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35"/>
  </p:notesMasterIdLst>
  <p:sldIdLst>
    <p:sldId id="454" r:id="rId2"/>
    <p:sldId id="257" r:id="rId3"/>
    <p:sldId id="258" r:id="rId4"/>
    <p:sldId id="261" r:id="rId5"/>
    <p:sldId id="356" r:id="rId6"/>
    <p:sldId id="408" r:id="rId7"/>
    <p:sldId id="357" r:id="rId8"/>
    <p:sldId id="372" r:id="rId9"/>
    <p:sldId id="370" r:id="rId10"/>
    <p:sldId id="373" r:id="rId11"/>
    <p:sldId id="382" r:id="rId12"/>
    <p:sldId id="376" r:id="rId13"/>
    <p:sldId id="378" r:id="rId14"/>
    <p:sldId id="418" r:id="rId15"/>
    <p:sldId id="402" r:id="rId16"/>
    <p:sldId id="379" r:id="rId17"/>
    <p:sldId id="400" r:id="rId18"/>
    <p:sldId id="384" r:id="rId19"/>
    <p:sldId id="385" r:id="rId20"/>
    <p:sldId id="387" r:id="rId21"/>
    <p:sldId id="389" r:id="rId22"/>
    <p:sldId id="390" r:id="rId23"/>
    <p:sldId id="391" r:id="rId24"/>
    <p:sldId id="392" r:id="rId25"/>
    <p:sldId id="393" r:id="rId26"/>
    <p:sldId id="403" r:id="rId27"/>
    <p:sldId id="394" r:id="rId28"/>
    <p:sldId id="398" r:id="rId29"/>
    <p:sldId id="396" r:id="rId30"/>
    <p:sldId id="397" r:id="rId31"/>
    <p:sldId id="405" r:id="rId32"/>
    <p:sldId id="399" r:id="rId33"/>
    <p:sldId id="318" r:id="rId34"/>
  </p:sldIdLst>
  <p:sldSz cx="9144000" cy="5143500" type="screen16x9"/>
  <p:notesSz cx="6858000" cy="9144000"/>
  <p:embeddedFontLst>
    <p:embeddedFont>
      <p:font typeface="Lato" panose="020F0502020204030203" pitchFamily="34" charset="0"/>
      <p:regular r:id="rId36"/>
      <p:bold r:id="rId37"/>
      <p:italic r:id="rId38"/>
      <p:boldItalic r:id="rId39"/>
    </p:embeddedFont>
    <p:embeddedFont>
      <p:font typeface="Playfair Display" panose="000005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434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4AF7D0-997D-40A5-BA0A-0895B91A5E9F}" v="1637" dt="2021-06-14T02:48:13.118"/>
    <p1510:client id="{0626D020-6624-4C5F-A31B-994B9731DF14}" v="485" dt="2021-03-16T00:10:16.061"/>
    <p1510:client id="{0B38D1EE-D90D-492C-B880-490F6264F58C}" v="1010" dt="2021-05-21T22:21:00.394"/>
    <p1510:client id="{0D9CA6A4-EA55-46F6-9B5C-F8F74A1936FF}" v="1811" dt="2021-04-21T06:44:11.465"/>
    <p1510:client id="{1193C2C8-0C29-465E-86BA-C85B6E568B0A}" v="7" dt="2021-03-04T08:59:38.029"/>
    <p1510:client id="{11DF4DF2-F865-4301-9921-D1F7D5F6FF10}" v="197" dt="2021-03-26T00:19:25.225"/>
    <p1510:client id="{11E96D5D-749C-46EA-8BB0-BBAE6DBAAF58}" v="1582" dt="2021-03-29T01:55:25.686"/>
    <p1510:client id="{13F5437A-5C71-41A2-81CA-D426B34E848F}" v="430" dt="2021-03-15T04:27:04.833"/>
    <p1510:client id="{17F1056E-8F52-43D5-8B90-1FF83CCF0E4E}" v="967" dt="2021-04-01T02:20:39.085"/>
    <p1510:client id="{1A6A0F04-A9EA-40E3-9E3E-E1836731E81B}" v="1149" dt="2021-03-23T09:41:01.852"/>
    <p1510:client id="{1AD72DD7-2014-4842-9A4A-0127F950F0CF}" v="1852" dt="2021-03-24T05:10:37.110"/>
    <p1510:client id="{1CCFEE7C-3653-4B85-98DE-BA450BD80D99}" v="419" dt="2021-03-30T08:38:52.291"/>
    <p1510:client id="{1FDA89EA-1AEC-4B8A-A395-F1B09F637660}" v="1199" dt="2021-04-03T09:17:29.393"/>
    <p1510:client id="{2092D406-A5CC-404A-91E7-078423295496}" v="775" dt="2021-05-15T02:20:31.292"/>
    <p1510:client id="{234675A6-6A0C-4471-9EF9-ECC4A6973C74}" v="139" dt="2021-05-16T06:18:55.643"/>
    <p1510:client id="{243EE00F-D0E7-4D5B-98AD-1975EFF93084}" v="121" dt="2021-05-12T00:09:22.501"/>
    <p1510:client id="{249A1F45-DA51-4229-B7B4-93CBCCDE7245}" v="10" dt="2021-05-27T23:11:17.804"/>
    <p1510:client id="{39A5D0CC-2F00-4631-89CF-F9003B13E553}" v="1157" dt="2021-05-15T05:42:46.965"/>
    <p1510:client id="{3BA5E854-92C1-416E-BB42-B9A9D71FCD4E}" v="366" dt="2021-03-28T08:37:04.018"/>
    <p1510:client id="{41017BE7-1881-4FCC-8889-E1B42BE19DFB}" v="155" dt="2021-05-22T03:36:17.276"/>
    <p1510:client id="{43DE736F-2044-40EC-87FA-B329473C6E79}" v="624" dt="2021-06-04T05:42:02.871"/>
    <p1510:client id="{464193E5-026D-4322-8956-3C556BE078FC}" v="41" dt="2021-04-13T23:25:55.604"/>
    <p1510:client id="{4F0E8FFB-6EDB-460F-B17E-A5BBCD3D6AFE}" v="218" dt="2021-03-03T08:47:44.517"/>
    <p1510:client id="{4F33ACC5-97A7-4625-B698-0E72A82CC9D2}" v="1505" dt="2021-04-14T09:59:39.486"/>
    <p1510:client id="{50ECFF70-5C0F-4C32-834B-12B3AC73A077}" v="1110" dt="2021-05-22T06:30:37.645"/>
    <p1510:client id="{567DF9D4-C04E-4137-9FAA-F08FCF66B3FE}" v="20" dt="2021-03-18T04:48:37.015"/>
    <p1510:client id="{58F04152-15CD-491F-8D8D-4178CDCCA8E2}" v="164" dt="2021-05-27T11:12:16.990"/>
    <p1510:client id="{593779C2-DF59-48F5-8011-06C3F1B52D45}" v="461" dt="2021-06-14T04:02:40.560"/>
    <p1510:client id="{5EDE4589-BE3A-4370-A407-62441C587ED2}" v="157" dt="2021-05-22T01:47:34.111"/>
    <p1510:client id="{5EE512EA-5BA5-47EA-9F91-7572ADB74980}" v="704" dt="2021-04-01T05:12:12.813"/>
    <p1510:client id="{5F3D44AF-84AE-47D5-BAE2-5A70442B501B}" v="38" dt="2021-04-03T00:51:07.715"/>
    <p1510:client id="{664A8FDA-776B-42E2-A888-430F2F15681F}" v="1157" dt="2021-05-29T22:19:20.057"/>
    <p1510:client id="{66F6F400-262E-41EF-9219-CBBDD9E3DF7F}" v="1573" dt="2021-03-27T06:47:25.193"/>
    <p1510:client id="{67ADF70A-EBC5-41A0-B0C4-0C80B0F68E18}" v="446" dt="2021-05-23T10:40:26.455"/>
    <p1510:client id="{6CB42880-3508-46BC-B940-C69A1C9B2271}" v="2384" dt="2021-03-17T02:05:39.748"/>
    <p1510:client id="{6E96C4DE-F423-42C0-968A-22AAAD5BE99B}" v="1461" dt="2021-03-17T11:41:51.394"/>
    <p1510:client id="{71A333F9-1F64-42F8-B351-A43E158A4420}" v="453" dt="2021-04-05T01:09:26.015"/>
    <p1510:client id="{73325D1E-1463-4B5A-BF85-9818828491EE}" v="124" dt="2021-05-27T10:48:48.290"/>
    <p1510:client id="{7544D0D9-6522-4FDA-8290-6B1AE8958837}" v="758" dt="2021-04-02T05:11:15.200"/>
    <p1510:client id="{7E8FDDAC-954A-49FC-B9FA-A378ACD303EF}" v="444" dt="2021-04-03T03:38:09.536"/>
    <p1510:client id="{821C78D6-5EA8-41B0-B902-5D7C4F19F41F}" v="51" dt="2021-05-20T00:44:21.207"/>
    <p1510:client id="{823F87B7-7FC9-4E40-9072-70CA1F1C2198}" v="50" dt="2021-03-25T01:01:05.153"/>
    <p1510:client id="{8397B5D6-490A-4A99-AB08-C27364E7BA43}" v="164" dt="2021-03-05T08:20:05.790"/>
    <p1510:client id="{86D7BF59-1C93-40D8-97FD-EC45DF04C99F}" v="277" dt="2021-05-22T23:34:11.828"/>
    <p1510:client id="{8846571E-8DFE-4D4E-A3F5-132AFF5D2AA4}" v="850" dt="2021-03-24T09:03:28.804"/>
    <p1510:client id="{88892A39-87BF-4DDE-A32E-E922096D6846}" v="2495" dt="2021-05-17T05:12:34.337"/>
    <p1510:client id="{8964B387-4223-49D4-9993-944CB104E998}" v="104" dt="2021-04-02T00:15:15.154"/>
    <p1510:client id="{8BE22AC1-4239-49C0-875F-85E984981B08}" v="906" dt="2021-05-07T04:16:24.073"/>
    <p1510:client id="{8CFEA761-DEF5-46CD-8E28-E75D2B995DBE}" v="83" dt="2021-05-15T03:39:53.125"/>
    <p1510:client id="{8DED4023-259A-470A-AD33-A8C38697E642}" v="62" dt="2021-03-05T07:27:59.738"/>
    <p1510:client id="{8EAD9CD5-E4C6-429A-ACDB-94942DC68CD7}" v="197" dt="2021-06-14T01:12:51.361"/>
    <p1510:client id="{91C0F2B4-C652-4887-89A2-6D41822B622A}" v="711" dt="2021-03-31T08:31:44.218"/>
    <p1510:client id="{9B6BAF3F-CCEA-4395-A4E5-EE683F863AF1}" v="140" dt="2021-05-11T06:43:13.385"/>
    <p1510:client id="{9CFB1D8E-3449-4A6A-BC98-FB46418E652A}" v="702" dt="2021-06-12T05:47:00.568"/>
    <p1510:client id="{A226E90B-63F8-4295-8428-EE463851F0E9}" v="778" dt="2021-03-18T05:17:49.387"/>
    <p1510:client id="{A62C4538-B757-43BE-AD3D-17D84C9C7D6D}" v="2728" dt="2021-06-16T04:44:59.944"/>
    <p1510:client id="{A67AD709-0C5A-45DE-850D-5DAF54B1C2D6}" v="685" dt="2021-03-27T02:02:14.924"/>
    <p1510:client id="{AAB0A584-7633-4E88-BF5F-40BB7CDFEF1D}" v="2322" dt="2021-03-15T03:31:20.520"/>
    <p1510:client id="{AFCC58F8-B29A-4193-9AD7-4609A20DBEEC}" v="312" dt="2021-03-04T06:39:08.523"/>
    <p1510:client id="{B1EFA465-74F9-49C5-8389-5F09249C94A1}" v="800" dt="2021-04-02T08:37:07.655"/>
    <p1510:client id="{B3DC2354-085A-43BA-957C-D2991066A18F}" v="1027" dt="2021-05-18T01:25:50.909"/>
    <p1510:client id="{BB0CFECF-3597-4506-B3C9-C1E83C54A5EB}" v="3243" dt="2021-03-26T09:32:23.172"/>
    <p1510:client id="{BF139D97-96B3-4339-8140-0C0EECDAA748}" v="159" dt="2021-05-29T06:28:12.965"/>
    <p1510:client id="{C3476BC4-E1AD-4875-A849-8A5D50B4B824}" v="480" dt="2021-04-03T05:35:48.699"/>
    <p1510:client id="{C583B653-D557-4848-A484-92B873675025}" v="1449" dt="2021-03-25T08:51:28.001"/>
    <p1510:client id="{C6AE386F-7E5D-4B07-B954-CCB0555A6B62}" v="26" dt="2021-05-11T06:37:57.846"/>
    <p1510:client id="{CA06AC1C-85A4-4067-99E4-0A179E6B1AF8}" v="3" dt="2021-04-13T23:18:21.837"/>
    <p1510:client id="{CAB1F924-3E36-4F22-8D66-A3876FA821DD}" v="7" dt="2021-04-05T03:54:49.704"/>
    <p1510:client id="{CD166D09-413D-417D-A079-458F1DBBCF69}" v="121" dt="2021-03-04T08:19:35.795"/>
    <p1510:client id="{CF4F246A-A937-4DBA-B5E4-EC2065F07E8E}" v="401" dt="2021-04-01T07:44:27.504"/>
    <p1510:client id="{D27C371B-6472-4AD1-B8FC-8D7AF3AC7F92}" v="1738" dt="2021-05-18T02:58:24.642"/>
    <p1510:client id="{D3C6A282-5B6D-4B9A-90D3-F20118731F6D}" v="412" dt="2021-05-16T04:45:59.867"/>
    <p1510:client id="{D9848F8B-88AC-4DDC-B4E5-AB0DC06E4700}" v="1164" dt="2021-03-18T00:11:34.394"/>
    <p1510:client id="{E0C52404-4E32-4942-99A3-948A2D550135}" v="1164" dt="2021-03-31T01:49:32.513"/>
    <p1510:client id="{E434D65A-9787-40CA-84B3-16FAF0FC4D95}" v="1143" dt="2021-05-16T02:07:22.461"/>
    <p1510:client id="{E6B605C5-48C0-43F7-9C94-349C04E8F757}" v="92" dt="2021-04-02T06:24:17.536"/>
    <p1510:client id="{EA3C3DE5-65BF-4B4A-9E43-F1F385106293}" v="876" dt="2021-06-17T04:20:05.028"/>
    <p1510:client id="{EB505E9A-6988-42D5-B658-945B16F4A0C3}" v="112" dt="2021-03-30T00:14:27.136"/>
    <p1510:client id="{EDE274BC-B9C0-44AB-88D5-1558CAD37204}" v="906" dt="2021-05-22T22:35:53.739"/>
    <p1510:client id="{F751D204-6527-4BC1-B169-F3C6E0C64F53}" v="24" dt="2021-05-20T00:13:31.600"/>
    <p1510:client id="{FA67614B-DD3A-4563-B86F-6EC9EE3764C4}" v="1920" dt="2021-03-28T06:38:59.608"/>
    <p1510:client id="{FDD48489-4098-4B6B-9ED2-AD11EA58D177}" v="499" dt="2021-03-22T08:31:55.109"/>
  </p1510:revLst>
</p1510:revInfo>
</file>

<file path=ppt/tableStyles.xml><?xml version="1.0" encoding="utf-8"?>
<a:tblStyleLst xmlns:a="http://schemas.openxmlformats.org/drawingml/2006/main" def="{E716A814-4B6B-4D53-AE64-6539C0FC2E98}">
  <a:tblStyle styleId="{E716A814-4B6B-4D53-AE64-6539C0FC2E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96" y="11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ゲスト ユーザー" providerId="Windows Live" clId="Web-{11E96D5D-749C-46EA-8BB0-BBAE6DBAAF58}"/>
    <pc:docChg chg="addSld delSld modSld sldOrd">
      <pc:chgData name="ゲスト ユーザー" userId="" providerId="Windows Live" clId="Web-{11E96D5D-749C-46EA-8BB0-BBAE6DBAAF58}" dt="2021-03-29T01:55:25.686" v="1497" actId="20577"/>
      <pc:docMkLst>
        <pc:docMk/>
      </pc:docMkLst>
      <pc:sldChg chg="del">
        <pc:chgData name="ゲスト ユーザー" userId="" providerId="Windows Live" clId="Web-{11E96D5D-749C-46EA-8BB0-BBAE6DBAAF58}" dt="2021-03-29T01:31:06.553" v="1427"/>
        <pc:sldMkLst>
          <pc:docMk/>
          <pc:sldMk cId="0" sldId="315"/>
        </pc:sldMkLst>
      </pc:sldChg>
      <pc:sldChg chg="modSp">
        <pc:chgData name="ゲスト ユーザー" userId="" providerId="Windows Live" clId="Web-{11E96D5D-749C-46EA-8BB0-BBAE6DBAAF58}" dt="2021-03-29T01:53:16.839" v="1458" actId="20577"/>
        <pc:sldMkLst>
          <pc:docMk/>
          <pc:sldMk cId="0" sldId="316"/>
        </pc:sldMkLst>
        <pc:spChg chg="mod">
          <ac:chgData name="ゲスト ユーザー" userId="" providerId="Windows Live" clId="Web-{11E96D5D-749C-46EA-8BB0-BBAE6DBAAF58}" dt="2021-03-29T01:52:57.667" v="1446" actId="1076"/>
          <ac:spMkLst>
            <pc:docMk/>
            <pc:sldMk cId="0" sldId="316"/>
            <ac:spMk id="12" creationId="{13EAF557-F787-48F5-94C1-53F491BFF21F}"/>
          </ac:spMkLst>
        </pc:spChg>
        <pc:spChg chg="mod">
          <ac:chgData name="ゲスト ユーザー" userId="" providerId="Windows Live" clId="Web-{11E96D5D-749C-46EA-8BB0-BBAE6DBAAF58}" dt="2021-03-29T01:53:16.839" v="1458" actId="20577"/>
          <ac:spMkLst>
            <pc:docMk/>
            <pc:sldMk cId="0" sldId="316"/>
            <ac:spMk id="1010" creationId="{00000000-0000-0000-0000-000000000000}"/>
          </ac:spMkLst>
        </pc:spChg>
        <pc:spChg chg="mod">
          <ac:chgData name="ゲスト ユーザー" userId="" providerId="Windows Live" clId="Web-{11E96D5D-749C-46EA-8BB0-BBAE6DBAAF58}" dt="2021-03-29T01:53:02.230" v="1447" actId="1076"/>
          <ac:spMkLst>
            <pc:docMk/>
            <pc:sldMk cId="0" sldId="316"/>
            <ac:spMk id="1014" creationId="{00000000-0000-0000-0000-000000000000}"/>
          </ac:spMkLst>
        </pc:spChg>
      </pc:sldChg>
      <pc:sldChg chg="addSp delSp modSp">
        <pc:chgData name="ゲスト ユーザー" userId="" providerId="Windows Live" clId="Web-{11E96D5D-749C-46EA-8BB0-BBAE6DBAAF58}" dt="2021-03-29T01:55:25.686" v="1497" actId="20577"/>
        <pc:sldMkLst>
          <pc:docMk/>
          <pc:sldMk cId="1983677846" sldId="349"/>
        </pc:sldMkLst>
        <pc:spChg chg="mod">
          <ac:chgData name="ゲスト ユーザー" userId="" providerId="Windows Live" clId="Web-{11E96D5D-749C-46EA-8BB0-BBAE6DBAAF58}" dt="2021-03-29T01:54:51.482" v="1485" actId="20577"/>
          <ac:spMkLst>
            <pc:docMk/>
            <pc:sldMk cId="1983677846" sldId="349"/>
            <ac:spMk id="3" creationId="{41B6E82B-6D9B-4BBB-B277-69B8CA0B91C3}"/>
          </ac:spMkLst>
        </pc:spChg>
        <pc:spChg chg="mod">
          <ac:chgData name="ゲスト ユーザー" userId="" providerId="Windows Live" clId="Web-{11E96D5D-749C-46EA-8BB0-BBAE6DBAAF58}" dt="2021-03-29T01:55:25.686" v="1497" actId="20577"/>
          <ac:spMkLst>
            <pc:docMk/>
            <pc:sldMk cId="1983677846" sldId="349"/>
            <ac:spMk id="8" creationId="{49F937B6-C496-433C-9B86-8FFA5958DE85}"/>
          </ac:spMkLst>
        </pc:spChg>
        <pc:spChg chg="mod">
          <ac:chgData name="ゲスト ユーザー" userId="" providerId="Windows Live" clId="Web-{11E96D5D-749C-46EA-8BB0-BBAE6DBAAF58}" dt="2021-03-29T01:29:30.207" v="1395" actId="20577"/>
          <ac:spMkLst>
            <pc:docMk/>
            <pc:sldMk cId="1983677846" sldId="349"/>
            <ac:spMk id="350" creationId="{00000000-0000-0000-0000-000000000000}"/>
          </ac:spMkLst>
        </pc:spChg>
        <pc:picChg chg="del">
          <ac:chgData name="ゲスト ユーザー" userId="" providerId="Windows Live" clId="Web-{11E96D5D-749C-46EA-8BB0-BBAE6DBAAF58}" dt="2021-03-29T01:29:57.380" v="1423"/>
          <ac:picMkLst>
            <pc:docMk/>
            <pc:sldMk cId="1983677846" sldId="349"/>
            <ac:picMk id="4" creationId="{5F5F680F-7F24-4F26-834A-0E0774899C78}"/>
          </ac:picMkLst>
        </pc:picChg>
        <pc:picChg chg="add mod">
          <ac:chgData name="ゲスト ユーザー" userId="" providerId="Windows Live" clId="Web-{11E96D5D-749C-46EA-8BB0-BBAE6DBAAF58}" dt="2021-03-29T01:30:58.584" v="1426" actId="14100"/>
          <ac:picMkLst>
            <pc:docMk/>
            <pc:sldMk cId="1983677846" sldId="349"/>
            <ac:picMk id="6" creationId="{03351E66-2E5C-4E62-95A1-7A8AA1733E6A}"/>
          </ac:picMkLst>
        </pc:picChg>
      </pc:sldChg>
      <pc:sldChg chg="addSp delSp modSp">
        <pc:chgData name="ゲスト ユーザー" userId="" providerId="Windows Live" clId="Web-{11E96D5D-749C-46EA-8BB0-BBAE6DBAAF58}" dt="2021-03-29T01:54:29.513" v="1472" actId="1076"/>
        <pc:sldMkLst>
          <pc:docMk/>
          <pc:sldMk cId="3429178118" sldId="352"/>
        </pc:sldMkLst>
        <pc:spChg chg="add mod">
          <ac:chgData name="ゲスト ユーザー" userId="" providerId="Windows Live" clId="Web-{11E96D5D-749C-46EA-8BB0-BBAE6DBAAF58}" dt="2021-03-29T01:53:53.684" v="1466" actId="1076"/>
          <ac:spMkLst>
            <pc:docMk/>
            <pc:sldMk cId="3429178118" sldId="352"/>
            <ac:spMk id="3" creationId="{1D655D8A-CF30-4F2F-8A3A-876CBF18EE41}"/>
          </ac:spMkLst>
        </pc:spChg>
        <pc:spChg chg="add mod">
          <ac:chgData name="ゲスト ユーザー" userId="" providerId="Windows Live" clId="Web-{11E96D5D-749C-46EA-8BB0-BBAE6DBAAF58}" dt="2021-03-29T01:54:14.153" v="1470" actId="1076"/>
          <ac:spMkLst>
            <pc:docMk/>
            <pc:sldMk cId="3429178118" sldId="352"/>
            <ac:spMk id="5" creationId="{DBD60111-AFC9-4210-A4A3-5497900B6C09}"/>
          </ac:spMkLst>
        </pc:spChg>
        <pc:spChg chg="add mod">
          <ac:chgData name="ゲスト ユーザー" userId="" providerId="Windows Live" clId="Web-{11E96D5D-749C-46EA-8BB0-BBAE6DBAAF58}" dt="2021-03-29T01:54:29.513" v="1472" actId="1076"/>
          <ac:spMkLst>
            <pc:docMk/>
            <pc:sldMk cId="3429178118" sldId="352"/>
            <ac:spMk id="6" creationId="{CBA769C3-7D6F-4810-AF74-D484EDBBEBA8}"/>
          </ac:spMkLst>
        </pc:spChg>
        <pc:picChg chg="mod">
          <ac:chgData name="ゲスト ユーザー" userId="" providerId="Windows Live" clId="Web-{11E96D5D-749C-46EA-8BB0-BBAE6DBAAF58}" dt="2021-03-29T01:53:55.309" v="1467" actId="1076"/>
          <ac:picMkLst>
            <pc:docMk/>
            <pc:sldMk cId="3429178118" sldId="352"/>
            <ac:picMk id="2" creationId="{E8D8852D-2A06-4708-B57C-77DF7BE7F1FC}"/>
          </ac:picMkLst>
        </pc:picChg>
        <pc:picChg chg="del">
          <ac:chgData name="ゲスト ユーザー" userId="" providerId="Windows Live" clId="Web-{11E96D5D-749C-46EA-8BB0-BBAE6DBAAF58}" dt="2021-03-29T01:31:55.038" v="1436"/>
          <ac:picMkLst>
            <pc:docMk/>
            <pc:sldMk cId="3429178118" sldId="352"/>
            <ac:picMk id="3" creationId="{9A74BBE9-22E8-4521-B35C-2955828742B2}"/>
          </ac:picMkLst>
        </pc:picChg>
        <pc:picChg chg="add mod">
          <ac:chgData name="ゲスト ユーザー" userId="" providerId="Windows Live" clId="Web-{11E96D5D-749C-46EA-8BB0-BBAE6DBAAF58}" dt="2021-03-29T01:53:59.043" v="1468" actId="1076"/>
          <ac:picMkLst>
            <pc:docMk/>
            <pc:sldMk cId="3429178118" sldId="352"/>
            <ac:picMk id="4" creationId="{821A2551-91E1-4862-8C20-5A1C7722E054}"/>
          </ac:picMkLst>
        </pc:picChg>
        <pc:picChg chg="mod">
          <ac:chgData name="ゲスト ユーザー" userId="" providerId="Windows Live" clId="Web-{11E96D5D-749C-46EA-8BB0-BBAE6DBAAF58}" dt="2021-03-29T01:32:49.757" v="1441" actId="1076"/>
          <ac:picMkLst>
            <pc:docMk/>
            <pc:sldMk cId="3429178118" sldId="352"/>
            <ac:picMk id="1008" creationId="{00000000-0000-0000-0000-000000000000}"/>
          </ac:picMkLst>
        </pc:picChg>
      </pc:sldChg>
      <pc:sldChg chg="addSp modSp">
        <pc:chgData name="ゲスト ユーザー" userId="" providerId="Windows Live" clId="Web-{11E96D5D-749C-46EA-8BB0-BBAE6DBAAF58}" dt="2021-03-28T23:52:50.512" v="7"/>
        <pc:sldMkLst>
          <pc:docMk/>
          <pc:sldMk cId="487441661" sldId="380"/>
        </pc:sldMkLst>
        <pc:spChg chg="mod">
          <ac:chgData name="ゲスト ユーザー" userId="" providerId="Windows Live" clId="Web-{11E96D5D-749C-46EA-8BB0-BBAE6DBAAF58}" dt="2021-03-28T23:52:20.808" v="2" actId="20577"/>
          <ac:spMkLst>
            <pc:docMk/>
            <pc:sldMk cId="487441661" sldId="380"/>
            <ac:spMk id="3" creationId="{3CB21E07-D58C-456C-86C7-C3C437854117}"/>
          </ac:spMkLst>
        </pc:spChg>
        <pc:spChg chg="add mod">
          <ac:chgData name="ゲスト ユーザー" userId="" providerId="Windows Live" clId="Web-{11E96D5D-749C-46EA-8BB0-BBAE6DBAAF58}" dt="2021-03-28T23:52:50.512" v="7"/>
          <ac:spMkLst>
            <pc:docMk/>
            <pc:sldMk cId="487441661" sldId="380"/>
            <ac:spMk id="5" creationId="{D2DC5F59-6B65-4838-8246-F27375283975}"/>
          </ac:spMkLst>
        </pc:spChg>
        <pc:picChg chg="mod">
          <ac:chgData name="ゲスト ユーザー" userId="" providerId="Windows Live" clId="Web-{11E96D5D-749C-46EA-8BB0-BBAE6DBAAF58}" dt="2021-03-28T23:52:14.777" v="1" actId="1076"/>
          <ac:picMkLst>
            <pc:docMk/>
            <pc:sldMk cId="487441661" sldId="380"/>
            <ac:picMk id="6" creationId="{39CE1179-9CDB-4551-95F1-2EC6E3767F42}"/>
          </ac:picMkLst>
        </pc:picChg>
      </pc:sldChg>
      <pc:sldChg chg="modSp">
        <pc:chgData name="ゲスト ユーザー" userId="" providerId="Windows Live" clId="Web-{11E96D5D-749C-46EA-8BB0-BBAE6DBAAF58}" dt="2021-03-28T23:53:38.669" v="9" actId="20577"/>
        <pc:sldMkLst>
          <pc:docMk/>
          <pc:sldMk cId="1763923060" sldId="386"/>
        </pc:sldMkLst>
        <pc:spChg chg="mod">
          <ac:chgData name="ゲスト ユーザー" userId="" providerId="Windows Live" clId="Web-{11E96D5D-749C-46EA-8BB0-BBAE6DBAAF58}" dt="2021-03-28T23:53:38.669" v="9" actId="20577"/>
          <ac:spMkLst>
            <pc:docMk/>
            <pc:sldMk cId="1763923060" sldId="386"/>
            <ac:spMk id="4" creationId="{83B0A878-393B-46A3-903D-A7B604038F61}"/>
          </ac:spMkLst>
        </pc:spChg>
      </pc:sldChg>
      <pc:sldChg chg="modSp">
        <pc:chgData name="ゲスト ユーザー" userId="" providerId="Windows Live" clId="Web-{11E96D5D-749C-46EA-8BB0-BBAE6DBAAF58}" dt="2021-03-28T23:58:12.408" v="76" actId="20577"/>
        <pc:sldMkLst>
          <pc:docMk/>
          <pc:sldMk cId="2958665779" sldId="388"/>
        </pc:sldMkLst>
        <pc:spChg chg="mod">
          <ac:chgData name="ゲスト ユーザー" userId="" providerId="Windows Live" clId="Web-{11E96D5D-749C-46EA-8BB0-BBAE6DBAAF58}" dt="2021-03-28T23:54:59.982" v="10" actId="14100"/>
          <ac:spMkLst>
            <pc:docMk/>
            <pc:sldMk cId="2958665779" sldId="388"/>
            <ac:spMk id="3" creationId="{3CB21E07-D58C-456C-86C7-C3C437854117}"/>
          </ac:spMkLst>
        </pc:spChg>
        <pc:spChg chg="mod">
          <ac:chgData name="ゲスト ユーザー" userId="" providerId="Windows Live" clId="Web-{11E96D5D-749C-46EA-8BB0-BBAE6DBAAF58}" dt="2021-03-28T23:58:12.408" v="76" actId="20577"/>
          <ac:spMkLst>
            <pc:docMk/>
            <pc:sldMk cId="2958665779" sldId="388"/>
            <ac:spMk id="233" creationId="{00000000-0000-0000-0000-000000000000}"/>
          </ac:spMkLst>
        </pc:spChg>
      </pc:sldChg>
      <pc:sldChg chg="modSp">
        <pc:chgData name="ゲスト ユーザー" userId="" providerId="Windows Live" clId="Web-{11E96D5D-749C-46EA-8BB0-BBAE6DBAAF58}" dt="2021-03-28T23:57:30.251" v="72" actId="20577"/>
        <pc:sldMkLst>
          <pc:docMk/>
          <pc:sldMk cId="4013167309" sldId="389"/>
        </pc:sldMkLst>
        <pc:spChg chg="mod">
          <ac:chgData name="ゲスト ユーザー" userId="" providerId="Windows Live" clId="Web-{11E96D5D-749C-46EA-8BB0-BBAE6DBAAF58}" dt="2021-03-28T23:57:30.251" v="72" actId="20577"/>
          <ac:spMkLst>
            <pc:docMk/>
            <pc:sldMk cId="4013167309" sldId="389"/>
            <ac:spMk id="233" creationId="{00000000-0000-0000-0000-000000000000}"/>
          </ac:spMkLst>
        </pc:spChg>
      </pc:sldChg>
      <pc:sldChg chg="modSp">
        <pc:chgData name="ゲスト ユーザー" userId="" providerId="Windows Live" clId="Web-{11E96D5D-749C-46EA-8BB0-BBAE6DBAAF58}" dt="2021-03-28T23:59:34.487" v="124" actId="20577"/>
        <pc:sldMkLst>
          <pc:docMk/>
          <pc:sldMk cId="4192093228" sldId="390"/>
        </pc:sldMkLst>
        <pc:spChg chg="mod">
          <ac:chgData name="ゲスト ユーザー" userId="" providerId="Windows Live" clId="Web-{11E96D5D-749C-46EA-8BB0-BBAE6DBAAF58}" dt="2021-03-28T23:59:34.487" v="124" actId="20577"/>
          <ac:spMkLst>
            <pc:docMk/>
            <pc:sldMk cId="4192093228" sldId="390"/>
            <ac:spMk id="233" creationId="{00000000-0000-0000-0000-000000000000}"/>
          </ac:spMkLst>
        </pc:spChg>
      </pc:sldChg>
      <pc:sldChg chg="modSp">
        <pc:chgData name="ゲスト ユーザー" userId="" providerId="Windows Live" clId="Web-{11E96D5D-749C-46EA-8BB0-BBAE6DBAAF58}" dt="2021-03-29T00:03:30.053" v="132" actId="20577"/>
        <pc:sldMkLst>
          <pc:docMk/>
          <pc:sldMk cId="932313351" sldId="391"/>
        </pc:sldMkLst>
        <pc:spChg chg="mod">
          <ac:chgData name="ゲスト ユーザー" userId="" providerId="Windows Live" clId="Web-{11E96D5D-749C-46EA-8BB0-BBAE6DBAAF58}" dt="2021-03-29T00:03:30.053" v="132" actId="20577"/>
          <ac:spMkLst>
            <pc:docMk/>
            <pc:sldMk cId="932313351" sldId="391"/>
            <ac:spMk id="3" creationId="{3CB21E07-D58C-456C-86C7-C3C437854117}"/>
          </ac:spMkLst>
        </pc:spChg>
        <pc:spChg chg="mod">
          <ac:chgData name="ゲスト ユーザー" userId="" providerId="Windows Live" clId="Web-{11E96D5D-749C-46EA-8BB0-BBAE6DBAAF58}" dt="2021-03-28T23:59:58.159" v="127" actId="20577"/>
          <ac:spMkLst>
            <pc:docMk/>
            <pc:sldMk cId="932313351" sldId="391"/>
            <ac:spMk id="233" creationId="{00000000-0000-0000-0000-000000000000}"/>
          </ac:spMkLst>
        </pc:spChg>
      </pc:sldChg>
      <pc:sldChg chg="modSp">
        <pc:chgData name="ゲスト ユーザー" userId="" providerId="Windows Live" clId="Web-{11E96D5D-749C-46EA-8BB0-BBAE6DBAAF58}" dt="2021-03-28T23:56:11.875" v="40" actId="20577"/>
        <pc:sldMkLst>
          <pc:docMk/>
          <pc:sldMk cId="3705177428" sldId="392"/>
        </pc:sldMkLst>
        <pc:spChg chg="mod">
          <ac:chgData name="ゲスト ユーザー" userId="" providerId="Windows Live" clId="Web-{11E96D5D-749C-46EA-8BB0-BBAE6DBAAF58}" dt="2021-03-28T23:56:11.875" v="40" actId="20577"/>
          <ac:spMkLst>
            <pc:docMk/>
            <pc:sldMk cId="3705177428" sldId="392"/>
            <ac:spMk id="233" creationId="{00000000-0000-0000-0000-000000000000}"/>
          </ac:spMkLst>
        </pc:spChg>
      </pc:sldChg>
      <pc:sldChg chg="addSp delSp modSp">
        <pc:chgData name="ゲスト ユーザー" userId="" providerId="Windows Live" clId="Web-{11E96D5D-749C-46EA-8BB0-BBAE6DBAAF58}" dt="2021-03-29T01:21:58.326" v="1306" actId="14100"/>
        <pc:sldMkLst>
          <pc:docMk/>
          <pc:sldMk cId="3855619363" sldId="393"/>
        </pc:sldMkLst>
        <pc:spChg chg="mod">
          <ac:chgData name="ゲスト ユーザー" userId="" providerId="Windows Live" clId="Web-{11E96D5D-749C-46EA-8BB0-BBAE6DBAAF58}" dt="2021-03-29T01:03:32.372" v="1085" actId="1076"/>
          <ac:spMkLst>
            <pc:docMk/>
            <pc:sldMk cId="3855619363" sldId="393"/>
            <ac:spMk id="3" creationId="{3CB21E07-D58C-456C-86C7-C3C437854117}"/>
          </ac:spMkLst>
        </pc:spChg>
        <pc:spChg chg="mod">
          <ac:chgData name="ゲスト ユーザー" userId="" providerId="Windows Live" clId="Web-{11E96D5D-749C-46EA-8BB0-BBAE6DBAAF58}" dt="2021-03-29T01:03:29.278" v="1084" actId="1076"/>
          <ac:spMkLst>
            <pc:docMk/>
            <pc:sldMk cId="3855619363" sldId="393"/>
            <ac:spMk id="4" creationId="{83B0A878-393B-46A3-903D-A7B604038F61}"/>
          </ac:spMkLst>
        </pc:spChg>
        <pc:spChg chg="mod">
          <ac:chgData name="ゲスト ユーザー" userId="" providerId="Windows Live" clId="Web-{11E96D5D-749C-46EA-8BB0-BBAE6DBAAF58}" dt="2021-03-29T01:03:20.153" v="1080" actId="20577"/>
          <ac:spMkLst>
            <pc:docMk/>
            <pc:sldMk cId="3855619363" sldId="393"/>
            <ac:spMk id="233" creationId="{00000000-0000-0000-0000-000000000000}"/>
          </ac:spMkLst>
        </pc:spChg>
        <pc:picChg chg="mod">
          <ac:chgData name="ゲスト ユーザー" userId="" providerId="Windows Live" clId="Web-{11E96D5D-749C-46EA-8BB0-BBAE6DBAAF58}" dt="2021-03-29T01:03:36.372" v="1087" actId="1076"/>
          <ac:picMkLst>
            <pc:docMk/>
            <pc:sldMk cId="3855619363" sldId="393"/>
            <ac:picMk id="2" creationId="{D1AB2A08-D781-4CAE-98EC-39746D9F1FFA}"/>
          </ac:picMkLst>
        </pc:picChg>
        <pc:picChg chg="add del mod">
          <ac:chgData name="ゲスト ユーザー" userId="" providerId="Windows Live" clId="Web-{11E96D5D-749C-46EA-8BB0-BBAE6DBAAF58}" dt="2021-03-29T01:21:34.904" v="1303"/>
          <ac:picMkLst>
            <pc:docMk/>
            <pc:sldMk cId="3855619363" sldId="393"/>
            <ac:picMk id="5" creationId="{A12BB7FB-F976-4BA8-AE15-39B42D3FA0E2}"/>
          </ac:picMkLst>
        </pc:picChg>
        <pc:picChg chg="del">
          <ac:chgData name="ゲスト ユーザー" userId="" providerId="Windows Live" clId="Web-{11E96D5D-749C-46EA-8BB0-BBAE6DBAAF58}" dt="2021-03-29T01:12:55.411" v="1113"/>
          <ac:picMkLst>
            <pc:docMk/>
            <pc:sldMk cId="3855619363" sldId="393"/>
            <ac:picMk id="6" creationId="{1ABD4D18-7C61-44FD-898D-992E087045C9}"/>
          </ac:picMkLst>
        </pc:picChg>
        <pc:picChg chg="add mod">
          <ac:chgData name="ゲスト ユーザー" userId="" providerId="Windows Live" clId="Web-{11E96D5D-749C-46EA-8BB0-BBAE6DBAAF58}" dt="2021-03-29T01:21:58.326" v="1306" actId="14100"/>
          <ac:picMkLst>
            <pc:docMk/>
            <pc:sldMk cId="3855619363" sldId="393"/>
            <ac:picMk id="7" creationId="{A5B9F7C5-594B-4381-B760-4DCC463632A4}"/>
          </ac:picMkLst>
        </pc:picChg>
        <pc:picChg chg="mod">
          <ac:chgData name="ゲスト ユーザー" userId="" providerId="Windows Live" clId="Web-{11E96D5D-749C-46EA-8BB0-BBAE6DBAAF58}" dt="2021-03-29T01:03:34.466" v="1086" actId="1076"/>
          <ac:picMkLst>
            <pc:docMk/>
            <pc:sldMk cId="3855619363" sldId="393"/>
            <ac:picMk id="236" creationId="{00000000-0000-0000-0000-000000000000}"/>
          </ac:picMkLst>
        </pc:picChg>
      </pc:sldChg>
      <pc:sldChg chg="addSp delSp modSp">
        <pc:chgData name="ゲスト ユーザー" userId="" providerId="Windows Live" clId="Web-{11E96D5D-749C-46EA-8BB0-BBAE6DBAAF58}" dt="2021-03-29T00:44:16.777" v="734" actId="1076"/>
        <pc:sldMkLst>
          <pc:docMk/>
          <pc:sldMk cId="1437993562" sldId="394"/>
        </pc:sldMkLst>
        <pc:spChg chg="mod">
          <ac:chgData name="ゲスト ユーザー" userId="" providerId="Windows Live" clId="Web-{11E96D5D-749C-46EA-8BB0-BBAE6DBAAF58}" dt="2021-03-29T00:41:04.493" v="729" actId="20577"/>
          <ac:spMkLst>
            <pc:docMk/>
            <pc:sldMk cId="1437993562" sldId="394"/>
            <ac:spMk id="3" creationId="{3CB21E07-D58C-456C-86C7-C3C437854117}"/>
          </ac:spMkLst>
        </pc:spChg>
        <pc:spChg chg="mod">
          <ac:chgData name="ゲスト ユーザー" userId="" providerId="Windows Live" clId="Web-{11E96D5D-749C-46EA-8BB0-BBAE6DBAAF58}" dt="2021-03-29T00:41:12.961" v="730" actId="14100"/>
          <ac:spMkLst>
            <pc:docMk/>
            <pc:sldMk cId="1437993562" sldId="394"/>
            <ac:spMk id="4" creationId="{83B0A878-393B-46A3-903D-A7B604038F61}"/>
          </ac:spMkLst>
        </pc:spChg>
        <pc:spChg chg="mod">
          <ac:chgData name="ゲスト ユーザー" userId="" providerId="Windows Live" clId="Web-{11E96D5D-749C-46EA-8BB0-BBAE6DBAAF58}" dt="2021-03-29T00:40:38.664" v="714" actId="20577"/>
          <ac:spMkLst>
            <pc:docMk/>
            <pc:sldMk cId="1437993562" sldId="394"/>
            <ac:spMk id="233" creationId="{00000000-0000-0000-0000-000000000000}"/>
          </ac:spMkLst>
        </pc:spChg>
        <pc:picChg chg="del">
          <ac:chgData name="ゲスト ユーザー" userId="" providerId="Windows Live" clId="Web-{11E96D5D-749C-46EA-8BB0-BBAE6DBAAF58}" dt="2021-03-28T23:55:50.202" v="20"/>
          <ac:picMkLst>
            <pc:docMk/>
            <pc:sldMk cId="1437993562" sldId="394"/>
            <ac:picMk id="5" creationId="{CF164DDD-BCD9-4E93-8404-452391BE545E}"/>
          </ac:picMkLst>
        </pc:picChg>
        <pc:picChg chg="add mod">
          <ac:chgData name="ゲスト ユーザー" userId="" providerId="Windows Live" clId="Web-{11E96D5D-749C-46EA-8BB0-BBAE6DBAAF58}" dt="2021-03-29T00:43:43.229" v="732" actId="1076"/>
          <ac:picMkLst>
            <pc:docMk/>
            <pc:sldMk cId="1437993562" sldId="394"/>
            <ac:picMk id="6" creationId="{7FBB6387-0E06-4477-8323-61874501340F}"/>
          </ac:picMkLst>
        </pc:picChg>
        <pc:picChg chg="add mod">
          <ac:chgData name="ゲスト ユーザー" userId="" providerId="Windows Live" clId="Web-{11E96D5D-749C-46EA-8BB0-BBAE6DBAAF58}" dt="2021-03-29T00:44:16.777" v="734" actId="1076"/>
          <ac:picMkLst>
            <pc:docMk/>
            <pc:sldMk cId="1437993562" sldId="394"/>
            <ac:picMk id="7" creationId="{E0D996B9-E495-4EB3-9475-505E03D233E9}"/>
          </ac:picMkLst>
        </pc:picChg>
      </pc:sldChg>
      <pc:sldChg chg="addSp modSp">
        <pc:chgData name="ゲスト ユーザー" userId="" providerId="Windows Live" clId="Web-{11E96D5D-749C-46EA-8BB0-BBAE6DBAAF58}" dt="2021-03-29T01:28:20.722" v="1394" actId="1076"/>
        <pc:sldMkLst>
          <pc:docMk/>
          <pc:sldMk cId="3369891257" sldId="395"/>
        </pc:sldMkLst>
        <pc:spChg chg="mod">
          <ac:chgData name="ゲスト ユーザー" userId="" providerId="Windows Live" clId="Web-{11E96D5D-749C-46EA-8BB0-BBAE6DBAAF58}" dt="2021-03-29T01:28:16.566" v="1393" actId="20577"/>
          <ac:spMkLst>
            <pc:docMk/>
            <pc:sldMk cId="3369891257" sldId="395"/>
            <ac:spMk id="3" creationId="{3CB21E07-D58C-456C-86C7-C3C437854117}"/>
          </ac:spMkLst>
        </pc:spChg>
        <pc:spChg chg="mod">
          <ac:chgData name="ゲスト ユーザー" userId="" providerId="Windows Live" clId="Web-{11E96D5D-749C-46EA-8BB0-BBAE6DBAAF58}" dt="2021-03-29T01:22:28.701" v="1318" actId="1076"/>
          <ac:spMkLst>
            <pc:docMk/>
            <pc:sldMk cId="3369891257" sldId="395"/>
            <ac:spMk id="4" creationId="{83B0A878-393B-46A3-903D-A7B604038F61}"/>
          </ac:spMkLst>
        </pc:spChg>
        <pc:spChg chg="add mod">
          <ac:chgData name="ゲスト ユーザー" userId="" providerId="Windows Live" clId="Web-{11E96D5D-749C-46EA-8BB0-BBAE6DBAAF58}" dt="2021-03-29T01:25:32.766" v="1358" actId="1076"/>
          <ac:spMkLst>
            <pc:docMk/>
            <pc:sldMk cId="3369891257" sldId="395"/>
            <ac:spMk id="6" creationId="{7BD69983-A671-444C-8B2A-A5B7E73B7F4B}"/>
          </ac:spMkLst>
        </pc:spChg>
        <pc:spChg chg="add mod">
          <ac:chgData name="ゲスト ユーザー" userId="" providerId="Windows Live" clId="Web-{11E96D5D-749C-46EA-8BB0-BBAE6DBAAF58}" dt="2021-03-29T01:27:19.065" v="1372" actId="1076"/>
          <ac:spMkLst>
            <pc:docMk/>
            <pc:sldMk cId="3369891257" sldId="395"/>
            <ac:spMk id="10" creationId="{0A582AD1-439B-41EE-A8DB-F295263AE954}"/>
          </ac:spMkLst>
        </pc:spChg>
        <pc:spChg chg="add mod">
          <ac:chgData name="ゲスト ユーザー" userId="" providerId="Windows Live" clId="Web-{11E96D5D-749C-46EA-8BB0-BBAE6DBAAF58}" dt="2021-03-29T01:28:05.128" v="1388" actId="20577"/>
          <ac:spMkLst>
            <pc:docMk/>
            <pc:sldMk cId="3369891257" sldId="395"/>
            <ac:spMk id="14" creationId="{9F8038C8-4D24-461D-910C-99E574DA2E32}"/>
          </ac:spMkLst>
        </pc:spChg>
        <pc:spChg chg="mod">
          <ac:chgData name="ゲスト ユーザー" userId="" providerId="Windows Live" clId="Web-{11E96D5D-749C-46EA-8BB0-BBAE6DBAAF58}" dt="2021-03-29T01:20:31.668" v="1300" actId="20577"/>
          <ac:spMkLst>
            <pc:docMk/>
            <pc:sldMk cId="3369891257" sldId="395"/>
            <ac:spMk id="233" creationId="{00000000-0000-0000-0000-000000000000}"/>
          </ac:spMkLst>
        </pc:spChg>
        <pc:picChg chg="mod">
          <ac:chgData name="ゲスト ユーザー" userId="" providerId="Windows Live" clId="Web-{11E96D5D-749C-46EA-8BB0-BBAE6DBAAF58}" dt="2021-03-29T01:28:20.722" v="1394" actId="1076"/>
          <ac:picMkLst>
            <pc:docMk/>
            <pc:sldMk cId="3369891257" sldId="395"/>
            <ac:picMk id="2" creationId="{D1AB2A08-D781-4CAE-98EC-39746D9F1FFA}"/>
          </ac:picMkLst>
        </pc:picChg>
        <pc:picChg chg="mod">
          <ac:chgData name="ゲスト ユーザー" userId="" providerId="Windows Live" clId="Web-{11E96D5D-749C-46EA-8BB0-BBAE6DBAAF58}" dt="2021-03-29T01:26:13.408" v="1363" actId="1076"/>
          <ac:picMkLst>
            <pc:docMk/>
            <pc:sldMk cId="3369891257" sldId="395"/>
            <ac:picMk id="5" creationId="{7D017015-DA69-45D0-86EE-64D8AE919DB5}"/>
          </ac:picMkLst>
        </pc:picChg>
        <pc:picChg chg="add mod">
          <ac:chgData name="ゲスト ユーザー" userId="" providerId="Windows Live" clId="Web-{11E96D5D-749C-46EA-8BB0-BBAE6DBAAF58}" dt="2021-03-29T01:25:13.204" v="1355" actId="14100"/>
          <ac:picMkLst>
            <pc:docMk/>
            <pc:sldMk cId="3369891257" sldId="395"/>
            <ac:picMk id="8" creationId="{F96535FE-5F09-48AF-94BC-648E0C0B4D20}"/>
          </ac:picMkLst>
        </pc:picChg>
        <pc:picChg chg="mod">
          <ac:chgData name="ゲスト ユーザー" userId="" providerId="Windows Live" clId="Web-{11E96D5D-749C-46EA-8BB0-BBAE6DBAAF58}" dt="2021-03-29T01:22:36.592" v="1321" actId="1076"/>
          <ac:picMkLst>
            <pc:docMk/>
            <pc:sldMk cId="3369891257" sldId="395"/>
            <ac:picMk id="236" creationId="{00000000-0000-0000-0000-000000000000}"/>
          </ac:picMkLst>
        </pc:picChg>
        <pc:cxnChg chg="add mod">
          <ac:chgData name="ゲスト ユーザー" userId="" providerId="Windows Live" clId="Web-{11E96D5D-749C-46EA-8BB0-BBAE6DBAAF58}" dt="2021-03-29T01:26:08.126" v="1362" actId="1076"/>
          <ac:cxnSpMkLst>
            <pc:docMk/>
            <pc:sldMk cId="3369891257" sldId="395"/>
            <ac:cxnSpMk id="7" creationId="{02700971-1778-45D1-86C4-FA400C3ED524}"/>
          </ac:cxnSpMkLst>
        </pc:cxnChg>
        <pc:cxnChg chg="add mod">
          <ac:chgData name="ゲスト ユーザー" userId="" providerId="Windows Live" clId="Web-{11E96D5D-749C-46EA-8BB0-BBAE6DBAAF58}" dt="2021-03-29T01:27:14.299" v="1371" actId="1076"/>
          <ac:cxnSpMkLst>
            <pc:docMk/>
            <pc:sldMk cId="3369891257" sldId="395"/>
            <ac:cxnSpMk id="9" creationId="{2D56806C-1B0C-4A17-B4AB-63829F36732F}"/>
          </ac:cxnSpMkLst>
        </pc:cxnChg>
        <pc:cxnChg chg="add mod">
          <ac:chgData name="ゲスト ユーザー" userId="" providerId="Windows Live" clId="Web-{11E96D5D-749C-46EA-8BB0-BBAE6DBAAF58}" dt="2021-03-29T01:28:10.331" v="1389" actId="1076"/>
          <ac:cxnSpMkLst>
            <pc:docMk/>
            <pc:sldMk cId="3369891257" sldId="395"/>
            <ac:cxnSpMk id="11" creationId="{34F18296-B364-440E-812D-3B7D1C19967D}"/>
          </ac:cxnSpMkLst>
        </pc:cxnChg>
      </pc:sldChg>
      <pc:sldChg chg="addSp modSp add replId">
        <pc:chgData name="ゲスト ユーザー" userId="" providerId="Windows Live" clId="Web-{11E96D5D-749C-46EA-8BB0-BBAE6DBAAF58}" dt="2021-03-29T00:49:53.063" v="817"/>
        <pc:sldMkLst>
          <pc:docMk/>
          <pc:sldMk cId="2227321424" sldId="396"/>
        </pc:sldMkLst>
        <pc:spChg chg="mod">
          <ac:chgData name="ゲスト ユーザー" userId="" providerId="Windows Live" clId="Web-{11E96D5D-749C-46EA-8BB0-BBAE6DBAAF58}" dt="2021-03-29T00:36:56.254" v="645" actId="20577"/>
          <ac:spMkLst>
            <pc:docMk/>
            <pc:sldMk cId="2227321424" sldId="396"/>
            <ac:spMk id="3" creationId="{3CB21E07-D58C-456C-86C7-C3C437854117}"/>
          </ac:spMkLst>
        </pc:spChg>
        <pc:spChg chg="mod">
          <ac:chgData name="ゲスト ユーザー" userId="" providerId="Windows Live" clId="Web-{11E96D5D-749C-46EA-8BB0-BBAE6DBAAF58}" dt="2021-03-29T00:04:29.819" v="148" actId="1076"/>
          <ac:spMkLst>
            <pc:docMk/>
            <pc:sldMk cId="2227321424" sldId="396"/>
            <ac:spMk id="4" creationId="{83B0A878-393B-46A3-903D-A7B604038F61}"/>
          </ac:spMkLst>
        </pc:spChg>
        <pc:spChg chg="add mod">
          <ac:chgData name="ゲスト ユーザー" userId="" providerId="Windows Live" clId="Web-{11E96D5D-749C-46EA-8BB0-BBAE6DBAAF58}" dt="2021-03-29T00:47:27.733" v="800" actId="1076"/>
          <ac:spMkLst>
            <pc:docMk/>
            <pc:sldMk cId="2227321424" sldId="396"/>
            <ac:spMk id="6" creationId="{E77E991E-0CBA-4E09-AC10-E7FC1A5BBC96}"/>
          </ac:spMkLst>
        </pc:spChg>
        <pc:spChg chg="add mod">
          <ac:chgData name="ゲスト ユーザー" userId="" providerId="Windows Live" clId="Web-{11E96D5D-749C-46EA-8BB0-BBAE6DBAAF58}" dt="2021-03-29T00:49:35.813" v="815" actId="20577"/>
          <ac:spMkLst>
            <pc:docMk/>
            <pc:sldMk cId="2227321424" sldId="396"/>
            <ac:spMk id="8" creationId="{B5C09F02-D1B7-4305-B8EB-C6C275E89D27}"/>
          </ac:spMkLst>
        </pc:spChg>
        <pc:spChg chg="add mod">
          <ac:chgData name="ゲスト ユーザー" userId="" providerId="Windows Live" clId="Web-{11E96D5D-749C-46EA-8BB0-BBAE6DBAAF58}" dt="2021-03-29T00:49:53.063" v="817"/>
          <ac:spMkLst>
            <pc:docMk/>
            <pc:sldMk cId="2227321424" sldId="396"/>
            <ac:spMk id="10" creationId="{89E87565-6CF6-4676-9D1A-2D25AA0CCD80}"/>
          </ac:spMkLst>
        </pc:spChg>
        <pc:spChg chg="mod">
          <ac:chgData name="ゲスト ユーザー" userId="" providerId="Windows Live" clId="Web-{11E96D5D-749C-46EA-8BB0-BBAE6DBAAF58}" dt="2021-03-29T00:45:02.230" v="759" actId="20577"/>
          <ac:spMkLst>
            <pc:docMk/>
            <pc:sldMk cId="2227321424" sldId="396"/>
            <ac:spMk id="233" creationId="{00000000-0000-0000-0000-000000000000}"/>
          </ac:spMkLst>
        </pc:spChg>
        <pc:picChg chg="add mod">
          <ac:chgData name="ゲスト ユーザー" userId="" providerId="Windows Live" clId="Web-{11E96D5D-749C-46EA-8BB0-BBAE6DBAAF58}" dt="2021-03-29T00:47:23.217" v="799" actId="1076"/>
          <ac:picMkLst>
            <pc:docMk/>
            <pc:sldMk cId="2227321424" sldId="396"/>
            <ac:picMk id="5" creationId="{6905CF9B-4DBC-40E2-A0FA-9039BBD17DBA}"/>
          </ac:picMkLst>
        </pc:picChg>
      </pc:sldChg>
      <pc:sldChg chg="addSp delSp modSp add replId">
        <pc:chgData name="ゲスト ユーザー" userId="" providerId="Windows Live" clId="Web-{11E96D5D-749C-46EA-8BB0-BBAE6DBAAF58}" dt="2021-03-29T00:59:17.306" v="1011" actId="14100"/>
        <pc:sldMkLst>
          <pc:docMk/>
          <pc:sldMk cId="3514552921" sldId="397"/>
        </pc:sldMkLst>
        <pc:spChg chg="mod">
          <ac:chgData name="ゲスト ユーザー" userId="" providerId="Windows Live" clId="Web-{11E96D5D-749C-46EA-8BB0-BBAE6DBAAF58}" dt="2021-03-29T00:38:04.677" v="680" actId="1076"/>
          <ac:spMkLst>
            <pc:docMk/>
            <pc:sldMk cId="3514552921" sldId="397"/>
            <ac:spMk id="3" creationId="{3CB21E07-D58C-456C-86C7-C3C437854117}"/>
          </ac:spMkLst>
        </pc:spChg>
        <pc:spChg chg="mod">
          <ac:chgData name="ゲスト ユーザー" userId="" providerId="Windows Live" clId="Web-{11E96D5D-749C-46EA-8BB0-BBAE6DBAAF58}" dt="2021-03-29T00:34:52.143" v="625" actId="20577"/>
          <ac:spMkLst>
            <pc:docMk/>
            <pc:sldMk cId="3514552921" sldId="397"/>
            <ac:spMk id="4" creationId="{83B0A878-393B-46A3-903D-A7B604038F61}"/>
          </ac:spMkLst>
        </pc:spChg>
        <pc:spChg chg="mod">
          <ac:chgData name="ゲスト ユーザー" userId="" providerId="Windows Live" clId="Web-{11E96D5D-749C-46EA-8BB0-BBAE6DBAAF58}" dt="2021-03-29T00:50:34.751" v="830" actId="20577"/>
          <ac:spMkLst>
            <pc:docMk/>
            <pc:sldMk cId="3514552921" sldId="397"/>
            <ac:spMk id="233" creationId="{00000000-0000-0000-0000-000000000000}"/>
          </ac:spMkLst>
        </pc:spChg>
        <pc:picChg chg="mod">
          <ac:chgData name="ゲスト ユーザー" userId="" providerId="Windows Live" clId="Web-{11E96D5D-749C-46EA-8BB0-BBAE6DBAAF58}" dt="2021-03-29T00:27:23.340" v="312" actId="1076"/>
          <ac:picMkLst>
            <pc:docMk/>
            <pc:sldMk cId="3514552921" sldId="397"/>
            <ac:picMk id="2" creationId="{D1AB2A08-D781-4CAE-98EC-39746D9F1FFA}"/>
          </ac:picMkLst>
        </pc:picChg>
        <pc:picChg chg="add del mod">
          <ac:chgData name="ゲスト ユーザー" userId="" providerId="Windows Live" clId="Web-{11E96D5D-749C-46EA-8BB0-BBAE6DBAAF58}" dt="2021-03-29T00:56:38.053" v="980"/>
          <ac:picMkLst>
            <pc:docMk/>
            <pc:sldMk cId="3514552921" sldId="397"/>
            <ac:picMk id="5" creationId="{D2178218-FF54-40FD-928F-1A291B7574CE}"/>
          </ac:picMkLst>
        </pc:picChg>
        <pc:picChg chg="add mod">
          <ac:chgData name="ゲスト ユーザー" userId="" providerId="Windows Live" clId="Web-{11E96D5D-749C-46EA-8BB0-BBAE6DBAAF58}" dt="2021-03-29T00:57:27.335" v="990" actId="1076"/>
          <ac:picMkLst>
            <pc:docMk/>
            <pc:sldMk cId="3514552921" sldId="397"/>
            <ac:picMk id="6" creationId="{E89930B7-8C1F-4AAF-B711-8FF9E88305B9}"/>
          </ac:picMkLst>
        </pc:picChg>
        <pc:picChg chg="add mod">
          <ac:chgData name="ゲスト ユーザー" userId="" providerId="Windows Live" clId="Web-{11E96D5D-749C-46EA-8BB0-BBAE6DBAAF58}" dt="2021-03-29T00:57:23.445" v="988" actId="1076"/>
          <ac:picMkLst>
            <pc:docMk/>
            <pc:sldMk cId="3514552921" sldId="397"/>
            <ac:picMk id="7" creationId="{1F161577-D68C-4276-96DC-2FD5DC457118}"/>
          </ac:picMkLst>
        </pc:picChg>
        <pc:picChg chg="mod">
          <ac:chgData name="ゲスト ユーザー" userId="" providerId="Windows Live" clId="Web-{11E96D5D-749C-46EA-8BB0-BBAE6DBAAF58}" dt="2021-03-29T00:27:24.746" v="313" actId="1076"/>
          <ac:picMkLst>
            <pc:docMk/>
            <pc:sldMk cId="3514552921" sldId="397"/>
            <ac:picMk id="236" creationId="{00000000-0000-0000-0000-000000000000}"/>
          </ac:picMkLst>
        </pc:picChg>
        <pc:cxnChg chg="add mod">
          <ac:chgData name="ゲスト ユーザー" userId="" providerId="Windows Live" clId="Web-{11E96D5D-749C-46EA-8BB0-BBAE6DBAAF58}" dt="2021-03-29T00:57:53.367" v="996" actId="14100"/>
          <ac:cxnSpMkLst>
            <pc:docMk/>
            <pc:sldMk cId="3514552921" sldId="397"/>
            <ac:cxnSpMk id="8" creationId="{21ED4B1A-6E83-441D-8861-08ADB264236D}"/>
          </ac:cxnSpMkLst>
        </pc:cxnChg>
        <pc:cxnChg chg="add mod">
          <ac:chgData name="ゲスト ユーザー" userId="" providerId="Windows Live" clId="Web-{11E96D5D-749C-46EA-8BB0-BBAE6DBAAF58}" dt="2021-03-29T00:59:17.306" v="1011" actId="14100"/>
          <ac:cxnSpMkLst>
            <pc:docMk/>
            <pc:sldMk cId="3514552921" sldId="397"/>
            <ac:cxnSpMk id="9" creationId="{C2122F3B-17DF-4AC3-846C-8ABA6BE67B93}"/>
          </ac:cxnSpMkLst>
        </pc:cxnChg>
      </pc:sldChg>
      <pc:sldChg chg="addSp modSp add replId">
        <pc:chgData name="ゲスト ユーザー" userId="" providerId="Windows Live" clId="Web-{11E96D5D-749C-46EA-8BB0-BBAE6DBAAF58}" dt="2021-03-29T01:01:57.355" v="1058" actId="14100"/>
        <pc:sldMkLst>
          <pc:docMk/>
          <pc:sldMk cId="3602866331" sldId="398"/>
        </pc:sldMkLst>
        <pc:spChg chg="mod">
          <ac:chgData name="ゲスト ユーザー" userId="" providerId="Windows Live" clId="Web-{11E96D5D-749C-46EA-8BB0-BBAE6DBAAF58}" dt="2021-03-29T01:01:29.808" v="1031" actId="1076"/>
          <ac:spMkLst>
            <pc:docMk/>
            <pc:sldMk cId="3602866331" sldId="398"/>
            <ac:spMk id="3" creationId="{3CB21E07-D58C-456C-86C7-C3C437854117}"/>
          </ac:spMkLst>
        </pc:spChg>
        <pc:spChg chg="mod">
          <ac:chgData name="ゲスト ユーザー" userId="" providerId="Windows Live" clId="Web-{11E96D5D-749C-46EA-8BB0-BBAE6DBAAF58}" dt="2021-03-29T01:01:57.355" v="1058" actId="14100"/>
          <ac:spMkLst>
            <pc:docMk/>
            <pc:sldMk cId="3602866331" sldId="398"/>
            <ac:spMk id="4" creationId="{83B0A878-393B-46A3-903D-A7B604038F61}"/>
          </ac:spMkLst>
        </pc:spChg>
        <pc:spChg chg="mod">
          <ac:chgData name="ゲスト ユーザー" userId="" providerId="Windows Live" clId="Web-{11E96D5D-749C-46EA-8BB0-BBAE6DBAAF58}" dt="2021-03-29T00:34:13.580" v="604" actId="20577"/>
          <ac:spMkLst>
            <pc:docMk/>
            <pc:sldMk cId="3602866331" sldId="398"/>
            <ac:spMk id="233" creationId="{00000000-0000-0000-0000-000000000000}"/>
          </ac:spMkLst>
        </pc:spChg>
        <pc:picChg chg="mod">
          <ac:chgData name="ゲスト ユーザー" userId="" providerId="Windows Live" clId="Web-{11E96D5D-749C-46EA-8BB0-BBAE6DBAAF58}" dt="2021-03-29T01:01:35.292" v="1033" actId="1076"/>
          <ac:picMkLst>
            <pc:docMk/>
            <pc:sldMk cId="3602866331" sldId="398"/>
            <ac:picMk id="2" creationId="{D1AB2A08-D781-4CAE-98EC-39746D9F1FFA}"/>
          </ac:picMkLst>
        </pc:picChg>
        <pc:picChg chg="add mod">
          <ac:chgData name="ゲスト ユーザー" userId="" providerId="Windows Live" clId="Web-{11E96D5D-749C-46EA-8BB0-BBAE6DBAAF58}" dt="2021-03-29T00:33:09.157" v="567" actId="14100"/>
          <ac:picMkLst>
            <pc:docMk/>
            <pc:sldMk cId="3602866331" sldId="398"/>
            <ac:picMk id="5" creationId="{BD487D29-C1DB-4654-B230-FC90D17FB8D4}"/>
          </ac:picMkLst>
        </pc:picChg>
        <pc:picChg chg="mod">
          <ac:chgData name="ゲスト ユーザー" userId="" providerId="Windows Live" clId="Web-{11E96D5D-749C-46EA-8BB0-BBAE6DBAAF58}" dt="2021-03-29T01:01:27.573" v="1030" actId="1076"/>
          <ac:picMkLst>
            <pc:docMk/>
            <pc:sldMk cId="3602866331" sldId="398"/>
            <ac:picMk id="236" creationId="{00000000-0000-0000-0000-000000000000}"/>
          </ac:picMkLst>
        </pc:picChg>
      </pc:sldChg>
      <pc:sldChg chg="addSp modSp add replId">
        <pc:chgData name="ゲスト ユーザー" userId="" providerId="Windows Live" clId="Web-{11E96D5D-749C-46EA-8BB0-BBAE6DBAAF58}" dt="2021-03-29T01:01:10.401" v="1027" actId="1076"/>
        <pc:sldMkLst>
          <pc:docMk/>
          <pc:sldMk cId="1478276692" sldId="399"/>
        </pc:sldMkLst>
        <pc:spChg chg="mod">
          <ac:chgData name="ゲスト ユーザー" userId="" providerId="Windows Live" clId="Web-{11E96D5D-749C-46EA-8BB0-BBAE6DBAAF58}" dt="2021-03-29T00:58:03.570" v="1004" actId="20577"/>
          <ac:spMkLst>
            <pc:docMk/>
            <pc:sldMk cId="1478276692" sldId="399"/>
            <ac:spMk id="3" creationId="{3CB21E07-D58C-456C-86C7-C3C437854117}"/>
          </ac:spMkLst>
        </pc:spChg>
        <pc:spChg chg="mod">
          <ac:chgData name="ゲスト ユーザー" userId="" providerId="Windows Live" clId="Web-{11E96D5D-749C-46EA-8BB0-BBAE6DBAAF58}" dt="2021-03-29T01:00:42.947" v="1020" actId="20577"/>
          <ac:spMkLst>
            <pc:docMk/>
            <pc:sldMk cId="1478276692" sldId="399"/>
            <ac:spMk id="4" creationId="{83B0A878-393B-46A3-903D-A7B604038F61}"/>
          </ac:spMkLst>
        </pc:spChg>
        <pc:spChg chg="add mod">
          <ac:chgData name="ゲスト ユーザー" userId="" providerId="Windows Live" clId="Web-{11E96D5D-749C-46EA-8BB0-BBAE6DBAAF58}" dt="2021-03-29T01:01:10.401" v="1027" actId="1076"/>
          <ac:spMkLst>
            <pc:docMk/>
            <pc:sldMk cId="1478276692" sldId="399"/>
            <ac:spMk id="6" creationId="{7981EBCC-0F31-4A59-AB16-284954AAD2F5}"/>
          </ac:spMkLst>
        </pc:spChg>
        <pc:spChg chg="mod">
          <ac:chgData name="ゲスト ユーザー" userId="" providerId="Windows Live" clId="Web-{11E96D5D-749C-46EA-8BB0-BBAE6DBAAF58}" dt="2021-03-29T00:52:37.425" v="841" actId="20577"/>
          <ac:spMkLst>
            <pc:docMk/>
            <pc:sldMk cId="1478276692" sldId="399"/>
            <ac:spMk id="233" creationId="{00000000-0000-0000-0000-000000000000}"/>
          </ac:spMkLst>
        </pc:spChg>
        <pc:picChg chg="mod">
          <ac:chgData name="ゲスト ユーザー" userId="" providerId="Windows Live" clId="Web-{11E96D5D-749C-46EA-8BB0-BBAE6DBAAF58}" dt="2021-03-29T00:52:45.628" v="846" actId="1076"/>
          <ac:picMkLst>
            <pc:docMk/>
            <pc:sldMk cId="1478276692" sldId="399"/>
            <ac:picMk id="2" creationId="{D1AB2A08-D781-4CAE-98EC-39746D9F1FFA}"/>
          </ac:picMkLst>
        </pc:picChg>
        <pc:picChg chg="add mod">
          <ac:chgData name="ゲスト ユーザー" userId="" providerId="Windows Live" clId="Web-{11E96D5D-749C-46EA-8BB0-BBAE6DBAAF58}" dt="2021-03-29T01:00:37.338" v="1013" actId="1076"/>
          <ac:picMkLst>
            <pc:docMk/>
            <pc:sldMk cId="1478276692" sldId="399"/>
            <ac:picMk id="5" creationId="{5D1F3D01-3A1B-42F2-B494-4DB99B2193D0}"/>
          </ac:picMkLst>
        </pc:picChg>
        <pc:picChg chg="mod">
          <ac:chgData name="ゲスト ユーザー" userId="" providerId="Windows Live" clId="Web-{11E96D5D-749C-46EA-8BB0-BBAE6DBAAF58}" dt="2021-03-29T00:52:43.659" v="845" actId="1076"/>
          <ac:picMkLst>
            <pc:docMk/>
            <pc:sldMk cId="1478276692" sldId="399"/>
            <ac:picMk id="236" creationId="{00000000-0000-0000-0000-000000000000}"/>
          </ac:picMkLst>
        </pc:picChg>
      </pc:sldChg>
      <pc:sldChg chg="addSp delSp modSp add ord replId">
        <pc:chgData name="ゲスト ユーザー" userId="" providerId="Windows Live" clId="Web-{11E96D5D-749C-46EA-8BB0-BBAE6DBAAF58}" dt="2021-03-29T01:21:16.356" v="1302"/>
        <pc:sldMkLst>
          <pc:docMk/>
          <pc:sldMk cId="1005707485" sldId="400"/>
        </pc:sldMkLst>
        <pc:spChg chg="mod">
          <ac:chgData name="ゲスト ユーザー" userId="" providerId="Windows Live" clId="Web-{11E96D5D-749C-46EA-8BB0-BBAE6DBAAF58}" dt="2021-03-29T01:04:09.669" v="1112" actId="20577"/>
          <ac:spMkLst>
            <pc:docMk/>
            <pc:sldMk cId="1005707485" sldId="400"/>
            <ac:spMk id="3" creationId="{3CB21E07-D58C-456C-86C7-C3C437854117}"/>
          </ac:spMkLst>
        </pc:spChg>
        <pc:spChg chg="mod">
          <ac:chgData name="ゲスト ユーザー" userId="" providerId="Windows Live" clId="Web-{11E96D5D-749C-46EA-8BB0-BBAE6DBAAF58}" dt="2021-03-29T01:02:59.528" v="1069" actId="20577"/>
          <ac:spMkLst>
            <pc:docMk/>
            <pc:sldMk cId="1005707485" sldId="400"/>
            <ac:spMk id="4" creationId="{83B0A878-393B-46A3-903D-A7B604038F61}"/>
          </ac:spMkLst>
        </pc:spChg>
        <pc:picChg chg="del">
          <ac:chgData name="ゲスト ユーザー" userId="" providerId="Windows Live" clId="Web-{11E96D5D-749C-46EA-8BB0-BBAE6DBAAF58}" dt="2021-03-29T01:21:15.872" v="1301"/>
          <ac:picMkLst>
            <pc:docMk/>
            <pc:sldMk cId="1005707485" sldId="400"/>
            <ac:picMk id="5" creationId="{CF164DDD-BCD9-4E93-8404-452391BE545E}"/>
          </ac:picMkLst>
        </pc:picChg>
        <pc:picChg chg="add">
          <ac:chgData name="ゲスト ユーザー" userId="" providerId="Windows Live" clId="Web-{11E96D5D-749C-46EA-8BB0-BBAE6DBAAF58}" dt="2021-03-29T01:21:16.356" v="1302"/>
          <ac:picMkLst>
            <pc:docMk/>
            <pc:sldMk cId="1005707485" sldId="400"/>
            <ac:picMk id="6" creationId="{ADAA471F-61B5-4A68-B79D-8EDF126AA7D7}"/>
          </ac:picMkLst>
        </pc:picChg>
      </pc:sldChg>
      <pc:sldChg chg="addSp delSp modSp add replId">
        <pc:chgData name="ゲスト ユーザー" userId="" providerId="Windows Live" clId="Web-{11E96D5D-749C-46EA-8BB0-BBAE6DBAAF58}" dt="2021-03-29T01:20:17.699" v="1295" actId="1076"/>
        <pc:sldMkLst>
          <pc:docMk/>
          <pc:sldMk cId="3573718358" sldId="401"/>
        </pc:sldMkLst>
        <pc:spChg chg="mod">
          <ac:chgData name="ゲスト ユーザー" userId="" providerId="Windows Live" clId="Web-{11E96D5D-749C-46EA-8BB0-BBAE6DBAAF58}" dt="2021-03-29T01:18:55.557" v="1280" actId="20577"/>
          <ac:spMkLst>
            <pc:docMk/>
            <pc:sldMk cId="3573718358" sldId="401"/>
            <ac:spMk id="3" creationId="{3CB21E07-D58C-456C-86C7-C3C437854117}"/>
          </ac:spMkLst>
        </pc:spChg>
        <pc:spChg chg="mod">
          <ac:chgData name="ゲスト ユーザー" userId="" providerId="Windows Live" clId="Web-{11E96D5D-749C-46EA-8BB0-BBAE6DBAAF58}" dt="2021-03-29T01:18:37.948" v="1264" actId="20577"/>
          <ac:spMkLst>
            <pc:docMk/>
            <pc:sldMk cId="3573718358" sldId="401"/>
            <ac:spMk id="4" creationId="{83B0A878-393B-46A3-903D-A7B604038F61}"/>
          </ac:spMkLst>
        </pc:spChg>
        <pc:spChg chg="add mod">
          <ac:chgData name="ゲスト ユーザー" userId="" providerId="Windows Live" clId="Web-{11E96D5D-749C-46EA-8BB0-BBAE6DBAAF58}" dt="2021-03-29T01:20:13.574" v="1294" actId="1076"/>
          <ac:spMkLst>
            <pc:docMk/>
            <pc:sldMk cId="3573718358" sldId="401"/>
            <ac:spMk id="8" creationId="{66C73764-0A5B-452C-8C1C-90445FED4D05}"/>
          </ac:spMkLst>
        </pc:spChg>
        <pc:spChg chg="add mod">
          <ac:chgData name="ゲスト ユーザー" userId="" providerId="Windows Live" clId="Web-{11E96D5D-749C-46EA-8BB0-BBAE6DBAAF58}" dt="2021-03-29T01:20:17.699" v="1295" actId="1076"/>
          <ac:spMkLst>
            <pc:docMk/>
            <pc:sldMk cId="3573718358" sldId="401"/>
            <ac:spMk id="12" creationId="{8A6A66FB-E489-466B-90A0-21CE80C976C1}"/>
          </ac:spMkLst>
        </pc:spChg>
        <pc:spChg chg="mod">
          <ac:chgData name="ゲスト ユーザー" userId="" providerId="Windows Live" clId="Web-{11E96D5D-749C-46EA-8BB0-BBAE6DBAAF58}" dt="2021-03-29T01:14:41.007" v="1151" actId="20577"/>
          <ac:spMkLst>
            <pc:docMk/>
            <pc:sldMk cId="3573718358" sldId="401"/>
            <ac:spMk id="233" creationId="{00000000-0000-0000-0000-000000000000}"/>
          </ac:spMkLst>
        </pc:spChg>
        <pc:picChg chg="del">
          <ac:chgData name="ゲスト ユーザー" userId="" providerId="Windows Live" clId="Web-{11E96D5D-749C-46EA-8BB0-BBAE6DBAAF58}" dt="2021-03-29T01:18:59.151" v="1281"/>
          <ac:picMkLst>
            <pc:docMk/>
            <pc:sldMk cId="3573718358" sldId="401"/>
            <ac:picMk id="5" creationId="{A12BB7FB-F976-4BA8-AE15-39B42D3FA0E2}"/>
          </ac:picMkLst>
        </pc:picChg>
        <pc:picChg chg="add mod">
          <ac:chgData name="ゲスト ユーザー" userId="" providerId="Windows Live" clId="Web-{11E96D5D-749C-46EA-8BB0-BBAE6DBAAF58}" dt="2021-03-29T01:19:48.824" v="1288" actId="14100"/>
          <ac:picMkLst>
            <pc:docMk/>
            <pc:sldMk cId="3573718358" sldId="401"/>
            <ac:picMk id="6" creationId="{D1D074FF-4F18-4B9A-A30F-7640066F59CB}"/>
          </ac:picMkLst>
        </pc:picChg>
        <pc:picChg chg="add mod">
          <ac:chgData name="ゲスト ユーザー" userId="" providerId="Windows Live" clId="Web-{11E96D5D-749C-46EA-8BB0-BBAE6DBAAF58}" dt="2021-03-29T01:19:46.199" v="1287" actId="1076"/>
          <ac:picMkLst>
            <pc:docMk/>
            <pc:sldMk cId="3573718358" sldId="401"/>
            <ac:picMk id="7" creationId="{9A4A4CFD-6DA5-4C10-A8F0-1CBA54A933CD}"/>
          </ac:picMkLst>
        </pc:picChg>
      </pc:sldChg>
    </pc:docChg>
  </pc:docChgLst>
  <pc:docChgLst>
    <pc:chgData name="Masaki Suzuki" userId="2c4feb2ed34ad1a7" providerId="Windows Live" clId="Web-{13F5437A-5C71-41A2-81CA-D426B34E848F}"/>
    <pc:docChg chg="modSld">
      <pc:chgData name="Masaki Suzuki" userId="2c4feb2ed34ad1a7" providerId="Windows Live" clId="Web-{13F5437A-5C71-41A2-81CA-D426B34E848F}" dt="2021-03-15T04:27:04.833" v="422" actId="20577"/>
      <pc:docMkLst>
        <pc:docMk/>
      </pc:docMkLst>
      <pc:sldChg chg="modSp">
        <pc:chgData name="Masaki Suzuki" userId="2c4feb2ed34ad1a7" providerId="Windows Live" clId="Web-{13F5437A-5C71-41A2-81CA-D426B34E848F}" dt="2021-03-15T04:14:14.783" v="37" actId="20577"/>
        <pc:sldMkLst>
          <pc:docMk/>
          <pc:sldMk cId="0" sldId="268"/>
        </pc:sldMkLst>
        <pc:spChg chg="mod">
          <ac:chgData name="Masaki Suzuki" userId="2c4feb2ed34ad1a7" providerId="Windows Live" clId="Web-{13F5437A-5C71-41A2-81CA-D426B34E848F}" dt="2021-03-15T04:14:14.783" v="37" actId="20577"/>
          <ac:spMkLst>
            <pc:docMk/>
            <pc:sldMk cId="0" sldId="268"/>
            <ac:spMk id="276" creationId="{00000000-0000-0000-0000-000000000000}"/>
          </ac:spMkLst>
        </pc:spChg>
        <pc:spChg chg="mod">
          <ac:chgData name="Masaki Suzuki" userId="2c4feb2ed34ad1a7" providerId="Windows Live" clId="Web-{13F5437A-5C71-41A2-81CA-D426B34E848F}" dt="2021-03-15T04:13:33.516" v="0" actId="20577"/>
          <ac:spMkLst>
            <pc:docMk/>
            <pc:sldMk cId="0" sldId="268"/>
            <ac:spMk id="278" creationId="{00000000-0000-0000-0000-000000000000}"/>
          </ac:spMkLst>
        </pc:spChg>
      </pc:sldChg>
      <pc:sldChg chg="modSp">
        <pc:chgData name="Masaki Suzuki" userId="2c4feb2ed34ad1a7" providerId="Windows Live" clId="Web-{13F5437A-5C71-41A2-81CA-D426B34E848F}" dt="2021-03-15T04:19:41.916" v="152" actId="20577"/>
        <pc:sldMkLst>
          <pc:docMk/>
          <pc:sldMk cId="0" sldId="271"/>
        </pc:sldMkLst>
        <pc:spChg chg="mod">
          <ac:chgData name="Masaki Suzuki" userId="2c4feb2ed34ad1a7" providerId="Windows Live" clId="Web-{13F5437A-5C71-41A2-81CA-D426B34E848F}" dt="2021-03-15T04:17:01.834" v="90" actId="20577"/>
          <ac:spMkLst>
            <pc:docMk/>
            <pc:sldMk cId="0" sldId="271"/>
            <ac:spMk id="323" creationId="{00000000-0000-0000-0000-000000000000}"/>
          </ac:spMkLst>
        </pc:spChg>
        <pc:spChg chg="mod">
          <ac:chgData name="Masaki Suzuki" userId="2c4feb2ed34ad1a7" providerId="Windows Live" clId="Web-{13F5437A-5C71-41A2-81CA-D426B34E848F}" dt="2021-03-15T04:19:41.916" v="152" actId="20577"/>
          <ac:spMkLst>
            <pc:docMk/>
            <pc:sldMk cId="0" sldId="271"/>
            <ac:spMk id="325" creationId="{00000000-0000-0000-0000-000000000000}"/>
          </ac:spMkLst>
        </pc:spChg>
      </pc:sldChg>
      <pc:sldChg chg="modSp">
        <pc:chgData name="Masaki Suzuki" userId="2c4feb2ed34ad1a7" providerId="Windows Live" clId="Web-{13F5437A-5C71-41A2-81CA-D426B34E848F}" dt="2021-03-15T04:16:05.958" v="82" actId="20577"/>
        <pc:sldMkLst>
          <pc:docMk/>
          <pc:sldMk cId="0" sldId="272"/>
        </pc:sldMkLst>
        <pc:spChg chg="mod">
          <ac:chgData name="Masaki Suzuki" userId="2c4feb2ed34ad1a7" providerId="Windows Live" clId="Web-{13F5437A-5C71-41A2-81CA-D426B34E848F}" dt="2021-03-15T04:15:50.629" v="70" actId="20577"/>
          <ac:spMkLst>
            <pc:docMk/>
            <pc:sldMk cId="0" sldId="272"/>
            <ac:spMk id="3" creationId="{163415A1-F6BA-4993-A9B8-6C1CE5C104F0}"/>
          </ac:spMkLst>
        </pc:spChg>
        <pc:spChg chg="mod">
          <ac:chgData name="Masaki Suzuki" userId="2c4feb2ed34ad1a7" providerId="Windows Live" clId="Web-{13F5437A-5C71-41A2-81CA-D426B34E848F}" dt="2021-03-15T04:16:05.958" v="82" actId="20577"/>
          <ac:spMkLst>
            <pc:docMk/>
            <pc:sldMk cId="0" sldId="272"/>
            <ac:spMk id="339" creationId="{00000000-0000-0000-0000-000000000000}"/>
          </ac:spMkLst>
        </pc:spChg>
      </pc:sldChg>
      <pc:sldChg chg="modSp">
        <pc:chgData name="Masaki Suzuki" userId="2c4feb2ed34ad1a7" providerId="Windows Live" clId="Web-{13F5437A-5C71-41A2-81CA-D426B34E848F}" dt="2021-03-15T04:21:07.387" v="222" actId="20577"/>
        <pc:sldMkLst>
          <pc:docMk/>
          <pc:sldMk cId="0" sldId="273"/>
        </pc:sldMkLst>
        <pc:spChg chg="mod">
          <ac:chgData name="Masaki Suzuki" userId="2c4feb2ed34ad1a7" providerId="Windows Live" clId="Web-{13F5437A-5C71-41A2-81CA-D426B34E848F}" dt="2021-03-15T04:21:07.387" v="222" actId="20577"/>
          <ac:spMkLst>
            <pc:docMk/>
            <pc:sldMk cId="0" sldId="273"/>
            <ac:spMk id="352" creationId="{00000000-0000-0000-0000-000000000000}"/>
          </ac:spMkLst>
        </pc:spChg>
      </pc:sldChg>
      <pc:sldChg chg="delSp modSp">
        <pc:chgData name="Masaki Suzuki" userId="2c4feb2ed34ad1a7" providerId="Windows Live" clId="Web-{13F5437A-5C71-41A2-81CA-D426B34E848F}" dt="2021-03-15T04:27:04.833" v="422" actId="20577"/>
        <pc:sldMkLst>
          <pc:docMk/>
          <pc:sldMk cId="0" sldId="274"/>
        </pc:sldMkLst>
        <pc:spChg chg="mod">
          <ac:chgData name="Masaki Suzuki" userId="2c4feb2ed34ad1a7" providerId="Windows Live" clId="Web-{13F5437A-5C71-41A2-81CA-D426B34E848F}" dt="2021-03-15T04:27:04.833" v="422" actId="20577"/>
          <ac:spMkLst>
            <pc:docMk/>
            <pc:sldMk cId="0" sldId="274"/>
            <ac:spMk id="364" creationId="{00000000-0000-0000-0000-000000000000}"/>
          </ac:spMkLst>
        </pc:spChg>
        <pc:picChg chg="del">
          <ac:chgData name="Masaki Suzuki" userId="2c4feb2ed34ad1a7" providerId="Windows Live" clId="Web-{13F5437A-5C71-41A2-81CA-D426B34E848F}" dt="2021-03-15T04:26:46.301" v="419"/>
          <ac:picMkLst>
            <pc:docMk/>
            <pc:sldMk cId="0" sldId="274"/>
            <ac:picMk id="2" creationId="{68539DFF-2FA1-446C-BFF1-7D38DD4A617A}"/>
          </ac:picMkLst>
        </pc:picChg>
      </pc:sldChg>
      <pc:sldChg chg="addSp delSp modSp">
        <pc:chgData name="Masaki Suzuki" userId="2c4feb2ed34ad1a7" providerId="Windows Live" clId="Web-{13F5437A-5C71-41A2-81CA-D426B34E848F}" dt="2021-03-15T04:26:33.645" v="418" actId="20577"/>
        <pc:sldMkLst>
          <pc:docMk/>
          <pc:sldMk cId="0" sldId="276"/>
        </pc:sldMkLst>
        <pc:spChg chg="add mod">
          <ac:chgData name="Masaki Suzuki" userId="2c4feb2ed34ad1a7" providerId="Windows Live" clId="Web-{13F5437A-5C71-41A2-81CA-D426B34E848F}" dt="2021-03-15T04:26:33.645" v="418" actId="20577"/>
          <ac:spMkLst>
            <pc:docMk/>
            <pc:sldMk cId="0" sldId="276"/>
            <ac:spMk id="3" creationId="{F0E03801-4DFA-48E7-A2A3-C9B37BE61019}"/>
          </ac:spMkLst>
        </pc:spChg>
        <pc:spChg chg="del">
          <ac:chgData name="Masaki Suzuki" userId="2c4feb2ed34ad1a7" providerId="Windows Live" clId="Web-{13F5437A-5C71-41A2-81CA-D426B34E848F}" dt="2021-03-15T04:22:25.154" v="252"/>
          <ac:spMkLst>
            <pc:docMk/>
            <pc:sldMk cId="0" sldId="276"/>
            <ac:spMk id="395" creationId="{00000000-0000-0000-0000-000000000000}"/>
          </ac:spMkLst>
        </pc:spChg>
        <pc:spChg chg="mod">
          <ac:chgData name="Masaki Suzuki" userId="2c4feb2ed34ad1a7" providerId="Windows Live" clId="Web-{13F5437A-5C71-41A2-81CA-D426B34E848F}" dt="2021-03-15T04:25:10.143" v="398" actId="20577"/>
          <ac:spMkLst>
            <pc:docMk/>
            <pc:sldMk cId="0" sldId="276"/>
            <ac:spMk id="398" creationId="{00000000-0000-0000-0000-000000000000}"/>
          </ac:spMkLst>
        </pc:spChg>
        <pc:spChg chg="mod">
          <ac:chgData name="Masaki Suzuki" userId="2c4feb2ed34ad1a7" providerId="Windows Live" clId="Web-{13F5437A-5C71-41A2-81CA-D426B34E848F}" dt="2021-03-15T04:24:30.298" v="376" actId="20577"/>
          <ac:spMkLst>
            <pc:docMk/>
            <pc:sldMk cId="0" sldId="276"/>
            <ac:spMk id="399" creationId="{00000000-0000-0000-0000-000000000000}"/>
          </ac:spMkLst>
        </pc:spChg>
        <pc:spChg chg="del">
          <ac:chgData name="Masaki Suzuki" userId="2c4feb2ed34ad1a7" providerId="Windows Live" clId="Web-{13F5437A-5C71-41A2-81CA-D426B34E848F}" dt="2021-03-15T04:22:23.607" v="251"/>
          <ac:spMkLst>
            <pc:docMk/>
            <pc:sldMk cId="0" sldId="276"/>
            <ac:spMk id="402" creationId="{00000000-0000-0000-0000-000000000000}"/>
          </ac:spMkLst>
        </pc:spChg>
      </pc:sldChg>
    </pc:docChg>
  </pc:docChgLst>
  <pc:docChgLst>
    <pc:chgData name="ゲスト ユーザー" providerId="Windows Live" clId="Web-{1A6A0F04-A9EA-40E3-9E3E-E1836731E81B}"/>
    <pc:docChg chg="addSld modSld">
      <pc:chgData name="ゲスト ユーザー" userId="" providerId="Windows Live" clId="Web-{1A6A0F04-A9EA-40E3-9E3E-E1836731E81B}" dt="2021-03-23T09:41:01.852" v="1132" actId="1076"/>
      <pc:docMkLst>
        <pc:docMk/>
      </pc:docMkLst>
      <pc:sldChg chg="modSp">
        <pc:chgData name="ゲスト ユーザー" userId="" providerId="Windows Live" clId="Web-{1A6A0F04-A9EA-40E3-9E3E-E1836731E81B}" dt="2021-03-23T08:00:33.968" v="792" actId="20577"/>
        <pc:sldMkLst>
          <pc:docMk/>
          <pc:sldMk cId="0" sldId="318"/>
        </pc:sldMkLst>
        <pc:spChg chg="mod">
          <ac:chgData name="ゲスト ユーザー" userId="" providerId="Windows Live" clId="Web-{1A6A0F04-A9EA-40E3-9E3E-E1836731E81B}" dt="2021-03-23T08:00:33.968" v="792" actId="20577"/>
          <ac:spMkLst>
            <pc:docMk/>
            <pc:sldMk cId="0" sldId="318"/>
            <ac:spMk id="1042" creationId="{00000000-0000-0000-0000-000000000000}"/>
          </ac:spMkLst>
        </pc:spChg>
      </pc:sldChg>
      <pc:sldChg chg="addSp modSp">
        <pc:chgData name="ゲスト ユーザー" userId="" providerId="Windows Live" clId="Web-{1A6A0F04-A9EA-40E3-9E3E-E1836731E81B}" dt="2021-03-23T04:36:33.238" v="80" actId="20577"/>
        <pc:sldMkLst>
          <pc:docMk/>
          <pc:sldMk cId="2230528558" sldId="338"/>
        </pc:sldMkLst>
        <pc:spChg chg="mod">
          <ac:chgData name="ゲスト ユーザー" userId="" providerId="Windows Live" clId="Web-{1A6A0F04-A9EA-40E3-9E3E-E1836731E81B}" dt="2021-03-23T04:34:49.660" v="2" actId="14100"/>
          <ac:spMkLst>
            <pc:docMk/>
            <pc:sldMk cId="2230528558" sldId="338"/>
            <ac:spMk id="3" creationId="{41B6E82B-6D9B-4BBB-B277-69B8CA0B91C3}"/>
          </ac:spMkLst>
        </pc:spChg>
        <pc:spChg chg="mod">
          <ac:chgData name="ゲスト ユーザー" userId="" providerId="Windows Live" clId="Web-{1A6A0F04-A9EA-40E3-9E3E-E1836731E81B}" dt="2021-03-23T04:36:33.238" v="80" actId="20577"/>
          <ac:spMkLst>
            <pc:docMk/>
            <pc:sldMk cId="2230528558" sldId="338"/>
            <ac:spMk id="6" creationId="{A37D0B3E-E398-46E3-862F-CB12BB9ACA59}"/>
          </ac:spMkLst>
        </pc:spChg>
        <pc:picChg chg="add mod">
          <ac:chgData name="ゲスト ユーザー" userId="" providerId="Windows Live" clId="Web-{1A6A0F04-A9EA-40E3-9E3E-E1836731E81B}" dt="2021-03-23T04:35:01.816" v="5" actId="1076"/>
          <ac:picMkLst>
            <pc:docMk/>
            <pc:sldMk cId="2230528558" sldId="338"/>
            <ac:picMk id="4" creationId="{222225A6-AE1F-4E9B-B3AD-1879EBA63775}"/>
          </ac:picMkLst>
        </pc:picChg>
        <pc:picChg chg="mod">
          <ac:chgData name="ゲスト ユーザー" userId="" providerId="Windows Live" clId="Web-{1A6A0F04-A9EA-40E3-9E3E-E1836731E81B}" dt="2021-03-23T04:36:04.972" v="68" actId="1076"/>
          <ac:picMkLst>
            <pc:docMk/>
            <pc:sldMk cId="2230528558" sldId="338"/>
            <ac:picMk id="5" creationId="{2123D3A6-0369-433D-BE08-D625094BE9F6}"/>
          </ac:picMkLst>
        </pc:picChg>
      </pc:sldChg>
      <pc:sldChg chg="addSp delSp modSp add replId">
        <pc:chgData name="ゲスト ユーザー" userId="" providerId="Windows Live" clId="Web-{1A6A0F04-A9EA-40E3-9E3E-E1836731E81B}" dt="2021-03-23T04:59:55.293" v="241" actId="20577"/>
        <pc:sldMkLst>
          <pc:docMk/>
          <pc:sldMk cId="412491998" sldId="339"/>
        </pc:sldMkLst>
        <pc:spChg chg="mod">
          <ac:chgData name="ゲスト ユーザー" userId="" providerId="Windows Live" clId="Web-{1A6A0F04-A9EA-40E3-9E3E-E1836731E81B}" dt="2021-03-23T04:59:55.293" v="241" actId="20577"/>
          <ac:spMkLst>
            <pc:docMk/>
            <pc:sldMk cId="412491998" sldId="339"/>
            <ac:spMk id="3" creationId="{41B6E82B-6D9B-4BBB-B277-69B8CA0B91C3}"/>
          </ac:spMkLst>
        </pc:spChg>
        <pc:spChg chg="mod">
          <ac:chgData name="ゲスト ユーザー" userId="" providerId="Windows Live" clId="Web-{1A6A0F04-A9EA-40E3-9E3E-E1836731E81B}" dt="2021-03-23T04:59:49.622" v="240" actId="20577"/>
          <ac:spMkLst>
            <pc:docMk/>
            <pc:sldMk cId="412491998" sldId="339"/>
            <ac:spMk id="6" creationId="{A37D0B3E-E398-46E3-862F-CB12BB9ACA59}"/>
          </ac:spMkLst>
        </pc:spChg>
        <pc:spChg chg="mod">
          <ac:chgData name="ゲスト ユーザー" userId="" providerId="Windows Live" clId="Web-{1A6A0F04-A9EA-40E3-9E3E-E1836731E81B}" dt="2021-03-23T04:37:43.894" v="156" actId="20577"/>
          <ac:spMkLst>
            <pc:docMk/>
            <pc:sldMk cId="412491998" sldId="339"/>
            <ac:spMk id="350" creationId="{00000000-0000-0000-0000-000000000000}"/>
          </ac:spMkLst>
        </pc:spChg>
        <pc:picChg chg="mod">
          <ac:chgData name="ゲスト ユーザー" userId="" providerId="Windows Live" clId="Web-{1A6A0F04-A9EA-40E3-9E3E-E1836731E81B}" dt="2021-03-23T04:37:27.113" v="138" actId="1076"/>
          <ac:picMkLst>
            <pc:docMk/>
            <pc:sldMk cId="412491998" sldId="339"/>
            <ac:picMk id="2" creationId="{0ABE893C-5261-4583-9731-706F2263B320}"/>
          </ac:picMkLst>
        </pc:picChg>
        <pc:picChg chg="del">
          <ac:chgData name="ゲスト ユーザー" userId="" providerId="Windows Live" clId="Web-{1A6A0F04-A9EA-40E3-9E3E-E1836731E81B}" dt="2021-03-23T04:58:07.842" v="158"/>
          <ac:picMkLst>
            <pc:docMk/>
            <pc:sldMk cId="412491998" sldId="339"/>
            <ac:picMk id="4" creationId="{222225A6-AE1F-4E9B-B3AD-1879EBA63775}"/>
          </ac:picMkLst>
        </pc:picChg>
        <pc:picChg chg="mod">
          <ac:chgData name="ゲスト ユーザー" userId="" providerId="Windows Live" clId="Web-{1A6A0F04-A9EA-40E3-9E3E-E1836731E81B}" dt="2021-03-23T04:36:54.363" v="86" actId="1076"/>
          <ac:picMkLst>
            <pc:docMk/>
            <pc:sldMk cId="412491998" sldId="339"/>
            <ac:picMk id="5" creationId="{2123D3A6-0369-433D-BE08-D625094BE9F6}"/>
          </ac:picMkLst>
        </pc:picChg>
        <pc:picChg chg="add mod">
          <ac:chgData name="ゲスト ユーザー" userId="" providerId="Windows Live" clId="Web-{1A6A0F04-A9EA-40E3-9E3E-E1836731E81B}" dt="2021-03-23T04:58:20.873" v="161" actId="14100"/>
          <ac:picMkLst>
            <pc:docMk/>
            <pc:sldMk cId="412491998" sldId="339"/>
            <ac:picMk id="7" creationId="{71A74191-9810-47F1-9561-E21ADA14582A}"/>
          </ac:picMkLst>
        </pc:picChg>
      </pc:sldChg>
      <pc:sldChg chg="addSp delSp modSp add replId">
        <pc:chgData name="ゲスト ユーザー" userId="" providerId="Windows Live" clId="Web-{1A6A0F04-A9EA-40E3-9E3E-E1836731E81B}" dt="2021-03-23T08:24:43.910" v="1005" actId="20577"/>
        <pc:sldMkLst>
          <pc:docMk/>
          <pc:sldMk cId="1695572539" sldId="340"/>
        </pc:sldMkLst>
        <pc:spChg chg="mod">
          <ac:chgData name="ゲスト ユーザー" userId="" providerId="Windows Live" clId="Web-{1A6A0F04-A9EA-40E3-9E3E-E1836731E81B}" dt="2021-03-23T06:31:07.221" v="523" actId="20577"/>
          <ac:spMkLst>
            <pc:docMk/>
            <pc:sldMk cId="1695572539" sldId="340"/>
            <ac:spMk id="3" creationId="{41B6E82B-6D9B-4BBB-B277-69B8CA0B91C3}"/>
          </ac:spMkLst>
        </pc:spChg>
        <pc:spChg chg="mod">
          <ac:chgData name="ゲスト ユーザー" userId="" providerId="Windows Live" clId="Web-{1A6A0F04-A9EA-40E3-9E3E-E1836731E81B}" dt="2021-03-23T08:24:43.910" v="1005" actId="20577"/>
          <ac:spMkLst>
            <pc:docMk/>
            <pc:sldMk cId="1695572539" sldId="340"/>
            <ac:spMk id="6" creationId="{A37D0B3E-E398-46E3-862F-CB12BB9ACA59}"/>
          </ac:spMkLst>
        </pc:spChg>
        <pc:spChg chg="add mod">
          <ac:chgData name="ゲスト ユーザー" userId="" providerId="Windows Live" clId="Web-{1A6A0F04-A9EA-40E3-9E3E-E1836731E81B}" dt="2021-03-23T07:39:41.400" v="536" actId="14100"/>
          <ac:spMkLst>
            <pc:docMk/>
            <pc:sldMk cId="1695572539" sldId="340"/>
            <ac:spMk id="8" creationId="{5C2C8F06-DA3D-4904-A198-94EEEA2862AD}"/>
          </ac:spMkLst>
        </pc:spChg>
        <pc:spChg chg="mod">
          <ac:chgData name="ゲスト ユーザー" userId="" providerId="Windows Live" clId="Web-{1A6A0F04-A9EA-40E3-9E3E-E1836731E81B}" dt="2021-03-23T05:01:11.199" v="283" actId="20577"/>
          <ac:spMkLst>
            <pc:docMk/>
            <pc:sldMk cId="1695572539" sldId="340"/>
            <ac:spMk id="350" creationId="{00000000-0000-0000-0000-000000000000}"/>
          </ac:spMkLst>
        </pc:spChg>
        <pc:picChg chg="add mod">
          <ac:chgData name="ゲスト ユーザー" userId="" providerId="Windows Live" clId="Web-{1A6A0F04-A9EA-40E3-9E3E-E1836731E81B}" dt="2021-03-23T07:38:22.322" v="526" actId="1076"/>
          <ac:picMkLst>
            <pc:docMk/>
            <pc:sldMk cId="1695572539" sldId="340"/>
            <ac:picMk id="4" creationId="{00357C9D-30A2-4D19-8934-59DEF43D7C9D}"/>
          </ac:picMkLst>
        </pc:picChg>
        <pc:picChg chg="add mod">
          <ac:chgData name="ゲスト ユーザー" userId="" providerId="Windows Live" clId="Web-{1A6A0F04-A9EA-40E3-9E3E-E1836731E81B}" dt="2021-03-23T07:38:56.806" v="532" actId="1076"/>
          <ac:picMkLst>
            <pc:docMk/>
            <pc:sldMk cId="1695572539" sldId="340"/>
            <ac:picMk id="7" creationId="{6945FE81-547A-4024-A2C7-D82E2DE38EDA}"/>
          </ac:picMkLst>
        </pc:picChg>
        <pc:picChg chg="del">
          <ac:chgData name="ゲスト ユーザー" userId="" providerId="Windows Live" clId="Web-{1A6A0F04-A9EA-40E3-9E3E-E1836731E81B}" dt="2021-03-23T05:56:43.163" v="499"/>
          <ac:picMkLst>
            <pc:docMk/>
            <pc:sldMk cId="1695572539" sldId="340"/>
            <ac:picMk id="7" creationId="{71A74191-9810-47F1-9561-E21ADA14582A}"/>
          </ac:picMkLst>
        </pc:picChg>
      </pc:sldChg>
      <pc:sldChg chg="addSp delSp modSp add replId">
        <pc:chgData name="ゲスト ユーザー" userId="" providerId="Windows Live" clId="Web-{1A6A0F04-A9EA-40E3-9E3E-E1836731E81B}" dt="2021-03-23T08:24:31.676" v="1003" actId="20577"/>
        <pc:sldMkLst>
          <pc:docMk/>
          <pc:sldMk cId="1440077837" sldId="341"/>
        </pc:sldMkLst>
        <pc:spChg chg="mod">
          <ac:chgData name="ゲスト ユーザー" userId="" providerId="Windows Live" clId="Web-{1A6A0F04-A9EA-40E3-9E3E-E1836731E81B}" dt="2021-03-23T08:24:31.676" v="1003" actId="20577"/>
          <ac:spMkLst>
            <pc:docMk/>
            <pc:sldMk cId="1440077837" sldId="341"/>
            <ac:spMk id="3" creationId="{41B6E82B-6D9B-4BBB-B277-69B8CA0B91C3}"/>
          </ac:spMkLst>
        </pc:spChg>
        <pc:spChg chg="mod">
          <ac:chgData name="ゲスト ユーザー" userId="" providerId="Windows Live" clId="Web-{1A6A0F04-A9EA-40E3-9E3E-E1836731E81B}" dt="2021-03-23T08:24:24.442" v="1002" actId="20577"/>
          <ac:spMkLst>
            <pc:docMk/>
            <pc:sldMk cId="1440077837" sldId="341"/>
            <ac:spMk id="6" creationId="{A37D0B3E-E398-46E3-862F-CB12BB9ACA59}"/>
          </ac:spMkLst>
        </pc:spChg>
        <pc:spChg chg="del mod">
          <ac:chgData name="ゲスト ユーザー" userId="" providerId="Windows Live" clId="Web-{1A6A0F04-A9EA-40E3-9E3E-E1836731E81B}" dt="2021-03-23T07:57:08.126" v="729"/>
          <ac:spMkLst>
            <pc:docMk/>
            <pc:sldMk cId="1440077837" sldId="341"/>
            <ac:spMk id="8" creationId="{5C2C8F06-DA3D-4904-A198-94EEEA2862AD}"/>
          </ac:spMkLst>
        </pc:spChg>
        <pc:spChg chg="add del">
          <ac:chgData name="ゲスト ユーザー" userId="" providerId="Windows Live" clId="Web-{1A6A0F04-A9EA-40E3-9E3E-E1836731E81B}" dt="2021-03-23T08:05:23.435" v="811"/>
          <ac:spMkLst>
            <pc:docMk/>
            <pc:sldMk cId="1440077837" sldId="341"/>
            <ac:spMk id="14" creationId="{2CD46A3D-D666-480B-AAAB-04516CE1CDEB}"/>
          </ac:spMkLst>
        </pc:spChg>
        <pc:spChg chg="add mod">
          <ac:chgData name="ゲスト ユーザー" userId="" providerId="Windows Live" clId="Web-{1A6A0F04-A9EA-40E3-9E3E-E1836731E81B}" dt="2021-03-23T08:06:20.669" v="818"/>
          <ac:spMkLst>
            <pc:docMk/>
            <pc:sldMk cId="1440077837" sldId="341"/>
            <ac:spMk id="15" creationId="{2294A72C-6CB4-4130-A013-B02FFD84F1C0}"/>
          </ac:spMkLst>
        </pc:spChg>
        <pc:spChg chg="add del mod">
          <ac:chgData name="ゲスト ユーザー" userId="" providerId="Windows Live" clId="Web-{1A6A0F04-A9EA-40E3-9E3E-E1836731E81B}" dt="2021-03-23T08:07:35.746" v="838"/>
          <ac:spMkLst>
            <pc:docMk/>
            <pc:sldMk cId="1440077837" sldId="341"/>
            <ac:spMk id="16" creationId="{A8155F50-6E52-4A70-AC88-6DB963D72514}"/>
          </ac:spMkLst>
        </pc:spChg>
        <pc:spChg chg="add mod">
          <ac:chgData name="ゲスト ユーザー" userId="" providerId="Windows Live" clId="Web-{1A6A0F04-A9EA-40E3-9E3E-E1836731E81B}" dt="2021-03-23T08:08:42.683" v="848" actId="14100"/>
          <ac:spMkLst>
            <pc:docMk/>
            <pc:sldMk cId="1440077837" sldId="341"/>
            <ac:spMk id="17" creationId="{1D0EE406-1F0B-41F3-A5C8-B1C53BC6E279}"/>
          </ac:spMkLst>
        </pc:spChg>
        <pc:spChg chg="mod">
          <ac:chgData name="ゲスト ユーザー" userId="" providerId="Windows Live" clId="Web-{1A6A0F04-A9EA-40E3-9E3E-E1836731E81B}" dt="2021-03-23T08:00:15.203" v="776" actId="20577"/>
          <ac:spMkLst>
            <pc:docMk/>
            <pc:sldMk cId="1440077837" sldId="341"/>
            <ac:spMk id="350" creationId="{00000000-0000-0000-0000-000000000000}"/>
          </ac:spMkLst>
        </pc:spChg>
        <pc:picChg chg="del">
          <ac:chgData name="ゲスト ユーザー" userId="" providerId="Windows Live" clId="Web-{1A6A0F04-A9EA-40E3-9E3E-E1836731E81B}" dt="2021-03-23T07:40:50.102" v="581"/>
          <ac:picMkLst>
            <pc:docMk/>
            <pc:sldMk cId="1440077837" sldId="341"/>
            <ac:picMk id="4" creationId="{00357C9D-30A2-4D19-8934-59DEF43D7C9D}"/>
          </ac:picMkLst>
        </pc:picChg>
        <pc:picChg chg="del">
          <ac:chgData name="ゲスト ユーザー" userId="" providerId="Windows Live" clId="Web-{1A6A0F04-A9EA-40E3-9E3E-E1836731E81B}" dt="2021-03-23T07:40:49.306" v="580"/>
          <ac:picMkLst>
            <pc:docMk/>
            <pc:sldMk cId="1440077837" sldId="341"/>
            <ac:picMk id="7" creationId="{6945FE81-547A-4024-A2C7-D82E2DE38EDA}"/>
          </ac:picMkLst>
        </pc:picChg>
        <pc:picChg chg="add del mod ord">
          <ac:chgData name="ゲスト ユーザー" userId="" providerId="Windows Live" clId="Web-{1A6A0F04-A9EA-40E3-9E3E-E1836731E81B}" dt="2021-03-23T07:45:32.678" v="650"/>
          <ac:picMkLst>
            <pc:docMk/>
            <pc:sldMk cId="1440077837" sldId="341"/>
            <ac:picMk id="9" creationId="{813151AF-451D-4528-85B1-2425040C3519}"/>
          </ac:picMkLst>
        </pc:picChg>
        <pc:picChg chg="add del mod ord">
          <ac:chgData name="ゲスト ユーザー" userId="" providerId="Windows Live" clId="Web-{1A6A0F04-A9EA-40E3-9E3E-E1836731E81B}" dt="2021-03-23T07:46:29.865" v="654"/>
          <ac:picMkLst>
            <pc:docMk/>
            <pc:sldMk cId="1440077837" sldId="341"/>
            <ac:picMk id="10" creationId="{832B332A-5072-4053-820A-6F5426142391}"/>
          </ac:picMkLst>
        </pc:picChg>
        <pc:picChg chg="add mod ord">
          <ac:chgData name="ゲスト ユーザー" userId="" providerId="Windows Live" clId="Web-{1A6A0F04-A9EA-40E3-9E3E-E1836731E81B}" dt="2021-03-23T08:08:20.246" v="843"/>
          <ac:picMkLst>
            <pc:docMk/>
            <pc:sldMk cId="1440077837" sldId="341"/>
            <ac:picMk id="11" creationId="{07B3A0D5-068C-4717-B7F4-28EB34508997}"/>
          </ac:picMkLst>
        </pc:picChg>
        <pc:picChg chg="add mod">
          <ac:chgData name="ゲスト ユーザー" userId="" providerId="Windows Live" clId="Web-{1A6A0F04-A9EA-40E3-9E3E-E1836731E81B}" dt="2021-03-23T08:05:04.904" v="808" actId="14100"/>
          <ac:picMkLst>
            <pc:docMk/>
            <pc:sldMk cId="1440077837" sldId="341"/>
            <ac:picMk id="12" creationId="{79EFE0AE-7EB6-40E8-B399-FD9D922B5D41}"/>
          </ac:picMkLst>
        </pc:picChg>
        <pc:picChg chg="add mod">
          <ac:chgData name="ゲスト ユーザー" userId="" providerId="Windows Live" clId="Web-{1A6A0F04-A9EA-40E3-9E3E-E1836731E81B}" dt="2021-03-23T08:04:38.873" v="805" actId="1076"/>
          <ac:picMkLst>
            <pc:docMk/>
            <pc:sldMk cId="1440077837" sldId="341"/>
            <ac:picMk id="13" creationId="{6673E968-EC8F-4F15-B38A-9DB9254A8B18}"/>
          </ac:picMkLst>
        </pc:picChg>
      </pc:sldChg>
      <pc:sldChg chg="addSp delSp modSp add replId">
        <pc:chgData name="ゲスト ユーザー" userId="" providerId="Windows Live" clId="Web-{1A6A0F04-A9EA-40E3-9E3E-E1836731E81B}" dt="2021-03-23T08:24:11.379" v="1001" actId="20577"/>
        <pc:sldMkLst>
          <pc:docMk/>
          <pc:sldMk cId="3076179711" sldId="342"/>
        </pc:sldMkLst>
        <pc:spChg chg="mod">
          <ac:chgData name="ゲスト ユーザー" userId="" providerId="Windows Live" clId="Web-{1A6A0F04-A9EA-40E3-9E3E-E1836731E81B}" dt="2021-03-23T08:23:49.129" v="998" actId="20577"/>
          <ac:spMkLst>
            <pc:docMk/>
            <pc:sldMk cId="3076179711" sldId="342"/>
            <ac:spMk id="3" creationId="{41B6E82B-6D9B-4BBB-B277-69B8CA0B91C3}"/>
          </ac:spMkLst>
        </pc:spChg>
        <pc:spChg chg="mod">
          <ac:chgData name="ゲスト ユーザー" userId="" providerId="Windows Live" clId="Web-{1A6A0F04-A9EA-40E3-9E3E-E1836731E81B}" dt="2021-03-23T08:24:11.379" v="1001" actId="20577"/>
          <ac:spMkLst>
            <pc:docMk/>
            <pc:sldMk cId="3076179711" sldId="342"/>
            <ac:spMk id="6" creationId="{A37D0B3E-E398-46E3-862F-CB12BB9ACA59}"/>
          </ac:spMkLst>
        </pc:spChg>
        <pc:spChg chg="del">
          <ac:chgData name="ゲスト ユーザー" userId="" providerId="Windows Live" clId="Web-{1A6A0F04-A9EA-40E3-9E3E-E1836731E81B}" dt="2021-03-23T08:20:18.819" v="968"/>
          <ac:spMkLst>
            <pc:docMk/>
            <pc:sldMk cId="3076179711" sldId="342"/>
            <ac:spMk id="15" creationId="{2294A72C-6CB4-4130-A013-B02FFD84F1C0}"/>
          </ac:spMkLst>
        </pc:spChg>
        <pc:spChg chg="del">
          <ac:chgData name="ゲスト ユーザー" userId="" providerId="Windows Live" clId="Web-{1A6A0F04-A9EA-40E3-9E3E-E1836731E81B}" dt="2021-03-23T08:20:21.943" v="971"/>
          <ac:spMkLst>
            <pc:docMk/>
            <pc:sldMk cId="3076179711" sldId="342"/>
            <ac:spMk id="17" creationId="{1D0EE406-1F0B-41F3-A5C8-B1C53BC6E279}"/>
          </ac:spMkLst>
        </pc:spChg>
        <pc:spChg chg="mod">
          <ac:chgData name="ゲスト ユーザー" userId="" providerId="Windows Live" clId="Web-{1A6A0F04-A9EA-40E3-9E3E-E1836731E81B}" dt="2021-03-23T08:20:14.522" v="966" actId="20577"/>
          <ac:spMkLst>
            <pc:docMk/>
            <pc:sldMk cId="3076179711" sldId="342"/>
            <ac:spMk id="350" creationId="{00000000-0000-0000-0000-000000000000}"/>
          </ac:spMkLst>
        </pc:spChg>
        <pc:picChg chg="add mod">
          <ac:chgData name="ゲスト ユーザー" userId="" providerId="Windows Live" clId="Web-{1A6A0F04-A9EA-40E3-9E3E-E1836731E81B}" dt="2021-03-23T08:23:28.989" v="996" actId="1076"/>
          <ac:picMkLst>
            <pc:docMk/>
            <pc:sldMk cId="3076179711" sldId="342"/>
            <ac:picMk id="4" creationId="{C52B3FCC-1F2F-4F45-AB18-AC4F127CB674}"/>
          </ac:picMkLst>
        </pc:picChg>
        <pc:picChg chg="del">
          <ac:chgData name="ゲスト ユーザー" userId="" providerId="Windows Live" clId="Web-{1A6A0F04-A9EA-40E3-9E3E-E1836731E81B}" dt="2021-03-23T08:20:19.303" v="969"/>
          <ac:picMkLst>
            <pc:docMk/>
            <pc:sldMk cId="3076179711" sldId="342"/>
            <ac:picMk id="11" creationId="{07B3A0D5-068C-4717-B7F4-28EB34508997}"/>
          </ac:picMkLst>
        </pc:picChg>
        <pc:picChg chg="del">
          <ac:chgData name="ゲスト ユーザー" userId="" providerId="Windows Live" clId="Web-{1A6A0F04-A9EA-40E3-9E3E-E1836731E81B}" dt="2021-03-23T08:20:19.881" v="970"/>
          <ac:picMkLst>
            <pc:docMk/>
            <pc:sldMk cId="3076179711" sldId="342"/>
            <ac:picMk id="12" creationId="{79EFE0AE-7EB6-40E8-B399-FD9D922B5D41}"/>
          </ac:picMkLst>
        </pc:picChg>
        <pc:picChg chg="del">
          <ac:chgData name="ゲスト ユーザー" userId="" providerId="Windows Live" clId="Web-{1A6A0F04-A9EA-40E3-9E3E-E1836731E81B}" dt="2021-03-23T08:20:17.951" v="967"/>
          <ac:picMkLst>
            <pc:docMk/>
            <pc:sldMk cId="3076179711" sldId="342"/>
            <ac:picMk id="13" creationId="{6673E968-EC8F-4F15-B38A-9DB9254A8B18}"/>
          </ac:picMkLst>
        </pc:picChg>
      </pc:sldChg>
      <pc:sldChg chg="addSp delSp modSp add replId">
        <pc:chgData name="ゲスト ユーザー" userId="" providerId="Windows Live" clId="Web-{1A6A0F04-A9EA-40E3-9E3E-E1836731E81B}" dt="2021-03-23T08:35:27.256" v="1127" actId="20577"/>
        <pc:sldMkLst>
          <pc:docMk/>
          <pc:sldMk cId="732794299" sldId="343"/>
        </pc:sldMkLst>
        <pc:spChg chg="mod">
          <ac:chgData name="ゲスト ユーザー" userId="" providerId="Windows Live" clId="Web-{1A6A0F04-A9EA-40E3-9E3E-E1836731E81B}" dt="2021-03-23T08:27:17.534" v="1107" actId="20577"/>
          <ac:spMkLst>
            <pc:docMk/>
            <pc:sldMk cId="732794299" sldId="343"/>
            <ac:spMk id="3" creationId="{41B6E82B-6D9B-4BBB-B277-69B8CA0B91C3}"/>
          </ac:spMkLst>
        </pc:spChg>
        <pc:spChg chg="mod">
          <ac:chgData name="ゲスト ユーザー" userId="" providerId="Windows Live" clId="Web-{1A6A0F04-A9EA-40E3-9E3E-E1836731E81B}" dt="2021-03-23T08:35:27.256" v="1127" actId="20577"/>
          <ac:spMkLst>
            <pc:docMk/>
            <pc:sldMk cId="732794299" sldId="343"/>
            <ac:spMk id="6" creationId="{A37D0B3E-E398-46E3-862F-CB12BB9ACA59}"/>
          </ac:spMkLst>
        </pc:spChg>
        <pc:picChg chg="del">
          <ac:chgData name="ゲスト ユーザー" userId="" providerId="Windows Live" clId="Web-{1A6A0F04-A9EA-40E3-9E3E-E1836731E81B}" dt="2021-03-23T08:27:26.925" v="1108"/>
          <ac:picMkLst>
            <pc:docMk/>
            <pc:sldMk cId="732794299" sldId="343"/>
            <ac:picMk id="4" creationId="{C52B3FCC-1F2F-4F45-AB18-AC4F127CB674}"/>
          </ac:picMkLst>
        </pc:picChg>
        <pc:picChg chg="add mod">
          <ac:chgData name="ゲスト ユーザー" userId="" providerId="Windows Live" clId="Web-{1A6A0F04-A9EA-40E3-9E3E-E1836731E81B}" dt="2021-03-23T08:27:43.181" v="1110" actId="1076"/>
          <ac:picMkLst>
            <pc:docMk/>
            <pc:sldMk cId="732794299" sldId="343"/>
            <ac:picMk id="7" creationId="{EB0503BD-94D7-48BB-B344-8A467FBB2AE0}"/>
          </ac:picMkLst>
        </pc:picChg>
      </pc:sldChg>
      <pc:sldChg chg="addSp modSp add replId">
        <pc:chgData name="ゲスト ユーザー" userId="" providerId="Windows Live" clId="Web-{1A6A0F04-A9EA-40E3-9E3E-E1836731E81B}" dt="2021-03-23T09:41:01.852" v="1132" actId="1076"/>
        <pc:sldMkLst>
          <pc:docMk/>
          <pc:sldMk cId="3758271538" sldId="344"/>
        </pc:sldMkLst>
        <pc:spChg chg="mod">
          <ac:chgData name="ゲスト ユーザー" userId="" providerId="Windows Live" clId="Web-{1A6A0F04-A9EA-40E3-9E3E-E1836731E81B}" dt="2021-03-23T08:35:27.053" v="1123" actId="20577"/>
          <ac:spMkLst>
            <pc:docMk/>
            <pc:sldMk cId="3758271538" sldId="344"/>
            <ac:spMk id="3" creationId="{41B6E82B-6D9B-4BBB-B277-69B8CA0B91C3}"/>
          </ac:spMkLst>
        </pc:spChg>
        <pc:spChg chg="mod">
          <ac:chgData name="ゲスト ユーザー" userId="" providerId="Windows Live" clId="Web-{1A6A0F04-A9EA-40E3-9E3E-E1836731E81B}" dt="2021-03-23T08:35:27.162" v="1125" actId="20577"/>
          <ac:spMkLst>
            <pc:docMk/>
            <pc:sldMk cId="3758271538" sldId="344"/>
            <ac:spMk id="6" creationId="{A37D0B3E-E398-46E3-862F-CB12BB9ACA59}"/>
          </ac:spMkLst>
        </pc:spChg>
        <pc:spChg chg="add mod">
          <ac:chgData name="ゲスト ユーザー" userId="" providerId="Windows Live" clId="Web-{1A6A0F04-A9EA-40E3-9E3E-E1836731E81B}" dt="2021-03-23T09:41:01.852" v="1132" actId="1076"/>
          <ac:spMkLst>
            <pc:docMk/>
            <pc:sldMk cId="3758271538" sldId="344"/>
            <ac:spMk id="8" creationId="{E82D7B40-A32D-4D26-AA00-9723508FC02B}"/>
          </ac:spMkLst>
        </pc:spChg>
        <pc:spChg chg="mod">
          <ac:chgData name="ゲスト ユーザー" userId="" providerId="Windows Live" clId="Web-{1A6A0F04-A9EA-40E3-9E3E-E1836731E81B}" dt="2021-03-23T08:35:26.428" v="1115" actId="20577"/>
          <ac:spMkLst>
            <pc:docMk/>
            <pc:sldMk cId="3758271538" sldId="344"/>
            <ac:spMk id="350" creationId="{00000000-0000-0000-0000-000000000000}"/>
          </ac:spMkLst>
        </pc:spChg>
        <pc:picChg chg="mod">
          <ac:chgData name="ゲスト ユーザー" userId="" providerId="Windows Live" clId="Web-{1A6A0F04-A9EA-40E3-9E3E-E1836731E81B}" dt="2021-03-23T08:35:26.693" v="1117" actId="1076"/>
          <ac:picMkLst>
            <pc:docMk/>
            <pc:sldMk cId="3758271538" sldId="344"/>
            <ac:picMk id="2" creationId="{0ABE893C-5261-4583-9731-706F2263B320}"/>
          </ac:picMkLst>
        </pc:picChg>
        <pc:picChg chg="add mod">
          <ac:chgData name="ゲスト ユーザー" userId="" providerId="Windows Live" clId="Web-{1A6A0F04-A9EA-40E3-9E3E-E1836731E81B}" dt="2021-03-23T09:40:28.851" v="1130" actId="14100"/>
          <ac:picMkLst>
            <pc:docMk/>
            <pc:sldMk cId="3758271538" sldId="344"/>
            <ac:picMk id="4" creationId="{CE4BF0F7-294D-4EF5-AE05-6BDFCA4E3533}"/>
          </ac:picMkLst>
        </pc:picChg>
        <pc:picChg chg="mod">
          <ac:chgData name="ゲスト ユーザー" userId="" providerId="Windows Live" clId="Web-{1A6A0F04-A9EA-40E3-9E3E-E1836731E81B}" dt="2021-03-23T08:35:26.803" v="1119" actId="1076"/>
          <ac:picMkLst>
            <pc:docMk/>
            <pc:sldMk cId="3758271538" sldId="344"/>
            <ac:picMk id="5" creationId="{2123D3A6-0369-433D-BE08-D625094BE9F6}"/>
          </ac:picMkLst>
        </pc:picChg>
        <pc:picChg chg="mod">
          <ac:chgData name="ゲスト ユーザー" userId="" providerId="Windows Live" clId="Web-{1A6A0F04-A9EA-40E3-9E3E-E1836731E81B}" dt="2021-03-23T08:35:27.209" v="1126" actId="1076"/>
          <ac:picMkLst>
            <pc:docMk/>
            <pc:sldMk cId="3758271538" sldId="344"/>
            <ac:picMk id="7" creationId="{EB0503BD-94D7-48BB-B344-8A467FBB2AE0}"/>
          </ac:picMkLst>
        </pc:picChg>
      </pc:sldChg>
    </pc:docChg>
  </pc:docChgLst>
  <pc:docChgLst>
    <pc:chgData name="Masaki Suzuki" userId="2c4feb2ed34ad1a7" providerId="Windows Live" clId="Web-{8CFEA761-DEF5-46CD-8E28-E75D2B995DBE}"/>
    <pc:docChg chg="delSld modSld">
      <pc:chgData name="Masaki Suzuki" userId="2c4feb2ed34ad1a7" providerId="Windows Live" clId="Web-{8CFEA761-DEF5-46CD-8E28-E75D2B995DBE}" dt="2021-05-15T03:39:53.125" v="77" actId="14100"/>
      <pc:docMkLst>
        <pc:docMk/>
      </pc:docMkLst>
      <pc:sldChg chg="modSp">
        <pc:chgData name="Masaki Suzuki" userId="2c4feb2ed34ad1a7" providerId="Windows Live" clId="Web-{8CFEA761-DEF5-46CD-8E28-E75D2B995DBE}" dt="2021-05-15T03:39:53.125" v="77" actId="14100"/>
        <pc:sldMkLst>
          <pc:docMk/>
          <pc:sldMk cId="1559355560" sldId="376"/>
        </pc:sldMkLst>
        <pc:spChg chg="mod">
          <ac:chgData name="Masaki Suzuki" userId="2c4feb2ed34ad1a7" providerId="Windows Live" clId="Web-{8CFEA761-DEF5-46CD-8E28-E75D2B995DBE}" dt="2021-05-15T03:39:53.125" v="77" actId="14100"/>
          <ac:spMkLst>
            <pc:docMk/>
            <pc:sldMk cId="1559355560" sldId="376"/>
            <ac:spMk id="6" creationId="{5FD2ECB2-1C1A-40DA-AEDF-CF340048781A}"/>
          </ac:spMkLst>
        </pc:spChg>
      </pc:sldChg>
      <pc:sldChg chg="del">
        <pc:chgData name="Masaki Suzuki" userId="2c4feb2ed34ad1a7" providerId="Windows Live" clId="Web-{8CFEA761-DEF5-46CD-8E28-E75D2B995DBE}" dt="2021-05-15T03:36:02.643" v="47"/>
        <pc:sldMkLst>
          <pc:docMk/>
          <pc:sldMk cId="2849891946" sldId="377"/>
        </pc:sldMkLst>
      </pc:sldChg>
      <pc:sldChg chg="addSp delSp modSp">
        <pc:chgData name="Masaki Suzuki" userId="2c4feb2ed34ad1a7" providerId="Windows Live" clId="Web-{8CFEA761-DEF5-46CD-8E28-E75D2B995DBE}" dt="2021-05-15T03:35:39.971" v="46" actId="20577"/>
        <pc:sldMkLst>
          <pc:docMk/>
          <pc:sldMk cId="4246320596" sldId="378"/>
        </pc:sldMkLst>
        <pc:spChg chg="mod">
          <ac:chgData name="Masaki Suzuki" userId="2c4feb2ed34ad1a7" providerId="Windows Live" clId="Web-{8CFEA761-DEF5-46CD-8E28-E75D2B995DBE}" dt="2021-05-15T03:35:39.971" v="46" actId="20577"/>
          <ac:spMkLst>
            <pc:docMk/>
            <pc:sldMk cId="4246320596" sldId="378"/>
            <ac:spMk id="6" creationId="{5FD2ECB2-1C1A-40DA-AEDF-CF340048781A}"/>
          </ac:spMkLst>
        </pc:spChg>
        <pc:picChg chg="add del mod">
          <ac:chgData name="Masaki Suzuki" userId="2c4feb2ed34ad1a7" providerId="Windows Live" clId="Web-{8CFEA761-DEF5-46CD-8E28-E75D2B995DBE}" dt="2021-05-15T03:34:55.564" v="32"/>
          <ac:picMkLst>
            <pc:docMk/>
            <pc:sldMk cId="4246320596" sldId="378"/>
            <ac:picMk id="4" creationId="{685A41DA-27BF-4D5D-B1E3-9DA3B4D6269A}"/>
          </ac:picMkLst>
        </pc:picChg>
        <pc:picChg chg="add del mod">
          <ac:chgData name="Masaki Suzuki" userId="2c4feb2ed34ad1a7" providerId="Windows Live" clId="Web-{8CFEA761-DEF5-46CD-8E28-E75D2B995DBE}" dt="2021-05-15T03:35:16.986" v="36"/>
          <ac:picMkLst>
            <pc:docMk/>
            <pc:sldMk cId="4246320596" sldId="378"/>
            <ac:picMk id="8" creationId="{CE5117F1-82D2-4C23-9056-B5DEFC284748}"/>
          </ac:picMkLst>
        </pc:picChg>
        <pc:picChg chg="add mod">
          <ac:chgData name="Masaki Suzuki" userId="2c4feb2ed34ad1a7" providerId="Windows Live" clId="Web-{8CFEA761-DEF5-46CD-8E28-E75D2B995DBE}" dt="2021-05-15T03:35:31.346" v="40" actId="1076"/>
          <ac:picMkLst>
            <pc:docMk/>
            <pc:sldMk cId="4246320596" sldId="378"/>
            <ac:picMk id="9" creationId="{42D84995-4414-4A71-96B3-BDB6F857EE52}"/>
          </ac:picMkLst>
        </pc:picChg>
        <pc:picChg chg="del">
          <ac:chgData name="Masaki Suzuki" userId="2c4feb2ed34ad1a7" providerId="Windows Live" clId="Web-{8CFEA761-DEF5-46CD-8E28-E75D2B995DBE}" dt="2021-05-15T03:32:18.088" v="0"/>
          <ac:picMkLst>
            <pc:docMk/>
            <pc:sldMk cId="4246320596" sldId="378"/>
            <ac:picMk id="10" creationId="{6D1DA3DE-50D1-4596-A6A5-983ECCEEC457}"/>
          </ac:picMkLst>
        </pc:picChg>
      </pc:sldChg>
      <pc:sldChg chg="modSp">
        <pc:chgData name="Masaki Suzuki" userId="2c4feb2ed34ad1a7" providerId="Windows Live" clId="Web-{8CFEA761-DEF5-46CD-8E28-E75D2B995DBE}" dt="2021-05-15T03:34:05.750" v="28" actId="20577"/>
        <pc:sldMkLst>
          <pc:docMk/>
          <pc:sldMk cId="3351413083" sldId="379"/>
        </pc:sldMkLst>
        <pc:spChg chg="mod">
          <ac:chgData name="Masaki Suzuki" userId="2c4feb2ed34ad1a7" providerId="Windows Live" clId="Web-{8CFEA761-DEF5-46CD-8E28-E75D2B995DBE}" dt="2021-05-15T03:34:05.750" v="28" actId="20577"/>
          <ac:spMkLst>
            <pc:docMk/>
            <pc:sldMk cId="3351413083" sldId="379"/>
            <ac:spMk id="6" creationId="{5FD2ECB2-1C1A-40DA-AEDF-CF340048781A}"/>
          </ac:spMkLst>
        </pc:spChg>
      </pc:sldChg>
      <pc:sldChg chg="addSp delSp modSp">
        <pc:chgData name="Masaki Suzuki" userId="2c4feb2ed34ad1a7" providerId="Windows Live" clId="Web-{8CFEA761-DEF5-46CD-8E28-E75D2B995DBE}" dt="2021-05-15T03:33:45.609" v="26" actId="14100"/>
        <pc:sldMkLst>
          <pc:docMk/>
          <pc:sldMk cId="574631416" sldId="381"/>
        </pc:sldMkLst>
        <pc:spChg chg="mod">
          <ac:chgData name="Masaki Suzuki" userId="2c4feb2ed34ad1a7" providerId="Windows Live" clId="Web-{8CFEA761-DEF5-46CD-8E28-E75D2B995DBE}" dt="2021-05-15T03:33:12.093" v="22" actId="20577"/>
          <ac:spMkLst>
            <pc:docMk/>
            <pc:sldMk cId="574631416" sldId="381"/>
            <ac:spMk id="6" creationId="{5FD2ECB2-1C1A-40DA-AEDF-CF340048781A}"/>
          </ac:spMkLst>
        </pc:spChg>
        <pc:picChg chg="add del mod">
          <ac:chgData name="Masaki Suzuki" userId="2c4feb2ed34ad1a7" providerId="Windows Live" clId="Web-{8CFEA761-DEF5-46CD-8E28-E75D2B995DBE}" dt="2021-05-15T03:33:40.984" v="23"/>
          <ac:picMkLst>
            <pc:docMk/>
            <pc:sldMk cId="574631416" sldId="381"/>
            <ac:picMk id="4" creationId="{4950D44D-9784-4FD7-9869-B37964B870A3}"/>
          </ac:picMkLst>
        </pc:picChg>
        <pc:picChg chg="add mod">
          <ac:chgData name="Masaki Suzuki" userId="2c4feb2ed34ad1a7" providerId="Windows Live" clId="Web-{8CFEA761-DEF5-46CD-8E28-E75D2B995DBE}" dt="2021-05-15T03:33:45.609" v="26" actId="14100"/>
          <ac:picMkLst>
            <pc:docMk/>
            <pc:sldMk cId="574631416" sldId="381"/>
            <ac:picMk id="5" creationId="{E45F8326-CB17-4AEE-A531-C05E985FAE44}"/>
          </ac:picMkLst>
        </pc:picChg>
      </pc:sldChg>
    </pc:docChg>
  </pc:docChgLst>
  <pc:docChgLst>
    <pc:chgData name="Masaki Suzuki" userId="2c4feb2ed34ad1a7" providerId="Windows Live" clId="Web-{C6AE386F-7E5D-4B07-B954-CCB0555A6B62}"/>
    <pc:docChg chg="modSld">
      <pc:chgData name="Masaki Suzuki" userId="2c4feb2ed34ad1a7" providerId="Windows Live" clId="Web-{C6AE386F-7E5D-4B07-B954-CCB0555A6B62}" dt="2021-05-11T06:37:57.846" v="21" actId="1076"/>
      <pc:docMkLst>
        <pc:docMk/>
      </pc:docMkLst>
      <pc:sldChg chg="modSp">
        <pc:chgData name="Masaki Suzuki" userId="2c4feb2ed34ad1a7" providerId="Windows Live" clId="Web-{C6AE386F-7E5D-4B07-B954-CCB0555A6B62}" dt="2021-05-11T06:36:41.158" v="1" actId="1076"/>
        <pc:sldMkLst>
          <pc:docMk/>
          <pc:sldMk cId="0" sldId="261"/>
        </pc:sldMkLst>
        <pc:spChg chg="mod">
          <ac:chgData name="Masaki Suzuki" userId="2c4feb2ed34ad1a7" providerId="Windows Live" clId="Web-{C6AE386F-7E5D-4B07-B954-CCB0555A6B62}" dt="2021-05-11T06:36:36.204" v="0" actId="20577"/>
          <ac:spMkLst>
            <pc:docMk/>
            <pc:sldMk cId="0" sldId="261"/>
            <ac:spMk id="186" creationId="{00000000-0000-0000-0000-000000000000}"/>
          </ac:spMkLst>
        </pc:spChg>
        <pc:spChg chg="mod">
          <ac:chgData name="Masaki Suzuki" userId="2c4feb2ed34ad1a7" providerId="Windows Live" clId="Web-{C6AE386F-7E5D-4B07-B954-CCB0555A6B62}" dt="2021-05-11T06:36:41.158" v="1" actId="1076"/>
          <ac:spMkLst>
            <pc:docMk/>
            <pc:sldMk cId="0" sldId="261"/>
            <ac:spMk id="187" creationId="{00000000-0000-0000-0000-000000000000}"/>
          </ac:spMkLst>
        </pc:spChg>
      </pc:sldChg>
      <pc:sldChg chg="modSp">
        <pc:chgData name="Masaki Suzuki" userId="2c4feb2ed34ad1a7" providerId="Windows Live" clId="Web-{C6AE386F-7E5D-4B07-B954-CCB0555A6B62}" dt="2021-05-11T06:37:27.580" v="19" actId="20577"/>
        <pc:sldMkLst>
          <pc:docMk/>
          <pc:sldMk cId="417884195" sldId="356"/>
        </pc:sldMkLst>
        <pc:spChg chg="mod">
          <ac:chgData name="Masaki Suzuki" userId="2c4feb2ed34ad1a7" providerId="Windows Live" clId="Web-{C6AE386F-7E5D-4B07-B954-CCB0555A6B62}" dt="2021-05-11T06:37:22.189" v="16" actId="1076"/>
          <ac:spMkLst>
            <pc:docMk/>
            <pc:sldMk cId="417884195" sldId="356"/>
            <ac:spMk id="2" creationId="{8A2E0526-55FE-49DC-A249-8E7930DEA3AF}"/>
          </ac:spMkLst>
        </pc:spChg>
        <pc:spChg chg="mod">
          <ac:chgData name="Masaki Suzuki" userId="2c4feb2ed34ad1a7" providerId="Windows Live" clId="Web-{C6AE386F-7E5D-4B07-B954-CCB0555A6B62}" dt="2021-05-11T06:37:27.580" v="19" actId="20577"/>
          <ac:spMkLst>
            <pc:docMk/>
            <pc:sldMk cId="417884195" sldId="356"/>
            <ac:spMk id="3" creationId="{8CC80356-C1A5-4ED7-A2FC-EABBE4275189}"/>
          </ac:spMkLst>
        </pc:spChg>
        <pc:spChg chg="mod">
          <ac:chgData name="Masaki Suzuki" userId="2c4feb2ed34ad1a7" providerId="Windows Live" clId="Web-{C6AE386F-7E5D-4B07-B954-CCB0555A6B62}" dt="2021-05-11T06:37:02.111" v="13" actId="20577"/>
          <ac:spMkLst>
            <pc:docMk/>
            <pc:sldMk cId="417884195" sldId="356"/>
            <ac:spMk id="193" creationId="{00000000-0000-0000-0000-000000000000}"/>
          </ac:spMkLst>
        </pc:spChg>
      </pc:sldChg>
      <pc:sldChg chg="modSp">
        <pc:chgData name="Masaki Suzuki" userId="2c4feb2ed34ad1a7" providerId="Windows Live" clId="Web-{C6AE386F-7E5D-4B07-B954-CCB0555A6B62}" dt="2021-05-11T06:37:57.846" v="21" actId="1076"/>
        <pc:sldMkLst>
          <pc:docMk/>
          <pc:sldMk cId="1838778754" sldId="372"/>
        </pc:sldMkLst>
        <pc:spChg chg="mod">
          <ac:chgData name="Masaki Suzuki" userId="2c4feb2ed34ad1a7" providerId="Windows Live" clId="Web-{C6AE386F-7E5D-4B07-B954-CCB0555A6B62}" dt="2021-05-11T06:37:57.846" v="21" actId="1076"/>
          <ac:spMkLst>
            <pc:docMk/>
            <pc:sldMk cId="1838778754" sldId="372"/>
            <ac:spMk id="3" creationId="{EAB7EFF0-284F-4FA6-8D3F-6EF884A1D9D9}"/>
          </ac:spMkLst>
        </pc:spChg>
      </pc:sldChg>
    </pc:docChg>
  </pc:docChgLst>
  <pc:docChgLst>
    <pc:chgData name="Masaki Suzuki" userId="2c4feb2ed34ad1a7" providerId="Windows Live" clId="Web-{43DE736F-2044-40EC-87FA-B329473C6E79}"/>
    <pc:docChg chg="addSld delSld modSld">
      <pc:chgData name="Masaki Suzuki" userId="2c4feb2ed34ad1a7" providerId="Windows Live" clId="Web-{43DE736F-2044-40EC-87FA-B329473C6E79}" dt="2021-06-04T05:42:02.871" v="608" actId="1076"/>
      <pc:docMkLst>
        <pc:docMk/>
      </pc:docMkLst>
      <pc:sldChg chg="addSp modSp">
        <pc:chgData name="Masaki Suzuki" userId="2c4feb2ed34ad1a7" providerId="Windows Live" clId="Web-{43DE736F-2044-40EC-87FA-B329473C6E79}" dt="2021-06-04T05:08:03.397" v="12" actId="1076"/>
        <pc:sldMkLst>
          <pc:docMk/>
          <pc:sldMk cId="0" sldId="257"/>
        </pc:sldMkLst>
        <pc:spChg chg="add mod">
          <ac:chgData name="Masaki Suzuki" userId="2c4feb2ed34ad1a7" providerId="Windows Live" clId="Web-{43DE736F-2044-40EC-87FA-B329473C6E79}" dt="2021-06-04T05:07:33.303" v="4" actId="14100"/>
          <ac:spMkLst>
            <pc:docMk/>
            <pc:sldMk cId="0" sldId="257"/>
            <ac:spMk id="14" creationId="{A2159FB1-0671-4D29-A8DE-9D52A301D1C0}"/>
          </ac:spMkLst>
        </pc:spChg>
        <pc:spChg chg="add mod">
          <ac:chgData name="Masaki Suzuki" userId="2c4feb2ed34ad1a7" providerId="Windows Live" clId="Web-{43DE736F-2044-40EC-87FA-B329473C6E79}" dt="2021-06-04T05:08:00.538" v="11" actId="1076"/>
          <ac:spMkLst>
            <pc:docMk/>
            <pc:sldMk cId="0" sldId="257"/>
            <ac:spMk id="15" creationId="{7A22EDA5-1834-4250-A1E7-DFA1E355F065}"/>
          </ac:spMkLst>
        </pc:spChg>
        <pc:spChg chg="add mod">
          <ac:chgData name="Masaki Suzuki" userId="2c4feb2ed34ad1a7" providerId="Windows Live" clId="Web-{43DE736F-2044-40EC-87FA-B329473C6E79}" dt="2021-06-04T05:08:03.397" v="12" actId="1076"/>
          <ac:spMkLst>
            <pc:docMk/>
            <pc:sldMk cId="0" sldId="257"/>
            <ac:spMk id="16" creationId="{32F9AA0A-1876-4E8D-BB4A-519E9D3A32D2}"/>
          </ac:spMkLst>
        </pc:spChg>
      </pc:sldChg>
      <pc:sldChg chg="addSp delSp modSp">
        <pc:chgData name="Masaki Suzuki" userId="2c4feb2ed34ad1a7" providerId="Windows Live" clId="Web-{43DE736F-2044-40EC-87FA-B329473C6E79}" dt="2021-06-04T05:09:57.524" v="54" actId="20577"/>
        <pc:sldMkLst>
          <pc:docMk/>
          <pc:sldMk cId="0" sldId="258"/>
        </pc:sldMkLst>
        <pc:spChg chg="add mod">
          <ac:chgData name="Masaki Suzuki" userId="2c4feb2ed34ad1a7" providerId="Windows Live" clId="Web-{43DE736F-2044-40EC-87FA-B329473C6E79}" dt="2021-06-04T05:08:20.648" v="19" actId="1076"/>
          <ac:spMkLst>
            <pc:docMk/>
            <pc:sldMk cId="0" sldId="258"/>
            <ac:spMk id="6" creationId="{80FF149E-92AE-4969-8730-FEA62815D850}"/>
          </ac:spMkLst>
        </pc:spChg>
        <pc:spChg chg="add mod">
          <ac:chgData name="Masaki Suzuki" userId="2c4feb2ed34ad1a7" providerId="Windows Live" clId="Web-{43DE736F-2044-40EC-87FA-B329473C6E79}" dt="2021-06-04T05:08:28.492" v="22" actId="20577"/>
          <ac:spMkLst>
            <pc:docMk/>
            <pc:sldMk cId="0" sldId="258"/>
            <ac:spMk id="13" creationId="{F93A184E-5533-4461-BB74-88FCF1D2487C}"/>
          </ac:spMkLst>
        </pc:spChg>
        <pc:spChg chg="add del">
          <ac:chgData name="Masaki Suzuki" userId="2c4feb2ed34ad1a7" providerId="Windows Live" clId="Web-{43DE736F-2044-40EC-87FA-B329473C6E79}" dt="2021-06-04T05:09:02.711" v="31"/>
          <ac:spMkLst>
            <pc:docMk/>
            <pc:sldMk cId="0" sldId="258"/>
            <ac:spMk id="14" creationId="{33177239-E59C-4DBA-BDCC-6B411CC4B2E5}"/>
          </ac:spMkLst>
        </pc:spChg>
        <pc:spChg chg="add mod">
          <ac:chgData name="Masaki Suzuki" userId="2c4feb2ed34ad1a7" providerId="Windows Live" clId="Web-{43DE736F-2044-40EC-87FA-B329473C6E79}" dt="2021-06-04T05:09:00.805" v="30" actId="14100"/>
          <ac:spMkLst>
            <pc:docMk/>
            <pc:sldMk cId="0" sldId="258"/>
            <ac:spMk id="15" creationId="{463C750D-5CA5-467C-81F7-175B03C20468}"/>
          </ac:spMkLst>
        </pc:spChg>
        <pc:spChg chg="add mod">
          <ac:chgData name="Masaki Suzuki" userId="2c4feb2ed34ad1a7" providerId="Windows Live" clId="Web-{43DE736F-2044-40EC-87FA-B329473C6E79}" dt="2021-06-04T05:09:17.305" v="36" actId="14100"/>
          <ac:spMkLst>
            <pc:docMk/>
            <pc:sldMk cId="0" sldId="258"/>
            <ac:spMk id="16" creationId="{33ABE5D8-52C0-4095-8932-1AE57F002F3D}"/>
          </ac:spMkLst>
        </pc:spChg>
        <pc:spChg chg="add mod">
          <ac:chgData name="Masaki Suzuki" userId="2c4feb2ed34ad1a7" providerId="Windows Live" clId="Web-{43DE736F-2044-40EC-87FA-B329473C6E79}" dt="2021-06-04T05:09:34.602" v="47" actId="1076"/>
          <ac:spMkLst>
            <pc:docMk/>
            <pc:sldMk cId="0" sldId="258"/>
            <ac:spMk id="17" creationId="{671A2789-0A82-4F42-AA34-59EBA6408093}"/>
          </ac:spMkLst>
        </pc:spChg>
        <pc:spChg chg="add mod">
          <ac:chgData name="Masaki Suzuki" userId="2c4feb2ed34ad1a7" providerId="Windows Live" clId="Web-{43DE736F-2044-40EC-87FA-B329473C6E79}" dt="2021-06-04T05:09:42.399" v="50" actId="20577"/>
          <ac:spMkLst>
            <pc:docMk/>
            <pc:sldMk cId="0" sldId="258"/>
            <ac:spMk id="18" creationId="{E9ABF3B4-5BB7-4B0B-B418-0A397B929248}"/>
          </ac:spMkLst>
        </pc:spChg>
        <pc:spChg chg="add mod">
          <ac:chgData name="Masaki Suzuki" userId="2c4feb2ed34ad1a7" providerId="Windows Live" clId="Web-{43DE736F-2044-40EC-87FA-B329473C6E79}" dt="2021-06-04T05:09:57.524" v="54" actId="20577"/>
          <ac:spMkLst>
            <pc:docMk/>
            <pc:sldMk cId="0" sldId="258"/>
            <ac:spMk id="19" creationId="{911E04A6-67DA-465E-BFB1-A5D67D818C52}"/>
          </ac:spMkLst>
        </pc:spChg>
      </pc:sldChg>
      <pc:sldChg chg="addSp delSp modSp">
        <pc:chgData name="Masaki Suzuki" userId="2c4feb2ed34ad1a7" providerId="Windows Live" clId="Web-{43DE736F-2044-40EC-87FA-B329473C6E79}" dt="2021-06-04T05:11:12.854" v="70"/>
        <pc:sldMkLst>
          <pc:docMk/>
          <pc:sldMk cId="417884195" sldId="356"/>
        </pc:sldMkLst>
        <pc:spChg chg="add mod">
          <ac:chgData name="Masaki Suzuki" userId="2c4feb2ed34ad1a7" providerId="Windows Live" clId="Web-{43DE736F-2044-40EC-87FA-B329473C6E79}" dt="2021-06-04T05:10:31.119" v="58" actId="1076"/>
          <ac:spMkLst>
            <pc:docMk/>
            <pc:sldMk cId="417884195" sldId="356"/>
            <ac:spMk id="13" creationId="{95A6A5F0-6AD4-436D-A771-B6D5D1F534AA}"/>
          </ac:spMkLst>
        </pc:spChg>
        <pc:spChg chg="add del">
          <ac:chgData name="Masaki Suzuki" userId="2c4feb2ed34ad1a7" providerId="Windows Live" clId="Web-{43DE736F-2044-40EC-87FA-B329473C6E79}" dt="2021-06-04T05:11:12.854" v="70"/>
          <ac:spMkLst>
            <pc:docMk/>
            <pc:sldMk cId="417884195" sldId="356"/>
            <ac:spMk id="14" creationId="{BE092495-B0C6-4724-8E3C-38BC7512BE4B}"/>
          </ac:spMkLst>
        </pc:spChg>
        <pc:spChg chg="add mod">
          <ac:chgData name="Masaki Suzuki" userId="2c4feb2ed34ad1a7" providerId="Windows Live" clId="Web-{43DE736F-2044-40EC-87FA-B329473C6E79}" dt="2021-06-04T05:11:08.760" v="69" actId="1076"/>
          <ac:spMkLst>
            <pc:docMk/>
            <pc:sldMk cId="417884195" sldId="356"/>
            <ac:spMk id="15" creationId="{29790079-A924-4399-B900-32CF39CAD905}"/>
          </ac:spMkLst>
        </pc:spChg>
      </pc:sldChg>
      <pc:sldChg chg="addSp delSp modSp">
        <pc:chgData name="Masaki Suzuki" userId="2c4feb2ed34ad1a7" providerId="Windows Live" clId="Web-{43DE736F-2044-40EC-87FA-B329473C6E79}" dt="2021-06-04T05:19:07.394" v="235" actId="20577"/>
        <pc:sldMkLst>
          <pc:docMk/>
          <pc:sldMk cId="1964687424" sldId="357"/>
        </pc:sldMkLst>
        <pc:spChg chg="add del mod">
          <ac:chgData name="Masaki Suzuki" userId="2c4feb2ed34ad1a7" providerId="Windows Live" clId="Web-{43DE736F-2044-40EC-87FA-B329473C6E79}" dt="2021-06-04T05:18:44.628" v="225"/>
          <ac:spMkLst>
            <pc:docMk/>
            <pc:sldMk cId="1964687424" sldId="357"/>
            <ac:spMk id="6" creationId="{E8C0442A-034E-447A-BA8B-6CD23CCB1863}"/>
          </ac:spMkLst>
        </pc:spChg>
        <pc:spChg chg="mod">
          <ac:chgData name="Masaki Suzuki" userId="2c4feb2ed34ad1a7" providerId="Windows Live" clId="Web-{43DE736F-2044-40EC-87FA-B329473C6E79}" dt="2021-06-04T05:17:29.954" v="211" actId="20577"/>
          <ac:spMkLst>
            <pc:docMk/>
            <pc:sldMk cId="1964687424" sldId="357"/>
            <ac:spMk id="15" creationId="{C46BF6A8-4F63-48CE-821D-EA3DCBD538C6}"/>
          </ac:spMkLst>
        </pc:spChg>
        <pc:spChg chg="del mod">
          <ac:chgData name="Masaki Suzuki" userId="2c4feb2ed34ad1a7" providerId="Windows Live" clId="Web-{43DE736F-2044-40EC-87FA-B329473C6E79}" dt="2021-06-04T05:15:52.171" v="167"/>
          <ac:spMkLst>
            <pc:docMk/>
            <pc:sldMk cId="1964687424" sldId="357"/>
            <ac:spMk id="16" creationId="{4253C35F-3FE7-4551-9C43-A09960FB8AF5}"/>
          </ac:spMkLst>
        </pc:spChg>
        <pc:spChg chg="add mod">
          <ac:chgData name="Masaki Suzuki" userId="2c4feb2ed34ad1a7" providerId="Windows Live" clId="Web-{43DE736F-2044-40EC-87FA-B329473C6E79}" dt="2021-06-04T05:14:48.686" v="142" actId="14100"/>
          <ac:spMkLst>
            <pc:docMk/>
            <pc:sldMk cId="1964687424" sldId="357"/>
            <ac:spMk id="17" creationId="{AA88CCD6-7158-4385-91C5-65C68C4F3E02}"/>
          </ac:spMkLst>
        </pc:spChg>
        <pc:spChg chg="add mod">
          <ac:chgData name="Masaki Suzuki" userId="2c4feb2ed34ad1a7" providerId="Windows Live" clId="Web-{43DE736F-2044-40EC-87FA-B329473C6E79}" dt="2021-06-04T05:15:23.999" v="159" actId="1076"/>
          <ac:spMkLst>
            <pc:docMk/>
            <pc:sldMk cId="1964687424" sldId="357"/>
            <ac:spMk id="18" creationId="{9014893F-1D59-480A-AD3F-FE55629B755E}"/>
          </ac:spMkLst>
        </pc:spChg>
        <pc:spChg chg="add mod">
          <ac:chgData name="Masaki Suzuki" userId="2c4feb2ed34ad1a7" providerId="Windows Live" clId="Web-{43DE736F-2044-40EC-87FA-B329473C6E79}" dt="2021-06-04T05:15:21.093" v="158" actId="1076"/>
          <ac:spMkLst>
            <pc:docMk/>
            <pc:sldMk cId="1964687424" sldId="357"/>
            <ac:spMk id="19" creationId="{7B9E2AFA-832E-4FB1-8068-F671F136FE69}"/>
          </ac:spMkLst>
        </pc:spChg>
        <pc:spChg chg="add mod">
          <ac:chgData name="Masaki Suzuki" userId="2c4feb2ed34ad1a7" providerId="Windows Live" clId="Web-{43DE736F-2044-40EC-87FA-B329473C6E79}" dt="2021-06-04T05:15:43.609" v="165" actId="1076"/>
          <ac:spMkLst>
            <pc:docMk/>
            <pc:sldMk cId="1964687424" sldId="357"/>
            <ac:spMk id="20" creationId="{06E3E853-3D35-48D6-BAD5-10A5AB6941AA}"/>
          </ac:spMkLst>
        </pc:spChg>
        <pc:spChg chg="add del mod">
          <ac:chgData name="Masaki Suzuki" userId="2c4feb2ed34ad1a7" providerId="Windows Live" clId="Web-{43DE736F-2044-40EC-87FA-B329473C6E79}" dt="2021-06-04T05:18:46.846" v="226"/>
          <ac:spMkLst>
            <pc:docMk/>
            <pc:sldMk cId="1964687424" sldId="357"/>
            <ac:spMk id="21" creationId="{8BFB1BBE-5046-48B1-8D53-FA7707923AD4}"/>
          </ac:spMkLst>
        </pc:spChg>
        <pc:spChg chg="add mod">
          <ac:chgData name="Masaki Suzuki" userId="2c4feb2ed34ad1a7" providerId="Windows Live" clId="Web-{43DE736F-2044-40EC-87FA-B329473C6E79}" dt="2021-06-04T05:18:55.206" v="229"/>
          <ac:spMkLst>
            <pc:docMk/>
            <pc:sldMk cId="1964687424" sldId="357"/>
            <ac:spMk id="22" creationId="{9E9FC6A8-82F4-42FB-83F3-5D29EA73E527}"/>
          </ac:spMkLst>
        </pc:spChg>
        <pc:spChg chg="add mod">
          <ac:chgData name="Masaki Suzuki" userId="2c4feb2ed34ad1a7" providerId="Windows Live" clId="Web-{43DE736F-2044-40EC-87FA-B329473C6E79}" dt="2021-06-04T05:19:07.394" v="235" actId="20577"/>
          <ac:spMkLst>
            <pc:docMk/>
            <pc:sldMk cId="1964687424" sldId="357"/>
            <ac:spMk id="23" creationId="{B162392C-AC88-4A4F-BABD-B83D4D521D65}"/>
          </ac:spMkLst>
        </pc:spChg>
        <pc:spChg chg="mod">
          <ac:chgData name="Masaki Suzuki" userId="2c4feb2ed34ad1a7" providerId="Windows Live" clId="Web-{43DE736F-2044-40EC-87FA-B329473C6E79}" dt="2021-06-04T05:18:42.065" v="224" actId="1076"/>
          <ac:spMkLst>
            <pc:docMk/>
            <pc:sldMk cId="1964687424" sldId="357"/>
            <ac:spMk id="24" creationId="{8291DC5E-1BC1-4D9B-A041-846B66E3CD30}"/>
          </ac:spMkLst>
        </pc:spChg>
      </pc:sldChg>
      <pc:sldChg chg="addSp modSp">
        <pc:chgData name="Masaki Suzuki" userId="2c4feb2ed34ad1a7" providerId="Windows Live" clId="Web-{43DE736F-2044-40EC-87FA-B329473C6E79}" dt="2021-06-04T05:22:38.725" v="290" actId="1076"/>
        <pc:sldMkLst>
          <pc:docMk/>
          <pc:sldMk cId="1960226004" sldId="370"/>
        </pc:sldMkLst>
        <pc:spChg chg="add mod">
          <ac:chgData name="Masaki Suzuki" userId="2c4feb2ed34ad1a7" providerId="Windows Live" clId="Web-{43DE736F-2044-40EC-87FA-B329473C6E79}" dt="2021-06-04T05:21:32.037" v="270" actId="20577"/>
          <ac:spMkLst>
            <pc:docMk/>
            <pc:sldMk cId="1960226004" sldId="370"/>
            <ac:spMk id="3" creationId="{C69C6B58-8D3D-4D1B-B2EB-C8CCAB7DC804}"/>
          </ac:spMkLst>
        </pc:spChg>
        <pc:spChg chg="add mod">
          <ac:chgData name="Masaki Suzuki" userId="2c4feb2ed34ad1a7" providerId="Windows Live" clId="Web-{43DE736F-2044-40EC-87FA-B329473C6E79}" dt="2021-06-04T05:21:42.303" v="273" actId="20577"/>
          <ac:spMkLst>
            <pc:docMk/>
            <pc:sldMk cId="1960226004" sldId="370"/>
            <ac:spMk id="12" creationId="{584EBCAB-4EB4-4440-AE80-DA45C0D923A4}"/>
          </ac:spMkLst>
        </pc:spChg>
        <pc:spChg chg="add mod">
          <ac:chgData name="Masaki Suzuki" userId="2c4feb2ed34ad1a7" providerId="Windows Live" clId="Web-{43DE736F-2044-40EC-87FA-B329473C6E79}" dt="2021-06-04T05:21:57.068" v="277" actId="20577"/>
          <ac:spMkLst>
            <pc:docMk/>
            <pc:sldMk cId="1960226004" sldId="370"/>
            <ac:spMk id="13" creationId="{F5352CB5-7073-445A-BF73-EB6927B2B777}"/>
          </ac:spMkLst>
        </pc:spChg>
        <pc:spChg chg="add mod">
          <ac:chgData name="Masaki Suzuki" userId="2c4feb2ed34ad1a7" providerId="Windows Live" clId="Web-{43DE736F-2044-40EC-87FA-B329473C6E79}" dt="2021-06-04T05:22:08.616" v="280" actId="20577"/>
          <ac:spMkLst>
            <pc:docMk/>
            <pc:sldMk cId="1960226004" sldId="370"/>
            <ac:spMk id="14" creationId="{89383116-3EB3-4821-AFF8-C2193DFC60D1}"/>
          </ac:spMkLst>
        </pc:spChg>
        <pc:spChg chg="add mod">
          <ac:chgData name="Masaki Suzuki" userId="2c4feb2ed34ad1a7" providerId="Windows Live" clId="Web-{43DE736F-2044-40EC-87FA-B329473C6E79}" dt="2021-06-04T05:22:29.085" v="285" actId="1076"/>
          <ac:spMkLst>
            <pc:docMk/>
            <pc:sldMk cId="1960226004" sldId="370"/>
            <ac:spMk id="16" creationId="{A5C7B300-631C-441B-8052-545764EB7D86}"/>
          </ac:spMkLst>
        </pc:spChg>
        <pc:spChg chg="add mod">
          <ac:chgData name="Masaki Suzuki" userId="2c4feb2ed34ad1a7" providerId="Windows Live" clId="Web-{43DE736F-2044-40EC-87FA-B329473C6E79}" dt="2021-06-04T05:22:38.725" v="290" actId="1076"/>
          <ac:spMkLst>
            <pc:docMk/>
            <pc:sldMk cId="1960226004" sldId="370"/>
            <ac:spMk id="17" creationId="{A2B28441-E0AA-4EC5-8B1E-AA7E6E07B446}"/>
          </ac:spMkLst>
        </pc:spChg>
      </pc:sldChg>
      <pc:sldChg chg="addSp delSp modSp">
        <pc:chgData name="Masaki Suzuki" userId="2c4feb2ed34ad1a7" providerId="Windows Live" clId="Web-{43DE736F-2044-40EC-87FA-B329473C6E79}" dt="2021-06-04T05:21:13.474" v="264" actId="1076"/>
        <pc:sldMkLst>
          <pc:docMk/>
          <pc:sldMk cId="1838778754" sldId="372"/>
        </pc:sldMkLst>
        <pc:spChg chg="mod">
          <ac:chgData name="Masaki Suzuki" userId="2c4feb2ed34ad1a7" providerId="Windows Live" clId="Web-{43DE736F-2044-40EC-87FA-B329473C6E79}" dt="2021-06-04T05:19:25.534" v="236" actId="1076"/>
          <ac:spMkLst>
            <pc:docMk/>
            <pc:sldMk cId="1838778754" sldId="372"/>
            <ac:spMk id="14" creationId="{A392DE43-3D88-4B91-A46F-5C58CA34FB8A}"/>
          </ac:spMkLst>
        </pc:spChg>
        <pc:spChg chg="add del mod">
          <ac:chgData name="Masaki Suzuki" userId="2c4feb2ed34ad1a7" providerId="Windows Live" clId="Web-{43DE736F-2044-40EC-87FA-B329473C6E79}" dt="2021-06-04T05:19:41.613" v="241"/>
          <ac:spMkLst>
            <pc:docMk/>
            <pc:sldMk cId="1838778754" sldId="372"/>
            <ac:spMk id="16" creationId="{2AD7E724-90FC-470B-92CC-0CC2FDFD1CC0}"/>
          </ac:spMkLst>
        </pc:spChg>
        <pc:spChg chg="add mod">
          <ac:chgData name="Masaki Suzuki" userId="2c4feb2ed34ad1a7" providerId="Windows Live" clId="Web-{43DE736F-2044-40EC-87FA-B329473C6E79}" dt="2021-06-04T05:20:02.098" v="250" actId="14100"/>
          <ac:spMkLst>
            <pc:docMk/>
            <pc:sldMk cId="1838778754" sldId="372"/>
            <ac:spMk id="17" creationId="{64582030-2275-4C49-9D97-1CA3F55A849C}"/>
          </ac:spMkLst>
        </pc:spChg>
        <pc:spChg chg="add mod">
          <ac:chgData name="Masaki Suzuki" userId="2c4feb2ed34ad1a7" providerId="Windows Live" clId="Web-{43DE736F-2044-40EC-87FA-B329473C6E79}" dt="2021-06-04T05:21:13.474" v="264" actId="1076"/>
          <ac:spMkLst>
            <pc:docMk/>
            <pc:sldMk cId="1838778754" sldId="372"/>
            <ac:spMk id="18" creationId="{50582F83-8626-4E23-B548-6BB899E55EA8}"/>
          </ac:spMkLst>
        </pc:spChg>
      </pc:sldChg>
      <pc:sldChg chg="addSp modSp">
        <pc:chgData name="Masaki Suzuki" userId="2c4feb2ed34ad1a7" providerId="Windows Live" clId="Web-{43DE736F-2044-40EC-87FA-B329473C6E79}" dt="2021-06-04T05:37:25.038" v="521" actId="1076"/>
        <pc:sldMkLst>
          <pc:docMk/>
          <pc:sldMk cId="1559355560" sldId="376"/>
        </pc:sldMkLst>
        <pc:spChg chg="mod">
          <ac:chgData name="Masaki Suzuki" userId="2c4feb2ed34ad1a7" providerId="Windows Live" clId="Web-{43DE736F-2044-40EC-87FA-B329473C6E79}" dt="2021-06-04T05:36:13.146" v="497" actId="14100"/>
          <ac:spMkLst>
            <pc:docMk/>
            <pc:sldMk cId="1559355560" sldId="376"/>
            <ac:spMk id="7" creationId="{59823A91-67DA-4DA1-AFD3-629BADB5BE14}"/>
          </ac:spMkLst>
        </pc:spChg>
        <pc:spChg chg="add mod">
          <ac:chgData name="Masaki Suzuki" userId="2c4feb2ed34ad1a7" providerId="Windows Live" clId="Web-{43DE736F-2044-40EC-87FA-B329473C6E79}" dt="2021-06-04T05:35:50.239" v="490" actId="1076"/>
          <ac:spMkLst>
            <pc:docMk/>
            <pc:sldMk cId="1559355560" sldId="376"/>
            <ac:spMk id="8" creationId="{17F1AEB5-A5A5-4CA9-9D72-794CAB294D6C}"/>
          </ac:spMkLst>
        </pc:spChg>
        <pc:spChg chg="add mod">
          <ac:chgData name="Masaki Suzuki" userId="2c4feb2ed34ad1a7" providerId="Windows Live" clId="Web-{43DE736F-2044-40EC-87FA-B329473C6E79}" dt="2021-06-04T05:36:58.163" v="511" actId="1076"/>
          <ac:spMkLst>
            <pc:docMk/>
            <pc:sldMk cId="1559355560" sldId="376"/>
            <ac:spMk id="10" creationId="{E51F20F2-6EAF-4101-AAF9-5FB062BAD368}"/>
          </ac:spMkLst>
        </pc:spChg>
        <pc:spChg chg="add mod">
          <ac:chgData name="Masaki Suzuki" userId="2c4feb2ed34ad1a7" providerId="Windows Live" clId="Web-{43DE736F-2044-40EC-87FA-B329473C6E79}" dt="2021-06-04T05:36:08.021" v="496" actId="1076"/>
          <ac:spMkLst>
            <pc:docMk/>
            <pc:sldMk cId="1559355560" sldId="376"/>
            <ac:spMk id="14" creationId="{39B607D2-805A-4962-B1DC-9EF6D28FEED0}"/>
          </ac:spMkLst>
        </pc:spChg>
        <pc:spChg chg="add mod">
          <ac:chgData name="Masaki Suzuki" userId="2c4feb2ed34ad1a7" providerId="Windows Live" clId="Web-{43DE736F-2044-40EC-87FA-B329473C6E79}" dt="2021-06-04T05:36:22.756" v="504" actId="20577"/>
          <ac:spMkLst>
            <pc:docMk/>
            <pc:sldMk cId="1559355560" sldId="376"/>
            <ac:spMk id="15" creationId="{99C53670-F7E8-464F-830A-1AEDD3A56D26}"/>
          </ac:spMkLst>
        </pc:spChg>
        <pc:spChg chg="add mod">
          <ac:chgData name="Masaki Suzuki" userId="2c4feb2ed34ad1a7" providerId="Windows Live" clId="Web-{43DE736F-2044-40EC-87FA-B329473C6E79}" dt="2021-06-04T05:36:37.115" v="509" actId="1076"/>
          <ac:spMkLst>
            <pc:docMk/>
            <pc:sldMk cId="1559355560" sldId="376"/>
            <ac:spMk id="16" creationId="{D73B9BB3-5DBA-408B-AD5E-355C3FC7306B}"/>
          </ac:spMkLst>
        </pc:spChg>
        <pc:spChg chg="add mod">
          <ac:chgData name="Masaki Suzuki" userId="2c4feb2ed34ad1a7" providerId="Windows Live" clId="Web-{43DE736F-2044-40EC-87FA-B329473C6E79}" dt="2021-06-04T05:37:13.460" v="519" actId="1076"/>
          <ac:spMkLst>
            <pc:docMk/>
            <pc:sldMk cId="1559355560" sldId="376"/>
            <ac:spMk id="18" creationId="{7E6A36A3-898F-4DDB-8DB8-94E19C927367}"/>
          </ac:spMkLst>
        </pc:spChg>
        <pc:spChg chg="add mod">
          <ac:chgData name="Masaki Suzuki" userId="2c4feb2ed34ad1a7" providerId="Windows Live" clId="Web-{43DE736F-2044-40EC-87FA-B329473C6E79}" dt="2021-06-04T05:37:25.038" v="521" actId="1076"/>
          <ac:spMkLst>
            <pc:docMk/>
            <pc:sldMk cId="1559355560" sldId="376"/>
            <ac:spMk id="20" creationId="{C03866DD-A5BF-4C0E-9376-436917D9DD8A}"/>
          </ac:spMkLst>
        </pc:spChg>
      </pc:sldChg>
      <pc:sldChg chg="addSp modSp">
        <pc:chgData name="Masaki Suzuki" userId="2c4feb2ed34ad1a7" providerId="Windows Live" clId="Web-{43DE736F-2044-40EC-87FA-B329473C6E79}" dt="2021-06-04T05:38:48.696" v="549" actId="1076"/>
        <pc:sldMkLst>
          <pc:docMk/>
          <pc:sldMk cId="4246320596" sldId="378"/>
        </pc:sldMkLst>
        <pc:spChg chg="add mod">
          <ac:chgData name="Masaki Suzuki" userId="2c4feb2ed34ad1a7" providerId="Windows Live" clId="Web-{43DE736F-2044-40EC-87FA-B329473C6E79}" dt="2021-06-04T05:37:36.288" v="523" actId="1076"/>
          <ac:spMkLst>
            <pc:docMk/>
            <pc:sldMk cId="4246320596" sldId="378"/>
            <ac:spMk id="8" creationId="{EF660903-914C-4A02-BC0C-F8001F8C8CC1}"/>
          </ac:spMkLst>
        </pc:spChg>
        <pc:spChg chg="add mod">
          <ac:chgData name="Masaki Suzuki" userId="2c4feb2ed34ad1a7" providerId="Windows Live" clId="Web-{43DE736F-2044-40EC-87FA-B329473C6E79}" dt="2021-06-04T05:37:42.585" v="527" actId="20577"/>
          <ac:spMkLst>
            <pc:docMk/>
            <pc:sldMk cId="4246320596" sldId="378"/>
            <ac:spMk id="12" creationId="{41A6AF26-CEA0-4953-AF37-A6F8BAECCD1C}"/>
          </ac:spMkLst>
        </pc:spChg>
        <pc:spChg chg="add mod">
          <ac:chgData name="Masaki Suzuki" userId="2c4feb2ed34ad1a7" providerId="Windows Live" clId="Web-{43DE736F-2044-40EC-87FA-B329473C6E79}" dt="2021-06-04T05:37:53.554" v="529" actId="1076"/>
          <ac:spMkLst>
            <pc:docMk/>
            <pc:sldMk cId="4246320596" sldId="378"/>
            <ac:spMk id="14" creationId="{6EBD255D-A43B-4C6E-94C5-2CA798D691AD}"/>
          </ac:spMkLst>
        </pc:spChg>
        <pc:spChg chg="add mod">
          <ac:chgData name="Masaki Suzuki" userId="2c4feb2ed34ad1a7" providerId="Windows Live" clId="Web-{43DE736F-2044-40EC-87FA-B329473C6E79}" dt="2021-06-04T05:38:11.133" v="534" actId="20577"/>
          <ac:spMkLst>
            <pc:docMk/>
            <pc:sldMk cId="4246320596" sldId="378"/>
            <ac:spMk id="15" creationId="{3B100289-7B4C-4893-BB6C-1C179B1B69A2}"/>
          </ac:spMkLst>
        </pc:spChg>
        <pc:spChg chg="add mod">
          <ac:chgData name="Masaki Suzuki" userId="2c4feb2ed34ad1a7" providerId="Windows Live" clId="Web-{43DE736F-2044-40EC-87FA-B329473C6E79}" dt="2021-06-04T05:38:20.602" v="538" actId="20577"/>
          <ac:spMkLst>
            <pc:docMk/>
            <pc:sldMk cId="4246320596" sldId="378"/>
            <ac:spMk id="16" creationId="{8223D5EB-5A75-46D8-BA2B-D477CCA1C8B2}"/>
          </ac:spMkLst>
        </pc:spChg>
        <pc:spChg chg="add mod">
          <ac:chgData name="Masaki Suzuki" userId="2c4feb2ed34ad1a7" providerId="Windows Live" clId="Web-{43DE736F-2044-40EC-87FA-B329473C6E79}" dt="2021-06-04T05:38:32.211" v="542" actId="20577"/>
          <ac:spMkLst>
            <pc:docMk/>
            <pc:sldMk cId="4246320596" sldId="378"/>
            <ac:spMk id="17" creationId="{62F412A9-3153-46CE-8D50-2AFCBF7AC1CF}"/>
          </ac:spMkLst>
        </pc:spChg>
        <pc:spChg chg="add mod">
          <ac:chgData name="Masaki Suzuki" userId="2c4feb2ed34ad1a7" providerId="Windows Live" clId="Web-{43DE736F-2044-40EC-87FA-B329473C6E79}" dt="2021-06-04T05:38:48.696" v="549" actId="1076"/>
          <ac:spMkLst>
            <pc:docMk/>
            <pc:sldMk cId="4246320596" sldId="378"/>
            <ac:spMk id="18" creationId="{997F495E-2F30-43E9-9BE2-1B22D542D776}"/>
          </ac:spMkLst>
        </pc:spChg>
      </pc:sldChg>
      <pc:sldChg chg="addSp modSp">
        <pc:chgData name="Masaki Suzuki" userId="2c4feb2ed34ad1a7" providerId="Windows Live" clId="Web-{43DE736F-2044-40EC-87FA-B329473C6E79}" dt="2021-06-04T05:34:23.238" v="469" actId="1076"/>
        <pc:sldMkLst>
          <pc:docMk/>
          <pc:sldMk cId="3351413083" sldId="379"/>
        </pc:sldMkLst>
        <pc:spChg chg="add mod">
          <ac:chgData name="Masaki Suzuki" userId="2c4feb2ed34ad1a7" providerId="Windows Live" clId="Web-{43DE736F-2044-40EC-87FA-B329473C6E79}" dt="2021-06-04T05:33:20.487" v="449" actId="20577"/>
          <ac:spMkLst>
            <pc:docMk/>
            <pc:sldMk cId="3351413083" sldId="379"/>
            <ac:spMk id="4" creationId="{BBD29E97-7FF0-45C5-A283-B5DE2CCAED33}"/>
          </ac:spMkLst>
        </pc:spChg>
        <pc:spChg chg="add mod">
          <ac:chgData name="Masaki Suzuki" userId="2c4feb2ed34ad1a7" providerId="Windows Live" clId="Web-{43DE736F-2044-40EC-87FA-B329473C6E79}" dt="2021-06-04T05:33:42.393" v="455" actId="1076"/>
          <ac:spMkLst>
            <pc:docMk/>
            <pc:sldMk cId="3351413083" sldId="379"/>
            <ac:spMk id="5" creationId="{34E9D16E-0692-4CF4-9CAC-085CB4CDB2AE}"/>
          </ac:spMkLst>
        </pc:spChg>
        <pc:spChg chg="add mod">
          <ac:chgData name="Masaki Suzuki" userId="2c4feb2ed34ad1a7" providerId="Windows Live" clId="Web-{43DE736F-2044-40EC-87FA-B329473C6E79}" dt="2021-06-04T05:33:29.471" v="453" actId="20577"/>
          <ac:spMkLst>
            <pc:docMk/>
            <pc:sldMk cId="3351413083" sldId="379"/>
            <ac:spMk id="9" creationId="{90FBDF50-2F3D-42CF-823B-B3E4C12220D7}"/>
          </ac:spMkLst>
        </pc:spChg>
        <pc:spChg chg="add mod">
          <ac:chgData name="Masaki Suzuki" userId="2c4feb2ed34ad1a7" providerId="Windows Live" clId="Web-{43DE736F-2044-40EC-87FA-B329473C6E79}" dt="2021-06-04T05:33:47.597" v="457" actId="1076"/>
          <ac:spMkLst>
            <pc:docMk/>
            <pc:sldMk cId="3351413083" sldId="379"/>
            <ac:spMk id="11" creationId="{61B90B00-83AF-4043-A241-31B64899F1BF}"/>
          </ac:spMkLst>
        </pc:spChg>
        <pc:spChg chg="add mod">
          <ac:chgData name="Masaki Suzuki" userId="2c4feb2ed34ad1a7" providerId="Windows Live" clId="Web-{43DE736F-2044-40EC-87FA-B329473C6E79}" dt="2021-06-04T05:34:01.066" v="462" actId="1076"/>
          <ac:spMkLst>
            <pc:docMk/>
            <pc:sldMk cId="3351413083" sldId="379"/>
            <ac:spMk id="12" creationId="{42986983-35B9-4532-9A6E-73783254299A}"/>
          </ac:spMkLst>
        </pc:spChg>
        <pc:spChg chg="add mod">
          <ac:chgData name="Masaki Suzuki" userId="2c4feb2ed34ad1a7" providerId="Windows Live" clId="Web-{43DE736F-2044-40EC-87FA-B329473C6E79}" dt="2021-06-04T05:34:13.050" v="466" actId="1076"/>
          <ac:spMkLst>
            <pc:docMk/>
            <pc:sldMk cId="3351413083" sldId="379"/>
            <ac:spMk id="13" creationId="{0141FA18-6151-4E56-997C-7C617D6153A0}"/>
          </ac:spMkLst>
        </pc:spChg>
        <pc:spChg chg="add mod">
          <ac:chgData name="Masaki Suzuki" userId="2c4feb2ed34ad1a7" providerId="Windows Live" clId="Web-{43DE736F-2044-40EC-87FA-B329473C6E79}" dt="2021-06-04T05:34:23.238" v="469" actId="1076"/>
          <ac:spMkLst>
            <pc:docMk/>
            <pc:sldMk cId="3351413083" sldId="379"/>
            <ac:spMk id="14" creationId="{04198213-5CD1-42F8-9A11-90DCE6958C62}"/>
          </ac:spMkLst>
        </pc:spChg>
      </pc:sldChg>
      <pc:sldChg chg="addSp modSp">
        <pc:chgData name="Masaki Suzuki" userId="2c4feb2ed34ad1a7" providerId="Windows Live" clId="Web-{43DE736F-2044-40EC-87FA-B329473C6E79}" dt="2021-06-04T05:24:28.931" v="309" actId="1076"/>
        <pc:sldMkLst>
          <pc:docMk/>
          <pc:sldMk cId="927693009" sldId="382"/>
        </pc:sldMkLst>
        <pc:spChg chg="add mod">
          <ac:chgData name="Masaki Suzuki" userId="2c4feb2ed34ad1a7" providerId="Windows Live" clId="Web-{43DE736F-2044-40EC-87FA-B329473C6E79}" dt="2021-06-04T05:24:03.149" v="306" actId="1076"/>
          <ac:spMkLst>
            <pc:docMk/>
            <pc:sldMk cId="927693009" sldId="382"/>
            <ac:spMk id="9" creationId="{4ED85159-F0E9-4ADE-8B59-ABF17C4CC423}"/>
          </ac:spMkLst>
        </pc:spChg>
        <pc:spChg chg="add mod">
          <ac:chgData name="Masaki Suzuki" userId="2c4feb2ed34ad1a7" providerId="Windows Live" clId="Web-{43DE736F-2044-40EC-87FA-B329473C6E79}" dt="2021-06-04T05:23:24.054" v="297" actId="1076"/>
          <ac:spMkLst>
            <pc:docMk/>
            <pc:sldMk cId="927693009" sldId="382"/>
            <ac:spMk id="11" creationId="{5F319B9A-6568-4223-A1B4-9CF2A9A5F00D}"/>
          </ac:spMkLst>
        </pc:spChg>
        <pc:spChg chg="add mod">
          <ac:chgData name="Masaki Suzuki" userId="2c4feb2ed34ad1a7" providerId="Windows Live" clId="Web-{43DE736F-2044-40EC-87FA-B329473C6E79}" dt="2021-06-04T05:24:28.931" v="309" actId="1076"/>
          <ac:spMkLst>
            <pc:docMk/>
            <pc:sldMk cId="927693009" sldId="382"/>
            <ac:spMk id="12" creationId="{F1A25A0E-713A-4215-9B72-209DF7753F30}"/>
          </ac:spMkLst>
        </pc:spChg>
        <pc:spChg chg="add mod">
          <ac:chgData name="Masaki Suzuki" userId="2c4feb2ed34ad1a7" providerId="Windows Live" clId="Web-{43DE736F-2044-40EC-87FA-B329473C6E79}" dt="2021-06-04T05:23:53.727" v="305" actId="20577"/>
          <ac:spMkLst>
            <pc:docMk/>
            <pc:sldMk cId="927693009" sldId="382"/>
            <ac:spMk id="13" creationId="{CAA95967-E377-4971-B16D-6F0B4A591342}"/>
          </ac:spMkLst>
        </pc:spChg>
      </pc:sldChg>
      <pc:sldChg chg="addSp modSp">
        <pc:chgData name="Masaki Suzuki" userId="2c4feb2ed34ad1a7" providerId="Windows Live" clId="Web-{43DE736F-2044-40EC-87FA-B329473C6E79}" dt="2021-06-04T05:42:02.871" v="608" actId="1076"/>
        <pc:sldMkLst>
          <pc:docMk/>
          <pc:sldMk cId="2206464848" sldId="384"/>
        </pc:sldMkLst>
        <pc:spChg chg="add mod">
          <ac:chgData name="Masaki Suzuki" userId="2c4feb2ed34ad1a7" providerId="Windows Live" clId="Web-{43DE736F-2044-40EC-87FA-B329473C6E79}" dt="2021-06-04T05:41:16.808" v="593" actId="1076"/>
          <ac:spMkLst>
            <pc:docMk/>
            <pc:sldMk cId="2206464848" sldId="384"/>
            <ac:spMk id="5" creationId="{3C3AAB54-1C76-4412-9BD4-097C26657AED}"/>
          </ac:spMkLst>
        </pc:spChg>
        <pc:spChg chg="mod">
          <ac:chgData name="Masaki Suzuki" userId="2c4feb2ed34ad1a7" providerId="Windows Live" clId="Web-{43DE736F-2044-40EC-87FA-B329473C6E79}" dt="2021-06-04T05:40:51.510" v="584" actId="14100"/>
          <ac:spMkLst>
            <pc:docMk/>
            <pc:sldMk cId="2206464848" sldId="384"/>
            <ac:spMk id="6" creationId="{5FD2ECB2-1C1A-40DA-AEDF-CF340048781A}"/>
          </ac:spMkLst>
        </pc:spChg>
        <pc:spChg chg="add mod">
          <ac:chgData name="Masaki Suzuki" userId="2c4feb2ed34ad1a7" providerId="Windows Live" clId="Web-{43DE736F-2044-40EC-87FA-B329473C6E79}" dt="2021-06-04T05:41:14.573" v="592" actId="1076"/>
          <ac:spMkLst>
            <pc:docMk/>
            <pc:sldMk cId="2206464848" sldId="384"/>
            <ac:spMk id="10" creationId="{2DAED3CC-A67E-4D54-AA4B-9F1EE82E7734}"/>
          </ac:spMkLst>
        </pc:spChg>
        <pc:spChg chg="add mod">
          <ac:chgData name="Masaki Suzuki" userId="2c4feb2ed34ad1a7" providerId="Windows Live" clId="Web-{43DE736F-2044-40EC-87FA-B329473C6E79}" dt="2021-06-04T05:41:27.089" v="596" actId="1076"/>
          <ac:spMkLst>
            <pc:docMk/>
            <pc:sldMk cId="2206464848" sldId="384"/>
            <ac:spMk id="12" creationId="{373E869A-4FDA-445D-9302-C3F542A8BABC}"/>
          </ac:spMkLst>
        </pc:spChg>
        <pc:spChg chg="add mod">
          <ac:chgData name="Masaki Suzuki" userId="2c4feb2ed34ad1a7" providerId="Windows Live" clId="Web-{43DE736F-2044-40EC-87FA-B329473C6E79}" dt="2021-06-04T05:41:18.589" v="594" actId="1076"/>
          <ac:spMkLst>
            <pc:docMk/>
            <pc:sldMk cId="2206464848" sldId="384"/>
            <ac:spMk id="13" creationId="{FA3AA623-7380-4538-BFE2-0A2A41D25193}"/>
          </ac:spMkLst>
        </pc:spChg>
        <pc:spChg chg="add mod">
          <ac:chgData name="Masaki Suzuki" userId="2c4feb2ed34ad1a7" providerId="Windows Live" clId="Web-{43DE736F-2044-40EC-87FA-B329473C6E79}" dt="2021-06-04T05:40:59.620" v="585" actId="1076"/>
          <ac:spMkLst>
            <pc:docMk/>
            <pc:sldMk cId="2206464848" sldId="384"/>
            <ac:spMk id="14" creationId="{37840A0C-4B48-4920-801A-9E605965A7C5}"/>
          </ac:spMkLst>
        </pc:spChg>
        <pc:spChg chg="add mod">
          <ac:chgData name="Masaki Suzuki" userId="2c4feb2ed34ad1a7" providerId="Windows Live" clId="Web-{43DE736F-2044-40EC-87FA-B329473C6E79}" dt="2021-06-04T05:41:03.433" v="586" actId="1076"/>
          <ac:spMkLst>
            <pc:docMk/>
            <pc:sldMk cId="2206464848" sldId="384"/>
            <ac:spMk id="15" creationId="{BE35DA99-C997-4F73-89F2-5FC91DCF360A}"/>
          </ac:spMkLst>
        </pc:spChg>
        <pc:spChg chg="add mod">
          <ac:chgData name="Masaki Suzuki" userId="2c4feb2ed34ad1a7" providerId="Windows Live" clId="Web-{43DE736F-2044-40EC-87FA-B329473C6E79}" dt="2021-06-04T05:41:10.276" v="591" actId="20577"/>
          <ac:spMkLst>
            <pc:docMk/>
            <pc:sldMk cId="2206464848" sldId="384"/>
            <ac:spMk id="16" creationId="{8BF39D12-F987-484F-8AB9-3B1CE5522DAD}"/>
          </ac:spMkLst>
        </pc:spChg>
        <pc:spChg chg="add mod">
          <ac:chgData name="Masaki Suzuki" userId="2c4feb2ed34ad1a7" providerId="Windows Live" clId="Web-{43DE736F-2044-40EC-87FA-B329473C6E79}" dt="2021-06-04T05:41:42.589" v="601" actId="20577"/>
          <ac:spMkLst>
            <pc:docMk/>
            <pc:sldMk cId="2206464848" sldId="384"/>
            <ac:spMk id="17" creationId="{1CEF03DA-A2F7-4C55-B758-8202D0E6DA61}"/>
          </ac:spMkLst>
        </pc:spChg>
        <pc:spChg chg="add mod">
          <ac:chgData name="Masaki Suzuki" userId="2c4feb2ed34ad1a7" providerId="Windows Live" clId="Web-{43DE736F-2044-40EC-87FA-B329473C6E79}" dt="2021-06-04T05:42:02.871" v="608" actId="1076"/>
          <ac:spMkLst>
            <pc:docMk/>
            <pc:sldMk cId="2206464848" sldId="384"/>
            <ac:spMk id="18" creationId="{94C2D7D2-03B1-4156-A809-BFDE88258F72}"/>
          </ac:spMkLst>
        </pc:spChg>
      </pc:sldChg>
      <pc:sldChg chg="addSp modSp">
        <pc:chgData name="Masaki Suzuki" userId="2c4feb2ed34ad1a7" providerId="Windows Live" clId="Web-{43DE736F-2044-40EC-87FA-B329473C6E79}" dt="2021-06-04T05:35:23.864" v="488" actId="1076"/>
        <pc:sldMkLst>
          <pc:docMk/>
          <pc:sldMk cId="976950136" sldId="400"/>
        </pc:sldMkLst>
        <pc:spChg chg="add mod">
          <ac:chgData name="Masaki Suzuki" userId="2c4feb2ed34ad1a7" providerId="Windows Live" clId="Web-{43DE736F-2044-40EC-87FA-B329473C6E79}" dt="2021-06-04T05:34:39.769" v="473" actId="1076"/>
          <ac:spMkLst>
            <pc:docMk/>
            <pc:sldMk cId="976950136" sldId="400"/>
            <ac:spMk id="4" creationId="{0C13E225-D7B8-4C29-981B-749D21E31137}"/>
          </ac:spMkLst>
        </pc:spChg>
        <pc:spChg chg="add mod">
          <ac:chgData name="Masaki Suzuki" userId="2c4feb2ed34ad1a7" providerId="Windows Live" clId="Web-{43DE736F-2044-40EC-87FA-B329473C6E79}" dt="2021-06-04T05:34:51.457" v="477" actId="1076"/>
          <ac:spMkLst>
            <pc:docMk/>
            <pc:sldMk cId="976950136" sldId="400"/>
            <ac:spMk id="13" creationId="{4D88D87D-F3C4-4871-88D9-326F84DBDDB1}"/>
          </ac:spMkLst>
        </pc:spChg>
        <pc:spChg chg="add mod">
          <ac:chgData name="Masaki Suzuki" userId="2c4feb2ed34ad1a7" providerId="Windows Live" clId="Web-{43DE736F-2044-40EC-87FA-B329473C6E79}" dt="2021-06-04T05:35:08.207" v="482" actId="1076"/>
          <ac:spMkLst>
            <pc:docMk/>
            <pc:sldMk cId="976950136" sldId="400"/>
            <ac:spMk id="14" creationId="{26E032E2-3D16-4C26-A6E4-99E80ABE9E8E}"/>
          </ac:spMkLst>
        </pc:spChg>
        <pc:spChg chg="add mod">
          <ac:chgData name="Masaki Suzuki" userId="2c4feb2ed34ad1a7" providerId="Windows Live" clId="Web-{43DE736F-2044-40EC-87FA-B329473C6E79}" dt="2021-06-04T05:35:23.864" v="488" actId="1076"/>
          <ac:spMkLst>
            <pc:docMk/>
            <pc:sldMk cId="976950136" sldId="400"/>
            <ac:spMk id="15" creationId="{B0315A0C-C4AE-4AFF-BEC5-501C5F3E21BA}"/>
          </ac:spMkLst>
        </pc:spChg>
      </pc:sldChg>
      <pc:sldChg chg="addSp modSp">
        <pc:chgData name="Masaki Suzuki" userId="2c4feb2ed34ad1a7" providerId="Windows Live" clId="Web-{43DE736F-2044-40EC-87FA-B329473C6E79}" dt="2021-06-04T05:27:16.074" v="361" actId="1076"/>
        <pc:sldMkLst>
          <pc:docMk/>
          <pc:sldMk cId="900628308" sldId="402"/>
        </pc:sldMkLst>
        <pc:spChg chg="mod">
          <ac:chgData name="Masaki Suzuki" userId="2c4feb2ed34ad1a7" providerId="Windows Live" clId="Web-{43DE736F-2044-40EC-87FA-B329473C6E79}" dt="2021-06-04T05:26:22.964" v="345" actId="20577"/>
          <ac:spMkLst>
            <pc:docMk/>
            <pc:sldMk cId="900628308" sldId="402"/>
            <ac:spMk id="2" creationId="{89E8158B-5EEC-45B0-8FEB-AB7342825C24}"/>
          </ac:spMkLst>
        </pc:spChg>
        <pc:spChg chg="add mod">
          <ac:chgData name="Masaki Suzuki" userId="2c4feb2ed34ad1a7" providerId="Windows Live" clId="Web-{43DE736F-2044-40EC-87FA-B329473C6E79}" dt="2021-06-04T05:25:20.041" v="327" actId="1076"/>
          <ac:spMkLst>
            <pc:docMk/>
            <pc:sldMk cId="900628308" sldId="402"/>
            <ac:spMk id="4" creationId="{2EA511DE-058F-4BAA-AA29-90DF12B26B04}"/>
          </ac:spMkLst>
        </pc:spChg>
        <pc:spChg chg="mod">
          <ac:chgData name="Masaki Suzuki" userId="2c4feb2ed34ad1a7" providerId="Windows Live" clId="Web-{43DE736F-2044-40EC-87FA-B329473C6E79}" dt="2021-06-04T05:25:16.463" v="326" actId="14100"/>
          <ac:spMkLst>
            <pc:docMk/>
            <pc:sldMk cId="900628308" sldId="402"/>
            <ac:spMk id="6" creationId="{5FD2ECB2-1C1A-40DA-AEDF-CF340048781A}"/>
          </ac:spMkLst>
        </pc:spChg>
        <pc:spChg chg="mod">
          <ac:chgData name="Masaki Suzuki" userId="2c4feb2ed34ad1a7" providerId="Windows Live" clId="Web-{43DE736F-2044-40EC-87FA-B329473C6E79}" dt="2021-06-04T05:26:38.542" v="349" actId="14100"/>
          <ac:spMkLst>
            <pc:docMk/>
            <pc:sldMk cId="900628308" sldId="402"/>
            <ac:spMk id="7" creationId="{B8373D93-6748-4310-B23C-DCA3D2FA266D}"/>
          </ac:spMkLst>
        </pc:spChg>
        <pc:spChg chg="add mod">
          <ac:chgData name="Masaki Suzuki" userId="2c4feb2ed34ad1a7" providerId="Windows Live" clId="Web-{43DE736F-2044-40EC-87FA-B329473C6E79}" dt="2021-06-04T05:25:23.510" v="328" actId="1076"/>
          <ac:spMkLst>
            <pc:docMk/>
            <pc:sldMk cId="900628308" sldId="402"/>
            <ac:spMk id="8" creationId="{4A1D952E-3037-4836-8403-43EC4E737D16}"/>
          </ac:spMkLst>
        </pc:spChg>
        <pc:spChg chg="add mod">
          <ac:chgData name="Masaki Suzuki" userId="2c4feb2ed34ad1a7" providerId="Windows Live" clId="Web-{43DE736F-2044-40EC-87FA-B329473C6E79}" dt="2021-06-04T05:25:54.604" v="329" actId="1076"/>
          <ac:spMkLst>
            <pc:docMk/>
            <pc:sldMk cId="900628308" sldId="402"/>
            <ac:spMk id="14" creationId="{DC2A3020-E28E-4AA1-B49A-9079952B1682}"/>
          </ac:spMkLst>
        </pc:spChg>
        <pc:spChg chg="add mod">
          <ac:chgData name="Masaki Suzuki" userId="2c4feb2ed34ad1a7" providerId="Windows Live" clId="Web-{43DE736F-2044-40EC-87FA-B329473C6E79}" dt="2021-06-04T05:25:57.354" v="330" actId="1076"/>
          <ac:spMkLst>
            <pc:docMk/>
            <pc:sldMk cId="900628308" sldId="402"/>
            <ac:spMk id="15" creationId="{49F39534-E67B-415E-AA14-254B64BF4978}"/>
          </ac:spMkLst>
        </pc:spChg>
        <pc:spChg chg="add mod">
          <ac:chgData name="Masaki Suzuki" userId="2c4feb2ed34ad1a7" providerId="Windows Live" clId="Web-{43DE736F-2044-40EC-87FA-B329473C6E79}" dt="2021-06-04T05:26:47.417" v="352" actId="1076"/>
          <ac:spMkLst>
            <pc:docMk/>
            <pc:sldMk cId="900628308" sldId="402"/>
            <ac:spMk id="16" creationId="{E00AF0B1-8C89-447A-BAC8-04E1C2A29D10}"/>
          </ac:spMkLst>
        </pc:spChg>
        <pc:spChg chg="add mod">
          <ac:chgData name="Masaki Suzuki" userId="2c4feb2ed34ad1a7" providerId="Windows Live" clId="Web-{43DE736F-2044-40EC-87FA-B329473C6E79}" dt="2021-06-04T05:26:49.683" v="353" actId="1076"/>
          <ac:spMkLst>
            <pc:docMk/>
            <pc:sldMk cId="900628308" sldId="402"/>
            <ac:spMk id="17" creationId="{5B5713A7-6263-48D0-A4D0-E07DF0462224}"/>
          </ac:spMkLst>
        </pc:spChg>
        <pc:spChg chg="add mod">
          <ac:chgData name="Masaki Suzuki" userId="2c4feb2ed34ad1a7" providerId="Windows Live" clId="Web-{43DE736F-2044-40EC-87FA-B329473C6E79}" dt="2021-06-04T05:26:58.839" v="357" actId="1076"/>
          <ac:spMkLst>
            <pc:docMk/>
            <pc:sldMk cId="900628308" sldId="402"/>
            <ac:spMk id="18" creationId="{DB5519C5-01EC-47C1-AA35-8F9AF0ABCF05}"/>
          </ac:spMkLst>
        </pc:spChg>
        <pc:spChg chg="add mod">
          <ac:chgData name="Masaki Suzuki" userId="2c4feb2ed34ad1a7" providerId="Windows Live" clId="Web-{43DE736F-2044-40EC-87FA-B329473C6E79}" dt="2021-06-04T05:27:16.074" v="361" actId="1076"/>
          <ac:spMkLst>
            <pc:docMk/>
            <pc:sldMk cId="900628308" sldId="402"/>
            <ac:spMk id="19" creationId="{8CE1D097-4A5B-47F5-8A0B-36EC06CEC009}"/>
          </ac:spMkLst>
        </pc:spChg>
      </pc:sldChg>
      <pc:sldChg chg="addSp modSp">
        <pc:chgData name="Masaki Suzuki" userId="2c4feb2ed34ad1a7" providerId="Windows Live" clId="Web-{43DE736F-2044-40EC-87FA-B329473C6E79}" dt="2021-06-04T05:14:29.529" v="137" actId="1076"/>
        <pc:sldMkLst>
          <pc:docMk/>
          <pc:sldMk cId="1670774392" sldId="408"/>
        </pc:sldMkLst>
        <pc:spChg chg="mod">
          <ac:chgData name="Masaki Suzuki" userId="2c4feb2ed34ad1a7" providerId="Windows Live" clId="Web-{43DE736F-2044-40EC-87FA-B329473C6E79}" dt="2021-06-04T05:12:05.870" v="86" actId="1076"/>
          <ac:spMkLst>
            <pc:docMk/>
            <pc:sldMk cId="1670774392" sldId="408"/>
            <ac:spMk id="3" creationId="{8CC80356-C1A5-4ED7-A2FC-EABBE4275189}"/>
          </ac:spMkLst>
        </pc:spChg>
        <pc:spChg chg="add mod">
          <ac:chgData name="Masaki Suzuki" userId="2c4feb2ed34ad1a7" providerId="Windows Live" clId="Web-{43DE736F-2044-40EC-87FA-B329473C6E79}" dt="2021-06-04T05:11:58.667" v="84" actId="1076"/>
          <ac:spMkLst>
            <pc:docMk/>
            <pc:sldMk cId="1670774392" sldId="408"/>
            <ac:spMk id="4" creationId="{1F5F7883-3DF5-4F86-8F3A-F8DCDA99FAC4}"/>
          </ac:spMkLst>
        </pc:spChg>
        <pc:spChg chg="add mod">
          <ac:chgData name="Masaki Suzuki" userId="2c4feb2ed34ad1a7" providerId="Windows Live" clId="Web-{43DE736F-2044-40EC-87FA-B329473C6E79}" dt="2021-06-04T05:12:19.918" v="92" actId="14100"/>
          <ac:spMkLst>
            <pc:docMk/>
            <pc:sldMk cId="1670774392" sldId="408"/>
            <ac:spMk id="12" creationId="{2B619002-580B-4430-8A80-DAC4A9D08F2D}"/>
          </ac:spMkLst>
        </pc:spChg>
        <pc:spChg chg="add mod">
          <ac:chgData name="Masaki Suzuki" userId="2c4feb2ed34ad1a7" providerId="Windows Live" clId="Web-{43DE736F-2044-40EC-87FA-B329473C6E79}" dt="2021-06-04T05:12:44.105" v="99" actId="1076"/>
          <ac:spMkLst>
            <pc:docMk/>
            <pc:sldMk cId="1670774392" sldId="408"/>
            <ac:spMk id="13" creationId="{ACB9A780-A3D1-4300-9FF6-0EBA8489B9E9}"/>
          </ac:spMkLst>
        </pc:spChg>
        <pc:spChg chg="add mod">
          <ac:chgData name="Masaki Suzuki" userId="2c4feb2ed34ad1a7" providerId="Windows Live" clId="Web-{43DE736F-2044-40EC-87FA-B329473C6E79}" dt="2021-06-04T05:14:20.310" v="134" actId="1076"/>
          <ac:spMkLst>
            <pc:docMk/>
            <pc:sldMk cId="1670774392" sldId="408"/>
            <ac:spMk id="14" creationId="{C289DBBE-C616-4C3D-B761-CD8C44BE890A}"/>
          </ac:spMkLst>
        </pc:spChg>
        <pc:spChg chg="add mod">
          <ac:chgData name="Masaki Suzuki" userId="2c4feb2ed34ad1a7" providerId="Windows Live" clId="Web-{43DE736F-2044-40EC-87FA-B329473C6E79}" dt="2021-06-04T05:14:23.201" v="135" actId="1076"/>
          <ac:spMkLst>
            <pc:docMk/>
            <pc:sldMk cId="1670774392" sldId="408"/>
            <ac:spMk id="15" creationId="{ECB937A7-680C-43BB-A7A9-8E605504A36D}"/>
          </ac:spMkLst>
        </pc:spChg>
        <pc:spChg chg="add mod">
          <ac:chgData name="Masaki Suzuki" userId="2c4feb2ed34ad1a7" providerId="Windows Live" clId="Web-{43DE736F-2044-40EC-87FA-B329473C6E79}" dt="2021-06-04T05:14:25.889" v="136" actId="1076"/>
          <ac:spMkLst>
            <pc:docMk/>
            <pc:sldMk cId="1670774392" sldId="408"/>
            <ac:spMk id="16" creationId="{614E974D-34ED-4FD1-B6E6-6AE34566BB68}"/>
          </ac:spMkLst>
        </pc:spChg>
        <pc:spChg chg="add mod">
          <ac:chgData name="Masaki Suzuki" userId="2c4feb2ed34ad1a7" providerId="Windows Live" clId="Web-{43DE736F-2044-40EC-87FA-B329473C6E79}" dt="2021-06-04T05:14:29.529" v="137" actId="1076"/>
          <ac:spMkLst>
            <pc:docMk/>
            <pc:sldMk cId="1670774392" sldId="408"/>
            <ac:spMk id="17" creationId="{E044A0E7-6316-4DB0-B40F-D130B556D6B2}"/>
          </ac:spMkLst>
        </pc:spChg>
        <pc:spChg chg="mod">
          <ac:chgData name="Masaki Suzuki" userId="2c4feb2ed34ad1a7" providerId="Windows Live" clId="Web-{43DE736F-2044-40EC-87FA-B329473C6E79}" dt="2021-06-04T05:11:32.073" v="74" actId="20577"/>
          <ac:spMkLst>
            <pc:docMk/>
            <pc:sldMk cId="1670774392" sldId="408"/>
            <ac:spMk id="193" creationId="{00000000-0000-0000-0000-000000000000}"/>
          </ac:spMkLst>
        </pc:spChg>
      </pc:sldChg>
      <pc:sldChg chg="addSp modSp">
        <pc:chgData name="Masaki Suzuki" userId="2c4feb2ed34ad1a7" providerId="Windows Live" clId="Web-{43DE736F-2044-40EC-87FA-B329473C6E79}" dt="2021-06-04T05:31:00.437" v="405" actId="1076"/>
        <pc:sldMkLst>
          <pc:docMk/>
          <pc:sldMk cId="3867814684" sldId="417"/>
        </pc:sldMkLst>
        <pc:spChg chg="add mod">
          <ac:chgData name="Masaki Suzuki" userId="2c4feb2ed34ad1a7" providerId="Windows Live" clId="Web-{43DE736F-2044-40EC-87FA-B329473C6E79}" dt="2021-06-04T05:28:42.091" v="364" actId="20577"/>
          <ac:spMkLst>
            <pc:docMk/>
            <pc:sldMk cId="3867814684" sldId="417"/>
            <ac:spMk id="7" creationId="{4EF6B766-264B-4B7A-B1EA-5F9A3962D87C}"/>
          </ac:spMkLst>
        </pc:spChg>
        <pc:spChg chg="add mod">
          <ac:chgData name="Masaki Suzuki" userId="2c4feb2ed34ad1a7" providerId="Windows Live" clId="Web-{43DE736F-2044-40EC-87FA-B329473C6E79}" dt="2021-06-04T05:29:03.107" v="370" actId="1076"/>
          <ac:spMkLst>
            <pc:docMk/>
            <pc:sldMk cId="3867814684" sldId="417"/>
            <ac:spMk id="11" creationId="{21DD8A7E-3839-424D-AAAD-3E9BFC5A4F23}"/>
          </ac:spMkLst>
        </pc:spChg>
        <pc:spChg chg="add mod">
          <ac:chgData name="Masaki Suzuki" userId="2c4feb2ed34ad1a7" providerId="Windows Live" clId="Web-{43DE736F-2044-40EC-87FA-B329473C6E79}" dt="2021-06-04T05:29:23.123" v="375" actId="1076"/>
          <ac:spMkLst>
            <pc:docMk/>
            <pc:sldMk cId="3867814684" sldId="417"/>
            <ac:spMk id="13" creationId="{F3D94584-B781-415E-8A58-320AC1D82B4F}"/>
          </ac:spMkLst>
        </pc:spChg>
        <pc:spChg chg="add mod">
          <ac:chgData name="Masaki Suzuki" userId="2c4feb2ed34ad1a7" providerId="Windows Live" clId="Web-{43DE736F-2044-40EC-87FA-B329473C6E79}" dt="2021-06-04T05:29:41.124" v="379" actId="1076"/>
          <ac:spMkLst>
            <pc:docMk/>
            <pc:sldMk cId="3867814684" sldId="417"/>
            <ac:spMk id="14" creationId="{F8F0CA5F-FFC9-476E-88A5-FB69AEC28C0E}"/>
          </ac:spMkLst>
        </pc:spChg>
        <pc:spChg chg="add mod">
          <ac:chgData name="Masaki Suzuki" userId="2c4feb2ed34ad1a7" providerId="Windows Live" clId="Web-{43DE736F-2044-40EC-87FA-B329473C6E79}" dt="2021-06-04T05:29:53.233" v="383" actId="1076"/>
          <ac:spMkLst>
            <pc:docMk/>
            <pc:sldMk cId="3867814684" sldId="417"/>
            <ac:spMk id="15" creationId="{9953FCA1-9D05-4E23-9FDD-8CDD4A4CEFB4}"/>
          </ac:spMkLst>
        </pc:spChg>
        <pc:spChg chg="add mod">
          <ac:chgData name="Masaki Suzuki" userId="2c4feb2ed34ad1a7" providerId="Windows Live" clId="Web-{43DE736F-2044-40EC-87FA-B329473C6E79}" dt="2021-06-04T05:30:08.218" v="389" actId="1076"/>
          <ac:spMkLst>
            <pc:docMk/>
            <pc:sldMk cId="3867814684" sldId="417"/>
            <ac:spMk id="16" creationId="{E1698F8E-BE77-4FE8-9945-E248AA87B489}"/>
          </ac:spMkLst>
        </pc:spChg>
        <pc:spChg chg="add mod">
          <ac:chgData name="Masaki Suzuki" userId="2c4feb2ed34ad1a7" providerId="Windows Live" clId="Web-{43DE736F-2044-40EC-87FA-B329473C6E79}" dt="2021-06-04T05:30:13.030" v="392" actId="20577"/>
          <ac:spMkLst>
            <pc:docMk/>
            <pc:sldMk cId="3867814684" sldId="417"/>
            <ac:spMk id="17" creationId="{3F1427FC-D0B3-45D0-8833-294B076684DF}"/>
          </ac:spMkLst>
        </pc:spChg>
        <pc:spChg chg="add mod">
          <ac:chgData name="Masaki Suzuki" userId="2c4feb2ed34ad1a7" providerId="Windows Live" clId="Web-{43DE736F-2044-40EC-87FA-B329473C6E79}" dt="2021-06-04T05:30:24.484" v="396" actId="1076"/>
          <ac:spMkLst>
            <pc:docMk/>
            <pc:sldMk cId="3867814684" sldId="417"/>
            <ac:spMk id="18" creationId="{19F31372-0CAB-4F85-801D-0990AF53FE3D}"/>
          </ac:spMkLst>
        </pc:spChg>
        <pc:spChg chg="add mod">
          <ac:chgData name="Masaki Suzuki" userId="2c4feb2ed34ad1a7" providerId="Windows Live" clId="Web-{43DE736F-2044-40EC-87FA-B329473C6E79}" dt="2021-06-04T05:30:28.921" v="399" actId="20577"/>
          <ac:spMkLst>
            <pc:docMk/>
            <pc:sldMk cId="3867814684" sldId="417"/>
            <ac:spMk id="19" creationId="{2915CACA-3B19-4EC1-B4E2-4D5536D8DA14}"/>
          </ac:spMkLst>
        </pc:spChg>
        <pc:spChg chg="add mod">
          <ac:chgData name="Masaki Suzuki" userId="2c4feb2ed34ad1a7" providerId="Windows Live" clId="Web-{43DE736F-2044-40EC-87FA-B329473C6E79}" dt="2021-06-04T05:31:00.437" v="405" actId="1076"/>
          <ac:spMkLst>
            <pc:docMk/>
            <pc:sldMk cId="3867814684" sldId="417"/>
            <ac:spMk id="20" creationId="{7BC42F7C-9F51-4E04-A18F-04C2AD42AE7A}"/>
          </ac:spMkLst>
        </pc:spChg>
        <pc:spChg chg="add mod">
          <ac:chgData name="Masaki Suzuki" userId="2c4feb2ed34ad1a7" providerId="Windows Live" clId="Web-{43DE736F-2044-40EC-87FA-B329473C6E79}" dt="2021-06-04T05:30:57.125" v="404" actId="1076"/>
          <ac:spMkLst>
            <pc:docMk/>
            <pc:sldMk cId="3867814684" sldId="417"/>
            <ac:spMk id="22" creationId="{4AB8475A-C3DB-4B6C-9C96-B872265B549E}"/>
          </ac:spMkLst>
        </pc:spChg>
      </pc:sldChg>
      <pc:sldChg chg="addSp modSp">
        <pc:chgData name="Masaki Suzuki" userId="2c4feb2ed34ad1a7" providerId="Windows Live" clId="Web-{43DE736F-2044-40EC-87FA-B329473C6E79}" dt="2021-06-04T05:33:06.533" v="444" actId="20577"/>
        <pc:sldMkLst>
          <pc:docMk/>
          <pc:sldMk cId="870942326" sldId="418"/>
        </pc:sldMkLst>
        <pc:spChg chg="add mod">
          <ac:chgData name="Masaki Suzuki" userId="2c4feb2ed34ad1a7" providerId="Windows Live" clId="Web-{43DE736F-2044-40EC-87FA-B329473C6E79}" dt="2021-06-04T05:31:30.813" v="408" actId="1076"/>
          <ac:spMkLst>
            <pc:docMk/>
            <pc:sldMk cId="870942326" sldId="418"/>
            <ac:spMk id="4" creationId="{5C19A3C4-8287-48D4-A372-9B47E9B4F198}"/>
          </ac:spMkLst>
        </pc:spChg>
        <pc:spChg chg="mod">
          <ac:chgData name="Masaki Suzuki" userId="2c4feb2ed34ad1a7" providerId="Windows Live" clId="Web-{43DE736F-2044-40EC-87FA-B329473C6E79}" dt="2021-06-04T05:31:08.469" v="406" actId="1076"/>
          <ac:spMkLst>
            <pc:docMk/>
            <pc:sldMk cId="870942326" sldId="418"/>
            <ac:spMk id="7" creationId="{D7AEC7DD-13F0-4FDF-A374-4F8BBD78A12C}"/>
          </ac:spMkLst>
        </pc:spChg>
        <pc:spChg chg="add mod">
          <ac:chgData name="Masaki Suzuki" userId="2c4feb2ed34ad1a7" providerId="Windows Live" clId="Web-{43DE736F-2044-40EC-87FA-B329473C6E79}" dt="2021-06-04T05:31:40.829" v="410" actId="1076"/>
          <ac:spMkLst>
            <pc:docMk/>
            <pc:sldMk cId="870942326" sldId="418"/>
            <ac:spMk id="8" creationId="{78D68EC7-A748-4824-AB7E-38A3AA79BB5A}"/>
          </ac:spMkLst>
        </pc:spChg>
        <pc:spChg chg="add mod">
          <ac:chgData name="Masaki Suzuki" userId="2c4feb2ed34ad1a7" providerId="Windows Live" clId="Web-{43DE736F-2044-40EC-87FA-B329473C6E79}" dt="2021-06-04T05:33:02.502" v="442" actId="1076"/>
          <ac:spMkLst>
            <pc:docMk/>
            <pc:sldMk cId="870942326" sldId="418"/>
            <ac:spMk id="12" creationId="{0F9423A3-42E9-4BDC-B7DD-BBD2E3854F60}"/>
          </ac:spMkLst>
        </pc:spChg>
        <pc:spChg chg="add mod">
          <ac:chgData name="Masaki Suzuki" userId="2c4feb2ed34ad1a7" providerId="Windows Live" clId="Web-{43DE736F-2044-40EC-87FA-B329473C6E79}" dt="2021-06-04T05:31:56.642" v="417" actId="1076"/>
          <ac:spMkLst>
            <pc:docMk/>
            <pc:sldMk cId="870942326" sldId="418"/>
            <ac:spMk id="14" creationId="{37C304B9-3672-4469-97B3-E2BE86BCE542}"/>
          </ac:spMkLst>
        </pc:spChg>
        <pc:spChg chg="add mod">
          <ac:chgData name="Masaki Suzuki" userId="2c4feb2ed34ad1a7" providerId="Windows Live" clId="Web-{43DE736F-2044-40EC-87FA-B329473C6E79}" dt="2021-06-04T05:32:10.236" v="423" actId="1076"/>
          <ac:spMkLst>
            <pc:docMk/>
            <pc:sldMk cId="870942326" sldId="418"/>
            <ac:spMk id="15" creationId="{C00461D4-2F9B-46B2-9AE0-3D6DB6E0B69E}"/>
          </ac:spMkLst>
        </pc:spChg>
        <pc:spChg chg="add mod">
          <ac:chgData name="Masaki Suzuki" userId="2c4feb2ed34ad1a7" providerId="Windows Live" clId="Web-{43DE736F-2044-40EC-87FA-B329473C6E79}" dt="2021-06-04T05:32:17.251" v="426" actId="20577"/>
          <ac:spMkLst>
            <pc:docMk/>
            <pc:sldMk cId="870942326" sldId="418"/>
            <ac:spMk id="16" creationId="{F0F7E1A5-DDAF-4291-9BF6-73D424A179F0}"/>
          </ac:spMkLst>
        </pc:spChg>
        <pc:spChg chg="add mod">
          <ac:chgData name="Masaki Suzuki" userId="2c4feb2ed34ad1a7" providerId="Windows Live" clId="Web-{43DE736F-2044-40EC-87FA-B329473C6E79}" dt="2021-06-04T05:32:27.033" v="431" actId="20577"/>
          <ac:spMkLst>
            <pc:docMk/>
            <pc:sldMk cId="870942326" sldId="418"/>
            <ac:spMk id="17" creationId="{F2F68A15-3D3F-4FBF-B1FF-341FEE8CBA0A}"/>
          </ac:spMkLst>
        </pc:spChg>
        <pc:spChg chg="add mod">
          <ac:chgData name="Masaki Suzuki" userId="2c4feb2ed34ad1a7" providerId="Windows Live" clId="Web-{43DE736F-2044-40EC-87FA-B329473C6E79}" dt="2021-06-04T05:32:48.236" v="438" actId="1076"/>
          <ac:spMkLst>
            <pc:docMk/>
            <pc:sldMk cId="870942326" sldId="418"/>
            <ac:spMk id="18" creationId="{356E68AE-FA98-4B91-998B-13C1B97D2DA5}"/>
          </ac:spMkLst>
        </pc:spChg>
        <pc:spChg chg="add mod">
          <ac:chgData name="Masaki Suzuki" userId="2c4feb2ed34ad1a7" providerId="Windows Live" clId="Web-{43DE736F-2044-40EC-87FA-B329473C6E79}" dt="2021-06-04T05:33:06.533" v="444" actId="20577"/>
          <ac:spMkLst>
            <pc:docMk/>
            <pc:sldMk cId="870942326" sldId="418"/>
            <ac:spMk id="20" creationId="{0C5A3ECB-2FDD-4183-B558-6354ECCA492F}"/>
          </ac:spMkLst>
        </pc:spChg>
      </pc:sldChg>
      <pc:sldChg chg="add del replId">
        <pc:chgData name="Masaki Suzuki" userId="2c4feb2ed34ad1a7" providerId="Windows Live" clId="Web-{43DE736F-2044-40EC-87FA-B329473C6E79}" dt="2021-06-04T05:39:31.572" v="560"/>
        <pc:sldMkLst>
          <pc:docMk/>
          <pc:sldMk cId="922611321" sldId="449"/>
        </pc:sldMkLst>
      </pc:sldChg>
    </pc:docChg>
  </pc:docChgLst>
  <pc:docChgLst>
    <pc:chgData name="Masaki Suzuki" userId="2c4feb2ed34ad1a7" providerId="Windows Live" clId="Web-{EDE274BC-B9C0-44AB-88D5-1558CAD37204}"/>
    <pc:docChg chg="addSld delSld modSld sldOrd">
      <pc:chgData name="Masaki Suzuki" userId="2c4feb2ed34ad1a7" providerId="Windows Live" clId="Web-{EDE274BC-B9C0-44AB-88D5-1558CAD37204}" dt="2021-05-22T22:35:50.942" v="823" actId="20577"/>
      <pc:docMkLst>
        <pc:docMk/>
      </pc:docMkLst>
      <pc:sldChg chg="delSp">
        <pc:chgData name="Masaki Suzuki" userId="2c4feb2ed34ad1a7" providerId="Windows Live" clId="Web-{EDE274BC-B9C0-44AB-88D5-1558CAD37204}" dt="2021-05-22T21:45:34.311" v="0"/>
        <pc:sldMkLst>
          <pc:docMk/>
          <pc:sldMk cId="1670774392" sldId="408"/>
        </pc:sldMkLst>
        <pc:spChg chg="del">
          <ac:chgData name="Masaki Suzuki" userId="2c4feb2ed34ad1a7" providerId="Windows Live" clId="Web-{EDE274BC-B9C0-44AB-88D5-1558CAD37204}" dt="2021-05-22T21:45:34.311" v="0"/>
          <ac:spMkLst>
            <pc:docMk/>
            <pc:sldMk cId="1670774392" sldId="408"/>
            <ac:spMk id="6" creationId="{9B351373-61F5-4ABD-AACE-C9FB200F3C68}"/>
          </ac:spMkLst>
        </pc:spChg>
      </pc:sldChg>
      <pc:sldChg chg="modSp">
        <pc:chgData name="Masaki Suzuki" userId="2c4feb2ed34ad1a7" providerId="Windows Live" clId="Web-{EDE274BC-B9C0-44AB-88D5-1558CAD37204}" dt="2021-05-22T22:10:52.103" v="493" actId="1076"/>
        <pc:sldMkLst>
          <pc:docMk/>
          <pc:sldMk cId="3612339903" sldId="425"/>
        </pc:sldMkLst>
        <pc:picChg chg="mod">
          <ac:chgData name="Masaki Suzuki" userId="2c4feb2ed34ad1a7" providerId="Windows Live" clId="Web-{EDE274BC-B9C0-44AB-88D5-1558CAD37204}" dt="2021-05-22T22:10:52.103" v="493" actId="1076"/>
          <ac:picMkLst>
            <pc:docMk/>
            <pc:sldMk cId="3612339903" sldId="425"/>
            <ac:picMk id="3" creationId="{387F9BA8-E02F-4797-AE4E-52F0A786CA49}"/>
          </ac:picMkLst>
        </pc:picChg>
      </pc:sldChg>
      <pc:sldChg chg="modSp">
        <pc:chgData name="Masaki Suzuki" userId="2c4feb2ed34ad1a7" providerId="Windows Live" clId="Web-{EDE274BC-B9C0-44AB-88D5-1558CAD37204}" dt="2021-05-22T21:55:01.883" v="179" actId="1076"/>
        <pc:sldMkLst>
          <pc:docMk/>
          <pc:sldMk cId="11004748" sldId="426"/>
        </pc:sldMkLst>
        <pc:spChg chg="mod">
          <ac:chgData name="Masaki Suzuki" userId="2c4feb2ed34ad1a7" providerId="Windows Live" clId="Web-{EDE274BC-B9C0-44AB-88D5-1558CAD37204}" dt="2021-05-22T21:54:59.227" v="178" actId="14100"/>
          <ac:spMkLst>
            <pc:docMk/>
            <pc:sldMk cId="11004748" sldId="426"/>
            <ac:spMk id="6" creationId="{59DF8B85-DCF6-4C32-8C38-264C1E3FAD11}"/>
          </ac:spMkLst>
        </pc:spChg>
        <pc:picChg chg="mod">
          <ac:chgData name="Masaki Suzuki" userId="2c4feb2ed34ad1a7" providerId="Windows Live" clId="Web-{EDE274BC-B9C0-44AB-88D5-1558CAD37204}" dt="2021-05-22T21:55:01.883" v="179" actId="1076"/>
          <ac:picMkLst>
            <pc:docMk/>
            <pc:sldMk cId="11004748" sldId="426"/>
            <ac:picMk id="5" creationId="{61240F2C-6E11-404C-9F28-3902C7FF1C0B}"/>
          </ac:picMkLst>
        </pc:picChg>
      </pc:sldChg>
      <pc:sldChg chg="modSp">
        <pc:chgData name="Masaki Suzuki" userId="2c4feb2ed34ad1a7" providerId="Windows Live" clId="Web-{EDE274BC-B9C0-44AB-88D5-1558CAD37204}" dt="2021-05-22T22:09:55.571" v="489"/>
        <pc:sldMkLst>
          <pc:docMk/>
          <pc:sldMk cId="3719566036" sldId="427"/>
        </pc:sldMkLst>
        <pc:spChg chg="mod">
          <ac:chgData name="Masaki Suzuki" userId="2c4feb2ed34ad1a7" providerId="Windows Live" clId="Web-{EDE274BC-B9C0-44AB-88D5-1558CAD37204}" dt="2021-05-22T22:09:33.524" v="471" actId="20577"/>
          <ac:spMkLst>
            <pc:docMk/>
            <pc:sldMk cId="3719566036" sldId="427"/>
            <ac:spMk id="6" creationId="{5FD2ECB2-1C1A-40DA-AEDF-CF340048781A}"/>
          </ac:spMkLst>
        </pc:spChg>
        <pc:graphicFrameChg chg="mod modGraphic">
          <ac:chgData name="Masaki Suzuki" userId="2c4feb2ed34ad1a7" providerId="Windows Live" clId="Web-{EDE274BC-B9C0-44AB-88D5-1558CAD37204}" dt="2021-05-22T22:09:55.571" v="489"/>
          <ac:graphicFrameMkLst>
            <pc:docMk/>
            <pc:sldMk cId="3719566036" sldId="427"/>
            <ac:graphicFrameMk id="9" creationId="{453648B8-E1FB-427B-9CA9-3B8B5FBBFC8E}"/>
          </ac:graphicFrameMkLst>
        </pc:graphicFrameChg>
      </pc:sldChg>
      <pc:sldChg chg="modSp">
        <pc:chgData name="Masaki Suzuki" userId="2c4feb2ed34ad1a7" providerId="Windows Live" clId="Web-{EDE274BC-B9C0-44AB-88D5-1558CAD37204}" dt="2021-05-22T22:10:05.009" v="491"/>
        <pc:sldMkLst>
          <pc:docMk/>
          <pc:sldMk cId="2717037713" sldId="428"/>
        </pc:sldMkLst>
        <pc:graphicFrameChg chg="mod modGraphic">
          <ac:chgData name="Masaki Suzuki" userId="2c4feb2ed34ad1a7" providerId="Windows Live" clId="Web-{EDE274BC-B9C0-44AB-88D5-1558CAD37204}" dt="2021-05-22T22:10:05.009" v="491"/>
          <ac:graphicFrameMkLst>
            <pc:docMk/>
            <pc:sldMk cId="2717037713" sldId="428"/>
            <ac:graphicFrameMk id="7" creationId="{C4191D69-7636-475D-8E36-004FC4AFEC11}"/>
          </ac:graphicFrameMkLst>
        </pc:graphicFrameChg>
      </pc:sldChg>
      <pc:sldChg chg="modSp">
        <pc:chgData name="Masaki Suzuki" userId="2c4feb2ed34ad1a7" providerId="Windows Live" clId="Web-{EDE274BC-B9C0-44AB-88D5-1558CAD37204}" dt="2021-05-22T21:57:36.240" v="195" actId="20577"/>
        <pc:sldMkLst>
          <pc:docMk/>
          <pc:sldMk cId="1098776758" sldId="429"/>
        </pc:sldMkLst>
        <pc:spChg chg="mod">
          <ac:chgData name="Masaki Suzuki" userId="2c4feb2ed34ad1a7" providerId="Windows Live" clId="Web-{EDE274BC-B9C0-44AB-88D5-1558CAD37204}" dt="2021-05-22T21:57:36.240" v="195" actId="20577"/>
          <ac:spMkLst>
            <pc:docMk/>
            <pc:sldMk cId="1098776758" sldId="429"/>
            <ac:spMk id="11" creationId="{6767F72A-B215-4DDD-8F1E-F5C7B53A0E3B}"/>
          </ac:spMkLst>
        </pc:spChg>
      </pc:sldChg>
      <pc:sldChg chg="del">
        <pc:chgData name="Masaki Suzuki" userId="2c4feb2ed34ad1a7" providerId="Windows Live" clId="Web-{EDE274BC-B9C0-44AB-88D5-1558CAD37204}" dt="2021-05-22T22:07:24.084" v="442"/>
        <pc:sldMkLst>
          <pc:docMk/>
          <pc:sldMk cId="3294841434" sldId="430"/>
        </pc:sldMkLst>
      </pc:sldChg>
      <pc:sldChg chg="del">
        <pc:chgData name="Masaki Suzuki" userId="2c4feb2ed34ad1a7" providerId="Windows Live" clId="Web-{EDE274BC-B9C0-44AB-88D5-1558CAD37204}" dt="2021-05-22T22:07:26.990" v="443"/>
        <pc:sldMkLst>
          <pc:docMk/>
          <pc:sldMk cId="2382397886" sldId="431"/>
        </pc:sldMkLst>
      </pc:sldChg>
      <pc:sldChg chg="del">
        <pc:chgData name="Masaki Suzuki" userId="2c4feb2ed34ad1a7" providerId="Windows Live" clId="Web-{EDE274BC-B9C0-44AB-88D5-1558CAD37204}" dt="2021-05-22T22:07:31.459" v="444"/>
        <pc:sldMkLst>
          <pc:docMk/>
          <pc:sldMk cId="3864821636" sldId="432"/>
        </pc:sldMkLst>
      </pc:sldChg>
      <pc:sldChg chg="del">
        <pc:chgData name="Masaki Suzuki" userId="2c4feb2ed34ad1a7" providerId="Windows Live" clId="Web-{EDE274BC-B9C0-44AB-88D5-1558CAD37204}" dt="2021-05-22T22:07:34.912" v="445"/>
        <pc:sldMkLst>
          <pc:docMk/>
          <pc:sldMk cId="2815272929" sldId="433"/>
        </pc:sldMkLst>
      </pc:sldChg>
      <pc:sldChg chg="del">
        <pc:chgData name="Masaki Suzuki" userId="2c4feb2ed34ad1a7" providerId="Windows Live" clId="Web-{EDE274BC-B9C0-44AB-88D5-1558CAD37204}" dt="2021-05-22T22:07:38.084" v="446"/>
        <pc:sldMkLst>
          <pc:docMk/>
          <pc:sldMk cId="829347866" sldId="434"/>
        </pc:sldMkLst>
      </pc:sldChg>
      <pc:sldChg chg="del">
        <pc:chgData name="Masaki Suzuki" userId="2c4feb2ed34ad1a7" providerId="Windows Live" clId="Web-{EDE274BC-B9C0-44AB-88D5-1558CAD37204}" dt="2021-05-22T22:07:46.256" v="448"/>
        <pc:sldMkLst>
          <pc:docMk/>
          <pc:sldMk cId="3784339022" sldId="436"/>
        </pc:sldMkLst>
      </pc:sldChg>
      <pc:sldChg chg="del">
        <pc:chgData name="Masaki Suzuki" userId="2c4feb2ed34ad1a7" providerId="Windows Live" clId="Web-{EDE274BC-B9C0-44AB-88D5-1558CAD37204}" dt="2021-05-22T22:07:42.256" v="447"/>
        <pc:sldMkLst>
          <pc:docMk/>
          <pc:sldMk cId="3937758671" sldId="437"/>
        </pc:sldMkLst>
      </pc:sldChg>
      <pc:sldChg chg="addSp delSp modSp">
        <pc:chgData name="Masaki Suzuki" userId="2c4feb2ed34ad1a7" providerId="Windows Live" clId="Web-{EDE274BC-B9C0-44AB-88D5-1558CAD37204}" dt="2021-05-22T22:11:26.026" v="504" actId="1076"/>
        <pc:sldMkLst>
          <pc:docMk/>
          <pc:sldMk cId="1388704942" sldId="440"/>
        </pc:sldMkLst>
        <pc:spChg chg="add mod">
          <ac:chgData name="Masaki Suzuki" userId="2c4feb2ed34ad1a7" providerId="Windows Live" clId="Web-{EDE274BC-B9C0-44AB-88D5-1558CAD37204}" dt="2021-05-22T22:11:26.026" v="504" actId="1076"/>
          <ac:spMkLst>
            <pc:docMk/>
            <pc:sldMk cId="1388704942" sldId="440"/>
            <ac:spMk id="5" creationId="{9CD6A609-F691-4279-A024-E8BB639B14C7}"/>
          </ac:spMkLst>
        </pc:spChg>
        <pc:spChg chg="del mod">
          <ac:chgData name="Masaki Suzuki" userId="2c4feb2ed34ad1a7" providerId="Windows Live" clId="Web-{EDE274BC-B9C0-44AB-88D5-1558CAD37204}" dt="2021-05-22T22:11:09.791" v="498"/>
          <ac:spMkLst>
            <pc:docMk/>
            <pc:sldMk cId="1388704942" sldId="440"/>
            <ac:spMk id="6" creationId="{5FD2ECB2-1C1A-40DA-AEDF-CF340048781A}"/>
          </ac:spMkLst>
        </pc:spChg>
      </pc:sldChg>
      <pc:sldChg chg="modSp">
        <pc:chgData name="Masaki Suzuki" userId="2c4feb2ed34ad1a7" providerId="Windows Live" clId="Web-{EDE274BC-B9C0-44AB-88D5-1558CAD37204}" dt="2021-05-22T22:13:19.934" v="540" actId="20577"/>
        <pc:sldMkLst>
          <pc:docMk/>
          <pc:sldMk cId="2429493534" sldId="441"/>
        </pc:sldMkLst>
        <pc:spChg chg="mod">
          <ac:chgData name="Masaki Suzuki" userId="2c4feb2ed34ad1a7" providerId="Windows Live" clId="Web-{EDE274BC-B9C0-44AB-88D5-1558CAD37204}" dt="2021-05-22T22:13:19.934" v="540" actId="20577"/>
          <ac:spMkLst>
            <pc:docMk/>
            <pc:sldMk cId="2429493534" sldId="441"/>
            <ac:spMk id="2" creationId="{89E8158B-5EEC-45B0-8FEB-AB7342825C24}"/>
          </ac:spMkLst>
        </pc:spChg>
        <pc:spChg chg="mod">
          <ac:chgData name="Masaki Suzuki" userId="2c4feb2ed34ad1a7" providerId="Windows Live" clId="Web-{EDE274BC-B9C0-44AB-88D5-1558CAD37204}" dt="2021-05-22T22:12:53.559" v="535" actId="20577"/>
          <ac:spMkLst>
            <pc:docMk/>
            <pc:sldMk cId="2429493534" sldId="441"/>
            <ac:spMk id="6" creationId="{5FD2ECB2-1C1A-40DA-AEDF-CF340048781A}"/>
          </ac:spMkLst>
        </pc:spChg>
        <pc:spChg chg="mod">
          <ac:chgData name="Masaki Suzuki" userId="2c4feb2ed34ad1a7" providerId="Windows Live" clId="Web-{EDE274BC-B9C0-44AB-88D5-1558CAD37204}" dt="2021-05-22T22:08:46.367" v="463" actId="14100"/>
          <ac:spMkLst>
            <pc:docMk/>
            <pc:sldMk cId="2429493534" sldId="441"/>
            <ac:spMk id="11" creationId="{6767F72A-B215-4DDD-8F1E-F5C7B53A0E3B}"/>
          </ac:spMkLst>
        </pc:spChg>
      </pc:sldChg>
      <pc:sldChg chg="modSp">
        <pc:chgData name="Masaki Suzuki" userId="2c4feb2ed34ad1a7" providerId="Windows Live" clId="Web-{EDE274BC-B9C0-44AB-88D5-1558CAD37204}" dt="2021-05-22T21:49:50.340" v="104" actId="20577"/>
        <pc:sldMkLst>
          <pc:docMk/>
          <pc:sldMk cId="3685078141" sldId="442"/>
        </pc:sldMkLst>
        <pc:spChg chg="mod">
          <ac:chgData name="Masaki Suzuki" userId="2c4feb2ed34ad1a7" providerId="Windows Live" clId="Web-{EDE274BC-B9C0-44AB-88D5-1558CAD37204}" dt="2021-05-22T21:49:50.340" v="104" actId="20577"/>
          <ac:spMkLst>
            <pc:docMk/>
            <pc:sldMk cId="3685078141" sldId="442"/>
            <ac:spMk id="6" creationId="{5FD2ECB2-1C1A-40DA-AEDF-CF340048781A}"/>
          </ac:spMkLst>
        </pc:spChg>
      </pc:sldChg>
      <pc:sldChg chg="addSp delSp modSp">
        <pc:chgData name="Masaki Suzuki" userId="2c4feb2ed34ad1a7" providerId="Windows Live" clId="Web-{EDE274BC-B9C0-44AB-88D5-1558CAD37204}" dt="2021-05-22T21:53:45.335" v="176" actId="14100"/>
        <pc:sldMkLst>
          <pc:docMk/>
          <pc:sldMk cId="3812554032" sldId="443"/>
        </pc:sldMkLst>
        <pc:spChg chg="add mod">
          <ac:chgData name="Masaki Suzuki" userId="2c4feb2ed34ad1a7" providerId="Windows Live" clId="Web-{EDE274BC-B9C0-44AB-88D5-1558CAD37204}" dt="2021-05-22T21:53:45.335" v="176" actId="14100"/>
          <ac:spMkLst>
            <pc:docMk/>
            <pc:sldMk cId="3812554032" sldId="443"/>
            <ac:spMk id="7" creationId="{A9A6E0FB-CF37-4F3E-A0D6-23488C073712}"/>
          </ac:spMkLst>
        </pc:spChg>
        <pc:spChg chg="mod">
          <ac:chgData name="Masaki Suzuki" userId="2c4feb2ed34ad1a7" providerId="Windows Live" clId="Web-{EDE274BC-B9C0-44AB-88D5-1558CAD37204}" dt="2021-05-22T21:50:59.669" v="140" actId="14100"/>
          <ac:spMkLst>
            <pc:docMk/>
            <pc:sldMk cId="3812554032" sldId="443"/>
            <ac:spMk id="11" creationId="{6767F72A-B215-4DDD-8F1E-F5C7B53A0E3B}"/>
          </ac:spMkLst>
        </pc:spChg>
        <pc:grpChg chg="add del mod">
          <ac:chgData name="Masaki Suzuki" userId="2c4feb2ed34ad1a7" providerId="Windows Live" clId="Web-{EDE274BC-B9C0-44AB-88D5-1558CAD37204}" dt="2021-05-22T21:52:08.217" v="149"/>
          <ac:grpSpMkLst>
            <pc:docMk/>
            <pc:sldMk cId="3812554032" sldId="443"/>
            <ac:grpSpMk id="5" creationId="{49418048-5FFF-4D55-A1DA-52266FE87946}"/>
          </ac:grpSpMkLst>
        </pc:grpChg>
        <pc:picChg chg="add del">
          <ac:chgData name="Masaki Suzuki" userId="2c4feb2ed34ad1a7" providerId="Windows Live" clId="Web-{EDE274BC-B9C0-44AB-88D5-1558CAD37204}" dt="2021-05-22T21:52:14.639" v="150"/>
          <ac:picMkLst>
            <pc:docMk/>
            <pc:sldMk cId="3812554032" sldId="443"/>
            <ac:picMk id="19" creationId="{58CC33F6-A366-4069-ADAF-B8C9F2DCE9C6}"/>
          </ac:picMkLst>
        </pc:picChg>
      </pc:sldChg>
      <pc:sldChg chg="addSp modSp add replId">
        <pc:chgData name="Masaki Suzuki" userId="2c4feb2ed34ad1a7" providerId="Windows Live" clId="Web-{EDE274BC-B9C0-44AB-88D5-1558CAD37204}" dt="2021-05-22T22:07:08.943" v="441" actId="1076"/>
        <pc:sldMkLst>
          <pc:docMk/>
          <pc:sldMk cId="2683761033" sldId="444"/>
        </pc:sldMkLst>
        <pc:spChg chg="mod">
          <ac:chgData name="Masaki Suzuki" userId="2c4feb2ed34ad1a7" providerId="Windows Live" clId="Web-{EDE274BC-B9C0-44AB-88D5-1558CAD37204}" dt="2021-05-22T21:58:10.053" v="214" actId="20577"/>
          <ac:spMkLst>
            <pc:docMk/>
            <pc:sldMk cId="2683761033" sldId="444"/>
            <ac:spMk id="6" creationId="{5FD2ECB2-1C1A-40DA-AEDF-CF340048781A}"/>
          </ac:spMkLst>
        </pc:spChg>
        <pc:spChg chg="add mod">
          <ac:chgData name="Masaki Suzuki" userId="2c4feb2ed34ad1a7" providerId="Windows Live" clId="Web-{EDE274BC-B9C0-44AB-88D5-1558CAD37204}" dt="2021-05-22T22:07:08.943" v="441" actId="1076"/>
          <ac:spMkLst>
            <pc:docMk/>
            <pc:sldMk cId="2683761033" sldId="444"/>
            <ac:spMk id="8" creationId="{E970455E-1C84-43BA-834B-E2DC69E2B230}"/>
          </ac:spMkLst>
        </pc:spChg>
        <pc:spChg chg="add mod">
          <ac:chgData name="Masaki Suzuki" userId="2c4feb2ed34ad1a7" providerId="Windows Live" clId="Web-{EDE274BC-B9C0-44AB-88D5-1558CAD37204}" dt="2021-05-22T22:07:05.599" v="440" actId="1076"/>
          <ac:spMkLst>
            <pc:docMk/>
            <pc:sldMk cId="2683761033" sldId="444"/>
            <ac:spMk id="10" creationId="{0931EF08-B969-4C0E-8EDC-021BD019B1E7}"/>
          </ac:spMkLst>
        </pc:spChg>
        <pc:spChg chg="mod">
          <ac:chgData name="Masaki Suzuki" userId="2c4feb2ed34ad1a7" providerId="Windows Live" clId="Web-{EDE274BC-B9C0-44AB-88D5-1558CAD37204}" dt="2021-05-22T22:04:18.026" v="365" actId="20577"/>
          <ac:spMkLst>
            <pc:docMk/>
            <pc:sldMk cId="2683761033" sldId="444"/>
            <ac:spMk id="11" creationId="{6767F72A-B215-4DDD-8F1E-F5C7B53A0E3B}"/>
          </ac:spMkLst>
        </pc:spChg>
        <pc:graphicFrameChg chg="add mod modGraphic">
          <ac:chgData name="Masaki Suzuki" userId="2c4feb2ed34ad1a7" providerId="Windows Live" clId="Web-{EDE274BC-B9C0-44AB-88D5-1558CAD37204}" dt="2021-05-22T22:06:50.999" v="439"/>
          <ac:graphicFrameMkLst>
            <pc:docMk/>
            <pc:sldMk cId="2683761033" sldId="444"/>
            <ac:graphicFrameMk id="5" creationId="{651E18DA-ADF4-4001-B6B6-ABA3A66A6417}"/>
          </ac:graphicFrameMkLst>
        </pc:graphicFrameChg>
      </pc:sldChg>
      <pc:sldChg chg="addSp delSp modSp add ord replId">
        <pc:chgData name="Masaki Suzuki" userId="2c4feb2ed34ad1a7" providerId="Windows Live" clId="Web-{EDE274BC-B9C0-44AB-88D5-1558CAD37204}" dt="2021-05-22T22:21:18.169" v="683" actId="1076"/>
        <pc:sldMkLst>
          <pc:docMk/>
          <pc:sldMk cId="2695505981" sldId="445"/>
        </pc:sldMkLst>
        <pc:spChg chg="add mod">
          <ac:chgData name="Masaki Suzuki" userId="2c4feb2ed34ad1a7" providerId="Windows Live" clId="Web-{EDE274BC-B9C0-44AB-88D5-1558CAD37204}" dt="2021-05-22T22:17:06.458" v="672" actId="20577"/>
          <ac:spMkLst>
            <pc:docMk/>
            <pc:sldMk cId="2695505981" sldId="445"/>
            <ac:spMk id="5" creationId="{F48F47DB-9D4A-4064-88ED-A829B4973A52}"/>
          </ac:spMkLst>
        </pc:spChg>
        <pc:spChg chg="del mod">
          <ac:chgData name="Masaki Suzuki" userId="2c4feb2ed34ad1a7" providerId="Windows Live" clId="Web-{EDE274BC-B9C0-44AB-88D5-1558CAD37204}" dt="2021-05-22T22:14:58.608" v="581"/>
          <ac:spMkLst>
            <pc:docMk/>
            <pc:sldMk cId="2695505981" sldId="445"/>
            <ac:spMk id="6" creationId="{5FD2ECB2-1C1A-40DA-AEDF-CF340048781A}"/>
          </ac:spMkLst>
        </pc:spChg>
        <pc:spChg chg="mod">
          <ac:chgData name="Masaki Suzuki" userId="2c4feb2ed34ad1a7" providerId="Windows Live" clId="Web-{EDE274BC-B9C0-44AB-88D5-1558CAD37204}" dt="2021-05-22T22:17:55.554" v="679" actId="20577"/>
          <ac:spMkLst>
            <pc:docMk/>
            <pc:sldMk cId="2695505981" sldId="445"/>
            <ac:spMk id="11" creationId="{6767F72A-B215-4DDD-8F1E-F5C7B53A0E3B}"/>
          </ac:spMkLst>
        </pc:spChg>
        <pc:picChg chg="add mod">
          <ac:chgData name="Masaki Suzuki" userId="2c4feb2ed34ad1a7" providerId="Windows Live" clId="Web-{EDE274BC-B9C0-44AB-88D5-1558CAD37204}" dt="2021-05-22T22:21:18.169" v="683" actId="1076"/>
          <ac:picMkLst>
            <pc:docMk/>
            <pc:sldMk cId="2695505981" sldId="445"/>
            <ac:picMk id="8" creationId="{E6E67F4B-5150-447A-952A-8D57DFF88F5D}"/>
          </ac:picMkLst>
        </pc:picChg>
      </pc:sldChg>
      <pc:sldChg chg="add del replId">
        <pc:chgData name="Masaki Suzuki" userId="2c4feb2ed34ad1a7" providerId="Windows Live" clId="Web-{EDE274BC-B9C0-44AB-88D5-1558CAD37204}" dt="2021-05-22T22:14:05.341" v="542"/>
        <pc:sldMkLst>
          <pc:docMk/>
          <pc:sldMk cId="3398306994" sldId="445"/>
        </pc:sldMkLst>
      </pc:sldChg>
      <pc:sldChg chg="modSp add replId">
        <pc:chgData name="Masaki Suzuki" userId="2c4feb2ed34ad1a7" providerId="Windows Live" clId="Web-{EDE274BC-B9C0-44AB-88D5-1558CAD37204}" dt="2021-05-22T22:35:50.942" v="823" actId="20577"/>
        <pc:sldMkLst>
          <pc:docMk/>
          <pc:sldMk cId="2381764726" sldId="446"/>
        </pc:sldMkLst>
        <pc:spChg chg="mod">
          <ac:chgData name="Masaki Suzuki" userId="2c4feb2ed34ad1a7" providerId="Windows Live" clId="Web-{EDE274BC-B9C0-44AB-88D5-1558CAD37204}" dt="2021-05-22T22:35:50.942" v="823" actId="20577"/>
          <ac:spMkLst>
            <pc:docMk/>
            <pc:sldMk cId="2381764726" sldId="446"/>
            <ac:spMk id="5" creationId="{F48F47DB-9D4A-4064-88ED-A829B4973A52}"/>
          </ac:spMkLst>
        </pc:spChg>
        <pc:spChg chg="mod">
          <ac:chgData name="Masaki Suzuki" userId="2c4feb2ed34ad1a7" providerId="Windows Live" clId="Web-{EDE274BC-B9C0-44AB-88D5-1558CAD37204}" dt="2021-05-22T22:22:00.936" v="714" actId="20577"/>
          <ac:spMkLst>
            <pc:docMk/>
            <pc:sldMk cId="2381764726" sldId="446"/>
            <ac:spMk id="11" creationId="{6767F72A-B215-4DDD-8F1E-F5C7B53A0E3B}"/>
          </ac:spMkLst>
        </pc:spChg>
        <pc:picChg chg="mod">
          <ac:chgData name="Masaki Suzuki" userId="2c4feb2ed34ad1a7" providerId="Windows Live" clId="Web-{EDE274BC-B9C0-44AB-88D5-1558CAD37204}" dt="2021-05-22T22:21:43.264" v="691" actId="1076"/>
          <ac:picMkLst>
            <pc:docMk/>
            <pc:sldMk cId="2381764726" sldId="446"/>
            <ac:picMk id="3" creationId="{387F9BA8-E02F-4797-AE4E-52F0A786CA49}"/>
          </ac:picMkLst>
        </pc:picChg>
        <pc:picChg chg="mod">
          <ac:chgData name="Masaki Suzuki" userId="2c4feb2ed34ad1a7" providerId="Windows Live" clId="Web-{EDE274BC-B9C0-44AB-88D5-1558CAD37204}" dt="2021-05-22T22:21:39.498" v="689" actId="1076"/>
          <ac:picMkLst>
            <pc:docMk/>
            <pc:sldMk cId="2381764726" sldId="446"/>
            <ac:picMk id="4" creationId="{570667D6-E959-4EC4-BFDC-3284F3372590}"/>
          </ac:picMkLst>
        </pc:picChg>
      </pc:sldChg>
    </pc:docChg>
  </pc:docChgLst>
  <pc:docChgLst>
    <pc:chgData name="Masaki Suzuki" userId="2c4feb2ed34ad1a7" providerId="Windows Live" clId="Web-{AFCC58F8-B29A-4193-9AD7-4609A20DBEEC}"/>
    <pc:docChg chg="modSld">
      <pc:chgData name="Masaki Suzuki" userId="2c4feb2ed34ad1a7" providerId="Windows Live" clId="Web-{AFCC58F8-B29A-4193-9AD7-4609A20DBEEC}" dt="2021-03-04T06:39:08.523" v="311"/>
      <pc:docMkLst>
        <pc:docMk/>
      </pc:docMkLst>
      <pc:sldChg chg="modSp">
        <pc:chgData name="Masaki Suzuki" userId="2c4feb2ed34ad1a7" providerId="Windows Live" clId="Web-{AFCC58F8-B29A-4193-9AD7-4609A20DBEEC}" dt="2021-03-04T06:29:22.335" v="7"/>
        <pc:sldMkLst>
          <pc:docMk/>
          <pc:sldMk cId="0" sldId="256"/>
        </pc:sldMkLst>
        <pc:spChg chg="mod">
          <ac:chgData name="Masaki Suzuki" userId="2c4feb2ed34ad1a7" providerId="Windows Live" clId="Web-{AFCC58F8-B29A-4193-9AD7-4609A20DBEEC}" dt="2021-03-04T06:29:22.273" v="0"/>
          <ac:spMkLst>
            <pc:docMk/>
            <pc:sldMk cId="0" sldId="256"/>
            <ac:spMk id="105" creationId="{00000000-0000-0000-0000-000000000000}"/>
          </ac:spMkLst>
        </pc:spChg>
        <pc:spChg chg="mod">
          <ac:chgData name="Masaki Suzuki" userId="2c4feb2ed34ad1a7" providerId="Windows Live" clId="Web-{AFCC58F8-B29A-4193-9AD7-4609A20DBEEC}" dt="2021-03-04T06:29:22.288" v="1"/>
          <ac:spMkLst>
            <pc:docMk/>
            <pc:sldMk cId="0" sldId="256"/>
            <ac:spMk id="106" creationId="{00000000-0000-0000-0000-000000000000}"/>
          </ac:spMkLst>
        </pc:spChg>
        <pc:spChg chg="mod">
          <ac:chgData name="Masaki Suzuki" userId="2c4feb2ed34ad1a7" providerId="Windows Live" clId="Web-{AFCC58F8-B29A-4193-9AD7-4609A20DBEEC}" dt="2021-03-04T06:29:22.288" v="2"/>
          <ac:spMkLst>
            <pc:docMk/>
            <pc:sldMk cId="0" sldId="256"/>
            <ac:spMk id="107" creationId="{00000000-0000-0000-0000-000000000000}"/>
          </ac:spMkLst>
        </pc:spChg>
        <pc:spChg chg="mod">
          <ac:chgData name="Masaki Suzuki" userId="2c4feb2ed34ad1a7" providerId="Windows Live" clId="Web-{AFCC58F8-B29A-4193-9AD7-4609A20DBEEC}" dt="2021-03-04T06:29:22.304" v="3"/>
          <ac:spMkLst>
            <pc:docMk/>
            <pc:sldMk cId="0" sldId="256"/>
            <ac:spMk id="108" creationId="{00000000-0000-0000-0000-000000000000}"/>
          </ac:spMkLst>
        </pc:spChg>
        <pc:spChg chg="mod">
          <ac:chgData name="Masaki Suzuki" userId="2c4feb2ed34ad1a7" providerId="Windows Live" clId="Web-{AFCC58F8-B29A-4193-9AD7-4609A20DBEEC}" dt="2021-03-04T06:29:22.304" v="4"/>
          <ac:spMkLst>
            <pc:docMk/>
            <pc:sldMk cId="0" sldId="256"/>
            <ac:spMk id="109" creationId="{00000000-0000-0000-0000-000000000000}"/>
          </ac:spMkLst>
        </pc:spChg>
        <pc:spChg chg="mod">
          <ac:chgData name="Masaki Suzuki" userId="2c4feb2ed34ad1a7" providerId="Windows Live" clId="Web-{AFCC58F8-B29A-4193-9AD7-4609A20DBEEC}" dt="2021-03-04T06:29:22.320" v="5"/>
          <ac:spMkLst>
            <pc:docMk/>
            <pc:sldMk cId="0" sldId="256"/>
            <ac:spMk id="110" creationId="{00000000-0000-0000-0000-000000000000}"/>
          </ac:spMkLst>
        </pc:spChg>
        <pc:spChg chg="mod">
          <ac:chgData name="Masaki Suzuki" userId="2c4feb2ed34ad1a7" providerId="Windows Live" clId="Web-{AFCC58F8-B29A-4193-9AD7-4609A20DBEEC}" dt="2021-03-04T06:29:22.320" v="6"/>
          <ac:spMkLst>
            <pc:docMk/>
            <pc:sldMk cId="0" sldId="256"/>
            <ac:spMk id="111" creationId="{00000000-0000-0000-0000-000000000000}"/>
          </ac:spMkLst>
        </pc:spChg>
        <pc:spChg chg="mod">
          <ac:chgData name="Masaki Suzuki" userId="2c4feb2ed34ad1a7" providerId="Windows Live" clId="Web-{AFCC58F8-B29A-4193-9AD7-4609A20DBEEC}" dt="2021-03-04T06:29:22.335" v="7"/>
          <ac:spMkLst>
            <pc:docMk/>
            <pc:sldMk cId="0" sldId="256"/>
            <ac:spMk id="112" creationId="{00000000-0000-0000-0000-000000000000}"/>
          </ac:spMkLst>
        </pc:spChg>
      </pc:sldChg>
      <pc:sldChg chg="modSp">
        <pc:chgData name="Masaki Suzuki" userId="2c4feb2ed34ad1a7" providerId="Windows Live" clId="Web-{AFCC58F8-B29A-4193-9AD7-4609A20DBEEC}" dt="2021-03-04T06:30:21.195" v="14"/>
        <pc:sldMkLst>
          <pc:docMk/>
          <pc:sldMk cId="0" sldId="257"/>
        </pc:sldMkLst>
        <pc:spChg chg="mod">
          <ac:chgData name="Masaki Suzuki" userId="2c4feb2ed34ad1a7" providerId="Windows Live" clId="Web-{AFCC58F8-B29A-4193-9AD7-4609A20DBEEC}" dt="2021-03-04T06:30:21.085" v="8"/>
          <ac:spMkLst>
            <pc:docMk/>
            <pc:sldMk cId="0" sldId="257"/>
            <ac:spMk id="117" creationId="{00000000-0000-0000-0000-000000000000}"/>
          </ac:spMkLst>
        </pc:spChg>
        <pc:spChg chg="mod">
          <ac:chgData name="Masaki Suzuki" userId="2c4feb2ed34ad1a7" providerId="Windows Live" clId="Web-{AFCC58F8-B29A-4193-9AD7-4609A20DBEEC}" dt="2021-03-04T06:30:21.101" v="9"/>
          <ac:spMkLst>
            <pc:docMk/>
            <pc:sldMk cId="0" sldId="257"/>
            <ac:spMk id="119" creationId="{00000000-0000-0000-0000-000000000000}"/>
          </ac:spMkLst>
        </pc:spChg>
        <pc:spChg chg="mod">
          <ac:chgData name="Masaki Suzuki" userId="2c4feb2ed34ad1a7" providerId="Windows Live" clId="Web-{AFCC58F8-B29A-4193-9AD7-4609A20DBEEC}" dt="2021-03-04T06:30:21.117" v="10"/>
          <ac:spMkLst>
            <pc:docMk/>
            <pc:sldMk cId="0" sldId="257"/>
            <ac:spMk id="121" creationId="{00000000-0000-0000-0000-000000000000}"/>
          </ac:spMkLst>
        </pc:spChg>
        <pc:spChg chg="mod">
          <ac:chgData name="Masaki Suzuki" userId="2c4feb2ed34ad1a7" providerId="Windows Live" clId="Web-{AFCC58F8-B29A-4193-9AD7-4609A20DBEEC}" dt="2021-03-04T06:30:21.148" v="11"/>
          <ac:spMkLst>
            <pc:docMk/>
            <pc:sldMk cId="0" sldId="257"/>
            <ac:spMk id="124" creationId="{00000000-0000-0000-0000-000000000000}"/>
          </ac:spMkLst>
        </pc:spChg>
        <pc:spChg chg="mod">
          <ac:chgData name="Masaki Suzuki" userId="2c4feb2ed34ad1a7" providerId="Windows Live" clId="Web-{AFCC58F8-B29A-4193-9AD7-4609A20DBEEC}" dt="2021-03-04T06:30:21.163" v="12"/>
          <ac:spMkLst>
            <pc:docMk/>
            <pc:sldMk cId="0" sldId="257"/>
            <ac:spMk id="125" creationId="{00000000-0000-0000-0000-000000000000}"/>
          </ac:spMkLst>
        </pc:spChg>
        <pc:spChg chg="mod">
          <ac:chgData name="Masaki Suzuki" userId="2c4feb2ed34ad1a7" providerId="Windows Live" clId="Web-{AFCC58F8-B29A-4193-9AD7-4609A20DBEEC}" dt="2021-03-04T06:30:21.179" v="13"/>
          <ac:spMkLst>
            <pc:docMk/>
            <pc:sldMk cId="0" sldId="257"/>
            <ac:spMk id="126" creationId="{00000000-0000-0000-0000-000000000000}"/>
          </ac:spMkLst>
        </pc:spChg>
        <pc:spChg chg="mod">
          <ac:chgData name="Masaki Suzuki" userId="2c4feb2ed34ad1a7" providerId="Windows Live" clId="Web-{AFCC58F8-B29A-4193-9AD7-4609A20DBEEC}" dt="2021-03-04T06:30:21.195" v="14"/>
          <ac:spMkLst>
            <pc:docMk/>
            <pc:sldMk cId="0" sldId="257"/>
            <ac:spMk id="127" creationId="{00000000-0000-0000-0000-000000000000}"/>
          </ac:spMkLst>
        </pc:spChg>
      </pc:sldChg>
      <pc:sldChg chg="modSp">
        <pc:chgData name="Masaki Suzuki" userId="2c4feb2ed34ad1a7" providerId="Windows Live" clId="Web-{AFCC58F8-B29A-4193-9AD7-4609A20DBEEC}" dt="2021-03-04T06:30:27.789" v="20"/>
        <pc:sldMkLst>
          <pc:docMk/>
          <pc:sldMk cId="0" sldId="258"/>
        </pc:sldMkLst>
        <pc:spChg chg="mod">
          <ac:chgData name="Masaki Suzuki" userId="2c4feb2ed34ad1a7" providerId="Windows Live" clId="Web-{AFCC58F8-B29A-4193-9AD7-4609A20DBEEC}" dt="2021-03-04T06:30:27.726" v="15"/>
          <ac:spMkLst>
            <pc:docMk/>
            <pc:sldMk cId="0" sldId="258"/>
            <ac:spMk id="133" creationId="{00000000-0000-0000-0000-000000000000}"/>
          </ac:spMkLst>
        </pc:spChg>
        <pc:spChg chg="mod">
          <ac:chgData name="Masaki Suzuki" userId="2c4feb2ed34ad1a7" providerId="Windows Live" clId="Web-{AFCC58F8-B29A-4193-9AD7-4609A20DBEEC}" dt="2021-03-04T06:30:27.742" v="16"/>
          <ac:spMkLst>
            <pc:docMk/>
            <pc:sldMk cId="0" sldId="258"/>
            <ac:spMk id="136" creationId="{00000000-0000-0000-0000-000000000000}"/>
          </ac:spMkLst>
        </pc:spChg>
        <pc:spChg chg="mod">
          <ac:chgData name="Masaki Suzuki" userId="2c4feb2ed34ad1a7" providerId="Windows Live" clId="Web-{AFCC58F8-B29A-4193-9AD7-4609A20DBEEC}" dt="2021-03-04T06:30:27.757" v="17"/>
          <ac:spMkLst>
            <pc:docMk/>
            <pc:sldMk cId="0" sldId="258"/>
            <ac:spMk id="139" creationId="{00000000-0000-0000-0000-000000000000}"/>
          </ac:spMkLst>
        </pc:spChg>
        <pc:spChg chg="mod">
          <ac:chgData name="Masaki Suzuki" userId="2c4feb2ed34ad1a7" providerId="Windows Live" clId="Web-{AFCC58F8-B29A-4193-9AD7-4609A20DBEEC}" dt="2021-03-04T06:30:27.773" v="18"/>
          <ac:spMkLst>
            <pc:docMk/>
            <pc:sldMk cId="0" sldId="258"/>
            <ac:spMk id="140" creationId="{00000000-0000-0000-0000-000000000000}"/>
          </ac:spMkLst>
        </pc:spChg>
        <pc:spChg chg="mod">
          <ac:chgData name="Masaki Suzuki" userId="2c4feb2ed34ad1a7" providerId="Windows Live" clId="Web-{AFCC58F8-B29A-4193-9AD7-4609A20DBEEC}" dt="2021-03-04T06:30:27.773" v="19"/>
          <ac:spMkLst>
            <pc:docMk/>
            <pc:sldMk cId="0" sldId="258"/>
            <ac:spMk id="141" creationId="{00000000-0000-0000-0000-000000000000}"/>
          </ac:spMkLst>
        </pc:spChg>
        <pc:spChg chg="mod">
          <ac:chgData name="Masaki Suzuki" userId="2c4feb2ed34ad1a7" providerId="Windows Live" clId="Web-{AFCC58F8-B29A-4193-9AD7-4609A20DBEEC}" dt="2021-03-04T06:30:27.789" v="20"/>
          <ac:spMkLst>
            <pc:docMk/>
            <pc:sldMk cId="0" sldId="258"/>
            <ac:spMk id="142" creationId="{00000000-0000-0000-0000-000000000000}"/>
          </ac:spMkLst>
        </pc:spChg>
      </pc:sldChg>
      <pc:sldChg chg="modSp">
        <pc:chgData name="Masaki Suzuki" userId="2c4feb2ed34ad1a7" providerId="Windows Live" clId="Web-{AFCC58F8-B29A-4193-9AD7-4609A20DBEEC}" dt="2021-03-04T06:30:34.914" v="31"/>
        <pc:sldMkLst>
          <pc:docMk/>
          <pc:sldMk cId="0" sldId="259"/>
        </pc:sldMkLst>
        <pc:spChg chg="mod">
          <ac:chgData name="Masaki Suzuki" userId="2c4feb2ed34ad1a7" providerId="Windows Live" clId="Web-{AFCC58F8-B29A-4193-9AD7-4609A20DBEEC}" dt="2021-03-04T06:30:34.742" v="21"/>
          <ac:spMkLst>
            <pc:docMk/>
            <pc:sldMk cId="0" sldId="259"/>
            <ac:spMk id="147" creationId="{00000000-0000-0000-0000-000000000000}"/>
          </ac:spMkLst>
        </pc:spChg>
        <pc:spChg chg="mod">
          <ac:chgData name="Masaki Suzuki" userId="2c4feb2ed34ad1a7" providerId="Windows Live" clId="Web-{AFCC58F8-B29A-4193-9AD7-4609A20DBEEC}" dt="2021-03-04T06:30:34.757" v="22"/>
          <ac:spMkLst>
            <pc:docMk/>
            <pc:sldMk cId="0" sldId="259"/>
            <ac:spMk id="153" creationId="{00000000-0000-0000-0000-000000000000}"/>
          </ac:spMkLst>
        </pc:spChg>
        <pc:spChg chg="mod">
          <ac:chgData name="Masaki Suzuki" userId="2c4feb2ed34ad1a7" providerId="Windows Live" clId="Web-{AFCC58F8-B29A-4193-9AD7-4609A20DBEEC}" dt="2021-03-04T06:30:34.773" v="23"/>
          <ac:spMkLst>
            <pc:docMk/>
            <pc:sldMk cId="0" sldId="259"/>
            <ac:spMk id="154" creationId="{00000000-0000-0000-0000-000000000000}"/>
          </ac:spMkLst>
        </pc:spChg>
        <pc:spChg chg="mod">
          <ac:chgData name="Masaki Suzuki" userId="2c4feb2ed34ad1a7" providerId="Windows Live" clId="Web-{AFCC58F8-B29A-4193-9AD7-4609A20DBEEC}" dt="2021-03-04T06:30:34.789" v="24"/>
          <ac:spMkLst>
            <pc:docMk/>
            <pc:sldMk cId="0" sldId="259"/>
            <ac:spMk id="155" creationId="{00000000-0000-0000-0000-000000000000}"/>
          </ac:spMkLst>
        </pc:spChg>
        <pc:spChg chg="mod">
          <ac:chgData name="Masaki Suzuki" userId="2c4feb2ed34ad1a7" providerId="Windows Live" clId="Web-{AFCC58F8-B29A-4193-9AD7-4609A20DBEEC}" dt="2021-03-04T06:30:34.804" v="25"/>
          <ac:spMkLst>
            <pc:docMk/>
            <pc:sldMk cId="0" sldId="259"/>
            <ac:spMk id="156" creationId="{00000000-0000-0000-0000-000000000000}"/>
          </ac:spMkLst>
        </pc:spChg>
        <pc:spChg chg="mod">
          <ac:chgData name="Masaki Suzuki" userId="2c4feb2ed34ad1a7" providerId="Windows Live" clId="Web-{AFCC58F8-B29A-4193-9AD7-4609A20DBEEC}" dt="2021-03-04T06:30:34.835" v="26"/>
          <ac:spMkLst>
            <pc:docMk/>
            <pc:sldMk cId="0" sldId="259"/>
            <ac:spMk id="157" creationId="{00000000-0000-0000-0000-000000000000}"/>
          </ac:spMkLst>
        </pc:spChg>
        <pc:spChg chg="mod">
          <ac:chgData name="Masaki Suzuki" userId="2c4feb2ed34ad1a7" providerId="Windows Live" clId="Web-{AFCC58F8-B29A-4193-9AD7-4609A20DBEEC}" dt="2021-03-04T06:30:34.851" v="27"/>
          <ac:spMkLst>
            <pc:docMk/>
            <pc:sldMk cId="0" sldId="259"/>
            <ac:spMk id="160" creationId="{00000000-0000-0000-0000-000000000000}"/>
          </ac:spMkLst>
        </pc:spChg>
        <pc:spChg chg="mod">
          <ac:chgData name="Masaki Suzuki" userId="2c4feb2ed34ad1a7" providerId="Windows Live" clId="Web-{AFCC58F8-B29A-4193-9AD7-4609A20DBEEC}" dt="2021-03-04T06:30:34.867" v="28"/>
          <ac:spMkLst>
            <pc:docMk/>
            <pc:sldMk cId="0" sldId="259"/>
            <ac:spMk id="161" creationId="{00000000-0000-0000-0000-000000000000}"/>
          </ac:spMkLst>
        </pc:spChg>
        <pc:spChg chg="mod">
          <ac:chgData name="Masaki Suzuki" userId="2c4feb2ed34ad1a7" providerId="Windows Live" clId="Web-{AFCC58F8-B29A-4193-9AD7-4609A20DBEEC}" dt="2021-03-04T06:30:34.882" v="29"/>
          <ac:spMkLst>
            <pc:docMk/>
            <pc:sldMk cId="0" sldId="259"/>
            <ac:spMk id="162" creationId="{00000000-0000-0000-0000-000000000000}"/>
          </ac:spMkLst>
        </pc:spChg>
        <pc:spChg chg="mod">
          <ac:chgData name="Masaki Suzuki" userId="2c4feb2ed34ad1a7" providerId="Windows Live" clId="Web-{AFCC58F8-B29A-4193-9AD7-4609A20DBEEC}" dt="2021-03-04T06:30:34.898" v="30"/>
          <ac:spMkLst>
            <pc:docMk/>
            <pc:sldMk cId="0" sldId="259"/>
            <ac:spMk id="163" creationId="{00000000-0000-0000-0000-000000000000}"/>
          </ac:spMkLst>
        </pc:spChg>
        <pc:spChg chg="mod">
          <ac:chgData name="Masaki Suzuki" userId="2c4feb2ed34ad1a7" providerId="Windows Live" clId="Web-{AFCC58F8-B29A-4193-9AD7-4609A20DBEEC}" dt="2021-03-04T06:30:34.914" v="31"/>
          <ac:spMkLst>
            <pc:docMk/>
            <pc:sldMk cId="0" sldId="259"/>
            <ac:spMk id="164" creationId="{00000000-0000-0000-0000-000000000000}"/>
          </ac:spMkLst>
        </pc:spChg>
      </pc:sldChg>
      <pc:sldChg chg="modSp">
        <pc:chgData name="Masaki Suzuki" userId="2c4feb2ed34ad1a7" providerId="Windows Live" clId="Web-{AFCC58F8-B29A-4193-9AD7-4609A20DBEEC}" dt="2021-03-04T06:30:41.054" v="39"/>
        <pc:sldMkLst>
          <pc:docMk/>
          <pc:sldMk cId="0" sldId="260"/>
        </pc:sldMkLst>
        <pc:spChg chg="mod">
          <ac:chgData name="Masaki Suzuki" userId="2c4feb2ed34ad1a7" providerId="Windows Live" clId="Web-{AFCC58F8-B29A-4193-9AD7-4609A20DBEEC}" dt="2021-03-04T06:30:40.929" v="32"/>
          <ac:spMkLst>
            <pc:docMk/>
            <pc:sldMk cId="0" sldId="260"/>
            <ac:spMk id="169" creationId="{00000000-0000-0000-0000-000000000000}"/>
          </ac:spMkLst>
        </pc:spChg>
        <pc:spChg chg="mod">
          <ac:chgData name="Masaki Suzuki" userId="2c4feb2ed34ad1a7" providerId="Windows Live" clId="Web-{AFCC58F8-B29A-4193-9AD7-4609A20DBEEC}" dt="2021-03-04T06:30:40.945" v="33"/>
          <ac:spMkLst>
            <pc:docMk/>
            <pc:sldMk cId="0" sldId="260"/>
            <ac:spMk id="174" creationId="{00000000-0000-0000-0000-000000000000}"/>
          </ac:spMkLst>
        </pc:spChg>
        <pc:spChg chg="mod">
          <ac:chgData name="Masaki Suzuki" userId="2c4feb2ed34ad1a7" providerId="Windows Live" clId="Web-{AFCC58F8-B29A-4193-9AD7-4609A20DBEEC}" dt="2021-03-04T06:30:40.960" v="34"/>
          <ac:spMkLst>
            <pc:docMk/>
            <pc:sldMk cId="0" sldId="260"/>
            <ac:spMk id="175" creationId="{00000000-0000-0000-0000-000000000000}"/>
          </ac:spMkLst>
        </pc:spChg>
        <pc:spChg chg="mod">
          <ac:chgData name="Masaki Suzuki" userId="2c4feb2ed34ad1a7" providerId="Windows Live" clId="Web-{AFCC58F8-B29A-4193-9AD7-4609A20DBEEC}" dt="2021-03-04T06:30:40.976" v="35"/>
          <ac:spMkLst>
            <pc:docMk/>
            <pc:sldMk cId="0" sldId="260"/>
            <ac:spMk id="176" creationId="{00000000-0000-0000-0000-000000000000}"/>
          </ac:spMkLst>
        </pc:spChg>
        <pc:spChg chg="mod">
          <ac:chgData name="Masaki Suzuki" userId="2c4feb2ed34ad1a7" providerId="Windows Live" clId="Web-{AFCC58F8-B29A-4193-9AD7-4609A20DBEEC}" dt="2021-03-04T06:30:41.007" v="36"/>
          <ac:spMkLst>
            <pc:docMk/>
            <pc:sldMk cId="0" sldId="260"/>
            <ac:spMk id="177" creationId="{00000000-0000-0000-0000-000000000000}"/>
          </ac:spMkLst>
        </pc:spChg>
        <pc:spChg chg="mod">
          <ac:chgData name="Masaki Suzuki" userId="2c4feb2ed34ad1a7" providerId="Windows Live" clId="Web-{AFCC58F8-B29A-4193-9AD7-4609A20DBEEC}" dt="2021-03-04T06:30:41.023" v="37"/>
          <ac:spMkLst>
            <pc:docMk/>
            <pc:sldMk cId="0" sldId="260"/>
            <ac:spMk id="178" creationId="{00000000-0000-0000-0000-000000000000}"/>
          </ac:spMkLst>
        </pc:spChg>
        <pc:spChg chg="mod">
          <ac:chgData name="Masaki Suzuki" userId="2c4feb2ed34ad1a7" providerId="Windows Live" clId="Web-{AFCC58F8-B29A-4193-9AD7-4609A20DBEEC}" dt="2021-03-04T06:30:41.039" v="38"/>
          <ac:spMkLst>
            <pc:docMk/>
            <pc:sldMk cId="0" sldId="260"/>
            <ac:spMk id="179" creationId="{00000000-0000-0000-0000-000000000000}"/>
          </ac:spMkLst>
        </pc:spChg>
        <pc:spChg chg="mod">
          <ac:chgData name="Masaki Suzuki" userId="2c4feb2ed34ad1a7" providerId="Windows Live" clId="Web-{AFCC58F8-B29A-4193-9AD7-4609A20DBEEC}" dt="2021-03-04T06:30:41.054" v="39"/>
          <ac:spMkLst>
            <pc:docMk/>
            <pc:sldMk cId="0" sldId="260"/>
            <ac:spMk id="180" creationId="{00000000-0000-0000-0000-000000000000}"/>
          </ac:spMkLst>
        </pc:spChg>
      </pc:sldChg>
      <pc:sldChg chg="modSp">
        <pc:chgData name="Masaki Suzuki" userId="2c4feb2ed34ad1a7" providerId="Windows Live" clId="Web-{AFCC58F8-B29A-4193-9AD7-4609A20DBEEC}" dt="2021-03-04T06:30:49.664" v="41"/>
        <pc:sldMkLst>
          <pc:docMk/>
          <pc:sldMk cId="0" sldId="261"/>
        </pc:sldMkLst>
        <pc:spChg chg="mod">
          <ac:chgData name="Masaki Suzuki" userId="2c4feb2ed34ad1a7" providerId="Windows Live" clId="Web-{AFCC58F8-B29A-4193-9AD7-4609A20DBEEC}" dt="2021-03-04T06:30:49.664" v="40"/>
          <ac:spMkLst>
            <pc:docMk/>
            <pc:sldMk cId="0" sldId="261"/>
            <ac:spMk id="186" creationId="{00000000-0000-0000-0000-000000000000}"/>
          </ac:spMkLst>
        </pc:spChg>
        <pc:spChg chg="mod">
          <ac:chgData name="Masaki Suzuki" userId="2c4feb2ed34ad1a7" providerId="Windows Live" clId="Web-{AFCC58F8-B29A-4193-9AD7-4609A20DBEEC}" dt="2021-03-04T06:30:49.664" v="41"/>
          <ac:spMkLst>
            <pc:docMk/>
            <pc:sldMk cId="0" sldId="261"/>
            <ac:spMk id="187" creationId="{00000000-0000-0000-0000-000000000000}"/>
          </ac:spMkLst>
        </pc:spChg>
      </pc:sldChg>
      <pc:sldChg chg="modSp">
        <pc:chgData name="Masaki Suzuki" userId="2c4feb2ed34ad1a7" providerId="Windows Live" clId="Web-{AFCC58F8-B29A-4193-9AD7-4609A20DBEEC}" dt="2021-03-04T06:30:56.960" v="47"/>
        <pc:sldMkLst>
          <pc:docMk/>
          <pc:sldMk cId="0" sldId="262"/>
        </pc:sldMkLst>
        <pc:spChg chg="mod">
          <ac:chgData name="Masaki Suzuki" userId="2c4feb2ed34ad1a7" providerId="Windows Live" clId="Web-{AFCC58F8-B29A-4193-9AD7-4609A20DBEEC}" dt="2021-03-04T06:30:56.898" v="42"/>
          <ac:spMkLst>
            <pc:docMk/>
            <pc:sldMk cId="0" sldId="262"/>
            <ac:spMk id="192" creationId="{00000000-0000-0000-0000-000000000000}"/>
          </ac:spMkLst>
        </pc:spChg>
        <pc:spChg chg="mod">
          <ac:chgData name="Masaki Suzuki" userId="2c4feb2ed34ad1a7" providerId="Windows Live" clId="Web-{AFCC58F8-B29A-4193-9AD7-4609A20DBEEC}" dt="2021-03-04T06:30:56.914" v="43"/>
          <ac:spMkLst>
            <pc:docMk/>
            <pc:sldMk cId="0" sldId="262"/>
            <ac:spMk id="193" creationId="{00000000-0000-0000-0000-000000000000}"/>
          </ac:spMkLst>
        </pc:spChg>
        <pc:spChg chg="mod">
          <ac:chgData name="Masaki Suzuki" userId="2c4feb2ed34ad1a7" providerId="Windows Live" clId="Web-{AFCC58F8-B29A-4193-9AD7-4609A20DBEEC}" dt="2021-03-04T06:30:56.929" v="44"/>
          <ac:spMkLst>
            <pc:docMk/>
            <pc:sldMk cId="0" sldId="262"/>
            <ac:spMk id="195" creationId="{00000000-0000-0000-0000-000000000000}"/>
          </ac:spMkLst>
        </pc:spChg>
        <pc:spChg chg="mod">
          <ac:chgData name="Masaki Suzuki" userId="2c4feb2ed34ad1a7" providerId="Windows Live" clId="Web-{AFCC58F8-B29A-4193-9AD7-4609A20DBEEC}" dt="2021-03-04T06:30:56.945" v="45"/>
          <ac:spMkLst>
            <pc:docMk/>
            <pc:sldMk cId="0" sldId="262"/>
            <ac:spMk id="196" creationId="{00000000-0000-0000-0000-000000000000}"/>
          </ac:spMkLst>
        </pc:spChg>
        <pc:spChg chg="mod">
          <ac:chgData name="Masaki Suzuki" userId="2c4feb2ed34ad1a7" providerId="Windows Live" clId="Web-{AFCC58F8-B29A-4193-9AD7-4609A20DBEEC}" dt="2021-03-04T06:30:56.945" v="46"/>
          <ac:spMkLst>
            <pc:docMk/>
            <pc:sldMk cId="0" sldId="262"/>
            <ac:spMk id="197" creationId="{00000000-0000-0000-0000-000000000000}"/>
          </ac:spMkLst>
        </pc:spChg>
        <pc:spChg chg="mod">
          <ac:chgData name="Masaki Suzuki" userId="2c4feb2ed34ad1a7" providerId="Windows Live" clId="Web-{AFCC58F8-B29A-4193-9AD7-4609A20DBEEC}" dt="2021-03-04T06:30:56.960" v="47"/>
          <ac:spMkLst>
            <pc:docMk/>
            <pc:sldMk cId="0" sldId="262"/>
            <ac:spMk id="199" creationId="{00000000-0000-0000-0000-000000000000}"/>
          </ac:spMkLst>
        </pc:spChg>
      </pc:sldChg>
      <pc:sldChg chg="modSp">
        <pc:chgData name="Masaki Suzuki" userId="2c4feb2ed34ad1a7" providerId="Windows Live" clId="Web-{AFCC58F8-B29A-4193-9AD7-4609A20DBEEC}" dt="2021-03-04T06:31:04.398" v="49"/>
        <pc:sldMkLst>
          <pc:docMk/>
          <pc:sldMk cId="0" sldId="263"/>
        </pc:sldMkLst>
        <pc:spChg chg="mod">
          <ac:chgData name="Masaki Suzuki" userId="2c4feb2ed34ad1a7" providerId="Windows Live" clId="Web-{AFCC58F8-B29A-4193-9AD7-4609A20DBEEC}" dt="2021-03-04T06:31:04.398" v="48"/>
          <ac:spMkLst>
            <pc:docMk/>
            <pc:sldMk cId="0" sldId="263"/>
            <ac:spMk id="204" creationId="{00000000-0000-0000-0000-000000000000}"/>
          </ac:spMkLst>
        </pc:spChg>
        <pc:spChg chg="mod">
          <ac:chgData name="Masaki Suzuki" userId="2c4feb2ed34ad1a7" providerId="Windows Live" clId="Web-{AFCC58F8-B29A-4193-9AD7-4609A20DBEEC}" dt="2021-03-04T06:31:04.398" v="49"/>
          <ac:spMkLst>
            <pc:docMk/>
            <pc:sldMk cId="0" sldId="263"/>
            <ac:spMk id="210" creationId="{00000000-0000-0000-0000-000000000000}"/>
          </ac:spMkLst>
        </pc:spChg>
      </pc:sldChg>
      <pc:sldChg chg="modSp">
        <pc:chgData name="Masaki Suzuki" userId="2c4feb2ed34ad1a7" providerId="Windows Live" clId="Web-{AFCC58F8-B29A-4193-9AD7-4609A20DBEEC}" dt="2021-03-04T06:31:10.851" v="57"/>
        <pc:sldMkLst>
          <pc:docMk/>
          <pc:sldMk cId="0" sldId="264"/>
        </pc:sldMkLst>
        <pc:spChg chg="mod">
          <ac:chgData name="Masaki Suzuki" userId="2c4feb2ed34ad1a7" providerId="Windows Live" clId="Web-{AFCC58F8-B29A-4193-9AD7-4609A20DBEEC}" dt="2021-03-04T06:31:10.726" v="50"/>
          <ac:spMkLst>
            <pc:docMk/>
            <pc:sldMk cId="0" sldId="264"/>
            <ac:spMk id="215" creationId="{00000000-0000-0000-0000-000000000000}"/>
          </ac:spMkLst>
        </pc:spChg>
        <pc:spChg chg="mod">
          <ac:chgData name="Masaki Suzuki" userId="2c4feb2ed34ad1a7" providerId="Windows Live" clId="Web-{AFCC58F8-B29A-4193-9AD7-4609A20DBEEC}" dt="2021-03-04T06:31:10.742" v="51"/>
          <ac:spMkLst>
            <pc:docMk/>
            <pc:sldMk cId="0" sldId="264"/>
            <ac:spMk id="222" creationId="{00000000-0000-0000-0000-000000000000}"/>
          </ac:spMkLst>
        </pc:spChg>
        <pc:spChg chg="mod">
          <ac:chgData name="Masaki Suzuki" userId="2c4feb2ed34ad1a7" providerId="Windows Live" clId="Web-{AFCC58F8-B29A-4193-9AD7-4609A20DBEEC}" dt="2021-03-04T06:31:10.757" v="52"/>
          <ac:spMkLst>
            <pc:docMk/>
            <pc:sldMk cId="0" sldId="264"/>
            <ac:spMk id="223" creationId="{00000000-0000-0000-0000-000000000000}"/>
          </ac:spMkLst>
        </pc:spChg>
        <pc:spChg chg="mod">
          <ac:chgData name="Masaki Suzuki" userId="2c4feb2ed34ad1a7" providerId="Windows Live" clId="Web-{AFCC58F8-B29A-4193-9AD7-4609A20DBEEC}" dt="2021-03-04T06:31:10.773" v="53"/>
          <ac:spMkLst>
            <pc:docMk/>
            <pc:sldMk cId="0" sldId="264"/>
            <ac:spMk id="224" creationId="{00000000-0000-0000-0000-000000000000}"/>
          </ac:spMkLst>
        </pc:spChg>
        <pc:spChg chg="mod">
          <ac:chgData name="Masaki Suzuki" userId="2c4feb2ed34ad1a7" providerId="Windows Live" clId="Web-{AFCC58F8-B29A-4193-9AD7-4609A20DBEEC}" dt="2021-03-04T06:31:10.789" v="54"/>
          <ac:spMkLst>
            <pc:docMk/>
            <pc:sldMk cId="0" sldId="264"/>
            <ac:spMk id="225" creationId="{00000000-0000-0000-0000-000000000000}"/>
          </ac:spMkLst>
        </pc:spChg>
        <pc:spChg chg="mod">
          <ac:chgData name="Masaki Suzuki" userId="2c4feb2ed34ad1a7" providerId="Windows Live" clId="Web-{AFCC58F8-B29A-4193-9AD7-4609A20DBEEC}" dt="2021-03-04T06:31:10.820" v="55"/>
          <ac:spMkLst>
            <pc:docMk/>
            <pc:sldMk cId="0" sldId="264"/>
            <ac:spMk id="226" creationId="{00000000-0000-0000-0000-000000000000}"/>
          </ac:spMkLst>
        </pc:spChg>
        <pc:spChg chg="mod">
          <ac:chgData name="Masaki Suzuki" userId="2c4feb2ed34ad1a7" providerId="Windows Live" clId="Web-{AFCC58F8-B29A-4193-9AD7-4609A20DBEEC}" dt="2021-03-04T06:31:10.835" v="56"/>
          <ac:spMkLst>
            <pc:docMk/>
            <pc:sldMk cId="0" sldId="264"/>
            <ac:spMk id="227" creationId="{00000000-0000-0000-0000-000000000000}"/>
          </ac:spMkLst>
        </pc:spChg>
        <pc:spChg chg="mod">
          <ac:chgData name="Masaki Suzuki" userId="2c4feb2ed34ad1a7" providerId="Windows Live" clId="Web-{AFCC58F8-B29A-4193-9AD7-4609A20DBEEC}" dt="2021-03-04T06:31:10.851" v="57"/>
          <ac:spMkLst>
            <pc:docMk/>
            <pc:sldMk cId="0" sldId="264"/>
            <ac:spMk id="228" creationId="{00000000-0000-0000-0000-000000000000}"/>
          </ac:spMkLst>
        </pc:spChg>
      </pc:sldChg>
      <pc:sldChg chg="modSp">
        <pc:chgData name="Masaki Suzuki" userId="2c4feb2ed34ad1a7" providerId="Windows Live" clId="Web-{AFCC58F8-B29A-4193-9AD7-4609A20DBEEC}" dt="2021-03-04T06:31:17.617" v="65"/>
        <pc:sldMkLst>
          <pc:docMk/>
          <pc:sldMk cId="0" sldId="265"/>
        </pc:sldMkLst>
        <pc:spChg chg="mod">
          <ac:chgData name="Masaki Suzuki" userId="2c4feb2ed34ad1a7" providerId="Windows Live" clId="Web-{AFCC58F8-B29A-4193-9AD7-4609A20DBEEC}" dt="2021-03-04T06:31:17.492" v="58"/>
          <ac:spMkLst>
            <pc:docMk/>
            <pc:sldMk cId="0" sldId="265"/>
            <ac:spMk id="233" creationId="{00000000-0000-0000-0000-000000000000}"/>
          </ac:spMkLst>
        </pc:spChg>
        <pc:spChg chg="mod">
          <ac:chgData name="Masaki Suzuki" userId="2c4feb2ed34ad1a7" providerId="Windows Live" clId="Web-{AFCC58F8-B29A-4193-9AD7-4609A20DBEEC}" dt="2021-03-04T06:31:17.523" v="59"/>
          <ac:spMkLst>
            <pc:docMk/>
            <pc:sldMk cId="0" sldId="265"/>
            <ac:spMk id="238" creationId="{00000000-0000-0000-0000-000000000000}"/>
          </ac:spMkLst>
        </pc:spChg>
        <pc:spChg chg="mod">
          <ac:chgData name="Masaki Suzuki" userId="2c4feb2ed34ad1a7" providerId="Windows Live" clId="Web-{AFCC58F8-B29A-4193-9AD7-4609A20DBEEC}" dt="2021-03-04T06:31:17.539" v="60"/>
          <ac:spMkLst>
            <pc:docMk/>
            <pc:sldMk cId="0" sldId="265"/>
            <ac:spMk id="239" creationId="{00000000-0000-0000-0000-000000000000}"/>
          </ac:spMkLst>
        </pc:spChg>
        <pc:spChg chg="mod">
          <ac:chgData name="Masaki Suzuki" userId="2c4feb2ed34ad1a7" providerId="Windows Live" clId="Web-{AFCC58F8-B29A-4193-9AD7-4609A20DBEEC}" dt="2021-03-04T06:31:17.554" v="61"/>
          <ac:spMkLst>
            <pc:docMk/>
            <pc:sldMk cId="0" sldId="265"/>
            <ac:spMk id="240" creationId="{00000000-0000-0000-0000-000000000000}"/>
          </ac:spMkLst>
        </pc:spChg>
        <pc:spChg chg="mod">
          <ac:chgData name="Masaki Suzuki" userId="2c4feb2ed34ad1a7" providerId="Windows Live" clId="Web-{AFCC58F8-B29A-4193-9AD7-4609A20DBEEC}" dt="2021-03-04T06:31:17.570" v="62"/>
          <ac:spMkLst>
            <pc:docMk/>
            <pc:sldMk cId="0" sldId="265"/>
            <ac:spMk id="242" creationId="{00000000-0000-0000-0000-000000000000}"/>
          </ac:spMkLst>
        </pc:spChg>
        <pc:spChg chg="mod">
          <ac:chgData name="Masaki Suzuki" userId="2c4feb2ed34ad1a7" providerId="Windows Live" clId="Web-{AFCC58F8-B29A-4193-9AD7-4609A20DBEEC}" dt="2021-03-04T06:31:17.585" v="63"/>
          <ac:spMkLst>
            <pc:docMk/>
            <pc:sldMk cId="0" sldId="265"/>
            <ac:spMk id="243" creationId="{00000000-0000-0000-0000-000000000000}"/>
          </ac:spMkLst>
        </pc:spChg>
        <pc:spChg chg="mod">
          <ac:chgData name="Masaki Suzuki" userId="2c4feb2ed34ad1a7" providerId="Windows Live" clId="Web-{AFCC58F8-B29A-4193-9AD7-4609A20DBEEC}" dt="2021-03-04T06:31:17.601" v="64"/>
          <ac:spMkLst>
            <pc:docMk/>
            <pc:sldMk cId="0" sldId="265"/>
            <ac:spMk id="244" creationId="{00000000-0000-0000-0000-000000000000}"/>
          </ac:spMkLst>
        </pc:spChg>
        <pc:spChg chg="mod">
          <ac:chgData name="Masaki Suzuki" userId="2c4feb2ed34ad1a7" providerId="Windows Live" clId="Web-{AFCC58F8-B29A-4193-9AD7-4609A20DBEEC}" dt="2021-03-04T06:31:17.617" v="65"/>
          <ac:spMkLst>
            <pc:docMk/>
            <pc:sldMk cId="0" sldId="265"/>
            <ac:spMk id="245" creationId="{00000000-0000-0000-0000-000000000000}"/>
          </ac:spMkLst>
        </pc:spChg>
      </pc:sldChg>
      <pc:sldChg chg="modSp">
        <pc:chgData name="Masaki Suzuki" userId="2c4feb2ed34ad1a7" providerId="Windows Live" clId="Web-{AFCC58F8-B29A-4193-9AD7-4609A20DBEEC}" dt="2021-03-04T06:31:23.398" v="68"/>
        <pc:sldMkLst>
          <pc:docMk/>
          <pc:sldMk cId="0" sldId="266"/>
        </pc:sldMkLst>
        <pc:spChg chg="mod">
          <ac:chgData name="Masaki Suzuki" userId="2c4feb2ed34ad1a7" providerId="Windows Live" clId="Web-{AFCC58F8-B29A-4193-9AD7-4609A20DBEEC}" dt="2021-03-04T06:31:23.367" v="66"/>
          <ac:spMkLst>
            <pc:docMk/>
            <pc:sldMk cId="0" sldId="266"/>
            <ac:spMk id="250" creationId="{00000000-0000-0000-0000-000000000000}"/>
          </ac:spMkLst>
        </pc:spChg>
        <pc:spChg chg="mod">
          <ac:chgData name="Masaki Suzuki" userId="2c4feb2ed34ad1a7" providerId="Windows Live" clId="Web-{AFCC58F8-B29A-4193-9AD7-4609A20DBEEC}" dt="2021-03-04T06:31:23.382" v="67"/>
          <ac:spMkLst>
            <pc:docMk/>
            <pc:sldMk cId="0" sldId="266"/>
            <ac:spMk id="257" creationId="{00000000-0000-0000-0000-000000000000}"/>
          </ac:spMkLst>
        </pc:spChg>
        <pc:spChg chg="mod">
          <ac:chgData name="Masaki Suzuki" userId="2c4feb2ed34ad1a7" providerId="Windows Live" clId="Web-{AFCC58F8-B29A-4193-9AD7-4609A20DBEEC}" dt="2021-03-04T06:31:23.398" v="68"/>
          <ac:spMkLst>
            <pc:docMk/>
            <pc:sldMk cId="0" sldId="266"/>
            <ac:spMk id="258" creationId="{00000000-0000-0000-0000-000000000000}"/>
          </ac:spMkLst>
        </pc:spChg>
      </pc:sldChg>
      <pc:sldChg chg="modSp">
        <pc:chgData name="Masaki Suzuki" userId="2c4feb2ed34ad1a7" providerId="Windows Live" clId="Web-{AFCC58F8-B29A-4193-9AD7-4609A20DBEEC}" dt="2021-03-04T06:31:44.023" v="71"/>
        <pc:sldMkLst>
          <pc:docMk/>
          <pc:sldMk cId="0" sldId="267"/>
        </pc:sldMkLst>
        <pc:spChg chg="mod">
          <ac:chgData name="Masaki Suzuki" userId="2c4feb2ed34ad1a7" providerId="Windows Live" clId="Web-{AFCC58F8-B29A-4193-9AD7-4609A20DBEEC}" dt="2021-03-04T06:31:43.992" v="69"/>
          <ac:spMkLst>
            <pc:docMk/>
            <pc:sldMk cId="0" sldId="267"/>
            <ac:spMk id="263" creationId="{00000000-0000-0000-0000-000000000000}"/>
          </ac:spMkLst>
        </pc:spChg>
        <pc:spChg chg="mod">
          <ac:chgData name="Masaki Suzuki" userId="2c4feb2ed34ad1a7" providerId="Windows Live" clId="Web-{AFCC58F8-B29A-4193-9AD7-4609A20DBEEC}" dt="2021-03-04T06:31:44.007" v="70"/>
          <ac:spMkLst>
            <pc:docMk/>
            <pc:sldMk cId="0" sldId="267"/>
            <ac:spMk id="270" creationId="{00000000-0000-0000-0000-000000000000}"/>
          </ac:spMkLst>
        </pc:spChg>
        <pc:spChg chg="mod">
          <ac:chgData name="Masaki Suzuki" userId="2c4feb2ed34ad1a7" providerId="Windows Live" clId="Web-{AFCC58F8-B29A-4193-9AD7-4609A20DBEEC}" dt="2021-03-04T06:31:44.023" v="71"/>
          <ac:spMkLst>
            <pc:docMk/>
            <pc:sldMk cId="0" sldId="267"/>
            <ac:spMk id="271" creationId="{00000000-0000-0000-0000-000000000000}"/>
          </ac:spMkLst>
        </pc:spChg>
      </pc:sldChg>
      <pc:sldChg chg="modSp">
        <pc:chgData name="Masaki Suzuki" userId="2c4feb2ed34ad1a7" providerId="Windows Live" clId="Web-{AFCC58F8-B29A-4193-9AD7-4609A20DBEEC}" dt="2021-03-04T06:31:49.679" v="77"/>
        <pc:sldMkLst>
          <pc:docMk/>
          <pc:sldMk cId="0" sldId="268"/>
        </pc:sldMkLst>
        <pc:spChg chg="mod">
          <ac:chgData name="Masaki Suzuki" userId="2c4feb2ed34ad1a7" providerId="Windows Live" clId="Web-{AFCC58F8-B29A-4193-9AD7-4609A20DBEEC}" dt="2021-03-04T06:31:49.601" v="72"/>
          <ac:spMkLst>
            <pc:docMk/>
            <pc:sldMk cId="0" sldId="268"/>
            <ac:spMk id="276" creationId="{00000000-0000-0000-0000-000000000000}"/>
          </ac:spMkLst>
        </pc:spChg>
        <pc:spChg chg="mod">
          <ac:chgData name="Masaki Suzuki" userId="2c4feb2ed34ad1a7" providerId="Windows Live" clId="Web-{AFCC58F8-B29A-4193-9AD7-4609A20DBEEC}" dt="2021-03-04T06:31:49.617" v="73"/>
          <ac:spMkLst>
            <pc:docMk/>
            <pc:sldMk cId="0" sldId="268"/>
            <ac:spMk id="285" creationId="{00000000-0000-0000-0000-000000000000}"/>
          </ac:spMkLst>
        </pc:spChg>
        <pc:spChg chg="mod">
          <ac:chgData name="Masaki Suzuki" userId="2c4feb2ed34ad1a7" providerId="Windows Live" clId="Web-{AFCC58F8-B29A-4193-9AD7-4609A20DBEEC}" dt="2021-03-04T06:31:49.632" v="74"/>
          <ac:spMkLst>
            <pc:docMk/>
            <pc:sldMk cId="0" sldId="268"/>
            <ac:spMk id="286" creationId="{00000000-0000-0000-0000-000000000000}"/>
          </ac:spMkLst>
        </pc:spChg>
        <pc:spChg chg="mod">
          <ac:chgData name="Masaki Suzuki" userId="2c4feb2ed34ad1a7" providerId="Windows Live" clId="Web-{AFCC58F8-B29A-4193-9AD7-4609A20DBEEC}" dt="2021-03-04T06:31:49.648" v="75"/>
          <ac:spMkLst>
            <pc:docMk/>
            <pc:sldMk cId="0" sldId="268"/>
            <ac:spMk id="287" creationId="{00000000-0000-0000-0000-000000000000}"/>
          </ac:spMkLst>
        </pc:spChg>
        <pc:spChg chg="mod">
          <ac:chgData name="Masaki Suzuki" userId="2c4feb2ed34ad1a7" providerId="Windows Live" clId="Web-{AFCC58F8-B29A-4193-9AD7-4609A20DBEEC}" dt="2021-03-04T06:31:49.664" v="76"/>
          <ac:spMkLst>
            <pc:docMk/>
            <pc:sldMk cId="0" sldId="268"/>
            <ac:spMk id="288" creationId="{00000000-0000-0000-0000-000000000000}"/>
          </ac:spMkLst>
        </pc:spChg>
        <pc:spChg chg="mod">
          <ac:chgData name="Masaki Suzuki" userId="2c4feb2ed34ad1a7" providerId="Windows Live" clId="Web-{AFCC58F8-B29A-4193-9AD7-4609A20DBEEC}" dt="2021-03-04T06:31:49.679" v="77"/>
          <ac:spMkLst>
            <pc:docMk/>
            <pc:sldMk cId="0" sldId="268"/>
            <ac:spMk id="289" creationId="{00000000-0000-0000-0000-000000000000}"/>
          </ac:spMkLst>
        </pc:spChg>
      </pc:sldChg>
      <pc:sldChg chg="modSp">
        <pc:chgData name="Masaki Suzuki" userId="2c4feb2ed34ad1a7" providerId="Windows Live" clId="Web-{AFCC58F8-B29A-4193-9AD7-4609A20DBEEC}" dt="2021-03-04T06:31:55.320" v="79"/>
        <pc:sldMkLst>
          <pc:docMk/>
          <pc:sldMk cId="0" sldId="269"/>
        </pc:sldMkLst>
        <pc:spChg chg="mod">
          <ac:chgData name="Masaki Suzuki" userId="2c4feb2ed34ad1a7" providerId="Windows Live" clId="Web-{AFCC58F8-B29A-4193-9AD7-4609A20DBEEC}" dt="2021-03-04T06:31:55.304" v="78"/>
          <ac:spMkLst>
            <pc:docMk/>
            <pc:sldMk cId="0" sldId="269"/>
            <ac:spMk id="294" creationId="{00000000-0000-0000-0000-000000000000}"/>
          </ac:spMkLst>
        </pc:spChg>
        <pc:spChg chg="mod">
          <ac:chgData name="Masaki Suzuki" userId="2c4feb2ed34ad1a7" providerId="Windows Live" clId="Web-{AFCC58F8-B29A-4193-9AD7-4609A20DBEEC}" dt="2021-03-04T06:31:55.320" v="79"/>
          <ac:spMkLst>
            <pc:docMk/>
            <pc:sldMk cId="0" sldId="269"/>
            <ac:spMk id="301" creationId="{00000000-0000-0000-0000-000000000000}"/>
          </ac:spMkLst>
        </pc:spChg>
      </pc:sldChg>
      <pc:sldChg chg="modSp">
        <pc:chgData name="Masaki Suzuki" userId="2c4feb2ed34ad1a7" providerId="Windows Live" clId="Web-{AFCC58F8-B29A-4193-9AD7-4609A20DBEEC}" dt="2021-03-04T06:32:02.070" v="83"/>
        <pc:sldMkLst>
          <pc:docMk/>
          <pc:sldMk cId="0" sldId="270"/>
        </pc:sldMkLst>
        <pc:spChg chg="mod">
          <ac:chgData name="Masaki Suzuki" userId="2c4feb2ed34ad1a7" providerId="Windows Live" clId="Web-{AFCC58F8-B29A-4193-9AD7-4609A20DBEEC}" dt="2021-03-04T06:32:02.007" v="80"/>
          <ac:spMkLst>
            <pc:docMk/>
            <pc:sldMk cId="0" sldId="270"/>
            <ac:spMk id="307" creationId="{00000000-0000-0000-0000-000000000000}"/>
          </ac:spMkLst>
        </pc:spChg>
        <pc:spChg chg="mod">
          <ac:chgData name="Masaki Suzuki" userId="2c4feb2ed34ad1a7" providerId="Windows Live" clId="Web-{AFCC58F8-B29A-4193-9AD7-4609A20DBEEC}" dt="2021-03-04T06:32:02.023" v="81"/>
          <ac:spMkLst>
            <pc:docMk/>
            <pc:sldMk cId="0" sldId="270"/>
            <ac:spMk id="316" creationId="{00000000-0000-0000-0000-000000000000}"/>
          </ac:spMkLst>
        </pc:spChg>
        <pc:spChg chg="mod">
          <ac:chgData name="Masaki Suzuki" userId="2c4feb2ed34ad1a7" providerId="Windows Live" clId="Web-{AFCC58F8-B29A-4193-9AD7-4609A20DBEEC}" dt="2021-03-04T06:32:02.054" v="82"/>
          <ac:spMkLst>
            <pc:docMk/>
            <pc:sldMk cId="0" sldId="270"/>
            <ac:spMk id="317" creationId="{00000000-0000-0000-0000-000000000000}"/>
          </ac:spMkLst>
        </pc:spChg>
        <pc:spChg chg="mod">
          <ac:chgData name="Masaki Suzuki" userId="2c4feb2ed34ad1a7" providerId="Windows Live" clId="Web-{AFCC58F8-B29A-4193-9AD7-4609A20DBEEC}" dt="2021-03-04T06:32:02.070" v="83"/>
          <ac:spMkLst>
            <pc:docMk/>
            <pc:sldMk cId="0" sldId="270"/>
            <ac:spMk id="318" creationId="{00000000-0000-0000-0000-000000000000}"/>
          </ac:spMkLst>
        </pc:spChg>
      </pc:sldChg>
      <pc:sldChg chg="modSp">
        <pc:chgData name="Masaki Suzuki" userId="2c4feb2ed34ad1a7" providerId="Windows Live" clId="Web-{AFCC58F8-B29A-4193-9AD7-4609A20DBEEC}" dt="2021-03-04T06:32:07.867" v="86"/>
        <pc:sldMkLst>
          <pc:docMk/>
          <pc:sldMk cId="0" sldId="271"/>
        </pc:sldMkLst>
        <pc:spChg chg="mod">
          <ac:chgData name="Masaki Suzuki" userId="2c4feb2ed34ad1a7" providerId="Windows Live" clId="Web-{AFCC58F8-B29A-4193-9AD7-4609A20DBEEC}" dt="2021-03-04T06:32:07.851" v="84"/>
          <ac:spMkLst>
            <pc:docMk/>
            <pc:sldMk cId="0" sldId="271"/>
            <ac:spMk id="323" creationId="{00000000-0000-0000-0000-000000000000}"/>
          </ac:spMkLst>
        </pc:spChg>
        <pc:spChg chg="mod">
          <ac:chgData name="Masaki Suzuki" userId="2c4feb2ed34ad1a7" providerId="Windows Live" clId="Web-{AFCC58F8-B29A-4193-9AD7-4609A20DBEEC}" dt="2021-03-04T06:32:07.867" v="85"/>
          <ac:spMkLst>
            <pc:docMk/>
            <pc:sldMk cId="0" sldId="271"/>
            <ac:spMk id="329" creationId="{00000000-0000-0000-0000-000000000000}"/>
          </ac:spMkLst>
        </pc:spChg>
        <pc:spChg chg="mod">
          <ac:chgData name="Masaki Suzuki" userId="2c4feb2ed34ad1a7" providerId="Windows Live" clId="Web-{AFCC58F8-B29A-4193-9AD7-4609A20DBEEC}" dt="2021-03-04T06:32:07.867" v="86"/>
          <ac:spMkLst>
            <pc:docMk/>
            <pc:sldMk cId="0" sldId="271"/>
            <ac:spMk id="330" creationId="{00000000-0000-0000-0000-000000000000}"/>
          </ac:spMkLst>
        </pc:spChg>
      </pc:sldChg>
      <pc:sldChg chg="modSp">
        <pc:chgData name="Masaki Suzuki" userId="2c4feb2ed34ad1a7" providerId="Windows Live" clId="Web-{AFCC58F8-B29A-4193-9AD7-4609A20DBEEC}" dt="2021-03-04T06:32:14.257" v="90"/>
        <pc:sldMkLst>
          <pc:docMk/>
          <pc:sldMk cId="0" sldId="272"/>
        </pc:sldMkLst>
        <pc:spChg chg="mod">
          <ac:chgData name="Masaki Suzuki" userId="2c4feb2ed34ad1a7" providerId="Windows Live" clId="Web-{AFCC58F8-B29A-4193-9AD7-4609A20DBEEC}" dt="2021-03-04T06:32:14.226" v="87"/>
          <ac:spMkLst>
            <pc:docMk/>
            <pc:sldMk cId="0" sldId="272"/>
            <ac:spMk id="336" creationId="{00000000-0000-0000-0000-000000000000}"/>
          </ac:spMkLst>
        </pc:spChg>
        <pc:spChg chg="mod">
          <ac:chgData name="Masaki Suzuki" userId="2c4feb2ed34ad1a7" providerId="Windows Live" clId="Web-{AFCC58F8-B29A-4193-9AD7-4609A20DBEEC}" dt="2021-03-04T06:32:14.242" v="88"/>
          <ac:spMkLst>
            <pc:docMk/>
            <pc:sldMk cId="0" sldId="272"/>
            <ac:spMk id="343" creationId="{00000000-0000-0000-0000-000000000000}"/>
          </ac:spMkLst>
        </pc:spChg>
        <pc:spChg chg="mod">
          <ac:chgData name="Masaki Suzuki" userId="2c4feb2ed34ad1a7" providerId="Windows Live" clId="Web-{AFCC58F8-B29A-4193-9AD7-4609A20DBEEC}" dt="2021-03-04T06:32:14.257" v="89"/>
          <ac:spMkLst>
            <pc:docMk/>
            <pc:sldMk cId="0" sldId="272"/>
            <ac:spMk id="344" creationId="{00000000-0000-0000-0000-000000000000}"/>
          </ac:spMkLst>
        </pc:spChg>
        <pc:spChg chg="mod">
          <ac:chgData name="Masaki Suzuki" userId="2c4feb2ed34ad1a7" providerId="Windows Live" clId="Web-{AFCC58F8-B29A-4193-9AD7-4609A20DBEEC}" dt="2021-03-04T06:32:14.257" v="90"/>
          <ac:spMkLst>
            <pc:docMk/>
            <pc:sldMk cId="0" sldId="272"/>
            <ac:spMk id="345" creationId="{00000000-0000-0000-0000-000000000000}"/>
          </ac:spMkLst>
        </pc:spChg>
      </pc:sldChg>
      <pc:sldChg chg="modSp">
        <pc:chgData name="Masaki Suzuki" userId="2c4feb2ed34ad1a7" providerId="Windows Live" clId="Web-{AFCC58F8-B29A-4193-9AD7-4609A20DBEEC}" dt="2021-03-04T06:32:19.882" v="92"/>
        <pc:sldMkLst>
          <pc:docMk/>
          <pc:sldMk cId="0" sldId="273"/>
        </pc:sldMkLst>
        <pc:spChg chg="mod">
          <ac:chgData name="Masaki Suzuki" userId="2c4feb2ed34ad1a7" providerId="Windows Live" clId="Web-{AFCC58F8-B29A-4193-9AD7-4609A20DBEEC}" dt="2021-03-04T06:32:19.867" v="91"/>
          <ac:spMkLst>
            <pc:docMk/>
            <pc:sldMk cId="0" sldId="273"/>
            <ac:spMk id="350" creationId="{00000000-0000-0000-0000-000000000000}"/>
          </ac:spMkLst>
        </pc:spChg>
        <pc:spChg chg="mod">
          <ac:chgData name="Masaki Suzuki" userId="2c4feb2ed34ad1a7" providerId="Windows Live" clId="Web-{AFCC58F8-B29A-4193-9AD7-4609A20DBEEC}" dt="2021-03-04T06:32:19.882" v="92"/>
          <ac:spMkLst>
            <pc:docMk/>
            <pc:sldMk cId="0" sldId="273"/>
            <ac:spMk id="355" creationId="{00000000-0000-0000-0000-000000000000}"/>
          </ac:spMkLst>
        </pc:spChg>
      </pc:sldChg>
      <pc:sldChg chg="modSp">
        <pc:chgData name="Masaki Suzuki" userId="2c4feb2ed34ad1a7" providerId="Windows Live" clId="Web-{AFCC58F8-B29A-4193-9AD7-4609A20DBEEC}" dt="2021-03-04T06:32:26.679" v="102"/>
        <pc:sldMkLst>
          <pc:docMk/>
          <pc:sldMk cId="0" sldId="274"/>
        </pc:sldMkLst>
        <pc:spChg chg="mod">
          <ac:chgData name="Masaki Suzuki" userId="2c4feb2ed34ad1a7" providerId="Windows Live" clId="Web-{AFCC58F8-B29A-4193-9AD7-4609A20DBEEC}" dt="2021-03-04T06:32:26.476" v="93"/>
          <ac:spMkLst>
            <pc:docMk/>
            <pc:sldMk cId="0" sldId="274"/>
            <ac:spMk id="360" creationId="{00000000-0000-0000-0000-000000000000}"/>
          </ac:spMkLst>
        </pc:spChg>
        <pc:spChg chg="mod">
          <ac:chgData name="Masaki Suzuki" userId="2c4feb2ed34ad1a7" providerId="Windows Live" clId="Web-{AFCC58F8-B29A-4193-9AD7-4609A20DBEEC}" dt="2021-03-04T06:32:26.492" v="94"/>
          <ac:spMkLst>
            <pc:docMk/>
            <pc:sldMk cId="0" sldId="274"/>
            <ac:spMk id="367" creationId="{00000000-0000-0000-0000-000000000000}"/>
          </ac:spMkLst>
        </pc:spChg>
        <pc:spChg chg="mod">
          <ac:chgData name="Masaki Suzuki" userId="2c4feb2ed34ad1a7" providerId="Windows Live" clId="Web-{AFCC58F8-B29A-4193-9AD7-4609A20DBEEC}" dt="2021-03-04T06:32:26.523" v="95"/>
          <ac:spMkLst>
            <pc:docMk/>
            <pc:sldMk cId="0" sldId="274"/>
            <ac:spMk id="368" creationId="{00000000-0000-0000-0000-000000000000}"/>
          </ac:spMkLst>
        </pc:spChg>
        <pc:spChg chg="mod">
          <ac:chgData name="Masaki Suzuki" userId="2c4feb2ed34ad1a7" providerId="Windows Live" clId="Web-{AFCC58F8-B29A-4193-9AD7-4609A20DBEEC}" dt="2021-03-04T06:32:26.539" v="96"/>
          <ac:spMkLst>
            <pc:docMk/>
            <pc:sldMk cId="0" sldId="274"/>
            <ac:spMk id="369" creationId="{00000000-0000-0000-0000-000000000000}"/>
          </ac:spMkLst>
        </pc:spChg>
        <pc:spChg chg="mod">
          <ac:chgData name="Masaki Suzuki" userId="2c4feb2ed34ad1a7" providerId="Windows Live" clId="Web-{AFCC58F8-B29A-4193-9AD7-4609A20DBEEC}" dt="2021-03-04T06:32:26.570" v="97"/>
          <ac:spMkLst>
            <pc:docMk/>
            <pc:sldMk cId="0" sldId="274"/>
            <ac:spMk id="370" creationId="{00000000-0000-0000-0000-000000000000}"/>
          </ac:spMkLst>
        </pc:spChg>
        <pc:spChg chg="mod">
          <ac:chgData name="Masaki Suzuki" userId="2c4feb2ed34ad1a7" providerId="Windows Live" clId="Web-{AFCC58F8-B29A-4193-9AD7-4609A20DBEEC}" dt="2021-03-04T06:32:26.586" v="98"/>
          <ac:spMkLst>
            <pc:docMk/>
            <pc:sldMk cId="0" sldId="274"/>
            <ac:spMk id="371" creationId="{00000000-0000-0000-0000-000000000000}"/>
          </ac:spMkLst>
        </pc:spChg>
        <pc:spChg chg="mod">
          <ac:chgData name="Masaki Suzuki" userId="2c4feb2ed34ad1a7" providerId="Windows Live" clId="Web-{AFCC58F8-B29A-4193-9AD7-4609A20DBEEC}" dt="2021-03-04T06:32:26.601" v="99"/>
          <ac:spMkLst>
            <pc:docMk/>
            <pc:sldMk cId="0" sldId="274"/>
            <ac:spMk id="372" creationId="{00000000-0000-0000-0000-000000000000}"/>
          </ac:spMkLst>
        </pc:spChg>
        <pc:spChg chg="mod">
          <ac:chgData name="Masaki Suzuki" userId="2c4feb2ed34ad1a7" providerId="Windows Live" clId="Web-{AFCC58F8-B29A-4193-9AD7-4609A20DBEEC}" dt="2021-03-04T06:32:26.617" v="100"/>
          <ac:spMkLst>
            <pc:docMk/>
            <pc:sldMk cId="0" sldId="274"/>
            <ac:spMk id="373" creationId="{00000000-0000-0000-0000-000000000000}"/>
          </ac:spMkLst>
        </pc:spChg>
        <pc:spChg chg="mod">
          <ac:chgData name="Masaki Suzuki" userId="2c4feb2ed34ad1a7" providerId="Windows Live" clId="Web-{AFCC58F8-B29A-4193-9AD7-4609A20DBEEC}" dt="2021-03-04T06:32:26.648" v="101"/>
          <ac:spMkLst>
            <pc:docMk/>
            <pc:sldMk cId="0" sldId="274"/>
            <ac:spMk id="374" creationId="{00000000-0000-0000-0000-000000000000}"/>
          </ac:spMkLst>
        </pc:spChg>
        <pc:spChg chg="mod">
          <ac:chgData name="Masaki Suzuki" userId="2c4feb2ed34ad1a7" providerId="Windows Live" clId="Web-{AFCC58F8-B29A-4193-9AD7-4609A20DBEEC}" dt="2021-03-04T06:32:26.679" v="102"/>
          <ac:spMkLst>
            <pc:docMk/>
            <pc:sldMk cId="0" sldId="274"/>
            <ac:spMk id="375" creationId="{00000000-0000-0000-0000-000000000000}"/>
          </ac:spMkLst>
        </pc:spChg>
      </pc:sldChg>
      <pc:sldChg chg="modSp">
        <pc:chgData name="Masaki Suzuki" userId="2c4feb2ed34ad1a7" providerId="Windows Live" clId="Web-{AFCC58F8-B29A-4193-9AD7-4609A20DBEEC}" dt="2021-03-04T06:32:32.086" v="108"/>
        <pc:sldMkLst>
          <pc:docMk/>
          <pc:sldMk cId="0" sldId="275"/>
        </pc:sldMkLst>
        <pc:spChg chg="mod">
          <ac:chgData name="Masaki Suzuki" userId="2c4feb2ed34ad1a7" providerId="Windows Live" clId="Web-{AFCC58F8-B29A-4193-9AD7-4609A20DBEEC}" dt="2021-03-04T06:32:32.023" v="103"/>
          <ac:spMkLst>
            <pc:docMk/>
            <pc:sldMk cId="0" sldId="275"/>
            <ac:spMk id="380" creationId="{00000000-0000-0000-0000-000000000000}"/>
          </ac:spMkLst>
        </pc:spChg>
        <pc:spChg chg="mod">
          <ac:chgData name="Masaki Suzuki" userId="2c4feb2ed34ad1a7" providerId="Windows Live" clId="Web-{AFCC58F8-B29A-4193-9AD7-4609A20DBEEC}" dt="2021-03-04T06:32:32.039" v="104"/>
          <ac:spMkLst>
            <pc:docMk/>
            <pc:sldMk cId="0" sldId="275"/>
            <ac:spMk id="386" creationId="{00000000-0000-0000-0000-000000000000}"/>
          </ac:spMkLst>
        </pc:spChg>
        <pc:spChg chg="mod">
          <ac:chgData name="Masaki Suzuki" userId="2c4feb2ed34ad1a7" providerId="Windows Live" clId="Web-{AFCC58F8-B29A-4193-9AD7-4609A20DBEEC}" dt="2021-03-04T06:32:32.039" v="105"/>
          <ac:spMkLst>
            <pc:docMk/>
            <pc:sldMk cId="0" sldId="275"/>
            <ac:spMk id="387" creationId="{00000000-0000-0000-0000-000000000000}"/>
          </ac:spMkLst>
        </pc:spChg>
        <pc:spChg chg="mod">
          <ac:chgData name="Masaki Suzuki" userId="2c4feb2ed34ad1a7" providerId="Windows Live" clId="Web-{AFCC58F8-B29A-4193-9AD7-4609A20DBEEC}" dt="2021-03-04T06:32:32.054" v="106"/>
          <ac:spMkLst>
            <pc:docMk/>
            <pc:sldMk cId="0" sldId="275"/>
            <ac:spMk id="388" creationId="{00000000-0000-0000-0000-000000000000}"/>
          </ac:spMkLst>
        </pc:spChg>
        <pc:spChg chg="mod">
          <ac:chgData name="Masaki Suzuki" userId="2c4feb2ed34ad1a7" providerId="Windows Live" clId="Web-{AFCC58F8-B29A-4193-9AD7-4609A20DBEEC}" dt="2021-03-04T06:32:32.070" v="107"/>
          <ac:spMkLst>
            <pc:docMk/>
            <pc:sldMk cId="0" sldId="275"/>
            <ac:spMk id="389" creationId="{00000000-0000-0000-0000-000000000000}"/>
          </ac:spMkLst>
        </pc:spChg>
        <pc:spChg chg="mod">
          <ac:chgData name="Masaki Suzuki" userId="2c4feb2ed34ad1a7" providerId="Windows Live" clId="Web-{AFCC58F8-B29A-4193-9AD7-4609A20DBEEC}" dt="2021-03-04T06:32:32.086" v="108"/>
          <ac:spMkLst>
            <pc:docMk/>
            <pc:sldMk cId="0" sldId="275"/>
            <ac:spMk id="390" creationId="{00000000-0000-0000-0000-000000000000}"/>
          </ac:spMkLst>
        </pc:spChg>
      </pc:sldChg>
      <pc:sldChg chg="modSp">
        <pc:chgData name="Masaki Suzuki" userId="2c4feb2ed34ad1a7" providerId="Windows Live" clId="Web-{AFCC58F8-B29A-4193-9AD7-4609A20DBEEC}" dt="2021-03-04T06:32:38.148" v="110"/>
        <pc:sldMkLst>
          <pc:docMk/>
          <pc:sldMk cId="0" sldId="276"/>
        </pc:sldMkLst>
        <pc:spChg chg="mod">
          <ac:chgData name="Masaki Suzuki" userId="2c4feb2ed34ad1a7" providerId="Windows Live" clId="Web-{AFCC58F8-B29A-4193-9AD7-4609A20DBEEC}" dt="2021-03-04T06:32:38.132" v="109"/>
          <ac:spMkLst>
            <pc:docMk/>
            <pc:sldMk cId="0" sldId="276"/>
            <ac:spMk id="395" creationId="{00000000-0000-0000-0000-000000000000}"/>
          </ac:spMkLst>
        </pc:spChg>
        <pc:spChg chg="mod">
          <ac:chgData name="Masaki Suzuki" userId="2c4feb2ed34ad1a7" providerId="Windows Live" clId="Web-{AFCC58F8-B29A-4193-9AD7-4609A20DBEEC}" dt="2021-03-04T06:32:38.148" v="110"/>
          <ac:spMkLst>
            <pc:docMk/>
            <pc:sldMk cId="0" sldId="276"/>
            <ac:spMk id="402" creationId="{00000000-0000-0000-0000-000000000000}"/>
          </ac:spMkLst>
        </pc:spChg>
      </pc:sldChg>
      <pc:sldChg chg="modSp">
        <pc:chgData name="Masaki Suzuki" userId="2c4feb2ed34ad1a7" providerId="Windows Live" clId="Web-{AFCC58F8-B29A-4193-9AD7-4609A20DBEEC}" dt="2021-03-04T06:32:44.539" v="112"/>
        <pc:sldMkLst>
          <pc:docMk/>
          <pc:sldMk cId="0" sldId="277"/>
        </pc:sldMkLst>
        <pc:spChg chg="mod">
          <ac:chgData name="Masaki Suzuki" userId="2c4feb2ed34ad1a7" providerId="Windows Live" clId="Web-{AFCC58F8-B29A-4193-9AD7-4609A20DBEEC}" dt="2021-03-04T06:32:44.523" v="111"/>
          <ac:spMkLst>
            <pc:docMk/>
            <pc:sldMk cId="0" sldId="277"/>
            <ac:spMk id="407" creationId="{00000000-0000-0000-0000-000000000000}"/>
          </ac:spMkLst>
        </pc:spChg>
        <pc:spChg chg="mod">
          <ac:chgData name="Masaki Suzuki" userId="2c4feb2ed34ad1a7" providerId="Windows Live" clId="Web-{AFCC58F8-B29A-4193-9AD7-4609A20DBEEC}" dt="2021-03-04T06:32:44.539" v="112"/>
          <ac:spMkLst>
            <pc:docMk/>
            <pc:sldMk cId="0" sldId="277"/>
            <ac:spMk id="411" creationId="{00000000-0000-0000-0000-000000000000}"/>
          </ac:spMkLst>
        </pc:spChg>
      </pc:sldChg>
      <pc:sldChg chg="modSp">
        <pc:chgData name="Masaki Suzuki" userId="2c4feb2ed34ad1a7" providerId="Windows Live" clId="Web-{AFCC58F8-B29A-4193-9AD7-4609A20DBEEC}" dt="2021-03-04T06:32:49.945" v="115"/>
        <pc:sldMkLst>
          <pc:docMk/>
          <pc:sldMk cId="0" sldId="278"/>
        </pc:sldMkLst>
        <pc:spChg chg="mod">
          <ac:chgData name="Masaki Suzuki" userId="2c4feb2ed34ad1a7" providerId="Windows Live" clId="Web-{AFCC58F8-B29A-4193-9AD7-4609A20DBEEC}" dt="2021-03-04T06:32:49.914" v="113"/>
          <ac:spMkLst>
            <pc:docMk/>
            <pc:sldMk cId="0" sldId="278"/>
            <ac:spMk id="416" creationId="{00000000-0000-0000-0000-000000000000}"/>
          </ac:spMkLst>
        </pc:spChg>
        <pc:spChg chg="mod">
          <ac:chgData name="Masaki Suzuki" userId="2c4feb2ed34ad1a7" providerId="Windows Live" clId="Web-{AFCC58F8-B29A-4193-9AD7-4609A20DBEEC}" dt="2021-03-04T06:32:49.929" v="114"/>
          <ac:spMkLst>
            <pc:docMk/>
            <pc:sldMk cId="0" sldId="278"/>
            <ac:spMk id="422" creationId="{00000000-0000-0000-0000-000000000000}"/>
          </ac:spMkLst>
        </pc:spChg>
        <pc:spChg chg="mod">
          <ac:chgData name="Masaki Suzuki" userId="2c4feb2ed34ad1a7" providerId="Windows Live" clId="Web-{AFCC58F8-B29A-4193-9AD7-4609A20DBEEC}" dt="2021-03-04T06:32:49.945" v="115"/>
          <ac:spMkLst>
            <pc:docMk/>
            <pc:sldMk cId="0" sldId="278"/>
            <ac:spMk id="423" creationId="{00000000-0000-0000-0000-000000000000}"/>
          </ac:spMkLst>
        </pc:spChg>
      </pc:sldChg>
      <pc:sldChg chg="modSp">
        <pc:chgData name="Masaki Suzuki" userId="2c4feb2ed34ad1a7" providerId="Windows Live" clId="Web-{AFCC58F8-B29A-4193-9AD7-4609A20DBEEC}" dt="2021-03-04T06:32:57.070" v="124"/>
        <pc:sldMkLst>
          <pc:docMk/>
          <pc:sldMk cId="0" sldId="279"/>
        </pc:sldMkLst>
        <pc:spChg chg="mod">
          <ac:chgData name="Masaki Suzuki" userId="2c4feb2ed34ad1a7" providerId="Windows Live" clId="Web-{AFCC58F8-B29A-4193-9AD7-4609A20DBEEC}" dt="2021-03-04T06:32:56.929" v="116"/>
          <ac:spMkLst>
            <pc:docMk/>
            <pc:sldMk cId="0" sldId="279"/>
            <ac:spMk id="428" creationId="{00000000-0000-0000-0000-000000000000}"/>
          </ac:spMkLst>
        </pc:spChg>
        <pc:spChg chg="mod">
          <ac:chgData name="Masaki Suzuki" userId="2c4feb2ed34ad1a7" providerId="Windows Live" clId="Web-{AFCC58F8-B29A-4193-9AD7-4609A20DBEEC}" dt="2021-03-04T06:32:56.945" v="117"/>
          <ac:spMkLst>
            <pc:docMk/>
            <pc:sldMk cId="0" sldId="279"/>
            <ac:spMk id="435" creationId="{00000000-0000-0000-0000-000000000000}"/>
          </ac:spMkLst>
        </pc:spChg>
        <pc:spChg chg="mod">
          <ac:chgData name="Masaki Suzuki" userId="2c4feb2ed34ad1a7" providerId="Windows Live" clId="Web-{AFCC58F8-B29A-4193-9AD7-4609A20DBEEC}" dt="2021-03-04T06:32:56.961" v="118"/>
          <ac:spMkLst>
            <pc:docMk/>
            <pc:sldMk cId="0" sldId="279"/>
            <ac:spMk id="436" creationId="{00000000-0000-0000-0000-000000000000}"/>
          </ac:spMkLst>
        </pc:spChg>
        <pc:spChg chg="mod">
          <ac:chgData name="Masaki Suzuki" userId="2c4feb2ed34ad1a7" providerId="Windows Live" clId="Web-{AFCC58F8-B29A-4193-9AD7-4609A20DBEEC}" dt="2021-03-04T06:32:56.976" v="119"/>
          <ac:spMkLst>
            <pc:docMk/>
            <pc:sldMk cId="0" sldId="279"/>
            <ac:spMk id="437" creationId="{00000000-0000-0000-0000-000000000000}"/>
          </ac:spMkLst>
        </pc:spChg>
        <pc:spChg chg="mod">
          <ac:chgData name="Masaki Suzuki" userId="2c4feb2ed34ad1a7" providerId="Windows Live" clId="Web-{AFCC58F8-B29A-4193-9AD7-4609A20DBEEC}" dt="2021-03-04T06:32:56.992" v="120"/>
          <ac:spMkLst>
            <pc:docMk/>
            <pc:sldMk cId="0" sldId="279"/>
            <ac:spMk id="438" creationId="{00000000-0000-0000-0000-000000000000}"/>
          </ac:spMkLst>
        </pc:spChg>
        <pc:spChg chg="mod">
          <ac:chgData name="Masaki Suzuki" userId="2c4feb2ed34ad1a7" providerId="Windows Live" clId="Web-{AFCC58F8-B29A-4193-9AD7-4609A20DBEEC}" dt="2021-03-04T06:32:57.023" v="121"/>
          <ac:spMkLst>
            <pc:docMk/>
            <pc:sldMk cId="0" sldId="279"/>
            <ac:spMk id="439" creationId="{00000000-0000-0000-0000-000000000000}"/>
          </ac:spMkLst>
        </pc:spChg>
        <pc:spChg chg="mod">
          <ac:chgData name="Masaki Suzuki" userId="2c4feb2ed34ad1a7" providerId="Windows Live" clId="Web-{AFCC58F8-B29A-4193-9AD7-4609A20DBEEC}" dt="2021-03-04T06:32:57.039" v="122"/>
          <ac:spMkLst>
            <pc:docMk/>
            <pc:sldMk cId="0" sldId="279"/>
            <ac:spMk id="440" creationId="{00000000-0000-0000-0000-000000000000}"/>
          </ac:spMkLst>
        </pc:spChg>
        <pc:spChg chg="mod">
          <ac:chgData name="Masaki Suzuki" userId="2c4feb2ed34ad1a7" providerId="Windows Live" clId="Web-{AFCC58F8-B29A-4193-9AD7-4609A20DBEEC}" dt="2021-03-04T06:32:57.054" v="123"/>
          <ac:spMkLst>
            <pc:docMk/>
            <pc:sldMk cId="0" sldId="279"/>
            <ac:spMk id="441" creationId="{00000000-0000-0000-0000-000000000000}"/>
          </ac:spMkLst>
        </pc:spChg>
        <pc:spChg chg="mod">
          <ac:chgData name="Masaki Suzuki" userId="2c4feb2ed34ad1a7" providerId="Windows Live" clId="Web-{AFCC58F8-B29A-4193-9AD7-4609A20DBEEC}" dt="2021-03-04T06:32:57.070" v="124"/>
          <ac:spMkLst>
            <pc:docMk/>
            <pc:sldMk cId="0" sldId="279"/>
            <ac:spMk id="442" creationId="{00000000-0000-0000-0000-000000000000}"/>
          </ac:spMkLst>
        </pc:spChg>
      </pc:sldChg>
      <pc:sldChg chg="modSp">
        <pc:chgData name="Masaki Suzuki" userId="2c4feb2ed34ad1a7" providerId="Windows Live" clId="Web-{AFCC58F8-B29A-4193-9AD7-4609A20DBEEC}" dt="2021-03-04T06:33:03.726" v="137"/>
        <pc:sldMkLst>
          <pc:docMk/>
          <pc:sldMk cId="0" sldId="280"/>
        </pc:sldMkLst>
        <pc:spChg chg="mod">
          <ac:chgData name="Masaki Suzuki" userId="2c4feb2ed34ad1a7" providerId="Windows Live" clId="Web-{AFCC58F8-B29A-4193-9AD7-4609A20DBEEC}" dt="2021-03-04T06:33:03.476" v="125"/>
          <ac:spMkLst>
            <pc:docMk/>
            <pc:sldMk cId="0" sldId="280"/>
            <ac:spMk id="448" creationId="{00000000-0000-0000-0000-000000000000}"/>
          </ac:spMkLst>
        </pc:spChg>
        <pc:spChg chg="mod">
          <ac:chgData name="Masaki Suzuki" userId="2c4feb2ed34ad1a7" providerId="Windows Live" clId="Web-{AFCC58F8-B29A-4193-9AD7-4609A20DBEEC}" dt="2021-03-04T06:33:03.492" v="126"/>
          <ac:spMkLst>
            <pc:docMk/>
            <pc:sldMk cId="0" sldId="280"/>
            <ac:spMk id="454" creationId="{00000000-0000-0000-0000-000000000000}"/>
          </ac:spMkLst>
        </pc:spChg>
        <pc:spChg chg="mod">
          <ac:chgData name="Masaki Suzuki" userId="2c4feb2ed34ad1a7" providerId="Windows Live" clId="Web-{AFCC58F8-B29A-4193-9AD7-4609A20DBEEC}" dt="2021-03-04T06:33:03.507" v="127"/>
          <ac:spMkLst>
            <pc:docMk/>
            <pc:sldMk cId="0" sldId="280"/>
            <ac:spMk id="455" creationId="{00000000-0000-0000-0000-000000000000}"/>
          </ac:spMkLst>
        </pc:spChg>
        <pc:spChg chg="mod">
          <ac:chgData name="Masaki Suzuki" userId="2c4feb2ed34ad1a7" providerId="Windows Live" clId="Web-{AFCC58F8-B29A-4193-9AD7-4609A20DBEEC}" dt="2021-03-04T06:33:03.539" v="128"/>
          <ac:spMkLst>
            <pc:docMk/>
            <pc:sldMk cId="0" sldId="280"/>
            <ac:spMk id="456" creationId="{00000000-0000-0000-0000-000000000000}"/>
          </ac:spMkLst>
        </pc:spChg>
        <pc:spChg chg="mod">
          <ac:chgData name="Masaki Suzuki" userId="2c4feb2ed34ad1a7" providerId="Windows Live" clId="Web-{AFCC58F8-B29A-4193-9AD7-4609A20DBEEC}" dt="2021-03-04T06:33:03.554" v="129"/>
          <ac:spMkLst>
            <pc:docMk/>
            <pc:sldMk cId="0" sldId="280"/>
            <ac:spMk id="457" creationId="{00000000-0000-0000-0000-000000000000}"/>
          </ac:spMkLst>
        </pc:spChg>
        <pc:spChg chg="mod">
          <ac:chgData name="Masaki Suzuki" userId="2c4feb2ed34ad1a7" providerId="Windows Live" clId="Web-{AFCC58F8-B29A-4193-9AD7-4609A20DBEEC}" dt="2021-03-04T06:33:03.586" v="130"/>
          <ac:spMkLst>
            <pc:docMk/>
            <pc:sldMk cId="0" sldId="280"/>
            <ac:spMk id="458" creationId="{00000000-0000-0000-0000-000000000000}"/>
          </ac:spMkLst>
        </pc:spChg>
        <pc:spChg chg="mod">
          <ac:chgData name="Masaki Suzuki" userId="2c4feb2ed34ad1a7" providerId="Windows Live" clId="Web-{AFCC58F8-B29A-4193-9AD7-4609A20DBEEC}" dt="2021-03-04T06:33:03.601" v="131"/>
          <ac:spMkLst>
            <pc:docMk/>
            <pc:sldMk cId="0" sldId="280"/>
            <ac:spMk id="459" creationId="{00000000-0000-0000-0000-000000000000}"/>
          </ac:spMkLst>
        </pc:spChg>
        <pc:spChg chg="mod">
          <ac:chgData name="Masaki Suzuki" userId="2c4feb2ed34ad1a7" providerId="Windows Live" clId="Web-{AFCC58F8-B29A-4193-9AD7-4609A20DBEEC}" dt="2021-03-04T06:33:03.617" v="132"/>
          <ac:spMkLst>
            <pc:docMk/>
            <pc:sldMk cId="0" sldId="280"/>
            <ac:spMk id="460" creationId="{00000000-0000-0000-0000-000000000000}"/>
          </ac:spMkLst>
        </pc:spChg>
        <pc:spChg chg="mod">
          <ac:chgData name="Masaki Suzuki" userId="2c4feb2ed34ad1a7" providerId="Windows Live" clId="Web-{AFCC58F8-B29A-4193-9AD7-4609A20DBEEC}" dt="2021-03-04T06:33:03.632" v="133"/>
          <ac:spMkLst>
            <pc:docMk/>
            <pc:sldMk cId="0" sldId="280"/>
            <ac:spMk id="461" creationId="{00000000-0000-0000-0000-000000000000}"/>
          </ac:spMkLst>
        </pc:spChg>
        <pc:spChg chg="mod">
          <ac:chgData name="Masaki Suzuki" userId="2c4feb2ed34ad1a7" providerId="Windows Live" clId="Web-{AFCC58F8-B29A-4193-9AD7-4609A20DBEEC}" dt="2021-03-04T06:33:03.664" v="134"/>
          <ac:spMkLst>
            <pc:docMk/>
            <pc:sldMk cId="0" sldId="280"/>
            <ac:spMk id="462" creationId="{00000000-0000-0000-0000-000000000000}"/>
          </ac:spMkLst>
        </pc:spChg>
        <pc:spChg chg="mod">
          <ac:chgData name="Masaki Suzuki" userId="2c4feb2ed34ad1a7" providerId="Windows Live" clId="Web-{AFCC58F8-B29A-4193-9AD7-4609A20DBEEC}" dt="2021-03-04T06:33:03.695" v="135"/>
          <ac:spMkLst>
            <pc:docMk/>
            <pc:sldMk cId="0" sldId="280"/>
            <ac:spMk id="463" creationId="{00000000-0000-0000-0000-000000000000}"/>
          </ac:spMkLst>
        </pc:spChg>
        <pc:spChg chg="mod">
          <ac:chgData name="Masaki Suzuki" userId="2c4feb2ed34ad1a7" providerId="Windows Live" clId="Web-{AFCC58F8-B29A-4193-9AD7-4609A20DBEEC}" dt="2021-03-04T06:33:03.711" v="136"/>
          <ac:spMkLst>
            <pc:docMk/>
            <pc:sldMk cId="0" sldId="280"/>
            <ac:spMk id="464" creationId="{00000000-0000-0000-0000-000000000000}"/>
          </ac:spMkLst>
        </pc:spChg>
        <pc:spChg chg="mod">
          <ac:chgData name="Masaki Suzuki" userId="2c4feb2ed34ad1a7" providerId="Windows Live" clId="Web-{AFCC58F8-B29A-4193-9AD7-4609A20DBEEC}" dt="2021-03-04T06:33:03.726" v="137"/>
          <ac:spMkLst>
            <pc:docMk/>
            <pc:sldMk cId="0" sldId="280"/>
            <ac:spMk id="465" creationId="{00000000-0000-0000-0000-000000000000}"/>
          </ac:spMkLst>
        </pc:spChg>
      </pc:sldChg>
      <pc:sldChg chg="modSp">
        <pc:chgData name="Masaki Suzuki" userId="2c4feb2ed34ad1a7" providerId="Windows Live" clId="Web-{AFCC58F8-B29A-4193-9AD7-4609A20DBEEC}" dt="2021-03-04T06:33:09.257" v="142"/>
        <pc:sldMkLst>
          <pc:docMk/>
          <pc:sldMk cId="0" sldId="281"/>
        </pc:sldMkLst>
        <pc:spChg chg="mod">
          <ac:chgData name="Masaki Suzuki" userId="2c4feb2ed34ad1a7" providerId="Windows Live" clId="Web-{AFCC58F8-B29A-4193-9AD7-4609A20DBEEC}" dt="2021-03-04T06:33:09.211" v="138"/>
          <ac:spMkLst>
            <pc:docMk/>
            <pc:sldMk cId="0" sldId="281"/>
            <ac:spMk id="470" creationId="{00000000-0000-0000-0000-000000000000}"/>
          </ac:spMkLst>
        </pc:spChg>
        <pc:spChg chg="mod">
          <ac:chgData name="Masaki Suzuki" userId="2c4feb2ed34ad1a7" providerId="Windows Live" clId="Web-{AFCC58F8-B29A-4193-9AD7-4609A20DBEEC}" dt="2021-03-04T06:33:09.211" v="139"/>
          <ac:spMkLst>
            <pc:docMk/>
            <pc:sldMk cId="0" sldId="281"/>
            <ac:spMk id="474" creationId="{00000000-0000-0000-0000-000000000000}"/>
          </ac:spMkLst>
        </pc:spChg>
        <pc:spChg chg="mod">
          <ac:chgData name="Masaki Suzuki" userId="2c4feb2ed34ad1a7" providerId="Windows Live" clId="Web-{AFCC58F8-B29A-4193-9AD7-4609A20DBEEC}" dt="2021-03-04T06:33:09.226" v="140"/>
          <ac:spMkLst>
            <pc:docMk/>
            <pc:sldMk cId="0" sldId="281"/>
            <ac:spMk id="475" creationId="{00000000-0000-0000-0000-000000000000}"/>
          </ac:spMkLst>
        </pc:spChg>
        <pc:spChg chg="mod">
          <ac:chgData name="Masaki Suzuki" userId="2c4feb2ed34ad1a7" providerId="Windows Live" clId="Web-{AFCC58F8-B29A-4193-9AD7-4609A20DBEEC}" dt="2021-03-04T06:33:09.242" v="141"/>
          <ac:spMkLst>
            <pc:docMk/>
            <pc:sldMk cId="0" sldId="281"/>
            <ac:spMk id="476" creationId="{00000000-0000-0000-0000-000000000000}"/>
          </ac:spMkLst>
        </pc:spChg>
        <pc:spChg chg="mod">
          <ac:chgData name="Masaki Suzuki" userId="2c4feb2ed34ad1a7" providerId="Windows Live" clId="Web-{AFCC58F8-B29A-4193-9AD7-4609A20DBEEC}" dt="2021-03-04T06:33:09.257" v="142"/>
          <ac:spMkLst>
            <pc:docMk/>
            <pc:sldMk cId="0" sldId="281"/>
            <ac:spMk id="477" creationId="{00000000-0000-0000-0000-000000000000}"/>
          </ac:spMkLst>
        </pc:spChg>
      </pc:sldChg>
      <pc:sldChg chg="modSp">
        <pc:chgData name="Masaki Suzuki" userId="2c4feb2ed34ad1a7" providerId="Windows Live" clId="Web-{AFCC58F8-B29A-4193-9AD7-4609A20DBEEC}" dt="2021-03-04T06:33:15.679" v="149"/>
        <pc:sldMkLst>
          <pc:docMk/>
          <pc:sldMk cId="0" sldId="282"/>
        </pc:sldMkLst>
        <pc:spChg chg="mod">
          <ac:chgData name="Masaki Suzuki" userId="2c4feb2ed34ad1a7" providerId="Windows Live" clId="Web-{AFCC58F8-B29A-4193-9AD7-4609A20DBEEC}" dt="2021-03-04T06:33:15.586" v="143"/>
          <ac:spMkLst>
            <pc:docMk/>
            <pc:sldMk cId="0" sldId="282"/>
            <ac:spMk id="484" creationId="{00000000-0000-0000-0000-000000000000}"/>
          </ac:spMkLst>
        </pc:spChg>
        <pc:spChg chg="mod">
          <ac:chgData name="Masaki Suzuki" userId="2c4feb2ed34ad1a7" providerId="Windows Live" clId="Web-{AFCC58F8-B29A-4193-9AD7-4609A20DBEEC}" dt="2021-03-04T06:33:15.601" v="144"/>
          <ac:spMkLst>
            <pc:docMk/>
            <pc:sldMk cId="0" sldId="282"/>
            <ac:spMk id="491" creationId="{00000000-0000-0000-0000-000000000000}"/>
          </ac:spMkLst>
        </pc:spChg>
        <pc:spChg chg="mod">
          <ac:chgData name="Masaki Suzuki" userId="2c4feb2ed34ad1a7" providerId="Windows Live" clId="Web-{AFCC58F8-B29A-4193-9AD7-4609A20DBEEC}" dt="2021-03-04T06:33:15.617" v="145"/>
          <ac:spMkLst>
            <pc:docMk/>
            <pc:sldMk cId="0" sldId="282"/>
            <ac:spMk id="492" creationId="{00000000-0000-0000-0000-000000000000}"/>
          </ac:spMkLst>
        </pc:spChg>
        <pc:spChg chg="mod">
          <ac:chgData name="Masaki Suzuki" userId="2c4feb2ed34ad1a7" providerId="Windows Live" clId="Web-{AFCC58F8-B29A-4193-9AD7-4609A20DBEEC}" dt="2021-03-04T06:33:15.632" v="146"/>
          <ac:spMkLst>
            <pc:docMk/>
            <pc:sldMk cId="0" sldId="282"/>
            <ac:spMk id="493" creationId="{00000000-0000-0000-0000-000000000000}"/>
          </ac:spMkLst>
        </pc:spChg>
        <pc:spChg chg="mod">
          <ac:chgData name="Masaki Suzuki" userId="2c4feb2ed34ad1a7" providerId="Windows Live" clId="Web-{AFCC58F8-B29A-4193-9AD7-4609A20DBEEC}" dt="2021-03-04T06:33:15.648" v="147"/>
          <ac:spMkLst>
            <pc:docMk/>
            <pc:sldMk cId="0" sldId="282"/>
            <ac:spMk id="494" creationId="{00000000-0000-0000-0000-000000000000}"/>
          </ac:spMkLst>
        </pc:spChg>
        <pc:spChg chg="mod">
          <ac:chgData name="Masaki Suzuki" userId="2c4feb2ed34ad1a7" providerId="Windows Live" clId="Web-{AFCC58F8-B29A-4193-9AD7-4609A20DBEEC}" dt="2021-03-04T06:33:15.664" v="148"/>
          <ac:spMkLst>
            <pc:docMk/>
            <pc:sldMk cId="0" sldId="282"/>
            <ac:spMk id="495" creationId="{00000000-0000-0000-0000-000000000000}"/>
          </ac:spMkLst>
        </pc:spChg>
        <pc:spChg chg="mod">
          <ac:chgData name="Masaki Suzuki" userId="2c4feb2ed34ad1a7" providerId="Windows Live" clId="Web-{AFCC58F8-B29A-4193-9AD7-4609A20DBEEC}" dt="2021-03-04T06:33:15.679" v="149"/>
          <ac:spMkLst>
            <pc:docMk/>
            <pc:sldMk cId="0" sldId="282"/>
            <ac:spMk id="496" creationId="{00000000-0000-0000-0000-000000000000}"/>
          </ac:spMkLst>
        </pc:spChg>
      </pc:sldChg>
      <pc:sldChg chg="modSp">
        <pc:chgData name="Masaki Suzuki" userId="2c4feb2ed34ad1a7" providerId="Windows Live" clId="Web-{AFCC58F8-B29A-4193-9AD7-4609A20DBEEC}" dt="2021-03-04T06:33:27.242" v="151"/>
        <pc:sldMkLst>
          <pc:docMk/>
          <pc:sldMk cId="0" sldId="285"/>
        </pc:sldMkLst>
        <pc:spChg chg="mod">
          <ac:chgData name="Masaki Suzuki" userId="2c4feb2ed34ad1a7" providerId="Windows Live" clId="Web-{AFCC58F8-B29A-4193-9AD7-4609A20DBEEC}" dt="2021-03-04T06:33:27.242" v="150"/>
          <ac:spMkLst>
            <pc:docMk/>
            <pc:sldMk cId="0" sldId="285"/>
            <ac:spMk id="531" creationId="{00000000-0000-0000-0000-000000000000}"/>
          </ac:spMkLst>
        </pc:spChg>
        <pc:spChg chg="mod">
          <ac:chgData name="Masaki Suzuki" userId="2c4feb2ed34ad1a7" providerId="Windows Live" clId="Web-{AFCC58F8-B29A-4193-9AD7-4609A20DBEEC}" dt="2021-03-04T06:33:27.242" v="151"/>
          <ac:spMkLst>
            <pc:docMk/>
            <pc:sldMk cId="0" sldId="285"/>
            <ac:spMk id="535" creationId="{00000000-0000-0000-0000-000000000000}"/>
          </ac:spMkLst>
        </pc:spChg>
      </pc:sldChg>
      <pc:sldChg chg="modSp">
        <pc:chgData name="Masaki Suzuki" userId="2c4feb2ed34ad1a7" providerId="Windows Live" clId="Web-{AFCC58F8-B29A-4193-9AD7-4609A20DBEEC}" dt="2021-03-04T06:33:35.914" v="156"/>
        <pc:sldMkLst>
          <pc:docMk/>
          <pc:sldMk cId="0" sldId="286"/>
        </pc:sldMkLst>
        <pc:spChg chg="mod">
          <ac:chgData name="Masaki Suzuki" userId="2c4feb2ed34ad1a7" providerId="Windows Live" clId="Web-{AFCC58F8-B29A-4193-9AD7-4609A20DBEEC}" dt="2021-03-04T06:33:35.851" v="152"/>
          <ac:spMkLst>
            <pc:docMk/>
            <pc:sldMk cId="0" sldId="286"/>
            <ac:spMk id="540" creationId="{00000000-0000-0000-0000-000000000000}"/>
          </ac:spMkLst>
        </pc:spChg>
        <pc:spChg chg="mod">
          <ac:chgData name="Masaki Suzuki" userId="2c4feb2ed34ad1a7" providerId="Windows Live" clId="Web-{AFCC58F8-B29A-4193-9AD7-4609A20DBEEC}" dt="2021-03-04T06:33:35.867" v="153"/>
          <ac:spMkLst>
            <pc:docMk/>
            <pc:sldMk cId="0" sldId="286"/>
            <ac:spMk id="547" creationId="{00000000-0000-0000-0000-000000000000}"/>
          </ac:spMkLst>
        </pc:spChg>
        <pc:spChg chg="mod">
          <ac:chgData name="Masaki Suzuki" userId="2c4feb2ed34ad1a7" providerId="Windows Live" clId="Web-{AFCC58F8-B29A-4193-9AD7-4609A20DBEEC}" dt="2021-03-04T06:33:35.883" v="154"/>
          <ac:spMkLst>
            <pc:docMk/>
            <pc:sldMk cId="0" sldId="286"/>
            <ac:spMk id="548" creationId="{00000000-0000-0000-0000-000000000000}"/>
          </ac:spMkLst>
        </pc:spChg>
        <pc:spChg chg="mod">
          <ac:chgData name="Masaki Suzuki" userId="2c4feb2ed34ad1a7" providerId="Windows Live" clId="Web-{AFCC58F8-B29A-4193-9AD7-4609A20DBEEC}" dt="2021-03-04T06:33:35.898" v="155"/>
          <ac:spMkLst>
            <pc:docMk/>
            <pc:sldMk cId="0" sldId="286"/>
            <ac:spMk id="549" creationId="{00000000-0000-0000-0000-000000000000}"/>
          </ac:spMkLst>
        </pc:spChg>
        <pc:spChg chg="mod">
          <ac:chgData name="Masaki Suzuki" userId="2c4feb2ed34ad1a7" providerId="Windows Live" clId="Web-{AFCC58F8-B29A-4193-9AD7-4609A20DBEEC}" dt="2021-03-04T06:33:35.914" v="156"/>
          <ac:spMkLst>
            <pc:docMk/>
            <pc:sldMk cId="0" sldId="286"/>
            <ac:spMk id="550" creationId="{00000000-0000-0000-0000-000000000000}"/>
          </ac:spMkLst>
        </pc:spChg>
      </pc:sldChg>
      <pc:sldChg chg="modSp">
        <pc:chgData name="Masaki Suzuki" userId="2c4feb2ed34ad1a7" providerId="Windows Live" clId="Web-{AFCC58F8-B29A-4193-9AD7-4609A20DBEEC}" dt="2021-03-04T06:33:41.632" v="158"/>
        <pc:sldMkLst>
          <pc:docMk/>
          <pc:sldMk cId="0" sldId="287"/>
        </pc:sldMkLst>
        <pc:spChg chg="mod">
          <ac:chgData name="Masaki Suzuki" userId="2c4feb2ed34ad1a7" providerId="Windows Live" clId="Web-{AFCC58F8-B29A-4193-9AD7-4609A20DBEEC}" dt="2021-03-04T06:33:41.617" v="157"/>
          <ac:spMkLst>
            <pc:docMk/>
            <pc:sldMk cId="0" sldId="287"/>
            <ac:spMk id="556" creationId="{00000000-0000-0000-0000-000000000000}"/>
          </ac:spMkLst>
        </pc:spChg>
        <pc:spChg chg="mod">
          <ac:chgData name="Masaki Suzuki" userId="2c4feb2ed34ad1a7" providerId="Windows Live" clId="Web-{AFCC58F8-B29A-4193-9AD7-4609A20DBEEC}" dt="2021-03-04T06:33:41.632" v="158"/>
          <ac:spMkLst>
            <pc:docMk/>
            <pc:sldMk cId="0" sldId="287"/>
            <ac:spMk id="564" creationId="{00000000-0000-0000-0000-000000000000}"/>
          </ac:spMkLst>
        </pc:spChg>
      </pc:sldChg>
      <pc:sldChg chg="modSp">
        <pc:chgData name="Masaki Suzuki" userId="2c4feb2ed34ad1a7" providerId="Windows Live" clId="Web-{AFCC58F8-B29A-4193-9AD7-4609A20DBEEC}" dt="2021-03-04T06:35:37.273" v="160"/>
        <pc:sldMkLst>
          <pc:docMk/>
          <pc:sldMk cId="0" sldId="288"/>
        </pc:sldMkLst>
        <pc:spChg chg="mod">
          <ac:chgData name="Masaki Suzuki" userId="2c4feb2ed34ad1a7" providerId="Windows Live" clId="Web-{AFCC58F8-B29A-4193-9AD7-4609A20DBEEC}" dt="2021-03-04T06:35:37.273" v="159"/>
          <ac:spMkLst>
            <pc:docMk/>
            <pc:sldMk cId="0" sldId="288"/>
            <ac:spMk id="570" creationId="{00000000-0000-0000-0000-000000000000}"/>
          </ac:spMkLst>
        </pc:spChg>
        <pc:spChg chg="mod">
          <ac:chgData name="Masaki Suzuki" userId="2c4feb2ed34ad1a7" providerId="Windows Live" clId="Web-{AFCC58F8-B29A-4193-9AD7-4609A20DBEEC}" dt="2021-03-04T06:35:37.273" v="160"/>
          <ac:spMkLst>
            <pc:docMk/>
            <pc:sldMk cId="0" sldId="288"/>
            <ac:spMk id="576" creationId="{00000000-0000-0000-0000-000000000000}"/>
          </ac:spMkLst>
        </pc:spChg>
      </pc:sldChg>
      <pc:sldChg chg="modSp">
        <pc:chgData name="Masaki Suzuki" userId="2c4feb2ed34ad1a7" providerId="Windows Live" clId="Web-{AFCC58F8-B29A-4193-9AD7-4609A20DBEEC}" dt="2021-03-04T06:35:47.633" v="163"/>
        <pc:sldMkLst>
          <pc:docMk/>
          <pc:sldMk cId="0" sldId="290"/>
        </pc:sldMkLst>
        <pc:spChg chg="mod">
          <ac:chgData name="Masaki Suzuki" userId="2c4feb2ed34ad1a7" providerId="Windows Live" clId="Web-{AFCC58F8-B29A-4193-9AD7-4609A20DBEEC}" dt="2021-03-04T06:35:47.601" v="161"/>
          <ac:spMkLst>
            <pc:docMk/>
            <pc:sldMk cId="0" sldId="290"/>
            <ac:spMk id="594" creationId="{00000000-0000-0000-0000-000000000000}"/>
          </ac:spMkLst>
        </pc:spChg>
        <pc:spChg chg="mod">
          <ac:chgData name="Masaki Suzuki" userId="2c4feb2ed34ad1a7" providerId="Windows Live" clId="Web-{AFCC58F8-B29A-4193-9AD7-4609A20DBEEC}" dt="2021-03-04T06:35:47.617" v="162"/>
          <ac:spMkLst>
            <pc:docMk/>
            <pc:sldMk cId="0" sldId="290"/>
            <ac:spMk id="599" creationId="{00000000-0000-0000-0000-000000000000}"/>
          </ac:spMkLst>
        </pc:spChg>
        <pc:spChg chg="mod">
          <ac:chgData name="Masaki Suzuki" userId="2c4feb2ed34ad1a7" providerId="Windows Live" clId="Web-{AFCC58F8-B29A-4193-9AD7-4609A20DBEEC}" dt="2021-03-04T06:35:47.633" v="163"/>
          <ac:spMkLst>
            <pc:docMk/>
            <pc:sldMk cId="0" sldId="290"/>
            <ac:spMk id="600" creationId="{00000000-0000-0000-0000-000000000000}"/>
          </ac:spMkLst>
        </pc:spChg>
      </pc:sldChg>
      <pc:sldChg chg="modSp">
        <pc:chgData name="Masaki Suzuki" userId="2c4feb2ed34ad1a7" providerId="Windows Live" clId="Web-{AFCC58F8-B29A-4193-9AD7-4609A20DBEEC}" dt="2021-03-04T06:35:53.976" v="174"/>
        <pc:sldMkLst>
          <pc:docMk/>
          <pc:sldMk cId="0" sldId="291"/>
        </pc:sldMkLst>
        <pc:spChg chg="mod">
          <ac:chgData name="Masaki Suzuki" userId="2c4feb2ed34ad1a7" providerId="Windows Live" clId="Web-{AFCC58F8-B29A-4193-9AD7-4609A20DBEEC}" dt="2021-03-04T06:35:53.633" v="164"/>
          <ac:spMkLst>
            <pc:docMk/>
            <pc:sldMk cId="0" sldId="291"/>
            <ac:spMk id="605" creationId="{00000000-0000-0000-0000-000000000000}"/>
          </ac:spMkLst>
        </pc:spChg>
        <pc:spChg chg="mod">
          <ac:chgData name="Masaki Suzuki" userId="2c4feb2ed34ad1a7" providerId="Windows Live" clId="Web-{AFCC58F8-B29A-4193-9AD7-4609A20DBEEC}" dt="2021-03-04T06:35:53.711" v="165"/>
          <ac:spMkLst>
            <pc:docMk/>
            <pc:sldMk cId="0" sldId="291"/>
            <ac:spMk id="616" creationId="{00000000-0000-0000-0000-000000000000}"/>
          </ac:spMkLst>
        </pc:spChg>
        <pc:spChg chg="mod">
          <ac:chgData name="Masaki Suzuki" userId="2c4feb2ed34ad1a7" providerId="Windows Live" clId="Web-{AFCC58F8-B29A-4193-9AD7-4609A20DBEEC}" dt="2021-03-04T06:35:53.789" v="166"/>
          <ac:spMkLst>
            <pc:docMk/>
            <pc:sldMk cId="0" sldId="291"/>
            <ac:spMk id="619" creationId="{00000000-0000-0000-0000-000000000000}"/>
          </ac:spMkLst>
        </pc:spChg>
        <pc:spChg chg="mod">
          <ac:chgData name="Masaki Suzuki" userId="2c4feb2ed34ad1a7" providerId="Windows Live" clId="Web-{AFCC58F8-B29A-4193-9AD7-4609A20DBEEC}" dt="2021-03-04T06:35:53.804" v="167"/>
          <ac:spMkLst>
            <pc:docMk/>
            <pc:sldMk cId="0" sldId="291"/>
            <ac:spMk id="622" creationId="{00000000-0000-0000-0000-000000000000}"/>
          </ac:spMkLst>
        </pc:spChg>
        <pc:spChg chg="mod">
          <ac:chgData name="Masaki Suzuki" userId="2c4feb2ed34ad1a7" providerId="Windows Live" clId="Web-{AFCC58F8-B29A-4193-9AD7-4609A20DBEEC}" dt="2021-03-04T06:35:53.836" v="168"/>
          <ac:spMkLst>
            <pc:docMk/>
            <pc:sldMk cId="0" sldId="291"/>
            <ac:spMk id="623" creationId="{00000000-0000-0000-0000-000000000000}"/>
          </ac:spMkLst>
        </pc:spChg>
        <pc:spChg chg="mod">
          <ac:chgData name="Masaki Suzuki" userId="2c4feb2ed34ad1a7" providerId="Windows Live" clId="Web-{AFCC58F8-B29A-4193-9AD7-4609A20DBEEC}" dt="2021-03-04T06:35:53.867" v="169"/>
          <ac:spMkLst>
            <pc:docMk/>
            <pc:sldMk cId="0" sldId="291"/>
            <ac:spMk id="624" creationId="{00000000-0000-0000-0000-000000000000}"/>
          </ac:spMkLst>
        </pc:spChg>
        <pc:spChg chg="mod">
          <ac:chgData name="Masaki Suzuki" userId="2c4feb2ed34ad1a7" providerId="Windows Live" clId="Web-{AFCC58F8-B29A-4193-9AD7-4609A20DBEEC}" dt="2021-03-04T06:35:53.883" v="170"/>
          <ac:spMkLst>
            <pc:docMk/>
            <pc:sldMk cId="0" sldId="291"/>
            <ac:spMk id="625" creationId="{00000000-0000-0000-0000-000000000000}"/>
          </ac:spMkLst>
        </pc:spChg>
        <pc:spChg chg="mod">
          <ac:chgData name="Masaki Suzuki" userId="2c4feb2ed34ad1a7" providerId="Windows Live" clId="Web-{AFCC58F8-B29A-4193-9AD7-4609A20DBEEC}" dt="2021-03-04T06:35:53.914" v="171"/>
          <ac:spMkLst>
            <pc:docMk/>
            <pc:sldMk cId="0" sldId="291"/>
            <ac:spMk id="626" creationId="{00000000-0000-0000-0000-000000000000}"/>
          </ac:spMkLst>
        </pc:spChg>
        <pc:spChg chg="mod">
          <ac:chgData name="Masaki Suzuki" userId="2c4feb2ed34ad1a7" providerId="Windows Live" clId="Web-{AFCC58F8-B29A-4193-9AD7-4609A20DBEEC}" dt="2021-03-04T06:35:53.929" v="172"/>
          <ac:spMkLst>
            <pc:docMk/>
            <pc:sldMk cId="0" sldId="291"/>
            <ac:spMk id="627" creationId="{00000000-0000-0000-0000-000000000000}"/>
          </ac:spMkLst>
        </pc:spChg>
        <pc:spChg chg="mod">
          <ac:chgData name="Masaki Suzuki" userId="2c4feb2ed34ad1a7" providerId="Windows Live" clId="Web-{AFCC58F8-B29A-4193-9AD7-4609A20DBEEC}" dt="2021-03-04T06:35:53.961" v="173"/>
          <ac:spMkLst>
            <pc:docMk/>
            <pc:sldMk cId="0" sldId="291"/>
            <ac:spMk id="628" creationId="{00000000-0000-0000-0000-000000000000}"/>
          </ac:spMkLst>
        </pc:spChg>
        <pc:spChg chg="mod">
          <ac:chgData name="Masaki Suzuki" userId="2c4feb2ed34ad1a7" providerId="Windows Live" clId="Web-{AFCC58F8-B29A-4193-9AD7-4609A20DBEEC}" dt="2021-03-04T06:35:53.976" v="174"/>
          <ac:spMkLst>
            <pc:docMk/>
            <pc:sldMk cId="0" sldId="291"/>
            <ac:spMk id="629" creationId="{00000000-0000-0000-0000-000000000000}"/>
          </ac:spMkLst>
        </pc:spChg>
      </pc:sldChg>
      <pc:sldChg chg="modSp">
        <pc:chgData name="Masaki Suzuki" userId="2c4feb2ed34ad1a7" providerId="Windows Live" clId="Web-{AFCC58F8-B29A-4193-9AD7-4609A20DBEEC}" dt="2021-03-04T06:35:59.898" v="177"/>
        <pc:sldMkLst>
          <pc:docMk/>
          <pc:sldMk cId="0" sldId="292"/>
        </pc:sldMkLst>
        <pc:spChg chg="mod">
          <ac:chgData name="Masaki Suzuki" userId="2c4feb2ed34ad1a7" providerId="Windows Live" clId="Web-{AFCC58F8-B29A-4193-9AD7-4609A20DBEEC}" dt="2021-03-04T06:35:59.867" v="175"/>
          <ac:spMkLst>
            <pc:docMk/>
            <pc:sldMk cId="0" sldId="292"/>
            <ac:spMk id="634" creationId="{00000000-0000-0000-0000-000000000000}"/>
          </ac:spMkLst>
        </pc:spChg>
        <pc:spChg chg="mod">
          <ac:chgData name="Masaki Suzuki" userId="2c4feb2ed34ad1a7" providerId="Windows Live" clId="Web-{AFCC58F8-B29A-4193-9AD7-4609A20DBEEC}" dt="2021-03-04T06:35:59.883" v="176"/>
          <ac:spMkLst>
            <pc:docMk/>
            <pc:sldMk cId="0" sldId="292"/>
            <ac:spMk id="642" creationId="{00000000-0000-0000-0000-000000000000}"/>
          </ac:spMkLst>
        </pc:spChg>
        <pc:spChg chg="mod">
          <ac:chgData name="Masaki Suzuki" userId="2c4feb2ed34ad1a7" providerId="Windows Live" clId="Web-{AFCC58F8-B29A-4193-9AD7-4609A20DBEEC}" dt="2021-03-04T06:35:59.898" v="177"/>
          <ac:spMkLst>
            <pc:docMk/>
            <pc:sldMk cId="0" sldId="292"/>
            <ac:spMk id="643" creationId="{00000000-0000-0000-0000-000000000000}"/>
          </ac:spMkLst>
        </pc:spChg>
      </pc:sldChg>
      <pc:sldChg chg="modSp">
        <pc:chgData name="Masaki Suzuki" userId="2c4feb2ed34ad1a7" providerId="Windows Live" clId="Web-{AFCC58F8-B29A-4193-9AD7-4609A20DBEEC}" dt="2021-03-04T06:36:05.242" v="180"/>
        <pc:sldMkLst>
          <pc:docMk/>
          <pc:sldMk cId="0" sldId="293"/>
        </pc:sldMkLst>
        <pc:spChg chg="mod">
          <ac:chgData name="Masaki Suzuki" userId="2c4feb2ed34ad1a7" providerId="Windows Live" clId="Web-{AFCC58F8-B29A-4193-9AD7-4609A20DBEEC}" dt="2021-03-04T06:36:05.211" v="178"/>
          <ac:spMkLst>
            <pc:docMk/>
            <pc:sldMk cId="0" sldId="293"/>
            <ac:spMk id="648" creationId="{00000000-0000-0000-0000-000000000000}"/>
          </ac:spMkLst>
        </pc:spChg>
        <pc:spChg chg="mod">
          <ac:chgData name="Masaki Suzuki" userId="2c4feb2ed34ad1a7" providerId="Windows Live" clId="Web-{AFCC58F8-B29A-4193-9AD7-4609A20DBEEC}" dt="2021-03-04T06:36:05.226" v="179"/>
          <ac:spMkLst>
            <pc:docMk/>
            <pc:sldMk cId="0" sldId="293"/>
            <ac:spMk id="655" creationId="{00000000-0000-0000-0000-000000000000}"/>
          </ac:spMkLst>
        </pc:spChg>
        <pc:spChg chg="mod">
          <ac:chgData name="Masaki Suzuki" userId="2c4feb2ed34ad1a7" providerId="Windows Live" clId="Web-{AFCC58F8-B29A-4193-9AD7-4609A20DBEEC}" dt="2021-03-04T06:36:05.242" v="180"/>
          <ac:spMkLst>
            <pc:docMk/>
            <pc:sldMk cId="0" sldId="293"/>
            <ac:spMk id="656" creationId="{00000000-0000-0000-0000-000000000000}"/>
          </ac:spMkLst>
        </pc:spChg>
      </pc:sldChg>
      <pc:sldChg chg="modSp">
        <pc:chgData name="Masaki Suzuki" userId="2c4feb2ed34ad1a7" providerId="Windows Live" clId="Web-{AFCC58F8-B29A-4193-9AD7-4609A20DBEEC}" dt="2021-03-04T06:36:12.117" v="182"/>
        <pc:sldMkLst>
          <pc:docMk/>
          <pc:sldMk cId="0" sldId="294"/>
        </pc:sldMkLst>
        <pc:spChg chg="mod">
          <ac:chgData name="Masaki Suzuki" userId="2c4feb2ed34ad1a7" providerId="Windows Live" clId="Web-{AFCC58F8-B29A-4193-9AD7-4609A20DBEEC}" dt="2021-03-04T06:36:12.101" v="181"/>
          <ac:spMkLst>
            <pc:docMk/>
            <pc:sldMk cId="0" sldId="294"/>
            <ac:spMk id="661" creationId="{00000000-0000-0000-0000-000000000000}"/>
          </ac:spMkLst>
        </pc:spChg>
        <pc:spChg chg="mod">
          <ac:chgData name="Masaki Suzuki" userId="2c4feb2ed34ad1a7" providerId="Windows Live" clId="Web-{AFCC58F8-B29A-4193-9AD7-4609A20DBEEC}" dt="2021-03-04T06:36:12.117" v="182"/>
          <ac:spMkLst>
            <pc:docMk/>
            <pc:sldMk cId="0" sldId="294"/>
            <ac:spMk id="668" creationId="{00000000-0000-0000-0000-000000000000}"/>
          </ac:spMkLst>
        </pc:spChg>
      </pc:sldChg>
      <pc:sldChg chg="modSp">
        <pc:chgData name="Masaki Suzuki" userId="2c4feb2ed34ad1a7" providerId="Windows Live" clId="Web-{AFCC58F8-B29A-4193-9AD7-4609A20DBEEC}" dt="2021-03-04T06:36:18.117" v="190"/>
        <pc:sldMkLst>
          <pc:docMk/>
          <pc:sldMk cId="0" sldId="295"/>
        </pc:sldMkLst>
        <pc:spChg chg="mod">
          <ac:chgData name="Masaki Suzuki" userId="2c4feb2ed34ad1a7" providerId="Windows Live" clId="Web-{AFCC58F8-B29A-4193-9AD7-4609A20DBEEC}" dt="2021-03-04T06:36:17.992" v="183"/>
          <ac:spMkLst>
            <pc:docMk/>
            <pc:sldMk cId="0" sldId="295"/>
            <ac:spMk id="673" creationId="{00000000-0000-0000-0000-000000000000}"/>
          </ac:spMkLst>
        </pc:spChg>
        <pc:spChg chg="mod">
          <ac:chgData name="Masaki Suzuki" userId="2c4feb2ed34ad1a7" providerId="Windows Live" clId="Web-{AFCC58F8-B29A-4193-9AD7-4609A20DBEEC}" dt="2021-03-04T06:36:18.023" v="184"/>
          <ac:spMkLst>
            <pc:docMk/>
            <pc:sldMk cId="0" sldId="295"/>
            <ac:spMk id="682" creationId="{00000000-0000-0000-0000-000000000000}"/>
          </ac:spMkLst>
        </pc:spChg>
        <pc:spChg chg="mod">
          <ac:chgData name="Masaki Suzuki" userId="2c4feb2ed34ad1a7" providerId="Windows Live" clId="Web-{AFCC58F8-B29A-4193-9AD7-4609A20DBEEC}" dt="2021-03-04T06:36:18.039" v="185"/>
          <ac:spMkLst>
            <pc:docMk/>
            <pc:sldMk cId="0" sldId="295"/>
            <ac:spMk id="683" creationId="{00000000-0000-0000-0000-000000000000}"/>
          </ac:spMkLst>
        </pc:spChg>
        <pc:spChg chg="mod">
          <ac:chgData name="Masaki Suzuki" userId="2c4feb2ed34ad1a7" providerId="Windows Live" clId="Web-{AFCC58F8-B29A-4193-9AD7-4609A20DBEEC}" dt="2021-03-04T06:36:18.055" v="186"/>
          <ac:spMkLst>
            <pc:docMk/>
            <pc:sldMk cId="0" sldId="295"/>
            <ac:spMk id="684" creationId="{00000000-0000-0000-0000-000000000000}"/>
          </ac:spMkLst>
        </pc:spChg>
        <pc:spChg chg="mod">
          <ac:chgData name="Masaki Suzuki" userId="2c4feb2ed34ad1a7" providerId="Windows Live" clId="Web-{AFCC58F8-B29A-4193-9AD7-4609A20DBEEC}" dt="2021-03-04T06:36:18.070" v="187"/>
          <ac:spMkLst>
            <pc:docMk/>
            <pc:sldMk cId="0" sldId="295"/>
            <ac:spMk id="685" creationId="{00000000-0000-0000-0000-000000000000}"/>
          </ac:spMkLst>
        </pc:spChg>
        <pc:spChg chg="mod">
          <ac:chgData name="Masaki Suzuki" userId="2c4feb2ed34ad1a7" providerId="Windows Live" clId="Web-{AFCC58F8-B29A-4193-9AD7-4609A20DBEEC}" dt="2021-03-04T06:36:18.086" v="188"/>
          <ac:spMkLst>
            <pc:docMk/>
            <pc:sldMk cId="0" sldId="295"/>
            <ac:spMk id="686" creationId="{00000000-0000-0000-0000-000000000000}"/>
          </ac:spMkLst>
        </pc:spChg>
        <pc:spChg chg="mod">
          <ac:chgData name="Masaki Suzuki" userId="2c4feb2ed34ad1a7" providerId="Windows Live" clId="Web-{AFCC58F8-B29A-4193-9AD7-4609A20DBEEC}" dt="2021-03-04T06:36:18.101" v="189"/>
          <ac:spMkLst>
            <pc:docMk/>
            <pc:sldMk cId="0" sldId="295"/>
            <ac:spMk id="687" creationId="{00000000-0000-0000-0000-000000000000}"/>
          </ac:spMkLst>
        </pc:spChg>
        <pc:spChg chg="mod">
          <ac:chgData name="Masaki Suzuki" userId="2c4feb2ed34ad1a7" providerId="Windows Live" clId="Web-{AFCC58F8-B29A-4193-9AD7-4609A20DBEEC}" dt="2021-03-04T06:36:18.117" v="190"/>
          <ac:spMkLst>
            <pc:docMk/>
            <pc:sldMk cId="0" sldId="295"/>
            <ac:spMk id="688" creationId="{00000000-0000-0000-0000-000000000000}"/>
          </ac:spMkLst>
        </pc:spChg>
      </pc:sldChg>
      <pc:sldChg chg="modSp">
        <pc:chgData name="Masaki Suzuki" userId="2c4feb2ed34ad1a7" providerId="Windows Live" clId="Web-{AFCC58F8-B29A-4193-9AD7-4609A20DBEEC}" dt="2021-03-04T06:36:24.242" v="193"/>
        <pc:sldMkLst>
          <pc:docMk/>
          <pc:sldMk cId="0" sldId="296"/>
        </pc:sldMkLst>
        <pc:spChg chg="mod">
          <ac:chgData name="Masaki Suzuki" userId="2c4feb2ed34ad1a7" providerId="Windows Live" clId="Web-{AFCC58F8-B29A-4193-9AD7-4609A20DBEEC}" dt="2021-03-04T06:36:24.226" v="191"/>
          <ac:spMkLst>
            <pc:docMk/>
            <pc:sldMk cId="0" sldId="296"/>
            <ac:spMk id="693" creationId="{00000000-0000-0000-0000-000000000000}"/>
          </ac:spMkLst>
        </pc:spChg>
        <pc:spChg chg="mod">
          <ac:chgData name="Masaki Suzuki" userId="2c4feb2ed34ad1a7" providerId="Windows Live" clId="Web-{AFCC58F8-B29A-4193-9AD7-4609A20DBEEC}" dt="2021-03-04T06:36:24.226" v="192"/>
          <ac:spMkLst>
            <pc:docMk/>
            <pc:sldMk cId="0" sldId="296"/>
            <ac:spMk id="700" creationId="{00000000-0000-0000-0000-000000000000}"/>
          </ac:spMkLst>
        </pc:spChg>
        <pc:spChg chg="mod">
          <ac:chgData name="Masaki Suzuki" userId="2c4feb2ed34ad1a7" providerId="Windows Live" clId="Web-{AFCC58F8-B29A-4193-9AD7-4609A20DBEEC}" dt="2021-03-04T06:36:24.242" v="193"/>
          <ac:spMkLst>
            <pc:docMk/>
            <pc:sldMk cId="0" sldId="296"/>
            <ac:spMk id="701" creationId="{00000000-0000-0000-0000-000000000000}"/>
          </ac:spMkLst>
        </pc:spChg>
      </pc:sldChg>
      <pc:sldChg chg="modSp">
        <pc:chgData name="Masaki Suzuki" userId="2c4feb2ed34ad1a7" providerId="Windows Live" clId="Web-{AFCC58F8-B29A-4193-9AD7-4609A20DBEEC}" dt="2021-03-04T06:36:30.383" v="198"/>
        <pc:sldMkLst>
          <pc:docMk/>
          <pc:sldMk cId="0" sldId="297"/>
        </pc:sldMkLst>
        <pc:spChg chg="mod">
          <ac:chgData name="Masaki Suzuki" userId="2c4feb2ed34ad1a7" providerId="Windows Live" clId="Web-{AFCC58F8-B29A-4193-9AD7-4609A20DBEEC}" dt="2021-03-04T06:36:30.320" v="194"/>
          <ac:spMkLst>
            <pc:docMk/>
            <pc:sldMk cId="0" sldId="297"/>
            <ac:spMk id="706" creationId="{00000000-0000-0000-0000-000000000000}"/>
          </ac:spMkLst>
        </pc:spChg>
        <pc:spChg chg="mod">
          <ac:chgData name="Masaki Suzuki" userId="2c4feb2ed34ad1a7" providerId="Windows Live" clId="Web-{AFCC58F8-B29A-4193-9AD7-4609A20DBEEC}" dt="2021-03-04T06:36:30.336" v="195"/>
          <ac:spMkLst>
            <pc:docMk/>
            <pc:sldMk cId="0" sldId="297"/>
            <ac:spMk id="714" creationId="{00000000-0000-0000-0000-000000000000}"/>
          </ac:spMkLst>
        </pc:spChg>
        <pc:spChg chg="mod">
          <ac:chgData name="Masaki Suzuki" userId="2c4feb2ed34ad1a7" providerId="Windows Live" clId="Web-{AFCC58F8-B29A-4193-9AD7-4609A20DBEEC}" dt="2021-03-04T06:36:30.351" v="196"/>
          <ac:spMkLst>
            <pc:docMk/>
            <pc:sldMk cId="0" sldId="297"/>
            <ac:spMk id="715" creationId="{00000000-0000-0000-0000-000000000000}"/>
          </ac:spMkLst>
        </pc:spChg>
        <pc:spChg chg="mod">
          <ac:chgData name="Masaki Suzuki" userId="2c4feb2ed34ad1a7" providerId="Windows Live" clId="Web-{AFCC58F8-B29A-4193-9AD7-4609A20DBEEC}" dt="2021-03-04T06:36:30.367" v="197"/>
          <ac:spMkLst>
            <pc:docMk/>
            <pc:sldMk cId="0" sldId="297"/>
            <ac:spMk id="716" creationId="{00000000-0000-0000-0000-000000000000}"/>
          </ac:spMkLst>
        </pc:spChg>
        <pc:spChg chg="mod">
          <ac:chgData name="Masaki Suzuki" userId="2c4feb2ed34ad1a7" providerId="Windows Live" clId="Web-{AFCC58F8-B29A-4193-9AD7-4609A20DBEEC}" dt="2021-03-04T06:36:30.383" v="198"/>
          <ac:spMkLst>
            <pc:docMk/>
            <pc:sldMk cId="0" sldId="297"/>
            <ac:spMk id="717" creationId="{00000000-0000-0000-0000-000000000000}"/>
          </ac:spMkLst>
        </pc:spChg>
      </pc:sldChg>
      <pc:sldChg chg="modSp">
        <pc:chgData name="Masaki Suzuki" userId="2c4feb2ed34ad1a7" providerId="Windows Live" clId="Web-{AFCC58F8-B29A-4193-9AD7-4609A20DBEEC}" dt="2021-03-04T06:36:38.086" v="201"/>
        <pc:sldMkLst>
          <pc:docMk/>
          <pc:sldMk cId="0" sldId="298"/>
        </pc:sldMkLst>
        <pc:spChg chg="mod">
          <ac:chgData name="Masaki Suzuki" userId="2c4feb2ed34ad1a7" providerId="Windows Live" clId="Web-{AFCC58F8-B29A-4193-9AD7-4609A20DBEEC}" dt="2021-03-04T06:36:38.070" v="199"/>
          <ac:spMkLst>
            <pc:docMk/>
            <pc:sldMk cId="0" sldId="298"/>
            <ac:spMk id="722" creationId="{00000000-0000-0000-0000-000000000000}"/>
          </ac:spMkLst>
        </pc:spChg>
        <pc:spChg chg="mod">
          <ac:chgData name="Masaki Suzuki" userId="2c4feb2ed34ad1a7" providerId="Windows Live" clId="Web-{AFCC58F8-B29A-4193-9AD7-4609A20DBEEC}" dt="2021-03-04T06:36:38.086" v="200"/>
          <ac:spMkLst>
            <pc:docMk/>
            <pc:sldMk cId="0" sldId="298"/>
            <ac:spMk id="730" creationId="{00000000-0000-0000-0000-000000000000}"/>
          </ac:spMkLst>
        </pc:spChg>
        <pc:spChg chg="mod">
          <ac:chgData name="Masaki Suzuki" userId="2c4feb2ed34ad1a7" providerId="Windows Live" clId="Web-{AFCC58F8-B29A-4193-9AD7-4609A20DBEEC}" dt="2021-03-04T06:36:38.086" v="201"/>
          <ac:spMkLst>
            <pc:docMk/>
            <pc:sldMk cId="0" sldId="298"/>
            <ac:spMk id="731" creationId="{00000000-0000-0000-0000-000000000000}"/>
          </ac:spMkLst>
        </pc:spChg>
      </pc:sldChg>
      <pc:sldChg chg="modSp">
        <pc:chgData name="Masaki Suzuki" userId="2c4feb2ed34ad1a7" providerId="Windows Live" clId="Web-{AFCC58F8-B29A-4193-9AD7-4609A20DBEEC}" dt="2021-03-04T06:36:43.680" v="203"/>
        <pc:sldMkLst>
          <pc:docMk/>
          <pc:sldMk cId="0" sldId="299"/>
        </pc:sldMkLst>
        <pc:spChg chg="mod">
          <ac:chgData name="Masaki Suzuki" userId="2c4feb2ed34ad1a7" providerId="Windows Live" clId="Web-{AFCC58F8-B29A-4193-9AD7-4609A20DBEEC}" dt="2021-03-04T06:36:43.664" v="202"/>
          <ac:spMkLst>
            <pc:docMk/>
            <pc:sldMk cId="0" sldId="299"/>
            <ac:spMk id="736" creationId="{00000000-0000-0000-0000-000000000000}"/>
          </ac:spMkLst>
        </pc:spChg>
        <pc:spChg chg="mod">
          <ac:chgData name="Masaki Suzuki" userId="2c4feb2ed34ad1a7" providerId="Windows Live" clId="Web-{AFCC58F8-B29A-4193-9AD7-4609A20DBEEC}" dt="2021-03-04T06:36:43.680" v="203"/>
          <ac:spMkLst>
            <pc:docMk/>
            <pc:sldMk cId="0" sldId="299"/>
            <ac:spMk id="742" creationId="{00000000-0000-0000-0000-000000000000}"/>
          </ac:spMkLst>
        </pc:spChg>
      </pc:sldChg>
      <pc:sldChg chg="modSp">
        <pc:chgData name="Masaki Suzuki" userId="2c4feb2ed34ad1a7" providerId="Windows Live" clId="Web-{AFCC58F8-B29A-4193-9AD7-4609A20DBEEC}" dt="2021-03-04T06:37:17.070" v="207" actId="1076"/>
        <pc:sldMkLst>
          <pc:docMk/>
          <pc:sldMk cId="0" sldId="301"/>
        </pc:sldMkLst>
        <pc:spChg chg="mod">
          <ac:chgData name="Masaki Suzuki" userId="2c4feb2ed34ad1a7" providerId="Windows Live" clId="Web-{AFCC58F8-B29A-4193-9AD7-4609A20DBEEC}" dt="2021-03-04T06:36:59.414" v="204"/>
          <ac:spMkLst>
            <pc:docMk/>
            <pc:sldMk cId="0" sldId="301"/>
            <ac:spMk id="759" creationId="{00000000-0000-0000-0000-000000000000}"/>
          </ac:spMkLst>
        </pc:spChg>
        <pc:spChg chg="mod">
          <ac:chgData name="Masaki Suzuki" userId="2c4feb2ed34ad1a7" providerId="Windows Live" clId="Web-{AFCC58F8-B29A-4193-9AD7-4609A20DBEEC}" dt="2021-03-04T06:37:17.070" v="207" actId="1076"/>
          <ac:spMkLst>
            <pc:docMk/>
            <pc:sldMk cId="0" sldId="301"/>
            <ac:spMk id="775" creationId="{00000000-0000-0000-0000-000000000000}"/>
          </ac:spMkLst>
        </pc:spChg>
      </pc:sldChg>
      <pc:sldChg chg="modSp">
        <pc:chgData name="Masaki Suzuki" userId="2c4feb2ed34ad1a7" providerId="Windows Live" clId="Web-{AFCC58F8-B29A-4193-9AD7-4609A20DBEEC}" dt="2021-03-04T06:37:25.648" v="216"/>
        <pc:sldMkLst>
          <pc:docMk/>
          <pc:sldMk cId="0" sldId="302"/>
        </pc:sldMkLst>
        <pc:spChg chg="mod">
          <ac:chgData name="Masaki Suzuki" userId="2c4feb2ed34ad1a7" providerId="Windows Live" clId="Web-{AFCC58F8-B29A-4193-9AD7-4609A20DBEEC}" dt="2021-03-04T06:37:25.508" v="208"/>
          <ac:spMkLst>
            <pc:docMk/>
            <pc:sldMk cId="0" sldId="302"/>
            <ac:spMk id="780" creationId="{00000000-0000-0000-0000-000000000000}"/>
          </ac:spMkLst>
        </pc:spChg>
        <pc:spChg chg="mod">
          <ac:chgData name="Masaki Suzuki" userId="2c4feb2ed34ad1a7" providerId="Windows Live" clId="Web-{AFCC58F8-B29A-4193-9AD7-4609A20DBEEC}" dt="2021-03-04T06:37:25.523" v="209"/>
          <ac:spMkLst>
            <pc:docMk/>
            <pc:sldMk cId="0" sldId="302"/>
            <ac:spMk id="788" creationId="{00000000-0000-0000-0000-000000000000}"/>
          </ac:spMkLst>
        </pc:spChg>
        <pc:spChg chg="mod">
          <ac:chgData name="Masaki Suzuki" userId="2c4feb2ed34ad1a7" providerId="Windows Live" clId="Web-{AFCC58F8-B29A-4193-9AD7-4609A20DBEEC}" dt="2021-03-04T06:37:25.539" v="210"/>
          <ac:spMkLst>
            <pc:docMk/>
            <pc:sldMk cId="0" sldId="302"/>
            <ac:spMk id="789" creationId="{00000000-0000-0000-0000-000000000000}"/>
          </ac:spMkLst>
        </pc:spChg>
        <pc:spChg chg="mod">
          <ac:chgData name="Masaki Suzuki" userId="2c4feb2ed34ad1a7" providerId="Windows Live" clId="Web-{AFCC58F8-B29A-4193-9AD7-4609A20DBEEC}" dt="2021-03-04T06:37:25.555" v="211"/>
          <ac:spMkLst>
            <pc:docMk/>
            <pc:sldMk cId="0" sldId="302"/>
            <ac:spMk id="790" creationId="{00000000-0000-0000-0000-000000000000}"/>
          </ac:spMkLst>
        </pc:spChg>
        <pc:spChg chg="mod">
          <ac:chgData name="Masaki Suzuki" userId="2c4feb2ed34ad1a7" providerId="Windows Live" clId="Web-{AFCC58F8-B29A-4193-9AD7-4609A20DBEEC}" dt="2021-03-04T06:37:25.586" v="212"/>
          <ac:spMkLst>
            <pc:docMk/>
            <pc:sldMk cId="0" sldId="302"/>
            <ac:spMk id="791" creationId="{00000000-0000-0000-0000-000000000000}"/>
          </ac:spMkLst>
        </pc:spChg>
        <pc:spChg chg="mod">
          <ac:chgData name="Masaki Suzuki" userId="2c4feb2ed34ad1a7" providerId="Windows Live" clId="Web-{AFCC58F8-B29A-4193-9AD7-4609A20DBEEC}" dt="2021-03-04T06:37:25.601" v="213"/>
          <ac:spMkLst>
            <pc:docMk/>
            <pc:sldMk cId="0" sldId="302"/>
            <ac:spMk id="792" creationId="{00000000-0000-0000-0000-000000000000}"/>
          </ac:spMkLst>
        </pc:spChg>
        <pc:spChg chg="mod">
          <ac:chgData name="Masaki Suzuki" userId="2c4feb2ed34ad1a7" providerId="Windows Live" clId="Web-{AFCC58F8-B29A-4193-9AD7-4609A20DBEEC}" dt="2021-03-04T06:37:25.617" v="214"/>
          <ac:spMkLst>
            <pc:docMk/>
            <pc:sldMk cId="0" sldId="302"/>
            <ac:spMk id="793" creationId="{00000000-0000-0000-0000-000000000000}"/>
          </ac:spMkLst>
        </pc:spChg>
        <pc:spChg chg="mod">
          <ac:chgData name="Masaki Suzuki" userId="2c4feb2ed34ad1a7" providerId="Windows Live" clId="Web-{AFCC58F8-B29A-4193-9AD7-4609A20DBEEC}" dt="2021-03-04T06:37:25.633" v="215"/>
          <ac:spMkLst>
            <pc:docMk/>
            <pc:sldMk cId="0" sldId="302"/>
            <ac:spMk id="794" creationId="{00000000-0000-0000-0000-000000000000}"/>
          </ac:spMkLst>
        </pc:spChg>
        <pc:spChg chg="mod">
          <ac:chgData name="Masaki Suzuki" userId="2c4feb2ed34ad1a7" providerId="Windows Live" clId="Web-{AFCC58F8-B29A-4193-9AD7-4609A20DBEEC}" dt="2021-03-04T06:37:25.648" v="216"/>
          <ac:spMkLst>
            <pc:docMk/>
            <pc:sldMk cId="0" sldId="302"/>
            <ac:spMk id="795" creationId="{00000000-0000-0000-0000-000000000000}"/>
          </ac:spMkLst>
        </pc:spChg>
      </pc:sldChg>
      <pc:sldChg chg="modSp">
        <pc:chgData name="Masaki Suzuki" userId="2c4feb2ed34ad1a7" providerId="Windows Live" clId="Web-{AFCC58F8-B29A-4193-9AD7-4609A20DBEEC}" dt="2021-03-04T06:37:37.414" v="220"/>
        <pc:sldMkLst>
          <pc:docMk/>
          <pc:sldMk cId="0" sldId="303"/>
        </pc:sldMkLst>
        <pc:spChg chg="mod">
          <ac:chgData name="Masaki Suzuki" userId="2c4feb2ed34ad1a7" providerId="Windows Live" clId="Web-{AFCC58F8-B29A-4193-9AD7-4609A20DBEEC}" dt="2021-03-04T06:37:37.383" v="217"/>
          <ac:spMkLst>
            <pc:docMk/>
            <pc:sldMk cId="0" sldId="303"/>
            <ac:spMk id="801" creationId="{00000000-0000-0000-0000-000000000000}"/>
          </ac:spMkLst>
        </pc:spChg>
        <pc:spChg chg="mod">
          <ac:chgData name="Masaki Suzuki" userId="2c4feb2ed34ad1a7" providerId="Windows Live" clId="Web-{AFCC58F8-B29A-4193-9AD7-4609A20DBEEC}" dt="2021-03-04T06:37:37.383" v="218"/>
          <ac:spMkLst>
            <pc:docMk/>
            <pc:sldMk cId="0" sldId="303"/>
            <ac:spMk id="810" creationId="{00000000-0000-0000-0000-000000000000}"/>
          </ac:spMkLst>
        </pc:spChg>
        <pc:spChg chg="mod">
          <ac:chgData name="Masaki Suzuki" userId="2c4feb2ed34ad1a7" providerId="Windows Live" clId="Web-{AFCC58F8-B29A-4193-9AD7-4609A20DBEEC}" dt="2021-03-04T06:37:37.398" v="219"/>
          <ac:spMkLst>
            <pc:docMk/>
            <pc:sldMk cId="0" sldId="303"/>
            <ac:spMk id="811" creationId="{00000000-0000-0000-0000-000000000000}"/>
          </ac:spMkLst>
        </pc:spChg>
        <pc:spChg chg="mod">
          <ac:chgData name="Masaki Suzuki" userId="2c4feb2ed34ad1a7" providerId="Windows Live" clId="Web-{AFCC58F8-B29A-4193-9AD7-4609A20DBEEC}" dt="2021-03-04T06:37:37.414" v="220"/>
          <ac:spMkLst>
            <pc:docMk/>
            <pc:sldMk cId="0" sldId="303"/>
            <ac:spMk id="812" creationId="{00000000-0000-0000-0000-000000000000}"/>
          </ac:spMkLst>
        </pc:spChg>
      </pc:sldChg>
      <pc:sldChg chg="modSp">
        <pc:chgData name="Masaki Suzuki" userId="2c4feb2ed34ad1a7" providerId="Windows Live" clId="Web-{AFCC58F8-B29A-4193-9AD7-4609A20DBEEC}" dt="2021-03-04T06:37:42.711" v="225"/>
        <pc:sldMkLst>
          <pc:docMk/>
          <pc:sldMk cId="0" sldId="304"/>
        </pc:sldMkLst>
        <pc:spChg chg="mod">
          <ac:chgData name="Masaki Suzuki" userId="2c4feb2ed34ad1a7" providerId="Windows Live" clId="Web-{AFCC58F8-B29A-4193-9AD7-4609A20DBEEC}" dt="2021-03-04T06:37:42.664" v="221"/>
          <ac:spMkLst>
            <pc:docMk/>
            <pc:sldMk cId="0" sldId="304"/>
            <ac:spMk id="817" creationId="{00000000-0000-0000-0000-000000000000}"/>
          </ac:spMkLst>
        </pc:spChg>
        <pc:spChg chg="mod">
          <ac:chgData name="Masaki Suzuki" userId="2c4feb2ed34ad1a7" providerId="Windows Live" clId="Web-{AFCC58F8-B29A-4193-9AD7-4609A20DBEEC}" dt="2021-03-04T06:37:42.680" v="222"/>
          <ac:spMkLst>
            <pc:docMk/>
            <pc:sldMk cId="0" sldId="304"/>
            <ac:spMk id="825" creationId="{00000000-0000-0000-0000-000000000000}"/>
          </ac:spMkLst>
        </pc:spChg>
        <pc:spChg chg="mod">
          <ac:chgData name="Masaki Suzuki" userId="2c4feb2ed34ad1a7" providerId="Windows Live" clId="Web-{AFCC58F8-B29A-4193-9AD7-4609A20DBEEC}" dt="2021-03-04T06:37:42.680" v="223"/>
          <ac:spMkLst>
            <pc:docMk/>
            <pc:sldMk cId="0" sldId="304"/>
            <ac:spMk id="826" creationId="{00000000-0000-0000-0000-000000000000}"/>
          </ac:spMkLst>
        </pc:spChg>
        <pc:spChg chg="mod">
          <ac:chgData name="Masaki Suzuki" userId="2c4feb2ed34ad1a7" providerId="Windows Live" clId="Web-{AFCC58F8-B29A-4193-9AD7-4609A20DBEEC}" dt="2021-03-04T06:37:42.695" v="224"/>
          <ac:spMkLst>
            <pc:docMk/>
            <pc:sldMk cId="0" sldId="304"/>
            <ac:spMk id="827" creationId="{00000000-0000-0000-0000-000000000000}"/>
          </ac:spMkLst>
        </pc:spChg>
        <pc:spChg chg="mod">
          <ac:chgData name="Masaki Suzuki" userId="2c4feb2ed34ad1a7" providerId="Windows Live" clId="Web-{AFCC58F8-B29A-4193-9AD7-4609A20DBEEC}" dt="2021-03-04T06:37:42.711" v="225"/>
          <ac:spMkLst>
            <pc:docMk/>
            <pc:sldMk cId="0" sldId="304"/>
            <ac:spMk id="828" creationId="{00000000-0000-0000-0000-000000000000}"/>
          </ac:spMkLst>
        </pc:spChg>
      </pc:sldChg>
      <pc:sldChg chg="modSp">
        <pc:chgData name="Masaki Suzuki" userId="2c4feb2ed34ad1a7" providerId="Windows Live" clId="Web-{AFCC58F8-B29A-4193-9AD7-4609A20DBEEC}" dt="2021-03-04T06:37:48.726" v="228"/>
        <pc:sldMkLst>
          <pc:docMk/>
          <pc:sldMk cId="0" sldId="305"/>
        </pc:sldMkLst>
        <pc:spChg chg="mod">
          <ac:chgData name="Masaki Suzuki" userId="2c4feb2ed34ad1a7" providerId="Windows Live" clId="Web-{AFCC58F8-B29A-4193-9AD7-4609A20DBEEC}" dt="2021-03-04T06:37:48.711" v="226"/>
          <ac:spMkLst>
            <pc:docMk/>
            <pc:sldMk cId="0" sldId="305"/>
            <ac:spMk id="833" creationId="{00000000-0000-0000-0000-000000000000}"/>
          </ac:spMkLst>
        </pc:spChg>
        <pc:spChg chg="mod">
          <ac:chgData name="Masaki Suzuki" userId="2c4feb2ed34ad1a7" providerId="Windows Live" clId="Web-{AFCC58F8-B29A-4193-9AD7-4609A20DBEEC}" dt="2021-03-04T06:37:48.726" v="227"/>
          <ac:spMkLst>
            <pc:docMk/>
            <pc:sldMk cId="0" sldId="305"/>
            <ac:spMk id="839" creationId="{00000000-0000-0000-0000-000000000000}"/>
          </ac:spMkLst>
        </pc:spChg>
        <pc:spChg chg="mod">
          <ac:chgData name="Masaki Suzuki" userId="2c4feb2ed34ad1a7" providerId="Windows Live" clId="Web-{AFCC58F8-B29A-4193-9AD7-4609A20DBEEC}" dt="2021-03-04T06:37:48.726" v="228"/>
          <ac:spMkLst>
            <pc:docMk/>
            <pc:sldMk cId="0" sldId="305"/>
            <ac:spMk id="841" creationId="{00000000-0000-0000-0000-000000000000}"/>
          </ac:spMkLst>
        </pc:spChg>
      </pc:sldChg>
      <pc:sldChg chg="modSp">
        <pc:chgData name="Masaki Suzuki" userId="2c4feb2ed34ad1a7" providerId="Windows Live" clId="Web-{AFCC58F8-B29A-4193-9AD7-4609A20DBEEC}" dt="2021-03-04T06:37:55.273" v="230"/>
        <pc:sldMkLst>
          <pc:docMk/>
          <pc:sldMk cId="0" sldId="306"/>
        </pc:sldMkLst>
        <pc:spChg chg="mod">
          <ac:chgData name="Masaki Suzuki" userId="2c4feb2ed34ad1a7" providerId="Windows Live" clId="Web-{AFCC58F8-B29A-4193-9AD7-4609A20DBEEC}" dt="2021-03-04T06:37:55.258" v="229"/>
          <ac:spMkLst>
            <pc:docMk/>
            <pc:sldMk cId="0" sldId="306"/>
            <ac:spMk id="846" creationId="{00000000-0000-0000-0000-000000000000}"/>
          </ac:spMkLst>
        </pc:spChg>
        <pc:spChg chg="mod">
          <ac:chgData name="Masaki Suzuki" userId="2c4feb2ed34ad1a7" providerId="Windows Live" clId="Web-{AFCC58F8-B29A-4193-9AD7-4609A20DBEEC}" dt="2021-03-04T06:37:55.273" v="230"/>
          <ac:spMkLst>
            <pc:docMk/>
            <pc:sldMk cId="0" sldId="306"/>
            <ac:spMk id="852" creationId="{00000000-0000-0000-0000-000000000000}"/>
          </ac:spMkLst>
        </pc:spChg>
      </pc:sldChg>
      <pc:sldChg chg="modSp">
        <pc:chgData name="Masaki Suzuki" userId="2c4feb2ed34ad1a7" providerId="Windows Live" clId="Web-{AFCC58F8-B29A-4193-9AD7-4609A20DBEEC}" dt="2021-03-04T06:38:00.336" v="232"/>
        <pc:sldMkLst>
          <pc:docMk/>
          <pc:sldMk cId="0" sldId="307"/>
        </pc:sldMkLst>
        <pc:spChg chg="mod">
          <ac:chgData name="Masaki Suzuki" userId="2c4feb2ed34ad1a7" providerId="Windows Live" clId="Web-{AFCC58F8-B29A-4193-9AD7-4609A20DBEEC}" dt="2021-03-04T06:38:00.336" v="231"/>
          <ac:spMkLst>
            <pc:docMk/>
            <pc:sldMk cId="0" sldId="307"/>
            <ac:spMk id="857" creationId="{00000000-0000-0000-0000-000000000000}"/>
          </ac:spMkLst>
        </pc:spChg>
        <pc:spChg chg="mod">
          <ac:chgData name="Masaki Suzuki" userId="2c4feb2ed34ad1a7" providerId="Windows Live" clId="Web-{AFCC58F8-B29A-4193-9AD7-4609A20DBEEC}" dt="2021-03-04T06:38:00.336" v="232"/>
          <ac:spMkLst>
            <pc:docMk/>
            <pc:sldMk cId="0" sldId="307"/>
            <ac:spMk id="863" creationId="{00000000-0000-0000-0000-000000000000}"/>
          </ac:spMkLst>
        </pc:spChg>
      </pc:sldChg>
      <pc:sldChg chg="modSp">
        <pc:chgData name="Masaki Suzuki" userId="2c4feb2ed34ad1a7" providerId="Windows Live" clId="Web-{AFCC58F8-B29A-4193-9AD7-4609A20DBEEC}" dt="2021-03-04T06:38:06.367" v="236"/>
        <pc:sldMkLst>
          <pc:docMk/>
          <pc:sldMk cId="0" sldId="308"/>
        </pc:sldMkLst>
        <pc:spChg chg="mod">
          <ac:chgData name="Masaki Suzuki" userId="2c4feb2ed34ad1a7" providerId="Windows Live" clId="Web-{AFCC58F8-B29A-4193-9AD7-4609A20DBEEC}" dt="2021-03-04T06:38:06.320" v="233"/>
          <ac:spMkLst>
            <pc:docMk/>
            <pc:sldMk cId="0" sldId="308"/>
            <ac:spMk id="868" creationId="{00000000-0000-0000-0000-000000000000}"/>
          </ac:spMkLst>
        </pc:spChg>
        <pc:spChg chg="mod">
          <ac:chgData name="Masaki Suzuki" userId="2c4feb2ed34ad1a7" providerId="Windows Live" clId="Web-{AFCC58F8-B29A-4193-9AD7-4609A20DBEEC}" dt="2021-03-04T06:38:06.336" v="234"/>
          <ac:spMkLst>
            <pc:docMk/>
            <pc:sldMk cId="0" sldId="308"/>
            <ac:spMk id="874" creationId="{00000000-0000-0000-0000-000000000000}"/>
          </ac:spMkLst>
        </pc:spChg>
        <pc:spChg chg="mod">
          <ac:chgData name="Masaki Suzuki" userId="2c4feb2ed34ad1a7" providerId="Windows Live" clId="Web-{AFCC58F8-B29A-4193-9AD7-4609A20DBEEC}" dt="2021-03-04T06:38:06.352" v="235"/>
          <ac:spMkLst>
            <pc:docMk/>
            <pc:sldMk cId="0" sldId="308"/>
            <ac:spMk id="875" creationId="{00000000-0000-0000-0000-000000000000}"/>
          </ac:spMkLst>
        </pc:spChg>
        <pc:spChg chg="mod">
          <ac:chgData name="Masaki Suzuki" userId="2c4feb2ed34ad1a7" providerId="Windows Live" clId="Web-{AFCC58F8-B29A-4193-9AD7-4609A20DBEEC}" dt="2021-03-04T06:38:06.367" v="236"/>
          <ac:spMkLst>
            <pc:docMk/>
            <pc:sldMk cId="0" sldId="308"/>
            <ac:spMk id="876" creationId="{00000000-0000-0000-0000-000000000000}"/>
          </ac:spMkLst>
        </pc:spChg>
      </pc:sldChg>
      <pc:sldChg chg="modSp">
        <pc:chgData name="Masaki Suzuki" userId="2c4feb2ed34ad1a7" providerId="Windows Live" clId="Web-{AFCC58F8-B29A-4193-9AD7-4609A20DBEEC}" dt="2021-03-04T06:38:11.648" v="244"/>
        <pc:sldMkLst>
          <pc:docMk/>
          <pc:sldMk cId="0" sldId="309"/>
        </pc:sldMkLst>
        <pc:spChg chg="mod">
          <ac:chgData name="Masaki Suzuki" userId="2c4feb2ed34ad1a7" providerId="Windows Live" clId="Web-{AFCC58F8-B29A-4193-9AD7-4609A20DBEEC}" dt="2021-03-04T06:38:11.508" v="237"/>
          <ac:spMkLst>
            <pc:docMk/>
            <pc:sldMk cId="0" sldId="309"/>
            <ac:spMk id="881" creationId="{00000000-0000-0000-0000-000000000000}"/>
          </ac:spMkLst>
        </pc:spChg>
        <pc:spChg chg="mod">
          <ac:chgData name="Masaki Suzuki" userId="2c4feb2ed34ad1a7" providerId="Windows Live" clId="Web-{AFCC58F8-B29A-4193-9AD7-4609A20DBEEC}" dt="2021-03-04T06:38:11.523" v="238"/>
          <ac:spMkLst>
            <pc:docMk/>
            <pc:sldMk cId="0" sldId="309"/>
            <ac:spMk id="888" creationId="{00000000-0000-0000-0000-000000000000}"/>
          </ac:spMkLst>
        </pc:spChg>
        <pc:spChg chg="mod">
          <ac:chgData name="Masaki Suzuki" userId="2c4feb2ed34ad1a7" providerId="Windows Live" clId="Web-{AFCC58F8-B29A-4193-9AD7-4609A20DBEEC}" dt="2021-03-04T06:38:11.555" v="239"/>
          <ac:spMkLst>
            <pc:docMk/>
            <pc:sldMk cId="0" sldId="309"/>
            <ac:spMk id="889" creationId="{00000000-0000-0000-0000-000000000000}"/>
          </ac:spMkLst>
        </pc:spChg>
        <pc:spChg chg="mod">
          <ac:chgData name="Masaki Suzuki" userId="2c4feb2ed34ad1a7" providerId="Windows Live" clId="Web-{AFCC58F8-B29A-4193-9AD7-4609A20DBEEC}" dt="2021-03-04T06:38:11.570" v="240"/>
          <ac:spMkLst>
            <pc:docMk/>
            <pc:sldMk cId="0" sldId="309"/>
            <ac:spMk id="890" creationId="{00000000-0000-0000-0000-000000000000}"/>
          </ac:spMkLst>
        </pc:spChg>
        <pc:spChg chg="mod">
          <ac:chgData name="Masaki Suzuki" userId="2c4feb2ed34ad1a7" providerId="Windows Live" clId="Web-{AFCC58F8-B29A-4193-9AD7-4609A20DBEEC}" dt="2021-03-04T06:38:11.586" v="241"/>
          <ac:spMkLst>
            <pc:docMk/>
            <pc:sldMk cId="0" sldId="309"/>
            <ac:spMk id="891" creationId="{00000000-0000-0000-0000-000000000000}"/>
          </ac:spMkLst>
        </pc:spChg>
        <pc:spChg chg="mod">
          <ac:chgData name="Masaki Suzuki" userId="2c4feb2ed34ad1a7" providerId="Windows Live" clId="Web-{AFCC58F8-B29A-4193-9AD7-4609A20DBEEC}" dt="2021-03-04T06:38:11.602" v="242"/>
          <ac:spMkLst>
            <pc:docMk/>
            <pc:sldMk cId="0" sldId="309"/>
            <ac:spMk id="892" creationId="{00000000-0000-0000-0000-000000000000}"/>
          </ac:spMkLst>
        </pc:spChg>
        <pc:spChg chg="mod">
          <ac:chgData name="Masaki Suzuki" userId="2c4feb2ed34ad1a7" providerId="Windows Live" clId="Web-{AFCC58F8-B29A-4193-9AD7-4609A20DBEEC}" dt="2021-03-04T06:38:11.633" v="243"/>
          <ac:spMkLst>
            <pc:docMk/>
            <pc:sldMk cId="0" sldId="309"/>
            <ac:spMk id="893" creationId="{00000000-0000-0000-0000-000000000000}"/>
          </ac:spMkLst>
        </pc:spChg>
        <pc:spChg chg="mod">
          <ac:chgData name="Masaki Suzuki" userId="2c4feb2ed34ad1a7" providerId="Windows Live" clId="Web-{AFCC58F8-B29A-4193-9AD7-4609A20DBEEC}" dt="2021-03-04T06:38:11.648" v="244"/>
          <ac:spMkLst>
            <pc:docMk/>
            <pc:sldMk cId="0" sldId="309"/>
            <ac:spMk id="894" creationId="{00000000-0000-0000-0000-000000000000}"/>
          </ac:spMkLst>
        </pc:spChg>
      </pc:sldChg>
      <pc:sldChg chg="modSp">
        <pc:chgData name="Masaki Suzuki" userId="2c4feb2ed34ad1a7" providerId="Windows Live" clId="Web-{AFCC58F8-B29A-4193-9AD7-4609A20DBEEC}" dt="2021-03-04T06:38:24.055" v="256"/>
        <pc:sldMkLst>
          <pc:docMk/>
          <pc:sldMk cId="0" sldId="311"/>
        </pc:sldMkLst>
        <pc:spChg chg="mod">
          <ac:chgData name="Masaki Suzuki" userId="2c4feb2ed34ad1a7" providerId="Windows Live" clId="Web-{AFCC58F8-B29A-4193-9AD7-4609A20DBEEC}" dt="2021-03-04T06:38:23.773" v="245"/>
          <ac:spMkLst>
            <pc:docMk/>
            <pc:sldMk cId="0" sldId="311"/>
            <ac:spMk id="910" creationId="{00000000-0000-0000-0000-000000000000}"/>
          </ac:spMkLst>
        </pc:spChg>
        <pc:spChg chg="mod">
          <ac:chgData name="Masaki Suzuki" userId="2c4feb2ed34ad1a7" providerId="Windows Live" clId="Web-{AFCC58F8-B29A-4193-9AD7-4609A20DBEEC}" dt="2021-03-04T06:38:23.805" v="246"/>
          <ac:spMkLst>
            <pc:docMk/>
            <pc:sldMk cId="0" sldId="311"/>
            <ac:spMk id="919" creationId="{00000000-0000-0000-0000-000000000000}"/>
          </ac:spMkLst>
        </pc:spChg>
        <pc:spChg chg="mod">
          <ac:chgData name="Masaki Suzuki" userId="2c4feb2ed34ad1a7" providerId="Windows Live" clId="Web-{AFCC58F8-B29A-4193-9AD7-4609A20DBEEC}" dt="2021-03-04T06:38:23.820" v="247"/>
          <ac:spMkLst>
            <pc:docMk/>
            <pc:sldMk cId="0" sldId="311"/>
            <ac:spMk id="920" creationId="{00000000-0000-0000-0000-000000000000}"/>
          </ac:spMkLst>
        </pc:spChg>
        <pc:spChg chg="mod">
          <ac:chgData name="Masaki Suzuki" userId="2c4feb2ed34ad1a7" providerId="Windows Live" clId="Web-{AFCC58F8-B29A-4193-9AD7-4609A20DBEEC}" dt="2021-03-04T06:38:23.852" v="248"/>
          <ac:spMkLst>
            <pc:docMk/>
            <pc:sldMk cId="0" sldId="311"/>
            <ac:spMk id="921" creationId="{00000000-0000-0000-0000-000000000000}"/>
          </ac:spMkLst>
        </pc:spChg>
        <pc:spChg chg="mod">
          <ac:chgData name="Masaki Suzuki" userId="2c4feb2ed34ad1a7" providerId="Windows Live" clId="Web-{AFCC58F8-B29A-4193-9AD7-4609A20DBEEC}" dt="2021-03-04T06:38:23.883" v="249"/>
          <ac:spMkLst>
            <pc:docMk/>
            <pc:sldMk cId="0" sldId="311"/>
            <ac:spMk id="922" creationId="{00000000-0000-0000-0000-000000000000}"/>
          </ac:spMkLst>
        </pc:spChg>
        <pc:spChg chg="mod">
          <ac:chgData name="Masaki Suzuki" userId="2c4feb2ed34ad1a7" providerId="Windows Live" clId="Web-{AFCC58F8-B29A-4193-9AD7-4609A20DBEEC}" dt="2021-03-04T06:38:23.898" v="250"/>
          <ac:spMkLst>
            <pc:docMk/>
            <pc:sldMk cId="0" sldId="311"/>
            <ac:spMk id="923" creationId="{00000000-0000-0000-0000-000000000000}"/>
          </ac:spMkLst>
        </pc:spChg>
        <pc:spChg chg="mod">
          <ac:chgData name="Masaki Suzuki" userId="2c4feb2ed34ad1a7" providerId="Windows Live" clId="Web-{AFCC58F8-B29A-4193-9AD7-4609A20DBEEC}" dt="2021-03-04T06:38:23.930" v="251"/>
          <ac:spMkLst>
            <pc:docMk/>
            <pc:sldMk cId="0" sldId="311"/>
            <ac:spMk id="924" creationId="{00000000-0000-0000-0000-000000000000}"/>
          </ac:spMkLst>
        </pc:spChg>
        <pc:spChg chg="mod">
          <ac:chgData name="Masaki Suzuki" userId="2c4feb2ed34ad1a7" providerId="Windows Live" clId="Web-{AFCC58F8-B29A-4193-9AD7-4609A20DBEEC}" dt="2021-03-04T06:38:23.945" v="252"/>
          <ac:spMkLst>
            <pc:docMk/>
            <pc:sldMk cId="0" sldId="311"/>
            <ac:spMk id="925" creationId="{00000000-0000-0000-0000-000000000000}"/>
          </ac:spMkLst>
        </pc:spChg>
        <pc:spChg chg="mod">
          <ac:chgData name="Masaki Suzuki" userId="2c4feb2ed34ad1a7" providerId="Windows Live" clId="Web-{AFCC58F8-B29A-4193-9AD7-4609A20DBEEC}" dt="2021-03-04T06:38:23.977" v="253"/>
          <ac:spMkLst>
            <pc:docMk/>
            <pc:sldMk cId="0" sldId="311"/>
            <ac:spMk id="926" creationId="{00000000-0000-0000-0000-000000000000}"/>
          </ac:spMkLst>
        </pc:spChg>
        <pc:spChg chg="mod">
          <ac:chgData name="Masaki Suzuki" userId="2c4feb2ed34ad1a7" providerId="Windows Live" clId="Web-{AFCC58F8-B29A-4193-9AD7-4609A20DBEEC}" dt="2021-03-04T06:38:24.008" v="254"/>
          <ac:spMkLst>
            <pc:docMk/>
            <pc:sldMk cId="0" sldId="311"/>
            <ac:spMk id="927" creationId="{00000000-0000-0000-0000-000000000000}"/>
          </ac:spMkLst>
        </pc:spChg>
        <pc:spChg chg="mod">
          <ac:chgData name="Masaki Suzuki" userId="2c4feb2ed34ad1a7" providerId="Windows Live" clId="Web-{AFCC58F8-B29A-4193-9AD7-4609A20DBEEC}" dt="2021-03-04T06:38:24.023" v="255"/>
          <ac:spMkLst>
            <pc:docMk/>
            <pc:sldMk cId="0" sldId="311"/>
            <ac:spMk id="928" creationId="{00000000-0000-0000-0000-000000000000}"/>
          </ac:spMkLst>
        </pc:spChg>
        <pc:spChg chg="mod">
          <ac:chgData name="Masaki Suzuki" userId="2c4feb2ed34ad1a7" providerId="Windows Live" clId="Web-{AFCC58F8-B29A-4193-9AD7-4609A20DBEEC}" dt="2021-03-04T06:38:24.055" v="256"/>
          <ac:spMkLst>
            <pc:docMk/>
            <pc:sldMk cId="0" sldId="311"/>
            <ac:spMk id="929" creationId="{00000000-0000-0000-0000-000000000000}"/>
          </ac:spMkLst>
        </pc:spChg>
      </pc:sldChg>
      <pc:sldChg chg="modSp">
        <pc:chgData name="Masaki Suzuki" userId="2c4feb2ed34ad1a7" providerId="Windows Live" clId="Web-{AFCC58F8-B29A-4193-9AD7-4609A20DBEEC}" dt="2021-03-04T06:38:30.367" v="263"/>
        <pc:sldMkLst>
          <pc:docMk/>
          <pc:sldMk cId="0" sldId="312"/>
        </pc:sldMkLst>
        <pc:spChg chg="mod">
          <ac:chgData name="Masaki Suzuki" userId="2c4feb2ed34ad1a7" providerId="Windows Live" clId="Web-{AFCC58F8-B29A-4193-9AD7-4609A20DBEEC}" dt="2021-03-04T06:38:30.273" v="257"/>
          <ac:spMkLst>
            <pc:docMk/>
            <pc:sldMk cId="0" sldId="312"/>
            <ac:spMk id="935" creationId="{00000000-0000-0000-0000-000000000000}"/>
          </ac:spMkLst>
        </pc:spChg>
        <pc:spChg chg="mod">
          <ac:chgData name="Masaki Suzuki" userId="2c4feb2ed34ad1a7" providerId="Windows Live" clId="Web-{AFCC58F8-B29A-4193-9AD7-4609A20DBEEC}" dt="2021-03-04T06:38:30.289" v="258"/>
          <ac:spMkLst>
            <pc:docMk/>
            <pc:sldMk cId="0" sldId="312"/>
            <ac:spMk id="941" creationId="{00000000-0000-0000-0000-000000000000}"/>
          </ac:spMkLst>
        </pc:spChg>
        <pc:spChg chg="mod">
          <ac:chgData name="Masaki Suzuki" userId="2c4feb2ed34ad1a7" providerId="Windows Live" clId="Web-{AFCC58F8-B29A-4193-9AD7-4609A20DBEEC}" dt="2021-03-04T06:38:30.305" v="259"/>
          <ac:spMkLst>
            <pc:docMk/>
            <pc:sldMk cId="0" sldId="312"/>
            <ac:spMk id="942" creationId="{00000000-0000-0000-0000-000000000000}"/>
          </ac:spMkLst>
        </pc:spChg>
        <pc:spChg chg="mod">
          <ac:chgData name="Masaki Suzuki" userId="2c4feb2ed34ad1a7" providerId="Windows Live" clId="Web-{AFCC58F8-B29A-4193-9AD7-4609A20DBEEC}" dt="2021-03-04T06:38:30.320" v="260"/>
          <ac:spMkLst>
            <pc:docMk/>
            <pc:sldMk cId="0" sldId="312"/>
            <ac:spMk id="943" creationId="{00000000-0000-0000-0000-000000000000}"/>
          </ac:spMkLst>
        </pc:spChg>
        <pc:spChg chg="mod">
          <ac:chgData name="Masaki Suzuki" userId="2c4feb2ed34ad1a7" providerId="Windows Live" clId="Web-{AFCC58F8-B29A-4193-9AD7-4609A20DBEEC}" dt="2021-03-04T06:38:30.336" v="261"/>
          <ac:spMkLst>
            <pc:docMk/>
            <pc:sldMk cId="0" sldId="312"/>
            <ac:spMk id="944" creationId="{00000000-0000-0000-0000-000000000000}"/>
          </ac:spMkLst>
        </pc:spChg>
        <pc:spChg chg="mod">
          <ac:chgData name="Masaki Suzuki" userId="2c4feb2ed34ad1a7" providerId="Windows Live" clId="Web-{AFCC58F8-B29A-4193-9AD7-4609A20DBEEC}" dt="2021-03-04T06:38:30.352" v="262"/>
          <ac:spMkLst>
            <pc:docMk/>
            <pc:sldMk cId="0" sldId="312"/>
            <ac:spMk id="945" creationId="{00000000-0000-0000-0000-000000000000}"/>
          </ac:spMkLst>
        </pc:spChg>
        <pc:spChg chg="mod">
          <ac:chgData name="Masaki Suzuki" userId="2c4feb2ed34ad1a7" providerId="Windows Live" clId="Web-{AFCC58F8-B29A-4193-9AD7-4609A20DBEEC}" dt="2021-03-04T06:38:30.367" v="263"/>
          <ac:spMkLst>
            <pc:docMk/>
            <pc:sldMk cId="0" sldId="312"/>
            <ac:spMk id="946" creationId="{00000000-0000-0000-0000-000000000000}"/>
          </ac:spMkLst>
        </pc:spChg>
      </pc:sldChg>
      <pc:sldChg chg="modSp">
        <pc:chgData name="Masaki Suzuki" userId="2c4feb2ed34ad1a7" providerId="Windows Live" clId="Web-{AFCC58F8-B29A-4193-9AD7-4609A20DBEEC}" dt="2021-03-04T06:38:35.617" v="267"/>
        <pc:sldMkLst>
          <pc:docMk/>
          <pc:sldMk cId="0" sldId="313"/>
        </pc:sldMkLst>
        <pc:spChg chg="mod">
          <ac:chgData name="Masaki Suzuki" userId="2c4feb2ed34ad1a7" providerId="Windows Live" clId="Web-{AFCC58F8-B29A-4193-9AD7-4609A20DBEEC}" dt="2021-03-04T06:38:35.586" v="264"/>
          <ac:spMkLst>
            <pc:docMk/>
            <pc:sldMk cId="0" sldId="313"/>
            <ac:spMk id="951" creationId="{00000000-0000-0000-0000-000000000000}"/>
          </ac:spMkLst>
        </pc:spChg>
        <pc:spChg chg="mod">
          <ac:chgData name="Masaki Suzuki" userId="2c4feb2ed34ad1a7" providerId="Windows Live" clId="Web-{AFCC58F8-B29A-4193-9AD7-4609A20DBEEC}" dt="2021-03-04T06:38:35.602" v="265"/>
          <ac:spMkLst>
            <pc:docMk/>
            <pc:sldMk cId="0" sldId="313"/>
            <ac:spMk id="960" creationId="{00000000-0000-0000-0000-000000000000}"/>
          </ac:spMkLst>
        </pc:spChg>
        <pc:spChg chg="mod">
          <ac:chgData name="Masaki Suzuki" userId="2c4feb2ed34ad1a7" providerId="Windows Live" clId="Web-{AFCC58F8-B29A-4193-9AD7-4609A20DBEEC}" dt="2021-03-04T06:38:35.617" v="266"/>
          <ac:spMkLst>
            <pc:docMk/>
            <pc:sldMk cId="0" sldId="313"/>
            <ac:spMk id="961" creationId="{00000000-0000-0000-0000-000000000000}"/>
          </ac:spMkLst>
        </pc:spChg>
        <pc:spChg chg="mod">
          <ac:chgData name="Masaki Suzuki" userId="2c4feb2ed34ad1a7" providerId="Windows Live" clId="Web-{AFCC58F8-B29A-4193-9AD7-4609A20DBEEC}" dt="2021-03-04T06:38:35.617" v="267"/>
          <ac:spMkLst>
            <pc:docMk/>
            <pc:sldMk cId="0" sldId="313"/>
            <ac:spMk id="962" creationId="{00000000-0000-0000-0000-000000000000}"/>
          </ac:spMkLst>
        </pc:spChg>
      </pc:sldChg>
      <pc:sldChg chg="modSp">
        <pc:chgData name="Masaki Suzuki" userId="2c4feb2ed34ad1a7" providerId="Windows Live" clId="Web-{AFCC58F8-B29A-4193-9AD7-4609A20DBEEC}" dt="2021-03-04T06:38:42.758" v="272"/>
        <pc:sldMkLst>
          <pc:docMk/>
          <pc:sldMk cId="0" sldId="314"/>
        </pc:sldMkLst>
        <pc:spChg chg="mod">
          <ac:chgData name="Masaki Suzuki" userId="2c4feb2ed34ad1a7" providerId="Windows Live" clId="Web-{AFCC58F8-B29A-4193-9AD7-4609A20DBEEC}" dt="2021-03-04T06:38:42.711" v="268"/>
          <ac:spMkLst>
            <pc:docMk/>
            <pc:sldMk cId="0" sldId="314"/>
            <ac:spMk id="976" creationId="{00000000-0000-0000-0000-000000000000}"/>
          </ac:spMkLst>
        </pc:spChg>
        <pc:spChg chg="mod">
          <ac:chgData name="Masaki Suzuki" userId="2c4feb2ed34ad1a7" providerId="Windows Live" clId="Web-{AFCC58F8-B29A-4193-9AD7-4609A20DBEEC}" dt="2021-03-04T06:38:42.727" v="269"/>
          <ac:spMkLst>
            <pc:docMk/>
            <pc:sldMk cId="0" sldId="314"/>
            <ac:spMk id="977" creationId="{00000000-0000-0000-0000-000000000000}"/>
          </ac:spMkLst>
        </pc:spChg>
        <pc:spChg chg="mod">
          <ac:chgData name="Masaki Suzuki" userId="2c4feb2ed34ad1a7" providerId="Windows Live" clId="Web-{AFCC58F8-B29A-4193-9AD7-4609A20DBEEC}" dt="2021-03-04T06:38:42.727" v="270"/>
          <ac:spMkLst>
            <pc:docMk/>
            <pc:sldMk cId="0" sldId="314"/>
            <ac:spMk id="978" creationId="{00000000-0000-0000-0000-000000000000}"/>
          </ac:spMkLst>
        </pc:spChg>
        <pc:spChg chg="mod">
          <ac:chgData name="Masaki Suzuki" userId="2c4feb2ed34ad1a7" providerId="Windows Live" clId="Web-{AFCC58F8-B29A-4193-9AD7-4609A20DBEEC}" dt="2021-03-04T06:38:42.742" v="271"/>
          <ac:spMkLst>
            <pc:docMk/>
            <pc:sldMk cId="0" sldId="314"/>
            <ac:spMk id="979" creationId="{00000000-0000-0000-0000-000000000000}"/>
          </ac:spMkLst>
        </pc:spChg>
        <pc:spChg chg="mod">
          <ac:chgData name="Masaki Suzuki" userId="2c4feb2ed34ad1a7" providerId="Windows Live" clId="Web-{AFCC58F8-B29A-4193-9AD7-4609A20DBEEC}" dt="2021-03-04T06:38:42.758" v="272"/>
          <ac:spMkLst>
            <pc:docMk/>
            <pc:sldMk cId="0" sldId="314"/>
            <ac:spMk id="980" creationId="{00000000-0000-0000-0000-000000000000}"/>
          </ac:spMkLst>
        </pc:spChg>
      </pc:sldChg>
      <pc:sldChg chg="modSp">
        <pc:chgData name="Masaki Suzuki" userId="2c4feb2ed34ad1a7" providerId="Windows Live" clId="Web-{AFCC58F8-B29A-4193-9AD7-4609A20DBEEC}" dt="2021-03-04T06:38:48.617" v="285"/>
        <pc:sldMkLst>
          <pc:docMk/>
          <pc:sldMk cId="0" sldId="315"/>
        </pc:sldMkLst>
        <pc:spChg chg="mod">
          <ac:chgData name="Masaki Suzuki" userId="2c4feb2ed34ad1a7" providerId="Windows Live" clId="Web-{AFCC58F8-B29A-4193-9AD7-4609A20DBEEC}" dt="2021-03-04T06:38:48.336" v="273"/>
          <ac:spMkLst>
            <pc:docMk/>
            <pc:sldMk cId="0" sldId="315"/>
            <ac:spMk id="986" creationId="{00000000-0000-0000-0000-000000000000}"/>
          </ac:spMkLst>
        </pc:spChg>
        <pc:spChg chg="mod">
          <ac:chgData name="Masaki Suzuki" userId="2c4feb2ed34ad1a7" providerId="Windows Live" clId="Web-{AFCC58F8-B29A-4193-9AD7-4609A20DBEEC}" dt="2021-03-04T06:38:48.383" v="274"/>
          <ac:spMkLst>
            <pc:docMk/>
            <pc:sldMk cId="0" sldId="315"/>
            <ac:spMk id="989" creationId="{00000000-0000-0000-0000-000000000000}"/>
          </ac:spMkLst>
        </pc:spChg>
        <pc:spChg chg="mod">
          <ac:chgData name="Masaki Suzuki" userId="2c4feb2ed34ad1a7" providerId="Windows Live" clId="Web-{AFCC58F8-B29A-4193-9AD7-4609A20DBEEC}" dt="2021-03-04T06:38:48.398" v="275"/>
          <ac:spMkLst>
            <pc:docMk/>
            <pc:sldMk cId="0" sldId="315"/>
            <ac:spMk id="990" creationId="{00000000-0000-0000-0000-000000000000}"/>
          </ac:spMkLst>
        </pc:spChg>
        <pc:spChg chg="mod">
          <ac:chgData name="Masaki Suzuki" userId="2c4feb2ed34ad1a7" providerId="Windows Live" clId="Web-{AFCC58F8-B29A-4193-9AD7-4609A20DBEEC}" dt="2021-03-04T06:38:48.414" v="276"/>
          <ac:spMkLst>
            <pc:docMk/>
            <pc:sldMk cId="0" sldId="315"/>
            <ac:spMk id="991" creationId="{00000000-0000-0000-0000-000000000000}"/>
          </ac:spMkLst>
        </pc:spChg>
        <pc:spChg chg="mod">
          <ac:chgData name="Masaki Suzuki" userId="2c4feb2ed34ad1a7" providerId="Windows Live" clId="Web-{AFCC58F8-B29A-4193-9AD7-4609A20DBEEC}" dt="2021-03-04T06:38:48.445" v="277"/>
          <ac:spMkLst>
            <pc:docMk/>
            <pc:sldMk cId="0" sldId="315"/>
            <ac:spMk id="992" creationId="{00000000-0000-0000-0000-000000000000}"/>
          </ac:spMkLst>
        </pc:spChg>
        <pc:spChg chg="mod">
          <ac:chgData name="Masaki Suzuki" userId="2c4feb2ed34ad1a7" providerId="Windows Live" clId="Web-{AFCC58F8-B29A-4193-9AD7-4609A20DBEEC}" dt="2021-03-04T06:38:48.461" v="278"/>
          <ac:spMkLst>
            <pc:docMk/>
            <pc:sldMk cId="0" sldId="315"/>
            <ac:spMk id="993" creationId="{00000000-0000-0000-0000-000000000000}"/>
          </ac:spMkLst>
        </pc:spChg>
        <pc:spChg chg="mod">
          <ac:chgData name="Masaki Suzuki" userId="2c4feb2ed34ad1a7" providerId="Windows Live" clId="Web-{AFCC58F8-B29A-4193-9AD7-4609A20DBEEC}" dt="2021-03-04T06:38:48.477" v="279"/>
          <ac:spMkLst>
            <pc:docMk/>
            <pc:sldMk cId="0" sldId="315"/>
            <ac:spMk id="994" creationId="{00000000-0000-0000-0000-000000000000}"/>
          </ac:spMkLst>
        </pc:spChg>
        <pc:spChg chg="mod">
          <ac:chgData name="Masaki Suzuki" userId="2c4feb2ed34ad1a7" providerId="Windows Live" clId="Web-{AFCC58F8-B29A-4193-9AD7-4609A20DBEEC}" dt="2021-03-04T06:38:48.508" v="280"/>
          <ac:spMkLst>
            <pc:docMk/>
            <pc:sldMk cId="0" sldId="315"/>
            <ac:spMk id="995" creationId="{00000000-0000-0000-0000-000000000000}"/>
          </ac:spMkLst>
        </pc:spChg>
        <pc:spChg chg="mod">
          <ac:chgData name="Masaki Suzuki" userId="2c4feb2ed34ad1a7" providerId="Windows Live" clId="Web-{AFCC58F8-B29A-4193-9AD7-4609A20DBEEC}" dt="2021-03-04T06:38:48.523" v="281"/>
          <ac:spMkLst>
            <pc:docMk/>
            <pc:sldMk cId="0" sldId="315"/>
            <ac:spMk id="996" creationId="{00000000-0000-0000-0000-000000000000}"/>
          </ac:spMkLst>
        </pc:spChg>
        <pc:spChg chg="mod">
          <ac:chgData name="Masaki Suzuki" userId="2c4feb2ed34ad1a7" providerId="Windows Live" clId="Web-{AFCC58F8-B29A-4193-9AD7-4609A20DBEEC}" dt="2021-03-04T06:38:48.555" v="282"/>
          <ac:spMkLst>
            <pc:docMk/>
            <pc:sldMk cId="0" sldId="315"/>
            <ac:spMk id="997" creationId="{00000000-0000-0000-0000-000000000000}"/>
          </ac:spMkLst>
        </pc:spChg>
        <pc:spChg chg="mod">
          <ac:chgData name="Masaki Suzuki" userId="2c4feb2ed34ad1a7" providerId="Windows Live" clId="Web-{AFCC58F8-B29A-4193-9AD7-4609A20DBEEC}" dt="2021-03-04T06:38:48.570" v="283"/>
          <ac:spMkLst>
            <pc:docMk/>
            <pc:sldMk cId="0" sldId="315"/>
            <ac:spMk id="998" creationId="{00000000-0000-0000-0000-000000000000}"/>
          </ac:spMkLst>
        </pc:spChg>
        <pc:spChg chg="mod">
          <ac:chgData name="Masaki Suzuki" userId="2c4feb2ed34ad1a7" providerId="Windows Live" clId="Web-{AFCC58F8-B29A-4193-9AD7-4609A20DBEEC}" dt="2021-03-04T06:38:48.602" v="284"/>
          <ac:spMkLst>
            <pc:docMk/>
            <pc:sldMk cId="0" sldId="315"/>
            <ac:spMk id="999" creationId="{00000000-0000-0000-0000-000000000000}"/>
          </ac:spMkLst>
        </pc:spChg>
        <pc:spChg chg="mod">
          <ac:chgData name="Masaki Suzuki" userId="2c4feb2ed34ad1a7" providerId="Windows Live" clId="Web-{AFCC58F8-B29A-4193-9AD7-4609A20DBEEC}" dt="2021-03-04T06:38:48.617" v="285"/>
          <ac:spMkLst>
            <pc:docMk/>
            <pc:sldMk cId="0" sldId="315"/>
            <ac:spMk id="1000" creationId="{00000000-0000-0000-0000-000000000000}"/>
          </ac:spMkLst>
        </pc:spChg>
      </pc:sldChg>
      <pc:sldChg chg="modSp">
        <pc:chgData name="Masaki Suzuki" userId="2c4feb2ed34ad1a7" providerId="Windows Live" clId="Web-{AFCC58F8-B29A-4193-9AD7-4609A20DBEEC}" dt="2021-03-04T06:38:56.523" v="290"/>
        <pc:sldMkLst>
          <pc:docMk/>
          <pc:sldMk cId="0" sldId="316"/>
        </pc:sldMkLst>
        <pc:spChg chg="mod">
          <ac:chgData name="Masaki Suzuki" userId="2c4feb2ed34ad1a7" providerId="Windows Live" clId="Web-{AFCC58F8-B29A-4193-9AD7-4609A20DBEEC}" dt="2021-03-04T06:38:56.477" v="286"/>
          <ac:spMkLst>
            <pc:docMk/>
            <pc:sldMk cId="0" sldId="316"/>
            <ac:spMk id="1005" creationId="{00000000-0000-0000-0000-000000000000}"/>
          </ac:spMkLst>
        </pc:spChg>
        <pc:spChg chg="mod">
          <ac:chgData name="Masaki Suzuki" userId="2c4feb2ed34ad1a7" providerId="Windows Live" clId="Web-{AFCC58F8-B29A-4193-9AD7-4609A20DBEEC}" dt="2021-03-04T06:38:56.492" v="287"/>
          <ac:spMkLst>
            <pc:docMk/>
            <pc:sldMk cId="0" sldId="316"/>
            <ac:spMk id="1010" creationId="{00000000-0000-0000-0000-000000000000}"/>
          </ac:spMkLst>
        </pc:spChg>
        <pc:spChg chg="mod">
          <ac:chgData name="Masaki Suzuki" userId="2c4feb2ed34ad1a7" providerId="Windows Live" clId="Web-{AFCC58F8-B29A-4193-9AD7-4609A20DBEEC}" dt="2021-03-04T06:38:56.508" v="288"/>
          <ac:spMkLst>
            <pc:docMk/>
            <pc:sldMk cId="0" sldId="316"/>
            <ac:spMk id="1012" creationId="{00000000-0000-0000-0000-000000000000}"/>
          </ac:spMkLst>
        </pc:spChg>
        <pc:spChg chg="mod">
          <ac:chgData name="Masaki Suzuki" userId="2c4feb2ed34ad1a7" providerId="Windows Live" clId="Web-{AFCC58F8-B29A-4193-9AD7-4609A20DBEEC}" dt="2021-03-04T06:38:56.508" v="289"/>
          <ac:spMkLst>
            <pc:docMk/>
            <pc:sldMk cId="0" sldId="316"/>
            <ac:spMk id="1013" creationId="{00000000-0000-0000-0000-000000000000}"/>
          </ac:spMkLst>
        </pc:spChg>
        <pc:spChg chg="mod">
          <ac:chgData name="Masaki Suzuki" userId="2c4feb2ed34ad1a7" providerId="Windows Live" clId="Web-{AFCC58F8-B29A-4193-9AD7-4609A20DBEEC}" dt="2021-03-04T06:38:56.523" v="290"/>
          <ac:spMkLst>
            <pc:docMk/>
            <pc:sldMk cId="0" sldId="316"/>
            <ac:spMk id="1014" creationId="{00000000-0000-0000-0000-000000000000}"/>
          </ac:spMkLst>
        </pc:spChg>
      </pc:sldChg>
      <pc:sldChg chg="modSp">
        <pc:chgData name="Masaki Suzuki" userId="2c4feb2ed34ad1a7" providerId="Windows Live" clId="Web-{AFCC58F8-B29A-4193-9AD7-4609A20DBEEC}" dt="2021-03-04T06:39:02.789" v="302"/>
        <pc:sldMkLst>
          <pc:docMk/>
          <pc:sldMk cId="0" sldId="317"/>
        </pc:sldMkLst>
        <pc:spChg chg="mod">
          <ac:chgData name="Masaki Suzuki" userId="2c4feb2ed34ad1a7" providerId="Windows Live" clId="Web-{AFCC58F8-B29A-4193-9AD7-4609A20DBEEC}" dt="2021-03-04T06:39:02.539" v="291"/>
          <ac:spMkLst>
            <pc:docMk/>
            <pc:sldMk cId="0" sldId="317"/>
            <ac:spMk id="1019" creationId="{00000000-0000-0000-0000-000000000000}"/>
          </ac:spMkLst>
        </pc:spChg>
        <pc:spChg chg="mod">
          <ac:chgData name="Masaki Suzuki" userId="2c4feb2ed34ad1a7" providerId="Windows Live" clId="Web-{AFCC58F8-B29A-4193-9AD7-4609A20DBEEC}" dt="2021-03-04T06:39:02.570" v="292"/>
          <ac:spMkLst>
            <pc:docMk/>
            <pc:sldMk cId="0" sldId="317"/>
            <ac:spMk id="1026" creationId="{00000000-0000-0000-0000-000000000000}"/>
          </ac:spMkLst>
        </pc:spChg>
        <pc:spChg chg="mod">
          <ac:chgData name="Masaki Suzuki" userId="2c4feb2ed34ad1a7" providerId="Windows Live" clId="Web-{AFCC58F8-B29A-4193-9AD7-4609A20DBEEC}" dt="2021-03-04T06:39:02.586" v="293"/>
          <ac:spMkLst>
            <pc:docMk/>
            <pc:sldMk cId="0" sldId="317"/>
            <ac:spMk id="1027" creationId="{00000000-0000-0000-0000-000000000000}"/>
          </ac:spMkLst>
        </pc:spChg>
        <pc:spChg chg="mod">
          <ac:chgData name="Masaki Suzuki" userId="2c4feb2ed34ad1a7" providerId="Windows Live" clId="Web-{AFCC58F8-B29A-4193-9AD7-4609A20DBEEC}" dt="2021-03-04T06:39:02.617" v="294"/>
          <ac:spMkLst>
            <pc:docMk/>
            <pc:sldMk cId="0" sldId="317"/>
            <ac:spMk id="1028" creationId="{00000000-0000-0000-0000-000000000000}"/>
          </ac:spMkLst>
        </pc:spChg>
        <pc:spChg chg="mod">
          <ac:chgData name="Masaki Suzuki" userId="2c4feb2ed34ad1a7" providerId="Windows Live" clId="Web-{AFCC58F8-B29A-4193-9AD7-4609A20DBEEC}" dt="2021-03-04T06:39:02.633" v="295"/>
          <ac:spMkLst>
            <pc:docMk/>
            <pc:sldMk cId="0" sldId="317"/>
            <ac:spMk id="1029" creationId="{00000000-0000-0000-0000-000000000000}"/>
          </ac:spMkLst>
        </pc:spChg>
        <pc:spChg chg="mod">
          <ac:chgData name="Masaki Suzuki" userId="2c4feb2ed34ad1a7" providerId="Windows Live" clId="Web-{AFCC58F8-B29A-4193-9AD7-4609A20DBEEC}" dt="2021-03-04T06:39:02.664" v="296"/>
          <ac:spMkLst>
            <pc:docMk/>
            <pc:sldMk cId="0" sldId="317"/>
            <ac:spMk id="1030" creationId="{00000000-0000-0000-0000-000000000000}"/>
          </ac:spMkLst>
        </pc:spChg>
        <pc:spChg chg="mod">
          <ac:chgData name="Masaki Suzuki" userId="2c4feb2ed34ad1a7" providerId="Windows Live" clId="Web-{AFCC58F8-B29A-4193-9AD7-4609A20DBEEC}" dt="2021-03-04T06:39:02.680" v="297"/>
          <ac:spMkLst>
            <pc:docMk/>
            <pc:sldMk cId="0" sldId="317"/>
            <ac:spMk id="1031" creationId="{00000000-0000-0000-0000-000000000000}"/>
          </ac:spMkLst>
        </pc:spChg>
        <pc:spChg chg="mod">
          <ac:chgData name="Masaki Suzuki" userId="2c4feb2ed34ad1a7" providerId="Windows Live" clId="Web-{AFCC58F8-B29A-4193-9AD7-4609A20DBEEC}" dt="2021-03-04T06:39:02.695" v="298"/>
          <ac:spMkLst>
            <pc:docMk/>
            <pc:sldMk cId="0" sldId="317"/>
            <ac:spMk id="1032" creationId="{00000000-0000-0000-0000-000000000000}"/>
          </ac:spMkLst>
        </pc:spChg>
        <pc:spChg chg="mod">
          <ac:chgData name="Masaki Suzuki" userId="2c4feb2ed34ad1a7" providerId="Windows Live" clId="Web-{AFCC58F8-B29A-4193-9AD7-4609A20DBEEC}" dt="2021-03-04T06:39:02.727" v="299"/>
          <ac:spMkLst>
            <pc:docMk/>
            <pc:sldMk cId="0" sldId="317"/>
            <ac:spMk id="1033" creationId="{00000000-0000-0000-0000-000000000000}"/>
          </ac:spMkLst>
        </pc:spChg>
        <pc:spChg chg="mod">
          <ac:chgData name="Masaki Suzuki" userId="2c4feb2ed34ad1a7" providerId="Windows Live" clId="Web-{AFCC58F8-B29A-4193-9AD7-4609A20DBEEC}" dt="2021-03-04T06:39:02.742" v="300"/>
          <ac:spMkLst>
            <pc:docMk/>
            <pc:sldMk cId="0" sldId="317"/>
            <ac:spMk id="1034" creationId="{00000000-0000-0000-0000-000000000000}"/>
          </ac:spMkLst>
        </pc:spChg>
        <pc:spChg chg="mod">
          <ac:chgData name="Masaki Suzuki" userId="2c4feb2ed34ad1a7" providerId="Windows Live" clId="Web-{AFCC58F8-B29A-4193-9AD7-4609A20DBEEC}" dt="2021-03-04T06:39:02.773" v="301"/>
          <ac:spMkLst>
            <pc:docMk/>
            <pc:sldMk cId="0" sldId="317"/>
            <ac:spMk id="1035" creationId="{00000000-0000-0000-0000-000000000000}"/>
          </ac:spMkLst>
        </pc:spChg>
        <pc:spChg chg="mod">
          <ac:chgData name="Masaki Suzuki" userId="2c4feb2ed34ad1a7" providerId="Windows Live" clId="Web-{AFCC58F8-B29A-4193-9AD7-4609A20DBEEC}" dt="2021-03-04T06:39:02.789" v="302"/>
          <ac:spMkLst>
            <pc:docMk/>
            <pc:sldMk cId="0" sldId="317"/>
            <ac:spMk id="1036" creationId="{00000000-0000-0000-0000-000000000000}"/>
          </ac:spMkLst>
        </pc:spChg>
      </pc:sldChg>
      <pc:sldChg chg="modSp">
        <pc:chgData name="Masaki Suzuki" userId="2c4feb2ed34ad1a7" providerId="Windows Live" clId="Web-{AFCC58F8-B29A-4193-9AD7-4609A20DBEEC}" dt="2021-03-04T06:39:08.523" v="311"/>
        <pc:sldMkLst>
          <pc:docMk/>
          <pc:sldMk cId="0" sldId="318"/>
        </pc:sldMkLst>
        <pc:spChg chg="mod">
          <ac:chgData name="Masaki Suzuki" userId="2c4feb2ed34ad1a7" providerId="Windows Live" clId="Web-{AFCC58F8-B29A-4193-9AD7-4609A20DBEEC}" dt="2021-03-04T06:39:08.383" v="303"/>
          <ac:spMkLst>
            <pc:docMk/>
            <pc:sldMk cId="0" sldId="318"/>
            <ac:spMk id="1041" creationId="{00000000-0000-0000-0000-000000000000}"/>
          </ac:spMkLst>
        </pc:spChg>
        <pc:spChg chg="mod">
          <ac:chgData name="Masaki Suzuki" userId="2c4feb2ed34ad1a7" providerId="Windows Live" clId="Web-{AFCC58F8-B29A-4193-9AD7-4609A20DBEEC}" dt="2021-03-04T06:39:08.414" v="304"/>
          <ac:spMkLst>
            <pc:docMk/>
            <pc:sldMk cId="0" sldId="318"/>
            <ac:spMk id="1042" creationId="{00000000-0000-0000-0000-000000000000}"/>
          </ac:spMkLst>
        </pc:spChg>
        <pc:spChg chg="mod">
          <ac:chgData name="Masaki Suzuki" userId="2c4feb2ed34ad1a7" providerId="Windows Live" clId="Web-{AFCC58F8-B29A-4193-9AD7-4609A20DBEEC}" dt="2021-03-04T06:39:08.430" v="305"/>
          <ac:spMkLst>
            <pc:docMk/>
            <pc:sldMk cId="0" sldId="318"/>
            <ac:spMk id="1045" creationId="{00000000-0000-0000-0000-000000000000}"/>
          </ac:spMkLst>
        </pc:spChg>
        <pc:spChg chg="mod">
          <ac:chgData name="Masaki Suzuki" userId="2c4feb2ed34ad1a7" providerId="Windows Live" clId="Web-{AFCC58F8-B29A-4193-9AD7-4609A20DBEEC}" dt="2021-03-04T06:39:08.445" v="306"/>
          <ac:spMkLst>
            <pc:docMk/>
            <pc:sldMk cId="0" sldId="318"/>
            <ac:spMk id="1046" creationId="{00000000-0000-0000-0000-000000000000}"/>
          </ac:spMkLst>
        </pc:spChg>
        <pc:spChg chg="mod">
          <ac:chgData name="Masaki Suzuki" userId="2c4feb2ed34ad1a7" providerId="Windows Live" clId="Web-{AFCC58F8-B29A-4193-9AD7-4609A20DBEEC}" dt="2021-03-04T06:39:08.461" v="307"/>
          <ac:spMkLst>
            <pc:docMk/>
            <pc:sldMk cId="0" sldId="318"/>
            <ac:spMk id="1047" creationId="{00000000-0000-0000-0000-000000000000}"/>
          </ac:spMkLst>
        </pc:spChg>
        <pc:spChg chg="mod">
          <ac:chgData name="Masaki Suzuki" userId="2c4feb2ed34ad1a7" providerId="Windows Live" clId="Web-{AFCC58F8-B29A-4193-9AD7-4609A20DBEEC}" dt="2021-03-04T06:39:08.477" v="308"/>
          <ac:spMkLst>
            <pc:docMk/>
            <pc:sldMk cId="0" sldId="318"/>
            <ac:spMk id="1048" creationId="{00000000-0000-0000-0000-000000000000}"/>
          </ac:spMkLst>
        </pc:spChg>
        <pc:spChg chg="mod">
          <ac:chgData name="Masaki Suzuki" userId="2c4feb2ed34ad1a7" providerId="Windows Live" clId="Web-{AFCC58F8-B29A-4193-9AD7-4609A20DBEEC}" dt="2021-03-04T06:39:08.492" v="309"/>
          <ac:spMkLst>
            <pc:docMk/>
            <pc:sldMk cId="0" sldId="318"/>
            <ac:spMk id="1049" creationId="{00000000-0000-0000-0000-000000000000}"/>
          </ac:spMkLst>
        </pc:spChg>
        <pc:spChg chg="mod">
          <ac:chgData name="Masaki Suzuki" userId="2c4feb2ed34ad1a7" providerId="Windows Live" clId="Web-{AFCC58F8-B29A-4193-9AD7-4609A20DBEEC}" dt="2021-03-04T06:39:08.508" v="310"/>
          <ac:spMkLst>
            <pc:docMk/>
            <pc:sldMk cId="0" sldId="318"/>
            <ac:spMk id="1050" creationId="{00000000-0000-0000-0000-000000000000}"/>
          </ac:spMkLst>
        </pc:spChg>
        <pc:spChg chg="mod">
          <ac:chgData name="Masaki Suzuki" userId="2c4feb2ed34ad1a7" providerId="Windows Live" clId="Web-{AFCC58F8-B29A-4193-9AD7-4609A20DBEEC}" dt="2021-03-04T06:39:08.523" v="311"/>
          <ac:spMkLst>
            <pc:docMk/>
            <pc:sldMk cId="0" sldId="318"/>
            <ac:spMk id="1051" creationId="{00000000-0000-0000-0000-000000000000}"/>
          </ac:spMkLst>
        </pc:spChg>
      </pc:sldChg>
    </pc:docChg>
  </pc:docChgLst>
  <pc:docChgLst>
    <pc:chgData name="ゲスト ユーザー" providerId="Windows Live" clId="Web-{17F1056E-8F52-43D5-8B90-1FF83CCF0E4E}"/>
    <pc:docChg chg="addSld delSld modSld sldOrd">
      <pc:chgData name="ゲスト ユーザー" userId="" providerId="Windows Live" clId="Web-{17F1056E-8F52-43D5-8B90-1FF83CCF0E4E}" dt="2021-04-01T02:20:39.085" v="928" actId="20577"/>
      <pc:docMkLst>
        <pc:docMk/>
      </pc:docMkLst>
      <pc:sldChg chg="modSp">
        <pc:chgData name="ゲスト ユーザー" userId="" providerId="Windows Live" clId="Web-{17F1056E-8F52-43D5-8B90-1FF83CCF0E4E}" dt="2021-04-01T00:13:33.316" v="2" actId="1076"/>
        <pc:sldMkLst>
          <pc:docMk/>
          <pc:sldMk cId="0" sldId="256"/>
        </pc:sldMkLst>
        <pc:spChg chg="mod">
          <ac:chgData name="ゲスト ユーザー" userId="" providerId="Windows Live" clId="Web-{17F1056E-8F52-43D5-8B90-1FF83CCF0E4E}" dt="2021-04-01T00:13:33.316" v="2" actId="1076"/>
          <ac:spMkLst>
            <pc:docMk/>
            <pc:sldMk cId="0" sldId="256"/>
            <ac:spMk id="108" creationId="{00000000-0000-0000-0000-000000000000}"/>
          </ac:spMkLst>
        </pc:spChg>
        <pc:spChg chg="mod">
          <ac:chgData name="ゲスト ユーザー" userId="" providerId="Windows Live" clId="Web-{17F1056E-8F52-43D5-8B90-1FF83CCF0E4E}" dt="2021-04-01T00:13:30.347" v="1" actId="1076"/>
          <ac:spMkLst>
            <pc:docMk/>
            <pc:sldMk cId="0" sldId="256"/>
            <ac:spMk id="109" creationId="{00000000-0000-0000-0000-000000000000}"/>
          </ac:spMkLst>
        </pc:spChg>
        <pc:spChg chg="mod">
          <ac:chgData name="ゲスト ユーザー" userId="" providerId="Windows Live" clId="Web-{17F1056E-8F52-43D5-8B90-1FF83CCF0E4E}" dt="2021-04-01T00:13:27.629" v="0" actId="1076"/>
          <ac:spMkLst>
            <pc:docMk/>
            <pc:sldMk cId="0" sldId="256"/>
            <ac:spMk id="110" creationId="{00000000-0000-0000-0000-000000000000}"/>
          </ac:spMkLst>
        </pc:spChg>
      </pc:sldChg>
      <pc:sldChg chg="modSp">
        <pc:chgData name="ゲスト ユーザー" userId="" providerId="Windows Live" clId="Web-{17F1056E-8F52-43D5-8B90-1FF83CCF0E4E}" dt="2021-04-01T00:13:49.207" v="3" actId="1076"/>
        <pc:sldMkLst>
          <pc:docMk/>
          <pc:sldMk cId="0" sldId="264"/>
        </pc:sldMkLst>
        <pc:spChg chg="mod">
          <ac:chgData name="ゲスト ユーザー" userId="" providerId="Windows Live" clId="Web-{17F1056E-8F52-43D5-8B90-1FF83CCF0E4E}" dt="2021-04-01T00:13:49.207" v="3" actId="1076"/>
          <ac:spMkLst>
            <pc:docMk/>
            <pc:sldMk cId="0" sldId="264"/>
            <ac:spMk id="10" creationId="{B78F8A4C-AFB6-4FF6-AF40-81E5EB1372FA}"/>
          </ac:spMkLst>
        </pc:spChg>
      </pc:sldChg>
      <pc:sldChg chg="addSp delSp modSp">
        <pc:chgData name="ゲスト ユーザー" userId="" providerId="Windows Live" clId="Web-{17F1056E-8F52-43D5-8B90-1FF83CCF0E4E}" dt="2021-04-01T00:53:26.924" v="385" actId="1076"/>
        <pc:sldMkLst>
          <pc:docMk/>
          <pc:sldMk cId="3036806584" sldId="355"/>
        </pc:sldMkLst>
        <pc:spChg chg="add del mod">
          <ac:chgData name="ゲスト ユーザー" userId="" providerId="Windows Live" clId="Web-{17F1056E-8F52-43D5-8B90-1FF83CCF0E4E}" dt="2021-04-01T00:52:47.939" v="374" actId="14100"/>
          <ac:spMkLst>
            <pc:docMk/>
            <pc:sldMk cId="3036806584" sldId="355"/>
            <ac:spMk id="7" creationId="{60757FAA-E5ED-4DDB-B770-71BF9D6BAEC7}"/>
          </ac:spMkLst>
        </pc:spChg>
        <pc:spChg chg="add mod">
          <ac:chgData name="ゲスト ユーザー" userId="" providerId="Windows Live" clId="Web-{17F1056E-8F52-43D5-8B90-1FF83CCF0E4E}" dt="2021-04-01T00:53:12.393" v="382" actId="1076"/>
          <ac:spMkLst>
            <pc:docMk/>
            <pc:sldMk cId="3036806584" sldId="355"/>
            <ac:spMk id="9" creationId="{D41F8C2F-9CE4-4D5F-B4DD-92810BD66DFE}"/>
          </ac:spMkLst>
        </pc:spChg>
        <pc:spChg chg="del mod">
          <ac:chgData name="ゲスト ユーザー" userId="" providerId="Windows Live" clId="Web-{17F1056E-8F52-43D5-8B90-1FF83CCF0E4E}" dt="2021-04-01T00:14:56.865" v="23"/>
          <ac:spMkLst>
            <pc:docMk/>
            <pc:sldMk cId="3036806584" sldId="355"/>
            <ac:spMk id="12" creationId="{4F1EDD3E-D5D0-46F9-ACCF-F70A404E4FE2}"/>
          </ac:spMkLst>
        </pc:spChg>
        <pc:spChg chg="add mod">
          <ac:chgData name="ゲスト ユーザー" userId="" providerId="Windows Live" clId="Web-{17F1056E-8F52-43D5-8B90-1FF83CCF0E4E}" dt="2021-04-01T00:53:23.002" v="384" actId="1076"/>
          <ac:spMkLst>
            <pc:docMk/>
            <pc:sldMk cId="3036806584" sldId="355"/>
            <ac:spMk id="12" creationId="{745BC514-033C-4BE1-9A8F-22B880B6007C}"/>
          </ac:spMkLst>
        </pc:spChg>
        <pc:spChg chg="mod">
          <ac:chgData name="ゲスト ユーザー" userId="" providerId="Windows Live" clId="Web-{17F1056E-8F52-43D5-8B90-1FF83CCF0E4E}" dt="2021-04-01T00:52:58.486" v="377" actId="20577"/>
          <ac:spMkLst>
            <pc:docMk/>
            <pc:sldMk cId="3036806584" sldId="355"/>
            <ac:spMk id="13" creationId="{D335149B-832C-4393-BDF5-FC76E65CF37B}"/>
          </ac:spMkLst>
        </pc:spChg>
        <pc:spChg chg="del mod">
          <ac:chgData name="ゲスト ユーザー" userId="" providerId="Windows Live" clId="Web-{17F1056E-8F52-43D5-8B90-1FF83CCF0E4E}" dt="2021-04-01T00:19:54.652" v="126"/>
          <ac:spMkLst>
            <pc:docMk/>
            <pc:sldMk cId="3036806584" sldId="355"/>
            <ac:spMk id="16" creationId="{105691A9-396F-4CA7-85A4-113C39BC3269}"/>
          </ac:spMkLst>
        </pc:spChg>
        <pc:spChg chg="del">
          <ac:chgData name="ゲスト ユーザー" userId="" providerId="Windows Live" clId="Web-{17F1056E-8F52-43D5-8B90-1FF83CCF0E4E}" dt="2021-04-01T00:18:44.291" v="73"/>
          <ac:spMkLst>
            <pc:docMk/>
            <pc:sldMk cId="3036806584" sldId="355"/>
            <ac:spMk id="17" creationId="{BD9F54A1-B50F-4973-8EDB-CAF59FE49CF6}"/>
          </ac:spMkLst>
        </pc:spChg>
        <pc:spChg chg="mod">
          <ac:chgData name="ゲスト ユーザー" userId="" providerId="Windows Live" clId="Web-{17F1056E-8F52-43D5-8B90-1FF83CCF0E4E}" dt="2021-04-01T00:33:42.714" v="151" actId="1076"/>
          <ac:spMkLst>
            <pc:docMk/>
            <pc:sldMk cId="3036806584" sldId="355"/>
            <ac:spMk id="26" creationId="{7F226FD7-A965-460A-915D-1A6012C2AD33}"/>
          </ac:spMkLst>
        </pc:spChg>
        <pc:spChg chg="mod">
          <ac:chgData name="ゲスト ユーザー" userId="" providerId="Windows Live" clId="Web-{17F1056E-8F52-43D5-8B90-1FF83CCF0E4E}" dt="2021-04-01T00:32:43.900" v="146" actId="1076"/>
          <ac:spMkLst>
            <pc:docMk/>
            <pc:sldMk cId="3036806584" sldId="355"/>
            <ac:spMk id="27" creationId="{20B4BED2-7AC9-49F0-8157-4BE7A7FC0337}"/>
          </ac:spMkLst>
        </pc:spChg>
        <pc:spChg chg="mod">
          <ac:chgData name="ゲスト ユーザー" userId="" providerId="Windows Live" clId="Web-{17F1056E-8F52-43D5-8B90-1FF83CCF0E4E}" dt="2021-04-01T00:19:32.698" v="108"/>
          <ac:spMkLst>
            <pc:docMk/>
            <pc:sldMk cId="3036806584" sldId="355"/>
            <ac:spMk id="28" creationId="{FCB70896-E836-4DFE-BD91-DBA6BD6DC340}"/>
          </ac:spMkLst>
        </pc:spChg>
        <pc:spChg chg="mod">
          <ac:chgData name="ゲスト ユーザー" userId="" providerId="Windows Live" clId="Web-{17F1056E-8F52-43D5-8B90-1FF83CCF0E4E}" dt="2021-04-01T00:32:49.619" v="147" actId="1076"/>
          <ac:spMkLst>
            <pc:docMk/>
            <pc:sldMk cId="3036806584" sldId="355"/>
            <ac:spMk id="29" creationId="{3CF82DB1-54EB-49ED-9BE8-8ADA7EFB9D06}"/>
          </ac:spMkLst>
        </pc:spChg>
        <pc:spChg chg="mod">
          <ac:chgData name="ゲスト ユーザー" userId="" providerId="Windows Live" clId="Web-{17F1056E-8F52-43D5-8B90-1FF83CCF0E4E}" dt="2021-04-01T00:20:31.684" v="132" actId="1076"/>
          <ac:spMkLst>
            <pc:docMk/>
            <pc:sldMk cId="3036806584" sldId="355"/>
            <ac:spMk id="30" creationId="{910DBB08-2968-422F-887C-9DA4A5EE0A7B}"/>
          </ac:spMkLst>
        </pc:spChg>
        <pc:spChg chg="mod">
          <ac:chgData name="ゲスト ユーザー" userId="" providerId="Windows Live" clId="Web-{17F1056E-8F52-43D5-8B90-1FF83CCF0E4E}" dt="2021-04-01T00:19:27.245" v="106"/>
          <ac:spMkLst>
            <pc:docMk/>
            <pc:sldMk cId="3036806584" sldId="355"/>
            <ac:spMk id="31" creationId="{6894EA04-DA81-4E18-A61A-EEC4D5A2D491}"/>
          </ac:spMkLst>
        </pc:spChg>
        <pc:spChg chg="add del">
          <ac:chgData name="ゲスト ユーザー" userId="" providerId="Windows Live" clId="Web-{17F1056E-8F52-43D5-8B90-1FF83CCF0E4E}" dt="2021-04-01T00:16:27.398" v="33"/>
          <ac:spMkLst>
            <pc:docMk/>
            <pc:sldMk cId="3036806584" sldId="355"/>
            <ac:spMk id="32" creationId="{30ADBDAF-57E9-45C1-A5D2-C7DF0EE942AC}"/>
          </ac:spMkLst>
        </pc:spChg>
        <pc:spChg chg="add mod">
          <ac:chgData name="ゲスト ユーザー" userId="" providerId="Windows Live" clId="Web-{17F1056E-8F52-43D5-8B90-1FF83CCF0E4E}" dt="2021-04-01T00:53:26.924" v="385" actId="1076"/>
          <ac:spMkLst>
            <pc:docMk/>
            <pc:sldMk cId="3036806584" sldId="355"/>
            <ac:spMk id="32" creationId="{8917D5B0-4F22-464A-9F0A-E9D267833FE8}"/>
          </ac:spMkLst>
        </pc:spChg>
        <pc:spChg chg="mod">
          <ac:chgData name="ゲスト ユーザー" userId="" providerId="Windows Live" clId="Web-{17F1056E-8F52-43D5-8B90-1FF83CCF0E4E}" dt="2021-04-01T00:14:17.848" v="14" actId="20577"/>
          <ac:spMkLst>
            <pc:docMk/>
            <pc:sldMk cId="3036806584" sldId="355"/>
            <ac:spMk id="215" creationId="{00000000-0000-0000-0000-000000000000}"/>
          </ac:spMkLst>
        </pc:spChg>
        <pc:spChg chg="mod">
          <ac:chgData name="ゲスト ユーザー" userId="" providerId="Windows Live" clId="Web-{17F1056E-8F52-43D5-8B90-1FF83CCF0E4E}" dt="2021-04-01T00:53:05.440" v="381" actId="20577"/>
          <ac:spMkLst>
            <pc:docMk/>
            <pc:sldMk cId="3036806584" sldId="355"/>
            <ac:spMk id="216" creationId="{00000000-0000-0000-0000-000000000000}"/>
          </ac:spMkLst>
        </pc:spChg>
      </pc:sldChg>
      <pc:sldChg chg="modSp">
        <pc:chgData name="ゲスト ユーザー" userId="" providerId="Windows Live" clId="Web-{17F1056E-8F52-43D5-8B90-1FF83CCF0E4E}" dt="2021-04-01T00:33:03.525" v="148" actId="1076"/>
        <pc:sldMkLst>
          <pc:docMk/>
          <pc:sldMk cId="826447724" sldId="357"/>
        </pc:sldMkLst>
        <pc:spChg chg="mod">
          <ac:chgData name="ゲスト ユーザー" userId="" providerId="Windows Live" clId="Web-{17F1056E-8F52-43D5-8B90-1FF83CCF0E4E}" dt="2021-04-01T00:33:03.525" v="148" actId="1076"/>
          <ac:spMkLst>
            <pc:docMk/>
            <pc:sldMk cId="826447724" sldId="357"/>
            <ac:spMk id="8" creationId="{39001D9B-B8CE-4B4B-AAF5-08B78542334C}"/>
          </ac:spMkLst>
        </pc:spChg>
      </pc:sldChg>
      <pc:sldChg chg="modSp">
        <pc:chgData name="ゲスト ユーザー" userId="" providerId="Windows Live" clId="Web-{17F1056E-8F52-43D5-8B90-1FF83CCF0E4E}" dt="2021-04-01T00:34:10.105" v="154" actId="1076"/>
        <pc:sldMkLst>
          <pc:docMk/>
          <pc:sldMk cId="303042461" sldId="358"/>
        </pc:sldMkLst>
        <pc:spChg chg="mod">
          <ac:chgData name="ゲスト ユーザー" userId="" providerId="Windows Live" clId="Web-{17F1056E-8F52-43D5-8B90-1FF83CCF0E4E}" dt="2021-04-01T00:34:10.105" v="154" actId="1076"/>
          <ac:spMkLst>
            <pc:docMk/>
            <pc:sldMk cId="303042461" sldId="358"/>
            <ac:spMk id="11" creationId="{FC043982-DDBD-4CBE-AFD8-06A96E1AA345}"/>
          </ac:spMkLst>
        </pc:spChg>
        <pc:spChg chg="mod">
          <ac:chgData name="ゲスト ユーザー" userId="" providerId="Windows Live" clId="Web-{17F1056E-8F52-43D5-8B90-1FF83CCF0E4E}" dt="2021-04-01T00:33:20.619" v="150" actId="1076"/>
          <ac:spMkLst>
            <pc:docMk/>
            <pc:sldMk cId="303042461" sldId="358"/>
            <ac:spMk id="14" creationId="{43A849BC-9847-4B09-9D3E-3349B3B8C458}"/>
          </ac:spMkLst>
        </pc:spChg>
        <pc:spChg chg="mod">
          <ac:chgData name="ゲスト ユーザー" userId="" providerId="Windows Live" clId="Web-{17F1056E-8F52-43D5-8B90-1FF83CCF0E4E}" dt="2021-04-01T00:33:18.135" v="149" actId="1076"/>
          <ac:spMkLst>
            <pc:docMk/>
            <pc:sldMk cId="303042461" sldId="358"/>
            <ac:spMk id="15" creationId="{886FFCF1-87BE-4171-9C7F-911FC6E9ACD0}"/>
          </ac:spMkLst>
        </pc:spChg>
      </pc:sldChg>
      <pc:sldChg chg="modSp">
        <pc:chgData name="ゲスト ユーザー" userId="" providerId="Windows Live" clId="Web-{17F1056E-8F52-43D5-8B90-1FF83CCF0E4E}" dt="2021-04-01T00:34:26.558" v="156" actId="1076"/>
        <pc:sldMkLst>
          <pc:docMk/>
          <pc:sldMk cId="896395589" sldId="360"/>
        </pc:sldMkLst>
        <pc:spChg chg="mod">
          <ac:chgData name="ゲスト ユーザー" userId="" providerId="Windows Live" clId="Web-{17F1056E-8F52-43D5-8B90-1FF83CCF0E4E}" dt="2021-04-01T00:34:26.558" v="156" actId="1076"/>
          <ac:spMkLst>
            <pc:docMk/>
            <pc:sldMk cId="896395589" sldId="360"/>
            <ac:spMk id="5" creationId="{E545C4BA-0277-4576-B66D-C8FECF84A6AD}"/>
          </ac:spMkLst>
        </pc:spChg>
        <pc:spChg chg="mod">
          <ac:chgData name="ゲスト ユーザー" userId="" providerId="Windows Live" clId="Web-{17F1056E-8F52-43D5-8B90-1FF83CCF0E4E}" dt="2021-04-01T00:34:24.261" v="155" actId="1076"/>
          <ac:spMkLst>
            <pc:docMk/>
            <pc:sldMk cId="896395589" sldId="360"/>
            <ac:spMk id="13" creationId="{11A82DCE-A12E-4432-A573-512025FDD84C}"/>
          </ac:spMkLst>
        </pc:spChg>
      </pc:sldChg>
      <pc:sldChg chg="modSp">
        <pc:chgData name="ゲスト ユーザー" userId="" providerId="Windows Live" clId="Web-{17F1056E-8F52-43D5-8B90-1FF83CCF0E4E}" dt="2021-04-01T01:09:02.208" v="519" actId="20577"/>
        <pc:sldMkLst>
          <pc:docMk/>
          <pc:sldMk cId="1795561290" sldId="365"/>
        </pc:sldMkLst>
        <pc:spChg chg="mod">
          <ac:chgData name="ゲスト ユーザー" userId="" providerId="Windows Live" clId="Web-{17F1056E-8F52-43D5-8B90-1FF83CCF0E4E}" dt="2021-04-01T01:09:02.208" v="519" actId="20577"/>
          <ac:spMkLst>
            <pc:docMk/>
            <pc:sldMk cId="1795561290" sldId="365"/>
            <ac:spMk id="233" creationId="{00000000-0000-0000-0000-000000000000}"/>
          </ac:spMkLst>
        </pc:spChg>
      </pc:sldChg>
      <pc:sldChg chg="addSp modSp">
        <pc:chgData name="ゲスト ユーザー" userId="" providerId="Windows Live" clId="Web-{17F1056E-8F52-43D5-8B90-1FF83CCF0E4E}" dt="2021-04-01T01:10:46.569" v="530" actId="20577"/>
        <pc:sldMkLst>
          <pc:docMk/>
          <pc:sldMk cId="488341773" sldId="367"/>
        </pc:sldMkLst>
        <pc:spChg chg="add mod">
          <ac:chgData name="ゲスト ユーザー" userId="" providerId="Windows Live" clId="Web-{17F1056E-8F52-43D5-8B90-1FF83CCF0E4E}" dt="2021-04-01T01:10:25.584" v="526" actId="20577"/>
          <ac:spMkLst>
            <pc:docMk/>
            <pc:sldMk cId="488341773" sldId="367"/>
            <ac:spMk id="31" creationId="{E10B8B0C-C68F-49D3-85F6-4DA0F5BFBB13}"/>
          </ac:spMkLst>
        </pc:spChg>
        <pc:spChg chg="add mod">
          <ac:chgData name="ゲスト ユーザー" userId="" providerId="Windows Live" clId="Web-{17F1056E-8F52-43D5-8B90-1FF83CCF0E4E}" dt="2021-04-01T01:10:46.569" v="530" actId="20577"/>
          <ac:spMkLst>
            <pc:docMk/>
            <pc:sldMk cId="488341773" sldId="367"/>
            <ac:spMk id="32" creationId="{D64C456B-4A4C-4EE9-9953-0E6FA73E7D32}"/>
          </ac:spMkLst>
        </pc:spChg>
      </pc:sldChg>
      <pc:sldChg chg="modSp">
        <pc:chgData name="ゲスト ユーザー" userId="" providerId="Windows Live" clId="Web-{17F1056E-8F52-43D5-8B90-1FF83CCF0E4E}" dt="2021-04-01T01:09:44.599" v="522" actId="1076"/>
        <pc:sldMkLst>
          <pc:docMk/>
          <pc:sldMk cId="2455326282" sldId="372"/>
        </pc:sldMkLst>
        <pc:spChg chg="mod">
          <ac:chgData name="ゲスト ユーザー" userId="" providerId="Windows Live" clId="Web-{17F1056E-8F52-43D5-8B90-1FF83CCF0E4E}" dt="2021-04-01T01:09:34.756" v="520" actId="1076"/>
          <ac:spMkLst>
            <pc:docMk/>
            <pc:sldMk cId="2455326282" sldId="372"/>
            <ac:spMk id="6" creationId="{84A47F9C-92D9-4A0E-B602-B13485123061}"/>
          </ac:spMkLst>
        </pc:spChg>
        <pc:spChg chg="mod">
          <ac:chgData name="ゲスト ユーザー" userId="" providerId="Windows Live" clId="Web-{17F1056E-8F52-43D5-8B90-1FF83CCF0E4E}" dt="2021-04-01T01:09:44.599" v="522" actId="1076"/>
          <ac:spMkLst>
            <pc:docMk/>
            <pc:sldMk cId="2455326282" sldId="372"/>
            <ac:spMk id="13" creationId="{562A1D9D-FEFC-4849-B400-97F33232F431}"/>
          </ac:spMkLst>
        </pc:spChg>
        <pc:spChg chg="mod">
          <ac:chgData name="ゲスト ユーザー" userId="" providerId="Windows Live" clId="Web-{17F1056E-8F52-43D5-8B90-1FF83CCF0E4E}" dt="2021-04-01T01:09:42.053" v="521" actId="1076"/>
          <ac:spMkLst>
            <pc:docMk/>
            <pc:sldMk cId="2455326282" sldId="372"/>
            <ac:spMk id="14" creationId="{308C5B70-B86D-44B0-9465-B327F827D727}"/>
          </ac:spMkLst>
        </pc:spChg>
      </pc:sldChg>
      <pc:sldChg chg="modSp">
        <pc:chgData name="ゲスト ユーザー" userId="" providerId="Windows Live" clId="Web-{17F1056E-8F52-43D5-8B90-1FF83CCF0E4E}" dt="2021-04-01T01:12:31.321" v="532" actId="14100"/>
        <pc:sldMkLst>
          <pc:docMk/>
          <pc:sldMk cId="1254657113" sldId="374"/>
        </pc:sldMkLst>
        <pc:spChg chg="mod">
          <ac:chgData name="ゲスト ユーザー" userId="" providerId="Windows Live" clId="Web-{17F1056E-8F52-43D5-8B90-1FF83CCF0E4E}" dt="2021-04-01T01:12:31.321" v="532" actId="14100"/>
          <ac:spMkLst>
            <pc:docMk/>
            <pc:sldMk cId="1254657113" sldId="374"/>
            <ac:spMk id="6" creationId="{37CB421D-2150-4249-B0C4-480689662AE7}"/>
          </ac:spMkLst>
        </pc:spChg>
      </pc:sldChg>
      <pc:sldChg chg="addSp delSp modSp">
        <pc:chgData name="ゲスト ユーザー" userId="" providerId="Windows Live" clId="Web-{17F1056E-8F52-43D5-8B90-1FF83CCF0E4E}" dt="2021-04-01T01:08:54.567" v="518" actId="1076"/>
        <pc:sldMkLst>
          <pc:docMk/>
          <pc:sldMk cId="2513527215" sldId="376"/>
        </pc:sldMkLst>
        <pc:spChg chg="mod">
          <ac:chgData name="ゲスト ユーザー" userId="" providerId="Windows Live" clId="Web-{17F1056E-8F52-43D5-8B90-1FF83CCF0E4E}" dt="2021-04-01T01:02:29.671" v="454" actId="14100"/>
          <ac:spMkLst>
            <pc:docMk/>
            <pc:sldMk cId="2513527215" sldId="376"/>
            <ac:spMk id="3" creationId="{3CB21E07-D58C-456C-86C7-C3C437854117}"/>
          </ac:spMkLst>
        </pc:spChg>
        <pc:spChg chg="mod">
          <ac:chgData name="ゲスト ユーザー" userId="" providerId="Windows Live" clId="Web-{17F1056E-8F52-43D5-8B90-1FF83CCF0E4E}" dt="2021-04-01T00:58:23.368" v="439" actId="1076"/>
          <ac:spMkLst>
            <pc:docMk/>
            <pc:sldMk cId="2513527215" sldId="376"/>
            <ac:spMk id="4" creationId="{83B0A878-393B-46A3-903D-A7B604038F61}"/>
          </ac:spMkLst>
        </pc:spChg>
        <pc:spChg chg="del">
          <ac:chgData name="ゲスト ユーザー" userId="" providerId="Windows Live" clId="Web-{17F1056E-8F52-43D5-8B90-1FF83CCF0E4E}" dt="2021-04-01T00:47:08.291" v="347"/>
          <ac:spMkLst>
            <pc:docMk/>
            <pc:sldMk cId="2513527215" sldId="376"/>
            <ac:spMk id="5" creationId="{FCDDCC26-34C0-49F7-A072-59293EA5B955}"/>
          </ac:spMkLst>
        </pc:spChg>
        <pc:spChg chg="del mod">
          <ac:chgData name="ゲスト ユーザー" userId="" providerId="Windows Live" clId="Web-{17F1056E-8F52-43D5-8B90-1FF83CCF0E4E}" dt="2021-04-01T00:55:59.396" v="413"/>
          <ac:spMkLst>
            <pc:docMk/>
            <pc:sldMk cId="2513527215" sldId="376"/>
            <ac:spMk id="6" creationId="{D4FC908A-B424-4E62-A7FF-E37E4E7E08D1}"/>
          </ac:spMkLst>
        </pc:spChg>
        <pc:spChg chg="del">
          <ac:chgData name="ゲスト ユーザー" userId="" providerId="Windows Live" clId="Web-{17F1056E-8F52-43D5-8B90-1FF83CCF0E4E}" dt="2021-04-01T00:55:16.583" v="401"/>
          <ac:spMkLst>
            <pc:docMk/>
            <pc:sldMk cId="2513527215" sldId="376"/>
            <ac:spMk id="8" creationId="{9C0D50B8-E067-49E7-825C-1A77488521BC}"/>
          </ac:spMkLst>
        </pc:spChg>
        <pc:spChg chg="add mod">
          <ac:chgData name="ゲスト ユーザー" userId="" providerId="Windows Live" clId="Web-{17F1056E-8F52-43D5-8B90-1FF83CCF0E4E}" dt="2021-04-01T01:04:46.720" v="483" actId="14100"/>
          <ac:spMkLst>
            <pc:docMk/>
            <pc:sldMk cId="2513527215" sldId="376"/>
            <ac:spMk id="9" creationId="{D6AA4F27-21D9-438B-83F9-0EBABE8F08DE}"/>
          </ac:spMkLst>
        </pc:spChg>
        <pc:spChg chg="mod">
          <ac:chgData name="ゲスト ユーザー" userId="" providerId="Windows Live" clId="Web-{17F1056E-8F52-43D5-8B90-1FF83CCF0E4E}" dt="2021-04-01T01:02:40.624" v="458" actId="1076"/>
          <ac:spMkLst>
            <pc:docMk/>
            <pc:sldMk cId="2513527215" sldId="376"/>
            <ac:spMk id="10" creationId="{50B13FB1-4602-4066-AF2F-BF4D0D562E93}"/>
          </ac:spMkLst>
        </pc:spChg>
        <pc:spChg chg="mod">
          <ac:chgData name="ゲスト ユーザー" userId="" providerId="Windows Live" clId="Web-{17F1056E-8F52-43D5-8B90-1FF83CCF0E4E}" dt="2021-04-01T01:02:34.687" v="457" actId="1076"/>
          <ac:spMkLst>
            <pc:docMk/>
            <pc:sldMk cId="2513527215" sldId="376"/>
            <ac:spMk id="11" creationId="{246E1352-37D2-45CF-A67E-1DDBBE798404}"/>
          </ac:spMkLst>
        </pc:spChg>
        <pc:spChg chg="add mod">
          <ac:chgData name="ゲスト ユーザー" userId="" providerId="Windows Live" clId="Web-{17F1056E-8F52-43D5-8B90-1FF83CCF0E4E}" dt="2021-04-01T01:08:54.567" v="518" actId="1076"/>
          <ac:spMkLst>
            <pc:docMk/>
            <pc:sldMk cId="2513527215" sldId="376"/>
            <ac:spMk id="12" creationId="{9D8F2C10-2E8F-4145-BD6D-4EA27D8A63DD}"/>
          </ac:spMkLst>
        </pc:spChg>
        <pc:spChg chg="mod">
          <ac:chgData name="ゲスト ユーザー" userId="" providerId="Windows Live" clId="Web-{17F1056E-8F52-43D5-8B90-1FF83CCF0E4E}" dt="2021-04-01T01:04:28.157" v="472" actId="1076"/>
          <ac:spMkLst>
            <pc:docMk/>
            <pc:sldMk cId="2513527215" sldId="376"/>
            <ac:spMk id="14" creationId="{F040AF75-EDC6-47AF-8A78-D56E1B5DB218}"/>
          </ac:spMkLst>
        </pc:spChg>
        <pc:spChg chg="del">
          <ac:chgData name="ゲスト ユーザー" userId="" providerId="Windows Live" clId="Web-{17F1056E-8F52-43D5-8B90-1FF83CCF0E4E}" dt="2021-04-01T00:56:07.896" v="415"/>
          <ac:spMkLst>
            <pc:docMk/>
            <pc:sldMk cId="2513527215" sldId="376"/>
            <ac:spMk id="15" creationId="{09912177-28E1-401D-9F46-DA6086A12780}"/>
          </ac:spMkLst>
        </pc:spChg>
        <pc:spChg chg="add mod">
          <ac:chgData name="ゲスト ユーザー" userId="" providerId="Windows Live" clId="Web-{17F1056E-8F52-43D5-8B90-1FF83CCF0E4E}" dt="2021-04-01T01:02:31.780" v="456" actId="1076"/>
          <ac:spMkLst>
            <pc:docMk/>
            <pc:sldMk cId="2513527215" sldId="376"/>
            <ac:spMk id="16" creationId="{97697463-97E0-4C75-8E5D-34B3DB0896BC}"/>
          </ac:spMkLst>
        </pc:spChg>
        <pc:spChg chg="add mod">
          <ac:chgData name="ゲスト ユーザー" userId="" providerId="Windows Live" clId="Web-{17F1056E-8F52-43D5-8B90-1FF83CCF0E4E}" dt="2021-04-01T01:02:30.296" v="455" actId="1076"/>
          <ac:spMkLst>
            <pc:docMk/>
            <pc:sldMk cId="2513527215" sldId="376"/>
            <ac:spMk id="17" creationId="{BD39D7B6-0733-4504-B207-DC92BB7F9E45}"/>
          </ac:spMkLst>
        </pc:spChg>
        <pc:spChg chg="add mod">
          <ac:chgData name="ゲスト ユーザー" userId="" providerId="Windows Live" clId="Web-{17F1056E-8F52-43D5-8B90-1FF83CCF0E4E}" dt="2021-04-01T01:05:10.548" v="490" actId="20577"/>
          <ac:spMkLst>
            <pc:docMk/>
            <pc:sldMk cId="2513527215" sldId="376"/>
            <ac:spMk id="19" creationId="{8530C2D2-CD80-4893-B5C0-13E621DAC238}"/>
          </ac:spMkLst>
        </pc:spChg>
        <pc:spChg chg="mod">
          <ac:chgData name="ゲスト ユーザー" userId="" providerId="Windows Live" clId="Web-{17F1056E-8F52-43D5-8B90-1FF83CCF0E4E}" dt="2021-04-01T00:43:23.443" v="270" actId="20577"/>
          <ac:spMkLst>
            <pc:docMk/>
            <pc:sldMk cId="2513527215" sldId="376"/>
            <ac:spMk id="233" creationId="{00000000-0000-0000-0000-000000000000}"/>
          </ac:spMkLst>
        </pc:spChg>
        <pc:picChg chg="mod">
          <ac:chgData name="ゲスト ユーザー" userId="" providerId="Windows Live" clId="Web-{17F1056E-8F52-43D5-8B90-1FF83CCF0E4E}" dt="2021-04-01T00:58:25.290" v="440" actId="1076"/>
          <ac:picMkLst>
            <pc:docMk/>
            <pc:sldMk cId="2513527215" sldId="376"/>
            <ac:picMk id="2" creationId="{D1AB2A08-D781-4CAE-98EC-39746D9F1FFA}"/>
          </ac:picMkLst>
        </pc:picChg>
        <pc:picChg chg="add mod">
          <ac:chgData name="ゲスト ユーザー" userId="" providerId="Windows Live" clId="Web-{17F1056E-8F52-43D5-8B90-1FF83CCF0E4E}" dt="2021-04-01T01:04:01.313" v="468" actId="1076"/>
          <ac:picMkLst>
            <pc:docMk/>
            <pc:sldMk cId="2513527215" sldId="376"/>
            <ac:picMk id="5" creationId="{7CC5DF02-A6A1-4A5D-A5DF-3F788EC83D8A}"/>
          </ac:picMkLst>
        </pc:picChg>
        <pc:picChg chg="add mod">
          <ac:chgData name="ゲスト ユーザー" userId="" providerId="Windows Live" clId="Web-{17F1056E-8F52-43D5-8B90-1FF83CCF0E4E}" dt="2021-04-01T01:04:55.657" v="486" actId="1076"/>
          <ac:picMkLst>
            <pc:docMk/>
            <pc:sldMk cId="2513527215" sldId="376"/>
            <ac:picMk id="6" creationId="{B4871FFF-2ABF-4BC2-8BB5-B01277BDE1E7}"/>
          </ac:picMkLst>
        </pc:picChg>
        <pc:picChg chg="add mod">
          <ac:chgData name="ゲスト ユーザー" userId="" providerId="Windows Live" clId="Web-{17F1056E-8F52-43D5-8B90-1FF83CCF0E4E}" dt="2021-04-01T01:06:21.674" v="497" actId="1076"/>
          <ac:picMkLst>
            <pc:docMk/>
            <pc:sldMk cId="2513527215" sldId="376"/>
            <ac:picMk id="7" creationId="{4BA43962-71AF-4D52-8CFC-9F709459927D}"/>
          </ac:picMkLst>
        </pc:picChg>
        <pc:picChg chg="add mod">
          <ac:chgData name="ゲスト ユーザー" userId="" providerId="Windows Live" clId="Web-{17F1056E-8F52-43D5-8B90-1FF83CCF0E4E}" dt="2021-04-01T01:04:08.438" v="469" actId="1076"/>
          <ac:picMkLst>
            <pc:docMk/>
            <pc:sldMk cId="2513527215" sldId="376"/>
            <ac:picMk id="8" creationId="{528D38E4-732B-4867-BE18-B88FE950B8E5}"/>
          </ac:picMkLst>
        </pc:picChg>
        <pc:picChg chg="add mod">
          <ac:chgData name="ゲスト ユーザー" userId="" providerId="Windows Live" clId="Web-{17F1056E-8F52-43D5-8B90-1FF83CCF0E4E}" dt="2021-04-01T01:04:59.126" v="487" actId="1076"/>
          <ac:picMkLst>
            <pc:docMk/>
            <pc:sldMk cId="2513527215" sldId="376"/>
            <ac:picMk id="18" creationId="{FA9CD2F6-92FC-4808-813E-7366E1083AA1}"/>
          </ac:picMkLst>
        </pc:picChg>
        <pc:picChg chg="mod">
          <ac:chgData name="ゲスト ユーザー" userId="" providerId="Windows Live" clId="Web-{17F1056E-8F52-43D5-8B90-1FF83CCF0E4E}" dt="2021-04-01T00:57:14.132" v="433" actId="1076"/>
          <ac:picMkLst>
            <pc:docMk/>
            <pc:sldMk cId="2513527215" sldId="376"/>
            <ac:picMk id="236" creationId="{00000000-0000-0000-0000-000000000000}"/>
          </ac:picMkLst>
        </pc:picChg>
      </pc:sldChg>
      <pc:sldChg chg="addSp modSp">
        <pc:chgData name="ゲスト ユーザー" userId="" providerId="Windows Live" clId="Web-{17F1056E-8F52-43D5-8B90-1FF83CCF0E4E}" dt="2021-04-01T01:16:27.074" v="556" actId="1076"/>
        <pc:sldMkLst>
          <pc:docMk/>
          <pc:sldMk cId="785968945" sldId="377"/>
        </pc:sldMkLst>
        <pc:spChg chg="add mod">
          <ac:chgData name="ゲスト ユーザー" userId="" providerId="Windows Live" clId="Web-{17F1056E-8F52-43D5-8B90-1FF83CCF0E4E}" dt="2021-04-01T01:13:40.697" v="538" actId="1076"/>
          <ac:spMkLst>
            <pc:docMk/>
            <pc:sldMk cId="785968945" sldId="377"/>
            <ac:spMk id="5" creationId="{06D3E49D-FFF4-4FE8-9821-5F308D492C03}"/>
          </ac:spMkLst>
        </pc:spChg>
        <pc:spChg chg="mod">
          <ac:chgData name="ゲスト ユーザー" userId="" providerId="Windows Live" clId="Web-{17F1056E-8F52-43D5-8B90-1FF83CCF0E4E}" dt="2021-04-01T01:13:04.852" v="534" actId="14100"/>
          <ac:spMkLst>
            <pc:docMk/>
            <pc:sldMk cId="785968945" sldId="377"/>
            <ac:spMk id="6" creationId="{37CB421D-2150-4249-B0C4-480689662AE7}"/>
          </ac:spMkLst>
        </pc:spChg>
        <pc:spChg chg="add mod">
          <ac:chgData name="ゲスト ユーザー" userId="" providerId="Windows Live" clId="Web-{17F1056E-8F52-43D5-8B90-1FF83CCF0E4E}" dt="2021-04-01T01:13:51.713" v="540" actId="1076"/>
          <ac:spMkLst>
            <pc:docMk/>
            <pc:sldMk cId="785968945" sldId="377"/>
            <ac:spMk id="7" creationId="{F6988614-8014-4C35-9743-3E1CAFE7D87F}"/>
          </ac:spMkLst>
        </pc:spChg>
        <pc:spChg chg="add mod">
          <ac:chgData name="ゲスト ユーザー" userId="" providerId="Windows Live" clId="Web-{17F1056E-8F52-43D5-8B90-1FF83CCF0E4E}" dt="2021-04-01T01:14:06.244" v="542" actId="1076"/>
          <ac:spMkLst>
            <pc:docMk/>
            <pc:sldMk cId="785968945" sldId="377"/>
            <ac:spMk id="9" creationId="{E36BC1D2-468F-40D2-8B36-1F1C8A633E2F}"/>
          </ac:spMkLst>
        </pc:spChg>
        <pc:spChg chg="add mod">
          <ac:chgData name="ゲスト ユーザー" userId="" providerId="Windows Live" clId="Web-{17F1056E-8F52-43D5-8B90-1FF83CCF0E4E}" dt="2021-04-01T01:14:20.713" v="544" actId="1076"/>
          <ac:spMkLst>
            <pc:docMk/>
            <pc:sldMk cId="785968945" sldId="377"/>
            <ac:spMk id="11" creationId="{9E67D973-D278-4F73-8838-C1EBACFDFCF4}"/>
          </ac:spMkLst>
        </pc:spChg>
        <pc:spChg chg="add mod">
          <ac:chgData name="ゲスト ユーザー" userId="" providerId="Windows Live" clId="Web-{17F1056E-8F52-43D5-8B90-1FF83CCF0E4E}" dt="2021-04-01T01:15:40.058" v="548" actId="1076"/>
          <ac:spMkLst>
            <pc:docMk/>
            <pc:sldMk cId="785968945" sldId="377"/>
            <ac:spMk id="15" creationId="{CA4ED959-C1DE-4BA5-98B0-E961AEAA91FA}"/>
          </ac:spMkLst>
        </pc:spChg>
        <pc:spChg chg="add mod">
          <ac:chgData name="ゲスト ユーザー" userId="" providerId="Windows Live" clId="Web-{17F1056E-8F52-43D5-8B90-1FF83CCF0E4E}" dt="2021-04-01T01:16:27.074" v="556" actId="1076"/>
          <ac:spMkLst>
            <pc:docMk/>
            <pc:sldMk cId="785968945" sldId="377"/>
            <ac:spMk id="22" creationId="{95A9C5E8-0EF8-4A13-AD01-A1065E391529}"/>
          </ac:spMkLst>
        </pc:spChg>
        <pc:spChg chg="add mod">
          <ac:chgData name="ゲスト ユーザー" userId="" providerId="Windows Live" clId="Web-{17F1056E-8F52-43D5-8B90-1FF83CCF0E4E}" dt="2021-04-01T01:16:23.121" v="555" actId="1076"/>
          <ac:spMkLst>
            <pc:docMk/>
            <pc:sldMk cId="785968945" sldId="377"/>
            <ac:spMk id="23" creationId="{2215F5CA-EC38-4E5F-A7D7-9878FA0BF362}"/>
          </ac:spMkLst>
        </pc:spChg>
      </pc:sldChg>
      <pc:sldChg chg="addSp modSp del">
        <pc:chgData name="ゲスト ユーザー" userId="" providerId="Windows Live" clId="Web-{17F1056E-8F52-43D5-8B90-1FF83CCF0E4E}" dt="2021-04-01T01:38:33.954" v="759"/>
        <pc:sldMkLst>
          <pc:docMk/>
          <pc:sldMk cId="1401114778" sldId="378"/>
        </pc:sldMkLst>
        <pc:spChg chg="mod">
          <ac:chgData name="ゲスト ユーザー" userId="" providerId="Windows Live" clId="Web-{17F1056E-8F52-43D5-8B90-1FF83CCF0E4E}" dt="2021-04-01T01:17:58.310" v="573" actId="20577"/>
          <ac:spMkLst>
            <pc:docMk/>
            <pc:sldMk cId="1401114778" sldId="378"/>
            <ac:spMk id="3" creationId="{3CB21E07-D58C-456C-86C7-C3C437854117}"/>
          </ac:spMkLst>
        </pc:spChg>
        <pc:spChg chg="mod">
          <ac:chgData name="ゲスト ユーザー" userId="" providerId="Windows Live" clId="Web-{17F1056E-8F52-43D5-8B90-1FF83CCF0E4E}" dt="2021-04-01T01:17:17.825" v="567" actId="20577"/>
          <ac:spMkLst>
            <pc:docMk/>
            <pc:sldMk cId="1401114778" sldId="378"/>
            <ac:spMk id="4" creationId="{83B0A878-393B-46A3-903D-A7B604038F61}"/>
          </ac:spMkLst>
        </pc:spChg>
        <pc:spChg chg="add mod">
          <ac:chgData name="ゲスト ユーザー" userId="" providerId="Windows Live" clId="Web-{17F1056E-8F52-43D5-8B90-1FF83CCF0E4E}" dt="2021-04-01T01:16:47.747" v="561" actId="1076"/>
          <ac:spMkLst>
            <pc:docMk/>
            <pc:sldMk cId="1401114778" sldId="378"/>
            <ac:spMk id="6" creationId="{EEA68494-CAD0-43AB-B87F-FCB3179CCD2E}"/>
          </ac:spMkLst>
        </pc:spChg>
        <pc:spChg chg="add mod">
          <ac:chgData name="ゲスト ユーザー" userId="" providerId="Windows Live" clId="Web-{17F1056E-8F52-43D5-8B90-1FF83CCF0E4E}" dt="2021-04-01T01:17:14.731" v="566" actId="1076"/>
          <ac:spMkLst>
            <pc:docMk/>
            <pc:sldMk cId="1401114778" sldId="378"/>
            <ac:spMk id="11" creationId="{10C40689-D359-4D47-9D02-52F3A98E459E}"/>
          </ac:spMkLst>
        </pc:spChg>
        <pc:spChg chg="add mod">
          <ac:chgData name="ゲスト ユーザー" userId="" providerId="Windows Live" clId="Web-{17F1056E-8F52-43D5-8B90-1FF83CCF0E4E}" dt="2021-04-01T01:17:35.325" v="569" actId="1076"/>
          <ac:spMkLst>
            <pc:docMk/>
            <pc:sldMk cId="1401114778" sldId="378"/>
            <ac:spMk id="12" creationId="{C70947AB-A544-48C7-BA42-E11DA31748D6}"/>
          </ac:spMkLst>
        </pc:spChg>
        <pc:spChg chg="add mod">
          <ac:chgData name="ゲスト ユーザー" userId="" providerId="Windows Live" clId="Web-{17F1056E-8F52-43D5-8B90-1FF83CCF0E4E}" dt="2021-04-01T01:18:10.326" v="579" actId="20577"/>
          <ac:spMkLst>
            <pc:docMk/>
            <pc:sldMk cId="1401114778" sldId="378"/>
            <ac:spMk id="13" creationId="{456AEAB6-159F-48AB-9AAA-D273F126B19E}"/>
          </ac:spMkLst>
        </pc:spChg>
        <pc:spChg chg="add mod">
          <ac:chgData name="ゲスト ユーザー" userId="" providerId="Windows Live" clId="Web-{17F1056E-8F52-43D5-8B90-1FF83CCF0E4E}" dt="2021-04-01T01:18:22.779" v="583" actId="20577"/>
          <ac:spMkLst>
            <pc:docMk/>
            <pc:sldMk cId="1401114778" sldId="378"/>
            <ac:spMk id="14" creationId="{B1CB1FFF-67A8-499F-A878-8D6807CC592C}"/>
          </ac:spMkLst>
        </pc:spChg>
        <pc:spChg chg="add mod">
          <ac:chgData name="ゲスト ユーザー" userId="" providerId="Windows Live" clId="Web-{17F1056E-8F52-43D5-8B90-1FF83CCF0E4E}" dt="2021-04-01T01:18:46.514" v="590" actId="1076"/>
          <ac:spMkLst>
            <pc:docMk/>
            <pc:sldMk cId="1401114778" sldId="378"/>
            <ac:spMk id="15" creationId="{CCC5858B-78B2-41D6-A0A3-36B4BFE8BE0E}"/>
          </ac:spMkLst>
        </pc:spChg>
      </pc:sldChg>
      <pc:sldChg chg="addSp delSp modSp add ord replId">
        <pc:chgData name="ゲスト ユーザー" userId="" providerId="Windows Live" clId="Web-{17F1056E-8F52-43D5-8B90-1FF83CCF0E4E}" dt="2021-04-01T01:07:01.128" v="500" actId="1076"/>
        <pc:sldMkLst>
          <pc:docMk/>
          <pc:sldMk cId="3842264544" sldId="402"/>
        </pc:sldMkLst>
        <pc:spChg chg="mod">
          <ac:chgData name="ゲスト ユーザー" userId="" providerId="Windows Live" clId="Web-{17F1056E-8F52-43D5-8B90-1FF83CCF0E4E}" dt="2021-04-01T00:44:52.976" v="336" actId="20577"/>
          <ac:spMkLst>
            <pc:docMk/>
            <pc:sldMk cId="3842264544" sldId="402"/>
            <ac:spMk id="3" creationId="{3CB21E07-D58C-456C-86C7-C3C437854117}"/>
          </ac:spMkLst>
        </pc:spChg>
        <pc:spChg chg="mod">
          <ac:chgData name="ゲスト ユーザー" userId="" providerId="Windows Live" clId="Web-{17F1056E-8F52-43D5-8B90-1FF83CCF0E4E}" dt="2021-04-01T00:42:30.474" v="261" actId="20577"/>
          <ac:spMkLst>
            <pc:docMk/>
            <pc:sldMk cId="3842264544" sldId="402"/>
            <ac:spMk id="4" creationId="{83B0A878-393B-46A3-903D-A7B604038F61}"/>
          </ac:spMkLst>
        </pc:spChg>
        <pc:spChg chg="add mod">
          <ac:chgData name="ゲスト ユーザー" userId="" providerId="Windows Live" clId="Web-{17F1056E-8F52-43D5-8B90-1FF83CCF0E4E}" dt="2021-04-01T01:05:39.268" v="496" actId="1076"/>
          <ac:spMkLst>
            <pc:docMk/>
            <pc:sldMk cId="3842264544" sldId="402"/>
            <ac:spMk id="5" creationId="{D087C920-D2C2-4D90-8106-5CD5B0DEB6D9}"/>
          </ac:spMkLst>
        </pc:spChg>
        <pc:spChg chg="del mod">
          <ac:chgData name="ゲスト ユーザー" userId="" providerId="Windows Live" clId="Web-{17F1056E-8F52-43D5-8B90-1FF83CCF0E4E}" dt="2021-04-01T00:39:43.033" v="172"/>
          <ac:spMkLst>
            <pc:docMk/>
            <pc:sldMk cId="3842264544" sldId="402"/>
            <ac:spMk id="5" creationId="{FCDDCC26-34C0-49F7-A072-59293EA5B955}"/>
          </ac:spMkLst>
        </pc:spChg>
        <pc:spChg chg="del">
          <ac:chgData name="ゲスト ユーザー" userId="" providerId="Windows Live" clId="Web-{17F1056E-8F52-43D5-8B90-1FF83CCF0E4E}" dt="2021-04-01T00:41:14.769" v="244"/>
          <ac:spMkLst>
            <pc:docMk/>
            <pc:sldMk cId="3842264544" sldId="402"/>
            <ac:spMk id="6" creationId="{D4FC908A-B424-4E62-A7FF-E37E4E7E08D1}"/>
          </ac:spMkLst>
        </pc:spChg>
        <pc:spChg chg="add mod">
          <ac:chgData name="ゲスト ユーザー" userId="" providerId="Windows Live" clId="Web-{17F1056E-8F52-43D5-8B90-1FF83CCF0E4E}" dt="2021-04-01T00:59:45.916" v="442" actId="1076"/>
          <ac:spMkLst>
            <pc:docMk/>
            <pc:sldMk cId="3842264544" sldId="402"/>
            <ac:spMk id="7" creationId="{1F486F5D-E99A-4A08-BA3B-31419BDA01D6}"/>
          </ac:spMkLst>
        </pc:spChg>
        <pc:spChg chg="del">
          <ac:chgData name="ゲスト ユーザー" userId="" providerId="Windows Live" clId="Web-{17F1056E-8F52-43D5-8B90-1FF83CCF0E4E}" dt="2021-04-01T00:39:40.720" v="171"/>
          <ac:spMkLst>
            <pc:docMk/>
            <pc:sldMk cId="3842264544" sldId="402"/>
            <ac:spMk id="8" creationId="{9C0D50B8-E067-49E7-825C-1A77488521BC}"/>
          </ac:spMkLst>
        </pc:spChg>
        <pc:spChg chg="del">
          <ac:chgData name="ゲスト ユーザー" userId="" providerId="Windows Live" clId="Web-{17F1056E-8F52-43D5-8B90-1FF83CCF0E4E}" dt="2021-04-01T00:41:20.050" v="248"/>
          <ac:spMkLst>
            <pc:docMk/>
            <pc:sldMk cId="3842264544" sldId="402"/>
            <ac:spMk id="10" creationId="{50B13FB1-4602-4066-AF2F-BF4D0D562E93}"/>
          </ac:spMkLst>
        </pc:spChg>
        <pc:spChg chg="del">
          <ac:chgData name="ゲスト ユーザー" userId="" providerId="Windows Live" clId="Web-{17F1056E-8F52-43D5-8B90-1FF83CCF0E4E}" dt="2021-04-01T00:41:16.128" v="245"/>
          <ac:spMkLst>
            <pc:docMk/>
            <pc:sldMk cId="3842264544" sldId="402"/>
            <ac:spMk id="11" creationId="{246E1352-37D2-45CF-A67E-1DDBBE798404}"/>
          </ac:spMkLst>
        </pc:spChg>
        <pc:spChg chg="del">
          <ac:chgData name="ゲスト ユーザー" userId="" providerId="Windows Live" clId="Web-{17F1056E-8F52-43D5-8B90-1FF83CCF0E4E}" dt="2021-04-01T00:41:18.128" v="246"/>
          <ac:spMkLst>
            <pc:docMk/>
            <pc:sldMk cId="3842264544" sldId="402"/>
            <ac:spMk id="14" creationId="{F040AF75-EDC6-47AF-8A78-D56E1B5DB218}"/>
          </ac:spMkLst>
        </pc:spChg>
        <pc:spChg chg="del">
          <ac:chgData name="ゲスト ユーザー" userId="" providerId="Windows Live" clId="Web-{17F1056E-8F52-43D5-8B90-1FF83CCF0E4E}" dt="2021-04-01T00:41:19.207" v="247"/>
          <ac:spMkLst>
            <pc:docMk/>
            <pc:sldMk cId="3842264544" sldId="402"/>
            <ac:spMk id="15" creationId="{09912177-28E1-401D-9F46-DA6086A12780}"/>
          </ac:spMkLst>
        </pc:spChg>
        <pc:spChg chg="add mod">
          <ac:chgData name="ゲスト ユーザー" userId="" providerId="Windows Live" clId="Web-{17F1056E-8F52-43D5-8B90-1FF83CCF0E4E}" dt="2021-04-01T00:59:41.432" v="441" actId="1076"/>
          <ac:spMkLst>
            <pc:docMk/>
            <pc:sldMk cId="3842264544" sldId="402"/>
            <ac:spMk id="18" creationId="{6976D115-1AF7-4617-9CD7-C95012115C87}"/>
          </ac:spMkLst>
        </pc:spChg>
        <pc:spChg chg="mod">
          <ac:chgData name="ゲスト ユーザー" userId="" providerId="Windows Live" clId="Web-{17F1056E-8F52-43D5-8B90-1FF83CCF0E4E}" dt="2021-04-01T00:43:09.724" v="265" actId="20577"/>
          <ac:spMkLst>
            <pc:docMk/>
            <pc:sldMk cId="3842264544" sldId="402"/>
            <ac:spMk id="233" creationId="{00000000-0000-0000-0000-000000000000}"/>
          </ac:spMkLst>
        </pc:spChg>
        <pc:picChg chg="mod">
          <ac:chgData name="ゲスト ユーザー" userId="" providerId="Windows Live" clId="Web-{17F1056E-8F52-43D5-8B90-1FF83CCF0E4E}" dt="2021-04-01T00:41:29.754" v="252" actId="1076"/>
          <ac:picMkLst>
            <pc:docMk/>
            <pc:sldMk cId="3842264544" sldId="402"/>
            <ac:picMk id="2" creationId="{D1AB2A08-D781-4CAE-98EC-39746D9F1FFA}"/>
          </ac:picMkLst>
        </pc:picChg>
        <pc:picChg chg="add mod">
          <ac:chgData name="ゲスト ユーザー" userId="" providerId="Windows Live" clId="Web-{17F1056E-8F52-43D5-8B90-1FF83CCF0E4E}" dt="2021-04-01T01:07:01.128" v="500" actId="1076"/>
          <ac:picMkLst>
            <pc:docMk/>
            <pc:sldMk cId="3842264544" sldId="402"/>
            <ac:picMk id="6" creationId="{8DD58BAD-3E52-472A-BE3C-ACAEB20DED1E}"/>
          </ac:picMkLst>
        </pc:picChg>
        <pc:picChg chg="add del mod">
          <ac:chgData name="ゲスト ユーザー" userId="" providerId="Windows Live" clId="Web-{17F1056E-8F52-43D5-8B90-1FF83CCF0E4E}" dt="2021-04-01T00:46:39.822" v="342"/>
          <ac:picMkLst>
            <pc:docMk/>
            <pc:sldMk cId="3842264544" sldId="402"/>
            <ac:picMk id="9" creationId="{5C4ABAA9-FB15-461C-9D7D-87195D30510C}"/>
          </ac:picMkLst>
        </pc:picChg>
        <pc:picChg chg="add mod">
          <ac:chgData name="ゲスト ユーザー" userId="" providerId="Windows Live" clId="Web-{17F1056E-8F52-43D5-8B90-1FF83CCF0E4E}" dt="2021-04-01T01:05:21.189" v="491" actId="1076"/>
          <ac:picMkLst>
            <pc:docMk/>
            <pc:sldMk cId="3842264544" sldId="402"/>
            <ac:picMk id="12" creationId="{65FFE3A5-8247-4D65-AA0F-DD6B38CAA69E}"/>
          </ac:picMkLst>
        </pc:picChg>
        <pc:picChg chg="mod">
          <ac:chgData name="ゲスト ユーザー" userId="" providerId="Windows Live" clId="Web-{17F1056E-8F52-43D5-8B90-1FF83CCF0E4E}" dt="2021-04-01T00:41:27.800" v="251" actId="1076"/>
          <ac:picMkLst>
            <pc:docMk/>
            <pc:sldMk cId="3842264544" sldId="402"/>
            <ac:picMk id="236" creationId="{00000000-0000-0000-0000-000000000000}"/>
          </ac:picMkLst>
        </pc:picChg>
      </pc:sldChg>
      <pc:sldChg chg="addSp delSp modSp add del replId">
        <pc:chgData name="ゲスト ユーザー" userId="" providerId="Windows Live" clId="Web-{17F1056E-8F52-43D5-8B90-1FF83CCF0E4E}" dt="2021-04-01T02:20:39.085" v="928" actId="20577"/>
        <pc:sldMkLst>
          <pc:docMk/>
          <pc:sldMk cId="933237002" sldId="403"/>
        </pc:sldMkLst>
        <pc:spChg chg="mod">
          <ac:chgData name="ゲスト ユーザー" userId="" providerId="Windows Live" clId="Web-{17F1056E-8F52-43D5-8B90-1FF83CCF0E4E}" dt="2021-04-01T02:20:39.085" v="928" actId="20577"/>
          <ac:spMkLst>
            <pc:docMk/>
            <pc:sldMk cId="933237002" sldId="403"/>
            <ac:spMk id="3" creationId="{3CB21E07-D58C-456C-86C7-C3C437854117}"/>
          </ac:spMkLst>
        </pc:spChg>
        <pc:spChg chg="mod">
          <ac:chgData name="ゲスト ユーザー" userId="" providerId="Windows Live" clId="Web-{17F1056E-8F52-43D5-8B90-1FF83CCF0E4E}" dt="2021-04-01T01:58:21.269" v="898" actId="20577"/>
          <ac:spMkLst>
            <pc:docMk/>
            <pc:sldMk cId="933237002" sldId="403"/>
            <ac:spMk id="4" creationId="{83B0A878-393B-46A3-903D-A7B604038F61}"/>
          </ac:spMkLst>
        </pc:spChg>
        <pc:spChg chg="del">
          <ac:chgData name="ゲスト ユーザー" userId="" providerId="Windows Live" clId="Web-{17F1056E-8F52-43D5-8B90-1FF83CCF0E4E}" dt="2021-04-01T01:22:39.143" v="613"/>
          <ac:spMkLst>
            <pc:docMk/>
            <pc:sldMk cId="933237002" sldId="403"/>
            <ac:spMk id="6" creationId="{EEA68494-CAD0-43AB-B87F-FCB3179CCD2E}"/>
          </ac:spMkLst>
        </pc:spChg>
        <pc:spChg chg="del">
          <ac:chgData name="ゲスト ユーザー" userId="" providerId="Windows Live" clId="Web-{17F1056E-8F52-43D5-8B90-1FF83CCF0E4E}" dt="2021-04-01T01:24:55.879" v="701"/>
          <ac:spMkLst>
            <pc:docMk/>
            <pc:sldMk cId="933237002" sldId="403"/>
            <ac:spMk id="7" creationId="{F3C22F80-81A5-43B6-A613-1063D2DA0558}"/>
          </ac:spMkLst>
        </pc:spChg>
        <pc:spChg chg="del">
          <ac:chgData name="ゲスト ユーザー" userId="" providerId="Windows Live" clId="Web-{17F1056E-8F52-43D5-8B90-1FF83CCF0E4E}" dt="2021-04-01T01:22:40.252" v="614"/>
          <ac:spMkLst>
            <pc:docMk/>
            <pc:sldMk cId="933237002" sldId="403"/>
            <ac:spMk id="11" creationId="{10C40689-D359-4D47-9D02-52F3A98E459E}"/>
          </ac:spMkLst>
        </pc:spChg>
        <pc:spChg chg="del">
          <ac:chgData name="ゲスト ユーザー" userId="" providerId="Windows Live" clId="Web-{17F1056E-8F52-43D5-8B90-1FF83CCF0E4E}" dt="2021-04-01T01:22:38.596" v="612"/>
          <ac:spMkLst>
            <pc:docMk/>
            <pc:sldMk cId="933237002" sldId="403"/>
            <ac:spMk id="12" creationId="{C70947AB-A544-48C7-BA42-E11DA31748D6}"/>
          </ac:spMkLst>
        </pc:spChg>
        <pc:spChg chg="del">
          <ac:chgData name="ゲスト ユーザー" userId="" providerId="Windows Live" clId="Web-{17F1056E-8F52-43D5-8B90-1FF83CCF0E4E}" dt="2021-04-01T01:21:37.001" v="592"/>
          <ac:spMkLst>
            <pc:docMk/>
            <pc:sldMk cId="933237002" sldId="403"/>
            <ac:spMk id="13" creationId="{456AEAB6-159F-48AB-9AAA-D273F126B19E}"/>
          </ac:spMkLst>
        </pc:spChg>
        <pc:spChg chg="del">
          <ac:chgData name="ゲスト ユーザー" userId="" providerId="Windows Live" clId="Web-{17F1056E-8F52-43D5-8B90-1FF83CCF0E4E}" dt="2021-04-01T01:22:37.674" v="611"/>
          <ac:spMkLst>
            <pc:docMk/>
            <pc:sldMk cId="933237002" sldId="403"/>
            <ac:spMk id="14" creationId="{B1CB1FFF-67A8-499F-A878-8D6807CC592C}"/>
          </ac:spMkLst>
        </pc:spChg>
        <pc:spChg chg="del mod">
          <ac:chgData name="ゲスト ユーザー" userId="" providerId="Windows Live" clId="Web-{17F1056E-8F52-43D5-8B90-1FF83CCF0E4E}" dt="2021-04-01T01:39:26.517" v="767"/>
          <ac:spMkLst>
            <pc:docMk/>
            <pc:sldMk cId="933237002" sldId="403"/>
            <ac:spMk id="15" creationId="{CCC5858B-78B2-41D6-A0A3-36B4BFE8BE0E}"/>
          </ac:spMkLst>
        </pc:spChg>
        <pc:picChg chg="mod">
          <ac:chgData name="ゲスト ユーザー" userId="" providerId="Windows Live" clId="Web-{17F1056E-8F52-43D5-8B90-1FF83CCF0E4E}" dt="2021-04-01T01:26:45.725" v="751" actId="1076"/>
          <ac:picMkLst>
            <pc:docMk/>
            <pc:sldMk cId="933237002" sldId="403"/>
            <ac:picMk id="2" creationId="{D1AB2A08-D781-4CAE-98EC-39746D9F1FFA}"/>
          </ac:picMkLst>
        </pc:picChg>
        <pc:picChg chg="del">
          <ac:chgData name="ゲスト ユーザー" userId="" providerId="Windows Live" clId="Web-{17F1056E-8F52-43D5-8B90-1FF83CCF0E4E}" dt="2021-04-01T01:24:53.738" v="700"/>
          <ac:picMkLst>
            <pc:docMk/>
            <pc:sldMk cId="933237002" sldId="403"/>
            <ac:picMk id="5" creationId="{E9136580-33D3-4E79-B78B-EAB8FEFE8FC1}"/>
          </ac:picMkLst>
        </pc:picChg>
        <pc:picChg chg="add mod">
          <ac:chgData name="ゲスト ユーザー" userId="" providerId="Windows Live" clId="Web-{17F1056E-8F52-43D5-8B90-1FF83CCF0E4E}" dt="2021-04-01T01:31:40.995" v="758" actId="1076"/>
          <ac:picMkLst>
            <pc:docMk/>
            <pc:sldMk cId="933237002" sldId="403"/>
            <ac:picMk id="8" creationId="{01D5A234-04A6-4131-A30D-E79263B20512}"/>
          </ac:picMkLst>
        </pc:picChg>
        <pc:picChg chg="mod">
          <ac:chgData name="ゲスト ユーザー" userId="" providerId="Windows Live" clId="Web-{17F1056E-8F52-43D5-8B90-1FF83CCF0E4E}" dt="2021-04-01T01:26:52.709" v="752" actId="1076"/>
          <ac:picMkLst>
            <pc:docMk/>
            <pc:sldMk cId="933237002" sldId="403"/>
            <ac:picMk id="236" creationId="{00000000-0000-0000-0000-000000000000}"/>
          </ac:picMkLst>
        </pc:picChg>
      </pc:sldChg>
      <pc:sldChg chg="add del replId">
        <pc:chgData name="ゲスト ユーザー" userId="" providerId="Windows Live" clId="Web-{17F1056E-8F52-43D5-8B90-1FF83CCF0E4E}" dt="2021-04-01T01:40:29.503" v="782"/>
        <pc:sldMkLst>
          <pc:docMk/>
          <pc:sldMk cId="2010178725" sldId="404"/>
        </pc:sldMkLst>
      </pc:sldChg>
      <pc:sldChg chg="addSp delSp modSp add replId">
        <pc:chgData name="ゲスト ユーザー" userId="" providerId="Windows Live" clId="Web-{17F1056E-8F52-43D5-8B90-1FF83CCF0E4E}" dt="2021-04-01T01:47:06.025" v="873" actId="20577"/>
        <pc:sldMkLst>
          <pc:docMk/>
          <pc:sldMk cId="3143066674" sldId="404"/>
        </pc:sldMkLst>
        <pc:spChg chg="mod">
          <ac:chgData name="ゲスト ユーザー" userId="" providerId="Windows Live" clId="Web-{17F1056E-8F52-43D5-8B90-1FF83CCF0E4E}" dt="2021-04-01T01:47:06.025" v="873" actId="20577"/>
          <ac:spMkLst>
            <pc:docMk/>
            <pc:sldMk cId="3143066674" sldId="404"/>
            <ac:spMk id="3" creationId="{3CB21E07-D58C-456C-86C7-C3C437854117}"/>
          </ac:spMkLst>
        </pc:spChg>
        <pc:spChg chg="mod">
          <ac:chgData name="ゲスト ユーザー" userId="" providerId="Windows Live" clId="Web-{17F1056E-8F52-43D5-8B90-1FF83CCF0E4E}" dt="2021-04-01T01:45:47.055" v="811" actId="20577"/>
          <ac:spMkLst>
            <pc:docMk/>
            <pc:sldMk cId="3143066674" sldId="404"/>
            <ac:spMk id="4" creationId="{83B0A878-393B-46A3-903D-A7B604038F61}"/>
          </ac:spMkLst>
        </pc:spChg>
        <pc:picChg chg="mod">
          <ac:chgData name="ゲスト ユーザー" userId="" providerId="Windows Live" clId="Web-{17F1056E-8F52-43D5-8B90-1FF83CCF0E4E}" dt="2021-04-01T01:45:12.460" v="785" actId="1076"/>
          <ac:picMkLst>
            <pc:docMk/>
            <pc:sldMk cId="3143066674" sldId="404"/>
            <ac:picMk id="2" creationId="{D1AB2A08-D781-4CAE-98EC-39746D9F1FFA}"/>
          </ac:picMkLst>
        </pc:picChg>
        <pc:picChg chg="add del mod">
          <ac:chgData name="ゲスト ユーザー" userId="" providerId="Windows Live" clId="Web-{17F1056E-8F52-43D5-8B90-1FF83CCF0E4E}" dt="2021-04-01T01:46:10.071" v="814"/>
          <ac:picMkLst>
            <pc:docMk/>
            <pc:sldMk cId="3143066674" sldId="404"/>
            <ac:picMk id="5" creationId="{06968FE0-F4BF-444E-BD76-E8A7DFC7C592}"/>
          </ac:picMkLst>
        </pc:picChg>
        <pc:picChg chg="add mod">
          <ac:chgData name="ゲスト ユーザー" userId="" providerId="Windows Live" clId="Web-{17F1056E-8F52-43D5-8B90-1FF83CCF0E4E}" dt="2021-04-01T01:46:22.883" v="816" actId="1076"/>
          <ac:picMkLst>
            <pc:docMk/>
            <pc:sldMk cId="3143066674" sldId="404"/>
            <ac:picMk id="6" creationId="{08E2FF6F-7EAA-4D4F-93DA-EC0DD711FBBE}"/>
          </ac:picMkLst>
        </pc:picChg>
        <pc:picChg chg="del">
          <ac:chgData name="ゲスト ユーザー" userId="" providerId="Windows Live" clId="Web-{17F1056E-8F52-43D5-8B90-1FF83CCF0E4E}" dt="2021-04-01T01:45:49.258" v="812"/>
          <ac:picMkLst>
            <pc:docMk/>
            <pc:sldMk cId="3143066674" sldId="404"/>
            <ac:picMk id="8" creationId="{01D5A234-04A6-4131-A30D-E79263B20512}"/>
          </ac:picMkLst>
        </pc:picChg>
        <pc:picChg chg="mod">
          <ac:chgData name="ゲスト ユーザー" userId="" providerId="Windows Live" clId="Web-{17F1056E-8F52-43D5-8B90-1FF83CCF0E4E}" dt="2021-04-01T01:45:21.007" v="789" actId="1076"/>
          <ac:picMkLst>
            <pc:docMk/>
            <pc:sldMk cId="3143066674" sldId="404"/>
            <ac:picMk id="236" creationId="{00000000-0000-0000-0000-000000000000}"/>
          </ac:picMkLst>
        </pc:picChg>
      </pc:sldChg>
      <pc:sldChg chg="modSp add replId">
        <pc:chgData name="ゲスト ユーザー" userId="" providerId="Windows Live" clId="Web-{17F1056E-8F52-43D5-8B90-1FF83CCF0E4E}" dt="2021-04-01T01:47:50.431" v="895" actId="1076"/>
        <pc:sldMkLst>
          <pc:docMk/>
          <pc:sldMk cId="3561179069" sldId="405"/>
        </pc:sldMkLst>
        <pc:spChg chg="mod">
          <ac:chgData name="ゲスト ユーザー" userId="" providerId="Windows Live" clId="Web-{17F1056E-8F52-43D5-8B90-1FF83CCF0E4E}" dt="2021-04-01T01:47:45.978" v="894" actId="1076"/>
          <ac:spMkLst>
            <pc:docMk/>
            <pc:sldMk cId="3561179069" sldId="405"/>
            <ac:spMk id="3" creationId="{3CB21E07-D58C-456C-86C7-C3C437854117}"/>
          </ac:spMkLst>
        </pc:spChg>
        <pc:spChg chg="mod">
          <ac:chgData name="ゲスト ユーザー" userId="" providerId="Windows Live" clId="Web-{17F1056E-8F52-43D5-8B90-1FF83CCF0E4E}" dt="2021-04-01T01:47:50.431" v="895" actId="1076"/>
          <ac:spMkLst>
            <pc:docMk/>
            <pc:sldMk cId="3561179069" sldId="405"/>
            <ac:spMk id="4" creationId="{83B0A878-393B-46A3-903D-A7B604038F61}"/>
          </ac:spMkLst>
        </pc:spChg>
      </pc:sldChg>
    </pc:docChg>
  </pc:docChgLst>
  <pc:docChgLst>
    <pc:chgData name="ゲスト ユーザー" providerId="Windows Live" clId="Web-{7E8FDDAC-954A-49FC-B9FA-A378ACD303EF}"/>
    <pc:docChg chg="modSld">
      <pc:chgData name="ゲスト ユーザー" userId="" providerId="Windows Live" clId="Web-{7E8FDDAC-954A-49FC-B9FA-A378ACD303EF}" dt="2021-04-03T03:38:09.536" v="439" actId="1076"/>
      <pc:docMkLst>
        <pc:docMk/>
      </pc:docMkLst>
      <pc:sldChg chg="addSp modSp">
        <pc:chgData name="ゲスト ユーザー" userId="" providerId="Windows Live" clId="Web-{7E8FDDAC-954A-49FC-B9FA-A378ACD303EF}" dt="2021-04-03T01:51:51.016" v="147" actId="1076"/>
        <pc:sldMkLst>
          <pc:docMk/>
          <pc:sldMk cId="697717040" sldId="379"/>
        </pc:sldMkLst>
        <pc:spChg chg="mod">
          <ac:chgData name="ゲスト ユーザー" userId="" providerId="Windows Live" clId="Web-{7E8FDDAC-954A-49FC-B9FA-A378ACD303EF}" dt="2021-04-03T01:49:57.733" v="116" actId="20577"/>
          <ac:spMkLst>
            <pc:docMk/>
            <pc:sldMk cId="697717040" sldId="379"/>
            <ac:spMk id="3" creationId="{3CB21E07-D58C-456C-86C7-C3C437854117}"/>
          </ac:spMkLst>
        </pc:spChg>
        <pc:spChg chg="mod">
          <ac:chgData name="ゲスト ユーザー" userId="" providerId="Windows Live" clId="Web-{7E8FDDAC-954A-49FC-B9FA-A378ACD303EF}" dt="2021-04-03T01:50:54.781" v="135" actId="20577"/>
          <ac:spMkLst>
            <pc:docMk/>
            <pc:sldMk cId="697717040" sldId="379"/>
            <ac:spMk id="4" creationId="{83B0A878-393B-46A3-903D-A7B604038F61}"/>
          </ac:spMkLst>
        </pc:spChg>
        <pc:spChg chg="add mod">
          <ac:chgData name="ゲスト ユーザー" userId="" providerId="Windows Live" clId="Web-{7E8FDDAC-954A-49FC-B9FA-A378ACD303EF}" dt="2021-04-03T01:50:11.936" v="118" actId="1076"/>
          <ac:spMkLst>
            <pc:docMk/>
            <pc:sldMk cId="697717040" sldId="379"/>
            <ac:spMk id="6" creationId="{B912EF92-E172-44A9-8AAE-A31065DC7380}"/>
          </ac:spMkLst>
        </pc:spChg>
        <pc:spChg chg="add mod">
          <ac:chgData name="ゲスト ユーザー" userId="" providerId="Windows Live" clId="Web-{7E8FDDAC-954A-49FC-B9FA-A378ACD303EF}" dt="2021-04-03T01:50:39.687" v="124" actId="1076"/>
          <ac:spMkLst>
            <pc:docMk/>
            <pc:sldMk cId="697717040" sldId="379"/>
            <ac:spMk id="13" creationId="{AB6018D1-1ED5-4F48-9A43-F7AA3415AF93}"/>
          </ac:spMkLst>
        </pc:spChg>
        <pc:spChg chg="add mod">
          <ac:chgData name="ゲスト ユーザー" userId="" providerId="Windows Live" clId="Web-{7E8FDDAC-954A-49FC-B9FA-A378ACD303EF}" dt="2021-04-03T01:50:45.921" v="126" actId="1076"/>
          <ac:spMkLst>
            <pc:docMk/>
            <pc:sldMk cId="697717040" sldId="379"/>
            <ac:spMk id="14" creationId="{644047DA-78F5-43A4-AF16-AD745B72E8F7}"/>
          </ac:spMkLst>
        </pc:spChg>
        <pc:spChg chg="add mod">
          <ac:chgData name="ゲスト ユーザー" userId="" providerId="Windows Live" clId="Web-{7E8FDDAC-954A-49FC-B9FA-A378ACD303EF}" dt="2021-04-03T01:51:04.859" v="138" actId="20577"/>
          <ac:spMkLst>
            <pc:docMk/>
            <pc:sldMk cId="697717040" sldId="379"/>
            <ac:spMk id="15" creationId="{03AB8CC2-6A1E-4D8D-832C-C3B131849B66}"/>
          </ac:spMkLst>
        </pc:spChg>
        <pc:spChg chg="add mod">
          <ac:chgData name="ゲスト ユーザー" userId="" providerId="Windows Live" clId="Web-{7E8FDDAC-954A-49FC-B9FA-A378ACD303EF}" dt="2021-04-03T01:51:18.969" v="141" actId="20577"/>
          <ac:spMkLst>
            <pc:docMk/>
            <pc:sldMk cId="697717040" sldId="379"/>
            <ac:spMk id="16" creationId="{8D022F88-36B7-46A8-B660-BAD826B6FAFE}"/>
          </ac:spMkLst>
        </pc:spChg>
        <pc:spChg chg="add mod">
          <ac:chgData name="ゲスト ユーザー" userId="" providerId="Windows Live" clId="Web-{7E8FDDAC-954A-49FC-B9FA-A378ACD303EF}" dt="2021-04-03T01:51:32.157" v="143" actId="1076"/>
          <ac:spMkLst>
            <pc:docMk/>
            <pc:sldMk cId="697717040" sldId="379"/>
            <ac:spMk id="17" creationId="{EBF26720-518D-4BB8-AEA9-7995C8945FA2}"/>
          </ac:spMkLst>
        </pc:spChg>
        <pc:spChg chg="add mod">
          <ac:chgData name="ゲスト ユーザー" userId="" providerId="Windows Live" clId="Web-{7E8FDDAC-954A-49FC-B9FA-A378ACD303EF}" dt="2021-04-03T01:51:51.016" v="147" actId="1076"/>
          <ac:spMkLst>
            <pc:docMk/>
            <pc:sldMk cId="697717040" sldId="379"/>
            <ac:spMk id="18" creationId="{E5BC65AD-9BC7-42FD-9249-C70C0C59E4C4}"/>
          </ac:spMkLst>
        </pc:spChg>
      </pc:sldChg>
      <pc:sldChg chg="addSp modSp">
        <pc:chgData name="ゲスト ユーザー" userId="" providerId="Windows Live" clId="Web-{7E8FDDAC-954A-49FC-B9FA-A378ACD303EF}" dt="2021-04-03T01:52:55.080" v="166" actId="1076"/>
        <pc:sldMkLst>
          <pc:docMk/>
          <pc:sldMk cId="487441661" sldId="380"/>
        </pc:sldMkLst>
        <pc:spChg chg="mod">
          <ac:chgData name="ゲスト ユーザー" userId="" providerId="Windows Live" clId="Web-{7E8FDDAC-954A-49FC-B9FA-A378ACD303EF}" dt="2021-04-03T01:52:16.986" v="153" actId="14100"/>
          <ac:spMkLst>
            <pc:docMk/>
            <pc:sldMk cId="487441661" sldId="380"/>
            <ac:spMk id="3" creationId="{3CB21E07-D58C-456C-86C7-C3C437854117}"/>
          </ac:spMkLst>
        </pc:spChg>
        <pc:spChg chg="mod">
          <ac:chgData name="ゲスト ユーザー" userId="" providerId="Windows Live" clId="Web-{7E8FDDAC-954A-49FC-B9FA-A378ACD303EF}" dt="2021-04-03T01:52:22.283" v="155" actId="14100"/>
          <ac:spMkLst>
            <pc:docMk/>
            <pc:sldMk cId="487441661" sldId="380"/>
            <ac:spMk id="4" creationId="{83B0A878-393B-46A3-903D-A7B604038F61}"/>
          </ac:spMkLst>
        </pc:spChg>
        <pc:spChg chg="add mod">
          <ac:chgData name="ゲスト ユーザー" userId="" providerId="Windows Live" clId="Web-{7E8FDDAC-954A-49FC-B9FA-A378ACD303EF}" dt="2021-04-03T01:52:32.392" v="157" actId="1076"/>
          <ac:spMkLst>
            <pc:docMk/>
            <pc:sldMk cId="487441661" sldId="380"/>
            <ac:spMk id="7" creationId="{A93CE513-DCAE-4EF7-8C9B-CEC9C733E866}"/>
          </ac:spMkLst>
        </pc:spChg>
        <pc:spChg chg="add mod">
          <ac:chgData name="ゲスト ユーザー" userId="" providerId="Windows Live" clId="Web-{7E8FDDAC-954A-49FC-B9FA-A378ACD303EF}" dt="2021-04-03T01:52:37.689" v="159" actId="1076"/>
          <ac:spMkLst>
            <pc:docMk/>
            <pc:sldMk cId="487441661" sldId="380"/>
            <ac:spMk id="11" creationId="{F166B69F-E046-4F45-81EC-482BF47616F3}"/>
          </ac:spMkLst>
        </pc:spChg>
        <pc:spChg chg="add mod">
          <ac:chgData name="ゲスト ユーザー" userId="" providerId="Windows Live" clId="Web-{7E8FDDAC-954A-49FC-B9FA-A378ACD303EF}" dt="2021-04-03T01:52:55.080" v="166" actId="1076"/>
          <ac:spMkLst>
            <pc:docMk/>
            <pc:sldMk cId="487441661" sldId="380"/>
            <ac:spMk id="12" creationId="{8803BB89-069D-4134-8727-006A67159C0F}"/>
          </ac:spMkLst>
        </pc:spChg>
        <pc:picChg chg="mod">
          <ac:chgData name="ゲスト ユーザー" userId="" providerId="Windows Live" clId="Web-{7E8FDDAC-954A-49FC-B9FA-A378ACD303EF}" dt="2021-04-03T01:52:02.751" v="149" actId="1076"/>
          <ac:picMkLst>
            <pc:docMk/>
            <pc:sldMk cId="487441661" sldId="380"/>
            <ac:picMk id="2" creationId="{D1AB2A08-D781-4CAE-98EC-39746D9F1FFA}"/>
          </ac:picMkLst>
        </pc:picChg>
      </pc:sldChg>
      <pc:sldChg chg="addSp modSp">
        <pc:chgData name="ゲスト ユーザー" userId="" providerId="Windows Live" clId="Web-{7E8FDDAC-954A-49FC-B9FA-A378ACD303EF}" dt="2021-04-03T01:54:44.817" v="189" actId="1076"/>
        <pc:sldMkLst>
          <pc:docMk/>
          <pc:sldMk cId="2238051154" sldId="381"/>
        </pc:sldMkLst>
        <pc:spChg chg="mod">
          <ac:chgData name="ゲスト ユーザー" userId="" providerId="Windows Live" clId="Web-{7E8FDDAC-954A-49FC-B9FA-A378ACD303EF}" dt="2021-04-03T01:54:38.160" v="188" actId="20577"/>
          <ac:spMkLst>
            <pc:docMk/>
            <pc:sldMk cId="2238051154" sldId="381"/>
            <ac:spMk id="3" creationId="{3CB21E07-D58C-456C-86C7-C3C437854117}"/>
          </ac:spMkLst>
        </pc:spChg>
        <pc:spChg chg="mod">
          <ac:chgData name="ゲスト ユーザー" userId="" providerId="Windows Live" clId="Web-{7E8FDDAC-954A-49FC-B9FA-A378ACD303EF}" dt="2021-04-03T01:53:22.346" v="167" actId="14100"/>
          <ac:spMkLst>
            <pc:docMk/>
            <pc:sldMk cId="2238051154" sldId="381"/>
            <ac:spMk id="4" creationId="{83B0A878-393B-46A3-903D-A7B604038F61}"/>
          </ac:spMkLst>
        </pc:spChg>
        <pc:spChg chg="add mod">
          <ac:chgData name="ゲスト ユーザー" userId="" providerId="Windows Live" clId="Web-{7E8FDDAC-954A-49FC-B9FA-A378ACD303EF}" dt="2021-04-03T01:53:32.721" v="169" actId="1076"/>
          <ac:spMkLst>
            <pc:docMk/>
            <pc:sldMk cId="2238051154" sldId="381"/>
            <ac:spMk id="7" creationId="{E0F4D693-311E-4858-86A3-7A70A3036773}"/>
          </ac:spMkLst>
        </pc:spChg>
        <pc:spChg chg="add mod">
          <ac:chgData name="ゲスト ユーザー" userId="" providerId="Windows Live" clId="Web-{7E8FDDAC-954A-49FC-B9FA-A378ACD303EF}" dt="2021-04-03T01:53:55.191" v="178" actId="1076"/>
          <ac:spMkLst>
            <pc:docMk/>
            <pc:sldMk cId="2238051154" sldId="381"/>
            <ac:spMk id="13" creationId="{68F1DD1D-2EDF-487E-BE4A-4DB3602F8A7B}"/>
          </ac:spMkLst>
        </pc:spChg>
        <pc:spChg chg="add mod">
          <ac:chgData name="ゲスト ユーザー" userId="" providerId="Windows Live" clId="Web-{7E8FDDAC-954A-49FC-B9FA-A378ACD303EF}" dt="2021-04-03T01:54:08.457" v="181" actId="1076"/>
          <ac:spMkLst>
            <pc:docMk/>
            <pc:sldMk cId="2238051154" sldId="381"/>
            <ac:spMk id="14" creationId="{A71B025C-2363-4283-8182-80810145180B}"/>
          </ac:spMkLst>
        </pc:spChg>
        <pc:spChg chg="add mod">
          <ac:chgData name="ゲスト ユーザー" userId="" providerId="Windows Live" clId="Web-{7E8FDDAC-954A-49FC-B9FA-A378ACD303EF}" dt="2021-04-03T01:54:26.691" v="185" actId="1076"/>
          <ac:spMkLst>
            <pc:docMk/>
            <pc:sldMk cId="2238051154" sldId="381"/>
            <ac:spMk id="15" creationId="{0EB117A4-ACBC-457F-95F2-36666DD97B46}"/>
          </ac:spMkLst>
        </pc:spChg>
        <pc:spChg chg="add mod">
          <ac:chgData name="ゲスト ユーザー" userId="" providerId="Windows Live" clId="Web-{7E8FDDAC-954A-49FC-B9FA-A378ACD303EF}" dt="2021-04-03T01:54:44.817" v="189" actId="1076"/>
          <ac:spMkLst>
            <pc:docMk/>
            <pc:sldMk cId="2238051154" sldId="381"/>
            <ac:spMk id="16" creationId="{5C647826-6D17-4329-8D58-8B0AB4E965B7}"/>
          </ac:spMkLst>
        </pc:spChg>
      </pc:sldChg>
      <pc:sldChg chg="addSp modSp">
        <pc:chgData name="ゲスト ユーザー" userId="" providerId="Windows Live" clId="Web-{7E8FDDAC-954A-49FC-B9FA-A378ACD303EF}" dt="2021-04-03T03:31:54.278" v="343" actId="1076"/>
        <pc:sldMkLst>
          <pc:docMk/>
          <pc:sldMk cId="3960506076" sldId="382"/>
        </pc:sldMkLst>
        <pc:spChg chg="mod">
          <ac:chgData name="ゲスト ユーザー" userId="" providerId="Windows Live" clId="Web-{7E8FDDAC-954A-49FC-B9FA-A378ACD303EF}" dt="2021-04-03T03:31:26.121" v="335" actId="14100"/>
          <ac:spMkLst>
            <pc:docMk/>
            <pc:sldMk cId="3960506076" sldId="382"/>
            <ac:spMk id="3" creationId="{3CB21E07-D58C-456C-86C7-C3C437854117}"/>
          </ac:spMkLst>
        </pc:spChg>
        <pc:spChg chg="mod">
          <ac:chgData name="ゲスト ユーザー" userId="" providerId="Windows Live" clId="Web-{7E8FDDAC-954A-49FC-B9FA-A378ACD303EF}" dt="2021-04-03T03:31:28.652" v="336" actId="20577"/>
          <ac:spMkLst>
            <pc:docMk/>
            <pc:sldMk cId="3960506076" sldId="382"/>
            <ac:spMk id="4" creationId="{83B0A878-393B-46A3-903D-A7B604038F61}"/>
          </ac:spMkLst>
        </pc:spChg>
        <pc:spChg chg="add mod">
          <ac:chgData name="ゲスト ユーザー" userId="" providerId="Windows Live" clId="Web-{7E8FDDAC-954A-49FC-B9FA-A378ACD303EF}" dt="2021-04-03T03:31:41.528" v="339" actId="1076"/>
          <ac:spMkLst>
            <pc:docMk/>
            <pc:sldMk cId="3960506076" sldId="382"/>
            <ac:spMk id="6" creationId="{BB2C8A1D-0C39-4F3E-BE5D-A6575E703A7F}"/>
          </ac:spMkLst>
        </pc:spChg>
        <pc:spChg chg="add mod">
          <ac:chgData name="ゲスト ユーザー" userId="" providerId="Windows Live" clId="Web-{7E8FDDAC-954A-49FC-B9FA-A378ACD303EF}" dt="2021-04-03T03:31:49.684" v="341" actId="1076"/>
          <ac:spMkLst>
            <pc:docMk/>
            <pc:sldMk cId="3960506076" sldId="382"/>
            <ac:spMk id="10" creationId="{0EDA4FDD-0323-407F-B619-731118530877}"/>
          </ac:spMkLst>
        </pc:spChg>
        <pc:spChg chg="add mod">
          <ac:chgData name="ゲスト ユーザー" userId="" providerId="Windows Live" clId="Web-{7E8FDDAC-954A-49FC-B9FA-A378ACD303EF}" dt="2021-04-03T03:31:54.278" v="343" actId="1076"/>
          <ac:spMkLst>
            <pc:docMk/>
            <pc:sldMk cId="3960506076" sldId="382"/>
            <ac:spMk id="11" creationId="{DFDB0424-ADCB-493F-BF1F-688A3E4924F6}"/>
          </ac:spMkLst>
        </pc:spChg>
        <pc:spChg chg="add mod">
          <ac:chgData name="ゲスト ユーザー" userId="" providerId="Windows Live" clId="Web-{7E8FDDAC-954A-49FC-B9FA-A378ACD303EF}" dt="2021-04-03T03:31:35.403" v="338" actId="1076"/>
          <ac:spMkLst>
            <pc:docMk/>
            <pc:sldMk cId="3960506076" sldId="382"/>
            <ac:spMk id="12" creationId="{DD8F6725-AEFF-433E-BA5F-967D2D5E8DD5}"/>
          </ac:spMkLst>
        </pc:spChg>
      </pc:sldChg>
      <pc:sldChg chg="addSp modSp">
        <pc:chgData name="ゲスト ユーザー" userId="" providerId="Windows Live" clId="Web-{7E8FDDAC-954A-49FC-B9FA-A378ACD303EF}" dt="2021-04-03T01:57:10.679" v="207" actId="1076"/>
        <pc:sldMkLst>
          <pc:docMk/>
          <pc:sldMk cId="1458330479" sldId="383"/>
        </pc:sldMkLst>
        <pc:spChg chg="add mod">
          <ac:chgData name="ゲスト ユーザー" userId="" providerId="Windows Live" clId="Web-{7E8FDDAC-954A-49FC-B9FA-A378ACD303EF}" dt="2021-04-03T01:56:32.679" v="196" actId="1076"/>
          <ac:spMkLst>
            <pc:docMk/>
            <pc:sldMk cId="1458330479" sldId="383"/>
            <ac:spMk id="2" creationId="{50DF4A21-97F2-4D58-A2FF-2CA0D38217E5}"/>
          </ac:spMkLst>
        </pc:spChg>
        <pc:spChg chg="mod">
          <ac:chgData name="ゲスト ユーザー" userId="" providerId="Windows Live" clId="Web-{7E8FDDAC-954A-49FC-B9FA-A378ACD303EF}" dt="2021-04-03T01:54:59.067" v="191" actId="20577"/>
          <ac:spMkLst>
            <pc:docMk/>
            <pc:sldMk cId="1458330479" sldId="383"/>
            <ac:spMk id="3" creationId="{3CB21E07-D58C-456C-86C7-C3C437854117}"/>
          </ac:spMkLst>
        </pc:spChg>
        <pc:spChg chg="add mod">
          <ac:chgData name="ゲスト ユーザー" userId="" providerId="Windows Live" clId="Web-{7E8FDDAC-954A-49FC-B9FA-A378ACD303EF}" dt="2021-04-03T01:56:48.913" v="201" actId="1076"/>
          <ac:spMkLst>
            <pc:docMk/>
            <pc:sldMk cId="1458330479" sldId="383"/>
            <ac:spMk id="8" creationId="{56708A5D-A6D2-4909-AD9B-F463C7D3790D}"/>
          </ac:spMkLst>
        </pc:spChg>
        <pc:spChg chg="add mod">
          <ac:chgData name="ゲスト ユーザー" userId="" providerId="Windows Live" clId="Web-{7E8FDDAC-954A-49FC-B9FA-A378ACD303EF}" dt="2021-04-03T01:57:02.257" v="205" actId="20577"/>
          <ac:spMkLst>
            <pc:docMk/>
            <pc:sldMk cId="1458330479" sldId="383"/>
            <ac:spMk id="9" creationId="{D428B4B3-D9F7-4CB6-A725-EF8485B0153A}"/>
          </ac:spMkLst>
        </pc:spChg>
        <pc:spChg chg="add mod">
          <ac:chgData name="ゲスト ユーザー" userId="" providerId="Windows Live" clId="Web-{7E8FDDAC-954A-49FC-B9FA-A378ACD303EF}" dt="2021-04-03T01:57:10.679" v="207" actId="1076"/>
          <ac:spMkLst>
            <pc:docMk/>
            <pc:sldMk cId="1458330479" sldId="383"/>
            <ac:spMk id="10" creationId="{D40DB284-0ABA-460B-AD07-95C614883071}"/>
          </ac:spMkLst>
        </pc:spChg>
      </pc:sldChg>
      <pc:sldChg chg="addSp modSp">
        <pc:chgData name="ゲスト ユーザー" userId="" providerId="Windows Live" clId="Web-{7E8FDDAC-954A-49FC-B9FA-A378ACD303EF}" dt="2021-04-03T03:37:46.489" v="437" actId="20577"/>
        <pc:sldMkLst>
          <pc:docMk/>
          <pc:sldMk cId="2825057280" sldId="384"/>
        </pc:sldMkLst>
        <pc:spChg chg="mod">
          <ac:chgData name="ゲスト ユーザー" userId="" providerId="Windows Live" clId="Web-{7E8FDDAC-954A-49FC-B9FA-A378ACD303EF}" dt="2021-04-03T02:43:06.386" v="221" actId="20577"/>
          <ac:spMkLst>
            <pc:docMk/>
            <pc:sldMk cId="2825057280" sldId="384"/>
            <ac:spMk id="3" creationId="{3CB21E07-D58C-456C-86C7-C3C437854117}"/>
          </ac:spMkLst>
        </pc:spChg>
        <pc:spChg chg="add mod">
          <ac:chgData name="ゲスト ユーザー" userId="" providerId="Windows Live" clId="Web-{7E8FDDAC-954A-49FC-B9FA-A378ACD303EF}" dt="2021-04-03T02:43:35.386" v="224" actId="1076"/>
          <ac:spMkLst>
            <pc:docMk/>
            <pc:sldMk cId="2825057280" sldId="384"/>
            <ac:spMk id="5" creationId="{4FB28D23-E149-40F8-AF67-F6B2A67CBC1B}"/>
          </ac:spMkLst>
        </pc:spChg>
        <pc:spChg chg="mod">
          <ac:chgData name="ゲスト ユーザー" userId="" providerId="Windows Live" clId="Web-{7E8FDDAC-954A-49FC-B9FA-A378ACD303EF}" dt="2021-04-03T03:37:46.489" v="437" actId="20577"/>
          <ac:spMkLst>
            <pc:docMk/>
            <pc:sldMk cId="2825057280" sldId="384"/>
            <ac:spMk id="7" creationId="{C7256FD4-52DD-4890-960E-383CB3076138}"/>
          </ac:spMkLst>
        </pc:spChg>
        <pc:spChg chg="add mod">
          <ac:chgData name="ゲスト ユーザー" userId="" providerId="Windows Live" clId="Web-{7E8FDDAC-954A-49FC-B9FA-A378ACD303EF}" dt="2021-04-03T02:43:40.402" v="226" actId="1076"/>
          <ac:spMkLst>
            <pc:docMk/>
            <pc:sldMk cId="2825057280" sldId="384"/>
            <ac:spMk id="10" creationId="{B9E73D59-6D73-4F99-8DF3-DE420C96F9A9}"/>
          </ac:spMkLst>
        </pc:spChg>
        <pc:spChg chg="add mod">
          <ac:chgData name="ゲスト ユーザー" userId="" providerId="Windows Live" clId="Web-{7E8FDDAC-954A-49FC-B9FA-A378ACD303EF}" dt="2021-04-03T02:43:47.855" v="228" actId="1076"/>
          <ac:spMkLst>
            <pc:docMk/>
            <pc:sldMk cId="2825057280" sldId="384"/>
            <ac:spMk id="11" creationId="{AFB272F1-F68A-4783-B1C7-E957EC3BECE4}"/>
          </ac:spMkLst>
        </pc:spChg>
        <pc:spChg chg="add mod">
          <ac:chgData name="ゲスト ユーザー" userId="" providerId="Windows Live" clId="Web-{7E8FDDAC-954A-49FC-B9FA-A378ACD303EF}" dt="2021-04-03T03:37:32.958" v="432" actId="1076"/>
          <ac:spMkLst>
            <pc:docMk/>
            <pc:sldMk cId="2825057280" sldId="384"/>
            <ac:spMk id="12" creationId="{24EA2DFC-A428-4B8B-B83C-D41AC520E7D3}"/>
          </ac:spMkLst>
        </pc:spChg>
        <pc:spChg chg="add mod">
          <ac:chgData name="ゲスト ユーザー" userId="" providerId="Windows Live" clId="Web-{7E8FDDAC-954A-49FC-B9FA-A378ACD303EF}" dt="2021-04-03T02:44:14.027" v="235" actId="20577"/>
          <ac:spMkLst>
            <pc:docMk/>
            <pc:sldMk cId="2825057280" sldId="384"/>
            <ac:spMk id="13" creationId="{C35591A7-EBD0-4B05-8391-042C1774FDDB}"/>
          </ac:spMkLst>
        </pc:spChg>
        <pc:spChg chg="add mod">
          <ac:chgData name="ゲスト ユーザー" userId="" providerId="Windows Live" clId="Web-{7E8FDDAC-954A-49FC-B9FA-A378ACD303EF}" dt="2021-04-03T03:37:34.989" v="433" actId="1076"/>
          <ac:spMkLst>
            <pc:docMk/>
            <pc:sldMk cId="2825057280" sldId="384"/>
            <ac:spMk id="14" creationId="{D39A1172-E260-44B4-8152-537575FDFB0C}"/>
          </ac:spMkLst>
        </pc:spChg>
      </pc:sldChg>
      <pc:sldChg chg="addSp modSp">
        <pc:chgData name="ゲスト ユーザー" userId="" providerId="Windows Live" clId="Web-{7E8FDDAC-954A-49FC-B9FA-A378ACD303EF}" dt="2021-04-03T01:58:21.493" v="219" actId="1076"/>
        <pc:sldMkLst>
          <pc:docMk/>
          <pc:sldMk cId="2882285039" sldId="385"/>
        </pc:sldMkLst>
        <pc:spChg chg="add mod">
          <ac:chgData name="ゲスト ユーザー" userId="" providerId="Windows Live" clId="Web-{7E8FDDAC-954A-49FC-B9FA-A378ACD303EF}" dt="2021-04-03T01:58:07.962" v="213" actId="1076"/>
          <ac:spMkLst>
            <pc:docMk/>
            <pc:sldMk cId="2882285039" sldId="385"/>
            <ac:spMk id="2" creationId="{C66F5A6E-9BCC-4ADC-BB9F-43C61EE98D84}"/>
          </ac:spMkLst>
        </pc:spChg>
        <pc:spChg chg="mod">
          <ac:chgData name="ゲスト ユーザー" userId="" providerId="Windows Live" clId="Web-{7E8FDDAC-954A-49FC-B9FA-A378ACD303EF}" dt="2021-04-03T01:57:48.868" v="211" actId="20577"/>
          <ac:spMkLst>
            <pc:docMk/>
            <pc:sldMk cId="2882285039" sldId="385"/>
            <ac:spMk id="3" creationId="{3CB21E07-D58C-456C-86C7-C3C437854117}"/>
          </ac:spMkLst>
        </pc:spChg>
        <pc:spChg chg="add mod">
          <ac:chgData name="ゲスト ユーザー" userId="" providerId="Windows Live" clId="Web-{7E8FDDAC-954A-49FC-B9FA-A378ACD303EF}" dt="2021-04-03T01:58:21.493" v="219" actId="1076"/>
          <ac:spMkLst>
            <pc:docMk/>
            <pc:sldMk cId="2882285039" sldId="385"/>
            <ac:spMk id="8" creationId="{99637FB7-EE23-4856-B20C-8BE27AB721CC}"/>
          </ac:spMkLst>
        </pc:spChg>
      </pc:sldChg>
      <pc:sldChg chg="addSp modSp">
        <pc:chgData name="ゲスト ユーザー" userId="" providerId="Windows Live" clId="Web-{7E8FDDAC-954A-49FC-B9FA-A378ACD303EF}" dt="2021-04-03T02:46:37.905" v="271" actId="1076"/>
        <pc:sldMkLst>
          <pc:docMk/>
          <pc:sldMk cId="1763923060" sldId="386"/>
        </pc:sldMkLst>
        <pc:spChg chg="mod">
          <ac:chgData name="ゲスト ユーザー" userId="" providerId="Windows Live" clId="Web-{7E8FDDAC-954A-49FC-B9FA-A378ACD303EF}" dt="2021-04-03T02:45:41.185" v="256" actId="20577"/>
          <ac:spMkLst>
            <pc:docMk/>
            <pc:sldMk cId="1763923060" sldId="386"/>
            <ac:spMk id="3" creationId="{3CB21E07-D58C-456C-86C7-C3C437854117}"/>
          </ac:spMkLst>
        </pc:spChg>
        <pc:spChg chg="add mod">
          <ac:chgData name="ゲスト ユーザー" userId="" providerId="Windows Live" clId="Web-{7E8FDDAC-954A-49FC-B9FA-A378ACD303EF}" dt="2021-04-03T02:46:02.217" v="261" actId="20577"/>
          <ac:spMkLst>
            <pc:docMk/>
            <pc:sldMk cId="1763923060" sldId="386"/>
            <ac:spMk id="5" creationId="{C854ED50-C39F-4D1C-B1CB-214C9F2CAE30}"/>
          </ac:spMkLst>
        </pc:spChg>
        <pc:spChg chg="add mod">
          <ac:chgData name="ゲスト ユーザー" userId="" providerId="Windows Live" clId="Web-{7E8FDDAC-954A-49FC-B9FA-A378ACD303EF}" dt="2021-04-03T02:46:18.483" v="267" actId="1076"/>
          <ac:spMkLst>
            <pc:docMk/>
            <pc:sldMk cId="1763923060" sldId="386"/>
            <ac:spMk id="12" creationId="{E1BFC931-6C76-43B9-BBA2-B3197D544B28}"/>
          </ac:spMkLst>
        </pc:spChg>
        <pc:spChg chg="add mod">
          <ac:chgData name="ゲスト ユーザー" userId="" providerId="Windows Live" clId="Web-{7E8FDDAC-954A-49FC-B9FA-A378ACD303EF}" dt="2021-04-03T02:46:37.905" v="271" actId="1076"/>
          <ac:spMkLst>
            <pc:docMk/>
            <pc:sldMk cId="1763923060" sldId="386"/>
            <ac:spMk id="13" creationId="{5B7C8FC6-8A56-4740-9060-9D5A111B9201}"/>
          </ac:spMkLst>
        </pc:spChg>
      </pc:sldChg>
      <pc:sldChg chg="addSp modSp">
        <pc:chgData name="ゲスト ユーザー" userId="" providerId="Windows Live" clId="Web-{7E8FDDAC-954A-49FC-B9FA-A378ACD303EF}" dt="2021-04-03T03:36:11.019" v="423" actId="1076"/>
        <pc:sldMkLst>
          <pc:docMk/>
          <pc:sldMk cId="2804857496" sldId="387"/>
        </pc:sldMkLst>
        <pc:spChg chg="mod">
          <ac:chgData name="ゲスト ユーザー" userId="" providerId="Windows Live" clId="Web-{7E8FDDAC-954A-49FC-B9FA-A378ACD303EF}" dt="2021-04-03T03:34:23.361" v="385" actId="20577"/>
          <ac:spMkLst>
            <pc:docMk/>
            <pc:sldMk cId="2804857496" sldId="387"/>
            <ac:spMk id="3" creationId="{3CB21E07-D58C-456C-86C7-C3C437854117}"/>
          </ac:spMkLst>
        </pc:spChg>
        <pc:spChg chg="mod">
          <ac:chgData name="ゲスト ユーザー" userId="" providerId="Windows Live" clId="Web-{7E8FDDAC-954A-49FC-B9FA-A378ACD303EF}" dt="2021-04-03T03:33:48.235" v="377" actId="20577"/>
          <ac:spMkLst>
            <pc:docMk/>
            <pc:sldMk cId="2804857496" sldId="387"/>
            <ac:spMk id="4" creationId="{83B0A878-393B-46A3-903D-A7B604038F61}"/>
          </ac:spMkLst>
        </pc:spChg>
        <pc:spChg chg="add mod">
          <ac:chgData name="ゲスト ユーザー" userId="" providerId="Windows Live" clId="Web-{7E8FDDAC-954A-49FC-B9FA-A378ACD303EF}" dt="2021-04-03T03:32:02.637" v="344" actId="1076"/>
          <ac:spMkLst>
            <pc:docMk/>
            <pc:sldMk cId="2804857496" sldId="387"/>
            <ac:spMk id="6" creationId="{26757D5F-660D-4672-949C-C635F75FF950}"/>
          </ac:spMkLst>
        </pc:spChg>
        <pc:spChg chg="add mod">
          <ac:chgData name="ゲスト ユーザー" userId="" providerId="Windows Live" clId="Web-{7E8FDDAC-954A-49FC-B9FA-A378ACD303EF}" dt="2021-04-03T03:32:28.138" v="353" actId="1076"/>
          <ac:spMkLst>
            <pc:docMk/>
            <pc:sldMk cId="2804857496" sldId="387"/>
            <ac:spMk id="12" creationId="{939C7DB7-287C-408F-8A22-9A5E979C8EBC}"/>
          </ac:spMkLst>
        </pc:spChg>
        <pc:spChg chg="add mod">
          <ac:chgData name="ゲスト ユーザー" userId="" providerId="Windows Live" clId="Web-{7E8FDDAC-954A-49FC-B9FA-A378ACD303EF}" dt="2021-04-03T03:32:51.263" v="361" actId="1076"/>
          <ac:spMkLst>
            <pc:docMk/>
            <pc:sldMk cId="2804857496" sldId="387"/>
            <ac:spMk id="13" creationId="{780FC35B-9E49-4A83-9AEA-BA63C832B33A}"/>
          </ac:spMkLst>
        </pc:spChg>
        <pc:spChg chg="add mod">
          <ac:chgData name="ゲスト ユーザー" userId="" providerId="Windows Live" clId="Web-{7E8FDDAC-954A-49FC-B9FA-A378ACD303EF}" dt="2021-04-03T03:33:02.201" v="365" actId="1076"/>
          <ac:spMkLst>
            <pc:docMk/>
            <pc:sldMk cId="2804857496" sldId="387"/>
            <ac:spMk id="14" creationId="{9C607A8C-E683-4556-9556-091E6408C79F}"/>
          </ac:spMkLst>
        </pc:spChg>
        <pc:spChg chg="add mod">
          <ac:chgData name="ゲスト ユーザー" userId="" providerId="Windows Live" clId="Web-{7E8FDDAC-954A-49FC-B9FA-A378ACD303EF}" dt="2021-04-03T03:33:17.279" v="370" actId="1076"/>
          <ac:spMkLst>
            <pc:docMk/>
            <pc:sldMk cId="2804857496" sldId="387"/>
            <ac:spMk id="15" creationId="{41AA4B2B-EC5D-4037-B959-789B7BB52197}"/>
          </ac:spMkLst>
        </pc:spChg>
        <pc:spChg chg="add mod">
          <ac:chgData name="ゲスト ユーザー" userId="" providerId="Windows Live" clId="Web-{7E8FDDAC-954A-49FC-B9FA-A378ACD303EF}" dt="2021-04-03T03:33:25.092" v="372" actId="1076"/>
          <ac:spMkLst>
            <pc:docMk/>
            <pc:sldMk cId="2804857496" sldId="387"/>
            <ac:spMk id="16" creationId="{A6294E61-736A-4791-96EB-11EF7582795C}"/>
          </ac:spMkLst>
        </pc:spChg>
        <pc:spChg chg="add mod">
          <ac:chgData name="ゲスト ユーザー" userId="" providerId="Windows Live" clId="Web-{7E8FDDAC-954A-49FC-B9FA-A378ACD303EF}" dt="2021-04-03T03:33:30.498" v="374" actId="1076"/>
          <ac:spMkLst>
            <pc:docMk/>
            <pc:sldMk cId="2804857496" sldId="387"/>
            <ac:spMk id="17" creationId="{C8E4FE72-CF4C-4F71-AF50-E2B81680C97C}"/>
          </ac:spMkLst>
        </pc:spChg>
        <pc:spChg chg="add mod">
          <ac:chgData name="ゲスト ユーザー" userId="" providerId="Windows Live" clId="Web-{7E8FDDAC-954A-49FC-B9FA-A378ACD303EF}" dt="2021-04-03T03:34:00.423" v="380" actId="20577"/>
          <ac:spMkLst>
            <pc:docMk/>
            <pc:sldMk cId="2804857496" sldId="387"/>
            <ac:spMk id="18" creationId="{4BACB9B8-9C1D-400E-8F42-C09E385525C1}"/>
          </ac:spMkLst>
        </pc:spChg>
        <pc:spChg chg="add mod">
          <ac:chgData name="ゲスト ユーザー" userId="" providerId="Windows Live" clId="Web-{7E8FDDAC-954A-49FC-B9FA-A378ACD303EF}" dt="2021-04-03T03:34:33.501" v="387" actId="1076"/>
          <ac:spMkLst>
            <pc:docMk/>
            <pc:sldMk cId="2804857496" sldId="387"/>
            <ac:spMk id="19" creationId="{81EAF527-01C0-4FC6-A09D-CEDD9DD85EC9}"/>
          </ac:spMkLst>
        </pc:spChg>
        <pc:spChg chg="add mod">
          <ac:chgData name="ゲスト ユーザー" userId="" providerId="Windows Live" clId="Web-{7E8FDDAC-954A-49FC-B9FA-A378ACD303EF}" dt="2021-04-03T03:34:39.314" v="389" actId="1076"/>
          <ac:spMkLst>
            <pc:docMk/>
            <pc:sldMk cId="2804857496" sldId="387"/>
            <ac:spMk id="20" creationId="{C03452D8-3699-49A6-BFC5-CC4770F44D56}"/>
          </ac:spMkLst>
        </pc:spChg>
        <pc:spChg chg="add mod">
          <ac:chgData name="ゲスト ユーザー" userId="" providerId="Windows Live" clId="Web-{7E8FDDAC-954A-49FC-B9FA-A378ACD303EF}" dt="2021-04-03T03:34:59.642" v="397" actId="1076"/>
          <ac:spMkLst>
            <pc:docMk/>
            <pc:sldMk cId="2804857496" sldId="387"/>
            <ac:spMk id="21" creationId="{F26EF7DB-D965-48ED-B41F-B12BF5CCC358}"/>
          </ac:spMkLst>
        </pc:spChg>
        <pc:spChg chg="add mod">
          <ac:chgData name="ゲスト ユーザー" userId="" providerId="Windows Live" clId="Web-{7E8FDDAC-954A-49FC-B9FA-A378ACD303EF}" dt="2021-04-03T03:35:50.471" v="414" actId="1076"/>
          <ac:spMkLst>
            <pc:docMk/>
            <pc:sldMk cId="2804857496" sldId="387"/>
            <ac:spMk id="22" creationId="{D3039037-2983-449B-9A72-99E285723306}"/>
          </ac:spMkLst>
        </pc:spChg>
        <pc:spChg chg="add mod">
          <ac:chgData name="ゲスト ユーザー" userId="" providerId="Windows Live" clId="Web-{7E8FDDAC-954A-49FC-B9FA-A378ACD303EF}" dt="2021-04-03T03:35:18.893" v="404" actId="20577"/>
          <ac:spMkLst>
            <pc:docMk/>
            <pc:sldMk cId="2804857496" sldId="387"/>
            <ac:spMk id="23" creationId="{3E6A2DF6-FAF3-493A-81F3-47FF3AB6CB8F}"/>
          </ac:spMkLst>
        </pc:spChg>
        <pc:spChg chg="add mod">
          <ac:chgData name="ゲスト ユーザー" userId="" providerId="Windows Live" clId="Web-{7E8FDDAC-954A-49FC-B9FA-A378ACD303EF}" dt="2021-04-03T03:35:47.206" v="413" actId="1076"/>
          <ac:spMkLst>
            <pc:docMk/>
            <pc:sldMk cId="2804857496" sldId="387"/>
            <ac:spMk id="24" creationId="{8C5D3AD2-5618-470D-A937-B1B200BE0D4E}"/>
          </ac:spMkLst>
        </pc:spChg>
        <pc:spChg chg="add mod">
          <ac:chgData name="ゲスト ユーザー" userId="" providerId="Windows Live" clId="Web-{7E8FDDAC-954A-49FC-B9FA-A378ACD303EF}" dt="2021-04-03T03:36:11.019" v="423" actId="1076"/>
          <ac:spMkLst>
            <pc:docMk/>
            <pc:sldMk cId="2804857496" sldId="387"/>
            <ac:spMk id="25" creationId="{6C360632-5E2F-4418-ADE7-EE79A9F3BAC0}"/>
          </ac:spMkLst>
        </pc:spChg>
        <pc:picChg chg="mod">
          <ac:chgData name="ゲスト ユーザー" userId="" providerId="Windows Live" clId="Web-{7E8FDDAC-954A-49FC-B9FA-A378ACD303EF}" dt="2021-04-03T02:47:06.140" v="276" actId="1076"/>
          <ac:picMkLst>
            <pc:docMk/>
            <pc:sldMk cId="2804857496" sldId="387"/>
            <ac:picMk id="2" creationId="{D1AB2A08-D781-4CAE-98EC-39746D9F1FFA}"/>
          </ac:picMkLst>
        </pc:picChg>
      </pc:sldChg>
      <pc:sldChg chg="addSp modSp">
        <pc:chgData name="ゲスト ユーザー" userId="" providerId="Windows Live" clId="Web-{7E8FDDAC-954A-49FC-B9FA-A378ACD303EF}" dt="2021-04-03T03:38:09.536" v="439" actId="1076"/>
        <pc:sldMkLst>
          <pc:docMk/>
          <pc:sldMk cId="2958665779" sldId="388"/>
        </pc:sldMkLst>
        <pc:spChg chg="mod">
          <ac:chgData name="ゲスト ユーザー" userId="" providerId="Windows Live" clId="Web-{7E8FDDAC-954A-49FC-B9FA-A378ACD303EF}" dt="2021-04-03T03:36:31.363" v="424" actId="20577"/>
          <ac:spMkLst>
            <pc:docMk/>
            <pc:sldMk cId="2958665779" sldId="388"/>
            <ac:spMk id="3" creationId="{3CB21E07-D58C-456C-86C7-C3C437854117}"/>
          </ac:spMkLst>
        </pc:spChg>
        <pc:spChg chg="mod">
          <ac:chgData name="ゲスト ユーザー" userId="" providerId="Windows Live" clId="Web-{7E8FDDAC-954A-49FC-B9FA-A378ACD303EF}" dt="2021-04-03T03:36:37.347" v="426" actId="20577"/>
          <ac:spMkLst>
            <pc:docMk/>
            <pc:sldMk cId="2958665779" sldId="388"/>
            <ac:spMk id="4" creationId="{83B0A878-393B-46A3-903D-A7B604038F61}"/>
          </ac:spMkLst>
        </pc:spChg>
        <pc:spChg chg="add mod">
          <ac:chgData name="ゲスト ユーザー" userId="" providerId="Windows Live" clId="Web-{7E8FDDAC-954A-49FC-B9FA-A378ACD303EF}" dt="2021-04-03T03:38:09.536" v="439" actId="1076"/>
          <ac:spMkLst>
            <pc:docMk/>
            <pc:sldMk cId="2958665779" sldId="388"/>
            <ac:spMk id="6" creationId="{7D7D4829-0F5F-4043-99BB-7B7D0D80419F}"/>
          </ac:spMkLst>
        </pc:spChg>
      </pc:sldChg>
      <pc:sldChg chg="addSp delSp modSp">
        <pc:chgData name="ゲスト ユーザー" userId="" providerId="Windows Live" clId="Web-{7E8FDDAC-954A-49FC-B9FA-A378ACD303EF}" dt="2021-04-03T01:30:44.617" v="75" actId="1076"/>
        <pc:sldMkLst>
          <pc:docMk/>
          <pc:sldMk cId="1822278021" sldId="408"/>
        </pc:sldMkLst>
        <pc:spChg chg="add mod">
          <ac:chgData name="ゲスト ユーザー" userId="" providerId="Windows Live" clId="Web-{7E8FDDAC-954A-49FC-B9FA-A378ACD303EF}" dt="2021-04-03T01:10:38.863" v="8" actId="20577"/>
          <ac:spMkLst>
            <pc:docMk/>
            <pc:sldMk cId="1822278021" sldId="408"/>
            <ac:spMk id="5" creationId="{6CF1E0A6-0D62-4CF5-BBAF-CFCF23707A0B}"/>
          </ac:spMkLst>
        </pc:spChg>
        <pc:spChg chg="mod">
          <ac:chgData name="ゲスト ユーザー" userId="" providerId="Windows Live" clId="Web-{7E8FDDAC-954A-49FC-B9FA-A378ACD303EF}" dt="2021-04-03T01:14:50.759" v="60" actId="20577"/>
          <ac:spMkLst>
            <pc:docMk/>
            <pc:sldMk cId="1822278021" sldId="408"/>
            <ac:spMk id="7" creationId="{FA6A6665-EE60-4C38-9008-14CF39E9E9C4}"/>
          </ac:spMkLst>
        </pc:spChg>
        <pc:spChg chg="add mod">
          <ac:chgData name="ゲスト ユーザー" userId="" providerId="Windows Live" clId="Web-{7E8FDDAC-954A-49FC-B9FA-A378ACD303EF}" dt="2021-04-03T01:30:44.617" v="75" actId="1076"/>
          <ac:spMkLst>
            <pc:docMk/>
            <pc:sldMk cId="1822278021" sldId="408"/>
            <ac:spMk id="9" creationId="{8C9C1F8A-3557-4D2A-8BA6-DF6A103D733D}"/>
          </ac:spMkLst>
        </pc:spChg>
        <pc:spChg chg="add mod">
          <ac:chgData name="ゲスト ユーザー" userId="" providerId="Windows Live" clId="Web-{7E8FDDAC-954A-49FC-B9FA-A378ACD303EF}" dt="2021-04-03T01:11:30.442" v="14" actId="1076"/>
          <ac:spMkLst>
            <pc:docMk/>
            <pc:sldMk cId="1822278021" sldId="408"/>
            <ac:spMk id="13" creationId="{A58D03B0-E216-4B88-AF4B-516CA3DAD2A2}"/>
          </ac:spMkLst>
        </pc:spChg>
        <pc:spChg chg="add mod">
          <ac:chgData name="ゲスト ユーザー" userId="" providerId="Windows Live" clId="Web-{7E8FDDAC-954A-49FC-B9FA-A378ACD303EF}" dt="2021-04-03T01:12:17.365" v="27" actId="1076"/>
          <ac:spMkLst>
            <pc:docMk/>
            <pc:sldMk cId="1822278021" sldId="408"/>
            <ac:spMk id="14" creationId="{802B2B79-3AEE-4F37-B376-FCB5FC633A22}"/>
          </ac:spMkLst>
        </pc:spChg>
        <pc:spChg chg="add mod">
          <ac:chgData name="ゲスト ユーザー" userId="" providerId="Windows Live" clId="Web-{7E8FDDAC-954A-49FC-B9FA-A378ACD303EF}" dt="2021-04-03T01:12:36.428" v="36" actId="1076"/>
          <ac:spMkLst>
            <pc:docMk/>
            <pc:sldMk cId="1822278021" sldId="408"/>
            <ac:spMk id="15" creationId="{A5A27525-DDC6-40A6-8D3A-67EF43F4B412}"/>
          </ac:spMkLst>
        </pc:spChg>
        <pc:spChg chg="add mod">
          <ac:chgData name="ゲスト ユーザー" userId="" providerId="Windows Live" clId="Web-{7E8FDDAC-954A-49FC-B9FA-A378ACD303EF}" dt="2021-04-03T01:12:51.975" v="41" actId="1076"/>
          <ac:spMkLst>
            <pc:docMk/>
            <pc:sldMk cId="1822278021" sldId="408"/>
            <ac:spMk id="16" creationId="{276DE9AA-BDC4-447C-A5F1-69AFF2DA382A}"/>
          </ac:spMkLst>
        </pc:spChg>
        <pc:spChg chg="add del mod">
          <ac:chgData name="ゲスト ユーザー" userId="" providerId="Windows Live" clId="Web-{7E8FDDAC-954A-49FC-B9FA-A378ACD303EF}" dt="2021-04-03T01:14:47.665" v="58"/>
          <ac:spMkLst>
            <pc:docMk/>
            <pc:sldMk cId="1822278021" sldId="408"/>
            <ac:spMk id="17" creationId="{A78207F3-EB2A-4477-853B-9C387F734955}"/>
          </ac:spMkLst>
        </pc:spChg>
        <pc:spChg chg="mod">
          <ac:chgData name="ゲスト ユーザー" userId="" providerId="Windows Live" clId="Web-{7E8FDDAC-954A-49FC-B9FA-A378ACD303EF}" dt="2021-04-03T01:15:05.790" v="64" actId="20577"/>
          <ac:spMkLst>
            <pc:docMk/>
            <pc:sldMk cId="1822278021" sldId="408"/>
            <ac:spMk id="18" creationId="{584916C0-05F5-4FF2-855F-97664AF63460}"/>
          </ac:spMkLst>
        </pc:spChg>
        <pc:spChg chg="add del mod">
          <ac:chgData name="ゲスト ユーザー" userId="" providerId="Windows Live" clId="Web-{7E8FDDAC-954A-49FC-B9FA-A378ACD303EF}" dt="2021-04-03T01:14:46.384" v="57"/>
          <ac:spMkLst>
            <pc:docMk/>
            <pc:sldMk cId="1822278021" sldId="408"/>
            <ac:spMk id="19" creationId="{C927672F-362F-45DD-ABCE-C5A0001C34E6}"/>
          </ac:spMkLst>
        </pc:spChg>
        <pc:spChg chg="add mod">
          <ac:chgData name="ゲスト ユーザー" userId="" providerId="Windows Live" clId="Web-{7E8FDDAC-954A-49FC-B9FA-A378ACD303EF}" dt="2021-04-03T01:15:12.415" v="65" actId="1076"/>
          <ac:spMkLst>
            <pc:docMk/>
            <pc:sldMk cId="1822278021" sldId="408"/>
            <ac:spMk id="20" creationId="{BC29AAE9-4F78-4BCA-9394-A21677EBF746}"/>
          </ac:spMkLst>
        </pc:spChg>
        <pc:spChg chg="add mod">
          <ac:chgData name="ゲスト ユーザー" userId="" providerId="Windows Live" clId="Web-{7E8FDDAC-954A-49FC-B9FA-A378ACD303EF}" dt="2021-04-03T01:30:25.257" v="72" actId="1076"/>
          <ac:spMkLst>
            <pc:docMk/>
            <pc:sldMk cId="1822278021" sldId="408"/>
            <ac:spMk id="21" creationId="{28DAF64B-5F1E-4F70-98E4-EC9BF544AAAC}"/>
          </ac:spMkLst>
        </pc:spChg>
      </pc:sldChg>
      <pc:sldChg chg="addSp delSp modSp">
        <pc:chgData name="ゲスト ユーザー" userId="" providerId="Windows Live" clId="Web-{7E8FDDAC-954A-49FC-B9FA-A378ACD303EF}" dt="2021-04-03T01:30:52.070" v="77" actId="20577"/>
        <pc:sldMkLst>
          <pc:docMk/>
          <pc:sldMk cId="273517797" sldId="409"/>
        </pc:sldMkLst>
        <pc:spChg chg="mod">
          <ac:chgData name="ゲスト ユーザー" userId="" providerId="Windows Live" clId="Web-{7E8FDDAC-954A-49FC-B9FA-A378ACD303EF}" dt="2021-04-03T01:30:52.070" v="77" actId="20577"/>
          <ac:spMkLst>
            <pc:docMk/>
            <pc:sldMk cId="273517797" sldId="409"/>
            <ac:spMk id="4" creationId="{83B0A878-393B-46A3-903D-A7B604038F61}"/>
          </ac:spMkLst>
        </pc:spChg>
        <pc:spChg chg="add del mod">
          <ac:chgData name="ゲスト ユーザー" userId="" providerId="Windows Live" clId="Web-{7E8FDDAC-954A-49FC-B9FA-A378ACD303EF}" dt="2021-04-03T01:19:41.628" v="68"/>
          <ac:spMkLst>
            <pc:docMk/>
            <pc:sldMk cId="273517797" sldId="409"/>
            <ac:spMk id="6" creationId="{B7EC3B82-964B-4172-BDAE-4B2BE4F2E273}"/>
          </ac:spMkLst>
        </pc:spChg>
      </pc:sldChg>
      <pc:sldChg chg="addSp delSp modSp">
        <pc:chgData name="ゲスト ユーザー" userId="" providerId="Windows Live" clId="Web-{7E8FDDAC-954A-49FC-B9FA-A378ACD303EF}" dt="2021-04-03T01:48:00.184" v="115"/>
        <pc:sldMkLst>
          <pc:docMk/>
          <pc:sldMk cId="143333621" sldId="410"/>
        </pc:sldMkLst>
        <pc:spChg chg="add mod">
          <ac:chgData name="ゲスト ユーザー" userId="" providerId="Windows Live" clId="Web-{7E8FDDAC-954A-49FC-B9FA-A378ACD303EF}" dt="2021-04-03T01:31:38.540" v="83" actId="20577"/>
          <ac:spMkLst>
            <pc:docMk/>
            <pc:sldMk cId="143333621" sldId="410"/>
            <ac:spMk id="5" creationId="{77B76254-24CE-4F7B-BF6E-2E784DC5A3E1}"/>
          </ac:spMkLst>
        </pc:spChg>
        <pc:spChg chg="mod">
          <ac:chgData name="ゲスト ユーザー" userId="" providerId="Windows Live" clId="Web-{7E8FDDAC-954A-49FC-B9FA-A378ACD303EF}" dt="2021-04-03T01:47:37.371" v="113" actId="14100"/>
          <ac:spMkLst>
            <pc:docMk/>
            <pc:sldMk cId="143333621" sldId="410"/>
            <ac:spMk id="11" creationId="{DEF3F547-0043-43CB-BF40-328DC57269CD}"/>
          </ac:spMkLst>
        </pc:spChg>
        <pc:spChg chg="add mod">
          <ac:chgData name="ゲスト ユーザー" userId="" providerId="Windows Live" clId="Web-{7E8FDDAC-954A-49FC-B9FA-A378ACD303EF}" dt="2021-04-03T01:32:29.494" v="87" actId="1076"/>
          <ac:spMkLst>
            <pc:docMk/>
            <pc:sldMk cId="143333621" sldId="410"/>
            <ac:spMk id="15" creationId="{1074EE95-45BD-4A3A-847A-432F0465177A}"/>
          </ac:spMkLst>
        </pc:spChg>
        <pc:spChg chg="add mod">
          <ac:chgData name="ゲスト ユーザー" userId="" providerId="Windows Live" clId="Web-{7E8FDDAC-954A-49FC-B9FA-A378ACD303EF}" dt="2021-04-03T01:32:45.229" v="91" actId="1076"/>
          <ac:spMkLst>
            <pc:docMk/>
            <pc:sldMk cId="143333621" sldId="410"/>
            <ac:spMk id="16" creationId="{30DEBFCF-4D3F-4DE5-A801-3896F3F85161}"/>
          </ac:spMkLst>
        </pc:spChg>
        <pc:spChg chg="add mod">
          <ac:chgData name="ゲスト ユーザー" userId="" providerId="Windows Live" clId="Web-{7E8FDDAC-954A-49FC-B9FA-A378ACD303EF}" dt="2021-04-03T01:33:04.135" v="95" actId="1076"/>
          <ac:spMkLst>
            <pc:docMk/>
            <pc:sldMk cId="143333621" sldId="410"/>
            <ac:spMk id="17" creationId="{3D5554C3-92C6-4A5B-B141-FC9429FE955E}"/>
          </ac:spMkLst>
        </pc:spChg>
        <pc:spChg chg="add mod">
          <ac:chgData name="ゲスト ユーザー" userId="" providerId="Windows Live" clId="Web-{7E8FDDAC-954A-49FC-B9FA-A378ACD303EF}" dt="2021-04-03T01:46:29.979" v="100" actId="1076"/>
          <ac:spMkLst>
            <pc:docMk/>
            <pc:sldMk cId="143333621" sldId="410"/>
            <ac:spMk id="18" creationId="{F89C9E98-C301-4B56-B7AE-00999BBE8BF3}"/>
          </ac:spMkLst>
        </pc:spChg>
        <pc:spChg chg="add mod">
          <ac:chgData name="ゲスト ユーザー" userId="" providerId="Windows Live" clId="Web-{7E8FDDAC-954A-49FC-B9FA-A378ACD303EF}" dt="2021-04-03T01:46:41.354" v="105" actId="20577"/>
          <ac:spMkLst>
            <pc:docMk/>
            <pc:sldMk cId="143333621" sldId="410"/>
            <ac:spMk id="19" creationId="{30D65AD3-4F6E-47B8-B1EA-520E725C53AD}"/>
          </ac:spMkLst>
        </pc:spChg>
        <pc:spChg chg="add mod">
          <ac:chgData name="ゲスト ユーザー" userId="" providerId="Windows Live" clId="Web-{7E8FDDAC-954A-49FC-B9FA-A378ACD303EF}" dt="2021-04-03T01:47:40.512" v="114" actId="1076"/>
          <ac:spMkLst>
            <pc:docMk/>
            <pc:sldMk cId="143333621" sldId="410"/>
            <ac:spMk id="20" creationId="{BF997123-072D-499E-8635-516A444160AA}"/>
          </ac:spMkLst>
        </pc:spChg>
        <pc:spChg chg="add mod">
          <ac:chgData name="ゲスト ユーザー" userId="" providerId="Windows Live" clId="Web-{7E8FDDAC-954A-49FC-B9FA-A378ACD303EF}" dt="2021-04-03T01:47:20.902" v="111"/>
          <ac:spMkLst>
            <pc:docMk/>
            <pc:sldMk cId="143333621" sldId="410"/>
            <ac:spMk id="21" creationId="{AAF205C8-D799-429A-B32F-FC53985F25FC}"/>
          </ac:spMkLst>
        </pc:spChg>
        <pc:picChg chg="del">
          <ac:chgData name="ゲスト ユーザー" userId="" providerId="Windows Live" clId="Web-{7E8FDDAC-954A-49FC-B9FA-A378ACD303EF}" dt="2021-04-03T01:48:00.184" v="115"/>
          <ac:picMkLst>
            <pc:docMk/>
            <pc:sldMk cId="143333621" sldId="410"/>
            <ac:picMk id="8" creationId="{ED3154B6-4347-4A7F-BEE6-093491B188EF}"/>
          </ac:picMkLst>
        </pc:picChg>
      </pc:sldChg>
    </pc:docChg>
  </pc:docChgLst>
  <pc:docChgLst>
    <pc:chgData name="ゲスト ユーザー" providerId="Windows Live" clId="Web-{CD166D09-413D-417D-A079-458F1DBBCF69}"/>
    <pc:docChg chg="addSld modSld">
      <pc:chgData name="ゲスト ユーザー" userId="" providerId="Windows Live" clId="Web-{CD166D09-413D-417D-A079-458F1DBBCF69}" dt="2021-03-04T08:19:35.795" v="94" actId="1076"/>
      <pc:docMkLst>
        <pc:docMk/>
      </pc:docMkLst>
      <pc:sldChg chg="modSp">
        <pc:chgData name="ゲスト ユーザー" userId="" providerId="Windows Live" clId="Web-{CD166D09-413D-417D-A079-458F1DBBCF69}" dt="2021-03-04T08:04:03.288" v="14"/>
        <pc:sldMkLst>
          <pc:docMk/>
          <pc:sldMk cId="0" sldId="256"/>
        </pc:sldMkLst>
        <pc:spChg chg="mod">
          <ac:chgData name="ゲスト ユーザー" userId="" providerId="Windows Live" clId="Web-{CD166D09-413D-417D-A079-458F1DBBCF69}" dt="2021-03-04T08:04:03.288" v="14"/>
          <ac:spMkLst>
            <pc:docMk/>
            <pc:sldMk cId="0" sldId="256"/>
            <ac:spMk id="105" creationId="{00000000-0000-0000-0000-000000000000}"/>
          </ac:spMkLst>
        </pc:spChg>
        <pc:spChg chg="mod">
          <ac:chgData name="ゲスト ユーザー" userId="" providerId="Windows Live" clId="Web-{CD166D09-413D-417D-A079-458F1DBBCF69}" dt="2021-03-04T08:04:03.288" v="13"/>
          <ac:spMkLst>
            <pc:docMk/>
            <pc:sldMk cId="0" sldId="256"/>
            <ac:spMk id="106" creationId="{00000000-0000-0000-0000-000000000000}"/>
          </ac:spMkLst>
        </pc:spChg>
        <pc:spChg chg="mod">
          <ac:chgData name="ゲスト ユーザー" userId="" providerId="Windows Live" clId="Web-{CD166D09-413D-417D-A079-458F1DBBCF69}" dt="2021-03-04T08:04:03.288" v="12"/>
          <ac:spMkLst>
            <pc:docMk/>
            <pc:sldMk cId="0" sldId="256"/>
            <ac:spMk id="107" creationId="{00000000-0000-0000-0000-000000000000}"/>
          </ac:spMkLst>
        </pc:spChg>
        <pc:spChg chg="mod">
          <ac:chgData name="ゲスト ユーザー" userId="" providerId="Windows Live" clId="Web-{CD166D09-413D-417D-A079-458F1DBBCF69}" dt="2021-03-04T07:58:34.499" v="4" actId="20577"/>
          <ac:spMkLst>
            <pc:docMk/>
            <pc:sldMk cId="0" sldId="256"/>
            <ac:spMk id="108" creationId="{00000000-0000-0000-0000-000000000000}"/>
          </ac:spMkLst>
        </pc:spChg>
        <pc:spChg chg="mod">
          <ac:chgData name="ゲスト ユーザー" userId="" providerId="Windows Live" clId="Web-{CD166D09-413D-417D-A079-458F1DBBCF69}" dt="2021-03-04T07:47:40.869" v="3" actId="1076"/>
          <ac:spMkLst>
            <pc:docMk/>
            <pc:sldMk cId="0" sldId="256"/>
            <ac:spMk id="111" creationId="{00000000-0000-0000-0000-000000000000}"/>
          </ac:spMkLst>
        </pc:spChg>
        <pc:spChg chg="mod">
          <ac:chgData name="ゲスト ユーザー" userId="" providerId="Windows Live" clId="Web-{CD166D09-413D-417D-A079-458F1DBBCF69}" dt="2021-03-04T08:02:48.161" v="8" actId="1076"/>
          <ac:spMkLst>
            <pc:docMk/>
            <pc:sldMk cId="0" sldId="256"/>
            <ac:spMk id="112" creationId="{00000000-0000-0000-0000-000000000000}"/>
          </ac:spMkLst>
        </pc:spChg>
      </pc:sldChg>
      <pc:sldChg chg="modSp">
        <pc:chgData name="ゲスト ユーザー" userId="" providerId="Windows Live" clId="Web-{CD166D09-413D-417D-A079-458F1DBBCF69}" dt="2021-03-04T08:05:49.197" v="15" actId="1076"/>
        <pc:sldMkLst>
          <pc:docMk/>
          <pc:sldMk cId="0" sldId="259"/>
        </pc:sldMkLst>
        <pc:spChg chg="mod">
          <ac:chgData name="ゲスト ユーザー" userId="" providerId="Windows Live" clId="Web-{CD166D09-413D-417D-A079-458F1DBBCF69}" dt="2021-03-04T08:05:49.197" v="15" actId="1076"/>
          <ac:spMkLst>
            <pc:docMk/>
            <pc:sldMk cId="0" sldId="259"/>
            <ac:spMk id="157" creationId="{00000000-0000-0000-0000-000000000000}"/>
          </ac:spMkLst>
        </pc:spChg>
      </pc:sldChg>
      <pc:sldChg chg="addSp delSp modSp">
        <pc:chgData name="ゲスト ユーザー" userId="" providerId="Windows Live" clId="Web-{CD166D09-413D-417D-A079-458F1DBBCF69}" dt="2021-03-04T08:08:05.747" v="19" actId="1076"/>
        <pc:sldMkLst>
          <pc:docMk/>
          <pc:sldMk cId="0" sldId="266"/>
        </pc:sldMkLst>
        <pc:picChg chg="add mod">
          <ac:chgData name="ゲスト ユーザー" userId="" providerId="Windows Live" clId="Web-{CD166D09-413D-417D-A079-458F1DBBCF69}" dt="2021-03-04T08:08:05.747" v="19" actId="1076"/>
          <ac:picMkLst>
            <pc:docMk/>
            <pc:sldMk cId="0" sldId="266"/>
            <ac:picMk id="2" creationId="{22C5AB24-8059-472F-9871-3EE95913D35A}"/>
          </ac:picMkLst>
        </pc:picChg>
        <pc:picChg chg="del">
          <ac:chgData name="ゲスト ユーザー" userId="" providerId="Windows Live" clId="Web-{CD166D09-413D-417D-A079-458F1DBBCF69}" dt="2021-03-04T08:06:59.417" v="16"/>
          <ac:picMkLst>
            <pc:docMk/>
            <pc:sldMk cId="0" sldId="266"/>
            <ac:picMk id="255" creationId="{00000000-0000-0000-0000-000000000000}"/>
          </ac:picMkLst>
        </pc:picChg>
      </pc:sldChg>
      <pc:sldChg chg="modSp">
        <pc:chgData name="ゲスト ユーザー" userId="" providerId="Windows Live" clId="Web-{CD166D09-413D-417D-A079-458F1DBBCF69}" dt="2021-03-04T08:08:37.170" v="23" actId="1076"/>
        <pc:sldMkLst>
          <pc:docMk/>
          <pc:sldMk cId="0" sldId="272"/>
        </pc:sldMkLst>
        <pc:spChg chg="mod">
          <ac:chgData name="ゲスト ユーザー" userId="" providerId="Windows Live" clId="Web-{CD166D09-413D-417D-A079-458F1DBBCF69}" dt="2021-03-04T08:08:37.170" v="23" actId="1076"/>
          <ac:spMkLst>
            <pc:docMk/>
            <pc:sldMk cId="0" sldId="272"/>
            <ac:spMk id="341" creationId="{00000000-0000-0000-0000-000000000000}"/>
          </ac:spMkLst>
        </pc:spChg>
        <pc:spChg chg="mod">
          <ac:chgData name="ゲスト ユーザー" userId="" providerId="Windows Live" clId="Web-{CD166D09-413D-417D-A079-458F1DBBCF69}" dt="2021-03-04T08:08:34.748" v="22" actId="1076"/>
          <ac:spMkLst>
            <pc:docMk/>
            <pc:sldMk cId="0" sldId="272"/>
            <ac:spMk id="342" creationId="{00000000-0000-0000-0000-000000000000}"/>
          </ac:spMkLst>
        </pc:spChg>
        <pc:picChg chg="mod">
          <ac:chgData name="ゲスト ユーザー" userId="" providerId="Windows Live" clId="Web-{CD166D09-413D-417D-A079-458F1DBBCF69}" dt="2021-03-04T08:08:26.638" v="20" actId="1076"/>
          <ac:picMkLst>
            <pc:docMk/>
            <pc:sldMk cId="0" sldId="272"/>
            <ac:picMk id="335" creationId="{00000000-0000-0000-0000-000000000000}"/>
          </ac:picMkLst>
        </pc:picChg>
      </pc:sldChg>
      <pc:sldChg chg="addSp delSp modSp">
        <pc:chgData name="ゲスト ユーザー" userId="" providerId="Windows Live" clId="Web-{CD166D09-413D-417D-A079-458F1DBBCF69}" dt="2021-03-04T08:10:41.876" v="27" actId="1076"/>
        <pc:sldMkLst>
          <pc:docMk/>
          <pc:sldMk cId="0" sldId="287"/>
        </pc:sldMkLst>
        <pc:picChg chg="add mod">
          <ac:chgData name="ゲスト ユーザー" userId="" providerId="Windows Live" clId="Web-{CD166D09-413D-417D-A079-458F1DBBCF69}" dt="2021-03-04T08:10:41.876" v="27" actId="1076"/>
          <ac:picMkLst>
            <pc:docMk/>
            <pc:sldMk cId="0" sldId="287"/>
            <ac:picMk id="2" creationId="{FF83DAEA-3A7A-4CA8-9A16-9BDCBCD811F1}"/>
          </ac:picMkLst>
        </pc:picChg>
        <pc:picChg chg="del">
          <ac:chgData name="ゲスト ユーザー" userId="" providerId="Windows Live" clId="Web-{CD166D09-413D-417D-A079-458F1DBBCF69}" dt="2021-03-04T08:09:26.234" v="25"/>
          <ac:picMkLst>
            <pc:docMk/>
            <pc:sldMk cId="0" sldId="287"/>
            <ac:picMk id="555" creationId="{00000000-0000-0000-0000-000000000000}"/>
          </ac:picMkLst>
        </pc:picChg>
        <pc:picChg chg="del">
          <ac:chgData name="ゲスト ユーザー" userId="" providerId="Windows Live" clId="Web-{CD166D09-413D-417D-A079-458F1DBBCF69}" dt="2021-03-04T08:09:22.780" v="24"/>
          <ac:picMkLst>
            <pc:docMk/>
            <pc:sldMk cId="0" sldId="287"/>
            <ac:picMk id="563" creationId="{00000000-0000-0000-0000-000000000000}"/>
          </ac:picMkLst>
        </pc:picChg>
      </pc:sldChg>
      <pc:sldChg chg="modSp">
        <pc:chgData name="ゲスト ユーザー" userId="" providerId="Windows Live" clId="Web-{CD166D09-413D-417D-A079-458F1DBBCF69}" dt="2021-03-04T08:11:35.518" v="36" actId="1076"/>
        <pc:sldMkLst>
          <pc:docMk/>
          <pc:sldMk cId="0" sldId="290"/>
        </pc:sldMkLst>
        <pc:spChg chg="mod">
          <ac:chgData name="ゲスト ユーザー" userId="" providerId="Windows Live" clId="Web-{CD166D09-413D-417D-A079-458F1DBBCF69}" dt="2021-03-04T08:11:35.518" v="36" actId="1076"/>
          <ac:spMkLst>
            <pc:docMk/>
            <pc:sldMk cId="0" sldId="290"/>
            <ac:spMk id="599" creationId="{00000000-0000-0000-0000-000000000000}"/>
          </ac:spMkLst>
        </pc:spChg>
        <pc:spChg chg="mod">
          <ac:chgData name="ゲスト ユーザー" userId="" providerId="Windows Live" clId="Web-{CD166D09-413D-417D-A079-458F1DBBCF69}" dt="2021-03-04T08:11:30.096" v="35" actId="1076"/>
          <ac:spMkLst>
            <pc:docMk/>
            <pc:sldMk cId="0" sldId="290"/>
            <ac:spMk id="600" creationId="{00000000-0000-0000-0000-000000000000}"/>
          </ac:spMkLst>
        </pc:spChg>
      </pc:sldChg>
      <pc:sldChg chg="modSp">
        <pc:chgData name="ゲスト ユーザー" userId="" providerId="Windows Live" clId="Web-{CD166D09-413D-417D-A079-458F1DBBCF69}" dt="2021-03-04T08:11:59.503" v="38" actId="1076"/>
        <pc:sldMkLst>
          <pc:docMk/>
          <pc:sldMk cId="0" sldId="291"/>
        </pc:sldMkLst>
        <pc:spChg chg="mod">
          <ac:chgData name="ゲスト ユーザー" userId="" providerId="Windows Live" clId="Web-{CD166D09-413D-417D-A079-458F1DBBCF69}" dt="2021-03-04T08:11:42.784" v="37" actId="1076"/>
          <ac:spMkLst>
            <pc:docMk/>
            <pc:sldMk cId="0" sldId="291"/>
            <ac:spMk id="622" creationId="{00000000-0000-0000-0000-000000000000}"/>
          </ac:spMkLst>
        </pc:spChg>
        <pc:spChg chg="mod">
          <ac:chgData name="ゲスト ユーザー" userId="" providerId="Windows Live" clId="Web-{CD166D09-413D-417D-A079-458F1DBBCF69}" dt="2021-03-04T08:11:59.503" v="38" actId="1076"/>
          <ac:spMkLst>
            <pc:docMk/>
            <pc:sldMk cId="0" sldId="291"/>
            <ac:spMk id="625" creationId="{00000000-0000-0000-0000-000000000000}"/>
          </ac:spMkLst>
        </pc:spChg>
      </pc:sldChg>
      <pc:sldChg chg="modSp">
        <pc:chgData name="ゲスト ユーザー" userId="" providerId="Windows Live" clId="Web-{CD166D09-413D-417D-A079-458F1DBBCF69}" dt="2021-03-04T08:12:11.956" v="40" actId="1076"/>
        <pc:sldMkLst>
          <pc:docMk/>
          <pc:sldMk cId="0" sldId="292"/>
        </pc:sldMkLst>
        <pc:spChg chg="mod">
          <ac:chgData name="ゲスト ユーザー" userId="" providerId="Windows Live" clId="Web-{CD166D09-413D-417D-A079-458F1DBBCF69}" dt="2021-03-04T08:12:11.956" v="40" actId="1076"/>
          <ac:spMkLst>
            <pc:docMk/>
            <pc:sldMk cId="0" sldId="292"/>
            <ac:spMk id="642" creationId="{00000000-0000-0000-0000-000000000000}"/>
          </ac:spMkLst>
        </pc:spChg>
        <pc:spChg chg="mod">
          <ac:chgData name="ゲスト ユーザー" userId="" providerId="Windows Live" clId="Web-{CD166D09-413D-417D-A079-458F1DBBCF69}" dt="2021-03-04T08:12:08.503" v="39" actId="1076"/>
          <ac:spMkLst>
            <pc:docMk/>
            <pc:sldMk cId="0" sldId="292"/>
            <ac:spMk id="643" creationId="{00000000-0000-0000-0000-000000000000}"/>
          </ac:spMkLst>
        </pc:spChg>
      </pc:sldChg>
      <pc:sldChg chg="modSp">
        <pc:chgData name="ゲスト ユーザー" userId="" providerId="Windows Live" clId="Web-{CD166D09-413D-417D-A079-458F1DBBCF69}" dt="2021-03-04T08:12:26.582" v="41" actId="1076"/>
        <pc:sldMkLst>
          <pc:docMk/>
          <pc:sldMk cId="0" sldId="293"/>
        </pc:sldMkLst>
        <pc:spChg chg="mod">
          <ac:chgData name="ゲスト ユーザー" userId="" providerId="Windows Live" clId="Web-{CD166D09-413D-417D-A079-458F1DBBCF69}" dt="2021-03-04T08:12:26.582" v="41" actId="1076"/>
          <ac:spMkLst>
            <pc:docMk/>
            <pc:sldMk cId="0" sldId="293"/>
            <ac:spMk id="655" creationId="{00000000-0000-0000-0000-000000000000}"/>
          </ac:spMkLst>
        </pc:spChg>
      </pc:sldChg>
      <pc:sldChg chg="modSp">
        <pc:chgData name="ゲスト ユーザー" userId="" providerId="Windows Live" clId="Web-{CD166D09-413D-417D-A079-458F1DBBCF69}" dt="2021-03-04T08:12:33.066" v="42" actId="1076"/>
        <pc:sldMkLst>
          <pc:docMk/>
          <pc:sldMk cId="0" sldId="294"/>
        </pc:sldMkLst>
        <pc:spChg chg="mod">
          <ac:chgData name="ゲスト ユーザー" userId="" providerId="Windows Live" clId="Web-{CD166D09-413D-417D-A079-458F1DBBCF69}" dt="2021-03-04T08:12:33.066" v="42" actId="1076"/>
          <ac:spMkLst>
            <pc:docMk/>
            <pc:sldMk cId="0" sldId="294"/>
            <ac:spMk id="668" creationId="{00000000-0000-0000-0000-000000000000}"/>
          </ac:spMkLst>
        </pc:spChg>
      </pc:sldChg>
      <pc:sldChg chg="modSp">
        <pc:chgData name="ゲスト ユーザー" userId="" providerId="Windows Live" clId="Web-{CD166D09-413D-417D-A079-458F1DBBCF69}" dt="2021-03-04T08:12:43.051" v="43" actId="1076"/>
        <pc:sldMkLst>
          <pc:docMk/>
          <pc:sldMk cId="0" sldId="295"/>
        </pc:sldMkLst>
        <pc:picChg chg="mod">
          <ac:chgData name="ゲスト ユーザー" userId="" providerId="Windows Live" clId="Web-{CD166D09-413D-417D-A079-458F1DBBCF69}" dt="2021-03-04T08:12:43.051" v="43" actId="1076"/>
          <ac:picMkLst>
            <pc:docMk/>
            <pc:sldMk cId="0" sldId="295"/>
            <ac:picMk id="677" creationId="{00000000-0000-0000-0000-000000000000}"/>
          </ac:picMkLst>
        </pc:picChg>
      </pc:sldChg>
      <pc:sldChg chg="modSp">
        <pc:chgData name="ゲスト ユーザー" userId="" providerId="Windows Live" clId="Web-{CD166D09-413D-417D-A079-458F1DBBCF69}" dt="2021-03-04T08:12:50.895" v="44" actId="1076"/>
        <pc:sldMkLst>
          <pc:docMk/>
          <pc:sldMk cId="0" sldId="296"/>
        </pc:sldMkLst>
        <pc:spChg chg="mod">
          <ac:chgData name="ゲスト ユーザー" userId="" providerId="Windows Live" clId="Web-{CD166D09-413D-417D-A079-458F1DBBCF69}" dt="2021-03-04T08:12:50.895" v="44" actId="1076"/>
          <ac:spMkLst>
            <pc:docMk/>
            <pc:sldMk cId="0" sldId="296"/>
            <ac:spMk id="701" creationId="{00000000-0000-0000-0000-000000000000}"/>
          </ac:spMkLst>
        </pc:spChg>
      </pc:sldChg>
      <pc:sldChg chg="modSp">
        <pc:chgData name="ゲスト ユーザー" userId="" providerId="Windows Live" clId="Web-{CD166D09-413D-417D-A079-458F1DBBCF69}" dt="2021-03-04T08:14:27.960" v="56" actId="14100"/>
        <pc:sldMkLst>
          <pc:docMk/>
          <pc:sldMk cId="0" sldId="301"/>
        </pc:sldMkLst>
        <pc:spChg chg="mod">
          <ac:chgData name="ゲスト ユーザー" userId="" providerId="Windows Live" clId="Web-{CD166D09-413D-417D-A079-458F1DBBCF69}" dt="2021-03-04T08:13:42.490" v="53" actId="20577"/>
          <ac:spMkLst>
            <pc:docMk/>
            <pc:sldMk cId="0" sldId="301"/>
            <ac:spMk id="761" creationId="{00000000-0000-0000-0000-000000000000}"/>
          </ac:spMkLst>
        </pc:spChg>
        <pc:picChg chg="mod">
          <ac:chgData name="ゲスト ユーザー" userId="" providerId="Windows Live" clId="Web-{CD166D09-413D-417D-A079-458F1DBBCF69}" dt="2021-03-04T08:13:17.224" v="47" actId="1076"/>
          <ac:picMkLst>
            <pc:docMk/>
            <pc:sldMk cId="0" sldId="301"/>
            <ac:picMk id="768" creationId="{00000000-0000-0000-0000-000000000000}"/>
          </ac:picMkLst>
        </pc:picChg>
        <pc:picChg chg="mod">
          <ac:chgData name="ゲスト ユーザー" userId="" providerId="Windows Live" clId="Web-{CD166D09-413D-417D-A079-458F1DBBCF69}" dt="2021-03-04T08:13:22.411" v="49" actId="1076"/>
          <ac:picMkLst>
            <pc:docMk/>
            <pc:sldMk cId="0" sldId="301"/>
            <ac:picMk id="771" creationId="{00000000-0000-0000-0000-000000000000}"/>
          </ac:picMkLst>
        </pc:picChg>
        <pc:picChg chg="mod">
          <ac:chgData name="ゲスト ユーザー" userId="" providerId="Windows Live" clId="Web-{CD166D09-413D-417D-A079-458F1DBBCF69}" dt="2021-03-04T08:13:20.224" v="48" actId="1076"/>
          <ac:picMkLst>
            <pc:docMk/>
            <pc:sldMk cId="0" sldId="301"/>
            <ac:picMk id="772" creationId="{00000000-0000-0000-0000-000000000000}"/>
          </ac:picMkLst>
        </pc:picChg>
        <pc:picChg chg="mod">
          <ac:chgData name="ゲスト ユーザー" userId="" providerId="Windows Live" clId="Web-{CD166D09-413D-417D-A079-458F1DBBCF69}" dt="2021-03-04T08:14:27.960" v="56" actId="14100"/>
          <ac:picMkLst>
            <pc:docMk/>
            <pc:sldMk cId="0" sldId="301"/>
            <ac:picMk id="773" creationId="{00000000-0000-0000-0000-000000000000}"/>
          </ac:picMkLst>
        </pc:picChg>
        <pc:picChg chg="mod">
          <ac:chgData name="ゲスト ユーザー" userId="" providerId="Windows Live" clId="Web-{CD166D09-413D-417D-A079-458F1DBBCF69}" dt="2021-03-04T08:14:17.709" v="55" actId="14100"/>
          <ac:picMkLst>
            <pc:docMk/>
            <pc:sldMk cId="0" sldId="301"/>
            <ac:picMk id="774" creationId="{00000000-0000-0000-0000-000000000000}"/>
          </ac:picMkLst>
        </pc:picChg>
      </pc:sldChg>
      <pc:sldChg chg="addSp delSp modSp">
        <pc:chgData name="ゲスト ユーザー" userId="" providerId="Windows Live" clId="Web-{CD166D09-413D-417D-A079-458F1DBBCF69}" dt="2021-03-04T08:15:51.977" v="71" actId="1076"/>
        <pc:sldMkLst>
          <pc:docMk/>
          <pc:sldMk cId="0" sldId="302"/>
        </pc:sldMkLst>
        <pc:spChg chg="add del mod">
          <ac:chgData name="ゲスト ユーザー" userId="" providerId="Windows Live" clId="Web-{CD166D09-413D-417D-A079-458F1DBBCF69}" dt="2021-03-04T08:15:09.961" v="60"/>
          <ac:spMkLst>
            <pc:docMk/>
            <pc:sldMk cId="0" sldId="302"/>
            <ac:spMk id="18" creationId="{CC849CD4-7A19-43BE-B8E3-78E9CE664357}"/>
          </ac:spMkLst>
        </pc:spChg>
        <pc:spChg chg="add mod">
          <ac:chgData name="ゲスト ユーザー" userId="" providerId="Windows Live" clId="Web-{CD166D09-413D-417D-A079-458F1DBBCF69}" dt="2021-03-04T08:15:33.274" v="70" actId="20577"/>
          <ac:spMkLst>
            <pc:docMk/>
            <pc:sldMk cId="0" sldId="302"/>
            <ac:spMk id="19" creationId="{DCF90DC2-DE62-4ABC-9BC6-B33738D332B5}"/>
          </ac:spMkLst>
        </pc:spChg>
        <pc:spChg chg="mod">
          <ac:chgData name="ゲスト ユーザー" userId="" providerId="Windows Live" clId="Web-{CD166D09-413D-417D-A079-458F1DBBCF69}" dt="2021-03-04T08:14:32.913" v="57" actId="1076"/>
          <ac:spMkLst>
            <pc:docMk/>
            <pc:sldMk cId="0" sldId="302"/>
            <ac:spMk id="794" creationId="{00000000-0000-0000-0000-000000000000}"/>
          </ac:spMkLst>
        </pc:spChg>
        <pc:spChg chg="mod">
          <ac:chgData name="ゲスト ユーザー" userId="" providerId="Windows Live" clId="Web-{CD166D09-413D-417D-A079-458F1DBBCF69}" dt="2021-03-04T08:15:51.977" v="71" actId="1076"/>
          <ac:spMkLst>
            <pc:docMk/>
            <pc:sldMk cId="0" sldId="302"/>
            <ac:spMk id="795" creationId="{00000000-0000-0000-0000-000000000000}"/>
          </ac:spMkLst>
        </pc:spChg>
      </pc:sldChg>
      <pc:sldChg chg="modSp">
        <pc:chgData name="ゲスト ユーザー" userId="" providerId="Windows Live" clId="Web-{CD166D09-413D-417D-A079-458F1DBBCF69}" dt="2021-03-04T08:16:31.728" v="72" actId="1076"/>
        <pc:sldMkLst>
          <pc:docMk/>
          <pc:sldMk cId="0" sldId="304"/>
        </pc:sldMkLst>
        <pc:spChg chg="mod">
          <ac:chgData name="ゲスト ユーザー" userId="" providerId="Windows Live" clId="Web-{CD166D09-413D-417D-A079-458F1DBBCF69}" dt="2021-03-04T08:16:31.728" v="72" actId="1076"/>
          <ac:spMkLst>
            <pc:docMk/>
            <pc:sldMk cId="0" sldId="304"/>
            <ac:spMk id="828" creationId="{00000000-0000-0000-0000-000000000000}"/>
          </ac:spMkLst>
        </pc:spChg>
      </pc:sldChg>
      <pc:sldChg chg="modSp">
        <pc:chgData name="ゲスト ユーザー" userId="" providerId="Windows Live" clId="Web-{CD166D09-413D-417D-A079-458F1DBBCF69}" dt="2021-03-04T08:16:43.151" v="73" actId="1076"/>
        <pc:sldMkLst>
          <pc:docMk/>
          <pc:sldMk cId="0" sldId="306"/>
        </pc:sldMkLst>
        <pc:spChg chg="mod">
          <ac:chgData name="ゲスト ユーザー" userId="" providerId="Windows Live" clId="Web-{CD166D09-413D-417D-A079-458F1DBBCF69}" dt="2021-03-04T08:16:43.151" v="73" actId="1076"/>
          <ac:spMkLst>
            <pc:docMk/>
            <pc:sldMk cId="0" sldId="306"/>
            <ac:spMk id="852" creationId="{00000000-0000-0000-0000-000000000000}"/>
          </ac:spMkLst>
        </pc:spChg>
      </pc:sldChg>
      <pc:sldChg chg="modSp">
        <pc:chgData name="ゲスト ユーザー" userId="" providerId="Windows Live" clId="Web-{CD166D09-413D-417D-A079-458F1DBBCF69}" dt="2021-03-04T08:17:06.932" v="75" actId="1076"/>
        <pc:sldMkLst>
          <pc:docMk/>
          <pc:sldMk cId="0" sldId="309"/>
        </pc:sldMkLst>
        <pc:spChg chg="mod">
          <ac:chgData name="ゲスト ユーザー" userId="" providerId="Windows Live" clId="Web-{CD166D09-413D-417D-A079-458F1DBBCF69}" dt="2021-03-04T08:17:04.292" v="74" actId="1076"/>
          <ac:spMkLst>
            <pc:docMk/>
            <pc:sldMk cId="0" sldId="309"/>
            <ac:spMk id="891" creationId="{00000000-0000-0000-0000-000000000000}"/>
          </ac:spMkLst>
        </pc:spChg>
        <pc:spChg chg="mod">
          <ac:chgData name="ゲスト ユーザー" userId="" providerId="Windows Live" clId="Web-{CD166D09-413D-417D-A079-458F1DBBCF69}" dt="2021-03-04T08:17:06.932" v="75" actId="1076"/>
          <ac:spMkLst>
            <pc:docMk/>
            <pc:sldMk cId="0" sldId="309"/>
            <ac:spMk id="894" creationId="{00000000-0000-0000-0000-000000000000}"/>
          </ac:spMkLst>
        </pc:spChg>
      </pc:sldChg>
      <pc:sldChg chg="modSp">
        <pc:chgData name="ゲスト ユーザー" userId="" providerId="Windows Live" clId="Web-{CD166D09-413D-417D-A079-458F1DBBCF69}" dt="2021-03-04T08:17:23.683" v="77" actId="1076"/>
        <pc:sldMkLst>
          <pc:docMk/>
          <pc:sldMk cId="0" sldId="311"/>
        </pc:sldMkLst>
        <pc:spChg chg="mod">
          <ac:chgData name="ゲスト ユーザー" userId="" providerId="Windows Live" clId="Web-{CD166D09-413D-417D-A079-458F1DBBCF69}" dt="2021-03-04T08:17:21.011" v="76" actId="1076"/>
          <ac:spMkLst>
            <pc:docMk/>
            <pc:sldMk cId="0" sldId="311"/>
            <ac:spMk id="924" creationId="{00000000-0000-0000-0000-000000000000}"/>
          </ac:spMkLst>
        </pc:spChg>
        <pc:spChg chg="mod">
          <ac:chgData name="ゲスト ユーザー" userId="" providerId="Windows Live" clId="Web-{CD166D09-413D-417D-A079-458F1DBBCF69}" dt="2021-03-04T08:17:23.683" v="77" actId="1076"/>
          <ac:spMkLst>
            <pc:docMk/>
            <pc:sldMk cId="0" sldId="311"/>
            <ac:spMk id="925" creationId="{00000000-0000-0000-0000-000000000000}"/>
          </ac:spMkLst>
        </pc:spChg>
      </pc:sldChg>
      <pc:sldChg chg="modSp">
        <pc:chgData name="ゲスト ユーザー" userId="" providerId="Windows Live" clId="Web-{CD166D09-413D-417D-A079-458F1DBBCF69}" dt="2021-03-04T08:17:32.621" v="78" actId="1076"/>
        <pc:sldMkLst>
          <pc:docMk/>
          <pc:sldMk cId="0" sldId="312"/>
        </pc:sldMkLst>
        <pc:spChg chg="mod">
          <ac:chgData name="ゲスト ユーザー" userId="" providerId="Windows Live" clId="Web-{CD166D09-413D-417D-A079-458F1DBBCF69}" dt="2021-03-04T08:17:32.621" v="78" actId="1076"/>
          <ac:spMkLst>
            <pc:docMk/>
            <pc:sldMk cId="0" sldId="312"/>
            <ac:spMk id="943" creationId="{00000000-0000-0000-0000-000000000000}"/>
          </ac:spMkLst>
        </pc:spChg>
      </pc:sldChg>
      <pc:sldChg chg="modSp">
        <pc:chgData name="ゲスト ユーザー" userId="" providerId="Windows Live" clId="Web-{CD166D09-413D-417D-A079-458F1DBBCF69}" dt="2021-03-04T08:18:18.059" v="82" actId="1076"/>
        <pc:sldMkLst>
          <pc:docMk/>
          <pc:sldMk cId="0" sldId="315"/>
        </pc:sldMkLst>
        <pc:spChg chg="mod">
          <ac:chgData name="ゲスト ユーザー" userId="" providerId="Windows Live" clId="Web-{CD166D09-413D-417D-A079-458F1DBBCF69}" dt="2021-03-04T08:18:12.606" v="80" actId="1076"/>
          <ac:spMkLst>
            <pc:docMk/>
            <pc:sldMk cId="0" sldId="315"/>
            <ac:spMk id="990" creationId="{00000000-0000-0000-0000-000000000000}"/>
          </ac:spMkLst>
        </pc:spChg>
        <pc:spChg chg="mod">
          <ac:chgData name="ゲスト ユーザー" userId="" providerId="Windows Live" clId="Web-{CD166D09-413D-417D-A079-458F1DBBCF69}" dt="2021-03-04T08:18:15.262" v="81" actId="1076"/>
          <ac:spMkLst>
            <pc:docMk/>
            <pc:sldMk cId="0" sldId="315"/>
            <ac:spMk id="991" creationId="{00000000-0000-0000-0000-000000000000}"/>
          </ac:spMkLst>
        </pc:spChg>
        <pc:spChg chg="mod">
          <ac:chgData name="ゲスト ユーザー" userId="" providerId="Windows Live" clId="Web-{CD166D09-413D-417D-A079-458F1DBBCF69}" dt="2021-03-04T08:18:18.059" v="82" actId="1076"/>
          <ac:spMkLst>
            <pc:docMk/>
            <pc:sldMk cId="0" sldId="315"/>
            <ac:spMk id="992" creationId="{00000000-0000-0000-0000-000000000000}"/>
          </ac:spMkLst>
        </pc:spChg>
        <pc:spChg chg="mod">
          <ac:chgData name="ゲスト ユーザー" userId="" providerId="Windows Live" clId="Web-{CD166D09-413D-417D-A079-458F1DBBCF69}" dt="2021-03-04T08:18:08.371" v="79" actId="1076"/>
          <ac:spMkLst>
            <pc:docMk/>
            <pc:sldMk cId="0" sldId="315"/>
            <ac:spMk id="999" creationId="{00000000-0000-0000-0000-000000000000}"/>
          </ac:spMkLst>
        </pc:spChg>
      </pc:sldChg>
      <pc:sldChg chg="addSp delSp modSp">
        <pc:chgData name="ゲスト ユーザー" userId="" providerId="Windows Live" clId="Web-{CD166D09-413D-417D-A079-458F1DBBCF69}" dt="2021-03-04T08:19:24.358" v="93" actId="1076"/>
        <pc:sldMkLst>
          <pc:docMk/>
          <pc:sldMk cId="0" sldId="316"/>
        </pc:sldMkLst>
        <pc:spChg chg="add mod">
          <ac:chgData name="ゲスト ユーザー" userId="" providerId="Windows Live" clId="Web-{CD166D09-413D-417D-A079-458F1DBBCF69}" dt="2021-03-04T08:19:24.358" v="93" actId="1076"/>
          <ac:spMkLst>
            <pc:docMk/>
            <pc:sldMk cId="0" sldId="316"/>
            <ac:spMk id="12" creationId="{13EAF557-F787-48F5-94C1-53F491BFF21F}"/>
          </ac:spMkLst>
        </pc:spChg>
        <pc:spChg chg="del">
          <ac:chgData name="ゲスト ユーザー" userId="" providerId="Windows Live" clId="Web-{CD166D09-413D-417D-A079-458F1DBBCF69}" dt="2021-03-04T08:18:48.091" v="91"/>
          <ac:spMkLst>
            <pc:docMk/>
            <pc:sldMk cId="0" sldId="316"/>
            <ac:spMk id="1013" creationId="{00000000-0000-0000-0000-000000000000}"/>
          </ac:spMkLst>
        </pc:spChg>
      </pc:sldChg>
      <pc:sldChg chg="modSp">
        <pc:chgData name="ゲスト ユーザー" userId="" providerId="Windows Live" clId="Web-{CD166D09-413D-417D-A079-458F1DBBCF69}" dt="2021-03-04T08:19:35.795" v="94" actId="1076"/>
        <pc:sldMkLst>
          <pc:docMk/>
          <pc:sldMk cId="0" sldId="317"/>
        </pc:sldMkLst>
        <pc:spChg chg="mod">
          <ac:chgData name="ゲスト ユーザー" userId="" providerId="Windows Live" clId="Web-{CD166D09-413D-417D-A079-458F1DBBCF69}" dt="2021-03-04T08:19:35.795" v="94" actId="1076"/>
          <ac:spMkLst>
            <pc:docMk/>
            <pc:sldMk cId="0" sldId="317"/>
            <ac:spMk id="1034" creationId="{00000000-0000-0000-0000-000000000000}"/>
          </ac:spMkLst>
        </pc:spChg>
      </pc:sldChg>
      <pc:sldChg chg="addSp modSp add replId">
        <pc:chgData name="ゲスト ユーザー" userId="" providerId="Windows Live" clId="Web-{CD166D09-413D-417D-A079-458F1DBBCF69}" dt="2021-03-04T08:11:15.174" v="34" actId="20577"/>
        <pc:sldMkLst>
          <pc:docMk/>
          <pc:sldMk cId="65545281" sldId="319"/>
        </pc:sldMkLst>
        <pc:spChg chg="mod">
          <ac:chgData name="ゲスト ユーザー" userId="" providerId="Windows Live" clId="Web-{CD166D09-413D-417D-A079-458F1DBBCF69}" dt="2021-03-04T08:11:15.174" v="34" actId="20577"/>
          <ac:spMkLst>
            <pc:docMk/>
            <pc:sldMk cId="65545281" sldId="319"/>
            <ac:spMk id="558" creationId="{00000000-0000-0000-0000-000000000000}"/>
          </ac:spMkLst>
        </pc:spChg>
        <pc:picChg chg="add mod ord">
          <ac:chgData name="ゲスト ユーザー" userId="" providerId="Windows Live" clId="Web-{CD166D09-413D-417D-A079-458F1DBBCF69}" dt="2021-03-04T08:11:05.798" v="33"/>
          <ac:picMkLst>
            <pc:docMk/>
            <pc:sldMk cId="65545281" sldId="319"/>
            <ac:picMk id="11" creationId="{4B31C178-BD66-4BD7-8433-6E3F04350ED4}"/>
          </ac:picMkLst>
        </pc:picChg>
      </pc:sldChg>
    </pc:docChg>
  </pc:docChgLst>
  <pc:docChgLst>
    <pc:chgData name="ゲスト ユーザー" providerId="Windows Live" clId="Web-{5F3D44AF-84AE-47D5-BAE2-5A70442B501B}"/>
    <pc:docChg chg="modSld">
      <pc:chgData name="ゲスト ユーザー" userId="" providerId="Windows Live" clId="Web-{5F3D44AF-84AE-47D5-BAE2-5A70442B501B}" dt="2021-04-03T00:51:07.715" v="37" actId="20577"/>
      <pc:docMkLst>
        <pc:docMk/>
      </pc:docMkLst>
      <pc:sldChg chg="modSp">
        <pc:chgData name="ゲスト ユーザー" userId="" providerId="Windows Live" clId="Web-{5F3D44AF-84AE-47D5-BAE2-5A70442B501B}" dt="2021-04-03T00:47:58.947" v="0" actId="1076"/>
        <pc:sldMkLst>
          <pc:docMk/>
          <pc:sldMk cId="0" sldId="256"/>
        </pc:sldMkLst>
        <pc:spChg chg="mod">
          <ac:chgData name="ゲスト ユーザー" userId="" providerId="Windows Live" clId="Web-{5F3D44AF-84AE-47D5-BAE2-5A70442B501B}" dt="2021-04-03T00:47:58.947" v="0" actId="1076"/>
          <ac:spMkLst>
            <pc:docMk/>
            <pc:sldMk cId="0" sldId="256"/>
            <ac:spMk id="108" creationId="{00000000-0000-0000-0000-000000000000}"/>
          </ac:spMkLst>
        </pc:spChg>
      </pc:sldChg>
      <pc:sldChg chg="addSp modSp">
        <pc:chgData name="ゲスト ユーザー" userId="" providerId="Windows Live" clId="Web-{5F3D44AF-84AE-47D5-BAE2-5A70442B501B}" dt="2021-04-03T00:49:27.526" v="14" actId="1076"/>
        <pc:sldMkLst>
          <pc:docMk/>
          <pc:sldMk cId="724139233" sldId="406"/>
        </pc:sldMkLst>
        <pc:spChg chg="add mod">
          <ac:chgData name="ゲスト ユーザー" userId="" providerId="Windows Live" clId="Web-{5F3D44AF-84AE-47D5-BAE2-5A70442B501B}" dt="2021-04-03T00:49:02.448" v="4" actId="1076"/>
          <ac:spMkLst>
            <pc:docMk/>
            <pc:sldMk cId="724139233" sldId="406"/>
            <ac:spMk id="8" creationId="{CF9E408E-4B6F-4596-95FB-9C3D0A150D8B}"/>
          </ac:spMkLst>
        </pc:spChg>
        <pc:spChg chg="add mod">
          <ac:chgData name="ゲスト ユーザー" userId="" providerId="Windows Live" clId="Web-{5F3D44AF-84AE-47D5-BAE2-5A70442B501B}" dt="2021-04-03T00:49:27.526" v="14" actId="1076"/>
          <ac:spMkLst>
            <pc:docMk/>
            <pc:sldMk cId="724139233" sldId="406"/>
            <ac:spMk id="15" creationId="{246011D6-D01E-4E68-AEC4-7D417AA506A5}"/>
          </ac:spMkLst>
        </pc:spChg>
      </pc:sldChg>
      <pc:sldChg chg="addSp modSp">
        <pc:chgData name="ゲスト ユーザー" userId="" providerId="Windows Live" clId="Web-{5F3D44AF-84AE-47D5-BAE2-5A70442B501B}" dt="2021-04-03T00:51:07.715" v="37" actId="20577"/>
        <pc:sldMkLst>
          <pc:docMk/>
          <pc:sldMk cId="4052345894" sldId="407"/>
        </pc:sldMkLst>
        <pc:spChg chg="mod">
          <ac:chgData name="ゲスト ユーザー" userId="" providerId="Windows Live" clId="Web-{5F3D44AF-84AE-47D5-BAE2-5A70442B501B}" dt="2021-04-03T00:51:07.715" v="37" actId="20577"/>
          <ac:spMkLst>
            <pc:docMk/>
            <pc:sldMk cId="4052345894" sldId="407"/>
            <ac:spMk id="3" creationId="{3CB21E07-D58C-456C-86C7-C3C437854117}"/>
          </ac:spMkLst>
        </pc:spChg>
        <pc:spChg chg="add mod">
          <ac:chgData name="ゲスト ユーザー" userId="" providerId="Windows Live" clId="Web-{5F3D44AF-84AE-47D5-BAE2-5A70442B501B}" dt="2021-04-03T00:49:46.323" v="19" actId="20577"/>
          <ac:spMkLst>
            <pc:docMk/>
            <pc:sldMk cId="4052345894" sldId="407"/>
            <ac:spMk id="5" creationId="{4C68DCC0-E0D8-4196-A5E1-3E288299C600}"/>
          </ac:spMkLst>
        </pc:spChg>
        <pc:spChg chg="add mod">
          <ac:chgData name="ゲスト ユーザー" userId="" providerId="Windows Live" clId="Web-{5F3D44AF-84AE-47D5-BAE2-5A70442B501B}" dt="2021-04-03T00:50:00.917" v="23" actId="20577"/>
          <ac:spMkLst>
            <pc:docMk/>
            <pc:sldMk cId="4052345894" sldId="407"/>
            <ac:spMk id="20" creationId="{8C7D4F76-03D9-46FA-A26A-6E2710B9DE42}"/>
          </ac:spMkLst>
        </pc:spChg>
        <pc:spChg chg="add mod">
          <ac:chgData name="ゲスト ユーザー" userId="" providerId="Windows Live" clId="Web-{5F3D44AF-84AE-47D5-BAE2-5A70442B501B}" dt="2021-04-03T00:50:29.934" v="34" actId="1076"/>
          <ac:spMkLst>
            <pc:docMk/>
            <pc:sldMk cId="4052345894" sldId="407"/>
            <ac:spMk id="21" creationId="{02ABA938-46A5-4135-8DD0-9D54D4D386EC}"/>
          </ac:spMkLst>
        </pc:spChg>
      </pc:sldChg>
    </pc:docChg>
  </pc:docChgLst>
  <pc:docChgLst>
    <pc:chgData name="ゲスト ユーザー" providerId="Windows Live" clId="Web-{B1EFA465-74F9-49C5-8389-5F09249C94A1}"/>
    <pc:docChg chg="modSld">
      <pc:chgData name="ゲスト ユーザー" userId="" providerId="Windows Live" clId="Web-{B1EFA465-74F9-49C5-8389-5F09249C94A1}" dt="2021-04-02T08:37:07.655" v="793" actId="1076"/>
      <pc:docMkLst>
        <pc:docMk/>
      </pc:docMkLst>
      <pc:sldChg chg="modSp">
        <pc:chgData name="ゲスト ユーザー" userId="" providerId="Windows Live" clId="Web-{B1EFA465-74F9-49C5-8389-5F09249C94A1}" dt="2021-04-02T08:13:04.142" v="449" actId="1076"/>
        <pc:sldMkLst>
          <pc:docMk/>
          <pc:sldMk cId="3087493695" sldId="366"/>
        </pc:sldMkLst>
        <pc:spChg chg="mod">
          <ac:chgData name="ゲスト ユーザー" userId="" providerId="Windows Live" clId="Web-{B1EFA465-74F9-49C5-8389-5F09249C94A1}" dt="2021-04-02T08:09:09.669" v="439" actId="14100"/>
          <ac:spMkLst>
            <pc:docMk/>
            <pc:sldMk cId="3087493695" sldId="366"/>
            <ac:spMk id="4" creationId="{83B0A878-393B-46A3-903D-A7B604038F61}"/>
          </ac:spMkLst>
        </pc:spChg>
        <pc:spChg chg="mod">
          <ac:chgData name="ゲスト ユーザー" userId="" providerId="Windows Live" clId="Web-{B1EFA465-74F9-49C5-8389-5F09249C94A1}" dt="2021-04-02T08:13:04.142" v="449" actId="1076"/>
          <ac:spMkLst>
            <pc:docMk/>
            <pc:sldMk cId="3087493695" sldId="366"/>
            <ac:spMk id="15" creationId="{F26FB63F-D0C6-4871-A095-81D34F4FB90C}"/>
          </ac:spMkLst>
        </pc:spChg>
        <pc:spChg chg="mod">
          <ac:chgData name="ゲスト ユーザー" userId="" providerId="Windows Live" clId="Web-{B1EFA465-74F9-49C5-8389-5F09249C94A1}" dt="2021-04-02T08:09:33.779" v="442" actId="1076"/>
          <ac:spMkLst>
            <pc:docMk/>
            <pc:sldMk cId="3087493695" sldId="366"/>
            <ac:spMk id="17" creationId="{DE267569-A113-41CE-A555-517F03064B94}"/>
          </ac:spMkLst>
        </pc:spChg>
        <pc:spChg chg="mod">
          <ac:chgData name="ゲスト ユーザー" userId="" providerId="Windows Live" clId="Web-{B1EFA465-74F9-49C5-8389-5F09249C94A1}" dt="2021-04-02T08:09:16.325" v="440" actId="1076"/>
          <ac:spMkLst>
            <pc:docMk/>
            <pc:sldMk cId="3087493695" sldId="366"/>
            <ac:spMk id="18" creationId="{78BF2FD7-B2DE-49ED-BA0F-7429B585EF4F}"/>
          </ac:spMkLst>
        </pc:spChg>
        <pc:spChg chg="mod">
          <ac:chgData name="ゲスト ユーザー" userId="" providerId="Windows Live" clId="Web-{B1EFA465-74F9-49C5-8389-5F09249C94A1}" dt="2021-04-02T08:09:24.716" v="441" actId="1076"/>
          <ac:spMkLst>
            <pc:docMk/>
            <pc:sldMk cId="3087493695" sldId="366"/>
            <ac:spMk id="19" creationId="{B9285A5E-3293-4A0E-9353-FEB1035DED40}"/>
          </ac:spMkLst>
        </pc:spChg>
        <pc:spChg chg="mod">
          <ac:chgData name="ゲスト ユーザー" userId="" providerId="Windows Live" clId="Web-{B1EFA465-74F9-49C5-8389-5F09249C94A1}" dt="2021-04-02T08:12:53.783" v="448" actId="1076"/>
          <ac:spMkLst>
            <pc:docMk/>
            <pc:sldMk cId="3087493695" sldId="366"/>
            <ac:spMk id="26" creationId="{D507DEC0-AA24-4A49-A9EC-D5A9738D8E92}"/>
          </ac:spMkLst>
        </pc:spChg>
        <pc:spChg chg="mod">
          <ac:chgData name="ゲスト ユーザー" userId="" providerId="Windows Live" clId="Web-{B1EFA465-74F9-49C5-8389-5F09249C94A1}" dt="2021-04-02T08:12:50.439" v="447" actId="1076"/>
          <ac:spMkLst>
            <pc:docMk/>
            <pc:sldMk cId="3087493695" sldId="366"/>
            <ac:spMk id="27" creationId="{A516F0BC-39FB-46C7-AE60-A8DF2554587D}"/>
          </ac:spMkLst>
        </pc:spChg>
      </pc:sldChg>
      <pc:sldChg chg="modSp">
        <pc:chgData name="ゲスト ユーザー" userId="" providerId="Windows Live" clId="Web-{B1EFA465-74F9-49C5-8389-5F09249C94A1}" dt="2021-04-02T08:08:13.152" v="434" actId="1076"/>
        <pc:sldMkLst>
          <pc:docMk/>
          <pc:sldMk cId="488341773" sldId="367"/>
        </pc:sldMkLst>
        <pc:spChg chg="mod">
          <ac:chgData name="ゲスト ユーザー" userId="" providerId="Windows Live" clId="Web-{B1EFA465-74F9-49C5-8389-5F09249C94A1}" dt="2021-04-02T08:08:13.152" v="434" actId="1076"/>
          <ac:spMkLst>
            <pc:docMk/>
            <pc:sldMk cId="488341773" sldId="367"/>
            <ac:spMk id="32" creationId="{D64C456B-4A4C-4EE9-9953-0E6FA73E7D32}"/>
          </ac:spMkLst>
        </pc:spChg>
      </pc:sldChg>
      <pc:sldChg chg="delSp modSp">
        <pc:chgData name="ゲスト ユーザー" userId="" providerId="Windows Live" clId="Web-{B1EFA465-74F9-49C5-8389-5F09249C94A1}" dt="2021-04-02T07:51:52.352" v="373" actId="20577"/>
        <pc:sldMkLst>
          <pc:docMk/>
          <pc:sldMk cId="4074803165" sldId="373"/>
        </pc:sldMkLst>
        <pc:spChg chg="mod">
          <ac:chgData name="ゲスト ユーザー" userId="" providerId="Windows Live" clId="Web-{B1EFA465-74F9-49C5-8389-5F09249C94A1}" dt="2021-04-02T07:51:52.352" v="373" actId="20577"/>
          <ac:spMkLst>
            <pc:docMk/>
            <pc:sldMk cId="4074803165" sldId="373"/>
            <ac:spMk id="3" creationId="{3CB21E07-D58C-456C-86C7-C3C437854117}"/>
          </ac:spMkLst>
        </pc:spChg>
        <pc:spChg chg="del">
          <ac:chgData name="ゲスト ユーザー" userId="" providerId="Windows Live" clId="Web-{B1EFA465-74F9-49C5-8389-5F09249C94A1}" dt="2021-04-02T07:51:49.367" v="372"/>
          <ac:spMkLst>
            <pc:docMk/>
            <pc:sldMk cId="4074803165" sldId="373"/>
            <ac:spMk id="10" creationId="{F3E5F5F5-65BA-4094-B5BD-18D7AFC166D9}"/>
          </ac:spMkLst>
        </pc:spChg>
      </pc:sldChg>
      <pc:sldChg chg="delSp modSp">
        <pc:chgData name="ゲスト ユーザー" userId="" providerId="Windows Live" clId="Web-{B1EFA465-74F9-49C5-8389-5F09249C94A1}" dt="2021-04-02T07:51:44.320" v="371"/>
        <pc:sldMkLst>
          <pc:docMk/>
          <pc:sldMk cId="1254657113" sldId="374"/>
        </pc:sldMkLst>
        <pc:spChg chg="mod">
          <ac:chgData name="ゲスト ユーザー" userId="" providerId="Windows Live" clId="Web-{B1EFA465-74F9-49C5-8389-5F09249C94A1}" dt="2021-04-02T07:51:39.195" v="370" actId="20577"/>
          <ac:spMkLst>
            <pc:docMk/>
            <pc:sldMk cId="1254657113" sldId="374"/>
            <ac:spMk id="3" creationId="{3CB21E07-D58C-456C-86C7-C3C437854117}"/>
          </ac:spMkLst>
        </pc:spChg>
        <pc:spChg chg="del">
          <ac:chgData name="ゲスト ユーザー" userId="" providerId="Windows Live" clId="Web-{B1EFA465-74F9-49C5-8389-5F09249C94A1}" dt="2021-04-02T07:51:44.320" v="371"/>
          <ac:spMkLst>
            <pc:docMk/>
            <pc:sldMk cId="1254657113" sldId="374"/>
            <ac:spMk id="13" creationId="{480B7F55-F502-4AA7-A9ED-A0B0A75FCF91}"/>
          </ac:spMkLst>
        </pc:spChg>
      </pc:sldChg>
      <pc:sldChg chg="addSp modSp">
        <pc:chgData name="ゲスト ユーザー" userId="" providerId="Windows Live" clId="Web-{B1EFA465-74F9-49C5-8389-5F09249C94A1}" dt="2021-04-02T08:07:32.073" v="433" actId="1076"/>
        <pc:sldMkLst>
          <pc:docMk/>
          <pc:sldMk cId="2513527215" sldId="376"/>
        </pc:sldMkLst>
        <pc:spChg chg="mod">
          <ac:chgData name="ゲスト ユーザー" userId="" providerId="Windows Live" clId="Web-{B1EFA465-74F9-49C5-8389-5F09249C94A1}" dt="2021-04-02T08:05:29.805" v="416" actId="1076"/>
          <ac:spMkLst>
            <pc:docMk/>
            <pc:sldMk cId="2513527215" sldId="376"/>
            <ac:spMk id="9" creationId="{D6AA4F27-21D9-438B-83F9-0EBABE8F08DE}"/>
          </ac:spMkLst>
        </pc:spChg>
        <pc:spChg chg="mod">
          <ac:chgData name="ゲスト ユーザー" userId="" providerId="Windows Live" clId="Web-{B1EFA465-74F9-49C5-8389-5F09249C94A1}" dt="2021-04-02T08:07:22.526" v="432" actId="1076"/>
          <ac:spMkLst>
            <pc:docMk/>
            <pc:sldMk cId="2513527215" sldId="376"/>
            <ac:spMk id="10" creationId="{50B13FB1-4602-4066-AF2F-BF4D0D562E93}"/>
          </ac:spMkLst>
        </pc:spChg>
        <pc:spChg chg="mod">
          <ac:chgData name="ゲスト ユーザー" userId="" providerId="Windows Live" clId="Web-{B1EFA465-74F9-49C5-8389-5F09249C94A1}" dt="2021-04-02T08:04:20.367" v="408" actId="1076"/>
          <ac:spMkLst>
            <pc:docMk/>
            <pc:sldMk cId="2513527215" sldId="376"/>
            <ac:spMk id="11" creationId="{246E1352-37D2-45CF-A67E-1DDBBE798404}"/>
          </ac:spMkLst>
        </pc:spChg>
        <pc:spChg chg="mod">
          <ac:chgData name="ゲスト ユーザー" userId="" providerId="Windows Live" clId="Web-{B1EFA465-74F9-49C5-8389-5F09249C94A1}" dt="2021-04-02T08:07:17.417" v="431" actId="1076"/>
          <ac:spMkLst>
            <pc:docMk/>
            <pc:sldMk cId="2513527215" sldId="376"/>
            <ac:spMk id="12" creationId="{9D8F2C10-2E8F-4145-BD6D-4EA27D8A63DD}"/>
          </ac:spMkLst>
        </pc:spChg>
        <pc:spChg chg="add mod">
          <ac:chgData name="ゲスト ユーザー" userId="" providerId="Windows Live" clId="Web-{B1EFA465-74F9-49C5-8389-5F09249C94A1}" dt="2021-04-02T08:06:03.775" v="421" actId="20577"/>
          <ac:spMkLst>
            <pc:docMk/>
            <pc:sldMk cId="2513527215" sldId="376"/>
            <ac:spMk id="13" creationId="{8CD0D572-3C3B-4972-A286-B5AC687E5801}"/>
          </ac:spMkLst>
        </pc:spChg>
        <pc:spChg chg="mod">
          <ac:chgData name="ゲスト ユーザー" userId="" providerId="Windows Live" clId="Web-{B1EFA465-74F9-49C5-8389-5F09249C94A1}" dt="2021-04-02T08:07:32.073" v="433" actId="1076"/>
          <ac:spMkLst>
            <pc:docMk/>
            <pc:sldMk cId="2513527215" sldId="376"/>
            <ac:spMk id="14" creationId="{F040AF75-EDC6-47AF-8A78-D56E1B5DB218}"/>
          </ac:spMkLst>
        </pc:spChg>
        <pc:spChg chg="mod">
          <ac:chgData name="ゲスト ユーザー" userId="" providerId="Windows Live" clId="Web-{B1EFA465-74F9-49C5-8389-5F09249C94A1}" dt="2021-04-02T08:04:12.851" v="407" actId="1076"/>
          <ac:spMkLst>
            <pc:docMk/>
            <pc:sldMk cId="2513527215" sldId="376"/>
            <ac:spMk id="16" creationId="{97697463-97E0-4C75-8E5D-34B3DB0896BC}"/>
          </ac:spMkLst>
        </pc:spChg>
        <pc:spChg chg="mod">
          <ac:chgData name="ゲスト ユーザー" userId="" providerId="Windows Live" clId="Web-{B1EFA465-74F9-49C5-8389-5F09249C94A1}" dt="2021-04-02T08:05:33.665" v="417" actId="1076"/>
          <ac:spMkLst>
            <pc:docMk/>
            <pc:sldMk cId="2513527215" sldId="376"/>
            <ac:spMk id="19" creationId="{8530C2D2-CD80-4893-B5C0-13E621DAC238}"/>
          </ac:spMkLst>
        </pc:spChg>
        <pc:spChg chg="add mod">
          <ac:chgData name="ゲスト ユーザー" userId="" providerId="Windows Live" clId="Web-{B1EFA465-74F9-49C5-8389-5F09249C94A1}" dt="2021-04-02T08:07:11.089" v="430" actId="1076"/>
          <ac:spMkLst>
            <pc:docMk/>
            <pc:sldMk cId="2513527215" sldId="376"/>
            <ac:spMk id="22" creationId="{1F3AB42A-6699-4FEC-ABC7-28046E43BE74}"/>
          </ac:spMkLst>
        </pc:spChg>
        <pc:spChg chg="mod">
          <ac:chgData name="ゲスト ユーザー" userId="" providerId="Windows Live" clId="Web-{B1EFA465-74F9-49C5-8389-5F09249C94A1}" dt="2021-04-02T08:05:01.289" v="411" actId="20577"/>
          <ac:spMkLst>
            <pc:docMk/>
            <pc:sldMk cId="2513527215" sldId="376"/>
            <ac:spMk id="233" creationId="{00000000-0000-0000-0000-000000000000}"/>
          </ac:spMkLst>
        </pc:spChg>
        <pc:picChg chg="mod">
          <ac:chgData name="ゲスト ユーザー" userId="" providerId="Windows Live" clId="Web-{B1EFA465-74F9-49C5-8389-5F09249C94A1}" dt="2021-04-02T08:05:11.774" v="412" actId="1076"/>
          <ac:picMkLst>
            <pc:docMk/>
            <pc:sldMk cId="2513527215" sldId="376"/>
            <ac:picMk id="5" creationId="{7CC5DF02-A6A1-4A5D-A5DF-3F788EC83D8A}"/>
          </ac:picMkLst>
        </pc:picChg>
        <pc:picChg chg="mod">
          <ac:chgData name="ゲスト ユーザー" userId="" providerId="Windows Live" clId="Web-{B1EFA465-74F9-49C5-8389-5F09249C94A1}" dt="2021-04-02T08:06:56.526" v="428" actId="1076"/>
          <ac:picMkLst>
            <pc:docMk/>
            <pc:sldMk cId="2513527215" sldId="376"/>
            <ac:picMk id="6" creationId="{B4871FFF-2ABF-4BC2-8BB5-B01277BDE1E7}"/>
          </ac:picMkLst>
        </pc:picChg>
        <pc:picChg chg="mod">
          <ac:chgData name="ゲスト ユーザー" userId="" providerId="Windows Live" clId="Web-{B1EFA465-74F9-49C5-8389-5F09249C94A1}" dt="2021-04-02T08:05:25.008" v="415" actId="1076"/>
          <ac:picMkLst>
            <pc:docMk/>
            <pc:sldMk cId="2513527215" sldId="376"/>
            <ac:picMk id="18" creationId="{FA9CD2F6-92FC-4808-813E-7366E1083AA1}"/>
          </ac:picMkLst>
        </pc:picChg>
      </pc:sldChg>
      <pc:sldChg chg="modSp">
        <pc:chgData name="ゲスト ユーザー" userId="" providerId="Windows Live" clId="Web-{B1EFA465-74F9-49C5-8389-5F09249C94A1}" dt="2021-04-02T08:17:58.555" v="534" actId="20577"/>
        <pc:sldMkLst>
          <pc:docMk/>
          <pc:sldMk cId="785968945" sldId="377"/>
        </pc:sldMkLst>
        <pc:spChg chg="mod">
          <ac:chgData name="ゲスト ユーザー" userId="" providerId="Windows Live" clId="Web-{B1EFA465-74F9-49C5-8389-5F09249C94A1}" dt="2021-04-02T08:17:58.555" v="534" actId="20577"/>
          <ac:spMkLst>
            <pc:docMk/>
            <pc:sldMk cId="785968945" sldId="377"/>
            <ac:spMk id="4" creationId="{83B0A878-393B-46A3-903D-A7B604038F61}"/>
          </ac:spMkLst>
        </pc:spChg>
        <pc:spChg chg="mod">
          <ac:chgData name="ゲスト ユーザー" userId="" providerId="Windows Live" clId="Web-{B1EFA465-74F9-49C5-8389-5F09249C94A1}" dt="2021-04-02T08:14:05.394" v="450" actId="1076"/>
          <ac:spMkLst>
            <pc:docMk/>
            <pc:sldMk cId="785968945" sldId="377"/>
            <ac:spMk id="15" creationId="{CA4ED959-C1DE-4BA5-98B0-E961AEAA91FA}"/>
          </ac:spMkLst>
        </pc:spChg>
      </pc:sldChg>
      <pc:sldChg chg="addSp delSp modSp">
        <pc:chgData name="ゲスト ユーザー" userId="" providerId="Windows Live" clId="Web-{B1EFA465-74F9-49C5-8389-5F09249C94A1}" dt="2021-04-02T07:51:04.570" v="367" actId="14100"/>
        <pc:sldMkLst>
          <pc:docMk/>
          <pc:sldMk cId="697717040" sldId="379"/>
        </pc:sldMkLst>
        <pc:spChg chg="mod">
          <ac:chgData name="ゲスト ユーザー" userId="" providerId="Windows Live" clId="Web-{B1EFA465-74F9-49C5-8389-5F09249C94A1}" dt="2021-04-02T07:48:37.582" v="315" actId="14100"/>
          <ac:spMkLst>
            <pc:docMk/>
            <pc:sldMk cId="697717040" sldId="379"/>
            <ac:spMk id="3" creationId="{3CB21E07-D58C-456C-86C7-C3C437854117}"/>
          </ac:spMkLst>
        </pc:spChg>
        <pc:spChg chg="mod">
          <ac:chgData name="ゲスト ユーザー" userId="" providerId="Windows Live" clId="Web-{B1EFA465-74F9-49C5-8389-5F09249C94A1}" dt="2021-04-02T07:51:04.570" v="367" actId="14100"/>
          <ac:spMkLst>
            <pc:docMk/>
            <pc:sldMk cId="697717040" sldId="379"/>
            <ac:spMk id="4" creationId="{83B0A878-393B-46A3-903D-A7B604038F61}"/>
          </ac:spMkLst>
        </pc:spChg>
        <pc:spChg chg="add mod">
          <ac:chgData name="ゲスト ユーザー" userId="" providerId="Windows Live" clId="Web-{B1EFA465-74F9-49C5-8389-5F09249C94A1}" dt="2021-04-02T07:49:36.255" v="326" actId="1076"/>
          <ac:spMkLst>
            <pc:docMk/>
            <pc:sldMk cId="697717040" sldId="379"/>
            <ac:spMk id="9" creationId="{1D0F87D8-05EC-48A2-8C27-00CC3E65D616}"/>
          </ac:spMkLst>
        </pc:spChg>
        <pc:picChg chg="mod">
          <ac:chgData name="ゲスト ユーザー" userId="" providerId="Windows Live" clId="Web-{B1EFA465-74F9-49C5-8389-5F09249C94A1}" dt="2021-04-02T07:48:39.723" v="316" actId="1076"/>
          <ac:picMkLst>
            <pc:docMk/>
            <pc:sldMk cId="697717040" sldId="379"/>
            <ac:picMk id="2" creationId="{D1AB2A08-D781-4CAE-98EC-39746D9F1FFA}"/>
          </ac:picMkLst>
        </pc:picChg>
        <pc:picChg chg="add mod">
          <ac:chgData name="ゲスト ユーザー" userId="" providerId="Windows Live" clId="Web-{B1EFA465-74F9-49C5-8389-5F09249C94A1}" dt="2021-04-02T07:49:30.911" v="325" actId="1076"/>
          <ac:picMkLst>
            <pc:docMk/>
            <pc:sldMk cId="697717040" sldId="379"/>
            <ac:picMk id="5" creationId="{77BFA5DF-02CB-4085-8538-8E9CD654C565}"/>
          </ac:picMkLst>
        </pc:picChg>
        <pc:picChg chg="del">
          <ac:chgData name="ゲスト ユーザー" userId="" providerId="Windows Live" clId="Web-{B1EFA465-74F9-49C5-8389-5F09249C94A1}" dt="2021-04-02T07:46:22.923" v="282"/>
          <ac:picMkLst>
            <pc:docMk/>
            <pc:sldMk cId="697717040" sldId="379"/>
            <ac:picMk id="6" creationId="{3484B34D-6897-4ABF-812B-C2F6C225C636}"/>
          </ac:picMkLst>
        </pc:picChg>
        <pc:picChg chg="add mod">
          <ac:chgData name="ゲスト ユーザー" userId="" providerId="Windows Live" clId="Web-{B1EFA465-74F9-49C5-8389-5F09249C94A1}" dt="2021-04-02T07:48:43.379" v="317" actId="14100"/>
          <ac:picMkLst>
            <pc:docMk/>
            <pc:sldMk cId="697717040" sldId="379"/>
            <ac:picMk id="7" creationId="{5DA34AE8-096F-45EE-8FAC-24B3761EEE58}"/>
          </ac:picMkLst>
        </pc:picChg>
        <pc:picChg chg="add mod">
          <ac:chgData name="ゲスト ユーザー" userId="" providerId="Windows Live" clId="Web-{B1EFA465-74F9-49C5-8389-5F09249C94A1}" dt="2021-04-02T07:49:25.114" v="323" actId="1076"/>
          <ac:picMkLst>
            <pc:docMk/>
            <pc:sldMk cId="697717040" sldId="379"/>
            <ac:picMk id="8" creationId="{AEBB4ED4-FA82-48FD-A548-2D757AC0807C}"/>
          </ac:picMkLst>
        </pc:picChg>
      </pc:sldChg>
      <pc:sldChg chg="modSp">
        <pc:chgData name="ゲスト ユーザー" userId="" providerId="Windows Live" clId="Web-{B1EFA465-74F9-49C5-8389-5F09249C94A1}" dt="2021-04-02T08:00:46.534" v="393" actId="20577"/>
        <pc:sldMkLst>
          <pc:docMk/>
          <pc:sldMk cId="487441661" sldId="380"/>
        </pc:sldMkLst>
        <pc:spChg chg="mod">
          <ac:chgData name="ゲスト ユーザー" userId="" providerId="Windows Live" clId="Web-{B1EFA465-74F9-49C5-8389-5F09249C94A1}" dt="2021-04-02T08:00:46.534" v="393" actId="20577"/>
          <ac:spMkLst>
            <pc:docMk/>
            <pc:sldMk cId="487441661" sldId="380"/>
            <ac:spMk id="3" creationId="{3CB21E07-D58C-456C-86C7-C3C437854117}"/>
          </ac:spMkLst>
        </pc:spChg>
        <pc:spChg chg="mod">
          <ac:chgData name="ゲスト ユーザー" userId="" providerId="Windows Live" clId="Web-{B1EFA465-74F9-49C5-8389-5F09249C94A1}" dt="2021-04-02T08:00:29.878" v="389" actId="20577"/>
          <ac:spMkLst>
            <pc:docMk/>
            <pc:sldMk cId="487441661" sldId="380"/>
            <ac:spMk id="233" creationId="{00000000-0000-0000-0000-000000000000}"/>
          </ac:spMkLst>
        </pc:spChg>
      </pc:sldChg>
      <pc:sldChg chg="addSp delSp modSp">
        <pc:chgData name="ゲスト ユーザー" userId="" providerId="Windows Live" clId="Web-{B1EFA465-74F9-49C5-8389-5F09249C94A1}" dt="2021-04-02T08:03:18.787" v="403" actId="1076"/>
        <pc:sldMkLst>
          <pc:docMk/>
          <pc:sldMk cId="2238051154" sldId="381"/>
        </pc:sldMkLst>
        <pc:spChg chg="add mod">
          <ac:chgData name="ゲスト ユーザー" userId="" providerId="Windows Live" clId="Web-{B1EFA465-74F9-49C5-8389-5F09249C94A1}" dt="2021-04-02T08:02:06.614" v="398" actId="1076"/>
          <ac:spMkLst>
            <pc:docMk/>
            <pc:sldMk cId="2238051154" sldId="381"/>
            <ac:spMk id="6" creationId="{F71D49CD-A41D-418C-B9F8-BA5AF3214776}"/>
          </ac:spMkLst>
        </pc:spChg>
        <pc:spChg chg="add mod">
          <ac:chgData name="ゲスト ユーザー" userId="" providerId="Windows Live" clId="Web-{B1EFA465-74F9-49C5-8389-5F09249C94A1}" dt="2021-04-02T08:03:18.787" v="403" actId="1076"/>
          <ac:spMkLst>
            <pc:docMk/>
            <pc:sldMk cId="2238051154" sldId="381"/>
            <ac:spMk id="9" creationId="{7A360A0A-1460-4A07-9DD6-9C871E637D0F}"/>
          </ac:spMkLst>
        </pc:spChg>
        <pc:spChg chg="add mod">
          <ac:chgData name="ゲスト ユーザー" userId="" providerId="Windows Live" clId="Web-{B1EFA465-74F9-49C5-8389-5F09249C94A1}" dt="2021-04-02T08:03:15.350" v="402" actId="1076"/>
          <ac:spMkLst>
            <pc:docMk/>
            <pc:sldMk cId="2238051154" sldId="381"/>
            <ac:spMk id="11" creationId="{5F911931-98FE-4137-878A-C17FB663A174}"/>
          </ac:spMkLst>
        </pc:spChg>
        <pc:graphicFrameChg chg="add mod">
          <ac:chgData name="ゲスト ユーザー" userId="" providerId="Windows Live" clId="Web-{B1EFA465-74F9-49C5-8389-5F09249C94A1}" dt="2021-04-02T08:01:39.504" v="396" actId="1076"/>
          <ac:graphicFrameMkLst>
            <pc:docMk/>
            <pc:sldMk cId="2238051154" sldId="381"/>
            <ac:graphicFrameMk id="5" creationId="{684ADAAA-7142-46AD-83BD-E73CB4358962}"/>
          </ac:graphicFrameMkLst>
        </pc:graphicFrameChg>
        <pc:graphicFrameChg chg="del">
          <ac:chgData name="ゲスト ユーザー" userId="" providerId="Windows Live" clId="Web-{B1EFA465-74F9-49C5-8389-5F09249C94A1}" dt="2021-04-02T08:01:31.129" v="394"/>
          <ac:graphicFrameMkLst>
            <pc:docMk/>
            <pc:sldMk cId="2238051154" sldId="381"/>
            <ac:graphicFrameMk id="7" creationId="{B4E9C74A-1458-4C8F-8F66-286100D3FB10}"/>
          </ac:graphicFrameMkLst>
        </pc:graphicFrameChg>
      </pc:sldChg>
      <pc:sldChg chg="modSp">
        <pc:chgData name="ゲスト ユーザー" userId="" providerId="Windows Live" clId="Web-{B1EFA465-74F9-49C5-8389-5F09249C94A1}" dt="2021-04-02T08:03:53.632" v="406" actId="20577"/>
        <pc:sldMkLst>
          <pc:docMk/>
          <pc:sldMk cId="3842264544" sldId="402"/>
        </pc:sldMkLst>
        <pc:spChg chg="mod">
          <ac:chgData name="ゲスト ユーザー" userId="" providerId="Windows Live" clId="Web-{B1EFA465-74F9-49C5-8389-5F09249C94A1}" dt="2021-04-02T08:03:53.632" v="406" actId="20577"/>
          <ac:spMkLst>
            <pc:docMk/>
            <pc:sldMk cId="3842264544" sldId="402"/>
            <ac:spMk id="233" creationId="{00000000-0000-0000-0000-000000000000}"/>
          </ac:spMkLst>
        </pc:spChg>
      </pc:sldChg>
      <pc:sldChg chg="addSp delSp modSp">
        <pc:chgData name="ゲスト ユーザー" userId="" providerId="Windows Live" clId="Web-{B1EFA465-74F9-49C5-8389-5F09249C94A1}" dt="2021-04-02T08:37:07.655" v="793" actId="1076"/>
        <pc:sldMkLst>
          <pc:docMk/>
          <pc:sldMk cId="933237002" sldId="403"/>
        </pc:sldMkLst>
        <pc:spChg chg="mod">
          <ac:chgData name="ゲスト ユーザー" userId="" providerId="Windows Live" clId="Web-{B1EFA465-74F9-49C5-8389-5F09249C94A1}" dt="2021-04-02T08:34:49.949" v="771" actId="20577"/>
          <ac:spMkLst>
            <pc:docMk/>
            <pc:sldMk cId="933237002" sldId="403"/>
            <ac:spMk id="3" creationId="{3CB21E07-D58C-456C-86C7-C3C437854117}"/>
          </ac:spMkLst>
        </pc:spChg>
        <pc:spChg chg="mod">
          <ac:chgData name="ゲスト ユーザー" userId="" providerId="Windows Live" clId="Web-{B1EFA465-74F9-49C5-8389-5F09249C94A1}" dt="2021-04-02T08:35:54.498" v="784" actId="1076"/>
          <ac:spMkLst>
            <pc:docMk/>
            <pc:sldMk cId="933237002" sldId="403"/>
            <ac:spMk id="4" creationId="{83B0A878-393B-46A3-903D-A7B604038F61}"/>
          </ac:spMkLst>
        </pc:spChg>
        <pc:spChg chg="add mod">
          <ac:chgData name="ゲスト ユーザー" userId="" providerId="Windows Live" clId="Web-{B1EFA465-74F9-49C5-8389-5F09249C94A1}" dt="2021-04-02T08:37:07.655" v="793" actId="1076"/>
          <ac:spMkLst>
            <pc:docMk/>
            <pc:sldMk cId="933237002" sldId="403"/>
            <ac:spMk id="5" creationId="{79AFE164-670A-46E7-873C-4D50C49BFA6A}"/>
          </ac:spMkLst>
        </pc:spChg>
        <pc:spChg chg="mod">
          <ac:chgData name="ゲスト ユーザー" userId="" providerId="Windows Live" clId="Web-{B1EFA465-74F9-49C5-8389-5F09249C94A1}" dt="2021-04-02T08:36:50.749" v="792" actId="20577"/>
          <ac:spMkLst>
            <pc:docMk/>
            <pc:sldMk cId="933237002" sldId="403"/>
            <ac:spMk id="18" creationId="{F9DA1D53-A9D6-40EF-8004-251B7F04D3C9}"/>
          </ac:spMkLst>
        </pc:spChg>
        <pc:spChg chg="add mod">
          <ac:chgData name="ゲスト ユーザー" userId="" providerId="Windows Live" clId="Web-{B1EFA465-74F9-49C5-8389-5F09249C94A1}" dt="2021-04-02T08:32:52.103" v="741" actId="1076"/>
          <ac:spMkLst>
            <pc:docMk/>
            <pc:sldMk cId="933237002" sldId="403"/>
            <ac:spMk id="20" creationId="{8B0F4392-F799-40AC-B1D8-4698038FA46F}"/>
          </ac:spMkLst>
        </pc:spChg>
        <pc:spChg chg="add mod">
          <ac:chgData name="ゲスト ユーザー" userId="" providerId="Windows Live" clId="Web-{B1EFA465-74F9-49C5-8389-5F09249C94A1}" dt="2021-04-02T08:32:22.134" v="734" actId="1076"/>
          <ac:spMkLst>
            <pc:docMk/>
            <pc:sldMk cId="933237002" sldId="403"/>
            <ac:spMk id="21" creationId="{CFD3145B-DA48-4FFE-BC82-66B20EA6FBE3}"/>
          </ac:spMkLst>
        </pc:spChg>
        <pc:spChg chg="add mod">
          <ac:chgData name="ゲスト ユーザー" userId="" providerId="Windows Live" clId="Web-{B1EFA465-74F9-49C5-8389-5F09249C94A1}" dt="2021-04-02T08:32:18.853" v="733" actId="1076"/>
          <ac:spMkLst>
            <pc:docMk/>
            <pc:sldMk cId="933237002" sldId="403"/>
            <ac:spMk id="22" creationId="{83559B81-DAA6-4121-B626-35B60903DE17}"/>
          </ac:spMkLst>
        </pc:spChg>
        <pc:spChg chg="mod">
          <ac:chgData name="ゲスト ユーザー" userId="" providerId="Windows Live" clId="Web-{B1EFA465-74F9-49C5-8389-5F09249C94A1}" dt="2021-04-02T08:25:45.814" v="651" actId="1076"/>
          <ac:spMkLst>
            <pc:docMk/>
            <pc:sldMk cId="933237002" sldId="403"/>
            <ac:spMk id="23" creationId="{5B2CB727-2F67-4EA6-AAFA-92B87D73F134}"/>
          </ac:spMkLst>
        </pc:spChg>
        <pc:spChg chg="add mod">
          <ac:chgData name="ゲスト ユーザー" userId="" providerId="Windows Live" clId="Web-{B1EFA465-74F9-49C5-8389-5F09249C94A1}" dt="2021-04-02T08:25:46.329" v="658" actId="1076"/>
          <ac:spMkLst>
            <pc:docMk/>
            <pc:sldMk cId="933237002" sldId="403"/>
            <ac:spMk id="24" creationId="{60CCB2FE-9BA5-45F1-908F-C9B148CBAAE4}"/>
          </ac:spMkLst>
        </pc:spChg>
        <pc:spChg chg="add mod">
          <ac:chgData name="ゲスト ユーザー" userId="" providerId="Windows Live" clId="Web-{B1EFA465-74F9-49C5-8389-5F09249C94A1}" dt="2021-04-02T08:26:14.205" v="664" actId="1076"/>
          <ac:spMkLst>
            <pc:docMk/>
            <pc:sldMk cId="933237002" sldId="403"/>
            <ac:spMk id="25" creationId="{C05149D6-1068-4B5D-B7D1-3E720E88281D}"/>
          </ac:spMkLst>
        </pc:spChg>
        <pc:spChg chg="add mod">
          <ac:chgData name="ゲスト ユーザー" userId="" providerId="Windows Live" clId="Web-{B1EFA465-74F9-49C5-8389-5F09249C94A1}" dt="2021-04-02T08:26:25.424" v="671" actId="20577"/>
          <ac:spMkLst>
            <pc:docMk/>
            <pc:sldMk cId="933237002" sldId="403"/>
            <ac:spMk id="26" creationId="{B6868A89-1321-48A5-8929-B35FA1DE9584}"/>
          </ac:spMkLst>
        </pc:spChg>
        <pc:spChg chg="add mod">
          <ac:chgData name="ゲスト ユーザー" userId="" providerId="Windows Live" clId="Web-{B1EFA465-74F9-49C5-8389-5F09249C94A1}" dt="2021-04-02T08:34:55.200" v="772" actId="1076"/>
          <ac:spMkLst>
            <pc:docMk/>
            <pc:sldMk cId="933237002" sldId="403"/>
            <ac:spMk id="27" creationId="{E69898E6-2E22-4FF2-A49A-03A8887DDE62}"/>
          </ac:spMkLst>
        </pc:spChg>
        <pc:spChg chg="add del mod">
          <ac:chgData name="ゲスト ユーザー" userId="" providerId="Windows Live" clId="Web-{B1EFA465-74F9-49C5-8389-5F09249C94A1}" dt="2021-04-02T08:34:34.512" v="762"/>
          <ac:spMkLst>
            <pc:docMk/>
            <pc:sldMk cId="933237002" sldId="403"/>
            <ac:spMk id="28" creationId="{A84D27D8-6D99-4717-B379-38C8E64A06F9}"/>
          </ac:spMkLst>
        </pc:spChg>
        <pc:spChg chg="add mod">
          <ac:chgData name="ゲスト ユーザー" userId="" providerId="Windows Live" clId="Web-{B1EFA465-74F9-49C5-8389-5F09249C94A1}" dt="2021-04-02T08:32:58.807" v="743" actId="20577"/>
          <ac:spMkLst>
            <pc:docMk/>
            <pc:sldMk cId="933237002" sldId="403"/>
            <ac:spMk id="29" creationId="{8DBE163E-1338-4B8D-AAE4-0C2A4F66F313}"/>
          </ac:spMkLst>
        </pc:spChg>
        <pc:spChg chg="add mod">
          <ac:chgData name="ゲスト ユーザー" userId="" providerId="Windows Live" clId="Web-{B1EFA465-74F9-49C5-8389-5F09249C94A1}" dt="2021-04-02T08:35:05.044" v="776" actId="20577"/>
          <ac:spMkLst>
            <pc:docMk/>
            <pc:sldMk cId="933237002" sldId="403"/>
            <ac:spMk id="30" creationId="{6EE2BC5B-B340-4732-A293-C43B4316F536}"/>
          </ac:spMkLst>
        </pc:spChg>
        <pc:spChg chg="add mod">
          <ac:chgData name="ゲスト ユーザー" userId="" providerId="Windows Live" clId="Web-{B1EFA465-74F9-49C5-8389-5F09249C94A1}" dt="2021-04-02T08:35:21.122" v="780" actId="20577"/>
          <ac:spMkLst>
            <pc:docMk/>
            <pc:sldMk cId="933237002" sldId="403"/>
            <ac:spMk id="31" creationId="{EB78B19C-062B-45FB-8949-C936A85436CD}"/>
          </ac:spMkLst>
        </pc:spChg>
        <pc:spChg chg="add mod">
          <ac:chgData name="ゲスト ユーザー" userId="" providerId="Windows Live" clId="Web-{B1EFA465-74F9-49C5-8389-5F09249C94A1}" dt="2021-04-02T08:35:34.560" v="783" actId="20577"/>
          <ac:spMkLst>
            <pc:docMk/>
            <pc:sldMk cId="933237002" sldId="403"/>
            <ac:spMk id="32" creationId="{12D2D4C8-4C60-4A3B-BF86-0959BE0578FA}"/>
          </ac:spMkLst>
        </pc:spChg>
        <pc:spChg chg="add mod">
          <ac:chgData name="ゲスト ユーザー" userId="" providerId="Windows Live" clId="Web-{B1EFA465-74F9-49C5-8389-5F09249C94A1}" dt="2021-04-02T08:36:10.092" v="786" actId="1076"/>
          <ac:spMkLst>
            <pc:docMk/>
            <pc:sldMk cId="933237002" sldId="403"/>
            <ac:spMk id="33" creationId="{3007742E-4694-4F41-AAE1-7121090F183D}"/>
          </ac:spMkLst>
        </pc:spChg>
        <pc:spChg chg="mod">
          <ac:chgData name="ゲスト ユーザー" userId="" providerId="Windows Live" clId="Web-{B1EFA465-74F9-49C5-8389-5F09249C94A1}" dt="2021-04-02T08:22:31.841" v="613" actId="20577"/>
          <ac:spMkLst>
            <pc:docMk/>
            <pc:sldMk cId="933237002" sldId="403"/>
            <ac:spMk id="233" creationId="{00000000-0000-0000-0000-000000000000}"/>
          </ac:spMkLst>
        </pc:spChg>
        <pc:grpChg chg="mod">
          <ac:chgData name="ゲスト ユーザー" userId="" providerId="Windows Live" clId="Web-{B1EFA465-74F9-49C5-8389-5F09249C94A1}" dt="2021-04-02T08:25:46.189" v="655" actId="1076"/>
          <ac:grpSpMkLst>
            <pc:docMk/>
            <pc:sldMk cId="933237002" sldId="403"/>
            <ac:grpSpMk id="10" creationId="{42F509CB-7196-4735-9E28-C22E2EB775C2}"/>
          </ac:grpSpMkLst>
        </pc:grpChg>
        <pc:picChg chg="mod">
          <ac:chgData name="ゲスト ユーザー" userId="" providerId="Windows Live" clId="Web-{B1EFA465-74F9-49C5-8389-5F09249C94A1}" dt="2021-04-02T08:25:45.626" v="649" actId="1076"/>
          <ac:picMkLst>
            <pc:docMk/>
            <pc:sldMk cId="933237002" sldId="403"/>
            <ac:picMk id="8" creationId="{2362C9E5-AB55-4830-A23A-F41AE612CD72}"/>
          </ac:picMkLst>
        </pc:picChg>
        <pc:picChg chg="mod">
          <ac:chgData name="ゲスト ユーザー" userId="" providerId="Windows Live" clId="Web-{B1EFA465-74F9-49C5-8389-5F09249C94A1}" dt="2021-04-02T08:25:46.032" v="652" actId="1076"/>
          <ac:picMkLst>
            <pc:docMk/>
            <pc:sldMk cId="933237002" sldId="403"/>
            <ac:picMk id="19" creationId="{3463E008-FB12-490D-AD28-BA7900E0B7C0}"/>
          </ac:picMkLst>
        </pc:picChg>
      </pc:sldChg>
      <pc:sldChg chg="addSp delSp modSp">
        <pc:chgData name="ゲスト ユーザー" userId="" providerId="Windows Live" clId="Web-{B1EFA465-74F9-49C5-8389-5F09249C94A1}" dt="2021-04-02T07:45:17.172" v="281" actId="1076"/>
        <pc:sldMkLst>
          <pc:docMk/>
          <pc:sldMk cId="143333621" sldId="410"/>
        </pc:sldMkLst>
        <pc:spChg chg="mod">
          <ac:chgData name="ゲスト ユーザー" userId="" providerId="Windows Live" clId="Web-{B1EFA465-74F9-49C5-8389-5F09249C94A1}" dt="2021-04-02T07:42:11.434" v="204" actId="1076"/>
          <ac:spMkLst>
            <pc:docMk/>
            <pc:sldMk cId="143333621" sldId="410"/>
            <ac:spMk id="3" creationId="{3CB21E07-D58C-456C-86C7-C3C437854117}"/>
          </ac:spMkLst>
        </pc:spChg>
        <pc:spChg chg="mod">
          <ac:chgData name="ゲスト ユーザー" userId="" providerId="Windows Live" clId="Web-{B1EFA465-74F9-49C5-8389-5F09249C94A1}" dt="2021-04-02T07:43:35.998" v="241" actId="20577"/>
          <ac:spMkLst>
            <pc:docMk/>
            <pc:sldMk cId="143333621" sldId="410"/>
            <ac:spMk id="4" creationId="{83B0A878-393B-46A3-903D-A7B604038F61}"/>
          </ac:spMkLst>
        </pc:spChg>
        <pc:spChg chg="mod">
          <ac:chgData name="ゲスト ユーザー" userId="" providerId="Windows Live" clId="Web-{B1EFA465-74F9-49C5-8389-5F09249C94A1}" dt="2021-04-02T07:40:16.244" v="156" actId="1076"/>
          <ac:spMkLst>
            <pc:docMk/>
            <pc:sldMk cId="143333621" sldId="410"/>
            <ac:spMk id="9" creationId="{7D77D682-41DC-4F0C-AF52-324C986CB503}"/>
          </ac:spMkLst>
        </pc:spChg>
        <pc:spChg chg="add mod">
          <ac:chgData name="ゲスト ユーザー" userId="" providerId="Windows Live" clId="Web-{B1EFA465-74F9-49C5-8389-5F09249C94A1}" dt="2021-04-02T07:45:06.781" v="278" actId="1076"/>
          <ac:spMkLst>
            <pc:docMk/>
            <pc:sldMk cId="143333621" sldId="410"/>
            <ac:spMk id="11" creationId="{DEF3F547-0043-43CB-BF40-328DC57269CD}"/>
          </ac:spMkLst>
        </pc:spChg>
        <pc:spChg chg="add mod">
          <ac:chgData name="ゲスト ユーザー" userId="" providerId="Windows Live" clId="Web-{B1EFA465-74F9-49C5-8389-5F09249C94A1}" dt="2021-04-02T07:40:30.604" v="160" actId="1076"/>
          <ac:spMkLst>
            <pc:docMk/>
            <pc:sldMk cId="143333621" sldId="410"/>
            <ac:spMk id="13" creationId="{CCE9798D-79C7-4932-BBB6-BE89F5EDEF62}"/>
          </ac:spMkLst>
        </pc:spChg>
        <pc:spChg chg="mod">
          <ac:chgData name="ゲスト ユーザー" userId="" providerId="Windows Live" clId="Web-{B1EFA465-74F9-49C5-8389-5F09249C94A1}" dt="2021-04-02T07:41:40.027" v="182" actId="20577"/>
          <ac:spMkLst>
            <pc:docMk/>
            <pc:sldMk cId="143333621" sldId="410"/>
            <ac:spMk id="233" creationId="{00000000-0000-0000-0000-000000000000}"/>
          </ac:spMkLst>
        </pc:spChg>
        <pc:picChg chg="mod">
          <ac:chgData name="ゲスト ユーザー" userId="" providerId="Windows Live" clId="Web-{B1EFA465-74F9-49C5-8389-5F09249C94A1}" dt="2021-04-02T07:42:09.090" v="203" actId="1076"/>
          <ac:picMkLst>
            <pc:docMk/>
            <pc:sldMk cId="143333621" sldId="410"/>
            <ac:picMk id="2" creationId="{D1AB2A08-D781-4CAE-98EC-39746D9F1FFA}"/>
          </ac:picMkLst>
        </pc:picChg>
        <pc:picChg chg="del mod">
          <ac:chgData name="ゲスト ユーザー" userId="" providerId="Windows Live" clId="Web-{B1EFA465-74F9-49C5-8389-5F09249C94A1}" dt="2021-04-02T07:39:38.603" v="143"/>
          <ac:picMkLst>
            <pc:docMk/>
            <pc:sldMk cId="143333621" sldId="410"/>
            <ac:picMk id="5" creationId="{485EDF96-BEEC-450F-9470-E3C4D754320F}"/>
          </ac:picMkLst>
        </pc:picChg>
        <pc:picChg chg="add mod">
          <ac:chgData name="ゲスト ユーザー" userId="" providerId="Windows Live" clId="Web-{B1EFA465-74F9-49C5-8389-5F09249C94A1}" dt="2021-04-02T07:45:11" v="280" actId="1076"/>
          <ac:picMkLst>
            <pc:docMk/>
            <pc:sldMk cId="143333621" sldId="410"/>
            <ac:picMk id="6" creationId="{C36E0793-7D58-403D-A899-B2D4B065702A}"/>
          </ac:picMkLst>
        </pc:picChg>
        <pc:picChg chg="add mod">
          <ac:chgData name="ゲスト ユーザー" userId="" providerId="Windows Live" clId="Web-{B1EFA465-74F9-49C5-8389-5F09249C94A1}" dt="2021-04-02T07:45:17.172" v="281" actId="1076"/>
          <ac:picMkLst>
            <pc:docMk/>
            <pc:sldMk cId="143333621" sldId="410"/>
            <ac:picMk id="7" creationId="{A59EC26E-9E72-4DDB-8365-40C40929F117}"/>
          </ac:picMkLst>
        </pc:picChg>
        <pc:picChg chg="add mod ord">
          <ac:chgData name="ゲスト ユーザー" userId="" providerId="Windows Live" clId="Web-{B1EFA465-74F9-49C5-8389-5F09249C94A1}" dt="2021-04-02T07:40:06.822" v="152" actId="1076"/>
          <ac:picMkLst>
            <pc:docMk/>
            <pc:sldMk cId="143333621" sldId="410"/>
            <ac:picMk id="8" creationId="{ED3154B6-4347-4A7F-BEE6-093491B188EF}"/>
          </ac:picMkLst>
        </pc:picChg>
        <pc:picChg chg="mod">
          <ac:chgData name="ゲスト ユーザー" userId="" providerId="Windows Live" clId="Web-{B1EFA465-74F9-49C5-8389-5F09249C94A1}" dt="2021-04-02T07:42:17.450" v="206" actId="1076"/>
          <ac:picMkLst>
            <pc:docMk/>
            <pc:sldMk cId="143333621" sldId="410"/>
            <ac:picMk id="236" creationId="{00000000-0000-0000-0000-000000000000}"/>
          </ac:picMkLst>
        </pc:picChg>
      </pc:sldChg>
    </pc:docChg>
  </pc:docChgLst>
  <pc:docChgLst>
    <pc:chgData name="Masaki Suzuki" userId="2c4feb2ed34ad1a7" providerId="Windows Live" clId="Web-{B3DC2354-085A-43BA-957C-D2991066A18F}"/>
    <pc:docChg chg="addSld delSld modSld sldOrd">
      <pc:chgData name="Masaki Suzuki" userId="2c4feb2ed34ad1a7" providerId="Windows Live" clId="Web-{B3DC2354-085A-43BA-957C-D2991066A18F}" dt="2021-05-18T01:25:50.909" v="1003" actId="20577"/>
      <pc:docMkLst>
        <pc:docMk/>
      </pc:docMkLst>
      <pc:sldChg chg="modSp">
        <pc:chgData name="Masaki Suzuki" userId="2c4feb2ed34ad1a7" providerId="Windows Live" clId="Web-{B3DC2354-085A-43BA-957C-D2991066A18F}" dt="2021-05-18T00:21:52.293" v="50" actId="20577"/>
        <pc:sldMkLst>
          <pc:docMk/>
          <pc:sldMk cId="1960226004" sldId="370"/>
        </pc:sldMkLst>
        <pc:spChg chg="mod">
          <ac:chgData name="Masaki Suzuki" userId="2c4feb2ed34ad1a7" providerId="Windows Live" clId="Web-{B3DC2354-085A-43BA-957C-D2991066A18F}" dt="2021-05-18T00:21:20.651" v="16" actId="14100"/>
          <ac:spMkLst>
            <pc:docMk/>
            <pc:sldMk cId="1960226004" sldId="370"/>
            <ac:spMk id="7" creationId="{59823A91-67DA-4DA1-AFD3-629BADB5BE14}"/>
          </ac:spMkLst>
        </pc:spChg>
        <pc:spChg chg="mod">
          <ac:chgData name="Masaki Suzuki" userId="2c4feb2ed34ad1a7" providerId="Windows Live" clId="Web-{B3DC2354-085A-43BA-957C-D2991066A18F}" dt="2021-05-18T00:21:52.293" v="50" actId="20577"/>
          <ac:spMkLst>
            <pc:docMk/>
            <pc:sldMk cId="1960226004" sldId="370"/>
            <ac:spMk id="11" creationId="{1E6485E0-4E0A-410D-8447-C900B67005A8}"/>
          </ac:spMkLst>
        </pc:spChg>
      </pc:sldChg>
      <pc:sldChg chg="modSp">
        <pc:chgData name="Masaki Suzuki" userId="2c4feb2ed34ad1a7" providerId="Windows Live" clId="Web-{B3DC2354-085A-43BA-957C-D2991066A18F}" dt="2021-05-18T01:03:48.234" v="691" actId="14100"/>
        <pc:sldMkLst>
          <pc:docMk/>
          <pc:sldMk cId="2180529449" sldId="371"/>
        </pc:sldMkLst>
        <pc:spChg chg="mod">
          <ac:chgData name="Masaki Suzuki" userId="2c4feb2ed34ad1a7" providerId="Windows Live" clId="Web-{B3DC2354-085A-43BA-957C-D2991066A18F}" dt="2021-05-18T01:03:37.344" v="687" actId="14100"/>
          <ac:spMkLst>
            <pc:docMk/>
            <pc:sldMk cId="2180529449" sldId="371"/>
            <ac:spMk id="11" creationId="{1E6485E0-4E0A-410D-8447-C900B67005A8}"/>
          </ac:spMkLst>
        </pc:spChg>
        <pc:spChg chg="mod">
          <ac:chgData name="Masaki Suzuki" userId="2c4feb2ed34ad1a7" providerId="Windows Live" clId="Web-{B3DC2354-085A-43BA-957C-D2991066A18F}" dt="2021-05-18T01:03:44.562" v="689" actId="1076"/>
          <ac:spMkLst>
            <pc:docMk/>
            <pc:sldMk cId="2180529449" sldId="371"/>
            <ac:spMk id="12" creationId="{9C54AC2B-4295-4B14-B117-7FBB36A39E75}"/>
          </ac:spMkLst>
        </pc:spChg>
        <pc:picChg chg="mod">
          <ac:chgData name="Masaki Suzuki" userId="2c4feb2ed34ad1a7" providerId="Windows Live" clId="Web-{B3DC2354-085A-43BA-957C-D2991066A18F}" dt="2021-05-18T01:03:21.906" v="685" actId="1076"/>
          <ac:picMkLst>
            <pc:docMk/>
            <pc:sldMk cId="2180529449" sldId="371"/>
            <ac:picMk id="9" creationId="{7E780605-A0A8-49DA-A5A9-0FA709FBA490}"/>
          </ac:picMkLst>
        </pc:picChg>
        <pc:picChg chg="mod ord">
          <ac:chgData name="Masaki Suzuki" userId="2c4feb2ed34ad1a7" providerId="Windows Live" clId="Web-{B3DC2354-085A-43BA-957C-D2991066A18F}" dt="2021-05-18T01:03:48.234" v="691" actId="14100"/>
          <ac:picMkLst>
            <pc:docMk/>
            <pc:sldMk cId="2180529449" sldId="371"/>
            <ac:picMk id="14" creationId="{4333DBBB-741E-4225-BF58-D7010D704B6B}"/>
          </ac:picMkLst>
        </pc:picChg>
      </pc:sldChg>
      <pc:sldChg chg="addSp delSp modSp">
        <pc:chgData name="Masaki Suzuki" userId="2c4feb2ed34ad1a7" providerId="Windows Live" clId="Web-{B3DC2354-085A-43BA-957C-D2991066A18F}" dt="2021-05-18T01:02:28.733" v="678" actId="14100"/>
        <pc:sldMkLst>
          <pc:docMk/>
          <pc:sldMk cId="1075103814" sldId="373"/>
        </pc:sldMkLst>
        <pc:spChg chg="mod">
          <ac:chgData name="Masaki Suzuki" userId="2c4feb2ed34ad1a7" providerId="Windows Live" clId="Web-{B3DC2354-085A-43BA-957C-D2991066A18F}" dt="2021-05-18T00:22:19.934" v="79" actId="20577"/>
          <ac:spMkLst>
            <pc:docMk/>
            <pc:sldMk cId="1075103814" sldId="373"/>
            <ac:spMk id="2" creationId="{89E8158B-5EEC-45B0-8FEB-AB7342825C24}"/>
          </ac:spMkLst>
        </pc:spChg>
        <pc:spChg chg="add mod">
          <ac:chgData name="Masaki Suzuki" userId="2c4feb2ed34ad1a7" providerId="Windows Live" clId="Web-{B3DC2354-085A-43BA-957C-D2991066A18F}" dt="2021-05-18T01:02:28.733" v="678" actId="14100"/>
          <ac:spMkLst>
            <pc:docMk/>
            <pc:sldMk cId="1075103814" sldId="373"/>
            <ac:spMk id="6" creationId="{0AFE11C2-C344-4596-83A0-8413CC16254E}"/>
          </ac:spMkLst>
        </pc:spChg>
        <pc:spChg chg="mod">
          <ac:chgData name="Masaki Suzuki" userId="2c4feb2ed34ad1a7" providerId="Windows Live" clId="Web-{B3DC2354-085A-43BA-957C-D2991066A18F}" dt="2021-05-18T01:02:21.921" v="675" actId="20577"/>
          <ac:spMkLst>
            <pc:docMk/>
            <pc:sldMk cId="1075103814" sldId="373"/>
            <ac:spMk id="7" creationId="{59823A91-67DA-4DA1-AFD3-629BADB5BE14}"/>
          </ac:spMkLst>
        </pc:spChg>
        <pc:spChg chg="del">
          <ac:chgData name="Masaki Suzuki" userId="2c4feb2ed34ad1a7" providerId="Windows Live" clId="Web-{B3DC2354-085A-43BA-957C-D2991066A18F}" dt="2021-05-18T00:58:55.855" v="611"/>
          <ac:spMkLst>
            <pc:docMk/>
            <pc:sldMk cId="1075103814" sldId="373"/>
            <ac:spMk id="8" creationId="{38367C0E-DDA2-47FC-BB3D-25C2E6B88595}"/>
          </ac:spMkLst>
        </pc:spChg>
        <pc:picChg chg="add mod">
          <ac:chgData name="Masaki Suzuki" userId="2c4feb2ed34ad1a7" providerId="Windows Live" clId="Web-{B3DC2354-085A-43BA-957C-D2991066A18F}" dt="2021-05-18T00:59:08.980" v="616" actId="14100"/>
          <ac:picMkLst>
            <pc:docMk/>
            <pc:sldMk cId="1075103814" sldId="373"/>
            <ac:picMk id="3" creationId="{540CDAE8-16C7-40D6-A10C-F5A76672B9EB}"/>
          </ac:picMkLst>
        </pc:picChg>
        <pc:picChg chg="del">
          <ac:chgData name="Masaki Suzuki" userId="2c4feb2ed34ad1a7" providerId="Windows Live" clId="Web-{B3DC2354-085A-43BA-957C-D2991066A18F}" dt="2021-05-18T00:58:51.371" v="609"/>
          <ac:picMkLst>
            <pc:docMk/>
            <pc:sldMk cId="1075103814" sldId="373"/>
            <ac:picMk id="4" creationId="{04AFB3C2-AE39-4B29-AD38-A06208858D20}"/>
          </ac:picMkLst>
        </pc:picChg>
        <pc:picChg chg="del">
          <ac:chgData name="Masaki Suzuki" userId="2c4feb2ed34ad1a7" providerId="Windows Live" clId="Web-{B3DC2354-085A-43BA-957C-D2991066A18F}" dt="2021-05-18T00:58:57.933" v="612"/>
          <ac:picMkLst>
            <pc:docMk/>
            <pc:sldMk cId="1075103814" sldId="373"/>
            <ac:picMk id="15" creationId="{B496D40E-D8B3-4FED-AE58-04C3273F4DDA}"/>
          </ac:picMkLst>
        </pc:picChg>
      </pc:sldChg>
      <pc:sldChg chg="addSp delSp modSp add del">
        <pc:chgData name="Masaki Suzuki" userId="2c4feb2ed34ad1a7" providerId="Windows Live" clId="Web-{B3DC2354-085A-43BA-957C-D2991066A18F}" dt="2021-05-18T00:48:54.190" v="521" actId="1076"/>
        <pc:sldMkLst>
          <pc:docMk/>
          <pc:sldMk cId="1559355560" sldId="376"/>
        </pc:sldMkLst>
        <pc:spChg chg="mod">
          <ac:chgData name="Masaki Suzuki" userId="2c4feb2ed34ad1a7" providerId="Windows Live" clId="Web-{B3DC2354-085A-43BA-957C-D2991066A18F}" dt="2021-05-18T00:48:32.784" v="512" actId="1076"/>
          <ac:spMkLst>
            <pc:docMk/>
            <pc:sldMk cId="1559355560" sldId="376"/>
            <ac:spMk id="4" creationId="{4230D2A5-B08E-4B43-AF69-1E31A9F43264}"/>
          </ac:spMkLst>
        </pc:spChg>
        <pc:spChg chg="add mod">
          <ac:chgData name="Masaki Suzuki" userId="2c4feb2ed34ad1a7" providerId="Windows Live" clId="Web-{B3DC2354-085A-43BA-957C-D2991066A18F}" dt="2021-05-18T00:47:12.627" v="504" actId="20577"/>
          <ac:spMkLst>
            <pc:docMk/>
            <pc:sldMk cId="1559355560" sldId="376"/>
            <ac:spMk id="6" creationId="{F9B48304-22B9-47B0-ADA3-CDF10FCF14B0}"/>
          </ac:spMkLst>
        </pc:spChg>
        <pc:spChg chg="mod">
          <ac:chgData name="Masaki Suzuki" userId="2c4feb2ed34ad1a7" providerId="Windows Live" clId="Web-{B3DC2354-085A-43BA-957C-D2991066A18F}" dt="2021-05-18T00:42:27.998" v="415" actId="1076"/>
          <ac:spMkLst>
            <pc:docMk/>
            <pc:sldMk cId="1559355560" sldId="376"/>
            <ac:spMk id="7" creationId="{59823A91-67DA-4DA1-AFD3-629BADB5BE14}"/>
          </ac:spMkLst>
        </pc:spChg>
        <pc:spChg chg="add mod">
          <ac:chgData name="Masaki Suzuki" userId="2c4feb2ed34ad1a7" providerId="Windows Live" clId="Web-{B3DC2354-085A-43BA-957C-D2991066A18F}" dt="2021-05-18T00:48:54.190" v="521" actId="1076"/>
          <ac:spMkLst>
            <pc:docMk/>
            <pc:sldMk cId="1559355560" sldId="376"/>
            <ac:spMk id="13" creationId="{2D939CA3-0E07-4A4E-828F-0D6998700E0F}"/>
          </ac:spMkLst>
        </pc:spChg>
        <pc:picChg chg="add mod">
          <ac:chgData name="Masaki Suzuki" userId="2c4feb2ed34ad1a7" providerId="Windows Live" clId="Web-{B3DC2354-085A-43BA-957C-D2991066A18F}" dt="2021-05-18T00:42:32.373" v="418" actId="1076"/>
          <ac:picMkLst>
            <pc:docMk/>
            <pc:sldMk cId="1559355560" sldId="376"/>
            <ac:picMk id="3" creationId="{97FAF3B3-C38B-4715-B2EB-01933B6D4A3C}"/>
          </ac:picMkLst>
        </pc:picChg>
        <pc:picChg chg="mod">
          <ac:chgData name="Masaki Suzuki" userId="2c4feb2ed34ad1a7" providerId="Windows Live" clId="Web-{B3DC2354-085A-43BA-957C-D2991066A18F}" dt="2021-05-18T00:42:30.716" v="416" actId="1076"/>
          <ac:picMkLst>
            <pc:docMk/>
            <pc:sldMk cId="1559355560" sldId="376"/>
            <ac:picMk id="5" creationId="{4C2B375E-93AB-427D-AE42-5015E01ECDF9}"/>
          </ac:picMkLst>
        </pc:picChg>
        <pc:picChg chg="mod">
          <ac:chgData name="Masaki Suzuki" userId="2c4feb2ed34ad1a7" providerId="Windows Live" clId="Web-{B3DC2354-085A-43BA-957C-D2991066A18F}" dt="2021-05-18T00:48:34.612" v="513" actId="1076"/>
          <ac:picMkLst>
            <pc:docMk/>
            <pc:sldMk cId="1559355560" sldId="376"/>
            <ac:picMk id="9" creationId="{3C8B5A4D-4AF0-44B1-B49B-E35B1BA65233}"/>
          </ac:picMkLst>
        </pc:picChg>
        <pc:picChg chg="add mod ord">
          <ac:chgData name="Masaki Suzuki" userId="2c4feb2ed34ad1a7" providerId="Windows Live" clId="Web-{B3DC2354-085A-43BA-957C-D2991066A18F}" dt="2021-05-18T00:48:27.831" v="510"/>
          <ac:picMkLst>
            <pc:docMk/>
            <pc:sldMk cId="1559355560" sldId="376"/>
            <ac:picMk id="11" creationId="{4441E475-2677-466C-9480-F8AEF7F1E754}"/>
          </ac:picMkLst>
        </pc:picChg>
        <pc:picChg chg="del">
          <ac:chgData name="Masaki Suzuki" userId="2c4feb2ed34ad1a7" providerId="Windows Live" clId="Web-{B3DC2354-085A-43BA-957C-D2991066A18F}" dt="2021-05-18T00:47:56.252" v="505"/>
          <ac:picMkLst>
            <pc:docMk/>
            <pc:sldMk cId="1559355560" sldId="376"/>
            <ac:picMk id="12" creationId="{57C240F1-57C9-4068-BD2F-04A29AEF1DA9}"/>
          </ac:picMkLst>
        </pc:picChg>
      </pc:sldChg>
      <pc:sldChg chg="addSp delSp modSp add del">
        <pc:chgData name="Masaki Suzuki" userId="2c4feb2ed34ad1a7" providerId="Windows Live" clId="Web-{B3DC2354-085A-43BA-957C-D2991066A18F}" dt="2021-05-18T00:52:21.568" v="533" actId="20577"/>
        <pc:sldMkLst>
          <pc:docMk/>
          <pc:sldMk cId="4246320596" sldId="378"/>
        </pc:sldMkLst>
        <pc:spChg chg="mod">
          <ac:chgData name="Masaki Suzuki" userId="2c4feb2ed34ad1a7" providerId="Windows Live" clId="Web-{B3DC2354-085A-43BA-957C-D2991066A18F}" dt="2021-05-18T00:49:33.066" v="528" actId="1076"/>
          <ac:spMkLst>
            <pc:docMk/>
            <pc:sldMk cId="4246320596" sldId="378"/>
            <ac:spMk id="4" creationId="{709C0DBC-E439-4BE1-AEDB-E8FEC54CD4F3}"/>
          </ac:spMkLst>
        </pc:spChg>
        <pc:spChg chg="mod">
          <ac:chgData name="Masaki Suzuki" userId="2c4feb2ed34ad1a7" providerId="Windows Live" clId="Web-{B3DC2354-085A-43BA-957C-D2991066A18F}" dt="2021-05-18T00:52:21.568" v="533" actId="20577"/>
          <ac:spMkLst>
            <pc:docMk/>
            <pc:sldMk cId="4246320596" sldId="378"/>
            <ac:spMk id="6" creationId="{5FD2ECB2-1C1A-40DA-AEDF-CF340048781A}"/>
          </ac:spMkLst>
        </pc:spChg>
        <pc:picChg chg="del">
          <ac:chgData name="Masaki Suzuki" userId="2c4feb2ed34ad1a7" providerId="Windows Live" clId="Web-{B3DC2354-085A-43BA-957C-D2991066A18F}" dt="2021-05-18T00:48:59.394" v="522"/>
          <ac:picMkLst>
            <pc:docMk/>
            <pc:sldMk cId="4246320596" sldId="378"/>
            <ac:picMk id="8" creationId="{C50EE1FF-1489-4E69-9EF6-70CF80B6A517}"/>
          </ac:picMkLst>
        </pc:picChg>
        <pc:picChg chg="add mod ord">
          <ac:chgData name="Masaki Suzuki" userId="2c4feb2ed34ad1a7" providerId="Windows Live" clId="Web-{B3DC2354-085A-43BA-957C-D2991066A18F}" dt="2021-05-18T00:49:31.082" v="527" actId="1076"/>
          <ac:picMkLst>
            <pc:docMk/>
            <pc:sldMk cId="4246320596" sldId="378"/>
            <ac:picMk id="9" creationId="{7C0E1756-2690-4024-A19C-284D2A8E907C}"/>
          </ac:picMkLst>
        </pc:picChg>
        <pc:picChg chg="mod">
          <ac:chgData name="Masaki Suzuki" userId="2c4feb2ed34ad1a7" providerId="Windows Live" clId="Web-{B3DC2354-085A-43BA-957C-D2991066A18F}" dt="2021-05-18T00:49:39.676" v="529" actId="1076"/>
          <ac:picMkLst>
            <pc:docMk/>
            <pc:sldMk cId="4246320596" sldId="378"/>
            <ac:picMk id="11" creationId="{B4B5E1B4-D14C-4875-A99B-4EAAEAFA4AB8}"/>
          </ac:picMkLst>
        </pc:picChg>
      </pc:sldChg>
      <pc:sldChg chg="addSp delSp modSp">
        <pc:chgData name="Masaki Suzuki" userId="2c4feb2ed34ad1a7" providerId="Windows Live" clId="Web-{B3DC2354-085A-43BA-957C-D2991066A18F}" dt="2021-05-18T00:59:27.215" v="620" actId="14100"/>
        <pc:sldMkLst>
          <pc:docMk/>
          <pc:sldMk cId="927693009" sldId="382"/>
        </pc:sldMkLst>
        <pc:picChg chg="add mod">
          <ac:chgData name="Masaki Suzuki" userId="2c4feb2ed34ad1a7" providerId="Windows Live" clId="Web-{B3DC2354-085A-43BA-957C-D2991066A18F}" dt="2021-05-18T00:59:27.215" v="620" actId="14100"/>
          <ac:picMkLst>
            <pc:docMk/>
            <pc:sldMk cId="927693009" sldId="382"/>
            <ac:picMk id="4" creationId="{000E88AD-60C5-4B33-B029-9A2D7F241238}"/>
          </ac:picMkLst>
        </pc:picChg>
        <pc:picChg chg="del">
          <ac:chgData name="Masaki Suzuki" userId="2c4feb2ed34ad1a7" providerId="Windows Live" clId="Web-{B3DC2354-085A-43BA-957C-D2991066A18F}" dt="2021-05-18T00:59:19.949" v="617"/>
          <ac:picMkLst>
            <pc:docMk/>
            <pc:sldMk cId="927693009" sldId="382"/>
            <ac:picMk id="10" creationId="{676A79D5-15B9-46BA-A0A5-4E315463C41D}"/>
          </ac:picMkLst>
        </pc:picChg>
      </pc:sldChg>
      <pc:sldChg chg="modSp">
        <pc:chgData name="Masaki Suzuki" userId="2c4feb2ed34ad1a7" providerId="Windows Live" clId="Web-{B3DC2354-085A-43BA-957C-D2991066A18F}" dt="2021-05-18T01:12:07.694" v="757" actId="20577"/>
        <pc:sldMkLst>
          <pc:docMk/>
          <pc:sldMk cId="2206464848" sldId="384"/>
        </pc:sldMkLst>
        <pc:spChg chg="mod">
          <ac:chgData name="Masaki Suzuki" userId="2c4feb2ed34ad1a7" providerId="Windows Live" clId="Web-{B3DC2354-085A-43BA-957C-D2991066A18F}" dt="2021-05-18T01:12:07.694" v="757" actId="20577"/>
          <ac:spMkLst>
            <pc:docMk/>
            <pc:sldMk cId="2206464848" sldId="384"/>
            <ac:spMk id="6" creationId="{5FD2ECB2-1C1A-40DA-AEDF-CF340048781A}"/>
          </ac:spMkLst>
        </pc:spChg>
        <pc:spChg chg="mod">
          <ac:chgData name="Masaki Suzuki" userId="2c4feb2ed34ad1a7" providerId="Windows Live" clId="Web-{B3DC2354-085A-43BA-957C-D2991066A18F}" dt="2021-05-18T00:55:48.603" v="595" actId="14100"/>
          <ac:spMkLst>
            <pc:docMk/>
            <pc:sldMk cId="2206464848" sldId="384"/>
            <ac:spMk id="11" creationId="{6767F72A-B215-4DDD-8F1E-F5C7B53A0E3B}"/>
          </ac:spMkLst>
        </pc:spChg>
      </pc:sldChg>
      <pc:sldChg chg="modSp">
        <pc:chgData name="Masaki Suzuki" userId="2c4feb2ed34ad1a7" providerId="Windows Live" clId="Web-{B3DC2354-085A-43BA-957C-D2991066A18F}" dt="2021-05-18T00:56:14.634" v="604" actId="20577"/>
        <pc:sldMkLst>
          <pc:docMk/>
          <pc:sldMk cId="1699587024" sldId="385"/>
        </pc:sldMkLst>
        <pc:spChg chg="mod">
          <ac:chgData name="Masaki Suzuki" userId="2c4feb2ed34ad1a7" providerId="Windows Live" clId="Web-{B3DC2354-085A-43BA-957C-D2991066A18F}" dt="2021-05-18T00:56:14.634" v="604" actId="20577"/>
          <ac:spMkLst>
            <pc:docMk/>
            <pc:sldMk cId="1699587024" sldId="385"/>
            <ac:spMk id="11" creationId="{6767F72A-B215-4DDD-8F1E-F5C7B53A0E3B}"/>
          </ac:spMkLst>
        </pc:spChg>
      </pc:sldChg>
      <pc:sldChg chg="addSp modSp">
        <pc:chgData name="Masaki Suzuki" userId="2c4feb2ed34ad1a7" providerId="Windows Live" clId="Web-{B3DC2354-085A-43BA-957C-D2991066A18F}" dt="2021-05-18T01:05:33.970" v="694" actId="1076"/>
        <pc:sldMkLst>
          <pc:docMk/>
          <pc:sldMk cId="2925984795" sldId="387"/>
        </pc:sldMkLst>
        <pc:picChg chg="add mod">
          <ac:chgData name="Masaki Suzuki" userId="2c4feb2ed34ad1a7" providerId="Windows Live" clId="Web-{B3DC2354-085A-43BA-957C-D2991066A18F}" dt="2021-05-18T01:05:33.970" v="694" actId="1076"/>
          <ac:picMkLst>
            <pc:docMk/>
            <pc:sldMk cId="2925984795" sldId="387"/>
            <ac:picMk id="3" creationId="{EF0954A1-E65D-48DB-87E9-6195D4BE1AE1}"/>
          </ac:picMkLst>
        </pc:picChg>
      </pc:sldChg>
      <pc:sldChg chg="addSp modSp del">
        <pc:chgData name="Masaki Suzuki" userId="2c4feb2ed34ad1a7" providerId="Windows Live" clId="Web-{B3DC2354-085A-43BA-957C-D2991066A18F}" dt="2021-05-18T01:07:39.050" v="706"/>
        <pc:sldMkLst>
          <pc:docMk/>
          <pc:sldMk cId="1593182105" sldId="388"/>
        </pc:sldMkLst>
        <pc:spChg chg="add mod">
          <ac:chgData name="Masaki Suzuki" userId="2c4feb2ed34ad1a7" providerId="Windows Live" clId="Web-{B3DC2354-085A-43BA-957C-D2991066A18F}" dt="2021-05-18T01:07:00.893" v="700" actId="14100"/>
          <ac:spMkLst>
            <pc:docMk/>
            <pc:sldMk cId="1593182105" sldId="388"/>
            <ac:spMk id="9" creationId="{8A8324C6-4042-492F-9613-705FA77FE7B6}"/>
          </ac:spMkLst>
        </pc:spChg>
        <pc:spChg chg="add mod">
          <ac:chgData name="Masaki Suzuki" userId="2c4feb2ed34ad1a7" providerId="Windows Live" clId="Web-{B3DC2354-085A-43BA-957C-D2991066A18F}" dt="2021-05-18T01:07:06.159" v="702" actId="14100"/>
          <ac:spMkLst>
            <pc:docMk/>
            <pc:sldMk cId="1593182105" sldId="388"/>
            <ac:spMk id="10" creationId="{54B09730-21BD-4369-A7AE-603ACFDBA727}"/>
          </ac:spMkLst>
        </pc:spChg>
        <pc:spChg chg="add mod">
          <ac:chgData name="Masaki Suzuki" userId="2c4feb2ed34ad1a7" providerId="Windows Live" clId="Web-{B3DC2354-085A-43BA-957C-D2991066A18F}" dt="2021-05-18T01:07:13.128" v="705" actId="14100"/>
          <ac:spMkLst>
            <pc:docMk/>
            <pc:sldMk cId="1593182105" sldId="388"/>
            <ac:spMk id="12" creationId="{26FF5AF3-B47C-4741-A484-5EE89B93D289}"/>
          </ac:spMkLst>
        </pc:spChg>
      </pc:sldChg>
      <pc:sldChg chg="modSp">
        <pc:chgData name="Masaki Suzuki" userId="2c4feb2ed34ad1a7" providerId="Windows Live" clId="Web-{B3DC2354-085A-43BA-957C-D2991066A18F}" dt="2021-05-18T01:10:15.208" v="726" actId="20577"/>
        <pc:sldMkLst>
          <pc:docMk/>
          <pc:sldMk cId="1275981446" sldId="397"/>
        </pc:sldMkLst>
        <pc:spChg chg="mod">
          <ac:chgData name="Masaki Suzuki" userId="2c4feb2ed34ad1a7" providerId="Windows Live" clId="Web-{B3DC2354-085A-43BA-957C-D2991066A18F}" dt="2021-05-18T01:10:15.208" v="726" actId="20577"/>
          <ac:spMkLst>
            <pc:docMk/>
            <pc:sldMk cId="1275981446" sldId="397"/>
            <ac:spMk id="11" creationId="{6767F72A-B215-4DDD-8F1E-F5C7B53A0E3B}"/>
          </ac:spMkLst>
        </pc:spChg>
      </pc:sldChg>
      <pc:sldChg chg="modSp">
        <pc:chgData name="Masaki Suzuki" userId="2c4feb2ed34ad1a7" providerId="Windows Live" clId="Web-{B3DC2354-085A-43BA-957C-D2991066A18F}" dt="2021-05-18T01:09:51.130" v="723" actId="20577"/>
        <pc:sldMkLst>
          <pc:docMk/>
          <pc:sldMk cId="3448728400" sldId="398"/>
        </pc:sldMkLst>
        <pc:spChg chg="mod">
          <ac:chgData name="Masaki Suzuki" userId="2c4feb2ed34ad1a7" providerId="Windows Live" clId="Web-{B3DC2354-085A-43BA-957C-D2991066A18F}" dt="2021-05-18T01:09:51.130" v="723" actId="20577"/>
          <ac:spMkLst>
            <pc:docMk/>
            <pc:sldMk cId="3448728400" sldId="398"/>
            <ac:spMk id="6" creationId="{5FD2ECB2-1C1A-40DA-AEDF-CF340048781A}"/>
          </ac:spMkLst>
        </pc:spChg>
      </pc:sldChg>
      <pc:sldChg chg="modSp">
        <pc:chgData name="Masaki Suzuki" userId="2c4feb2ed34ad1a7" providerId="Windows Live" clId="Web-{B3DC2354-085A-43BA-957C-D2991066A18F}" dt="2021-05-18T01:11:00.287" v="739" actId="20577"/>
        <pc:sldMkLst>
          <pc:docMk/>
          <pc:sldMk cId="2961450010" sldId="399"/>
        </pc:sldMkLst>
        <pc:spChg chg="mod">
          <ac:chgData name="Masaki Suzuki" userId="2c4feb2ed34ad1a7" providerId="Windows Live" clId="Web-{B3DC2354-085A-43BA-957C-D2991066A18F}" dt="2021-05-18T01:11:00.287" v="739" actId="20577"/>
          <ac:spMkLst>
            <pc:docMk/>
            <pc:sldMk cId="2961450010" sldId="399"/>
            <ac:spMk id="2" creationId="{89E8158B-5EEC-45B0-8FEB-AB7342825C24}"/>
          </ac:spMkLst>
        </pc:spChg>
      </pc:sldChg>
      <pc:sldChg chg="addSp delSp modSp ord">
        <pc:chgData name="Masaki Suzuki" userId="2c4feb2ed34ad1a7" providerId="Windows Live" clId="Web-{B3DC2354-085A-43BA-957C-D2991066A18F}" dt="2021-05-18T01:01:55.217" v="665" actId="20577"/>
        <pc:sldMkLst>
          <pc:docMk/>
          <pc:sldMk cId="976950136" sldId="400"/>
        </pc:sldMkLst>
        <pc:spChg chg="mod">
          <ac:chgData name="Masaki Suzuki" userId="2c4feb2ed34ad1a7" providerId="Windows Live" clId="Web-{B3DC2354-085A-43BA-957C-D2991066A18F}" dt="2021-05-18T01:01:55.217" v="665" actId="20577"/>
          <ac:spMkLst>
            <pc:docMk/>
            <pc:sldMk cId="976950136" sldId="400"/>
            <ac:spMk id="6" creationId="{5FD2ECB2-1C1A-40DA-AEDF-CF340048781A}"/>
          </ac:spMkLst>
        </pc:spChg>
        <pc:spChg chg="mod">
          <ac:chgData name="Masaki Suzuki" userId="2c4feb2ed34ad1a7" providerId="Windows Live" clId="Web-{B3DC2354-085A-43BA-957C-D2991066A18F}" dt="2021-05-18T00:45:01.265" v="463" actId="14100"/>
          <ac:spMkLst>
            <pc:docMk/>
            <pc:sldMk cId="976950136" sldId="400"/>
            <ac:spMk id="9" creationId="{E83C89DB-A97C-4126-AA66-286BE4B3503A}"/>
          </ac:spMkLst>
        </pc:spChg>
        <pc:spChg chg="add mod">
          <ac:chgData name="Masaki Suzuki" userId="2c4feb2ed34ad1a7" providerId="Windows Live" clId="Web-{B3DC2354-085A-43BA-957C-D2991066A18F}" dt="2021-05-18T01:01:41.014" v="653" actId="14100"/>
          <ac:spMkLst>
            <pc:docMk/>
            <pc:sldMk cId="976950136" sldId="400"/>
            <ac:spMk id="10" creationId="{5C5A6087-F291-4621-ABEE-62F461297701}"/>
          </ac:spMkLst>
        </pc:spChg>
        <pc:picChg chg="add del mod ord">
          <ac:chgData name="Masaki Suzuki" userId="2c4feb2ed34ad1a7" providerId="Windows Live" clId="Web-{B3DC2354-085A-43BA-957C-D2991066A18F}" dt="2021-05-18T00:44:35.874" v="457"/>
          <ac:picMkLst>
            <pc:docMk/>
            <pc:sldMk cId="976950136" sldId="400"/>
            <ac:picMk id="4" creationId="{E3FF515D-6BB0-451B-8DA5-8214C9278C08}"/>
          </ac:picMkLst>
        </pc:picChg>
        <pc:picChg chg="add mod ord">
          <ac:chgData name="Masaki Suzuki" userId="2c4feb2ed34ad1a7" providerId="Windows Live" clId="Web-{B3DC2354-085A-43BA-957C-D2991066A18F}" dt="2021-05-18T00:44:54.593" v="461"/>
          <ac:picMkLst>
            <pc:docMk/>
            <pc:sldMk cId="976950136" sldId="400"/>
            <ac:picMk id="5" creationId="{57C564AE-A90D-4F77-8016-227273830E3B}"/>
          </ac:picMkLst>
        </pc:picChg>
        <pc:picChg chg="del">
          <ac:chgData name="Masaki Suzuki" userId="2c4feb2ed34ad1a7" providerId="Windows Live" clId="Web-{B3DC2354-085A-43BA-957C-D2991066A18F}" dt="2021-05-18T00:44:20.937" v="451"/>
          <ac:picMkLst>
            <pc:docMk/>
            <pc:sldMk cId="976950136" sldId="400"/>
            <ac:picMk id="7" creationId="{E2979EE7-7228-4768-B973-A3099B5263EA}"/>
          </ac:picMkLst>
        </pc:picChg>
        <pc:picChg chg="mod">
          <ac:chgData name="Masaki Suzuki" userId="2c4feb2ed34ad1a7" providerId="Windows Live" clId="Web-{B3DC2354-085A-43BA-957C-D2991066A18F}" dt="2021-05-18T00:45:03.500" v="464" actId="1076"/>
          <ac:picMkLst>
            <pc:docMk/>
            <pc:sldMk cId="976950136" sldId="400"/>
            <ac:picMk id="11" creationId="{B66357EF-8D24-4190-B1B5-EA9BE202B6C9}"/>
          </ac:picMkLst>
        </pc:picChg>
      </pc:sldChg>
      <pc:sldChg chg="del">
        <pc:chgData name="Masaki Suzuki" userId="2c4feb2ed34ad1a7" providerId="Windows Live" clId="Web-{B3DC2354-085A-43BA-957C-D2991066A18F}" dt="2021-05-18T01:04:28.235" v="692"/>
        <pc:sldMkLst>
          <pc:docMk/>
          <pc:sldMk cId="974158430" sldId="401"/>
        </pc:sldMkLst>
      </pc:sldChg>
      <pc:sldChg chg="addSp delSp modSp">
        <pc:chgData name="Masaki Suzuki" userId="2c4feb2ed34ad1a7" providerId="Windows Live" clId="Web-{B3DC2354-085A-43BA-957C-D2991066A18F}" dt="2021-05-18T00:35:58.789" v="314" actId="20577"/>
        <pc:sldMkLst>
          <pc:docMk/>
          <pc:sldMk cId="900628308" sldId="402"/>
        </pc:sldMkLst>
        <pc:spChg chg="mod">
          <ac:chgData name="Masaki Suzuki" userId="2c4feb2ed34ad1a7" providerId="Windows Live" clId="Web-{B3DC2354-085A-43BA-957C-D2991066A18F}" dt="2021-05-18T00:35:58.789" v="314" actId="20577"/>
          <ac:spMkLst>
            <pc:docMk/>
            <pc:sldMk cId="900628308" sldId="402"/>
            <ac:spMk id="6" creationId="{5FD2ECB2-1C1A-40DA-AEDF-CF340048781A}"/>
          </ac:spMkLst>
        </pc:spChg>
        <pc:spChg chg="add mod ord">
          <ac:chgData name="Masaki Suzuki" userId="2c4feb2ed34ad1a7" providerId="Windows Live" clId="Web-{B3DC2354-085A-43BA-957C-D2991066A18F}" dt="2021-05-18T00:35:05.835" v="269" actId="1076"/>
          <ac:spMkLst>
            <pc:docMk/>
            <pc:sldMk cId="900628308" sldId="402"/>
            <ac:spMk id="7" creationId="{B8373D93-6748-4310-B23C-DCA3D2FA266D}"/>
          </ac:spMkLst>
        </pc:spChg>
        <pc:spChg chg="add mod">
          <ac:chgData name="Masaki Suzuki" userId="2c4feb2ed34ad1a7" providerId="Windows Live" clId="Web-{B3DC2354-085A-43BA-957C-D2991066A18F}" dt="2021-05-18T00:35:00.257" v="268" actId="1076"/>
          <ac:spMkLst>
            <pc:docMk/>
            <pc:sldMk cId="900628308" sldId="402"/>
            <ac:spMk id="10" creationId="{BEF83495-2507-4EE2-A411-DFE5F74849BC}"/>
          </ac:spMkLst>
        </pc:spChg>
        <pc:picChg chg="add del mod">
          <ac:chgData name="Masaki Suzuki" userId="2c4feb2ed34ad1a7" providerId="Windows Live" clId="Web-{B3DC2354-085A-43BA-957C-D2991066A18F}" dt="2021-05-18T00:32:04.192" v="219"/>
          <ac:picMkLst>
            <pc:docMk/>
            <pc:sldMk cId="900628308" sldId="402"/>
            <ac:picMk id="4" creationId="{5EA35D97-99DB-490B-ADBD-FA6DEAD37DC8}"/>
          </ac:picMkLst>
        </pc:picChg>
        <pc:picChg chg="add mod">
          <ac:chgData name="Masaki Suzuki" userId="2c4feb2ed34ad1a7" providerId="Windows Live" clId="Web-{B3DC2354-085A-43BA-957C-D2991066A18F}" dt="2021-05-18T00:31:02.175" v="210" actId="1076"/>
          <ac:picMkLst>
            <pc:docMk/>
            <pc:sldMk cId="900628308" sldId="402"/>
            <ac:picMk id="5" creationId="{1BFB7FD8-2441-4C9D-8DC8-8D0A72155F80}"/>
          </ac:picMkLst>
        </pc:picChg>
        <pc:picChg chg="add del mod ord">
          <ac:chgData name="Masaki Suzuki" userId="2c4feb2ed34ad1a7" providerId="Windows Live" clId="Web-{B3DC2354-085A-43BA-957C-D2991066A18F}" dt="2021-05-18T00:34:24.334" v="261"/>
          <ac:picMkLst>
            <pc:docMk/>
            <pc:sldMk cId="900628308" sldId="402"/>
            <ac:picMk id="9" creationId="{6A9984FC-F395-4392-A068-11204CD9298A}"/>
          </ac:picMkLst>
        </pc:picChg>
        <pc:picChg chg="del">
          <ac:chgData name="Masaki Suzuki" userId="2c4feb2ed34ad1a7" providerId="Windows Live" clId="Web-{B3DC2354-085A-43BA-957C-D2991066A18F}" dt="2021-05-18T00:27:42.079" v="138"/>
          <ac:picMkLst>
            <pc:docMk/>
            <pc:sldMk cId="900628308" sldId="402"/>
            <ac:picMk id="11" creationId="{60154EA4-1028-4D6C-9990-527228F747F9}"/>
          </ac:picMkLst>
        </pc:picChg>
        <pc:picChg chg="add mod ord">
          <ac:chgData name="Masaki Suzuki" userId="2c4feb2ed34ad1a7" providerId="Windows Live" clId="Web-{B3DC2354-085A-43BA-957C-D2991066A18F}" dt="2021-05-18T00:34:54.507" v="265"/>
          <ac:picMkLst>
            <pc:docMk/>
            <pc:sldMk cId="900628308" sldId="402"/>
            <ac:picMk id="12" creationId="{24E9609D-D060-455B-94BC-46D18CF22C1D}"/>
          </ac:picMkLst>
        </pc:picChg>
      </pc:sldChg>
      <pc:sldChg chg="modSp">
        <pc:chgData name="Masaki Suzuki" userId="2c4feb2ed34ad1a7" providerId="Windows Live" clId="Web-{B3DC2354-085A-43BA-957C-D2991066A18F}" dt="2021-05-18T01:07:51.316" v="715" actId="20577"/>
        <pc:sldMkLst>
          <pc:docMk/>
          <pc:sldMk cId="673375447" sldId="403"/>
        </pc:sldMkLst>
        <pc:spChg chg="mod">
          <ac:chgData name="Masaki Suzuki" userId="2c4feb2ed34ad1a7" providerId="Windows Live" clId="Web-{B3DC2354-085A-43BA-957C-D2991066A18F}" dt="2021-05-18T01:07:51.316" v="715" actId="20577"/>
          <ac:spMkLst>
            <pc:docMk/>
            <pc:sldMk cId="673375447" sldId="403"/>
            <ac:spMk id="6" creationId="{5FD2ECB2-1C1A-40DA-AEDF-CF340048781A}"/>
          </ac:spMkLst>
        </pc:spChg>
      </pc:sldChg>
      <pc:sldChg chg="modSp">
        <pc:chgData name="Masaki Suzuki" userId="2c4feb2ed34ad1a7" providerId="Windows Live" clId="Web-{B3DC2354-085A-43BA-957C-D2991066A18F}" dt="2021-05-18T01:13:18.102" v="765" actId="20577"/>
        <pc:sldMkLst>
          <pc:docMk/>
          <pc:sldMk cId="1277930480" sldId="404"/>
        </pc:sldMkLst>
        <pc:spChg chg="mod">
          <ac:chgData name="Masaki Suzuki" userId="2c4feb2ed34ad1a7" providerId="Windows Live" clId="Web-{B3DC2354-085A-43BA-957C-D2991066A18F}" dt="2021-05-18T01:13:18.102" v="765" actId="20577"/>
          <ac:spMkLst>
            <pc:docMk/>
            <pc:sldMk cId="1277930480" sldId="404"/>
            <ac:spMk id="2" creationId="{89E8158B-5EEC-45B0-8FEB-AB7342825C24}"/>
          </ac:spMkLst>
        </pc:spChg>
      </pc:sldChg>
      <pc:sldChg chg="modSp">
        <pc:chgData name="Masaki Suzuki" userId="2c4feb2ed34ad1a7" providerId="Windows Live" clId="Web-{B3DC2354-085A-43BA-957C-D2991066A18F}" dt="2021-05-18T01:11:29.163" v="745" actId="20577"/>
        <pc:sldMkLst>
          <pc:docMk/>
          <pc:sldMk cId="2805759793" sldId="405"/>
        </pc:sldMkLst>
        <pc:spChg chg="mod">
          <ac:chgData name="Masaki Suzuki" userId="2c4feb2ed34ad1a7" providerId="Windows Live" clId="Web-{B3DC2354-085A-43BA-957C-D2991066A18F}" dt="2021-05-18T01:11:29.163" v="745" actId="20577"/>
          <ac:spMkLst>
            <pc:docMk/>
            <pc:sldMk cId="2805759793" sldId="405"/>
            <ac:spMk id="6" creationId="{5FD2ECB2-1C1A-40DA-AEDF-CF340048781A}"/>
          </ac:spMkLst>
        </pc:spChg>
      </pc:sldChg>
      <pc:sldChg chg="modSp">
        <pc:chgData name="Masaki Suzuki" userId="2c4feb2ed34ad1a7" providerId="Windows Live" clId="Web-{B3DC2354-085A-43BA-957C-D2991066A18F}" dt="2021-05-18T00:20:34.885" v="0" actId="1076"/>
        <pc:sldMkLst>
          <pc:docMk/>
          <pc:sldMk cId="1670774392" sldId="408"/>
        </pc:sldMkLst>
        <pc:picChg chg="mod">
          <ac:chgData name="Masaki Suzuki" userId="2c4feb2ed34ad1a7" providerId="Windows Live" clId="Web-{B3DC2354-085A-43BA-957C-D2991066A18F}" dt="2021-05-18T00:20:34.885" v="0" actId="1076"/>
          <ac:picMkLst>
            <pc:docMk/>
            <pc:sldMk cId="1670774392" sldId="408"/>
            <ac:picMk id="4" creationId="{15486FAA-3C60-409D-BAFA-5DFEAA207B06}"/>
          </ac:picMkLst>
        </pc:picChg>
      </pc:sldChg>
      <pc:sldChg chg="addSp delSp modSp add replId">
        <pc:chgData name="Masaki Suzuki" userId="2c4feb2ed34ad1a7" providerId="Windows Live" clId="Web-{B3DC2354-085A-43BA-957C-D2991066A18F}" dt="2021-05-18T01:00:14.278" v="628" actId="1076"/>
        <pc:sldMkLst>
          <pc:docMk/>
          <pc:sldMk cId="3867814684" sldId="417"/>
        </pc:sldMkLst>
        <pc:spChg chg="add mod">
          <ac:chgData name="Masaki Suzuki" userId="2c4feb2ed34ad1a7" providerId="Windows Live" clId="Web-{B3DC2354-085A-43BA-957C-D2991066A18F}" dt="2021-05-18T01:00:14.278" v="628" actId="1076"/>
          <ac:spMkLst>
            <pc:docMk/>
            <pc:sldMk cId="3867814684" sldId="417"/>
            <ac:spMk id="5" creationId="{8580EDD6-1FC3-4073-A0DB-4B667EE21C17}"/>
          </ac:spMkLst>
        </pc:spChg>
        <pc:spChg chg="mod">
          <ac:chgData name="Masaki Suzuki" userId="2c4feb2ed34ad1a7" providerId="Windows Live" clId="Web-{B3DC2354-085A-43BA-957C-D2991066A18F}" dt="2021-05-18T00:37:04.712" v="335" actId="20577"/>
          <ac:spMkLst>
            <pc:docMk/>
            <pc:sldMk cId="3867814684" sldId="417"/>
            <ac:spMk id="6" creationId="{5FD2ECB2-1C1A-40DA-AEDF-CF340048781A}"/>
          </ac:spMkLst>
        </pc:spChg>
        <pc:picChg chg="add mod">
          <ac:chgData name="Masaki Suzuki" userId="2c4feb2ed34ad1a7" providerId="Windows Live" clId="Web-{B3DC2354-085A-43BA-957C-D2991066A18F}" dt="2021-05-18T00:36:22.414" v="317" actId="14100"/>
          <ac:picMkLst>
            <pc:docMk/>
            <pc:sldMk cId="3867814684" sldId="417"/>
            <ac:picMk id="4" creationId="{9C629754-D7C9-4356-B0DC-711D83B49AAE}"/>
          </ac:picMkLst>
        </pc:picChg>
        <pc:picChg chg="add mod">
          <ac:chgData name="Masaki Suzuki" userId="2c4feb2ed34ad1a7" providerId="Windows Live" clId="Web-{B3DC2354-085A-43BA-957C-D2991066A18F}" dt="2021-05-18T01:00:03.716" v="625" actId="1076"/>
          <ac:picMkLst>
            <pc:docMk/>
            <pc:sldMk cId="3867814684" sldId="417"/>
            <ac:picMk id="8" creationId="{3A277CC9-3D41-4A3B-BD78-07B450556657}"/>
          </ac:picMkLst>
        </pc:picChg>
        <pc:picChg chg="del">
          <ac:chgData name="Masaki Suzuki" userId="2c4feb2ed34ad1a7" providerId="Windows Live" clId="Web-{B3DC2354-085A-43BA-957C-D2991066A18F}" dt="2021-05-18T00:31:39.676" v="215"/>
          <ac:picMkLst>
            <pc:docMk/>
            <pc:sldMk cId="3867814684" sldId="417"/>
            <ac:picMk id="11" creationId="{60154EA4-1028-4D6C-9990-527228F747F9}"/>
          </ac:picMkLst>
        </pc:picChg>
      </pc:sldChg>
      <pc:sldChg chg="addSp delSp modSp add replId">
        <pc:chgData name="Masaki Suzuki" userId="2c4feb2ed34ad1a7" providerId="Windows Live" clId="Web-{B3DC2354-085A-43BA-957C-D2991066A18F}" dt="2021-05-18T01:01:07.248" v="650" actId="20577"/>
        <pc:sldMkLst>
          <pc:docMk/>
          <pc:sldMk cId="870942326" sldId="418"/>
        </pc:sldMkLst>
        <pc:spChg chg="mod">
          <ac:chgData name="Masaki Suzuki" userId="2c4feb2ed34ad1a7" providerId="Windows Live" clId="Web-{B3DC2354-085A-43BA-957C-D2991066A18F}" dt="2021-05-18T01:01:07.248" v="650" actId="20577"/>
          <ac:spMkLst>
            <pc:docMk/>
            <pc:sldMk cId="870942326" sldId="418"/>
            <ac:spMk id="6" creationId="{5FD2ECB2-1C1A-40DA-AEDF-CF340048781A}"/>
          </ac:spMkLst>
        </pc:spChg>
        <pc:spChg chg="add mod">
          <ac:chgData name="Masaki Suzuki" userId="2c4feb2ed34ad1a7" providerId="Windows Live" clId="Web-{B3DC2354-085A-43BA-957C-D2991066A18F}" dt="2021-05-18T00:53:21.694" v="536" actId="14100"/>
          <ac:spMkLst>
            <pc:docMk/>
            <pc:sldMk cId="870942326" sldId="418"/>
            <ac:spMk id="7" creationId="{D7AEC7DD-13F0-4FDF-A374-4F8BBD78A12C}"/>
          </ac:spMkLst>
        </pc:spChg>
        <pc:spChg chg="add mod">
          <ac:chgData name="Masaki Suzuki" userId="2c4feb2ed34ad1a7" providerId="Windows Live" clId="Web-{B3DC2354-085A-43BA-957C-D2991066A18F}" dt="2021-05-18T01:00:30.950" v="632" actId="1076"/>
          <ac:spMkLst>
            <pc:docMk/>
            <pc:sldMk cId="870942326" sldId="418"/>
            <ac:spMk id="13" creationId="{2E1E7599-6240-4B2E-9755-A229E215F1C8}"/>
          </ac:spMkLst>
        </pc:spChg>
        <pc:picChg chg="add del mod">
          <ac:chgData name="Masaki Suzuki" userId="2c4feb2ed34ad1a7" providerId="Windows Live" clId="Web-{B3DC2354-085A-43BA-957C-D2991066A18F}" dt="2021-05-18T00:37:40.072" v="339"/>
          <ac:picMkLst>
            <pc:docMk/>
            <pc:sldMk cId="870942326" sldId="418"/>
            <ac:picMk id="4" creationId="{2FEE9EE4-2745-4695-98D7-1C8F906BC0D4}"/>
          </ac:picMkLst>
        </pc:picChg>
        <pc:picChg chg="add mod">
          <ac:chgData name="Masaki Suzuki" userId="2c4feb2ed34ad1a7" providerId="Windows Live" clId="Web-{B3DC2354-085A-43BA-957C-D2991066A18F}" dt="2021-05-18T00:39:23.886" v="377" actId="14100"/>
          <ac:picMkLst>
            <pc:docMk/>
            <pc:sldMk cId="870942326" sldId="418"/>
            <ac:picMk id="5" creationId="{A1E70FA0-DD78-4AEF-A6E3-BC5BAC168054}"/>
          </ac:picMkLst>
        </pc:picChg>
        <pc:picChg chg="add mod">
          <ac:chgData name="Masaki Suzuki" userId="2c4feb2ed34ad1a7" providerId="Windows Live" clId="Web-{B3DC2354-085A-43BA-957C-D2991066A18F}" dt="2021-05-18T01:00:22.544" v="630" actId="1076"/>
          <ac:picMkLst>
            <pc:docMk/>
            <pc:sldMk cId="870942326" sldId="418"/>
            <ac:picMk id="9" creationId="{97E21238-BD11-4B82-BF6F-69EB4908238B}"/>
          </ac:picMkLst>
        </pc:picChg>
        <pc:picChg chg="del">
          <ac:chgData name="Masaki Suzuki" userId="2c4feb2ed34ad1a7" providerId="Windows Live" clId="Web-{B3DC2354-085A-43BA-957C-D2991066A18F}" dt="2021-05-18T00:37:34.962" v="336"/>
          <ac:picMkLst>
            <pc:docMk/>
            <pc:sldMk cId="870942326" sldId="418"/>
            <ac:picMk id="11" creationId="{60154EA4-1028-4D6C-9990-527228F747F9}"/>
          </ac:picMkLst>
        </pc:picChg>
      </pc:sldChg>
      <pc:sldChg chg="modSp add del replId">
        <pc:chgData name="Masaki Suzuki" userId="2c4feb2ed34ad1a7" providerId="Windows Live" clId="Web-{B3DC2354-085A-43BA-957C-D2991066A18F}" dt="2021-05-18T00:24:03.779" v="94"/>
        <pc:sldMkLst>
          <pc:docMk/>
          <pc:sldMk cId="1300052848" sldId="418"/>
        </pc:sldMkLst>
        <pc:spChg chg="mod">
          <ac:chgData name="Masaki Suzuki" userId="2c4feb2ed34ad1a7" providerId="Windows Live" clId="Web-{B3DC2354-085A-43BA-957C-D2991066A18F}" dt="2021-05-18T00:23:34.919" v="93" actId="20577"/>
          <ac:spMkLst>
            <pc:docMk/>
            <pc:sldMk cId="1300052848" sldId="418"/>
            <ac:spMk id="6" creationId="{5FD2ECB2-1C1A-40DA-AEDF-CF340048781A}"/>
          </ac:spMkLst>
        </pc:spChg>
      </pc:sldChg>
      <pc:sldChg chg="add del replId">
        <pc:chgData name="Masaki Suzuki" userId="2c4feb2ed34ad1a7" providerId="Windows Live" clId="Web-{B3DC2354-085A-43BA-957C-D2991066A18F}" dt="2021-05-18T01:17:05.136" v="769"/>
        <pc:sldMkLst>
          <pc:docMk/>
          <pc:sldMk cId="507832501" sldId="419"/>
        </pc:sldMkLst>
      </pc:sldChg>
      <pc:sldChg chg="delSp modSp add ord replId">
        <pc:chgData name="Masaki Suzuki" userId="2c4feb2ed34ad1a7" providerId="Windows Live" clId="Web-{B3DC2354-085A-43BA-957C-D2991066A18F}" dt="2021-05-18T01:20:19.310" v="840" actId="20577"/>
        <pc:sldMkLst>
          <pc:docMk/>
          <pc:sldMk cId="3526939710" sldId="420"/>
        </pc:sldMkLst>
        <pc:spChg chg="mod">
          <ac:chgData name="Masaki Suzuki" userId="2c4feb2ed34ad1a7" providerId="Windows Live" clId="Web-{B3DC2354-085A-43BA-957C-D2991066A18F}" dt="2021-05-18T01:18:55.434" v="798" actId="20577"/>
          <ac:spMkLst>
            <pc:docMk/>
            <pc:sldMk cId="3526939710" sldId="420"/>
            <ac:spMk id="6" creationId="{5FD2ECB2-1C1A-40DA-AEDF-CF340048781A}"/>
          </ac:spMkLst>
        </pc:spChg>
        <pc:spChg chg="del">
          <ac:chgData name="Masaki Suzuki" userId="2c4feb2ed34ad1a7" providerId="Windows Live" clId="Web-{B3DC2354-085A-43BA-957C-D2991066A18F}" dt="2021-05-18T01:18:27.606" v="792"/>
          <ac:spMkLst>
            <pc:docMk/>
            <pc:sldMk cId="3526939710" sldId="420"/>
            <ac:spMk id="9" creationId="{48275A28-2B33-43C1-A8D3-7987F29FE04B}"/>
          </ac:spMkLst>
        </pc:spChg>
        <pc:spChg chg="mod">
          <ac:chgData name="Masaki Suzuki" userId="2c4feb2ed34ad1a7" providerId="Windows Live" clId="Web-{B3DC2354-085A-43BA-957C-D2991066A18F}" dt="2021-05-18T01:20:19.310" v="840" actId="20577"/>
          <ac:spMkLst>
            <pc:docMk/>
            <pc:sldMk cId="3526939710" sldId="420"/>
            <ac:spMk id="11" creationId="{6767F72A-B215-4DDD-8F1E-F5C7B53A0E3B}"/>
          </ac:spMkLst>
        </pc:spChg>
        <pc:spChg chg="del">
          <ac:chgData name="Masaki Suzuki" userId="2c4feb2ed34ad1a7" providerId="Windows Live" clId="Web-{B3DC2354-085A-43BA-957C-D2991066A18F}" dt="2021-05-18T01:18:29.418" v="794"/>
          <ac:spMkLst>
            <pc:docMk/>
            <pc:sldMk cId="3526939710" sldId="420"/>
            <ac:spMk id="12" creationId="{0ED8A7CB-F691-4AF1-BE9E-2926FD2E526D}"/>
          </ac:spMkLst>
        </pc:spChg>
        <pc:spChg chg="del mod">
          <ac:chgData name="Masaki Suzuki" userId="2c4feb2ed34ad1a7" providerId="Windows Live" clId="Web-{B3DC2354-085A-43BA-957C-D2991066A18F}" dt="2021-05-18T01:18:23.215" v="790"/>
          <ac:spMkLst>
            <pc:docMk/>
            <pc:sldMk cId="3526939710" sldId="420"/>
            <ac:spMk id="13" creationId="{87B1345B-9868-45B7-8607-BBB324602FF3}"/>
          </ac:spMkLst>
        </pc:spChg>
        <pc:spChg chg="del">
          <ac:chgData name="Masaki Suzuki" userId="2c4feb2ed34ad1a7" providerId="Windows Live" clId="Web-{B3DC2354-085A-43BA-957C-D2991066A18F}" dt="2021-05-18T01:18:25.074" v="791"/>
          <ac:spMkLst>
            <pc:docMk/>
            <pc:sldMk cId="3526939710" sldId="420"/>
            <ac:spMk id="14" creationId="{72618CC0-B2E6-4656-A50E-9DC9EBB6194C}"/>
          </ac:spMkLst>
        </pc:spChg>
        <pc:spChg chg="del">
          <ac:chgData name="Masaki Suzuki" userId="2c4feb2ed34ad1a7" providerId="Windows Live" clId="Web-{B3DC2354-085A-43BA-957C-D2991066A18F}" dt="2021-05-18T01:18:30.965" v="795"/>
          <ac:spMkLst>
            <pc:docMk/>
            <pc:sldMk cId="3526939710" sldId="420"/>
            <ac:spMk id="15" creationId="{901F6A70-6960-4B4A-8F46-77DEC481D64B}"/>
          </ac:spMkLst>
        </pc:spChg>
        <pc:spChg chg="del">
          <ac:chgData name="Masaki Suzuki" userId="2c4feb2ed34ad1a7" providerId="Windows Live" clId="Web-{B3DC2354-085A-43BA-957C-D2991066A18F}" dt="2021-05-18T01:18:13.231" v="786"/>
          <ac:spMkLst>
            <pc:docMk/>
            <pc:sldMk cId="3526939710" sldId="420"/>
            <ac:spMk id="44" creationId="{A9F6079E-3D30-4630-A449-51705FAEB18B}"/>
          </ac:spMkLst>
        </pc:spChg>
        <pc:spChg chg="del">
          <ac:chgData name="Masaki Suzuki" userId="2c4feb2ed34ad1a7" providerId="Windows Live" clId="Web-{B3DC2354-085A-43BA-957C-D2991066A18F}" dt="2021-05-18T01:18:31.575" v="796"/>
          <ac:spMkLst>
            <pc:docMk/>
            <pc:sldMk cId="3526939710" sldId="420"/>
            <ac:spMk id="55" creationId="{CEE4180F-50F5-467A-B764-39E5D64F1D0C}"/>
          </ac:spMkLst>
        </pc:spChg>
        <pc:grpChg chg="del">
          <ac:chgData name="Masaki Suzuki" userId="2c4feb2ed34ad1a7" providerId="Windows Live" clId="Web-{B3DC2354-085A-43BA-957C-D2991066A18F}" dt="2021-05-18T01:18:17.559" v="788"/>
          <ac:grpSpMkLst>
            <pc:docMk/>
            <pc:sldMk cId="3526939710" sldId="420"/>
            <ac:grpSpMk id="7" creationId="{6C7DE34D-EDF6-42EF-A1DD-85EF82D44707}"/>
          </ac:grpSpMkLst>
        </pc:grpChg>
        <pc:picChg chg="mod">
          <ac:chgData name="Masaki Suzuki" userId="2c4feb2ed34ad1a7" providerId="Windows Live" clId="Web-{B3DC2354-085A-43BA-957C-D2991066A18F}" dt="2021-05-18T01:19:07.294" v="800" actId="1076"/>
          <ac:picMkLst>
            <pc:docMk/>
            <pc:sldMk cId="3526939710" sldId="420"/>
            <ac:picMk id="4" creationId="{570667D6-E959-4EC4-BFDC-3284F3372590}"/>
          </ac:picMkLst>
        </pc:picChg>
        <pc:cxnChg chg="del">
          <ac:chgData name="Masaki Suzuki" userId="2c4feb2ed34ad1a7" providerId="Windows Live" clId="Web-{B3DC2354-085A-43BA-957C-D2991066A18F}" dt="2021-05-18T01:18:17.528" v="787"/>
          <ac:cxnSpMkLst>
            <pc:docMk/>
            <pc:sldMk cId="3526939710" sldId="420"/>
            <ac:cxnSpMk id="40" creationId="{7A111C8D-EBBD-451C-B3FD-23E5586A4CFD}"/>
          </ac:cxnSpMkLst>
        </pc:cxnChg>
        <pc:cxnChg chg="del">
          <ac:chgData name="Masaki Suzuki" userId="2c4feb2ed34ad1a7" providerId="Windows Live" clId="Web-{B3DC2354-085A-43BA-957C-D2991066A18F}" dt="2021-05-18T01:18:33.746" v="797"/>
          <ac:cxnSpMkLst>
            <pc:docMk/>
            <pc:sldMk cId="3526939710" sldId="420"/>
            <ac:cxnSpMk id="41" creationId="{7BF91680-9A47-42C9-BAFF-DB68E3670DA9}"/>
          </ac:cxnSpMkLst>
        </pc:cxnChg>
        <pc:cxnChg chg="del">
          <ac:chgData name="Masaki Suzuki" userId="2c4feb2ed34ad1a7" providerId="Windows Live" clId="Web-{B3DC2354-085A-43BA-957C-D2991066A18F}" dt="2021-05-18T01:18:28.543" v="793"/>
          <ac:cxnSpMkLst>
            <pc:docMk/>
            <pc:sldMk cId="3526939710" sldId="420"/>
            <ac:cxnSpMk id="42" creationId="{896C3E2D-F12F-424A-9A03-29CE32B40CEC}"/>
          </ac:cxnSpMkLst>
        </pc:cxnChg>
      </pc:sldChg>
      <pc:sldChg chg="addSp delSp modSp add replId">
        <pc:chgData name="Masaki Suzuki" userId="2c4feb2ed34ad1a7" providerId="Windows Live" clId="Web-{B3DC2354-085A-43BA-957C-D2991066A18F}" dt="2021-05-18T01:25:50.909" v="1003" actId="20577"/>
        <pc:sldMkLst>
          <pc:docMk/>
          <pc:sldMk cId="583989210" sldId="421"/>
        </pc:sldMkLst>
        <pc:spChg chg="mod">
          <ac:chgData name="Masaki Suzuki" userId="2c4feb2ed34ad1a7" providerId="Windows Live" clId="Web-{B3DC2354-085A-43BA-957C-D2991066A18F}" dt="2021-05-18T01:25:50.909" v="1003" actId="20577"/>
          <ac:spMkLst>
            <pc:docMk/>
            <pc:sldMk cId="583989210" sldId="421"/>
            <ac:spMk id="6" creationId="{5FD2ECB2-1C1A-40DA-AEDF-CF340048781A}"/>
          </ac:spMkLst>
        </pc:spChg>
        <pc:spChg chg="mod">
          <ac:chgData name="Masaki Suzuki" userId="2c4feb2ed34ad1a7" providerId="Windows Live" clId="Web-{B3DC2354-085A-43BA-957C-D2991066A18F}" dt="2021-05-18T01:23:48.079" v="916" actId="20577"/>
          <ac:spMkLst>
            <pc:docMk/>
            <pc:sldMk cId="583989210" sldId="421"/>
            <ac:spMk id="11" creationId="{6767F72A-B215-4DDD-8F1E-F5C7B53A0E3B}"/>
          </ac:spMkLst>
        </pc:spChg>
        <pc:graphicFrameChg chg="add del">
          <ac:chgData name="Masaki Suzuki" userId="2c4feb2ed34ad1a7" providerId="Windows Live" clId="Web-{B3DC2354-085A-43BA-957C-D2991066A18F}" dt="2021-05-18T01:23:07.172" v="909"/>
          <ac:graphicFrameMkLst>
            <pc:docMk/>
            <pc:sldMk cId="583989210" sldId="421"/>
            <ac:graphicFrameMk id="5" creationId="{C3FDA91A-B335-41D9-97B8-8F0F1F119512}"/>
          </ac:graphicFrameMkLst>
        </pc:graphicFrameChg>
        <pc:graphicFrameChg chg="add del mod modGraphic">
          <ac:chgData name="Masaki Suzuki" userId="2c4feb2ed34ad1a7" providerId="Windows Live" clId="Web-{B3DC2354-085A-43BA-957C-D2991066A18F}" dt="2021-05-18T01:24:15.782" v="921"/>
          <ac:graphicFrameMkLst>
            <pc:docMk/>
            <pc:sldMk cId="583989210" sldId="421"/>
            <ac:graphicFrameMk id="7" creationId="{DE1EAA57-DC67-4995-B602-866B42573B76}"/>
          </ac:graphicFrameMkLst>
        </pc:graphicFrameChg>
        <pc:graphicFrameChg chg="add mod modGraphic">
          <ac:chgData name="Masaki Suzuki" userId="2c4feb2ed34ad1a7" providerId="Windows Live" clId="Web-{B3DC2354-085A-43BA-957C-D2991066A18F}" dt="2021-05-18T01:25:39.174" v="994"/>
          <ac:graphicFrameMkLst>
            <pc:docMk/>
            <pc:sldMk cId="583989210" sldId="421"/>
            <ac:graphicFrameMk id="8" creationId="{367B2EA7-DCB1-4A4A-AE02-C809FC1C434E}"/>
          </ac:graphicFrameMkLst>
        </pc:graphicFrameChg>
      </pc:sldChg>
    </pc:docChg>
  </pc:docChgLst>
  <pc:docChgLst>
    <pc:chgData name="Masaki Suzuki" userId="2c4feb2ed34ad1a7" providerId="Windows Live" clId="Web-{8EAD9CD5-E4C6-429A-ACDB-94942DC68CD7}"/>
    <pc:docChg chg="modSld">
      <pc:chgData name="Masaki Suzuki" userId="2c4feb2ed34ad1a7" providerId="Windows Live" clId="Web-{8EAD9CD5-E4C6-429A-ACDB-94942DC68CD7}" dt="2021-06-14T01:12:51.361" v="196" actId="1076"/>
      <pc:docMkLst>
        <pc:docMk/>
      </pc:docMkLst>
      <pc:sldChg chg="addSp modSp">
        <pc:chgData name="Masaki Suzuki" userId="2c4feb2ed34ad1a7" providerId="Windows Live" clId="Web-{8EAD9CD5-E4C6-429A-ACDB-94942DC68CD7}" dt="2021-06-14T00:43:07.243" v="63" actId="1076"/>
        <pc:sldMkLst>
          <pc:docMk/>
          <pc:sldMk cId="527678250" sldId="409"/>
        </pc:sldMkLst>
        <pc:spChg chg="mod">
          <ac:chgData name="Masaki Suzuki" userId="2c4feb2ed34ad1a7" providerId="Windows Live" clId="Web-{8EAD9CD5-E4C6-429A-ACDB-94942DC68CD7}" dt="2021-06-14T00:43:07.243" v="63" actId="1076"/>
          <ac:spMkLst>
            <pc:docMk/>
            <pc:sldMk cId="527678250" sldId="409"/>
            <ac:spMk id="3" creationId="{B98D8BC8-6E8E-451B-AD3B-2690A4758F81}"/>
          </ac:spMkLst>
        </pc:spChg>
        <pc:spChg chg="add mod">
          <ac:chgData name="Masaki Suzuki" userId="2c4feb2ed34ad1a7" providerId="Windows Live" clId="Web-{8EAD9CD5-E4C6-429A-ACDB-94942DC68CD7}" dt="2021-06-14T00:29:21.708" v="4" actId="1076"/>
          <ac:spMkLst>
            <pc:docMk/>
            <pc:sldMk cId="527678250" sldId="409"/>
            <ac:spMk id="32" creationId="{17B0827B-305E-4BBF-BBBE-089A7BF15581}"/>
          </ac:spMkLst>
        </pc:spChg>
      </pc:sldChg>
      <pc:sldChg chg="addSp modSp">
        <pc:chgData name="Masaki Suzuki" userId="2c4feb2ed34ad1a7" providerId="Windows Live" clId="Web-{8EAD9CD5-E4C6-429A-ACDB-94942DC68CD7}" dt="2021-06-14T00:32:42.088" v="32" actId="1076"/>
        <pc:sldMkLst>
          <pc:docMk/>
          <pc:sldMk cId="2741674993" sldId="410"/>
        </pc:sldMkLst>
        <pc:spChg chg="add mod">
          <ac:chgData name="Masaki Suzuki" userId="2c4feb2ed34ad1a7" providerId="Windows Live" clId="Web-{8EAD9CD5-E4C6-429A-ACDB-94942DC68CD7}" dt="2021-06-14T00:32:42.088" v="32" actId="1076"/>
          <ac:spMkLst>
            <pc:docMk/>
            <pc:sldMk cId="2741674993" sldId="410"/>
            <ac:spMk id="5" creationId="{8B35E738-B6B1-4D9C-AAF7-B41C63814749}"/>
          </ac:spMkLst>
        </pc:spChg>
      </pc:sldChg>
      <pc:sldChg chg="addSp modSp">
        <pc:chgData name="Masaki Suzuki" userId="2c4feb2ed34ad1a7" providerId="Windows Live" clId="Web-{8EAD9CD5-E4C6-429A-ACDB-94942DC68CD7}" dt="2021-06-14T00:39:44.254" v="56" actId="1076"/>
        <pc:sldMkLst>
          <pc:docMk/>
          <pc:sldMk cId="3242109153" sldId="411"/>
        </pc:sldMkLst>
        <pc:spChg chg="add mod">
          <ac:chgData name="Masaki Suzuki" userId="2c4feb2ed34ad1a7" providerId="Windows Live" clId="Web-{8EAD9CD5-E4C6-429A-ACDB-94942DC68CD7}" dt="2021-06-14T00:38:48.315" v="46" actId="1076"/>
          <ac:spMkLst>
            <pc:docMk/>
            <pc:sldMk cId="3242109153" sldId="411"/>
            <ac:spMk id="7" creationId="{98973D91-2087-4AC6-80EF-48E278FC38B0}"/>
          </ac:spMkLst>
        </pc:spChg>
        <pc:spChg chg="add mod">
          <ac:chgData name="Masaki Suzuki" userId="2c4feb2ed34ad1a7" providerId="Windows Live" clId="Web-{8EAD9CD5-E4C6-429A-ACDB-94942DC68CD7}" dt="2021-06-14T00:39:44.254" v="56" actId="1076"/>
          <ac:spMkLst>
            <pc:docMk/>
            <pc:sldMk cId="3242109153" sldId="411"/>
            <ac:spMk id="12" creationId="{33C94AB2-F67C-4542-B5DA-2D1D3316D6EB}"/>
          </ac:spMkLst>
        </pc:spChg>
      </pc:sldChg>
      <pc:sldChg chg="addSp modSp">
        <pc:chgData name="Masaki Suzuki" userId="2c4feb2ed34ad1a7" providerId="Windows Live" clId="Web-{8EAD9CD5-E4C6-429A-ACDB-94942DC68CD7}" dt="2021-06-14T00:49:57.096" v="101" actId="1076"/>
        <pc:sldMkLst>
          <pc:docMk/>
          <pc:sldMk cId="462141805" sldId="412"/>
        </pc:sldMkLst>
        <pc:spChg chg="add mod">
          <ac:chgData name="Masaki Suzuki" userId="2c4feb2ed34ad1a7" providerId="Windows Live" clId="Web-{8EAD9CD5-E4C6-429A-ACDB-94942DC68CD7}" dt="2021-06-14T00:49:57.096" v="101" actId="1076"/>
          <ac:spMkLst>
            <pc:docMk/>
            <pc:sldMk cId="462141805" sldId="412"/>
            <ac:spMk id="9" creationId="{C9F5BDD4-BC27-448B-A584-145877B4EBBA}"/>
          </ac:spMkLst>
        </pc:spChg>
        <pc:spChg chg="add mod">
          <ac:chgData name="Masaki Suzuki" userId="2c4feb2ed34ad1a7" providerId="Windows Live" clId="Web-{8EAD9CD5-E4C6-429A-ACDB-94942DC68CD7}" dt="2021-06-14T00:49:07.110" v="80" actId="1076"/>
          <ac:spMkLst>
            <pc:docMk/>
            <pc:sldMk cId="462141805" sldId="412"/>
            <ac:spMk id="10" creationId="{07F437F6-112B-4B56-8CD2-F27864A705A7}"/>
          </ac:spMkLst>
        </pc:spChg>
        <pc:spChg chg="add mod">
          <ac:chgData name="Masaki Suzuki" userId="2c4feb2ed34ad1a7" providerId="Windows Live" clId="Web-{8EAD9CD5-E4C6-429A-ACDB-94942DC68CD7}" dt="2021-06-14T00:49:16.220" v="82" actId="1076"/>
          <ac:spMkLst>
            <pc:docMk/>
            <pc:sldMk cId="462141805" sldId="412"/>
            <ac:spMk id="12" creationId="{9F97D324-E2F0-4A11-9699-ADDB87A131B3}"/>
          </ac:spMkLst>
        </pc:spChg>
        <pc:spChg chg="add mod">
          <ac:chgData name="Masaki Suzuki" userId="2c4feb2ed34ad1a7" providerId="Windows Live" clId="Web-{8EAD9CD5-E4C6-429A-ACDB-94942DC68CD7}" dt="2021-06-14T00:49:44.220" v="100" actId="1076"/>
          <ac:spMkLst>
            <pc:docMk/>
            <pc:sldMk cId="462141805" sldId="412"/>
            <ac:spMk id="21" creationId="{0F152B17-8232-443C-8444-C8540906BFCD}"/>
          </ac:spMkLst>
        </pc:spChg>
      </pc:sldChg>
      <pc:sldChg chg="addSp modSp">
        <pc:chgData name="Masaki Suzuki" userId="2c4feb2ed34ad1a7" providerId="Windows Live" clId="Web-{8EAD9CD5-E4C6-429A-ACDB-94942DC68CD7}" dt="2021-06-14T01:09:50.513" v="146" actId="1076"/>
        <pc:sldMkLst>
          <pc:docMk/>
          <pc:sldMk cId="457245884" sldId="413"/>
        </pc:sldMkLst>
        <pc:spChg chg="add mod">
          <ac:chgData name="Masaki Suzuki" userId="2c4feb2ed34ad1a7" providerId="Windows Live" clId="Web-{8EAD9CD5-E4C6-429A-ACDB-94942DC68CD7}" dt="2021-06-14T01:09:23.778" v="141" actId="1076"/>
          <ac:spMkLst>
            <pc:docMk/>
            <pc:sldMk cId="457245884" sldId="413"/>
            <ac:spMk id="7" creationId="{A3734591-2043-4753-84CA-0FCFE08A4AB7}"/>
          </ac:spMkLst>
        </pc:spChg>
        <pc:spChg chg="add mod">
          <ac:chgData name="Masaki Suzuki" userId="2c4feb2ed34ad1a7" providerId="Windows Live" clId="Web-{8EAD9CD5-E4C6-429A-ACDB-94942DC68CD7}" dt="2021-06-14T01:09:38.341" v="144" actId="1076"/>
          <ac:spMkLst>
            <pc:docMk/>
            <pc:sldMk cId="457245884" sldId="413"/>
            <ac:spMk id="35" creationId="{A0E93258-C593-49EC-9590-C36DEA1D9580}"/>
          </ac:spMkLst>
        </pc:spChg>
        <pc:spChg chg="add mod">
          <ac:chgData name="Masaki Suzuki" userId="2c4feb2ed34ad1a7" providerId="Windows Live" clId="Web-{8EAD9CD5-E4C6-429A-ACDB-94942DC68CD7}" dt="2021-06-14T01:09:33.075" v="143" actId="1076"/>
          <ac:spMkLst>
            <pc:docMk/>
            <pc:sldMk cId="457245884" sldId="413"/>
            <ac:spMk id="38" creationId="{B3BEF764-1642-449F-9863-314F300A7352}"/>
          </ac:spMkLst>
        </pc:spChg>
        <pc:spChg chg="add mod">
          <ac:chgData name="Masaki Suzuki" userId="2c4feb2ed34ad1a7" providerId="Windows Live" clId="Web-{8EAD9CD5-E4C6-429A-ACDB-94942DC68CD7}" dt="2021-06-14T01:09:50.513" v="146" actId="1076"/>
          <ac:spMkLst>
            <pc:docMk/>
            <pc:sldMk cId="457245884" sldId="413"/>
            <ac:spMk id="39" creationId="{CAEF3B18-065A-458F-BEE8-FB8C88F82D0C}"/>
          </ac:spMkLst>
        </pc:spChg>
      </pc:sldChg>
      <pc:sldChg chg="addSp delSp modSp">
        <pc:chgData name="Masaki Suzuki" userId="2c4feb2ed34ad1a7" providerId="Windows Live" clId="Web-{8EAD9CD5-E4C6-429A-ACDB-94942DC68CD7}" dt="2021-06-14T01:03:10.020" v="135" actId="1076"/>
        <pc:sldMkLst>
          <pc:docMk/>
          <pc:sldMk cId="2642435103" sldId="414"/>
        </pc:sldMkLst>
        <pc:spChg chg="add mod">
          <ac:chgData name="Masaki Suzuki" userId="2c4feb2ed34ad1a7" providerId="Windows Live" clId="Web-{8EAD9CD5-E4C6-429A-ACDB-94942DC68CD7}" dt="2021-06-14T01:01:52.284" v="111" actId="1076"/>
          <ac:spMkLst>
            <pc:docMk/>
            <pc:sldMk cId="2642435103" sldId="414"/>
            <ac:spMk id="5" creationId="{83CFE51C-0818-46A1-A71A-700B874759F6}"/>
          </ac:spMkLst>
        </pc:spChg>
        <pc:spChg chg="add mod">
          <ac:chgData name="Masaki Suzuki" userId="2c4feb2ed34ad1a7" providerId="Windows Live" clId="Web-{8EAD9CD5-E4C6-429A-ACDB-94942DC68CD7}" dt="2021-06-14T01:01:47.768" v="110" actId="1076"/>
          <ac:spMkLst>
            <pc:docMk/>
            <pc:sldMk cId="2642435103" sldId="414"/>
            <ac:spMk id="7" creationId="{9820F43F-A630-4E09-BF21-7F27D21BA845}"/>
          </ac:spMkLst>
        </pc:spChg>
        <pc:spChg chg="add mod">
          <ac:chgData name="Masaki Suzuki" userId="2c4feb2ed34ad1a7" providerId="Windows Live" clId="Web-{8EAD9CD5-E4C6-429A-ACDB-94942DC68CD7}" dt="2021-06-14T01:01:44.455" v="109" actId="1076"/>
          <ac:spMkLst>
            <pc:docMk/>
            <pc:sldMk cId="2642435103" sldId="414"/>
            <ac:spMk id="8" creationId="{9966B473-CB76-4D6B-80DE-78AE94CD8107}"/>
          </ac:spMkLst>
        </pc:spChg>
        <pc:spChg chg="add mod">
          <ac:chgData name="Masaki Suzuki" userId="2c4feb2ed34ad1a7" providerId="Windows Live" clId="Web-{8EAD9CD5-E4C6-429A-ACDB-94942DC68CD7}" dt="2021-06-14T01:01:40.143" v="108" actId="1076"/>
          <ac:spMkLst>
            <pc:docMk/>
            <pc:sldMk cId="2642435103" sldId="414"/>
            <ac:spMk id="12" creationId="{8FC4EB9B-D921-4A58-AB1A-0CE6F553724A}"/>
          </ac:spMkLst>
        </pc:spChg>
        <pc:spChg chg="add mod">
          <ac:chgData name="Masaki Suzuki" userId="2c4feb2ed34ad1a7" providerId="Windows Live" clId="Web-{8EAD9CD5-E4C6-429A-ACDB-94942DC68CD7}" dt="2021-06-14T01:01:35.643" v="107" actId="1076"/>
          <ac:spMkLst>
            <pc:docMk/>
            <pc:sldMk cId="2642435103" sldId="414"/>
            <ac:spMk id="13" creationId="{516D5849-FBEF-431E-94A2-F6CD702AAE00}"/>
          </ac:spMkLst>
        </pc:spChg>
        <pc:spChg chg="add del">
          <ac:chgData name="Masaki Suzuki" userId="2c4feb2ed34ad1a7" providerId="Windows Live" clId="Web-{8EAD9CD5-E4C6-429A-ACDB-94942DC68CD7}" dt="2021-06-14T01:02:09.128" v="113"/>
          <ac:spMkLst>
            <pc:docMk/>
            <pc:sldMk cId="2642435103" sldId="414"/>
            <ac:spMk id="14" creationId="{DF85DD26-8E00-4D20-9BA2-A2A68AA73D83}"/>
          </ac:spMkLst>
        </pc:spChg>
        <pc:spChg chg="add mod">
          <ac:chgData name="Masaki Suzuki" userId="2c4feb2ed34ad1a7" providerId="Windows Live" clId="Web-{8EAD9CD5-E4C6-429A-ACDB-94942DC68CD7}" dt="2021-06-14T01:02:22.441" v="115" actId="1076"/>
          <ac:spMkLst>
            <pc:docMk/>
            <pc:sldMk cId="2642435103" sldId="414"/>
            <ac:spMk id="15" creationId="{3B372FBD-7B1B-4DC1-8CE1-9A6422F88049}"/>
          </ac:spMkLst>
        </pc:spChg>
        <pc:spChg chg="add mod">
          <ac:chgData name="Masaki Suzuki" userId="2c4feb2ed34ad1a7" providerId="Windows Live" clId="Web-{8EAD9CD5-E4C6-429A-ACDB-94942DC68CD7}" dt="2021-06-14T01:02:26.675" v="117" actId="1076"/>
          <ac:spMkLst>
            <pc:docMk/>
            <pc:sldMk cId="2642435103" sldId="414"/>
            <ac:spMk id="16" creationId="{8E4310EA-FF1B-41A2-ADF5-4AF3FBB4ED1F}"/>
          </ac:spMkLst>
        </pc:spChg>
        <pc:spChg chg="add mod">
          <ac:chgData name="Masaki Suzuki" userId="2c4feb2ed34ad1a7" providerId="Windows Live" clId="Web-{8EAD9CD5-E4C6-429A-ACDB-94942DC68CD7}" dt="2021-06-14T01:02:30.581" v="119" actId="1076"/>
          <ac:spMkLst>
            <pc:docMk/>
            <pc:sldMk cId="2642435103" sldId="414"/>
            <ac:spMk id="17" creationId="{80B58D5A-0000-464E-BB23-97BFD8361D4C}"/>
          </ac:spMkLst>
        </pc:spChg>
        <pc:spChg chg="add mod">
          <ac:chgData name="Masaki Suzuki" userId="2c4feb2ed34ad1a7" providerId="Windows Live" clId="Web-{8EAD9CD5-E4C6-429A-ACDB-94942DC68CD7}" dt="2021-06-14T01:02:35.988" v="121" actId="1076"/>
          <ac:spMkLst>
            <pc:docMk/>
            <pc:sldMk cId="2642435103" sldId="414"/>
            <ac:spMk id="21" creationId="{D3E8EFA9-CFFD-46EE-B9CE-EEC2103B79FE}"/>
          </ac:spMkLst>
        </pc:spChg>
        <pc:spChg chg="add mod">
          <ac:chgData name="Masaki Suzuki" userId="2c4feb2ed34ad1a7" providerId="Windows Live" clId="Web-{8EAD9CD5-E4C6-429A-ACDB-94942DC68CD7}" dt="2021-06-14T01:02:40.457" v="123" actId="1076"/>
          <ac:spMkLst>
            <pc:docMk/>
            <pc:sldMk cId="2642435103" sldId="414"/>
            <ac:spMk id="29" creationId="{95A174DE-6370-48BE-BC1F-726038784CA6}"/>
          </ac:spMkLst>
        </pc:spChg>
        <pc:spChg chg="add mod">
          <ac:chgData name="Masaki Suzuki" userId="2c4feb2ed34ad1a7" providerId="Windows Live" clId="Web-{8EAD9CD5-E4C6-429A-ACDB-94942DC68CD7}" dt="2021-06-14T01:02:45.972" v="125" actId="1076"/>
          <ac:spMkLst>
            <pc:docMk/>
            <pc:sldMk cId="2642435103" sldId="414"/>
            <ac:spMk id="41" creationId="{9BE0E79F-5168-4990-8AE9-CFF4B6BE92AA}"/>
          </ac:spMkLst>
        </pc:spChg>
        <pc:spChg chg="add mod">
          <ac:chgData name="Masaki Suzuki" userId="2c4feb2ed34ad1a7" providerId="Windows Live" clId="Web-{8EAD9CD5-E4C6-429A-ACDB-94942DC68CD7}" dt="2021-06-14T01:02:51.660" v="127" actId="1076"/>
          <ac:spMkLst>
            <pc:docMk/>
            <pc:sldMk cId="2642435103" sldId="414"/>
            <ac:spMk id="43" creationId="{05B03CB3-AFF9-4715-B675-05C3CE71AF52}"/>
          </ac:spMkLst>
        </pc:spChg>
        <pc:spChg chg="add mod">
          <ac:chgData name="Masaki Suzuki" userId="2c4feb2ed34ad1a7" providerId="Windows Live" clId="Web-{8EAD9CD5-E4C6-429A-ACDB-94942DC68CD7}" dt="2021-06-14T01:02:55.004" v="129" actId="1076"/>
          <ac:spMkLst>
            <pc:docMk/>
            <pc:sldMk cId="2642435103" sldId="414"/>
            <ac:spMk id="45" creationId="{06F04FE2-AE7B-4913-ABE9-1E08038F33DD}"/>
          </ac:spMkLst>
        </pc:spChg>
        <pc:spChg chg="add mod">
          <ac:chgData name="Masaki Suzuki" userId="2c4feb2ed34ad1a7" providerId="Windows Live" clId="Web-{8EAD9CD5-E4C6-429A-ACDB-94942DC68CD7}" dt="2021-06-14T01:03:00.426" v="131" actId="1076"/>
          <ac:spMkLst>
            <pc:docMk/>
            <pc:sldMk cId="2642435103" sldId="414"/>
            <ac:spMk id="47" creationId="{1CE234EF-5F74-49CA-9F06-D59589482F60}"/>
          </ac:spMkLst>
        </pc:spChg>
        <pc:spChg chg="add mod">
          <ac:chgData name="Masaki Suzuki" userId="2c4feb2ed34ad1a7" providerId="Windows Live" clId="Web-{8EAD9CD5-E4C6-429A-ACDB-94942DC68CD7}" dt="2021-06-14T01:03:05.301" v="133" actId="1076"/>
          <ac:spMkLst>
            <pc:docMk/>
            <pc:sldMk cId="2642435103" sldId="414"/>
            <ac:spMk id="49" creationId="{80F4BB15-C8D9-4BEB-968C-351BAF6C58CA}"/>
          </ac:spMkLst>
        </pc:spChg>
        <pc:spChg chg="add mod">
          <ac:chgData name="Masaki Suzuki" userId="2c4feb2ed34ad1a7" providerId="Windows Live" clId="Web-{8EAD9CD5-E4C6-429A-ACDB-94942DC68CD7}" dt="2021-06-14T01:03:10.020" v="135" actId="1076"/>
          <ac:spMkLst>
            <pc:docMk/>
            <pc:sldMk cId="2642435103" sldId="414"/>
            <ac:spMk id="51" creationId="{1CAF7CDA-C615-43B9-9DE7-4E4BBE11D315}"/>
          </ac:spMkLst>
        </pc:spChg>
      </pc:sldChg>
      <pc:sldChg chg="addSp delSp modSp">
        <pc:chgData name="Masaki Suzuki" userId="2c4feb2ed34ad1a7" providerId="Windows Live" clId="Web-{8EAD9CD5-E4C6-429A-ACDB-94942DC68CD7}" dt="2021-06-14T01:10:27.155" v="154"/>
        <pc:sldMkLst>
          <pc:docMk/>
          <pc:sldMk cId="564077160" sldId="415"/>
        </pc:sldMkLst>
        <pc:spChg chg="add mod">
          <ac:chgData name="Masaki Suzuki" userId="2c4feb2ed34ad1a7" providerId="Windows Live" clId="Web-{8EAD9CD5-E4C6-429A-ACDB-94942DC68CD7}" dt="2021-06-14T01:10:12.420" v="150" actId="1076"/>
          <ac:spMkLst>
            <pc:docMk/>
            <pc:sldMk cId="564077160" sldId="415"/>
            <ac:spMk id="5" creationId="{34F80885-D7B3-4510-B1B1-658B3EC01E1B}"/>
          </ac:spMkLst>
        </pc:spChg>
        <pc:spChg chg="add mod">
          <ac:chgData name="Masaki Suzuki" userId="2c4feb2ed34ad1a7" providerId="Windows Live" clId="Web-{8EAD9CD5-E4C6-429A-ACDB-94942DC68CD7}" dt="2021-06-14T01:10:22.670" v="151" actId="1076"/>
          <ac:spMkLst>
            <pc:docMk/>
            <pc:sldMk cId="564077160" sldId="415"/>
            <ac:spMk id="24" creationId="{0AA5DD9E-DD9C-426F-B072-5F2342CB483B}"/>
          </ac:spMkLst>
        </pc:spChg>
        <pc:spChg chg="add del mod">
          <ac:chgData name="Masaki Suzuki" userId="2c4feb2ed34ad1a7" providerId="Windows Live" clId="Web-{8EAD9CD5-E4C6-429A-ACDB-94942DC68CD7}" dt="2021-06-14T01:10:27.155" v="154"/>
          <ac:spMkLst>
            <pc:docMk/>
            <pc:sldMk cId="564077160" sldId="415"/>
            <ac:spMk id="25" creationId="{1C47A71B-1604-46E5-9E4B-43E907915133}"/>
          </ac:spMkLst>
        </pc:spChg>
      </pc:sldChg>
      <pc:sldChg chg="addSp modSp">
        <pc:chgData name="Masaki Suzuki" userId="2c4feb2ed34ad1a7" providerId="Windows Live" clId="Web-{8EAD9CD5-E4C6-429A-ACDB-94942DC68CD7}" dt="2021-06-14T01:11:16.609" v="168" actId="1076"/>
        <pc:sldMkLst>
          <pc:docMk/>
          <pc:sldMk cId="3526939710" sldId="420"/>
        </pc:sldMkLst>
        <pc:spChg chg="add mod">
          <ac:chgData name="Masaki Suzuki" userId="2c4feb2ed34ad1a7" providerId="Windows Live" clId="Web-{8EAD9CD5-E4C6-429A-ACDB-94942DC68CD7}" dt="2021-06-14T01:10:39.796" v="156" actId="1076"/>
          <ac:spMkLst>
            <pc:docMk/>
            <pc:sldMk cId="3526939710" sldId="420"/>
            <ac:spMk id="7" creationId="{8E302064-2DD2-4497-8865-9D60D4E53F70}"/>
          </ac:spMkLst>
        </pc:spChg>
        <pc:spChg chg="add mod">
          <ac:chgData name="Masaki Suzuki" userId="2c4feb2ed34ad1a7" providerId="Windows Live" clId="Web-{8EAD9CD5-E4C6-429A-ACDB-94942DC68CD7}" dt="2021-06-14T01:10:45.296" v="158" actId="1076"/>
          <ac:spMkLst>
            <pc:docMk/>
            <pc:sldMk cId="3526939710" sldId="420"/>
            <ac:spMk id="9" creationId="{57FF5533-2C2B-46F7-8ADC-3A4F6DF7CE6D}"/>
          </ac:spMkLst>
        </pc:spChg>
        <pc:spChg chg="add mod">
          <ac:chgData name="Masaki Suzuki" userId="2c4feb2ed34ad1a7" providerId="Windows Live" clId="Web-{8EAD9CD5-E4C6-429A-ACDB-94942DC68CD7}" dt="2021-06-14T01:10:57.468" v="160" actId="1076"/>
          <ac:spMkLst>
            <pc:docMk/>
            <pc:sldMk cId="3526939710" sldId="420"/>
            <ac:spMk id="13" creationId="{ADE66001-E7DB-4BEE-A5E0-12DD80478E43}"/>
          </ac:spMkLst>
        </pc:spChg>
        <pc:spChg chg="add mod">
          <ac:chgData name="Masaki Suzuki" userId="2c4feb2ed34ad1a7" providerId="Windows Live" clId="Web-{8EAD9CD5-E4C6-429A-ACDB-94942DC68CD7}" dt="2021-06-14T01:10:59.999" v="162" actId="1076"/>
          <ac:spMkLst>
            <pc:docMk/>
            <pc:sldMk cId="3526939710" sldId="420"/>
            <ac:spMk id="15" creationId="{F1A1CEFA-027B-4C99-BA42-83728440DE39}"/>
          </ac:spMkLst>
        </pc:spChg>
        <pc:spChg chg="add mod">
          <ac:chgData name="Masaki Suzuki" userId="2c4feb2ed34ad1a7" providerId="Windows Live" clId="Web-{8EAD9CD5-E4C6-429A-ACDB-94942DC68CD7}" dt="2021-06-14T01:11:03.390" v="164" actId="1076"/>
          <ac:spMkLst>
            <pc:docMk/>
            <pc:sldMk cId="3526939710" sldId="420"/>
            <ac:spMk id="17" creationId="{B4977364-5A14-4BE9-9035-B49107C925EB}"/>
          </ac:spMkLst>
        </pc:spChg>
        <pc:spChg chg="add mod">
          <ac:chgData name="Masaki Suzuki" userId="2c4feb2ed34ad1a7" providerId="Windows Live" clId="Web-{8EAD9CD5-E4C6-429A-ACDB-94942DC68CD7}" dt="2021-06-14T01:11:09.453" v="166" actId="1076"/>
          <ac:spMkLst>
            <pc:docMk/>
            <pc:sldMk cId="3526939710" sldId="420"/>
            <ac:spMk id="19" creationId="{8822BCF0-DECC-4294-8349-8726D5799E7B}"/>
          </ac:spMkLst>
        </pc:spChg>
        <pc:spChg chg="add mod">
          <ac:chgData name="Masaki Suzuki" userId="2c4feb2ed34ad1a7" providerId="Windows Live" clId="Web-{8EAD9CD5-E4C6-429A-ACDB-94942DC68CD7}" dt="2021-06-14T01:11:16.609" v="168" actId="1076"/>
          <ac:spMkLst>
            <pc:docMk/>
            <pc:sldMk cId="3526939710" sldId="420"/>
            <ac:spMk id="21" creationId="{4098F4A7-DFD8-414B-AD67-937559319792}"/>
          </ac:spMkLst>
        </pc:spChg>
      </pc:sldChg>
      <pc:sldChg chg="addSp modSp">
        <pc:chgData name="Masaki Suzuki" userId="2c4feb2ed34ad1a7" providerId="Windows Live" clId="Web-{8EAD9CD5-E4C6-429A-ACDB-94942DC68CD7}" dt="2021-06-14T01:12:51.361" v="196" actId="1076"/>
        <pc:sldMkLst>
          <pc:docMk/>
          <pc:sldMk cId="583989210" sldId="421"/>
        </pc:sldMkLst>
        <pc:spChg chg="add mod">
          <ac:chgData name="Masaki Suzuki" userId="2c4feb2ed34ad1a7" providerId="Windows Live" clId="Web-{8EAD9CD5-E4C6-429A-ACDB-94942DC68CD7}" dt="2021-06-14T01:11:28.219" v="170" actId="1076"/>
          <ac:spMkLst>
            <pc:docMk/>
            <pc:sldMk cId="583989210" sldId="421"/>
            <ac:spMk id="5" creationId="{387155EB-F793-43A2-8FE2-18270E9D1C64}"/>
          </ac:spMkLst>
        </pc:spChg>
        <pc:spChg chg="add mod">
          <ac:chgData name="Masaki Suzuki" userId="2c4feb2ed34ad1a7" providerId="Windows Live" clId="Web-{8EAD9CD5-E4C6-429A-ACDB-94942DC68CD7}" dt="2021-06-14T01:11:33.562" v="172" actId="1076"/>
          <ac:spMkLst>
            <pc:docMk/>
            <pc:sldMk cId="583989210" sldId="421"/>
            <ac:spMk id="7" creationId="{5847A68D-9BAE-4BD3-A9C3-BA3367BAE6A5}"/>
          </ac:spMkLst>
        </pc:spChg>
        <pc:spChg chg="add mod">
          <ac:chgData name="Masaki Suzuki" userId="2c4feb2ed34ad1a7" providerId="Windows Live" clId="Web-{8EAD9CD5-E4C6-429A-ACDB-94942DC68CD7}" dt="2021-06-14T01:11:41.797" v="174" actId="1076"/>
          <ac:spMkLst>
            <pc:docMk/>
            <pc:sldMk cId="583989210" sldId="421"/>
            <ac:spMk id="13" creationId="{0477D6E6-208A-4476-A00C-A7AD0E418C9F}"/>
          </ac:spMkLst>
        </pc:spChg>
        <pc:spChg chg="add mod">
          <ac:chgData name="Masaki Suzuki" userId="2c4feb2ed34ad1a7" providerId="Windows Live" clId="Web-{8EAD9CD5-E4C6-429A-ACDB-94942DC68CD7}" dt="2021-06-14T01:11:42.969" v="176" actId="1076"/>
          <ac:spMkLst>
            <pc:docMk/>
            <pc:sldMk cId="583989210" sldId="421"/>
            <ac:spMk id="15" creationId="{393DCC92-1F34-44E9-8E66-2EDC522DA92E}"/>
          </ac:spMkLst>
        </pc:spChg>
        <pc:spChg chg="add mod">
          <ac:chgData name="Masaki Suzuki" userId="2c4feb2ed34ad1a7" providerId="Windows Live" clId="Web-{8EAD9CD5-E4C6-429A-ACDB-94942DC68CD7}" dt="2021-06-14T01:11:48.797" v="178" actId="1076"/>
          <ac:spMkLst>
            <pc:docMk/>
            <pc:sldMk cId="583989210" sldId="421"/>
            <ac:spMk id="17" creationId="{F5A8826A-326A-4188-AC17-5221D2AB7988}"/>
          </ac:spMkLst>
        </pc:spChg>
        <pc:spChg chg="add mod">
          <ac:chgData name="Masaki Suzuki" userId="2c4feb2ed34ad1a7" providerId="Windows Live" clId="Web-{8EAD9CD5-E4C6-429A-ACDB-94942DC68CD7}" dt="2021-06-14T01:11:59.735" v="180" actId="1076"/>
          <ac:spMkLst>
            <pc:docMk/>
            <pc:sldMk cId="583989210" sldId="421"/>
            <ac:spMk id="19" creationId="{0BAA1D42-EAAB-41F3-BD75-1709666879BC}"/>
          </ac:spMkLst>
        </pc:spChg>
        <pc:spChg chg="add mod">
          <ac:chgData name="Masaki Suzuki" userId="2c4feb2ed34ad1a7" providerId="Windows Live" clId="Web-{8EAD9CD5-E4C6-429A-ACDB-94942DC68CD7}" dt="2021-06-14T01:12:01.391" v="182" actId="1076"/>
          <ac:spMkLst>
            <pc:docMk/>
            <pc:sldMk cId="583989210" sldId="421"/>
            <ac:spMk id="21" creationId="{D550F591-A396-4BAD-A2E0-BA04591F5645}"/>
          </ac:spMkLst>
        </pc:spChg>
        <pc:spChg chg="add mod">
          <ac:chgData name="Masaki Suzuki" userId="2c4feb2ed34ad1a7" providerId="Windows Live" clId="Web-{8EAD9CD5-E4C6-429A-ACDB-94942DC68CD7}" dt="2021-06-14T01:12:05.735" v="184" actId="1076"/>
          <ac:spMkLst>
            <pc:docMk/>
            <pc:sldMk cId="583989210" sldId="421"/>
            <ac:spMk id="23" creationId="{5571937E-5915-4BD9-82C5-111AAEEAF940}"/>
          </ac:spMkLst>
        </pc:spChg>
        <pc:spChg chg="add mod">
          <ac:chgData name="Masaki Suzuki" userId="2c4feb2ed34ad1a7" providerId="Windows Live" clId="Web-{8EAD9CD5-E4C6-429A-ACDB-94942DC68CD7}" dt="2021-06-14T01:12:15.923" v="186" actId="1076"/>
          <ac:spMkLst>
            <pc:docMk/>
            <pc:sldMk cId="583989210" sldId="421"/>
            <ac:spMk id="25" creationId="{87F86975-CD54-4063-B6E6-0FC9A66F2A49}"/>
          </ac:spMkLst>
        </pc:spChg>
        <pc:spChg chg="add mod">
          <ac:chgData name="Masaki Suzuki" userId="2c4feb2ed34ad1a7" providerId="Windows Live" clId="Web-{8EAD9CD5-E4C6-429A-ACDB-94942DC68CD7}" dt="2021-06-14T01:12:18.204" v="188" actId="1076"/>
          <ac:spMkLst>
            <pc:docMk/>
            <pc:sldMk cId="583989210" sldId="421"/>
            <ac:spMk id="27" creationId="{C5C6592F-46EC-4A5B-BC25-25CA10FAF77A}"/>
          </ac:spMkLst>
        </pc:spChg>
        <pc:spChg chg="add mod">
          <ac:chgData name="Masaki Suzuki" userId="2c4feb2ed34ad1a7" providerId="Windows Live" clId="Web-{8EAD9CD5-E4C6-429A-ACDB-94942DC68CD7}" dt="2021-06-14T01:12:28.282" v="190" actId="1076"/>
          <ac:spMkLst>
            <pc:docMk/>
            <pc:sldMk cId="583989210" sldId="421"/>
            <ac:spMk id="29" creationId="{2D43FD21-BC1D-41EE-99E1-10C06D33F471}"/>
          </ac:spMkLst>
        </pc:spChg>
        <pc:spChg chg="add mod">
          <ac:chgData name="Masaki Suzuki" userId="2c4feb2ed34ad1a7" providerId="Windows Live" clId="Web-{8EAD9CD5-E4C6-429A-ACDB-94942DC68CD7}" dt="2021-06-14T01:12:34.158" v="192" actId="1076"/>
          <ac:spMkLst>
            <pc:docMk/>
            <pc:sldMk cId="583989210" sldId="421"/>
            <ac:spMk id="31" creationId="{45284596-C174-440F-85FA-70A0026C576D}"/>
          </ac:spMkLst>
        </pc:spChg>
        <pc:spChg chg="add mod">
          <ac:chgData name="Masaki Suzuki" userId="2c4feb2ed34ad1a7" providerId="Windows Live" clId="Web-{8EAD9CD5-E4C6-429A-ACDB-94942DC68CD7}" dt="2021-06-14T01:12:39.345" v="194" actId="1076"/>
          <ac:spMkLst>
            <pc:docMk/>
            <pc:sldMk cId="583989210" sldId="421"/>
            <ac:spMk id="33" creationId="{32C2EBD7-711C-4BBB-A9BD-3D6B42F622DD}"/>
          </ac:spMkLst>
        </pc:spChg>
        <pc:spChg chg="add mod">
          <ac:chgData name="Masaki Suzuki" userId="2c4feb2ed34ad1a7" providerId="Windows Live" clId="Web-{8EAD9CD5-E4C6-429A-ACDB-94942DC68CD7}" dt="2021-06-14T01:12:51.361" v="196" actId="1076"/>
          <ac:spMkLst>
            <pc:docMk/>
            <pc:sldMk cId="583989210" sldId="421"/>
            <ac:spMk id="35" creationId="{621ECD8F-8A7F-4AFA-85E6-DF33765C517E}"/>
          </ac:spMkLst>
        </pc:spChg>
      </pc:sldChg>
    </pc:docChg>
  </pc:docChgLst>
  <pc:docChgLst>
    <pc:chgData name="Masaki Suzuki" userId="2c4feb2ed34ad1a7" providerId="Windows Live" clId="Web-{BB0CFECF-3597-4506-B3C9-C1E83C54A5EB}"/>
    <pc:docChg chg="addSld delSld modSld">
      <pc:chgData name="Masaki Suzuki" userId="2c4feb2ed34ad1a7" providerId="Windows Live" clId="Web-{BB0CFECF-3597-4506-B3C9-C1E83C54A5EB}" dt="2021-03-26T09:32:23.172" v="3177" actId="1076"/>
      <pc:docMkLst>
        <pc:docMk/>
      </pc:docMkLst>
      <pc:sldChg chg="addSp delSp modSp">
        <pc:chgData name="Masaki Suzuki" userId="2c4feb2ed34ad1a7" providerId="Windows Live" clId="Web-{BB0CFECF-3597-4506-B3C9-C1E83C54A5EB}" dt="2021-03-26T03:36:38.033" v="30" actId="20577"/>
        <pc:sldMkLst>
          <pc:docMk/>
          <pc:sldMk cId="0" sldId="260"/>
        </pc:sldMkLst>
        <pc:spChg chg="add mod">
          <ac:chgData name="Masaki Suzuki" userId="2c4feb2ed34ad1a7" providerId="Windows Live" clId="Web-{BB0CFECF-3597-4506-B3C9-C1E83C54A5EB}" dt="2021-03-26T03:36:38.033" v="30" actId="20577"/>
          <ac:spMkLst>
            <pc:docMk/>
            <pc:sldMk cId="0" sldId="260"/>
            <ac:spMk id="2" creationId="{F27CD431-AD37-47ED-9C3F-C89211D42103}"/>
          </ac:spMkLst>
        </pc:spChg>
        <pc:spChg chg="add mod">
          <ac:chgData name="Masaki Suzuki" userId="2c4feb2ed34ad1a7" providerId="Windows Live" clId="Web-{BB0CFECF-3597-4506-B3C9-C1E83C54A5EB}" dt="2021-03-26T03:35:57.564" v="19" actId="1076"/>
          <ac:spMkLst>
            <pc:docMk/>
            <pc:sldMk cId="0" sldId="260"/>
            <ac:spMk id="16" creationId="{FFC2B272-D8F7-42BC-A545-5C383F219206}"/>
          </ac:spMkLst>
        </pc:spChg>
        <pc:spChg chg="add del mod">
          <ac:chgData name="Masaki Suzuki" userId="2c4feb2ed34ad1a7" providerId="Windows Live" clId="Web-{BB0CFECF-3597-4506-B3C9-C1E83C54A5EB}" dt="2021-03-26T03:36:22.408" v="29" actId="20577"/>
          <ac:spMkLst>
            <pc:docMk/>
            <pc:sldMk cId="0" sldId="260"/>
            <ac:spMk id="17" creationId="{4C39A75F-74C7-4674-B2DE-AB62F365E961}"/>
          </ac:spMkLst>
        </pc:spChg>
        <pc:spChg chg="del mod">
          <ac:chgData name="Masaki Suzuki" userId="2c4feb2ed34ad1a7" providerId="Windows Live" clId="Web-{BB0CFECF-3597-4506-B3C9-C1E83C54A5EB}" dt="2021-03-26T03:35:08.705" v="7"/>
          <ac:spMkLst>
            <pc:docMk/>
            <pc:sldMk cId="0" sldId="260"/>
            <ac:spMk id="173" creationId="{00000000-0000-0000-0000-000000000000}"/>
          </ac:spMkLst>
        </pc:spChg>
        <pc:spChg chg="del">
          <ac:chgData name="Masaki Suzuki" userId="2c4feb2ed34ad1a7" providerId="Windows Live" clId="Web-{BB0CFECF-3597-4506-B3C9-C1E83C54A5EB}" dt="2021-03-26T03:34:59.736" v="3"/>
          <ac:spMkLst>
            <pc:docMk/>
            <pc:sldMk cId="0" sldId="260"/>
            <ac:spMk id="179" creationId="{00000000-0000-0000-0000-000000000000}"/>
          </ac:spMkLst>
        </pc:spChg>
        <pc:spChg chg="del mod">
          <ac:chgData name="Masaki Suzuki" userId="2c4feb2ed34ad1a7" providerId="Windows Live" clId="Web-{BB0CFECF-3597-4506-B3C9-C1E83C54A5EB}" dt="2021-03-26T03:35:47.392" v="17"/>
          <ac:spMkLst>
            <pc:docMk/>
            <pc:sldMk cId="0" sldId="260"/>
            <ac:spMk id="180" creationId="{00000000-0000-0000-0000-000000000000}"/>
          </ac:spMkLst>
        </pc:spChg>
      </pc:sldChg>
      <pc:sldChg chg="modSp">
        <pc:chgData name="Masaki Suzuki" userId="2c4feb2ed34ad1a7" providerId="Windows Live" clId="Web-{BB0CFECF-3597-4506-B3C9-C1E83C54A5EB}" dt="2021-03-26T03:39:06.267" v="137" actId="20577"/>
        <pc:sldMkLst>
          <pc:docMk/>
          <pc:sldMk cId="0" sldId="263"/>
        </pc:sldMkLst>
        <pc:spChg chg="mod">
          <ac:chgData name="Masaki Suzuki" userId="2c4feb2ed34ad1a7" providerId="Windows Live" clId="Web-{BB0CFECF-3597-4506-B3C9-C1E83C54A5EB}" dt="2021-03-26T03:39:00.954" v="132" actId="1076"/>
          <ac:spMkLst>
            <pc:docMk/>
            <pc:sldMk cId="0" sldId="263"/>
            <ac:spMk id="2" creationId="{DC593FD8-6C71-4B69-A2AA-C8514B2A6CEE}"/>
          </ac:spMkLst>
        </pc:spChg>
        <pc:spChg chg="mod">
          <ac:chgData name="Masaki Suzuki" userId="2c4feb2ed34ad1a7" providerId="Windows Live" clId="Web-{BB0CFECF-3597-4506-B3C9-C1E83C54A5EB}" dt="2021-03-26T03:38:26.829" v="112" actId="1076"/>
          <ac:spMkLst>
            <pc:docMk/>
            <pc:sldMk cId="0" sldId="263"/>
            <ac:spMk id="4" creationId="{419B4A73-3B11-421D-B507-1F70C6120342}"/>
          </ac:spMkLst>
        </pc:spChg>
        <pc:spChg chg="mod">
          <ac:chgData name="Masaki Suzuki" userId="2c4feb2ed34ad1a7" providerId="Windows Live" clId="Web-{BB0CFECF-3597-4506-B3C9-C1E83C54A5EB}" dt="2021-03-26T03:39:06.267" v="137" actId="20577"/>
          <ac:spMkLst>
            <pc:docMk/>
            <pc:sldMk cId="0" sldId="263"/>
            <ac:spMk id="207" creationId="{00000000-0000-0000-0000-000000000000}"/>
          </ac:spMkLst>
        </pc:spChg>
        <pc:picChg chg="mod">
          <ac:chgData name="Masaki Suzuki" userId="2c4feb2ed34ad1a7" providerId="Windows Live" clId="Web-{BB0CFECF-3597-4506-B3C9-C1E83C54A5EB}" dt="2021-03-26T03:38:19.751" v="108" actId="1076"/>
          <ac:picMkLst>
            <pc:docMk/>
            <pc:sldMk cId="0" sldId="263"/>
            <ac:picMk id="205" creationId="{00000000-0000-0000-0000-000000000000}"/>
          </ac:picMkLst>
        </pc:picChg>
        <pc:picChg chg="mod">
          <ac:chgData name="Masaki Suzuki" userId="2c4feb2ed34ad1a7" providerId="Windows Live" clId="Web-{BB0CFECF-3597-4506-B3C9-C1E83C54A5EB}" dt="2021-03-26T03:38:24.392" v="110" actId="1076"/>
          <ac:picMkLst>
            <pc:docMk/>
            <pc:sldMk cId="0" sldId="263"/>
            <ac:picMk id="206" creationId="{00000000-0000-0000-0000-000000000000}"/>
          </ac:picMkLst>
        </pc:picChg>
      </pc:sldChg>
      <pc:sldChg chg="addSp delSp modSp">
        <pc:chgData name="Masaki Suzuki" userId="2c4feb2ed34ad1a7" providerId="Windows Live" clId="Web-{BB0CFECF-3597-4506-B3C9-C1E83C54A5EB}" dt="2021-03-26T04:06:37.817" v="679" actId="20577"/>
        <pc:sldMkLst>
          <pc:docMk/>
          <pc:sldMk cId="0" sldId="264"/>
        </pc:sldMkLst>
        <pc:spChg chg="del">
          <ac:chgData name="Masaki Suzuki" userId="2c4feb2ed34ad1a7" providerId="Windows Live" clId="Web-{BB0CFECF-3597-4506-B3C9-C1E83C54A5EB}" dt="2021-03-26T03:43:15.687" v="276"/>
          <ac:spMkLst>
            <pc:docMk/>
            <pc:sldMk cId="0" sldId="264"/>
            <ac:spMk id="2" creationId="{45027C44-AF4F-4A83-AE2E-DCDA839DE2D8}"/>
          </ac:spMkLst>
        </pc:spChg>
        <pc:spChg chg="del">
          <ac:chgData name="Masaki Suzuki" userId="2c4feb2ed34ad1a7" providerId="Windows Live" clId="Web-{BB0CFECF-3597-4506-B3C9-C1E83C54A5EB}" dt="2021-03-26T03:44:50.203" v="330"/>
          <ac:spMkLst>
            <pc:docMk/>
            <pc:sldMk cId="0" sldId="264"/>
            <ac:spMk id="4" creationId="{F674C21E-91AF-47DA-9903-602EF1FC97F5}"/>
          </ac:spMkLst>
        </pc:spChg>
        <pc:spChg chg="mod">
          <ac:chgData name="Masaki Suzuki" userId="2c4feb2ed34ad1a7" providerId="Windows Live" clId="Web-{BB0CFECF-3597-4506-B3C9-C1E83C54A5EB}" dt="2021-03-26T03:43:41.437" v="293" actId="20577"/>
          <ac:spMkLst>
            <pc:docMk/>
            <pc:sldMk cId="0" sldId="264"/>
            <ac:spMk id="215" creationId="{00000000-0000-0000-0000-000000000000}"/>
          </ac:spMkLst>
        </pc:spChg>
        <pc:spChg chg="mod">
          <ac:chgData name="Masaki Suzuki" userId="2c4feb2ed34ad1a7" providerId="Windows Live" clId="Web-{BB0CFECF-3597-4506-B3C9-C1E83C54A5EB}" dt="2021-03-26T04:06:37.817" v="679" actId="20577"/>
          <ac:spMkLst>
            <pc:docMk/>
            <pc:sldMk cId="0" sldId="264"/>
            <ac:spMk id="216" creationId="{00000000-0000-0000-0000-000000000000}"/>
          </ac:spMkLst>
        </pc:spChg>
        <pc:spChg chg="mod">
          <ac:chgData name="Masaki Suzuki" userId="2c4feb2ed34ad1a7" providerId="Windows Live" clId="Web-{BB0CFECF-3597-4506-B3C9-C1E83C54A5EB}" dt="2021-03-26T03:43:27.812" v="285" actId="20577"/>
          <ac:spMkLst>
            <pc:docMk/>
            <pc:sldMk cId="0" sldId="264"/>
            <ac:spMk id="219" creationId="{00000000-0000-0000-0000-000000000000}"/>
          </ac:spMkLst>
        </pc:spChg>
        <pc:graphicFrameChg chg="add del mod modGraphic">
          <ac:chgData name="Masaki Suzuki" userId="2c4feb2ed34ad1a7" providerId="Windows Live" clId="Web-{BB0CFECF-3597-4506-B3C9-C1E83C54A5EB}" dt="2021-03-26T03:46:09.999" v="335"/>
          <ac:graphicFrameMkLst>
            <pc:docMk/>
            <pc:sldMk cId="0" sldId="264"/>
            <ac:graphicFrameMk id="5" creationId="{8381AB0A-56C0-4882-8811-A7DEE460FDA8}"/>
          </ac:graphicFrameMkLst>
        </pc:graphicFrameChg>
        <pc:graphicFrameChg chg="add mod modGraphic">
          <ac:chgData name="Masaki Suzuki" userId="2c4feb2ed34ad1a7" providerId="Windows Live" clId="Web-{BB0CFECF-3597-4506-B3C9-C1E83C54A5EB}" dt="2021-03-26T03:51:31.344" v="565"/>
          <ac:graphicFrameMkLst>
            <pc:docMk/>
            <pc:sldMk cId="0" sldId="264"/>
            <ac:graphicFrameMk id="6" creationId="{0EA7B724-36C4-4401-A233-145A7B6203A4}"/>
          </ac:graphicFrameMkLst>
        </pc:graphicFrameChg>
        <pc:picChg chg="del">
          <ac:chgData name="Masaki Suzuki" userId="2c4feb2ed34ad1a7" providerId="Windows Live" clId="Web-{BB0CFECF-3597-4506-B3C9-C1E83C54A5EB}" dt="2021-03-26T03:44:50.984" v="331"/>
          <ac:picMkLst>
            <pc:docMk/>
            <pc:sldMk cId="0" sldId="264"/>
            <ac:picMk id="3" creationId="{F9A78ED8-1899-4557-A43F-3C083537EB9C}"/>
          </ac:picMkLst>
        </pc:picChg>
      </pc:sldChg>
      <pc:sldChg chg="addSp delSp modSp">
        <pc:chgData name="Masaki Suzuki" userId="2c4feb2ed34ad1a7" providerId="Windows Live" clId="Web-{BB0CFECF-3597-4506-B3C9-C1E83C54A5EB}" dt="2021-03-26T04:33:02.579" v="1137"/>
        <pc:sldMkLst>
          <pc:docMk/>
          <pc:sldMk cId="0" sldId="265"/>
        </pc:sldMkLst>
        <pc:spChg chg="mod">
          <ac:chgData name="Masaki Suzuki" userId="2c4feb2ed34ad1a7" providerId="Windows Live" clId="Web-{BB0CFECF-3597-4506-B3C9-C1E83C54A5EB}" dt="2021-03-26T04:14:21.675" v="783" actId="20577"/>
          <ac:spMkLst>
            <pc:docMk/>
            <pc:sldMk cId="0" sldId="265"/>
            <ac:spMk id="3" creationId="{3CB21E07-D58C-456C-86C7-C3C437854117}"/>
          </ac:spMkLst>
        </pc:spChg>
        <pc:spChg chg="del mod">
          <ac:chgData name="Masaki Suzuki" userId="2c4feb2ed34ad1a7" providerId="Windows Live" clId="Web-{BB0CFECF-3597-4506-B3C9-C1E83C54A5EB}" dt="2021-03-26T04:33:02.579" v="1137"/>
          <ac:spMkLst>
            <pc:docMk/>
            <pc:sldMk cId="0" sldId="265"/>
            <ac:spMk id="4" creationId="{83B0A878-393B-46A3-903D-A7B604038F61}"/>
          </ac:spMkLst>
        </pc:spChg>
        <pc:spChg chg="mod">
          <ac:chgData name="Masaki Suzuki" userId="2c4feb2ed34ad1a7" providerId="Windows Live" clId="Web-{BB0CFECF-3597-4506-B3C9-C1E83C54A5EB}" dt="2021-03-26T04:14:38.503" v="789" actId="1076"/>
          <ac:spMkLst>
            <pc:docMk/>
            <pc:sldMk cId="0" sldId="265"/>
            <ac:spMk id="10" creationId="{97AC5247-2560-4D94-8381-44CD6DF41853}"/>
          </ac:spMkLst>
        </pc:spChg>
        <pc:spChg chg="del mod">
          <ac:chgData name="Masaki Suzuki" userId="2c4feb2ed34ad1a7" providerId="Windows Live" clId="Web-{BB0CFECF-3597-4506-B3C9-C1E83C54A5EB}" dt="2021-03-26T04:13:05.113" v="732"/>
          <ac:spMkLst>
            <pc:docMk/>
            <pc:sldMk cId="0" sldId="265"/>
            <ac:spMk id="27" creationId="{F2E08355-BE56-4CEA-BF9B-AB0D277B1B33}"/>
          </ac:spMkLst>
        </pc:spChg>
        <pc:spChg chg="mod">
          <ac:chgData name="Masaki Suzuki" userId="2c4feb2ed34ad1a7" providerId="Windows Live" clId="Web-{BB0CFECF-3597-4506-B3C9-C1E83C54A5EB}" dt="2021-03-26T04:14:31.394" v="787" actId="20577"/>
          <ac:spMkLst>
            <pc:docMk/>
            <pc:sldMk cId="0" sldId="265"/>
            <ac:spMk id="233" creationId="{00000000-0000-0000-0000-000000000000}"/>
          </ac:spMkLst>
        </pc:spChg>
        <pc:picChg chg="del">
          <ac:chgData name="Masaki Suzuki" userId="2c4feb2ed34ad1a7" providerId="Windows Live" clId="Web-{BB0CFECF-3597-4506-B3C9-C1E83C54A5EB}" dt="2021-03-26T04:33:01.735" v="1136"/>
          <ac:picMkLst>
            <pc:docMk/>
            <pc:sldMk cId="0" sldId="265"/>
            <ac:picMk id="2" creationId="{D1AB2A08-D781-4CAE-98EC-39746D9F1FFA}"/>
          </ac:picMkLst>
        </pc:picChg>
        <pc:picChg chg="del">
          <ac:chgData name="Masaki Suzuki" userId="2c4feb2ed34ad1a7" providerId="Windows Live" clId="Web-{BB0CFECF-3597-4506-B3C9-C1E83C54A5EB}" dt="2021-03-26T04:12:53.566" v="728"/>
          <ac:picMkLst>
            <pc:docMk/>
            <pc:sldMk cId="0" sldId="265"/>
            <ac:picMk id="5" creationId="{0E8EF6F5-C6E4-4CAD-8D43-8BBB2F81D34C}"/>
          </ac:picMkLst>
        </pc:picChg>
        <pc:picChg chg="add mod ord">
          <ac:chgData name="Masaki Suzuki" userId="2c4feb2ed34ad1a7" providerId="Windows Live" clId="Web-{BB0CFECF-3597-4506-B3C9-C1E83C54A5EB}" dt="2021-03-26T04:14:35.503" v="788" actId="1076"/>
          <ac:picMkLst>
            <pc:docMk/>
            <pc:sldMk cId="0" sldId="265"/>
            <ac:picMk id="6" creationId="{99721334-3F1A-481F-A621-401CAA5C12FB}"/>
          </ac:picMkLst>
        </pc:picChg>
        <pc:picChg chg="del">
          <ac:chgData name="Masaki Suzuki" userId="2c4feb2ed34ad1a7" providerId="Windows Live" clId="Web-{BB0CFECF-3597-4506-B3C9-C1E83C54A5EB}" dt="2021-03-26T04:12:51.269" v="727"/>
          <ac:picMkLst>
            <pc:docMk/>
            <pc:sldMk cId="0" sldId="265"/>
            <ac:picMk id="8" creationId="{489BBE21-7DCA-4E81-B879-787266D5E14B}"/>
          </ac:picMkLst>
        </pc:picChg>
      </pc:sldChg>
      <pc:sldChg chg="modSp add replId">
        <pc:chgData name="Masaki Suzuki" userId="2c4feb2ed34ad1a7" providerId="Windows Live" clId="Web-{BB0CFECF-3597-4506-B3C9-C1E83C54A5EB}" dt="2021-03-26T03:42:28.125" v="258" actId="20577"/>
        <pc:sldMkLst>
          <pc:docMk/>
          <pc:sldMk cId="137768557" sldId="353"/>
        </pc:sldMkLst>
        <pc:spChg chg="mod">
          <ac:chgData name="Masaki Suzuki" userId="2c4feb2ed34ad1a7" providerId="Windows Live" clId="Web-{BB0CFECF-3597-4506-B3C9-C1E83C54A5EB}" dt="2021-03-26T03:39:54.876" v="155" actId="20577"/>
          <ac:spMkLst>
            <pc:docMk/>
            <pc:sldMk cId="137768557" sldId="353"/>
            <ac:spMk id="2" creationId="{DC593FD8-6C71-4B69-A2AA-C8514B2A6CEE}"/>
          </ac:spMkLst>
        </pc:spChg>
        <pc:spChg chg="mod">
          <ac:chgData name="Masaki Suzuki" userId="2c4feb2ed34ad1a7" providerId="Windows Live" clId="Web-{BB0CFECF-3597-4506-B3C9-C1E83C54A5EB}" dt="2021-03-26T03:42:19.313" v="254" actId="20577"/>
          <ac:spMkLst>
            <pc:docMk/>
            <pc:sldMk cId="137768557" sldId="353"/>
            <ac:spMk id="4" creationId="{419B4A73-3B11-421D-B507-1F70C6120342}"/>
          </ac:spMkLst>
        </pc:spChg>
        <pc:spChg chg="mod">
          <ac:chgData name="Masaki Suzuki" userId="2c4feb2ed34ad1a7" providerId="Windows Live" clId="Web-{BB0CFECF-3597-4506-B3C9-C1E83C54A5EB}" dt="2021-03-26T03:42:28.125" v="258" actId="20577"/>
          <ac:spMkLst>
            <pc:docMk/>
            <pc:sldMk cId="137768557" sldId="353"/>
            <ac:spMk id="207" creationId="{00000000-0000-0000-0000-000000000000}"/>
          </ac:spMkLst>
        </pc:spChg>
        <pc:picChg chg="mod">
          <ac:chgData name="Masaki Suzuki" userId="2c4feb2ed34ad1a7" providerId="Windows Live" clId="Web-{BB0CFECF-3597-4506-B3C9-C1E83C54A5EB}" dt="2021-03-26T03:39:28.579" v="143" actId="1076"/>
          <ac:picMkLst>
            <pc:docMk/>
            <pc:sldMk cId="137768557" sldId="353"/>
            <ac:picMk id="205" creationId="{00000000-0000-0000-0000-000000000000}"/>
          </ac:picMkLst>
        </pc:picChg>
        <pc:picChg chg="mod">
          <ac:chgData name="Masaki Suzuki" userId="2c4feb2ed34ad1a7" providerId="Windows Live" clId="Web-{BB0CFECF-3597-4506-B3C9-C1E83C54A5EB}" dt="2021-03-26T03:39:19.532" v="139" actId="1076"/>
          <ac:picMkLst>
            <pc:docMk/>
            <pc:sldMk cId="137768557" sldId="353"/>
            <ac:picMk id="206" creationId="{00000000-0000-0000-0000-000000000000}"/>
          </ac:picMkLst>
        </pc:picChg>
      </pc:sldChg>
      <pc:sldChg chg="modSp add replId">
        <pc:chgData name="Masaki Suzuki" userId="2c4feb2ed34ad1a7" providerId="Windows Live" clId="Web-{BB0CFECF-3597-4506-B3C9-C1E83C54A5EB}" dt="2021-03-26T03:42:54.563" v="274" actId="20577"/>
        <pc:sldMkLst>
          <pc:docMk/>
          <pc:sldMk cId="3675781758" sldId="354"/>
        </pc:sldMkLst>
        <pc:spChg chg="mod">
          <ac:chgData name="Masaki Suzuki" userId="2c4feb2ed34ad1a7" providerId="Windows Live" clId="Web-{BB0CFECF-3597-4506-B3C9-C1E83C54A5EB}" dt="2021-03-26T03:41:21.360" v="217" actId="20577"/>
          <ac:spMkLst>
            <pc:docMk/>
            <pc:sldMk cId="3675781758" sldId="354"/>
            <ac:spMk id="2" creationId="{DC593FD8-6C71-4B69-A2AA-C8514B2A6CEE}"/>
          </ac:spMkLst>
        </pc:spChg>
        <pc:spChg chg="mod">
          <ac:chgData name="Masaki Suzuki" userId="2c4feb2ed34ad1a7" providerId="Windows Live" clId="Web-{BB0CFECF-3597-4506-B3C9-C1E83C54A5EB}" dt="2021-03-26T03:42:54.563" v="274" actId="20577"/>
          <ac:spMkLst>
            <pc:docMk/>
            <pc:sldMk cId="3675781758" sldId="354"/>
            <ac:spMk id="4" creationId="{419B4A73-3B11-421D-B507-1F70C6120342}"/>
          </ac:spMkLst>
        </pc:spChg>
        <pc:spChg chg="mod">
          <ac:chgData name="Masaki Suzuki" userId="2c4feb2ed34ad1a7" providerId="Windows Live" clId="Web-{BB0CFECF-3597-4506-B3C9-C1E83C54A5EB}" dt="2021-03-26T03:41:47.672" v="246" actId="20577"/>
          <ac:spMkLst>
            <pc:docMk/>
            <pc:sldMk cId="3675781758" sldId="354"/>
            <ac:spMk id="207" creationId="{00000000-0000-0000-0000-000000000000}"/>
          </ac:spMkLst>
        </pc:spChg>
      </pc:sldChg>
      <pc:sldChg chg="addSp delSp modSp add replId">
        <pc:chgData name="Masaki Suzuki" userId="2c4feb2ed34ad1a7" providerId="Windows Live" clId="Web-{BB0CFECF-3597-4506-B3C9-C1E83C54A5EB}" dt="2021-03-26T08:30:42.592" v="2182" actId="1076"/>
        <pc:sldMkLst>
          <pc:docMk/>
          <pc:sldMk cId="3036806584" sldId="355"/>
        </pc:sldMkLst>
        <pc:spChg chg="mod">
          <ac:chgData name="Masaki Suzuki" userId="2c4feb2ed34ad1a7" providerId="Windows Live" clId="Web-{BB0CFECF-3597-4506-B3C9-C1E83C54A5EB}" dt="2021-03-26T03:54:40.969" v="660" actId="20577"/>
          <ac:spMkLst>
            <pc:docMk/>
            <pc:sldMk cId="3036806584" sldId="355"/>
            <ac:spMk id="215" creationId="{00000000-0000-0000-0000-000000000000}"/>
          </ac:spMkLst>
        </pc:spChg>
        <pc:spChg chg="mod">
          <ac:chgData name="Masaki Suzuki" userId="2c4feb2ed34ad1a7" providerId="Windows Live" clId="Web-{BB0CFECF-3597-4506-B3C9-C1E83C54A5EB}" dt="2021-03-26T03:54:13.344" v="644" actId="20577"/>
          <ac:spMkLst>
            <pc:docMk/>
            <pc:sldMk cId="3036806584" sldId="355"/>
            <ac:spMk id="216" creationId="{00000000-0000-0000-0000-000000000000}"/>
          </ac:spMkLst>
        </pc:spChg>
        <pc:spChg chg="mod">
          <ac:chgData name="Masaki Suzuki" userId="2c4feb2ed34ad1a7" providerId="Windows Live" clId="Web-{BB0CFECF-3597-4506-B3C9-C1E83C54A5EB}" dt="2021-03-26T04:06:00.864" v="673" actId="20577"/>
          <ac:spMkLst>
            <pc:docMk/>
            <pc:sldMk cId="3036806584" sldId="355"/>
            <ac:spMk id="219" creationId="{00000000-0000-0000-0000-000000000000}"/>
          </ac:spMkLst>
        </pc:spChg>
        <pc:graphicFrameChg chg="del">
          <ac:chgData name="Masaki Suzuki" userId="2c4feb2ed34ad1a7" providerId="Windows Live" clId="Web-{BB0CFECF-3597-4506-B3C9-C1E83C54A5EB}" dt="2021-03-26T03:54:43.875" v="661"/>
          <ac:graphicFrameMkLst>
            <pc:docMk/>
            <pc:sldMk cId="3036806584" sldId="355"/>
            <ac:graphicFrameMk id="6" creationId="{0EA7B724-36C4-4401-A233-145A7B6203A4}"/>
          </ac:graphicFrameMkLst>
        </pc:graphicFrameChg>
        <pc:picChg chg="add mod">
          <ac:chgData name="Masaki Suzuki" userId="2c4feb2ed34ad1a7" providerId="Windows Live" clId="Web-{BB0CFECF-3597-4506-B3C9-C1E83C54A5EB}" dt="2021-03-26T08:30:42.592" v="2182" actId="1076"/>
          <ac:picMkLst>
            <pc:docMk/>
            <pc:sldMk cId="3036806584" sldId="355"/>
            <ac:picMk id="2" creationId="{FA601C08-CA75-4DBC-B4C9-33AB1838AC73}"/>
          </ac:picMkLst>
        </pc:picChg>
      </pc:sldChg>
      <pc:sldChg chg="addSp delSp modSp add replId">
        <pc:chgData name="Masaki Suzuki" userId="2c4feb2ed34ad1a7" providerId="Windows Live" clId="Web-{BB0CFECF-3597-4506-B3C9-C1E83C54A5EB}" dt="2021-03-26T04:32:55.157" v="1135"/>
        <pc:sldMkLst>
          <pc:docMk/>
          <pc:sldMk cId="3079883202" sldId="356"/>
        </pc:sldMkLst>
        <pc:spChg chg="mod">
          <ac:chgData name="Masaki Suzuki" userId="2c4feb2ed34ad1a7" providerId="Windows Live" clId="Web-{BB0CFECF-3597-4506-B3C9-C1E83C54A5EB}" dt="2021-03-26T04:32:52.094" v="1133" actId="20577"/>
          <ac:spMkLst>
            <pc:docMk/>
            <pc:sldMk cId="3079883202" sldId="356"/>
            <ac:spMk id="3" creationId="{3CB21E07-D58C-456C-86C7-C3C437854117}"/>
          </ac:spMkLst>
        </pc:spChg>
        <pc:spChg chg="del mod">
          <ac:chgData name="Masaki Suzuki" userId="2c4feb2ed34ad1a7" providerId="Windows Live" clId="Web-{BB0CFECF-3597-4506-B3C9-C1E83C54A5EB}" dt="2021-03-26T04:32:54.501" v="1134"/>
          <ac:spMkLst>
            <pc:docMk/>
            <pc:sldMk cId="3079883202" sldId="356"/>
            <ac:spMk id="4" creationId="{83B0A878-393B-46A3-903D-A7B604038F61}"/>
          </ac:spMkLst>
        </pc:spChg>
        <pc:spChg chg="del">
          <ac:chgData name="Masaki Suzuki" userId="2c4feb2ed34ad1a7" providerId="Windows Live" clId="Web-{BB0CFECF-3597-4506-B3C9-C1E83C54A5EB}" dt="2021-03-26T04:15:15.722" v="794"/>
          <ac:spMkLst>
            <pc:docMk/>
            <pc:sldMk cId="3079883202" sldId="356"/>
            <ac:spMk id="10" creationId="{97AC5247-2560-4D94-8381-44CD6DF41853}"/>
          </ac:spMkLst>
        </pc:spChg>
        <pc:picChg chg="del">
          <ac:chgData name="Masaki Suzuki" userId="2c4feb2ed34ad1a7" providerId="Windows Live" clId="Web-{BB0CFECF-3597-4506-B3C9-C1E83C54A5EB}" dt="2021-03-26T04:32:55.157" v="1135"/>
          <ac:picMkLst>
            <pc:docMk/>
            <pc:sldMk cId="3079883202" sldId="356"/>
            <ac:picMk id="2" creationId="{D1AB2A08-D781-4CAE-98EC-39746D9F1FFA}"/>
          </ac:picMkLst>
        </pc:picChg>
        <pc:picChg chg="add del mod">
          <ac:chgData name="Masaki Suzuki" userId="2c4feb2ed34ad1a7" providerId="Windows Live" clId="Web-{BB0CFECF-3597-4506-B3C9-C1E83C54A5EB}" dt="2021-03-26T04:18:30.238" v="869"/>
          <ac:picMkLst>
            <pc:docMk/>
            <pc:sldMk cId="3079883202" sldId="356"/>
            <ac:picMk id="5" creationId="{0F9BEBA8-0840-41BE-9EA4-E941ACC16788}"/>
          </ac:picMkLst>
        </pc:picChg>
        <pc:picChg chg="del">
          <ac:chgData name="Masaki Suzuki" userId="2c4feb2ed34ad1a7" providerId="Windows Live" clId="Web-{BB0CFECF-3597-4506-B3C9-C1E83C54A5EB}" dt="2021-03-26T04:15:06.206" v="791"/>
          <ac:picMkLst>
            <pc:docMk/>
            <pc:sldMk cId="3079883202" sldId="356"/>
            <ac:picMk id="6" creationId="{99721334-3F1A-481F-A621-401CAA5C12FB}"/>
          </ac:picMkLst>
        </pc:picChg>
        <pc:picChg chg="add mod">
          <ac:chgData name="Masaki Suzuki" userId="2c4feb2ed34ad1a7" providerId="Windows Live" clId="Web-{BB0CFECF-3597-4506-B3C9-C1E83C54A5EB}" dt="2021-03-26T04:18:33.472" v="870" actId="1076"/>
          <ac:picMkLst>
            <pc:docMk/>
            <pc:sldMk cId="3079883202" sldId="356"/>
            <ac:picMk id="7" creationId="{67EEEC05-BF07-49B2-A03D-B12376C62672}"/>
          </ac:picMkLst>
        </pc:picChg>
      </pc:sldChg>
      <pc:sldChg chg="addSp delSp modSp add replId">
        <pc:chgData name="Masaki Suzuki" userId="2c4feb2ed34ad1a7" providerId="Windows Live" clId="Web-{BB0CFECF-3597-4506-B3C9-C1E83C54A5EB}" dt="2021-03-26T06:26:53.153" v="1862" actId="1076"/>
        <pc:sldMkLst>
          <pc:docMk/>
          <pc:sldMk cId="826447724" sldId="357"/>
        </pc:sldMkLst>
        <pc:spChg chg="add del mod">
          <ac:chgData name="Masaki Suzuki" userId="2c4feb2ed34ad1a7" providerId="Windows Live" clId="Web-{BB0CFECF-3597-4506-B3C9-C1E83C54A5EB}" dt="2021-03-26T04:19:30.284" v="908" actId="20577"/>
          <ac:spMkLst>
            <pc:docMk/>
            <pc:sldMk cId="826447724" sldId="357"/>
            <ac:spMk id="3" creationId="{3CB21E07-D58C-456C-86C7-C3C437854117}"/>
          </ac:spMkLst>
        </pc:spChg>
        <pc:spChg chg="mod">
          <ac:chgData name="Masaki Suzuki" userId="2c4feb2ed34ad1a7" providerId="Windows Live" clId="Web-{BB0CFECF-3597-4506-B3C9-C1E83C54A5EB}" dt="2021-03-26T04:17:37.082" v="851" actId="20577"/>
          <ac:spMkLst>
            <pc:docMk/>
            <pc:sldMk cId="826447724" sldId="357"/>
            <ac:spMk id="4" creationId="{83B0A878-393B-46A3-903D-A7B604038F61}"/>
          </ac:spMkLst>
        </pc:spChg>
        <pc:spChg chg="add mod">
          <ac:chgData name="Masaki Suzuki" userId="2c4feb2ed34ad1a7" providerId="Windows Live" clId="Web-{BB0CFECF-3597-4506-B3C9-C1E83C54A5EB}" dt="2021-03-26T06:26:53.153" v="1862" actId="1076"/>
          <ac:spMkLst>
            <pc:docMk/>
            <pc:sldMk cId="826447724" sldId="357"/>
            <ac:spMk id="5" creationId="{2E13E84F-3B93-4506-9DD4-6C82D90C6BB2}"/>
          </ac:spMkLst>
        </pc:spChg>
        <pc:picChg chg="mod">
          <ac:chgData name="Masaki Suzuki" userId="2c4feb2ed34ad1a7" providerId="Windows Live" clId="Web-{BB0CFECF-3597-4506-B3C9-C1E83C54A5EB}" dt="2021-03-26T04:17:16.268" v="821" actId="1076"/>
          <ac:picMkLst>
            <pc:docMk/>
            <pc:sldMk cId="826447724" sldId="357"/>
            <ac:picMk id="2" creationId="{D1AB2A08-D781-4CAE-98EC-39746D9F1FFA}"/>
          </ac:picMkLst>
        </pc:picChg>
        <pc:picChg chg="del">
          <ac:chgData name="Masaki Suzuki" userId="2c4feb2ed34ad1a7" providerId="Windows Live" clId="Web-{BB0CFECF-3597-4506-B3C9-C1E83C54A5EB}" dt="2021-03-26T04:16:55.815" v="813"/>
          <ac:picMkLst>
            <pc:docMk/>
            <pc:sldMk cId="826447724" sldId="357"/>
            <ac:picMk id="5" creationId="{0F9BEBA8-0840-41BE-9EA4-E941ACC16788}"/>
          </ac:picMkLst>
        </pc:picChg>
        <pc:picChg chg="add mod">
          <ac:chgData name="Masaki Suzuki" userId="2c4feb2ed34ad1a7" providerId="Windows Live" clId="Web-{BB0CFECF-3597-4506-B3C9-C1E83C54A5EB}" dt="2021-03-26T04:17:01.378" v="815" actId="1076"/>
          <ac:picMkLst>
            <pc:docMk/>
            <pc:sldMk cId="826447724" sldId="357"/>
            <ac:picMk id="6" creationId="{88DCB89C-EAD4-4F67-AAAE-C4AED9A6A290}"/>
          </ac:picMkLst>
        </pc:picChg>
        <pc:picChg chg="mod">
          <ac:chgData name="Masaki Suzuki" userId="2c4feb2ed34ad1a7" providerId="Windows Live" clId="Web-{BB0CFECF-3597-4506-B3C9-C1E83C54A5EB}" dt="2021-03-26T04:17:06.206" v="817" actId="1076"/>
          <ac:picMkLst>
            <pc:docMk/>
            <pc:sldMk cId="826447724" sldId="357"/>
            <ac:picMk id="236" creationId="{00000000-0000-0000-0000-000000000000}"/>
          </ac:picMkLst>
        </pc:picChg>
      </pc:sldChg>
      <pc:sldChg chg="addSp delSp modSp add replId">
        <pc:chgData name="Masaki Suzuki" userId="2c4feb2ed34ad1a7" providerId="Windows Live" clId="Web-{BB0CFECF-3597-4506-B3C9-C1E83C54A5EB}" dt="2021-03-26T04:32:39.376" v="1132" actId="20577"/>
        <pc:sldMkLst>
          <pc:docMk/>
          <pc:sldMk cId="303042461" sldId="358"/>
        </pc:sldMkLst>
        <pc:spChg chg="mod">
          <ac:chgData name="Masaki Suzuki" userId="2c4feb2ed34ad1a7" providerId="Windows Live" clId="Web-{BB0CFECF-3597-4506-B3C9-C1E83C54A5EB}" dt="2021-03-26T04:32:39.376" v="1132" actId="20577"/>
          <ac:spMkLst>
            <pc:docMk/>
            <pc:sldMk cId="303042461" sldId="358"/>
            <ac:spMk id="3" creationId="{3CB21E07-D58C-456C-86C7-C3C437854117}"/>
          </ac:spMkLst>
        </pc:spChg>
        <pc:spChg chg="mod">
          <ac:chgData name="Masaki Suzuki" userId="2c4feb2ed34ad1a7" providerId="Windows Live" clId="Web-{BB0CFECF-3597-4506-B3C9-C1E83C54A5EB}" dt="2021-03-26T04:32:33.329" v="1130" actId="14100"/>
          <ac:spMkLst>
            <pc:docMk/>
            <pc:sldMk cId="303042461" sldId="358"/>
            <ac:spMk id="4" creationId="{83B0A878-393B-46A3-903D-A7B604038F61}"/>
          </ac:spMkLst>
        </pc:spChg>
        <pc:picChg chg="mod">
          <ac:chgData name="Masaki Suzuki" userId="2c4feb2ed34ad1a7" providerId="Windows Live" clId="Web-{BB0CFECF-3597-4506-B3C9-C1E83C54A5EB}" dt="2021-03-26T04:29:57.376" v="1006" actId="1076"/>
          <ac:picMkLst>
            <pc:docMk/>
            <pc:sldMk cId="303042461" sldId="358"/>
            <ac:picMk id="2" creationId="{D1AB2A08-D781-4CAE-98EC-39746D9F1FFA}"/>
          </ac:picMkLst>
        </pc:picChg>
        <pc:picChg chg="add mod">
          <ac:chgData name="Masaki Suzuki" userId="2c4feb2ed34ad1a7" providerId="Windows Live" clId="Web-{BB0CFECF-3597-4506-B3C9-C1E83C54A5EB}" dt="2021-03-26T04:29:48.986" v="1001" actId="1076"/>
          <ac:picMkLst>
            <pc:docMk/>
            <pc:sldMk cId="303042461" sldId="358"/>
            <ac:picMk id="5" creationId="{463B8BE5-5D8D-4FD3-8E1E-B47A539BC673}"/>
          </ac:picMkLst>
        </pc:picChg>
        <pc:picChg chg="del">
          <ac:chgData name="Masaki Suzuki" userId="2c4feb2ed34ad1a7" providerId="Windows Live" clId="Web-{BB0CFECF-3597-4506-B3C9-C1E83C54A5EB}" dt="2021-03-26T04:29:45.564" v="999"/>
          <ac:picMkLst>
            <pc:docMk/>
            <pc:sldMk cId="303042461" sldId="358"/>
            <ac:picMk id="6" creationId="{88DCB89C-EAD4-4F67-AAAE-C4AED9A6A290}"/>
          </ac:picMkLst>
        </pc:picChg>
        <pc:picChg chg="mod">
          <ac:chgData name="Masaki Suzuki" userId="2c4feb2ed34ad1a7" providerId="Windows Live" clId="Web-{BB0CFECF-3597-4506-B3C9-C1E83C54A5EB}" dt="2021-03-26T04:29:59.517" v="1007" actId="1076"/>
          <ac:picMkLst>
            <pc:docMk/>
            <pc:sldMk cId="303042461" sldId="358"/>
            <ac:picMk id="236" creationId="{00000000-0000-0000-0000-000000000000}"/>
          </ac:picMkLst>
        </pc:picChg>
      </pc:sldChg>
      <pc:sldChg chg="addSp delSp modSp add del replId">
        <pc:chgData name="Masaki Suzuki" userId="2c4feb2ed34ad1a7" providerId="Windows Live" clId="Web-{BB0CFECF-3597-4506-B3C9-C1E83C54A5EB}" dt="2021-03-26T04:56:32.437" v="1168"/>
        <pc:sldMkLst>
          <pc:docMk/>
          <pc:sldMk cId="2294102207" sldId="359"/>
        </pc:sldMkLst>
        <pc:spChg chg="mod">
          <ac:chgData name="Masaki Suzuki" userId="2c4feb2ed34ad1a7" providerId="Windows Live" clId="Web-{BB0CFECF-3597-4506-B3C9-C1E83C54A5EB}" dt="2021-03-26T04:33:32.094" v="1149" actId="20577"/>
          <ac:spMkLst>
            <pc:docMk/>
            <pc:sldMk cId="2294102207" sldId="359"/>
            <ac:spMk id="215" creationId="{00000000-0000-0000-0000-000000000000}"/>
          </ac:spMkLst>
        </pc:spChg>
        <pc:spChg chg="mod">
          <ac:chgData name="Masaki Suzuki" userId="2c4feb2ed34ad1a7" providerId="Windows Live" clId="Web-{BB0CFECF-3597-4506-B3C9-C1E83C54A5EB}" dt="2021-03-26T04:55:44.032" v="1167" actId="20577"/>
          <ac:spMkLst>
            <pc:docMk/>
            <pc:sldMk cId="2294102207" sldId="359"/>
            <ac:spMk id="219" creationId="{00000000-0000-0000-0000-000000000000}"/>
          </ac:spMkLst>
        </pc:spChg>
        <pc:graphicFrameChg chg="add mod modGraphic">
          <ac:chgData name="Masaki Suzuki" userId="2c4feb2ed34ad1a7" providerId="Windows Live" clId="Web-{BB0CFECF-3597-4506-B3C9-C1E83C54A5EB}" dt="2021-03-26T04:55:29.251" v="1154" actId="1076"/>
          <ac:graphicFrameMkLst>
            <pc:docMk/>
            <pc:sldMk cId="2294102207" sldId="359"/>
            <ac:graphicFrameMk id="2" creationId="{851B17E5-016B-440E-BAAC-D86FCAD3205A}"/>
          </ac:graphicFrameMkLst>
        </pc:graphicFrameChg>
        <pc:picChg chg="del">
          <ac:chgData name="Masaki Suzuki" userId="2c4feb2ed34ad1a7" providerId="Windows Live" clId="Web-{BB0CFECF-3597-4506-B3C9-C1E83C54A5EB}" dt="2021-03-26T04:33:18.985" v="1139"/>
          <ac:picMkLst>
            <pc:docMk/>
            <pc:sldMk cId="2294102207" sldId="359"/>
            <ac:picMk id="2" creationId="{FA601C08-CA75-4DBC-B4C9-33AB1838AC73}"/>
          </ac:picMkLst>
        </pc:picChg>
      </pc:sldChg>
      <pc:sldChg chg="addSp delSp modSp add replId">
        <pc:chgData name="Masaki Suzuki" userId="2c4feb2ed34ad1a7" providerId="Windows Live" clId="Web-{BB0CFECF-3597-4506-B3C9-C1E83C54A5EB}" dt="2021-03-26T06:36:16.575" v="2063" actId="20577"/>
        <pc:sldMkLst>
          <pc:docMk/>
          <pc:sldMk cId="3242784515" sldId="359"/>
        </pc:sldMkLst>
        <pc:spChg chg="mod">
          <ac:chgData name="Masaki Suzuki" userId="2c4feb2ed34ad1a7" providerId="Windows Live" clId="Web-{BB0CFECF-3597-4506-B3C9-C1E83C54A5EB}" dt="2021-03-26T06:30:18.043" v="1882" actId="20577"/>
          <ac:spMkLst>
            <pc:docMk/>
            <pc:sldMk cId="3242784515" sldId="359"/>
            <ac:spMk id="3" creationId="{3CB21E07-D58C-456C-86C7-C3C437854117}"/>
          </ac:spMkLst>
        </pc:spChg>
        <pc:spChg chg="mod">
          <ac:chgData name="Masaki Suzuki" userId="2c4feb2ed34ad1a7" providerId="Windows Live" clId="Web-{BB0CFECF-3597-4506-B3C9-C1E83C54A5EB}" dt="2021-03-26T06:36:16.575" v="2063" actId="20577"/>
          <ac:spMkLst>
            <pc:docMk/>
            <pc:sldMk cId="3242784515" sldId="359"/>
            <ac:spMk id="4" creationId="{83B0A878-393B-46A3-903D-A7B604038F61}"/>
          </ac:spMkLst>
        </pc:spChg>
        <pc:spChg chg="add mod">
          <ac:chgData name="Masaki Suzuki" userId="2c4feb2ed34ad1a7" providerId="Windows Live" clId="Web-{BB0CFECF-3597-4506-B3C9-C1E83C54A5EB}" dt="2021-03-26T06:27:24.559" v="1868" actId="1076"/>
          <ac:spMkLst>
            <pc:docMk/>
            <pc:sldMk cId="3242784515" sldId="359"/>
            <ac:spMk id="5" creationId="{DCBA0C6F-345F-49FA-A8AF-DB30FE07A561}"/>
          </ac:spMkLst>
        </pc:spChg>
        <pc:spChg chg="mod">
          <ac:chgData name="Masaki Suzuki" userId="2c4feb2ed34ad1a7" providerId="Windows Live" clId="Web-{BB0CFECF-3597-4506-B3C9-C1E83C54A5EB}" dt="2021-03-26T04:57:08.687" v="1184" actId="20577"/>
          <ac:spMkLst>
            <pc:docMk/>
            <pc:sldMk cId="3242784515" sldId="359"/>
            <ac:spMk id="233" creationId="{00000000-0000-0000-0000-000000000000}"/>
          </ac:spMkLst>
        </pc:spChg>
        <pc:picChg chg="mod">
          <ac:chgData name="Masaki Suzuki" userId="2c4feb2ed34ad1a7" providerId="Windows Live" clId="Web-{BB0CFECF-3597-4506-B3C9-C1E83C54A5EB}" dt="2021-03-26T04:57:13.187" v="1186" actId="1076"/>
          <ac:picMkLst>
            <pc:docMk/>
            <pc:sldMk cId="3242784515" sldId="359"/>
            <ac:picMk id="2" creationId="{D1AB2A08-D781-4CAE-98EC-39746D9F1FFA}"/>
          </ac:picMkLst>
        </pc:picChg>
        <pc:picChg chg="del">
          <ac:chgData name="Masaki Suzuki" userId="2c4feb2ed34ad1a7" providerId="Windows Live" clId="Web-{BB0CFECF-3597-4506-B3C9-C1E83C54A5EB}" dt="2021-03-26T04:57:46.640" v="1204"/>
          <ac:picMkLst>
            <pc:docMk/>
            <pc:sldMk cId="3242784515" sldId="359"/>
            <ac:picMk id="5" creationId="{463B8BE5-5D8D-4FD3-8E1E-B47A539BC673}"/>
          </ac:picMkLst>
        </pc:picChg>
        <pc:picChg chg="add mod">
          <ac:chgData name="Masaki Suzuki" userId="2c4feb2ed34ad1a7" providerId="Windows Live" clId="Web-{BB0CFECF-3597-4506-B3C9-C1E83C54A5EB}" dt="2021-03-26T04:59:31.892" v="1280" actId="14100"/>
          <ac:picMkLst>
            <pc:docMk/>
            <pc:sldMk cId="3242784515" sldId="359"/>
            <ac:picMk id="6" creationId="{1D98CF51-2F96-420E-BB99-98EB12FBCC4C}"/>
          </ac:picMkLst>
        </pc:picChg>
        <pc:picChg chg="add mod">
          <ac:chgData name="Masaki Suzuki" userId="2c4feb2ed34ad1a7" providerId="Windows Live" clId="Web-{BB0CFECF-3597-4506-B3C9-C1E83C54A5EB}" dt="2021-03-26T04:59:49.486" v="1282" actId="1076"/>
          <ac:picMkLst>
            <pc:docMk/>
            <pc:sldMk cId="3242784515" sldId="359"/>
            <ac:picMk id="7" creationId="{7DA91789-B9E6-40A8-8A16-DDEEA845F7A7}"/>
          </ac:picMkLst>
        </pc:picChg>
        <pc:picChg chg="mod">
          <ac:chgData name="Masaki Suzuki" userId="2c4feb2ed34ad1a7" providerId="Windows Live" clId="Web-{BB0CFECF-3597-4506-B3C9-C1E83C54A5EB}" dt="2021-03-26T04:57:11.452" v="1185" actId="1076"/>
          <ac:picMkLst>
            <pc:docMk/>
            <pc:sldMk cId="3242784515" sldId="359"/>
            <ac:picMk id="236" creationId="{00000000-0000-0000-0000-000000000000}"/>
          </ac:picMkLst>
        </pc:picChg>
      </pc:sldChg>
      <pc:sldChg chg="addSp delSp modSp add replId">
        <pc:chgData name="Masaki Suzuki" userId="2c4feb2ed34ad1a7" providerId="Windows Live" clId="Web-{BB0CFECF-3597-4506-B3C9-C1E83C54A5EB}" dt="2021-03-26T06:35:58.481" v="2054" actId="1076"/>
        <pc:sldMkLst>
          <pc:docMk/>
          <pc:sldMk cId="896395589" sldId="360"/>
        </pc:sldMkLst>
        <pc:spChg chg="mod">
          <ac:chgData name="Masaki Suzuki" userId="2c4feb2ed34ad1a7" providerId="Windows Live" clId="Web-{BB0CFECF-3597-4506-B3C9-C1E83C54A5EB}" dt="2021-03-26T05:51:17.740" v="1778" actId="20577"/>
          <ac:spMkLst>
            <pc:docMk/>
            <pc:sldMk cId="896395589" sldId="360"/>
            <ac:spMk id="3" creationId="{3CB21E07-D58C-456C-86C7-C3C437854117}"/>
          </ac:spMkLst>
        </pc:spChg>
        <pc:spChg chg="add del mod">
          <ac:chgData name="Masaki Suzuki" userId="2c4feb2ed34ad1a7" providerId="Windows Live" clId="Web-{BB0CFECF-3597-4506-B3C9-C1E83C54A5EB}" dt="2021-03-26T05:50:59.740" v="1772" actId="20577"/>
          <ac:spMkLst>
            <pc:docMk/>
            <pc:sldMk cId="896395589" sldId="360"/>
            <ac:spMk id="4" creationId="{83B0A878-393B-46A3-903D-A7B604038F61}"/>
          </ac:spMkLst>
        </pc:spChg>
        <pc:picChg chg="add del mod">
          <ac:chgData name="Masaki Suzuki" userId="2c4feb2ed34ad1a7" providerId="Windows Live" clId="Web-{BB0CFECF-3597-4506-B3C9-C1E83C54A5EB}" dt="2021-03-26T05:06:56.173" v="1508"/>
          <ac:picMkLst>
            <pc:docMk/>
            <pc:sldMk cId="896395589" sldId="360"/>
            <ac:picMk id="5" creationId="{93094C95-0F9A-4FB8-B28A-63DE283D29EE}"/>
          </ac:picMkLst>
        </pc:picChg>
        <pc:picChg chg="del">
          <ac:chgData name="Masaki Suzuki" userId="2c4feb2ed34ad1a7" providerId="Windows Live" clId="Web-{BB0CFECF-3597-4506-B3C9-C1E83C54A5EB}" dt="2021-03-26T05:05:30.611" v="1463"/>
          <ac:picMkLst>
            <pc:docMk/>
            <pc:sldMk cId="896395589" sldId="360"/>
            <ac:picMk id="6" creationId="{1D98CF51-2F96-420E-BB99-98EB12FBCC4C}"/>
          </ac:picMkLst>
        </pc:picChg>
        <pc:picChg chg="del">
          <ac:chgData name="Masaki Suzuki" userId="2c4feb2ed34ad1a7" providerId="Windows Live" clId="Web-{BB0CFECF-3597-4506-B3C9-C1E83C54A5EB}" dt="2021-03-26T05:05:32.627" v="1464"/>
          <ac:picMkLst>
            <pc:docMk/>
            <pc:sldMk cId="896395589" sldId="360"/>
            <ac:picMk id="7" creationId="{7DA91789-B9E6-40A8-8A16-DDEEA845F7A7}"/>
          </ac:picMkLst>
        </pc:picChg>
        <pc:picChg chg="add mod">
          <ac:chgData name="Masaki Suzuki" userId="2c4feb2ed34ad1a7" providerId="Windows Live" clId="Web-{BB0CFECF-3597-4506-B3C9-C1E83C54A5EB}" dt="2021-03-26T06:35:58.481" v="2054" actId="1076"/>
          <ac:picMkLst>
            <pc:docMk/>
            <pc:sldMk cId="896395589" sldId="360"/>
            <ac:picMk id="8" creationId="{003C8788-E052-4238-818D-B56F3C353A90}"/>
          </ac:picMkLst>
        </pc:picChg>
      </pc:sldChg>
      <pc:sldChg chg="addSp delSp modSp add replId">
        <pc:chgData name="Masaki Suzuki" userId="2c4feb2ed34ad1a7" providerId="Windows Live" clId="Web-{BB0CFECF-3597-4506-B3C9-C1E83C54A5EB}" dt="2021-03-26T06:31:30.028" v="1903" actId="1076"/>
        <pc:sldMkLst>
          <pc:docMk/>
          <pc:sldMk cId="1864783245" sldId="361"/>
        </pc:sldMkLst>
        <pc:spChg chg="mod">
          <ac:chgData name="Masaki Suzuki" userId="2c4feb2ed34ad1a7" providerId="Windows Live" clId="Web-{BB0CFECF-3597-4506-B3C9-C1E83C54A5EB}" dt="2021-03-26T06:30:27.450" v="1884" actId="20577"/>
          <ac:spMkLst>
            <pc:docMk/>
            <pc:sldMk cId="1864783245" sldId="361"/>
            <ac:spMk id="3" creationId="{3CB21E07-D58C-456C-86C7-C3C437854117}"/>
          </ac:spMkLst>
        </pc:spChg>
        <pc:spChg chg="mod">
          <ac:chgData name="Masaki Suzuki" userId="2c4feb2ed34ad1a7" providerId="Windows Live" clId="Web-{BB0CFECF-3597-4506-B3C9-C1E83C54A5EB}" dt="2021-03-26T05:44:58.724" v="1623" actId="1076"/>
          <ac:spMkLst>
            <pc:docMk/>
            <pc:sldMk cId="1864783245" sldId="361"/>
            <ac:spMk id="4" creationId="{83B0A878-393B-46A3-903D-A7B604038F61}"/>
          </ac:spMkLst>
        </pc:spChg>
        <pc:spChg chg="add mod">
          <ac:chgData name="Masaki Suzuki" userId="2c4feb2ed34ad1a7" providerId="Windows Live" clId="Web-{BB0CFECF-3597-4506-B3C9-C1E83C54A5EB}" dt="2021-03-26T06:28:33.043" v="1875"/>
          <ac:spMkLst>
            <pc:docMk/>
            <pc:sldMk cId="1864783245" sldId="361"/>
            <ac:spMk id="9" creationId="{42C2C91C-AD7B-4F0B-AFD3-866A3F9DBB5B}"/>
          </ac:spMkLst>
        </pc:spChg>
        <pc:spChg chg="mod">
          <ac:chgData name="Masaki Suzuki" userId="2c4feb2ed34ad1a7" providerId="Windows Live" clId="Web-{BB0CFECF-3597-4506-B3C9-C1E83C54A5EB}" dt="2021-03-26T05:44:52.708" v="1622" actId="20577"/>
          <ac:spMkLst>
            <pc:docMk/>
            <pc:sldMk cId="1864783245" sldId="361"/>
            <ac:spMk id="233" creationId="{00000000-0000-0000-0000-000000000000}"/>
          </ac:spMkLst>
        </pc:spChg>
        <pc:picChg chg="add mod">
          <ac:chgData name="Masaki Suzuki" userId="2c4feb2ed34ad1a7" providerId="Windows Live" clId="Web-{BB0CFECF-3597-4506-B3C9-C1E83C54A5EB}" dt="2021-03-26T05:49:49.412" v="1761" actId="1076"/>
          <ac:picMkLst>
            <pc:docMk/>
            <pc:sldMk cId="1864783245" sldId="361"/>
            <ac:picMk id="5" creationId="{7F6997D6-4FB5-4F42-B2D5-929911EC9B45}"/>
          </ac:picMkLst>
        </pc:picChg>
        <pc:picChg chg="add mod">
          <ac:chgData name="Masaki Suzuki" userId="2c4feb2ed34ad1a7" providerId="Windows Live" clId="Web-{BB0CFECF-3597-4506-B3C9-C1E83C54A5EB}" dt="2021-03-26T06:31:30.028" v="1903" actId="1076"/>
          <ac:picMkLst>
            <pc:docMk/>
            <pc:sldMk cId="1864783245" sldId="361"/>
            <ac:picMk id="6" creationId="{694A3B69-4ED2-4846-8D22-116EBD093494}"/>
          </ac:picMkLst>
        </pc:picChg>
        <pc:picChg chg="add mod">
          <ac:chgData name="Masaki Suzuki" userId="2c4feb2ed34ad1a7" providerId="Windows Live" clId="Web-{BB0CFECF-3597-4506-B3C9-C1E83C54A5EB}" dt="2021-03-26T06:31:28.809" v="1902" actId="1076"/>
          <ac:picMkLst>
            <pc:docMk/>
            <pc:sldMk cId="1864783245" sldId="361"/>
            <ac:picMk id="7" creationId="{538425BD-A15D-4699-AB29-80AA65A21873}"/>
          </ac:picMkLst>
        </pc:picChg>
        <pc:picChg chg="del">
          <ac:chgData name="Masaki Suzuki" userId="2c4feb2ed34ad1a7" providerId="Windows Live" clId="Web-{BB0CFECF-3597-4506-B3C9-C1E83C54A5EB}" dt="2021-03-26T05:09:37.124" v="1525"/>
          <ac:picMkLst>
            <pc:docMk/>
            <pc:sldMk cId="1864783245" sldId="361"/>
            <ac:picMk id="8" creationId="{003C8788-E052-4238-818D-B56F3C353A90}"/>
          </ac:picMkLst>
        </pc:picChg>
      </pc:sldChg>
      <pc:sldChg chg="addSp delSp modSp add replId">
        <pc:chgData name="Masaki Suzuki" userId="2c4feb2ed34ad1a7" providerId="Windows Live" clId="Web-{BB0CFECF-3597-4506-B3C9-C1E83C54A5EB}" dt="2021-03-26T06:31:10.293" v="1898" actId="1076"/>
        <pc:sldMkLst>
          <pc:docMk/>
          <pc:sldMk cId="4145547618" sldId="362"/>
        </pc:sldMkLst>
        <pc:spChg chg="mod">
          <ac:chgData name="Masaki Suzuki" userId="2c4feb2ed34ad1a7" providerId="Windows Live" clId="Web-{BB0CFECF-3597-4506-B3C9-C1E83C54A5EB}" dt="2021-03-26T06:30:41.481" v="1895" actId="20577"/>
          <ac:spMkLst>
            <pc:docMk/>
            <pc:sldMk cId="4145547618" sldId="362"/>
            <ac:spMk id="3" creationId="{3CB21E07-D58C-456C-86C7-C3C437854117}"/>
          </ac:spMkLst>
        </pc:spChg>
        <pc:spChg chg="mod">
          <ac:chgData name="Masaki Suzuki" userId="2c4feb2ed34ad1a7" providerId="Windows Live" clId="Web-{BB0CFECF-3597-4506-B3C9-C1E83C54A5EB}" dt="2021-03-26T05:51:29.209" v="1779" actId="20577"/>
          <ac:spMkLst>
            <pc:docMk/>
            <pc:sldMk cId="4145547618" sldId="362"/>
            <ac:spMk id="4" creationId="{83B0A878-393B-46A3-903D-A7B604038F61}"/>
          </ac:spMkLst>
        </pc:spChg>
        <pc:spChg chg="add">
          <ac:chgData name="Masaki Suzuki" userId="2c4feb2ed34ad1a7" providerId="Windows Live" clId="Web-{BB0CFECF-3597-4506-B3C9-C1E83C54A5EB}" dt="2021-03-26T06:31:04.247" v="1896"/>
          <ac:spMkLst>
            <pc:docMk/>
            <pc:sldMk cId="4145547618" sldId="362"/>
            <ac:spMk id="9" creationId="{91B0D7EA-AD6A-4024-B8B3-70D774BCFC58}"/>
          </ac:spMkLst>
        </pc:spChg>
        <pc:spChg chg="mod">
          <ac:chgData name="Masaki Suzuki" userId="2c4feb2ed34ad1a7" providerId="Windows Live" clId="Web-{BB0CFECF-3597-4506-B3C9-C1E83C54A5EB}" dt="2021-03-26T05:45:10.302" v="1629" actId="20577"/>
          <ac:spMkLst>
            <pc:docMk/>
            <pc:sldMk cId="4145547618" sldId="362"/>
            <ac:spMk id="233" creationId="{00000000-0000-0000-0000-000000000000}"/>
          </ac:spMkLst>
        </pc:spChg>
        <pc:picChg chg="del">
          <ac:chgData name="Masaki Suzuki" userId="2c4feb2ed34ad1a7" providerId="Windows Live" clId="Web-{BB0CFECF-3597-4506-B3C9-C1E83C54A5EB}" dt="2021-03-26T05:46:37.802" v="1650"/>
          <ac:picMkLst>
            <pc:docMk/>
            <pc:sldMk cId="4145547618" sldId="362"/>
            <ac:picMk id="5" creationId="{7F6997D6-4FB5-4F42-B2D5-929911EC9B45}"/>
          </ac:picMkLst>
        </pc:picChg>
        <pc:picChg chg="add mod">
          <ac:chgData name="Masaki Suzuki" userId="2c4feb2ed34ad1a7" providerId="Windows Live" clId="Web-{BB0CFECF-3597-4506-B3C9-C1E83C54A5EB}" dt="2021-03-26T05:49:43.803" v="1760" actId="1076"/>
          <ac:picMkLst>
            <pc:docMk/>
            <pc:sldMk cId="4145547618" sldId="362"/>
            <ac:picMk id="6" creationId="{8D8EDD24-A9AD-4F00-B8E2-FB38E497ECC8}"/>
          </ac:picMkLst>
        </pc:picChg>
        <pc:picChg chg="add mod">
          <ac:chgData name="Masaki Suzuki" userId="2c4feb2ed34ad1a7" providerId="Windows Live" clId="Web-{BB0CFECF-3597-4506-B3C9-C1E83C54A5EB}" dt="2021-03-26T06:31:08.325" v="1897" actId="1076"/>
          <ac:picMkLst>
            <pc:docMk/>
            <pc:sldMk cId="4145547618" sldId="362"/>
            <ac:picMk id="7" creationId="{0F30752C-125E-4210-998E-99DC9E1558A0}"/>
          </ac:picMkLst>
        </pc:picChg>
        <pc:picChg chg="add mod">
          <ac:chgData name="Masaki Suzuki" userId="2c4feb2ed34ad1a7" providerId="Windows Live" clId="Web-{BB0CFECF-3597-4506-B3C9-C1E83C54A5EB}" dt="2021-03-26T06:31:10.293" v="1898" actId="1076"/>
          <ac:picMkLst>
            <pc:docMk/>
            <pc:sldMk cId="4145547618" sldId="362"/>
            <ac:picMk id="8" creationId="{EFC149BA-4263-4F81-B800-EE590BB74124}"/>
          </ac:picMkLst>
        </pc:picChg>
      </pc:sldChg>
      <pc:sldChg chg="addSp delSp modSp add del replId">
        <pc:chgData name="Masaki Suzuki" userId="2c4feb2ed34ad1a7" providerId="Windows Live" clId="Web-{BB0CFECF-3597-4506-B3C9-C1E83C54A5EB}" dt="2021-03-26T06:25:16.229" v="1854"/>
        <pc:sldMkLst>
          <pc:docMk/>
          <pc:sldMk cId="697607478" sldId="363"/>
        </pc:sldMkLst>
        <pc:spChg chg="mod">
          <ac:chgData name="Masaki Suzuki" userId="2c4feb2ed34ad1a7" providerId="Windows Live" clId="Web-{BB0CFECF-3597-4506-B3C9-C1E83C54A5EB}" dt="2021-03-26T06:12:30.401" v="1836" actId="1076"/>
          <ac:spMkLst>
            <pc:docMk/>
            <pc:sldMk cId="697607478" sldId="363"/>
            <ac:spMk id="3" creationId="{3CB21E07-D58C-456C-86C7-C3C437854117}"/>
          </ac:spMkLst>
        </pc:spChg>
        <pc:spChg chg="del mod">
          <ac:chgData name="Masaki Suzuki" userId="2c4feb2ed34ad1a7" providerId="Windows Live" clId="Web-{BB0CFECF-3597-4506-B3C9-C1E83C54A5EB}" dt="2021-03-26T06:12:23.729" v="1833"/>
          <ac:spMkLst>
            <pc:docMk/>
            <pc:sldMk cId="697607478" sldId="363"/>
            <ac:spMk id="4" creationId="{83B0A878-393B-46A3-903D-A7B604038F61}"/>
          </ac:spMkLst>
        </pc:spChg>
        <pc:spChg chg="mod">
          <ac:chgData name="Masaki Suzuki" userId="2c4feb2ed34ad1a7" providerId="Windows Live" clId="Web-{BB0CFECF-3597-4506-B3C9-C1E83C54A5EB}" dt="2021-03-26T06:00:42.084" v="1824" actId="20577"/>
          <ac:spMkLst>
            <pc:docMk/>
            <pc:sldMk cId="697607478" sldId="363"/>
            <ac:spMk id="233" creationId="{00000000-0000-0000-0000-000000000000}"/>
          </ac:spMkLst>
        </pc:spChg>
        <pc:picChg chg="del">
          <ac:chgData name="Masaki Suzuki" userId="2c4feb2ed34ad1a7" providerId="Windows Live" clId="Web-{BB0CFECF-3597-4506-B3C9-C1E83C54A5EB}" dt="2021-03-26T06:12:25.026" v="1834"/>
          <ac:picMkLst>
            <pc:docMk/>
            <pc:sldMk cId="697607478" sldId="363"/>
            <ac:picMk id="2" creationId="{D1AB2A08-D781-4CAE-98EC-39746D9F1FFA}"/>
          </ac:picMkLst>
        </pc:picChg>
        <pc:picChg chg="add mod">
          <ac:chgData name="Masaki Suzuki" userId="2c4feb2ed34ad1a7" providerId="Windows Live" clId="Web-{BB0CFECF-3597-4506-B3C9-C1E83C54A5EB}" dt="2021-03-26T06:12:34.120" v="1837" actId="1076"/>
          <ac:picMkLst>
            <pc:docMk/>
            <pc:sldMk cId="697607478" sldId="363"/>
            <ac:picMk id="5" creationId="{E64EB131-D483-452E-A348-83473117CEA7}"/>
          </ac:picMkLst>
        </pc:picChg>
        <pc:picChg chg="del">
          <ac:chgData name="Masaki Suzuki" userId="2c4feb2ed34ad1a7" providerId="Windows Live" clId="Web-{BB0CFECF-3597-4506-B3C9-C1E83C54A5EB}" dt="2021-03-26T05:52:10.365" v="1813"/>
          <ac:picMkLst>
            <pc:docMk/>
            <pc:sldMk cId="697607478" sldId="363"/>
            <ac:picMk id="6" creationId="{8D8EDD24-A9AD-4F00-B8E2-FB38E497ECC8}"/>
          </ac:picMkLst>
        </pc:picChg>
        <pc:picChg chg="del">
          <ac:chgData name="Masaki Suzuki" userId="2c4feb2ed34ad1a7" providerId="Windows Live" clId="Web-{BB0CFECF-3597-4506-B3C9-C1E83C54A5EB}" dt="2021-03-26T05:52:09.271" v="1812"/>
          <ac:picMkLst>
            <pc:docMk/>
            <pc:sldMk cId="697607478" sldId="363"/>
            <ac:picMk id="7" creationId="{0F30752C-125E-4210-998E-99DC9E1558A0}"/>
          </ac:picMkLst>
        </pc:picChg>
        <pc:picChg chg="del">
          <ac:chgData name="Masaki Suzuki" userId="2c4feb2ed34ad1a7" providerId="Windows Live" clId="Web-{BB0CFECF-3597-4506-B3C9-C1E83C54A5EB}" dt="2021-03-26T05:52:10.975" v="1814"/>
          <ac:picMkLst>
            <pc:docMk/>
            <pc:sldMk cId="697607478" sldId="363"/>
            <ac:picMk id="8" creationId="{EFC149BA-4263-4F81-B800-EE590BB74124}"/>
          </ac:picMkLst>
        </pc:picChg>
        <pc:picChg chg="add del mod">
          <ac:chgData name="Masaki Suzuki" userId="2c4feb2ed34ad1a7" providerId="Windows Live" clId="Web-{BB0CFECF-3597-4506-B3C9-C1E83C54A5EB}" dt="2021-03-26T06:14:02.760" v="1844"/>
          <ac:picMkLst>
            <pc:docMk/>
            <pc:sldMk cId="697607478" sldId="363"/>
            <ac:picMk id="9" creationId="{987341BB-6D25-4F0E-8740-39A281472A55}"/>
          </ac:picMkLst>
        </pc:picChg>
        <pc:picChg chg="add mod">
          <ac:chgData name="Masaki Suzuki" userId="2c4feb2ed34ad1a7" providerId="Windows Live" clId="Web-{BB0CFECF-3597-4506-B3C9-C1E83C54A5EB}" dt="2021-03-26T06:18:29.229" v="1851" actId="1076"/>
          <ac:picMkLst>
            <pc:docMk/>
            <pc:sldMk cId="697607478" sldId="363"/>
            <ac:picMk id="10" creationId="{6748F4DE-A126-4633-9156-4F7C6F09D15A}"/>
          </ac:picMkLst>
        </pc:picChg>
        <pc:picChg chg="add del mod">
          <ac:chgData name="Masaki Suzuki" userId="2c4feb2ed34ad1a7" providerId="Windows Live" clId="Web-{BB0CFECF-3597-4506-B3C9-C1E83C54A5EB}" dt="2021-03-26T06:17:51.682" v="1846"/>
          <ac:picMkLst>
            <pc:docMk/>
            <pc:sldMk cId="697607478" sldId="363"/>
            <ac:picMk id="11" creationId="{91A21EA9-D84F-4DA5-81DC-EEB110661988}"/>
          </ac:picMkLst>
        </pc:picChg>
        <pc:picChg chg="add mod">
          <ac:chgData name="Masaki Suzuki" userId="2c4feb2ed34ad1a7" providerId="Windows Live" clId="Web-{BB0CFECF-3597-4506-B3C9-C1E83C54A5EB}" dt="2021-03-26T06:18:09.073" v="1848" actId="1076"/>
          <ac:picMkLst>
            <pc:docMk/>
            <pc:sldMk cId="697607478" sldId="363"/>
            <ac:picMk id="12" creationId="{1B6A211D-3EE3-4207-8012-594AA433FD80}"/>
          </ac:picMkLst>
        </pc:picChg>
        <pc:picChg chg="add mod">
          <ac:chgData name="Masaki Suzuki" userId="2c4feb2ed34ad1a7" providerId="Windows Live" clId="Web-{BB0CFECF-3597-4506-B3C9-C1E83C54A5EB}" dt="2021-03-26T06:22:51.088" v="1853" actId="1076"/>
          <ac:picMkLst>
            <pc:docMk/>
            <pc:sldMk cId="697607478" sldId="363"/>
            <ac:picMk id="13" creationId="{91DDF08A-BECE-4E35-B455-9ED56B00A363}"/>
          </ac:picMkLst>
        </pc:picChg>
        <pc:picChg chg="mod">
          <ac:chgData name="Masaki Suzuki" userId="2c4feb2ed34ad1a7" providerId="Windows Live" clId="Web-{BB0CFECF-3597-4506-B3C9-C1E83C54A5EB}" dt="2021-03-26T06:12:27.307" v="1835" actId="1076"/>
          <ac:picMkLst>
            <pc:docMk/>
            <pc:sldMk cId="697607478" sldId="363"/>
            <ac:picMk id="236" creationId="{00000000-0000-0000-0000-000000000000}"/>
          </ac:picMkLst>
        </pc:picChg>
      </pc:sldChg>
      <pc:sldChg chg="addSp modSp add del replId">
        <pc:chgData name="Masaki Suzuki" userId="2c4feb2ed34ad1a7" providerId="Windows Live" clId="Web-{BB0CFECF-3597-4506-B3C9-C1E83C54A5EB}" dt="2021-03-26T06:35:12.481" v="2053"/>
        <pc:sldMkLst>
          <pc:docMk/>
          <pc:sldMk cId="3985227359" sldId="363"/>
        </pc:sldMkLst>
        <pc:spChg chg="add">
          <ac:chgData name="Masaki Suzuki" userId="2c4feb2ed34ad1a7" providerId="Windows Live" clId="Web-{BB0CFECF-3597-4506-B3C9-C1E83C54A5EB}" dt="2021-03-26T06:31:13.731" v="1899"/>
          <ac:spMkLst>
            <pc:docMk/>
            <pc:sldMk cId="3985227359" sldId="363"/>
            <ac:spMk id="5" creationId="{C5B71361-F406-4B19-9B0E-086A0877CC25}"/>
          </ac:spMkLst>
        </pc:spChg>
        <pc:picChg chg="mod">
          <ac:chgData name="Masaki Suzuki" userId="2c4feb2ed34ad1a7" providerId="Windows Live" clId="Web-{BB0CFECF-3597-4506-B3C9-C1E83C54A5EB}" dt="2021-03-26T06:31:15.215" v="1900" actId="1076"/>
          <ac:picMkLst>
            <pc:docMk/>
            <pc:sldMk cId="3985227359" sldId="363"/>
            <ac:picMk id="7" creationId="{0F30752C-125E-4210-998E-99DC9E1558A0}"/>
          </ac:picMkLst>
        </pc:picChg>
        <pc:picChg chg="mod">
          <ac:chgData name="Masaki Suzuki" userId="2c4feb2ed34ad1a7" providerId="Windows Live" clId="Web-{BB0CFECF-3597-4506-B3C9-C1E83C54A5EB}" dt="2021-03-26T06:31:20.637" v="1901" actId="1076"/>
          <ac:picMkLst>
            <pc:docMk/>
            <pc:sldMk cId="3985227359" sldId="363"/>
            <ac:picMk id="8" creationId="{EFC149BA-4263-4F81-B800-EE590BB74124}"/>
          </ac:picMkLst>
        </pc:picChg>
      </pc:sldChg>
      <pc:sldChg chg="addSp delSp modSp add replId">
        <pc:chgData name="Masaki Suzuki" userId="2c4feb2ed34ad1a7" providerId="Windows Live" clId="Web-{BB0CFECF-3597-4506-B3C9-C1E83C54A5EB}" dt="2021-03-26T08:44:06.926" v="2371" actId="1076"/>
        <pc:sldMkLst>
          <pc:docMk/>
          <pc:sldMk cId="170404140" sldId="364"/>
        </pc:sldMkLst>
        <pc:spChg chg="mod">
          <ac:chgData name="Masaki Suzuki" userId="2c4feb2ed34ad1a7" providerId="Windows Live" clId="Web-{BB0CFECF-3597-4506-B3C9-C1E83C54A5EB}" dt="2021-03-26T08:39:25.892" v="2250" actId="20577"/>
          <ac:spMkLst>
            <pc:docMk/>
            <pc:sldMk cId="170404140" sldId="364"/>
            <ac:spMk id="3" creationId="{3CB21E07-D58C-456C-86C7-C3C437854117}"/>
          </ac:spMkLst>
        </pc:spChg>
        <pc:spChg chg="mod">
          <ac:chgData name="Masaki Suzuki" userId="2c4feb2ed34ad1a7" providerId="Windows Live" clId="Web-{BB0CFECF-3597-4506-B3C9-C1E83C54A5EB}" dt="2021-03-26T08:41:12.721" v="2289" actId="20577"/>
          <ac:spMkLst>
            <pc:docMk/>
            <pc:sldMk cId="170404140" sldId="364"/>
            <ac:spMk id="4" creationId="{83B0A878-393B-46A3-903D-A7B604038F61}"/>
          </ac:spMkLst>
        </pc:spChg>
        <pc:spChg chg="del">
          <ac:chgData name="Masaki Suzuki" userId="2c4feb2ed34ad1a7" providerId="Windows Live" clId="Web-{BB0CFECF-3597-4506-B3C9-C1E83C54A5EB}" dt="2021-03-26T06:33:58.450" v="2022"/>
          <ac:spMkLst>
            <pc:docMk/>
            <pc:sldMk cId="170404140" sldId="364"/>
            <ac:spMk id="5" creationId="{C5B71361-F406-4B19-9B0E-086A0877CC25}"/>
          </ac:spMkLst>
        </pc:spChg>
        <pc:spChg chg="mod">
          <ac:chgData name="Masaki Suzuki" userId="2c4feb2ed34ad1a7" providerId="Windows Live" clId="Web-{BB0CFECF-3597-4506-B3C9-C1E83C54A5EB}" dt="2021-03-26T08:41:33.346" v="2301" actId="20577"/>
          <ac:spMkLst>
            <pc:docMk/>
            <pc:sldMk cId="170404140" sldId="364"/>
            <ac:spMk id="233" creationId="{00000000-0000-0000-0000-000000000000}"/>
          </ac:spMkLst>
        </pc:spChg>
        <pc:picChg chg="mod">
          <ac:chgData name="Masaki Suzuki" userId="2c4feb2ed34ad1a7" providerId="Windows Live" clId="Web-{BB0CFECF-3597-4506-B3C9-C1E83C54A5EB}" dt="2021-03-26T08:41:07.503" v="2288" actId="1076"/>
          <ac:picMkLst>
            <pc:docMk/>
            <pc:sldMk cId="170404140" sldId="364"/>
            <ac:picMk id="2" creationId="{D1AB2A08-D781-4CAE-98EC-39746D9F1FFA}"/>
          </ac:picMkLst>
        </pc:picChg>
        <pc:picChg chg="add del mod">
          <ac:chgData name="Masaki Suzuki" userId="2c4feb2ed34ad1a7" providerId="Windows Live" clId="Web-{BB0CFECF-3597-4506-B3C9-C1E83C54A5EB}" dt="2021-03-26T08:44:02.972" v="2369"/>
          <ac:picMkLst>
            <pc:docMk/>
            <pc:sldMk cId="170404140" sldId="364"/>
            <ac:picMk id="5" creationId="{28476904-7F1D-4316-9071-3AF7453C4791}"/>
          </ac:picMkLst>
        </pc:picChg>
        <pc:picChg chg="add mod">
          <ac:chgData name="Masaki Suzuki" userId="2c4feb2ed34ad1a7" providerId="Windows Live" clId="Web-{BB0CFECF-3597-4506-B3C9-C1E83C54A5EB}" dt="2021-03-26T08:44:06.926" v="2371" actId="1076"/>
          <ac:picMkLst>
            <pc:docMk/>
            <pc:sldMk cId="170404140" sldId="364"/>
            <ac:picMk id="6" creationId="{5615643F-FE49-4203-9DC8-0ACAE869C42C}"/>
          </ac:picMkLst>
        </pc:picChg>
        <pc:picChg chg="del">
          <ac:chgData name="Masaki Suzuki" userId="2c4feb2ed34ad1a7" providerId="Windows Live" clId="Web-{BB0CFECF-3597-4506-B3C9-C1E83C54A5EB}" dt="2021-03-26T06:33:55.200" v="2020"/>
          <ac:picMkLst>
            <pc:docMk/>
            <pc:sldMk cId="170404140" sldId="364"/>
            <ac:picMk id="6" creationId="{8D8EDD24-A9AD-4F00-B8E2-FB38E497ECC8}"/>
          </ac:picMkLst>
        </pc:picChg>
        <pc:picChg chg="del">
          <ac:chgData name="Masaki Suzuki" userId="2c4feb2ed34ad1a7" providerId="Windows Live" clId="Web-{BB0CFECF-3597-4506-B3C9-C1E83C54A5EB}" dt="2021-03-26T06:33:54.122" v="2019"/>
          <ac:picMkLst>
            <pc:docMk/>
            <pc:sldMk cId="170404140" sldId="364"/>
            <ac:picMk id="7" creationId="{0F30752C-125E-4210-998E-99DC9E1558A0}"/>
          </ac:picMkLst>
        </pc:picChg>
        <pc:picChg chg="del">
          <ac:chgData name="Masaki Suzuki" userId="2c4feb2ed34ad1a7" providerId="Windows Live" clId="Web-{BB0CFECF-3597-4506-B3C9-C1E83C54A5EB}" dt="2021-03-26T06:33:55.825" v="2021"/>
          <ac:picMkLst>
            <pc:docMk/>
            <pc:sldMk cId="170404140" sldId="364"/>
            <ac:picMk id="8" creationId="{EFC149BA-4263-4F81-B800-EE590BB74124}"/>
          </ac:picMkLst>
        </pc:picChg>
      </pc:sldChg>
      <pc:sldChg chg="modSp add replId">
        <pc:chgData name="Masaki Suzuki" userId="2c4feb2ed34ad1a7" providerId="Windows Live" clId="Web-{BB0CFECF-3597-4506-B3C9-C1E83C54A5EB}" dt="2021-03-26T08:44:52.379" v="2415" actId="20577"/>
        <pc:sldMkLst>
          <pc:docMk/>
          <pc:sldMk cId="1795561290" sldId="365"/>
        </pc:sldMkLst>
        <pc:spChg chg="mod">
          <ac:chgData name="Masaki Suzuki" userId="2c4feb2ed34ad1a7" providerId="Windows Live" clId="Web-{BB0CFECF-3597-4506-B3C9-C1E83C54A5EB}" dt="2021-03-26T08:44:14.847" v="2375" actId="20577"/>
          <ac:spMkLst>
            <pc:docMk/>
            <pc:sldMk cId="1795561290" sldId="365"/>
            <ac:spMk id="3" creationId="{3CB21E07-D58C-456C-86C7-C3C437854117}"/>
          </ac:spMkLst>
        </pc:spChg>
        <pc:spChg chg="mod">
          <ac:chgData name="Masaki Suzuki" userId="2c4feb2ed34ad1a7" providerId="Windows Live" clId="Web-{BB0CFECF-3597-4506-B3C9-C1E83C54A5EB}" dt="2021-03-26T08:44:52.379" v="2415" actId="20577"/>
          <ac:spMkLst>
            <pc:docMk/>
            <pc:sldMk cId="1795561290" sldId="365"/>
            <ac:spMk id="4" creationId="{83B0A878-393B-46A3-903D-A7B604038F61}"/>
          </ac:spMkLst>
        </pc:spChg>
      </pc:sldChg>
      <pc:sldChg chg="addSp delSp modSp add replId">
        <pc:chgData name="Masaki Suzuki" userId="2c4feb2ed34ad1a7" providerId="Windows Live" clId="Web-{BB0CFECF-3597-4506-B3C9-C1E83C54A5EB}" dt="2021-03-26T09:04:03.915" v="2915" actId="20577"/>
        <pc:sldMkLst>
          <pc:docMk/>
          <pc:sldMk cId="3087493695" sldId="366"/>
        </pc:sldMkLst>
        <pc:spChg chg="mod">
          <ac:chgData name="Masaki Suzuki" userId="2c4feb2ed34ad1a7" providerId="Windows Live" clId="Web-{BB0CFECF-3597-4506-B3C9-C1E83C54A5EB}" dt="2021-03-26T08:59:40.005" v="2771" actId="1076"/>
          <ac:spMkLst>
            <pc:docMk/>
            <pc:sldMk cId="3087493695" sldId="366"/>
            <ac:spMk id="3" creationId="{3CB21E07-D58C-456C-86C7-C3C437854117}"/>
          </ac:spMkLst>
        </pc:spChg>
        <pc:spChg chg="mod">
          <ac:chgData name="Masaki Suzuki" userId="2c4feb2ed34ad1a7" providerId="Windows Live" clId="Web-{BB0CFECF-3597-4506-B3C9-C1E83C54A5EB}" dt="2021-03-26T09:04:03.915" v="2915" actId="20577"/>
          <ac:spMkLst>
            <pc:docMk/>
            <pc:sldMk cId="3087493695" sldId="366"/>
            <ac:spMk id="4" creationId="{83B0A878-393B-46A3-903D-A7B604038F61}"/>
          </ac:spMkLst>
        </pc:spChg>
        <pc:picChg chg="mod">
          <ac:chgData name="Masaki Suzuki" userId="2c4feb2ed34ad1a7" providerId="Windows Live" clId="Web-{BB0CFECF-3597-4506-B3C9-C1E83C54A5EB}" dt="2021-03-26T08:57:35.020" v="2716" actId="1076"/>
          <ac:picMkLst>
            <pc:docMk/>
            <pc:sldMk cId="3087493695" sldId="366"/>
            <ac:picMk id="2" creationId="{D1AB2A08-D781-4CAE-98EC-39746D9F1FFA}"/>
          </ac:picMkLst>
        </pc:picChg>
        <pc:picChg chg="add del mod">
          <ac:chgData name="Masaki Suzuki" userId="2c4feb2ed34ad1a7" providerId="Windows Live" clId="Web-{BB0CFECF-3597-4506-B3C9-C1E83C54A5EB}" dt="2021-03-26T08:56:41.723" v="2713"/>
          <ac:picMkLst>
            <pc:docMk/>
            <pc:sldMk cId="3087493695" sldId="366"/>
            <ac:picMk id="5" creationId="{0F0DAF35-9723-475B-AE85-D09B368E4C4D}"/>
          </ac:picMkLst>
        </pc:picChg>
        <pc:picChg chg="add mod">
          <ac:chgData name="Masaki Suzuki" userId="2c4feb2ed34ad1a7" providerId="Windows Live" clId="Web-{BB0CFECF-3597-4506-B3C9-C1E83C54A5EB}" dt="2021-03-26T08:56:45.785" v="2715" actId="1076"/>
          <ac:picMkLst>
            <pc:docMk/>
            <pc:sldMk cId="3087493695" sldId="366"/>
            <ac:picMk id="6" creationId="{7AD4FED2-3766-44DB-A661-4D4436406B80}"/>
          </ac:picMkLst>
        </pc:picChg>
      </pc:sldChg>
      <pc:sldChg chg="addSp delSp modSp add replId">
        <pc:chgData name="Masaki Suzuki" userId="2c4feb2ed34ad1a7" providerId="Windows Live" clId="Web-{BB0CFECF-3597-4506-B3C9-C1E83C54A5EB}" dt="2021-03-26T08:54:01.266" v="2648" actId="20577"/>
        <pc:sldMkLst>
          <pc:docMk/>
          <pc:sldMk cId="488341773" sldId="367"/>
        </pc:sldMkLst>
        <pc:spChg chg="mod">
          <ac:chgData name="Masaki Suzuki" userId="2c4feb2ed34ad1a7" providerId="Windows Live" clId="Web-{BB0CFECF-3597-4506-B3C9-C1E83C54A5EB}" dt="2021-03-26T08:53:47.469" v="2641" actId="20577"/>
          <ac:spMkLst>
            <pc:docMk/>
            <pc:sldMk cId="488341773" sldId="367"/>
            <ac:spMk id="3" creationId="{3CB21E07-D58C-456C-86C7-C3C437854117}"/>
          </ac:spMkLst>
        </pc:spChg>
        <pc:spChg chg="mod">
          <ac:chgData name="Masaki Suzuki" userId="2c4feb2ed34ad1a7" providerId="Windows Live" clId="Web-{BB0CFECF-3597-4506-B3C9-C1E83C54A5EB}" dt="2021-03-26T08:54:01.266" v="2648" actId="20577"/>
          <ac:spMkLst>
            <pc:docMk/>
            <pc:sldMk cId="488341773" sldId="367"/>
            <ac:spMk id="4" creationId="{83B0A878-393B-46A3-903D-A7B604038F61}"/>
          </ac:spMkLst>
        </pc:spChg>
        <pc:spChg chg="add del mod">
          <ac:chgData name="Masaki Suzuki" userId="2c4feb2ed34ad1a7" providerId="Windows Live" clId="Web-{BB0CFECF-3597-4506-B3C9-C1E83C54A5EB}" dt="2021-03-26T08:52:05.887" v="2587"/>
          <ac:spMkLst>
            <pc:docMk/>
            <pc:sldMk cId="488341773" sldId="367"/>
            <ac:spMk id="8" creationId="{503B5D36-DFA7-46D2-A097-A392E72DE257}"/>
          </ac:spMkLst>
        </pc:spChg>
        <pc:spChg chg="mod">
          <ac:chgData name="Masaki Suzuki" userId="2c4feb2ed34ad1a7" providerId="Windows Live" clId="Web-{BB0CFECF-3597-4506-B3C9-C1E83C54A5EB}" dt="2021-03-26T08:52:37.700" v="2601" actId="20577"/>
          <ac:spMkLst>
            <pc:docMk/>
            <pc:sldMk cId="488341773" sldId="367"/>
            <ac:spMk id="233" creationId="{00000000-0000-0000-0000-000000000000}"/>
          </ac:spMkLst>
        </pc:spChg>
        <pc:picChg chg="mod">
          <ac:chgData name="Masaki Suzuki" userId="2c4feb2ed34ad1a7" providerId="Windows Live" clId="Web-{BB0CFECF-3597-4506-B3C9-C1E83C54A5EB}" dt="2021-03-26T08:51:50.153" v="2583" actId="1076"/>
          <ac:picMkLst>
            <pc:docMk/>
            <pc:sldMk cId="488341773" sldId="367"/>
            <ac:picMk id="2" creationId="{D1AB2A08-D781-4CAE-98EC-39746D9F1FFA}"/>
          </ac:picMkLst>
        </pc:picChg>
        <pc:picChg chg="add">
          <ac:chgData name="Masaki Suzuki" userId="2c4feb2ed34ad1a7" providerId="Windows Live" clId="Web-{BB0CFECF-3597-4506-B3C9-C1E83C54A5EB}" dt="2021-03-26T08:49:00.464" v="2562"/>
          <ac:picMkLst>
            <pc:docMk/>
            <pc:sldMk cId="488341773" sldId="367"/>
            <ac:picMk id="5" creationId="{D0A60D47-841D-4949-9980-34D3DD53B113}"/>
          </ac:picMkLst>
        </pc:picChg>
        <pc:picChg chg="add mod">
          <ac:chgData name="Masaki Suzuki" userId="2c4feb2ed34ad1a7" providerId="Windows Live" clId="Web-{BB0CFECF-3597-4506-B3C9-C1E83C54A5EB}" dt="2021-03-26T08:52:18.950" v="2588" actId="1076"/>
          <ac:picMkLst>
            <pc:docMk/>
            <pc:sldMk cId="488341773" sldId="367"/>
            <ac:picMk id="6" creationId="{334F272F-B526-4DB0-885E-C022ECF1FA8E}"/>
          </ac:picMkLst>
        </pc:picChg>
        <pc:picChg chg="add del mod">
          <ac:chgData name="Masaki Suzuki" userId="2c4feb2ed34ad1a7" providerId="Windows Live" clId="Web-{BB0CFECF-3597-4506-B3C9-C1E83C54A5EB}" dt="2021-03-26T08:49:39.214" v="2570"/>
          <ac:picMkLst>
            <pc:docMk/>
            <pc:sldMk cId="488341773" sldId="367"/>
            <ac:picMk id="9" creationId="{068BCD74-63C8-4E5F-9909-40CD7C0C5FA4}"/>
          </ac:picMkLst>
        </pc:picChg>
      </pc:sldChg>
      <pc:sldChg chg="modSp add replId">
        <pc:chgData name="Masaki Suzuki" userId="2c4feb2ed34ad1a7" providerId="Windows Live" clId="Web-{BB0CFECF-3597-4506-B3C9-C1E83C54A5EB}" dt="2021-03-26T09:15:32.546" v="3070" actId="20577"/>
        <pc:sldMkLst>
          <pc:docMk/>
          <pc:sldMk cId="2927455972" sldId="368"/>
        </pc:sldMkLst>
        <pc:spChg chg="mod">
          <ac:chgData name="Masaki Suzuki" userId="2c4feb2ed34ad1a7" providerId="Windows Live" clId="Web-{BB0CFECF-3597-4506-B3C9-C1E83C54A5EB}" dt="2021-03-26T09:15:32.546" v="3070" actId="20577"/>
          <ac:spMkLst>
            <pc:docMk/>
            <pc:sldMk cId="2927455972" sldId="368"/>
            <ac:spMk id="3" creationId="{3CB21E07-D58C-456C-86C7-C3C437854117}"/>
          </ac:spMkLst>
        </pc:spChg>
        <pc:spChg chg="mod">
          <ac:chgData name="Masaki Suzuki" userId="2c4feb2ed34ad1a7" providerId="Windows Live" clId="Web-{BB0CFECF-3597-4506-B3C9-C1E83C54A5EB}" dt="2021-03-26T09:02:56.086" v="2895" actId="20577"/>
          <ac:spMkLst>
            <pc:docMk/>
            <pc:sldMk cId="2927455972" sldId="368"/>
            <ac:spMk id="4" creationId="{83B0A878-393B-46A3-903D-A7B604038F61}"/>
          </ac:spMkLst>
        </pc:spChg>
      </pc:sldChg>
      <pc:sldChg chg="addSp delSp modSp add replId">
        <pc:chgData name="Masaki Suzuki" userId="2c4feb2ed34ad1a7" providerId="Windows Live" clId="Web-{BB0CFECF-3597-4506-B3C9-C1E83C54A5EB}" dt="2021-03-26T09:19:44.750" v="3103" actId="20577"/>
        <pc:sldMkLst>
          <pc:docMk/>
          <pc:sldMk cId="1421991540" sldId="369"/>
        </pc:sldMkLst>
        <pc:spChg chg="mod">
          <ac:chgData name="Masaki Suzuki" userId="2c4feb2ed34ad1a7" providerId="Windows Live" clId="Web-{BB0CFECF-3597-4506-B3C9-C1E83C54A5EB}" dt="2021-03-26T09:13:58.701" v="3053" actId="20577"/>
          <ac:spMkLst>
            <pc:docMk/>
            <pc:sldMk cId="1421991540" sldId="369"/>
            <ac:spMk id="3" creationId="{3CB21E07-D58C-456C-86C7-C3C437854117}"/>
          </ac:spMkLst>
        </pc:spChg>
        <pc:spChg chg="mod">
          <ac:chgData name="Masaki Suzuki" userId="2c4feb2ed34ad1a7" providerId="Windows Live" clId="Web-{BB0CFECF-3597-4506-B3C9-C1E83C54A5EB}" dt="2021-03-26T09:19:44.750" v="3103" actId="20577"/>
          <ac:spMkLst>
            <pc:docMk/>
            <pc:sldMk cId="1421991540" sldId="369"/>
            <ac:spMk id="4" creationId="{83B0A878-393B-46A3-903D-A7B604038F61}"/>
          </ac:spMkLst>
        </pc:spChg>
        <pc:picChg chg="add del mod">
          <ac:chgData name="Masaki Suzuki" userId="2c4feb2ed34ad1a7" providerId="Windows Live" clId="Web-{BB0CFECF-3597-4506-B3C9-C1E83C54A5EB}" dt="2021-03-26T09:13:02.810" v="3015"/>
          <ac:picMkLst>
            <pc:docMk/>
            <pc:sldMk cId="1421991540" sldId="369"/>
            <ac:picMk id="5" creationId="{530A7947-543E-44D5-AA5C-2E14F33D1FB7}"/>
          </ac:picMkLst>
        </pc:picChg>
        <pc:picChg chg="del">
          <ac:chgData name="Masaki Suzuki" userId="2c4feb2ed34ad1a7" providerId="Windows Live" clId="Web-{BB0CFECF-3597-4506-B3C9-C1E83C54A5EB}" dt="2021-03-26T09:12:17.169" v="3012"/>
          <ac:picMkLst>
            <pc:docMk/>
            <pc:sldMk cId="1421991540" sldId="369"/>
            <ac:picMk id="6" creationId="{7AD4FED2-3766-44DB-A661-4D4436406B80}"/>
          </ac:picMkLst>
        </pc:picChg>
        <pc:picChg chg="add mod">
          <ac:chgData name="Masaki Suzuki" userId="2c4feb2ed34ad1a7" providerId="Windows Live" clId="Web-{BB0CFECF-3597-4506-B3C9-C1E83C54A5EB}" dt="2021-03-26T09:13:06.700" v="3017" actId="1076"/>
          <ac:picMkLst>
            <pc:docMk/>
            <pc:sldMk cId="1421991540" sldId="369"/>
            <ac:picMk id="7" creationId="{80EC8A31-A20C-4B16-BEFF-5FB5941DC78E}"/>
          </ac:picMkLst>
        </pc:picChg>
        <pc:picChg chg="add mod">
          <ac:chgData name="Masaki Suzuki" userId="2c4feb2ed34ad1a7" providerId="Windows Live" clId="Web-{BB0CFECF-3597-4506-B3C9-C1E83C54A5EB}" dt="2021-03-26T09:13:19.279" v="3019" actId="1076"/>
          <ac:picMkLst>
            <pc:docMk/>
            <pc:sldMk cId="1421991540" sldId="369"/>
            <ac:picMk id="8" creationId="{DF9CC89F-E92A-4E05-81D0-3D46B2B20896}"/>
          </ac:picMkLst>
        </pc:picChg>
      </pc:sldChg>
      <pc:sldChg chg="addSp delSp modSp add replId">
        <pc:chgData name="Masaki Suzuki" userId="2c4feb2ed34ad1a7" providerId="Windows Live" clId="Web-{BB0CFECF-3597-4506-B3C9-C1E83C54A5EB}" dt="2021-03-26T09:32:23.172" v="3177" actId="1076"/>
        <pc:sldMkLst>
          <pc:docMk/>
          <pc:sldMk cId="1719630260" sldId="370"/>
        </pc:sldMkLst>
        <pc:spChg chg="mod">
          <ac:chgData name="Masaki Suzuki" userId="2c4feb2ed34ad1a7" providerId="Windows Live" clId="Web-{BB0CFECF-3597-4506-B3C9-C1E83C54A5EB}" dt="2021-03-26T09:30:40.480" v="3152" actId="20577"/>
          <ac:spMkLst>
            <pc:docMk/>
            <pc:sldMk cId="1719630260" sldId="370"/>
            <ac:spMk id="3" creationId="{3CB21E07-D58C-456C-86C7-C3C437854117}"/>
          </ac:spMkLst>
        </pc:spChg>
        <pc:spChg chg="mod">
          <ac:chgData name="Masaki Suzuki" userId="2c4feb2ed34ad1a7" providerId="Windows Live" clId="Web-{BB0CFECF-3597-4506-B3C9-C1E83C54A5EB}" dt="2021-03-26T09:30:57.449" v="3167" actId="20577"/>
          <ac:spMkLst>
            <pc:docMk/>
            <pc:sldMk cId="1719630260" sldId="370"/>
            <ac:spMk id="4" creationId="{83B0A878-393B-46A3-903D-A7B604038F61}"/>
          </ac:spMkLst>
        </pc:spChg>
        <pc:picChg chg="add mod">
          <ac:chgData name="Masaki Suzuki" userId="2c4feb2ed34ad1a7" providerId="Windows Live" clId="Web-{BB0CFECF-3597-4506-B3C9-C1E83C54A5EB}" dt="2021-03-26T09:32:13.438" v="3174" actId="1076"/>
          <ac:picMkLst>
            <pc:docMk/>
            <pc:sldMk cId="1719630260" sldId="370"/>
            <ac:picMk id="5" creationId="{9FADF23E-30AF-4AD2-B636-2F4DB7D68537}"/>
          </ac:picMkLst>
        </pc:picChg>
        <pc:picChg chg="del">
          <ac:chgData name="Masaki Suzuki" userId="2c4feb2ed34ad1a7" providerId="Windows Live" clId="Web-{BB0CFECF-3597-4506-B3C9-C1E83C54A5EB}" dt="2021-03-26T09:31:54" v="3168"/>
          <ac:picMkLst>
            <pc:docMk/>
            <pc:sldMk cId="1719630260" sldId="370"/>
            <ac:picMk id="7" creationId="{80EC8A31-A20C-4B16-BEFF-5FB5941DC78E}"/>
          </ac:picMkLst>
        </pc:picChg>
        <pc:picChg chg="mod">
          <ac:chgData name="Masaki Suzuki" userId="2c4feb2ed34ad1a7" providerId="Windows Live" clId="Web-{BB0CFECF-3597-4506-B3C9-C1E83C54A5EB}" dt="2021-03-26T09:32:23.172" v="3177" actId="1076"/>
          <ac:picMkLst>
            <pc:docMk/>
            <pc:sldMk cId="1719630260" sldId="370"/>
            <ac:picMk id="8" creationId="{DF9CC89F-E92A-4E05-81D0-3D46B2B20896}"/>
          </ac:picMkLst>
        </pc:picChg>
      </pc:sldChg>
      <pc:sldChg chg="add replId">
        <pc:chgData name="Masaki Suzuki" userId="2c4feb2ed34ad1a7" providerId="Windows Live" clId="Web-{BB0CFECF-3597-4506-B3C9-C1E83C54A5EB}" dt="2021-03-26T09:19:46.078" v="3104"/>
        <pc:sldMkLst>
          <pc:docMk/>
          <pc:sldMk cId="4192991152" sldId="371"/>
        </pc:sldMkLst>
      </pc:sldChg>
    </pc:docChg>
  </pc:docChgLst>
  <pc:docChgLst>
    <pc:chgData name="ゲスト ユーザー" providerId="Windows Live" clId="Web-{3BA5E854-92C1-416E-BB42-B9A9D71FCD4E}"/>
    <pc:docChg chg="addSld delSld modSld">
      <pc:chgData name="ゲスト ユーザー" userId="" providerId="Windows Live" clId="Web-{3BA5E854-92C1-416E-BB42-B9A9D71FCD4E}" dt="2021-03-28T08:37:04.018" v="353"/>
      <pc:docMkLst>
        <pc:docMk/>
      </pc:docMkLst>
      <pc:sldChg chg="addSp delSp modSp del">
        <pc:chgData name="ゲスト ユーザー" userId="" providerId="Windows Live" clId="Web-{3BA5E854-92C1-416E-BB42-B9A9D71FCD4E}" dt="2021-03-28T08:28:15.929" v="289"/>
        <pc:sldMkLst>
          <pc:docMk/>
          <pc:sldMk cId="0" sldId="266"/>
        </pc:sldMkLst>
        <pc:spChg chg="add mod">
          <ac:chgData name="ゲスト ユーザー" userId="" providerId="Windows Live" clId="Web-{3BA5E854-92C1-416E-BB42-B9A9D71FCD4E}" dt="2021-03-28T08:09:42.262" v="156" actId="1076"/>
          <ac:spMkLst>
            <pc:docMk/>
            <pc:sldMk cId="0" sldId="266"/>
            <ac:spMk id="14" creationId="{43B2D8AC-469F-4E32-9C80-E748C03EE83F}"/>
          </ac:spMkLst>
        </pc:spChg>
        <pc:spChg chg="del">
          <ac:chgData name="ゲスト ユーザー" userId="" providerId="Windows Live" clId="Web-{3BA5E854-92C1-416E-BB42-B9A9D71FCD4E}" dt="2021-03-28T08:09:01.417" v="149"/>
          <ac:spMkLst>
            <pc:docMk/>
            <pc:sldMk cId="0" sldId="266"/>
            <ac:spMk id="17" creationId="{9E01E55E-EAB6-40D5-B05C-4A93882E78A6}"/>
          </ac:spMkLst>
        </pc:spChg>
        <pc:picChg chg="add mod">
          <ac:chgData name="ゲスト ユーザー" userId="" providerId="Windows Live" clId="Web-{3BA5E854-92C1-416E-BB42-B9A9D71FCD4E}" dt="2021-03-28T08:09:28.496" v="153" actId="1076"/>
          <ac:picMkLst>
            <pc:docMk/>
            <pc:sldMk cId="0" sldId="266"/>
            <ac:picMk id="4" creationId="{9FA17190-E952-4738-8087-9D9FFA90ECB4}"/>
          </ac:picMkLst>
        </pc:picChg>
        <pc:picChg chg="del">
          <ac:chgData name="ゲスト ユーザー" userId="" providerId="Windows Live" clId="Web-{3BA5E854-92C1-416E-BB42-B9A9D71FCD4E}" dt="2021-03-28T08:08:59.198" v="148"/>
          <ac:picMkLst>
            <pc:docMk/>
            <pc:sldMk cId="0" sldId="266"/>
            <ac:picMk id="10" creationId="{0FEF1993-0C40-483B-A1DB-7DF64662D152}"/>
          </ac:picMkLst>
        </pc:picChg>
        <pc:picChg chg="mod">
          <ac:chgData name="ゲスト ユーザー" userId="" providerId="Windows Live" clId="Web-{3BA5E854-92C1-416E-BB42-B9A9D71FCD4E}" dt="2021-03-28T08:09:31.371" v="154" actId="1076"/>
          <ac:picMkLst>
            <pc:docMk/>
            <pc:sldMk cId="0" sldId="266"/>
            <ac:picMk id="13" creationId="{B815EFF8-45F0-4D20-B334-13D6257FE1ED}"/>
          </ac:picMkLst>
        </pc:picChg>
      </pc:sldChg>
      <pc:sldChg chg="del">
        <pc:chgData name="ゲスト ユーザー" userId="" providerId="Windows Live" clId="Web-{3BA5E854-92C1-416E-BB42-B9A9D71FCD4E}" dt="2021-03-28T08:28:19.789" v="290"/>
        <pc:sldMkLst>
          <pc:docMk/>
          <pc:sldMk cId="0" sldId="267"/>
        </pc:sldMkLst>
      </pc:sldChg>
      <pc:sldChg chg="del">
        <pc:chgData name="ゲスト ユーザー" userId="" providerId="Windows Live" clId="Web-{3BA5E854-92C1-416E-BB42-B9A9D71FCD4E}" dt="2021-03-28T08:28:23.851" v="291"/>
        <pc:sldMkLst>
          <pc:docMk/>
          <pc:sldMk cId="0" sldId="268"/>
        </pc:sldMkLst>
      </pc:sldChg>
      <pc:sldChg chg="del">
        <pc:chgData name="ゲスト ユーザー" userId="" providerId="Windows Live" clId="Web-{3BA5E854-92C1-416E-BB42-B9A9D71FCD4E}" dt="2021-03-28T08:28:27.101" v="292"/>
        <pc:sldMkLst>
          <pc:docMk/>
          <pc:sldMk cId="0" sldId="269"/>
        </pc:sldMkLst>
      </pc:sldChg>
      <pc:sldChg chg="del">
        <pc:chgData name="ゲスト ユーザー" userId="" providerId="Windows Live" clId="Web-{3BA5E854-92C1-416E-BB42-B9A9D71FCD4E}" dt="2021-03-28T08:28:30.508" v="293"/>
        <pc:sldMkLst>
          <pc:docMk/>
          <pc:sldMk cId="0" sldId="270"/>
        </pc:sldMkLst>
      </pc:sldChg>
      <pc:sldChg chg="del">
        <pc:chgData name="ゲスト ユーザー" userId="" providerId="Windows Live" clId="Web-{3BA5E854-92C1-416E-BB42-B9A9D71FCD4E}" dt="2021-03-28T08:28:37.430" v="295"/>
        <pc:sldMkLst>
          <pc:docMk/>
          <pc:sldMk cId="0" sldId="272"/>
        </pc:sldMkLst>
      </pc:sldChg>
      <pc:sldChg chg="del">
        <pc:chgData name="ゲスト ユーザー" userId="" providerId="Windows Live" clId="Web-{3BA5E854-92C1-416E-BB42-B9A9D71FCD4E}" dt="2021-03-28T08:28:33.601" v="294"/>
        <pc:sldMkLst>
          <pc:docMk/>
          <pc:sldMk cId="0" sldId="274"/>
        </pc:sldMkLst>
      </pc:sldChg>
      <pc:sldChg chg="del">
        <pc:chgData name="ゲスト ユーザー" userId="" providerId="Windows Live" clId="Web-{3BA5E854-92C1-416E-BB42-B9A9D71FCD4E}" dt="2021-03-28T08:28:44.445" v="297"/>
        <pc:sldMkLst>
          <pc:docMk/>
          <pc:sldMk cId="0" sldId="275"/>
        </pc:sldMkLst>
      </pc:sldChg>
      <pc:sldChg chg="del">
        <pc:chgData name="ゲスト ユーザー" userId="" providerId="Windows Live" clId="Web-{3BA5E854-92C1-416E-BB42-B9A9D71FCD4E}" dt="2021-03-28T08:29:59.306" v="298"/>
        <pc:sldMkLst>
          <pc:docMk/>
          <pc:sldMk cId="0" sldId="276"/>
        </pc:sldMkLst>
      </pc:sldChg>
      <pc:sldChg chg="del">
        <pc:chgData name="ゲスト ユーザー" userId="" providerId="Windows Live" clId="Web-{3BA5E854-92C1-416E-BB42-B9A9D71FCD4E}" dt="2021-03-28T08:30:02.244" v="299"/>
        <pc:sldMkLst>
          <pc:docMk/>
          <pc:sldMk cId="0" sldId="277"/>
        </pc:sldMkLst>
      </pc:sldChg>
      <pc:sldChg chg="del">
        <pc:chgData name="ゲスト ユーザー" userId="" providerId="Windows Live" clId="Web-{3BA5E854-92C1-416E-BB42-B9A9D71FCD4E}" dt="2021-03-28T08:28:41.055" v="296"/>
        <pc:sldMkLst>
          <pc:docMk/>
          <pc:sldMk cId="0" sldId="278"/>
        </pc:sldMkLst>
      </pc:sldChg>
      <pc:sldChg chg="del">
        <pc:chgData name="ゲスト ユーザー" userId="" providerId="Windows Live" clId="Web-{3BA5E854-92C1-416E-BB42-B9A9D71FCD4E}" dt="2021-03-28T08:30:05.666" v="300"/>
        <pc:sldMkLst>
          <pc:docMk/>
          <pc:sldMk cId="0" sldId="279"/>
        </pc:sldMkLst>
      </pc:sldChg>
      <pc:sldChg chg="del">
        <pc:chgData name="ゲスト ユーザー" userId="" providerId="Windows Live" clId="Web-{3BA5E854-92C1-416E-BB42-B9A9D71FCD4E}" dt="2021-03-28T08:30:09.182" v="301"/>
        <pc:sldMkLst>
          <pc:docMk/>
          <pc:sldMk cId="156761354" sldId="320"/>
        </pc:sldMkLst>
      </pc:sldChg>
      <pc:sldChg chg="del">
        <pc:chgData name="ゲスト ユーザー" userId="" providerId="Windows Live" clId="Web-{3BA5E854-92C1-416E-BB42-B9A9D71FCD4E}" dt="2021-03-28T08:35:43.204" v="333"/>
        <pc:sldMkLst>
          <pc:docMk/>
          <pc:sldMk cId="3276162484" sldId="321"/>
        </pc:sldMkLst>
      </pc:sldChg>
      <pc:sldChg chg="del">
        <pc:chgData name="ゲスト ユーザー" userId="" providerId="Windows Live" clId="Web-{3BA5E854-92C1-416E-BB42-B9A9D71FCD4E}" dt="2021-03-28T08:30:12.775" v="302"/>
        <pc:sldMkLst>
          <pc:docMk/>
          <pc:sldMk cId="562492338" sldId="322"/>
        </pc:sldMkLst>
      </pc:sldChg>
      <pc:sldChg chg="del">
        <pc:chgData name="ゲスト ユーザー" userId="" providerId="Windows Live" clId="Web-{3BA5E854-92C1-416E-BB42-B9A9D71FCD4E}" dt="2021-03-28T08:30:17.182" v="303"/>
        <pc:sldMkLst>
          <pc:docMk/>
          <pc:sldMk cId="2202833139" sldId="323"/>
        </pc:sldMkLst>
      </pc:sldChg>
      <pc:sldChg chg="del">
        <pc:chgData name="ゲスト ユーザー" userId="" providerId="Windows Live" clId="Web-{3BA5E854-92C1-416E-BB42-B9A9D71FCD4E}" dt="2021-03-28T08:30:23.291" v="305"/>
        <pc:sldMkLst>
          <pc:docMk/>
          <pc:sldMk cId="2287875244" sldId="326"/>
        </pc:sldMkLst>
      </pc:sldChg>
      <pc:sldChg chg="del">
        <pc:chgData name="ゲスト ユーザー" userId="" providerId="Windows Live" clId="Web-{3BA5E854-92C1-416E-BB42-B9A9D71FCD4E}" dt="2021-03-28T08:30:28.135" v="306"/>
        <pc:sldMkLst>
          <pc:docMk/>
          <pc:sldMk cId="438134143" sldId="328"/>
        </pc:sldMkLst>
      </pc:sldChg>
      <pc:sldChg chg="del">
        <pc:chgData name="ゲスト ユーザー" userId="" providerId="Windows Live" clId="Web-{3BA5E854-92C1-416E-BB42-B9A9D71FCD4E}" dt="2021-03-28T08:36:00.173" v="335"/>
        <pc:sldMkLst>
          <pc:docMk/>
          <pc:sldMk cId="2539985523" sldId="329"/>
        </pc:sldMkLst>
      </pc:sldChg>
      <pc:sldChg chg="del">
        <pc:chgData name="ゲスト ユーザー" userId="" providerId="Windows Live" clId="Web-{3BA5E854-92C1-416E-BB42-B9A9D71FCD4E}" dt="2021-03-28T08:36:03.705" v="336"/>
        <pc:sldMkLst>
          <pc:docMk/>
          <pc:sldMk cId="2026746202" sldId="330"/>
        </pc:sldMkLst>
      </pc:sldChg>
      <pc:sldChg chg="del">
        <pc:chgData name="ゲスト ユーザー" userId="" providerId="Windows Live" clId="Web-{3BA5E854-92C1-416E-BB42-B9A9D71FCD4E}" dt="2021-03-28T08:36:08.799" v="337"/>
        <pc:sldMkLst>
          <pc:docMk/>
          <pc:sldMk cId="3785275960" sldId="331"/>
        </pc:sldMkLst>
      </pc:sldChg>
      <pc:sldChg chg="del">
        <pc:chgData name="ゲスト ユーザー" userId="" providerId="Windows Live" clId="Web-{3BA5E854-92C1-416E-BB42-B9A9D71FCD4E}" dt="2021-03-28T08:36:12.705" v="338"/>
        <pc:sldMkLst>
          <pc:docMk/>
          <pc:sldMk cId="2809793291" sldId="332"/>
        </pc:sldMkLst>
      </pc:sldChg>
      <pc:sldChg chg="del">
        <pc:chgData name="ゲスト ユーザー" userId="" providerId="Windows Live" clId="Web-{3BA5E854-92C1-416E-BB42-B9A9D71FCD4E}" dt="2021-03-28T08:30:19.526" v="304"/>
        <pc:sldMkLst>
          <pc:docMk/>
          <pc:sldMk cId="1515517985" sldId="333"/>
        </pc:sldMkLst>
      </pc:sldChg>
      <pc:sldChg chg="modSp del">
        <pc:chgData name="ゲスト ユーザー" userId="" providerId="Windows Live" clId="Web-{3BA5E854-92C1-416E-BB42-B9A9D71FCD4E}" dt="2021-03-28T08:35:56.689" v="334"/>
        <pc:sldMkLst>
          <pc:docMk/>
          <pc:sldMk cId="1769068483" sldId="334"/>
        </pc:sldMkLst>
        <pc:spChg chg="mod">
          <ac:chgData name="ゲスト ユーザー" userId="" providerId="Windows Live" clId="Web-{3BA5E854-92C1-416E-BB42-B9A9D71FCD4E}" dt="2021-03-28T08:34:05.155" v="332" actId="20577"/>
          <ac:spMkLst>
            <pc:docMk/>
            <pc:sldMk cId="1769068483" sldId="334"/>
            <ac:spMk id="3" creationId="{41B6E82B-6D9B-4BBB-B277-69B8CA0B91C3}"/>
          </ac:spMkLst>
        </pc:spChg>
      </pc:sldChg>
      <pc:sldChg chg="del">
        <pc:chgData name="ゲスト ユーザー" userId="" providerId="Windows Live" clId="Web-{3BA5E854-92C1-416E-BB42-B9A9D71FCD4E}" dt="2021-03-28T08:36:16.439" v="339"/>
        <pc:sldMkLst>
          <pc:docMk/>
          <pc:sldMk cId="2444299485" sldId="335"/>
        </pc:sldMkLst>
      </pc:sldChg>
      <pc:sldChg chg="del">
        <pc:chgData name="ゲスト ユーザー" userId="" providerId="Windows Live" clId="Web-{3BA5E854-92C1-416E-BB42-B9A9D71FCD4E}" dt="2021-03-28T08:36:19.752" v="340"/>
        <pc:sldMkLst>
          <pc:docMk/>
          <pc:sldMk cId="960304463" sldId="337"/>
        </pc:sldMkLst>
      </pc:sldChg>
      <pc:sldChg chg="del">
        <pc:chgData name="ゲスト ユーザー" userId="" providerId="Windows Live" clId="Web-{3BA5E854-92C1-416E-BB42-B9A9D71FCD4E}" dt="2021-03-28T08:36:23.752" v="341"/>
        <pc:sldMkLst>
          <pc:docMk/>
          <pc:sldMk cId="2230528558" sldId="338"/>
        </pc:sldMkLst>
      </pc:sldChg>
      <pc:sldChg chg="del">
        <pc:chgData name="ゲスト ユーザー" userId="" providerId="Windows Live" clId="Web-{3BA5E854-92C1-416E-BB42-B9A9D71FCD4E}" dt="2021-03-28T08:36:26.674" v="342"/>
        <pc:sldMkLst>
          <pc:docMk/>
          <pc:sldMk cId="412491998" sldId="339"/>
        </pc:sldMkLst>
      </pc:sldChg>
      <pc:sldChg chg="del">
        <pc:chgData name="ゲスト ユーザー" userId="" providerId="Windows Live" clId="Web-{3BA5E854-92C1-416E-BB42-B9A9D71FCD4E}" dt="2021-03-28T08:36:30.909" v="343"/>
        <pc:sldMkLst>
          <pc:docMk/>
          <pc:sldMk cId="1695572539" sldId="340"/>
        </pc:sldMkLst>
      </pc:sldChg>
      <pc:sldChg chg="del">
        <pc:chgData name="ゲスト ユーザー" userId="" providerId="Windows Live" clId="Web-{3BA5E854-92C1-416E-BB42-B9A9D71FCD4E}" dt="2021-03-28T08:36:32.987" v="344"/>
        <pc:sldMkLst>
          <pc:docMk/>
          <pc:sldMk cId="1440077837" sldId="341"/>
        </pc:sldMkLst>
      </pc:sldChg>
      <pc:sldChg chg="del">
        <pc:chgData name="ゲスト ユーザー" userId="" providerId="Windows Live" clId="Web-{3BA5E854-92C1-416E-BB42-B9A9D71FCD4E}" dt="2021-03-28T08:36:37.877" v="345"/>
        <pc:sldMkLst>
          <pc:docMk/>
          <pc:sldMk cId="3076179711" sldId="342"/>
        </pc:sldMkLst>
      </pc:sldChg>
      <pc:sldChg chg="del">
        <pc:chgData name="ゲスト ユーザー" userId="" providerId="Windows Live" clId="Web-{3BA5E854-92C1-416E-BB42-B9A9D71FCD4E}" dt="2021-03-28T08:36:41.096" v="346"/>
        <pc:sldMkLst>
          <pc:docMk/>
          <pc:sldMk cId="732794299" sldId="343"/>
        </pc:sldMkLst>
      </pc:sldChg>
      <pc:sldChg chg="del">
        <pc:chgData name="ゲスト ユーザー" userId="" providerId="Windows Live" clId="Web-{3BA5E854-92C1-416E-BB42-B9A9D71FCD4E}" dt="2021-03-28T08:36:46.127" v="347"/>
        <pc:sldMkLst>
          <pc:docMk/>
          <pc:sldMk cId="3758271538" sldId="344"/>
        </pc:sldMkLst>
      </pc:sldChg>
      <pc:sldChg chg="del">
        <pc:chgData name="ゲスト ユーザー" userId="" providerId="Windows Live" clId="Web-{3BA5E854-92C1-416E-BB42-B9A9D71FCD4E}" dt="2021-03-28T08:36:47.862" v="348"/>
        <pc:sldMkLst>
          <pc:docMk/>
          <pc:sldMk cId="206003480" sldId="345"/>
        </pc:sldMkLst>
      </pc:sldChg>
      <pc:sldChg chg="del">
        <pc:chgData name="ゲスト ユーザー" userId="" providerId="Windows Live" clId="Web-{3BA5E854-92C1-416E-BB42-B9A9D71FCD4E}" dt="2021-03-28T08:36:52.346" v="349"/>
        <pc:sldMkLst>
          <pc:docMk/>
          <pc:sldMk cId="2740459347" sldId="346"/>
        </pc:sldMkLst>
      </pc:sldChg>
      <pc:sldChg chg="del">
        <pc:chgData name="ゲスト ユーザー" userId="" providerId="Windows Live" clId="Web-{3BA5E854-92C1-416E-BB42-B9A9D71FCD4E}" dt="2021-03-28T08:36:55.893" v="350"/>
        <pc:sldMkLst>
          <pc:docMk/>
          <pc:sldMk cId="3478011051" sldId="347"/>
        </pc:sldMkLst>
      </pc:sldChg>
      <pc:sldChg chg="del">
        <pc:chgData name="ゲスト ユーザー" userId="" providerId="Windows Live" clId="Web-{3BA5E854-92C1-416E-BB42-B9A9D71FCD4E}" dt="2021-03-28T08:36:58.565" v="351"/>
        <pc:sldMkLst>
          <pc:docMk/>
          <pc:sldMk cId="1252576902" sldId="348"/>
        </pc:sldMkLst>
      </pc:sldChg>
      <pc:sldChg chg="del">
        <pc:chgData name="ゲスト ユーザー" userId="" providerId="Windows Live" clId="Web-{3BA5E854-92C1-416E-BB42-B9A9D71FCD4E}" dt="2021-03-28T08:37:00.550" v="352"/>
        <pc:sldMkLst>
          <pc:docMk/>
          <pc:sldMk cId="3051177208" sldId="350"/>
        </pc:sldMkLst>
      </pc:sldChg>
      <pc:sldChg chg="del">
        <pc:chgData name="ゲスト ユーザー" userId="" providerId="Windows Live" clId="Web-{3BA5E854-92C1-416E-BB42-B9A9D71FCD4E}" dt="2021-03-28T08:37:04.018" v="353"/>
        <pc:sldMkLst>
          <pc:docMk/>
          <pc:sldMk cId="2411830664" sldId="351"/>
        </pc:sldMkLst>
      </pc:sldChg>
      <pc:sldChg chg="addSp delSp modSp">
        <pc:chgData name="ゲスト ユーザー" userId="" providerId="Windows Live" clId="Web-{3BA5E854-92C1-416E-BB42-B9A9D71FCD4E}" dt="2021-03-28T07:44:32.527" v="27" actId="14100"/>
        <pc:sldMkLst>
          <pc:docMk/>
          <pc:sldMk cId="1763923060" sldId="386"/>
        </pc:sldMkLst>
        <pc:spChg chg="mod">
          <ac:chgData name="ゲスト ユーザー" userId="" providerId="Windows Live" clId="Web-{3BA5E854-92C1-416E-BB42-B9A9D71FCD4E}" dt="2021-03-28T07:44:32.527" v="27" actId="14100"/>
          <ac:spMkLst>
            <pc:docMk/>
            <pc:sldMk cId="1763923060" sldId="386"/>
            <ac:spMk id="7" creationId="{0437BF6B-9A14-4DDE-98BD-7E1B1FEC6E2A}"/>
          </ac:spMkLst>
        </pc:spChg>
        <pc:picChg chg="add del mod ord">
          <ac:chgData name="ゲスト ユーザー" userId="" providerId="Windows Live" clId="Web-{3BA5E854-92C1-416E-BB42-B9A9D71FCD4E}" dt="2021-03-28T07:42:02.899" v="13"/>
          <ac:picMkLst>
            <pc:docMk/>
            <pc:sldMk cId="1763923060" sldId="386"/>
            <ac:picMk id="5" creationId="{93D8BC76-1B79-47FA-8254-3845B0446012}"/>
          </ac:picMkLst>
        </pc:picChg>
        <pc:picChg chg="add del mod ord">
          <ac:chgData name="ゲスト ユーザー" userId="" providerId="Windows Live" clId="Web-{3BA5E854-92C1-416E-BB42-B9A9D71FCD4E}" dt="2021-03-28T07:43:51.229" v="20"/>
          <ac:picMkLst>
            <pc:docMk/>
            <pc:sldMk cId="1763923060" sldId="386"/>
            <ac:picMk id="6" creationId="{8AE94909-BE9C-4E56-A15A-599B72525632}"/>
          </ac:picMkLst>
        </pc:picChg>
        <pc:picChg chg="add del">
          <ac:chgData name="ゲスト ユーザー" userId="" providerId="Windows Live" clId="Web-{3BA5E854-92C1-416E-BB42-B9A9D71FCD4E}" dt="2021-03-28T07:40:29.521" v="2"/>
          <ac:picMkLst>
            <pc:docMk/>
            <pc:sldMk cId="1763923060" sldId="386"/>
            <ac:picMk id="8" creationId="{7D1A0E81-FD11-407C-BEB6-E47F9A143F40}"/>
          </ac:picMkLst>
        </pc:picChg>
        <pc:picChg chg="add mod ord">
          <ac:chgData name="ゲスト ユーザー" userId="" providerId="Windows Live" clId="Web-{3BA5E854-92C1-416E-BB42-B9A9D71FCD4E}" dt="2021-03-28T07:44:02.464" v="24"/>
          <ac:picMkLst>
            <pc:docMk/>
            <pc:sldMk cId="1763923060" sldId="386"/>
            <ac:picMk id="9" creationId="{2D82C4B6-915D-4844-8AC5-0ACC9358D501}"/>
          </ac:picMkLst>
        </pc:picChg>
        <pc:picChg chg="mod">
          <ac:chgData name="ゲスト ユーザー" userId="" providerId="Windows Live" clId="Web-{3BA5E854-92C1-416E-BB42-B9A9D71FCD4E}" dt="2021-03-28T07:40:52.834" v="6" actId="1076"/>
          <ac:picMkLst>
            <pc:docMk/>
            <pc:sldMk cId="1763923060" sldId="386"/>
            <ac:picMk id="10" creationId="{2AC8A92C-7AA5-4108-9D8E-BD66F37198A6}"/>
          </ac:picMkLst>
        </pc:picChg>
      </pc:sldChg>
      <pc:sldChg chg="addSp delSp modSp">
        <pc:chgData name="ゲスト ユーザー" userId="" providerId="Windows Live" clId="Web-{3BA5E854-92C1-416E-BB42-B9A9D71FCD4E}" dt="2021-03-28T07:45:50.185" v="35" actId="14100"/>
        <pc:sldMkLst>
          <pc:docMk/>
          <pc:sldMk cId="2804857496" sldId="387"/>
        </pc:sldMkLst>
        <pc:spChg chg="mod">
          <ac:chgData name="ゲスト ユーザー" userId="" providerId="Windows Live" clId="Web-{3BA5E854-92C1-416E-BB42-B9A9D71FCD4E}" dt="2021-03-28T07:41:23.491" v="12" actId="20577"/>
          <ac:spMkLst>
            <pc:docMk/>
            <pc:sldMk cId="2804857496" sldId="387"/>
            <ac:spMk id="3" creationId="{3CB21E07-D58C-456C-86C7-C3C437854117}"/>
          </ac:spMkLst>
        </pc:spChg>
        <pc:spChg chg="mod">
          <ac:chgData name="ゲスト ユーザー" userId="" providerId="Windows Live" clId="Web-{3BA5E854-92C1-416E-BB42-B9A9D71FCD4E}" dt="2021-03-28T07:45:50.185" v="35" actId="14100"/>
          <ac:spMkLst>
            <pc:docMk/>
            <pc:sldMk cId="2804857496" sldId="387"/>
            <ac:spMk id="8" creationId="{FFD109EA-09B3-4F4F-9AD8-2BB24091206D}"/>
          </ac:spMkLst>
        </pc:spChg>
        <pc:picChg chg="add mod ord">
          <ac:chgData name="ゲスト ユーザー" userId="" providerId="Windows Live" clId="Web-{3BA5E854-92C1-416E-BB42-B9A9D71FCD4E}" dt="2021-03-28T07:45:42.935" v="33"/>
          <ac:picMkLst>
            <pc:docMk/>
            <pc:sldMk cId="2804857496" sldId="387"/>
            <ac:picMk id="5" creationId="{AD6B84F3-2F38-438D-862C-88C77B645F30}"/>
          </ac:picMkLst>
        </pc:picChg>
        <pc:picChg chg="del">
          <ac:chgData name="ゲスト ユーザー" userId="" providerId="Windows Live" clId="Web-{3BA5E854-92C1-416E-BB42-B9A9D71FCD4E}" dt="2021-03-28T07:41:13.350" v="11"/>
          <ac:picMkLst>
            <pc:docMk/>
            <pc:sldMk cId="2804857496" sldId="387"/>
            <ac:picMk id="9" creationId="{21208DF8-D01B-4113-A0FD-531AB2986295}"/>
          </ac:picMkLst>
        </pc:picChg>
        <pc:picChg chg="mod">
          <ac:chgData name="ゲスト ユーザー" userId="" providerId="Windows Live" clId="Web-{3BA5E854-92C1-416E-BB42-B9A9D71FCD4E}" dt="2021-03-28T07:45:30.872" v="31" actId="1076"/>
          <ac:picMkLst>
            <pc:docMk/>
            <pc:sldMk cId="2804857496" sldId="387"/>
            <ac:picMk id="11" creationId="{491C6505-3086-46F0-B485-70BF0BFF3EEE}"/>
          </ac:picMkLst>
        </pc:picChg>
      </pc:sldChg>
      <pc:sldChg chg="addSp delSp modSp">
        <pc:chgData name="ゲスト ユーザー" userId="" providerId="Windows Live" clId="Web-{3BA5E854-92C1-416E-BB42-B9A9D71FCD4E}" dt="2021-03-28T07:48:04.016" v="51" actId="1076"/>
        <pc:sldMkLst>
          <pc:docMk/>
          <pc:sldMk cId="4013167309" sldId="389"/>
        </pc:sldMkLst>
        <pc:spChg chg="mod">
          <ac:chgData name="ゲスト ユーザー" userId="" providerId="Windows Live" clId="Web-{3BA5E854-92C1-416E-BB42-B9A9D71FCD4E}" dt="2021-03-28T07:46:15.029" v="36" actId="20577"/>
          <ac:spMkLst>
            <pc:docMk/>
            <pc:sldMk cId="4013167309" sldId="389"/>
            <ac:spMk id="3" creationId="{3CB21E07-D58C-456C-86C7-C3C437854117}"/>
          </ac:spMkLst>
        </pc:spChg>
        <pc:spChg chg="mod">
          <ac:chgData name="ゲスト ユーザー" userId="" providerId="Windows Live" clId="Web-{3BA5E854-92C1-416E-BB42-B9A9D71FCD4E}" dt="2021-03-28T07:48:04.016" v="51" actId="1076"/>
          <ac:spMkLst>
            <pc:docMk/>
            <pc:sldMk cId="4013167309" sldId="389"/>
            <ac:spMk id="8" creationId="{A293A60F-4E7C-46E9-897A-42C3D9EBD7F4}"/>
          </ac:spMkLst>
        </pc:spChg>
        <pc:picChg chg="add del mod ord">
          <ac:chgData name="ゲスト ユーザー" userId="" providerId="Windows Live" clId="Web-{3BA5E854-92C1-416E-BB42-B9A9D71FCD4E}" dt="2021-03-28T07:47:48.953" v="45"/>
          <ac:picMkLst>
            <pc:docMk/>
            <pc:sldMk cId="4013167309" sldId="389"/>
            <ac:picMk id="5" creationId="{9CFC74E4-33E9-48F9-A90B-8AC03CEE00B4}"/>
          </ac:picMkLst>
        </pc:picChg>
        <pc:picChg chg="add mod ord">
          <ac:chgData name="ゲスト ユーザー" userId="" providerId="Windows Live" clId="Web-{3BA5E854-92C1-416E-BB42-B9A9D71FCD4E}" dt="2021-03-28T07:47:59.297" v="50"/>
          <ac:picMkLst>
            <pc:docMk/>
            <pc:sldMk cId="4013167309" sldId="389"/>
            <ac:picMk id="6" creationId="{9054B7BC-AA96-4DFD-AF9B-117CF1ED3E8C}"/>
          </ac:picMkLst>
        </pc:picChg>
        <pc:picChg chg="del">
          <ac:chgData name="ゲスト ユーザー" userId="" providerId="Windows Live" clId="Web-{3BA5E854-92C1-416E-BB42-B9A9D71FCD4E}" dt="2021-03-28T07:47:06.421" v="37"/>
          <ac:picMkLst>
            <pc:docMk/>
            <pc:sldMk cId="4013167309" sldId="389"/>
            <ac:picMk id="11" creationId="{13DDA2EF-18D3-4A1B-9F3D-DD78F275D658}"/>
          </ac:picMkLst>
        </pc:picChg>
      </pc:sldChg>
      <pc:sldChg chg="addSp delSp modSp">
        <pc:chgData name="ゲスト ユーザー" userId="" providerId="Windows Live" clId="Web-{3BA5E854-92C1-416E-BB42-B9A9D71FCD4E}" dt="2021-03-28T07:49:53.940" v="57" actId="14100"/>
        <pc:sldMkLst>
          <pc:docMk/>
          <pc:sldMk cId="4192093228" sldId="390"/>
        </pc:sldMkLst>
        <pc:spChg chg="mod">
          <ac:chgData name="ゲスト ユーザー" userId="" providerId="Windows Live" clId="Web-{3BA5E854-92C1-416E-BB42-B9A9D71FCD4E}" dt="2021-03-28T07:49:53.940" v="57" actId="14100"/>
          <ac:spMkLst>
            <pc:docMk/>
            <pc:sldMk cId="4192093228" sldId="390"/>
            <ac:spMk id="9" creationId="{D207D68A-BB1B-46FB-8702-7B0AB4F89431}"/>
          </ac:spMkLst>
        </pc:spChg>
        <pc:picChg chg="add mod ord">
          <ac:chgData name="ゲスト ユーザー" userId="" providerId="Windows Live" clId="Web-{3BA5E854-92C1-416E-BB42-B9A9D71FCD4E}" dt="2021-03-28T07:49:45.393" v="55"/>
          <ac:picMkLst>
            <pc:docMk/>
            <pc:sldMk cId="4192093228" sldId="390"/>
            <ac:picMk id="5" creationId="{1B2EF167-96DC-4554-9412-839DDD66329D}"/>
          </ac:picMkLst>
        </pc:picChg>
        <pc:picChg chg="del">
          <ac:chgData name="ゲスト ユーザー" userId="" providerId="Windows Live" clId="Web-{3BA5E854-92C1-416E-BB42-B9A9D71FCD4E}" dt="2021-03-28T07:48:25.501" v="52"/>
          <ac:picMkLst>
            <pc:docMk/>
            <pc:sldMk cId="4192093228" sldId="390"/>
            <ac:picMk id="10" creationId="{F4A4124D-38D5-4AB7-8361-5CE320B7B46F}"/>
          </ac:picMkLst>
        </pc:picChg>
      </pc:sldChg>
      <pc:sldChg chg="addSp delSp modSp">
        <pc:chgData name="ゲスト ユーザー" userId="" providerId="Windows Live" clId="Web-{3BA5E854-92C1-416E-BB42-B9A9D71FCD4E}" dt="2021-03-28T07:51:12.192" v="66" actId="14100"/>
        <pc:sldMkLst>
          <pc:docMk/>
          <pc:sldMk cId="932313351" sldId="391"/>
        </pc:sldMkLst>
        <pc:spChg chg="mod">
          <ac:chgData name="ゲスト ユーザー" userId="" providerId="Windows Live" clId="Web-{3BA5E854-92C1-416E-BB42-B9A9D71FCD4E}" dt="2021-03-28T07:51:12.192" v="66" actId="14100"/>
          <ac:spMkLst>
            <pc:docMk/>
            <pc:sldMk cId="932313351" sldId="391"/>
            <ac:spMk id="8" creationId="{A3F33DBD-DCC5-4F8A-9DE1-4109DFE1891E}"/>
          </ac:spMkLst>
        </pc:spChg>
        <pc:picChg chg="add mod ord">
          <ac:chgData name="ゲスト ユーザー" userId="" providerId="Windows Live" clId="Web-{3BA5E854-92C1-416E-BB42-B9A9D71FCD4E}" dt="2021-03-28T07:51:05.301" v="64"/>
          <ac:picMkLst>
            <pc:docMk/>
            <pc:sldMk cId="932313351" sldId="391"/>
            <ac:picMk id="5" creationId="{2A8B5601-AE62-4C33-9188-233126D6448C}"/>
          </ac:picMkLst>
        </pc:picChg>
        <pc:picChg chg="mod">
          <ac:chgData name="ゲスト ユーザー" userId="" providerId="Windows Live" clId="Web-{3BA5E854-92C1-416E-BB42-B9A9D71FCD4E}" dt="2021-03-28T07:51:01.723" v="63" actId="1076"/>
          <ac:picMkLst>
            <pc:docMk/>
            <pc:sldMk cId="932313351" sldId="391"/>
            <ac:picMk id="7" creationId="{0598BFDD-B01E-41BD-B5D3-8E2A10CEF167}"/>
          </ac:picMkLst>
        </pc:picChg>
        <pc:picChg chg="del">
          <ac:chgData name="ゲスト ユーザー" userId="" providerId="Windows Live" clId="Web-{3BA5E854-92C1-416E-BB42-B9A9D71FCD4E}" dt="2021-03-28T07:50:47.301" v="58"/>
          <ac:picMkLst>
            <pc:docMk/>
            <pc:sldMk cId="932313351" sldId="391"/>
            <ac:picMk id="12" creationId="{698013B7-BDD2-4592-BFFC-A74247F5A80D}"/>
          </ac:picMkLst>
        </pc:picChg>
      </pc:sldChg>
      <pc:sldChg chg="modSp">
        <pc:chgData name="ゲスト ユーザー" userId="" providerId="Windows Live" clId="Web-{3BA5E854-92C1-416E-BB42-B9A9D71FCD4E}" dt="2021-03-28T08:05:27.585" v="147" actId="1076"/>
        <pc:sldMkLst>
          <pc:docMk/>
          <pc:sldMk cId="3855619363" sldId="393"/>
        </pc:sldMkLst>
        <pc:spChg chg="mod">
          <ac:chgData name="ゲスト ユーザー" userId="" providerId="Windows Live" clId="Web-{3BA5E854-92C1-416E-BB42-B9A9D71FCD4E}" dt="2021-03-28T08:05:20.491" v="144" actId="1076"/>
          <ac:spMkLst>
            <pc:docMk/>
            <pc:sldMk cId="3855619363" sldId="393"/>
            <ac:spMk id="3" creationId="{3CB21E07-D58C-456C-86C7-C3C437854117}"/>
          </ac:spMkLst>
        </pc:spChg>
        <pc:spChg chg="mod">
          <ac:chgData name="ゲスト ユーザー" userId="" providerId="Windows Live" clId="Web-{3BA5E854-92C1-416E-BB42-B9A9D71FCD4E}" dt="2021-03-28T08:05:26.116" v="146" actId="1076"/>
          <ac:spMkLst>
            <pc:docMk/>
            <pc:sldMk cId="3855619363" sldId="393"/>
            <ac:spMk id="4" creationId="{83B0A878-393B-46A3-903D-A7B604038F61}"/>
          </ac:spMkLst>
        </pc:spChg>
        <pc:picChg chg="mod">
          <ac:chgData name="ゲスト ユーザー" userId="" providerId="Windows Live" clId="Web-{3BA5E854-92C1-416E-BB42-B9A9D71FCD4E}" dt="2021-03-28T08:05:27.585" v="147" actId="1076"/>
          <ac:picMkLst>
            <pc:docMk/>
            <pc:sldMk cId="3855619363" sldId="393"/>
            <ac:picMk id="2" creationId="{D1AB2A08-D781-4CAE-98EC-39746D9F1FFA}"/>
          </ac:picMkLst>
        </pc:picChg>
        <pc:picChg chg="mod">
          <ac:chgData name="ゲスト ユーザー" userId="" providerId="Windows Live" clId="Web-{3BA5E854-92C1-416E-BB42-B9A9D71FCD4E}" dt="2021-03-28T08:05:16.741" v="142" actId="1076"/>
          <ac:picMkLst>
            <pc:docMk/>
            <pc:sldMk cId="3855619363" sldId="393"/>
            <ac:picMk id="236" creationId="{00000000-0000-0000-0000-000000000000}"/>
          </ac:picMkLst>
        </pc:picChg>
      </pc:sldChg>
      <pc:sldChg chg="modSp add replId">
        <pc:chgData name="ゲスト ユーザー" userId="" providerId="Windows Live" clId="Web-{3BA5E854-92C1-416E-BB42-B9A9D71FCD4E}" dt="2021-03-28T08:04:57.006" v="140" actId="14100"/>
        <pc:sldMkLst>
          <pc:docMk/>
          <pc:sldMk cId="1437993562" sldId="394"/>
        </pc:sldMkLst>
        <pc:spChg chg="mod">
          <ac:chgData name="ゲスト ユーザー" userId="" providerId="Windows Live" clId="Web-{3BA5E854-92C1-416E-BB42-B9A9D71FCD4E}" dt="2021-03-28T08:02:55.300" v="131" actId="20577"/>
          <ac:spMkLst>
            <pc:docMk/>
            <pc:sldMk cId="1437993562" sldId="394"/>
            <ac:spMk id="3" creationId="{3CB21E07-D58C-456C-86C7-C3C437854117}"/>
          </ac:spMkLst>
        </pc:spChg>
        <pc:spChg chg="mod">
          <ac:chgData name="ゲスト ユーザー" userId="" providerId="Windows Live" clId="Web-{3BA5E854-92C1-416E-BB42-B9A9D71FCD4E}" dt="2021-03-28T08:04:57.006" v="140" actId="14100"/>
          <ac:spMkLst>
            <pc:docMk/>
            <pc:sldMk cId="1437993562" sldId="394"/>
            <ac:spMk id="4" creationId="{83B0A878-393B-46A3-903D-A7B604038F61}"/>
          </ac:spMkLst>
        </pc:spChg>
        <pc:picChg chg="mod">
          <ac:chgData name="ゲスト ユーザー" userId="" providerId="Windows Live" clId="Web-{3BA5E854-92C1-416E-BB42-B9A9D71FCD4E}" dt="2021-03-28T08:02:06.018" v="72" actId="1076"/>
          <ac:picMkLst>
            <pc:docMk/>
            <pc:sldMk cId="1437993562" sldId="394"/>
            <ac:picMk id="2" creationId="{D1AB2A08-D781-4CAE-98EC-39746D9F1FFA}"/>
          </ac:picMkLst>
        </pc:picChg>
        <pc:picChg chg="mod">
          <ac:chgData name="ゲスト ユーザー" userId="" providerId="Windows Live" clId="Web-{3BA5E854-92C1-416E-BB42-B9A9D71FCD4E}" dt="2021-03-28T08:02:00.830" v="69" actId="1076"/>
          <ac:picMkLst>
            <pc:docMk/>
            <pc:sldMk cId="1437993562" sldId="394"/>
            <ac:picMk id="236" creationId="{00000000-0000-0000-0000-000000000000}"/>
          </ac:picMkLst>
        </pc:picChg>
      </pc:sldChg>
      <pc:sldChg chg="addSp delSp modSp add replId">
        <pc:chgData name="ゲスト ユーザー" userId="" providerId="Windows Live" clId="Web-{3BA5E854-92C1-416E-BB42-B9A9D71FCD4E}" dt="2021-03-28T08:16:57.974" v="288" actId="1076"/>
        <pc:sldMkLst>
          <pc:docMk/>
          <pc:sldMk cId="3369891257" sldId="395"/>
        </pc:sldMkLst>
        <pc:spChg chg="mod">
          <ac:chgData name="ゲスト ユーザー" userId="" providerId="Windows Live" clId="Web-{3BA5E854-92C1-416E-BB42-B9A9D71FCD4E}" dt="2021-03-28T08:15:48.488" v="273" actId="20577"/>
          <ac:spMkLst>
            <pc:docMk/>
            <pc:sldMk cId="3369891257" sldId="395"/>
            <ac:spMk id="3" creationId="{3CB21E07-D58C-456C-86C7-C3C437854117}"/>
          </ac:spMkLst>
        </pc:spChg>
        <pc:spChg chg="mod">
          <ac:chgData name="ゲスト ユーザー" userId="" providerId="Windows Live" clId="Web-{3BA5E854-92C1-416E-BB42-B9A9D71FCD4E}" dt="2021-03-28T08:15:55.926" v="276" actId="20577"/>
          <ac:spMkLst>
            <pc:docMk/>
            <pc:sldMk cId="3369891257" sldId="395"/>
            <ac:spMk id="4" creationId="{83B0A878-393B-46A3-903D-A7B604038F61}"/>
          </ac:spMkLst>
        </pc:spChg>
        <pc:spChg chg="mod">
          <ac:chgData name="ゲスト ユーザー" userId="" providerId="Windows Live" clId="Web-{3BA5E854-92C1-416E-BB42-B9A9D71FCD4E}" dt="2021-03-28T08:16:11.020" v="285" actId="20577"/>
          <ac:spMkLst>
            <pc:docMk/>
            <pc:sldMk cId="3369891257" sldId="395"/>
            <ac:spMk id="233" creationId="{00000000-0000-0000-0000-000000000000}"/>
          </ac:spMkLst>
        </pc:spChg>
        <pc:picChg chg="add mod">
          <ac:chgData name="ゲスト ユーザー" userId="" providerId="Windows Live" clId="Web-{3BA5E854-92C1-416E-BB42-B9A9D71FCD4E}" dt="2021-03-28T08:16:57.974" v="288" actId="1076"/>
          <ac:picMkLst>
            <pc:docMk/>
            <pc:sldMk cId="3369891257" sldId="395"/>
            <ac:picMk id="5" creationId="{7D017015-DA69-45D0-86EE-64D8AE919DB5}"/>
          </ac:picMkLst>
        </pc:picChg>
        <pc:picChg chg="del">
          <ac:chgData name="ゲスト ユーザー" userId="" providerId="Windows Live" clId="Web-{3BA5E854-92C1-416E-BB42-B9A9D71FCD4E}" dt="2021-03-28T08:16:53.911" v="286"/>
          <ac:picMkLst>
            <pc:docMk/>
            <pc:sldMk cId="3369891257" sldId="395"/>
            <ac:picMk id="6" creationId="{1ABD4D18-7C61-44FD-898D-992E087045C9}"/>
          </ac:picMkLst>
        </pc:picChg>
      </pc:sldChg>
    </pc:docChg>
  </pc:docChgLst>
  <pc:docChgLst>
    <pc:chgData name="ゲスト ユーザー" providerId="Windows Live" clId="Web-{E6B605C5-48C0-43F7-9C94-349C04E8F757}"/>
    <pc:docChg chg="addSld modSld">
      <pc:chgData name="ゲスト ユーザー" userId="" providerId="Windows Live" clId="Web-{E6B605C5-48C0-43F7-9C94-349C04E8F757}" dt="2021-04-02T06:24:17.536" v="90" actId="1076"/>
      <pc:docMkLst>
        <pc:docMk/>
      </pc:docMkLst>
      <pc:sldChg chg="modSp">
        <pc:chgData name="ゲスト ユーザー" userId="" providerId="Windows Live" clId="Web-{E6B605C5-48C0-43F7-9C94-349C04E8F757}" dt="2021-04-02T06:18:17.450" v="1" actId="20577"/>
        <pc:sldMkLst>
          <pc:docMk/>
          <pc:sldMk cId="1822278021" sldId="408"/>
        </pc:sldMkLst>
        <pc:spChg chg="mod">
          <ac:chgData name="ゲスト ユーザー" userId="" providerId="Windows Live" clId="Web-{E6B605C5-48C0-43F7-9C94-349C04E8F757}" dt="2021-04-02T06:18:17.450" v="1" actId="20577"/>
          <ac:spMkLst>
            <pc:docMk/>
            <pc:sldMk cId="1822278021" sldId="408"/>
            <ac:spMk id="4" creationId="{83B0A878-393B-46A3-903D-A7B604038F61}"/>
          </ac:spMkLst>
        </pc:spChg>
      </pc:sldChg>
      <pc:sldChg chg="addSp delSp modSp add replId">
        <pc:chgData name="ゲスト ユーザー" userId="" providerId="Windows Live" clId="Web-{E6B605C5-48C0-43F7-9C94-349C04E8F757}" dt="2021-04-02T06:23:29.473" v="87" actId="1076"/>
        <pc:sldMkLst>
          <pc:docMk/>
          <pc:sldMk cId="273517797" sldId="409"/>
        </pc:sldMkLst>
        <pc:spChg chg="mod">
          <ac:chgData name="ゲスト ユーザー" userId="" providerId="Windows Live" clId="Web-{E6B605C5-48C0-43F7-9C94-349C04E8F757}" dt="2021-04-02T06:21:48.721" v="81" actId="20577"/>
          <ac:spMkLst>
            <pc:docMk/>
            <pc:sldMk cId="273517797" sldId="409"/>
            <ac:spMk id="3" creationId="{3CB21E07-D58C-456C-86C7-C3C437854117}"/>
          </ac:spMkLst>
        </pc:spChg>
        <pc:spChg chg="mod">
          <ac:chgData name="ゲスト ユーザー" userId="" providerId="Windows Live" clId="Web-{E6B605C5-48C0-43F7-9C94-349C04E8F757}" dt="2021-04-02T06:20:53.079" v="73" actId="20577"/>
          <ac:spMkLst>
            <pc:docMk/>
            <pc:sldMk cId="273517797" sldId="409"/>
            <ac:spMk id="4" creationId="{83B0A878-393B-46A3-903D-A7B604038F61}"/>
          </ac:spMkLst>
        </pc:spChg>
        <pc:spChg chg="del mod">
          <ac:chgData name="ゲスト ユーザー" userId="" providerId="Windows Live" clId="Web-{E6B605C5-48C0-43F7-9C94-349C04E8F757}" dt="2021-04-02T06:18:45.295" v="11"/>
          <ac:spMkLst>
            <pc:docMk/>
            <pc:sldMk cId="273517797" sldId="409"/>
            <ac:spMk id="7" creationId="{FA6A6665-EE60-4C38-9008-14CF39E9E9C4}"/>
          </ac:spMkLst>
        </pc:spChg>
        <pc:spChg chg="add mod">
          <ac:chgData name="ゲスト ユーザー" userId="" providerId="Windows Live" clId="Web-{E6B605C5-48C0-43F7-9C94-349C04E8F757}" dt="2021-04-02T06:23:29.473" v="87" actId="1076"/>
          <ac:spMkLst>
            <pc:docMk/>
            <pc:sldMk cId="273517797" sldId="409"/>
            <ac:spMk id="9" creationId="{7D77D682-41DC-4F0C-AF52-324C986CB503}"/>
          </ac:spMkLst>
        </pc:spChg>
        <pc:spChg chg="del">
          <ac:chgData name="ゲスト ユーザー" userId="" providerId="Windows Live" clId="Web-{E6B605C5-48C0-43F7-9C94-349C04E8F757}" dt="2021-04-02T06:18:48.717" v="13"/>
          <ac:spMkLst>
            <pc:docMk/>
            <pc:sldMk cId="273517797" sldId="409"/>
            <ac:spMk id="18" creationId="{584916C0-05F5-4FF2-855F-97664AF63460}"/>
          </ac:spMkLst>
        </pc:spChg>
        <pc:picChg chg="mod">
          <ac:chgData name="ゲスト ユーザー" userId="" providerId="Windows Live" clId="Web-{E6B605C5-48C0-43F7-9C94-349C04E8F757}" dt="2021-04-02T06:19:39.702" v="24" actId="1076"/>
          <ac:picMkLst>
            <pc:docMk/>
            <pc:sldMk cId="273517797" sldId="409"/>
            <ac:picMk id="2" creationId="{D1AB2A08-D781-4CAE-98EC-39746D9F1FFA}"/>
          </ac:picMkLst>
        </pc:picChg>
        <pc:picChg chg="add mod">
          <ac:chgData name="ゲスト ユーザー" userId="" providerId="Windows Live" clId="Web-{E6B605C5-48C0-43F7-9C94-349C04E8F757}" dt="2021-04-02T06:19:46.046" v="26" actId="1076"/>
          <ac:picMkLst>
            <pc:docMk/>
            <pc:sldMk cId="273517797" sldId="409"/>
            <ac:picMk id="5" creationId="{485EDF96-BEEC-450F-9470-E3C4D754320F}"/>
          </ac:picMkLst>
        </pc:picChg>
        <pc:picChg chg="del">
          <ac:chgData name="ゲスト ユーザー" userId="" providerId="Windows Live" clId="Web-{E6B605C5-48C0-43F7-9C94-349C04E8F757}" dt="2021-04-02T06:18:44.685" v="10"/>
          <ac:picMkLst>
            <pc:docMk/>
            <pc:sldMk cId="273517797" sldId="409"/>
            <ac:picMk id="6" creationId="{4F120B37-25EA-4AC9-99D6-7AE16D3AB292}"/>
          </ac:picMkLst>
        </pc:picChg>
        <pc:picChg chg="del">
          <ac:chgData name="ゲスト ユーザー" userId="" providerId="Windows Live" clId="Web-{E6B605C5-48C0-43F7-9C94-349C04E8F757}" dt="2021-04-02T06:18:46.279" v="12"/>
          <ac:picMkLst>
            <pc:docMk/>
            <pc:sldMk cId="273517797" sldId="409"/>
            <ac:picMk id="8" creationId="{66F0C5F6-CEDA-4C41-BDC5-4766049B1DA6}"/>
          </ac:picMkLst>
        </pc:picChg>
        <pc:picChg chg="mod">
          <ac:chgData name="ゲスト ユーザー" userId="" providerId="Windows Live" clId="Web-{E6B605C5-48C0-43F7-9C94-349C04E8F757}" dt="2021-04-02T06:21:04.298" v="76" actId="1076"/>
          <ac:picMkLst>
            <pc:docMk/>
            <pc:sldMk cId="273517797" sldId="409"/>
            <ac:picMk id="236" creationId="{00000000-0000-0000-0000-000000000000}"/>
          </ac:picMkLst>
        </pc:picChg>
      </pc:sldChg>
      <pc:sldChg chg="modSp add replId">
        <pc:chgData name="ゲスト ユーザー" userId="" providerId="Windows Live" clId="Web-{E6B605C5-48C0-43F7-9C94-349C04E8F757}" dt="2021-04-02T06:24:17.536" v="90" actId="1076"/>
        <pc:sldMkLst>
          <pc:docMk/>
          <pc:sldMk cId="143333621" sldId="410"/>
        </pc:sldMkLst>
        <pc:picChg chg="mod">
          <ac:chgData name="ゲスト ユーザー" userId="" providerId="Windows Live" clId="Web-{E6B605C5-48C0-43F7-9C94-349C04E8F757}" dt="2021-04-02T06:24:17.536" v="90" actId="1076"/>
          <ac:picMkLst>
            <pc:docMk/>
            <pc:sldMk cId="143333621" sldId="410"/>
            <ac:picMk id="2" creationId="{D1AB2A08-D781-4CAE-98EC-39746D9F1FFA}"/>
          </ac:picMkLst>
        </pc:picChg>
        <pc:picChg chg="mod">
          <ac:chgData name="ゲスト ユーザー" userId="" providerId="Windows Live" clId="Web-{E6B605C5-48C0-43F7-9C94-349C04E8F757}" dt="2021-04-02T06:24:16.536" v="89" actId="1076"/>
          <ac:picMkLst>
            <pc:docMk/>
            <pc:sldMk cId="143333621" sldId="410"/>
            <ac:picMk id="236" creationId="{00000000-0000-0000-0000-000000000000}"/>
          </ac:picMkLst>
        </pc:picChg>
      </pc:sldChg>
    </pc:docChg>
  </pc:docChgLst>
  <pc:docChgLst>
    <pc:chgData name="ゲスト ユーザー" providerId="Windows Live" clId="Web-{823F87B7-7FC9-4E40-9072-70CA1F1C2198}"/>
    <pc:docChg chg="modSld">
      <pc:chgData name="ゲスト ユーザー" userId="" providerId="Windows Live" clId="Web-{823F87B7-7FC9-4E40-9072-70CA1F1C2198}" dt="2021-03-25T01:01:05.153" v="43" actId="1076"/>
      <pc:docMkLst>
        <pc:docMk/>
      </pc:docMkLst>
      <pc:sldChg chg="addSp modSp">
        <pc:chgData name="ゲスト ユーザー" userId="" providerId="Windows Live" clId="Web-{823F87B7-7FC9-4E40-9072-70CA1F1C2198}" dt="2021-03-25T01:01:05.153" v="43" actId="1076"/>
        <pc:sldMkLst>
          <pc:docMk/>
          <pc:sldMk cId="156761354" sldId="320"/>
        </pc:sldMkLst>
        <pc:spChg chg="add mod">
          <ac:chgData name="ゲスト ユーザー" userId="" providerId="Windows Live" clId="Web-{823F87B7-7FC9-4E40-9072-70CA1F1C2198}" dt="2021-03-25T01:00:56.919" v="39" actId="1076"/>
          <ac:spMkLst>
            <pc:docMk/>
            <pc:sldMk cId="156761354" sldId="320"/>
            <ac:spMk id="3" creationId="{19F5730B-6DFF-4CC9-BF23-D77ECE2909C0}"/>
          </ac:spMkLst>
        </pc:spChg>
        <pc:spChg chg="add mod">
          <ac:chgData name="ゲスト ユーザー" userId="" providerId="Windows Live" clId="Web-{823F87B7-7FC9-4E40-9072-70CA1F1C2198}" dt="2021-03-25T01:01:02.169" v="41" actId="1076"/>
          <ac:spMkLst>
            <pc:docMk/>
            <pc:sldMk cId="156761354" sldId="320"/>
            <ac:spMk id="11" creationId="{EEBFB800-4669-4945-986C-09FEFA41F24C}"/>
          </ac:spMkLst>
        </pc:spChg>
        <pc:spChg chg="add mod">
          <ac:chgData name="ゲスト ユーザー" userId="" providerId="Windows Live" clId="Web-{823F87B7-7FC9-4E40-9072-70CA1F1C2198}" dt="2021-03-25T01:01:05.153" v="43" actId="1076"/>
          <ac:spMkLst>
            <pc:docMk/>
            <pc:sldMk cId="156761354" sldId="320"/>
            <ac:spMk id="12" creationId="{5DFAC35D-512E-4CE1-86F9-DDE75238BD74}"/>
          </ac:spMkLst>
        </pc:spChg>
      </pc:sldChg>
      <pc:sldChg chg="addSp modSp">
        <pc:chgData name="ゲスト ユーザー" userId="" providerId="Windows Live" clId="Web-{823F87B7-7FC9-4E40-9072-70CA1F1C2198}" dt="2021-03-25T00:30:00.573" v="23" actId="20577"/>
        <pc:sldMkLst>
          <pc:docMk/>
          <pc:sldMk cId="2740459347" sldId="346"/>
        </pc:sldMkLst>
        <pc:spChg chg="mod">
          <ac:chgData name="ゲスト ユーザー" userId="" providerId="Windows Live" clId="Web-{823F87B7-7FC9-4E40-9072-70CA1F1C2198}" dt="2021-03-25T00:29:21.978" v="2" actId="20577"/>
          <ac:spMkLst>
            <pc:docMk/>
            <pc:sldMk cId="2740459347" sldId="346"/>
            <ac:spMk id="3" creationId="{41B6E82B-6D9B-4BBB-B277-69B8CA0B91C3}"/>
          </ac:spMkLst>
        </pc:spChg>
        <pc:spChg chg="mod">
          <ac:chgData name="ゲスト ユーザー" userId="" providerId="Windows Live" clId="Web-{823F87B7-7FC9-4E40-9072-70CA1F1C2198}" dt="2021-03-25T00:30:00.573" v="23" actId="20577"/>
          <ac:spMkLst>
            <pc:docMk/>
            <pc:sldMk cId="2740459347" sldId="346"/>
            <ac:spMk id="6" creationId="{A37D0B3E-E398-46E3-862F-CB12BB9ACA59}"/>
          </ac:spMkLst>
        </pc:spChg>
        <pc:picChg chg="add mod">
          <ac:chgData name="ゲスト ユーザー" userId="" providerId="Windows Live" clId="Web-{823F87B7-7FC9-4E40-9072-70CA1F1C2198}" dt="2021-03-25T00:29:08.306" v="1" actId="14100"/>
          <ac:picMkLst>
            <pc:docMk/>
            <pc:sldMk cId="2740459347" sldId="346"/>
            <ac:picMk id="4" creationId="{C7A666BF-AFD5-48C5-A410-EBDC7FEF1B2D}"/>
          </ac:picMkLst>
        </pc:picChg>
      </pc:sldChg>
      <pc:sldChg chg="addSp modSp">
        <pc:chgData name="ゲスト ユーザー" userId="" providerId="Windows Live" clId="Web-{823F87B7-7FC9-4E40-9072-70CA1F1C2198}" dt="2021-03-25T00:30:34.902" v="25" actId="1076"/>
        <pc:sldMkLst>
          <pc:docMk/>
          <pc:sldMk cId="3051177208" sldId="350"/>
        </pc:sldMkLst>
        <pc:picChg chg="add mod">
          <ac:chgData name="ゲスト ユーザー" userId="" providerId="Windows Live" clId="Web-{823F87B7-7FC9-4E40-9072-70CA1F1C2198}" dt="2021-03-25T00:30:34.902" v="25" actId="1076"/>
          <ac:picMkLst>
            <pc:docMk/>
            <pc:sldMk cId="3051177208" sldId="350"/>
            <ac:picMk id="4" creationId="{D1CBABE2-91E6-418B-A7A8-DE740F0B0B13}"/>
          </ac:picMkLst>
        </pc:picChg>
      </pc:sldChg>
    </pc:docChg>
  </pc:docChgLst>
  <pc:docChgLst>
    <pc:chgData name="ゲスト ユーザー" providerId="Windows Live" clId="Web-{C3476BC4-E1AD-4875-A849-8A5D50B4B824}"/>
    <pc:docChg chg="modSld">
      <pc:chgData name="ゲスト ユーザー" userId="" providerId="Windows Live" clId="Web-{C3476BC4-E1AD-4875-A849-8A5D50B4B824}" dt="2021-04-03T05:35:48.699" v="456" actId="1076"/>
      <pc:docMkLst>
        <pc:docMk/>
      </pc:docMkLst>
      <pc:sldChg chg="modSp">
        <pc:chgData name="ゲスト ユーザー" userId="" providerId="Windows Live" clId="Web-{C3476BC4-E1AD-4875-A849-8A5D50B4B824}" dt="2021-04-03T05:09:58.252" v="170" actId="20577"/>
        <pc:sldMkLst>
          <pc:docMk/>
          <pc:sldMk cId="0" sldId="264"/>
        </pc:sldMkLst>
        <pc:spChg chg="mod">
          <ac:chgData name="ゲスト ユーザー" userId="" providerId="Windows Live" clId="Web-{C3476BC4-E1AD-4875-A849-8A5D50B4B824}" dt="2021-04-03T05:09:58.252" v="170" actId="20577"/>
          <ac:spMkLst>
            <pc:docMk/>
            <pc:sldMk cId="0" sldId="264"/>
            <ac:spMk id="219" creationId="{00000000-0000-0000-0000-000000000000}"/>
          </ac:spMkLst>
        </pc:spChg>
      </pc:sldChg>
      <pc:sldChg chg="modSp">
        <pc:chgData name="ゲスト ユーザー" userId="" providerId="Windows Live" clId="Web-{C3476BC4-E1AD-4875-A849-8A5D50B4B824}" dt="2021-04-03T05:13:55.864" v="230" actId="1076"/>
        <pc:sldMkLst>
          <pc:docMk/>
          <pc:sldMk cId="0" sldId="265"/>
        </pc:sldMkLst>
        <pc:spChg chg="mod">
          <ac:chgData name="ゲスト ユーザー" userId="" providerId="Windows Live" clId="Web-{C3476BC4-E1AD-4875-A849-8A5D50B4B824}" dt="2021-04-03T05:13:52.005" v="229" actId="1076"/>
          <ac:spMkLst>
            <pc:docMk/>
            <pc:sldMk cId="0" sldId="265"/>
            <ac:spMk id="2" creationId="{EEB32F7C-E337-45D0-A953-3C3D3AC82C54}"/>
          </ac:spMkLst>
        </pc:spChg>
        <pc:spChg chg="mod">
          <ac:chgData name="ゲスト ユーザー" userId="" providerId="Windows Live" clId="Web-{C3476BC4-E1AD-4875-A849-8A5D50B4B824}" dt="2021-04-03T05:13:47.786" v="227" actId="20577"/>
          <ac:spMkLst>
            <pc:docMk/>
            <pc:sldMk cId="0" sldId="265"/>
            <ac:spMk id="3" creationId="{3CB21E07-D58C-456C-86C7-C3C437854117}"/>
          </ac:spMkLst>
        </pc:spChg>
        <pc:spChg chg="mod">
          <ac:chgData name="ゲスト ユーザー" userId="" providerId="Windows Live" clId="Web-{C3476BC4-E1AD-4875-A849-8A5D50B4B824}" dt="2021-04-03T05:13:55.864" v="230" actId="1076"/>
          <ac:spMkLst>
            <pc:docMk/>
            <pc:sldMk cId="0" sldId="265"/>
            <ac:spMk id="9" creationId="{300DE860-089D-4147-B8D4-D9F14EFEE8CE}"/>
          </ac:spMkLst>
        </pc:spChg>
      </pc:sldChg>
      <pc:sldChg chg="addSp delSp modSp">
        <pc:chgData name="ゲスト ユーザー" userId="" providerId="Windows Live" clId="Web-{C3476BC4-E1AD-4875-A849-8A5D50B4B824}" dt="2021-04-03T05:32:18.616" v="443" actId="1076"/>
        <pc:sldMkLst>
          <pc:docMk/>
          <pc:sldMk cId="0" sldId="318"/>
        </pc:sldMkLst>
        <pc:spChg chg="add del mod">
          <ac:chgData name="ゲスト ユーザー" userId="" providerId="Windows Live" clId="Web-{C3476BC4-E1AD-4875-A849-8A5D50B4B824}" dt="2021-04-03T05:32:09.898" v="440"/>
          <ac:spMkLst>
            <pc:docMk/>
            <pc:sldMk cId="0" sldId="318"/>
            <ac:spMk id="9" creationId="{A288D43F-C5EF-436B-85CB-4EE2CE8027BB}"/>
          </ac:spMkLst>
        </pc:spChg>
        <pc:spChg chg="add mod">
          <ac:chgData name="ゲスト ユーザー" userId="" providerId="Windows Live" clId="Web-{C3476BC4-E1AD-4875-A849-8A5D50B4B824}" dt="2021-04-03T05:32:18.616" v="443" actId="1076"/>
          <ac:spMkLst>
            <pc:docMk/>
            <pc:sldMk cId="0" sldId="318"/>
            <ac:spMk id="10" creationId="{93350766-6C50-47B9-9A67-435E76E17C9C}"/>
          </ac:spMkLst>
        </pc:spChg>
        <pc:spChg chg="mod">
          <ac:chgData name="ゲスト ユーザー" userId="" providerId="Windows Live" clId="Web-{C3476BC4-E1AD-4875-A849-8A5D50B4B824}" dt="2021-04-03T05:32:14.523" v="441" actId="1076"/>
          <ac:spMkLst>
            <pc:docMk/>
            <pc:sldMk cId="0" sldId="318"/>
            <ac:spMk id="13" creationId="{8616D2A9-70E3-4B41-B3F0-8FAC7800BE9E}"/>
          </ac:spMkLst>
        </pc:spChg>
        <pc:spChg chg="mod">
          <ac:chgData name="ゲスト ユーザー" userId="" providerId="Windows Live" clId="Web-{C3476BC4-E1AD-4875-A849-8A5D50B4B824}" dt="2021-04-03T05:31:58.726" v="435" actId="20577"/>
          <ac:spMkLst>
            <pc:docMk/>
            <pc:sldMk cId="0" sldId="318"/>
            <ac:spMk id="1042" creationId="{00000000-0000-0000-0000-000000000000}"/>
          </ac:spMkLst>
        </pc:spChg>
      </pc:sldChg>
      <pc:sldChg chg="addSp delSp modSp">
        <pc:chgData name="ゲスト ユーザー" userId="" providerId="Windows Live" clId="Web-{C3476BC4-E1AD-4875-A849-8A5D50B4B824}" dt="2021-04-03T05:31:29.491" v="421" actId="14100"/>
        <pc:sldMkLst>
          <pc:docMk/>
          <pc:sldMk cId="3429178118" sldId="352"/>
        </pc:sldMkLst>
        <pc:spChg chg="mod">
          <ac:chgData name="ゲスト ユーザー" userId="" providerId="Windows Live" clId="Web-{C3476BC4-E1AD-4875-A849-8A5D50B4B824}" dt="2021-04-03T05:31:03.944" v="414" actId="1076"/>
          <ac:spMkLst>
            <pc:docMk/>
            <pc:sldMk cId="3429178118" sldId="352"/>
            <ac:spMk id="3" creationId="{1D655D8A-CF30-4F2F-8A3A-876CBF18EE41}"/>
          </ac:spMkLst>
        </pc:spChg>
        <pc:spChg chg="mod">
          <ac:chgData name="ゲスト ユーザー" userId="" providerId="Windows Live" clId="Web-{C3476BC4-E1AD-4875-A849-8A5D50B4B824}" dt="2021-04-03T05:31:12.616" v="417" actId="1076"/>
          <ac:spMkLst>
            <pc:docMk/>
            <pc:sldMk cId="3429178118" sldId="352"/>
            <ac:spMk id="5" creationId="{DBD60111-AFC9-4210-A4A3-5497900B6C09}"/>
          </ac:spMkLst>
        </pc:spChg>
        <pc:spChg chg="mod">
          <ac:chgData name="ゲスト ユーザー" userId="" providerId="Windows Live" clId="Web-{C3476BC4-E1AD-4875-A849-8A5D50B4B824}" dt="2021-04-03T05:31:06.037" v="415" actId="1076"/>
          <ac:spMkLst>
            <pc:docMk/>
            <pc:sldMk cId="3429178118" sldId="352"/>
            <ac:spMk id="6" creationId="{CBA769C3-7D6F-4810-AF74-D484EDBBEBA8}"/>
          </ac:spMkLst>
        </pc:spChg>
        <pc:picChg chg="mod">
          <ac:chgData name="ゲスト ユーザー" userId="" providerId="Windows Live" clId="Web-{C3476BC4-E1AD-4875-A849-8A5D50B4B824}" dt="2021-04-03T05:31:26.241" v="420" actId="1076"/>
          <ac:picMkLst>
            <pc:docMk/>
            <pc:sldMk cId="3429178118" sldId="352"/>
            <ac:picMk id="2" creationId="{E8D8852D-2A06-4708-B57C-77DF7BE7F1FC}"/>
          </ac:picMkLst>
        </pc:picChg>
        <pc:picChg chg="del">
          <ac:chgData name="ゲスト ユーザー" userId="" providerId="Windows Live" clId="Web-{C3476BC4-E1AD-4875-A849-8A5D50B4B824}" dt="2021-04-03T05:30:37.443" v="407"/>
          <ac:picMkLst>
            <pc:docMk/>
            <pc:sldMk cId="3429178118" sldId="352"/>
            <ac:picMk id="4" creationId="{821A2551-91E1-4862-8C20-5A1C7722E054}"/>
          </ac:picMkLst>
        </pc:picChg>
        <pc:picChg chg="add mod">
          <ac:chgData name="ゲスト ユーザー" userId="" providerId="Windows Live" clId="Web-{C3476BC4-E1AD-4875-A849-8A5D50B4B824}" dt="2021-04-03T05:31:29.491" v="421" actId="14100"/>
          <ac:picMkLst>
            <pc:docMk/>
            <pc:sldMk cId="3429178118" sldId="352"/>
            <ac:picMk id="7" creationId="{51E17F67-FDEA-48A6-8E99-374ADCEF05F1}"/>
          </ac:picMkLst>
        </pc:picChg>
      </pc:sldChg>
      <pc:sldChg chg="delSp modSp">
        <pc:chgData name="ゲスト ユーザー" userId="" providerId="Windows Live" clId="Web-{C3476BC4-E1AD-4875-A849-8A5D50B4B824}" dt="2021-04-03T05:12:58.489" v="213" actId="1076"/>
        <pc:sldMkLst>
          <pc:docMk/>
          <pc:sldMk cId="3036806584" sldId="355"/>
        </pc:sldMkLst>
        <pc:spChg chg="mod">
          <ac:chgData name="ゲスト ユーザー" userId="" providerId="Windows Live" clId="Web-{C3476BC4-E1AD-4875-A849-8A5D50B4B824}" dt="2021-04-03T05:11:09.097" v="181" actId="20577"/>
          <ac:spMkLst>
            <pc:docMk/>
            <pc:sldMk cId="3036806584" sldId="355"/>
            <ac:spMk id="2" creationId="{D3773491-4AA9-4614-B6D0-B724833A0768}"/>
          </ac:spMkLst>
        </pc:spChg>
        <pc:spChg chg="mod">
          <ac:chgData name="ゲスト ユーザー" userId="" providerId="Windows Live" clId="Web-{C3476BC4-E1AD-4875-A849-8A5D50B4B824}" dt="2021-04-03T05:12:05.379" v="197" actId="20577"/>
          <ac:spMkLst>
            <pc:docMk/>
            <pc:sldMk cId="3036806584" sldId="355"/>
            <ac:spMk id="3" creationId="{E4D0D5DA-7D99-41E7-AEAE-F6D8C402855E}"/>
          </ac:spMkLst>
        </pc:spChg>
        <pc:spChg chg="mod">
          <ac:chgData name="ゲスト ユーザー" userId="" providerId="Windows Live" clId="Web-{C3476BC4-E1AD-4875-A849-8A5D50B4B824}" dt="2021-04-03T05:12:52.770" v="211" actId="1076"/>
          <ac:spMkLst>
            <pc:docMk/>
            <pc:sldMk cId="3036806584" sldId="355"/>
            <ac:spMk id="9" creationId="{D41F8C2F-9CE4-4D5F-B4DD-92810BD66DFE}"/>
          </ac:spMkLst>
        </pc:spChg>
        <pc:spChg chg="mod">
          <ac:chgData name="ゲスト ユーザー" userId="" providerId="Windows Live" clId="Web-{C3476BC4-E1AD-4875-A849-8A5D50B4B824}" dt="2021-04-03T05:11:49.207" v="193" actId="20577"/>
          <ac:spMkLst>
            <pc:docMk/>
            <pc:sldMk cId="3036806584" sldId="355"/>
            <ac:spMk id="11" creationId="{C3B40FDC-E78B-48AF-9E0A-17A5637E5921}"/>
          </ac:spMkLst>
        </pc:spChg>
        <pc:spChg chg="del">
          <ac:chgData name="ゲスト ユーザー" userId="" providerId="Windows Live" clId="Web-{C3476BC4-E1AD-4875-A849-8A5D50B4B824}" dt="2021-04-03T05:12:22.551" v="201"/>
          <ac:spMkLst>
            <pc:docMk/>
            <pc:sldMk cId="3036806584" sldId="355"/>
            <ac:spMk id="12" creationId="{745BC514-033C-4BE1-9A8F-22B880B6007C}"/>
          </ac:spMkLst>
        </pc:spChg>
        <pc:spChg chg="mod">
          <ac:chgData name="ゲスト ユーザー" userId="" providerId="Windows Live" clId="Web-{C3476BC4-E1AD-4875-A849-8A5D50B4B824}" dt="2021-04-03T05:11:38.144" v="189" actId="20577"/>
          <ac:spMkLst>
            <pc:docMk/>
            <pc:sldMk cId="3036806584" sldId="355"/>
            <ac:spMk id="14" creationId="{1BA45DA2-B3CB-45F5-9CBE-B6200D40F559}"/>
          </ac:spMkLst>
        </pc:spChg>
        <pc:spChg chg="mod">
          <ac:chgData name="ゲスト ユーザー" userId="" providerId="Windows Live" clId="Web-{C3476BC4-E1AD-4875-A849-8A5D50B4B824}" dt="2021-04-03T05:11:56.363" v="194" actId="1076"/>
          <ac:spMkLst>
            <pc:docMk/>
            <pc:sldMk cId="3036806584" sldId="355"/>
            <ac:spMk id="26" creationId="{7F226FD7-A965-460A-915D-1A6012C2AD33}"/>
          </ac:spMkLst>
        </pc:spChg>
        <pc:spChg chg="mod">
          <ac:chgData name="ゲスト ユーザー" userId="" providerId="Windows Live" clId="Web-{C3476BC4-E1AD-4875-A849-8A5D50B4B824}" dt="2021-04-03T05:12:08.301" v="198" actId="1076"/>
          <ac:spMkLst>
            <pc:docMk/>
            <pc:sldMk cId="3036806584" sldId="355"/>
            <ac:spMk id="27" creationId="{20B4BED2-7AC9-49F0-8157-4BE7A7FC0337}"/>
          </ac:spMkLst>
        </pc:spChg>
        <pc:spChg chg="mod">
          <ac:chgData name="ゲスト ユーザー" userId="" providerId="Windows Live" clId="Web-{C3476BC4-E1AD-4875-A849-8A5D50B4B824}" dt="2021-04-03T05:12:11.347" v="199" actId="1076"/>
          <ac:spMkLst>
            <pc:docMk/>
            <pc:sldMk cId="3036806584" sldId="355"/>
            <ac:spMk id="29" creationId="{3CF82DB1-54EB-49ED-9BE8-8ADA7EFB9D06}"/>
          </ac:spMkLst>
        </pc:spChg>
        <pc:spChg chg="mod">
          <ac:chgData name="ゲスト ユーザー" userId="" providerId="Windows Live" clId="Web-{C3476BC4-E1AD-4875-A849-8A5D50B4B824}" dt="2021-04-03T05:12:58.489" v="213" actId="1076"/>
          <ac:spMkLst>
            <pc:docMk/>
            <pc:sldMk cId="3036806584" sldId="355"/>
            <ac:spMk id="32" creationId="{8917D5B0-4F22-464A-9F0A-E9D267833FE8}"/>
          </ac:spMkLst>
        </pc:spChg>
        <pc:spChg chg="mod">
          <ac:chgData name="ゲスト ユーザー" userId="" providerId="Windows Live" clId="Web-{C3476BC4-E1AD-4875-A849-8A5D50B4B824}" dt="2021-04-03T05:12:48.598" v="210" actId="20577"/>
          <ac:spMkLst>
            <pc:docMk/>
            <pc:sldMk cId="3036806584" sldId="355"/>
            <ac:spMk id="216" creationId="{00000000-0000-0000-0000-000000000000}"/>
          </ac:spMkLst>
        </pc:spChg>
        <pc:spChg chg="mod">
          <ac:chgData name="ゲスト ユーザー" userId="" providerId="Windows Live" clId="Web-{C3476BC4-E1AD-4875-A849-8A5D50B4B824}" dt="2021-04-03T05:10:06.362" v="171" actId="20577"/>
          <ac:spMkLst>
            <pc:docMk/>
            <pc:sldMk cId="3036806584" sldId="355"/>
            <ac:spMk id="219" creationId="{00000000-0000-0000-0000-000000000000}"/>
          </ac:spMkLst>
        </pc:spChg>
      </pc:sldChg>
      <pc:sldChg chg="modSp">
        <pc:chgData name="ゲスト ユーザー" userId="" providerId="Windows Live" clId="Web-{C3476BC4-E1AD-4875-A849-8A5D50B4B824}" dt="2021-04-03T05:14:44.287" v="243" actId="1076"/>
        <pc:sldMkLst>
          <pc:docMk/>
          <pc:sldMk cId="3079883202" sldId="356"/>
        </pc:sldMkLst>
        <pc:spChg chg="mod">
          <ac:chgData name="ゲスト ユーザー" userId="" providerId="Windows Live" clId="Web-{C3476BC4-E1AD-4875-A849-8A5D50B4B824}" dt="2021-04-03T05:14:37.302" v="241" actId="20577"/>
          <ac:spMkLst>
            <pc:docMk/>
            <pc:sldMk cId="3079883202" sldId="356"/>
            <ac:spMk id="3" creationId="{3CB21E07-D58C-456C-86C7-C3C437854117}"/>
          </ac:spMkLst>
        </pc:spChg>
        <pc:spChg chg="mod">
          <ac:chgData name="ゲスト ユーザー" userId="" providerId="Windows Live" clId="Web-{C3476BC4-E1AD-4875-A849-8A5D50B4B824}" dt="2021-04-03T05:14:44.287" v="243" actId="1076"/>
          <ac:spMkLst>
            <pc:docMk/>
            <pc:sldMk cId="3079883202" sldId="356"/>
            <ac:spMk id="4" creationId="{D6E9B4F4-62B7-4EC0-8287-3F2A89EA4125}"/>
          </ac:spMkLst>
        </pc:spChg>
        <pc:spChg chg="mod">
          <ac:chgData name="ゲスト ユーザー" userId="" providerId="Windows Live" clId="Web-{C3476BC4-E1AD-4875-A849-8A5D50B4B824}" dt="2021-04-03T05:14:19.693" v="236"/>
          <ac:spMkLst>
            <pc:docMk/>
            <pc:sldMk cId="3079883202" sldId="356"/>
            <ac:spMk id="11" creationId="{5BBB7B41-DA88-47A9-9759-003797B267E8}"/>
          </ac:spMkLst>
        </pc:spChg>
        <pc:spChg chg="mod">
          <ac:chgData name="ゲスト ユーザー" userId="" providerId="Windows Live" clId="Web-{C3476BC4-E1AD-4875-A849-8A5D50B4B824}" dt="2021-04-03T05:14:41.631" v="242" actId="1076"/>
          <ac:spMkLst>
            <pc:docMk/>
            <pc:sldMk cId="3079883202" sldId="356"/>
            <ac:spMk id="12" creationId="{6CD4D3F5-106D-4991-AF1D-68379523EF7E}"/>
          </ac:spMkLst>
        </pc:spChg>
        <pc:spChg chg="mod">
          <ac:chgData name="ゲスト ユーザー" userId="" providerId="Windows Live" clId="Web-{C3476BC4-E1AD-4875-A849-8A5D50B4B824}" dt="2021-04-03T05:14:11.271" v="233"/>
          <ac:spMkLst>
            <pc:docMk/>
            <pc:sldMk cId="3079883202" sldId="356"/>
            <ac:spMk id="13" creationId="{2E4DF0E2-5B61-42AB-B332-BED5E5FE7C4C}"/>
          </ac:spMkLst>
        </pc:spChg>
      </pc:sldChg>
      <pc:sldChg chg="addSp delSp modSp">
        <pc:chgData name="ゲスト ユーザー" userId="" providerId="Windows Live" clId="Web-{C3476BC4-E1AD-4875-A849-8A5D50B4B824}" dt="2021-04-03T04:56:46.235" v="41" actId="1076"/>
        <pc:sldMkLst>
          <pc:docMk/>
          <pc:sldMk cId="3960506076" sldId="382"/>
        </pc:sldMkLst>
        <pc:spChg chg="mod">
          <ac:chgData name="ゲスト ユーザー" userId="" providerId="Windows Live" clId="Web-{C3476BC4-E1AD-4875-A849-8A5D50B4B824}" dt="2021-04-03T04:56:41.266" v="39" actId="1076"/>
          <ac:spMkLst>
            <pc:docMk/>
            <pc:sldMk cId="3960506076" sldId="382"/>
            <ac:spMk id="12" creationId="{DD8F6725-AEFF-433E-BA5F-967D2D5E8DD5}"/>
          </ac:spMkLst>
        </pc:spChg>
        <pc:spChg chg="add mod">
          <ac:chgData name="ゲスト ユーザー" userId="" providerId="Windows Live" clId="Web-{C3476BC4-E1AD-4875-A849-8A5D50B4B824}" dt="2021-04-03T04:56:32.469" v="36" actId="1076"/>
          <ac:spMkLst>
            <pc:docMk/>
            <pc:sldMk cId="3960506076" sldId="382"/>
            <ac:spMk id="14" creationId="{4AF6890B-426D-4D4D-90A6-C1DA7A207657}"/>
          </ac:spMkLst>
        </pc:spChg>
        <pc:spChg chg="add mod">
          <ac:chgData name="ゲスト ユーザー" userId="" providerId="Windows Live" clId="Web-{C3476BC4-E1AD-4875-A849-8A5D50B4B824}" dt="2021-04-03T04:56:37.641" v="38" actId="1076"/>
          <ac:spMkLst>
            <pc:docMk/>
            <pc:sldMk cId="3960506076" sldId="382"/>
            <ac:spMk id="15" creationId="{DF8FCA24-B448-4B2C-9914-860D549F6591}"/>
          </ac:spMkLst>
        </pc:spChg>
        <pc:spChg chg="add mod">
          <ac:chgData name="ゲスト ユーザー" userId="" providerId="Windows Live" clId="Web-{C3476BC4-E1AD-4875-A849-8A5D50B4B824}" dt="2021-04-03T04:56:46.235" v="41" actId="1076"/>
          <ac:spMkLst>
            <pc:docMk/>
            <pc:sldMk cId="3960506076" sldId="382"/>
            <ac:spMk id="16" creationId="{DA0B9486-7ACA-4A9C-8A58-5C9C14F2C8DD}"/>
          </ac:spMkLst>
        </pc:spChg>
        <pc:picChg chg="add del mod">
          <ac:chgData name="ゲスト ユーザー" userId="" providerId="Windows Live" clId="Web-{C3476BC4-E1AD-4875-A849-8A5D50B4B824}" dt="2021-04-03T04:55:28.546" v="21"/>
          <ac:picMkLst>
            <pc:docMk/>
            <pc:sldMk cId="3960506076" sldId="382"/>
            <ac:picMk id="7" creationId="{C326980E-FAB0-4C83-82F9-BE194F8A6D1F}"/>
          </ac:picMkLst>
        </pc:picChg>
        <pc:picChg chg="add mod">
          <ac:chgData name="ゲスト ユーザー" userId="" providerId="Windows Live" clId="Web-{C3476BC4-E1AD-4875-A849-8A5D50B4B824}" dt="2021-04-03T04:55:42.734" v="23" actId="1076"/>
          <ac:picMkLst>
            <pc:docMk/>
            <pc:sldMk cId="3960506076" sldId="382"/>
            <ac:picMk id="8" creationId="{38B6C19E-7B56-4AEF-98E2-4F9974894A25}"/>
          </ac:picMkLst>
        </pc:picChg>
      </pc:sldChg>
      <pc:sldChg chg="addSp delSp modSp">
        <pc:chgData name="ゲスト ユーザー" userId="" providerId="Windows Live" clId="Web-{C3476BC4-E1AD-4875-A849-8A5D50B4B824}" dt="2021-04-03T05:09:16.439" v="169" actId="1076"/>
        <pc:sldMkLst>
          <pc:docMk/>
          <pc:sldMk cId="2825057280" sldId="384"/>
        </pc:sldMkLst>
        <pc:spChg chg="mod">
          <ac:chgData name="ゲスト ユーザー" userId="" providerId="Windows Live" clId="Web-{C3476BC4-E1AD-4875-A849-8A5D50B4B824}" dt="2021-04-03T05:06:37.405" v="142" actId="14100"/>
          <ac:spMkLst>
            <pc:docMk/>
            <pc:sldMk cId="2825057280" sldId="384"/>
            <ac:spMk id="3" creationId="{3CB21E07-D58C-456C-86C7-C3C437854117}"/>
          </ac:spMkLst>
        </pc:spChg>
        <pc:spChg chg="mod">
          <ac:chgData name="ゲスト ユーザー" userId="" providerId="Windows Live" clId="Web-{C3476BC4-E1AD-4875-A849-8A5D50B4B824}" dt="2021-04-03T05:06:33.577" v="141" actId="1076"/>
          <ac:spMkLst>
            <pc:docMk/>
            <pc:sldMk cId="2825057280" sldId="384"/>
            <ac:spMk id="5" creationId="{4FB28D23-E149-40F8-AF67-F6B2A67CBC1B}"/>
          </ac:spMkLst>
        </pc:spChg>
        <pc:spChg chg="add mod">
          <ac:chgData name="ゲスト ユーザー" userId="" providerId="Windows Live" clId="Web-{C3476BC4-E1AD-4875-A849-8A5D50B4B824}" dt="2021-04-03T05:09:16.439" v="169" actId="1076"/>
          <ac:spMkLst>
            <pc:docMk/>
            <pc:sldMk cId="2825057280" sldId="384"/>
            <ac:spMk id="8" creationId="{3EF409C8-2F55-420F-B46B-3D1697EB797E}"/>
          </ac:spMkLst>
        </pc:spChg>
        <pc:spChg chg="mod">
          <ac:chgData name="ゲスト ユーザー" userId="" providerId="Windows Live" clId="Web-{C3476BC4-E1AD-4875-A849-8A5D50B4B824}" dt="2021-04-03T05:06:44.687" v="145" actId="1076"/>
          <ac:spMkLst>
            <pc:docMk/>
            <pc:sldMk cId="2825057280" sldId="384"/>
            <ac:spMk id="10" creationId="{B9E73D59-6D73-4F99-8DF3-DE420C96F9A9}"/>
          </ac:spMkLst>
        </pc:spChg>
        <pc:spChg chg="mod">
          <ac:chgData name="ゲスト ユーザー" userId="" providerId="Windows Live" clId="Web-{C3476BC4-E1AD-4875-A849-8A5D50B4B824}" dt="2021-04-03T05:06:40.687" v="143" actId="1076"/>
          <ac:spMkLst>
            <pc:docMk/>
            <pc:sldMk cId="2825057280" sldId="384"/>
            <ac:spMk id="11" creationId="{AFB272F1-F68A-4783-B1C7-E957EC3BECE4}"/>
          </ac:spMkLst>
        </pc:spChg>
        <pc:spChg chg="del">
          <ac:chgData name="ゲスト ユーザー" userId="" providerId="Windows Live" clId="Web-{C3476BC4-E1AD-4875-A849-8A5D50B4B824}" dt="2021-04-03T05:05:26.108" v="115"/>
          <ac:spMkLst>
            <pc:docMk/>
            <pc:sldMk cId="2825057280" sldId="384"/>
            <ac:spMk id="13" creationId="{C35591A7-EBD0-4B05-8391-042C1774FDDB}"/>
          </ac:spMkLst>
        </pc:spChg>
        <pc:spChg chg="add mod">
          <ac:chgData name="ゲスト ユーザー" userId="" providerId="Windows Live" clId="Web-{C3476BC4-E1AD-4875-A849-8A5D50B4B824}" dt="2021-04-03T05:07:15.093" v="154" actId="1076"/>
          <ac:spMkLst>
            <pc:docMk/>
            <pc:sldMk cId="2825057280" sldId="384"/>
            <ac:spMk id="15" creationId="{B4DC63F3-AE10-413D-8B35-9600BA978865}"/>
          </ac:spMkLst>
        </pc:spChg>
        <pc:picChg chg="add mod">
          <ac:chgData name="ゲスト ユーザー" userId="" providerId="Windows Live" clId="Web-{C3476BC4-E1AD-4875-A849-8A5D50B4B824}" dt="2021-04-03T05:08:33.564" v="158" actId="1076"/>
          <ac:picMkLst>
            <pc:docMk/>
            <pc:sldMk cId="2825057280" sldId="384"/>
            <ac:picMk id="6" creationId="{3737A6E2-52C7-4C94-A48E-21ED4A375687}"/>
          </ac:picMkLst>
        </pc:picChg>
      </pc:sldChg>
      <pc:sldChg chg="addSp delSp modSp">
        <pc:chgData name="ゲスト ユーザー" userId="" providerId="Windows Live" clId="Web-{C3476BC4-E1AD-4875-A849-8A5D50B4B824}" dt="2021-04-03T04:54:39.686" v="18" actId="1076"/>
        <pc:sldMkLst>
          <pc:docMk/>
          <pc:sldMk cId="1763923060" sldId="386"/>
        </pc:sldMkLst>
        <pc:spChg chg="mod">
          <ac:chgData name="ゲスト ユーザー" userId="" providerId="Windows Live" clId="Web-{C3476BC4-E1AD-4875-A849-8A5D50B4B824}" dt="2021-04-03T04:54:04.233" v="7" actId="14100"/>
          <ac:spMkLst>
            <pc:docMk/>
            <pc:sldMk cId="1763923060" sldId="386"/>
            <ac:spMk id="3" creationId="{3CB21E07-D58C-456C-86C7-C3C437854117}"/>
          </ac:spMkLst>
        </pc:spChg>
        <pc:spChg chg="mod">
          <ac:chgData name="ゲスト ユーザー" userId="" providerId="Windows Live" clId="Web-{C3476BC4-E1AD-4875-A849-8A5D50B4B824}" dt="2021-04-03T04:54:22.045" v="11" actId="14100"/>
          <ac:spMkLst>
            <pc:docMk/>
            <pc:sldMk cId="1763923060" sldId="386"/>
            <ac:spMk id="4" creationId="{83B0A878-393B-46A3-903D-A7B604038F61}"/>
          </ac:spMkLst>
        </pc:spChg>
        <pc:spChg chg="mod">
          <ac:chgData name="ゲスト ユーザー" userId="" providerId="Windows Live" clId="Web-{C3476BC4-E1AD-4875-A849-8A5D50B4B824}" dt="2021-04-03T04:54:16.467" v="10" actId="1076"/>
          <ac:spMkLst>
            <pc:docMk/>
            <pc:sldMk cId="1763923060" sldId="386"/>
            <ac:spMk id="5" creationId="{C854ED50-C39F-4D1C-B1CB-214C9F2CAE30}"/>
          </ac:spMkLst>
        </pc:spChg>
        <pc:spChg chg="mod">
          <ac:chgData name="ゲスト ユーザー" userId="" providerId="Windows Live" clId="Web-{C3476BC4-E1AD-4875-A849-8A5D50B4B824}" dt="2021-04-03T04:54:36.671" v="17" actId="14100"/>
          <ac:spMkLst>
            <pc:docMk/>
            <pc:sldMk cId="1763923060" sldId="386"/>
            <ac:spMk id="7" creationId="{0437BF6B-9A14-4DDE-98BD-7E1B1FEC6E2A}"/>
          </ac:spMkLst>
        </pc:spChg>
        <pc:spChg chg="mod">
          <ac:chgData name="ゲスト ユーザー" userId="" providerId="Windows Live" clId="Web-{C3476BC4-E1AD-4875-A849-8A5D50B4B824}" dt="2021-04-03T04:54:08.951" v="8" actId="1076"/>
          <ac:spMkLst>
            <pc:docMk/>
            <pc:sldMk cId="1763923060" sldId="386"/>
            <ac:spMk id="12" creationId="{E1BFC931-6C76-43B9-BBA2-B3197D544B28}"/>
          </ac:spMkLst>
        </pc:spChg>
        <pc:spChg chg="mod">
          <ac:chgData name="ゲスト ユーザー" userId="" providerId="Windows Live" clId="Web-{C3476BC4-E1AD-4875-A849-8A5D50B4B824}" dt="2021-04-03T04:54:39.686" v="18" actId="1076"/>
          <ac:spMkLst>
            <pc:docMk/>
            <pc:sldMk cId="1763923060" sldId="386"/>
            <ac:spMk id="13" creationId="{5B7C8FC6-8A56-4740-9060-9D5A111B9201}"/>
          </ac:spMkLst>
        </pc:spChg>
        <pc:picChg chg="add mod ord">
          <ac:chgData name="ゲスト ユーザー" userId="" providerId="Windows Live" clId="Web-{C3476BC4-E1AD-4875-A849-8A5D50B4B824}" dt="2021-04-03T04:54:32.530" v="15"/>
          <ac:picMkLst>
            <pc:docMk/>
            <pc:sldMk cId="1763923060" sldId="386"/>
            <ac:picMk id="6" creationId="{83589C79-9F29-4D0D-B97D-C57900CA9EE7}"/>
          </ac:picMkLst>
        </pc:picChg>
        <pc:picChg chg="del">
          <ac:chgData name="ゲスト ユーザー" userId="" providerId="Windows Live" clId="Web-{C3476BC4-E1AD-4875-A849-8A5D50B4B824}" dt="2021-04-03T04:53:39.389" v="0"/>
          <ac:picMkLst>
            <pc:docMk/>
            <pc:sldMk cId="1763923060" sldId="386"/>
            <ac:picMk id="9" creationId="{2D82C4B6-915D-4844-8AC5-0ACC9358D501}"/>
          </ac:picMkLst>
        </pc:picChg>
        <pc:picChg chg="mod">
          <ac:chgData name="ゲスト ユーザー" userId="" providerId="Windows Live" clId="Web-{C3476BC4-E1AD-4875-A849-8A5D50B4B824}" dt="2021-04-03T04:54:28.811" v="14" actId="1076"/>
          <ac:picMkLst>
            <pc:docMk/>
            <pc:sldMk cId="1763923060" sldId="386"/>
            <ac:picMk id="10" creationId="{2AC8A92C-7AA5-4108-9D8E-BD66F37198A6}"/>
          </ac:picMkLst>
        </pc:picChg>
      </pc:sldChg>
      <pc:sldChg chg="addSp delSp modSp">
        <pc:chgData name="ゲスト ユーザー" userId="" providerId="Windows Live" clId="Web-{C3476BC4-E1AD-4875-A849-8A5D50B4B824}" dt="2021-04-03T04:57:56.329" v="51" actId="1076"/>
        <pc:sldMkLst>
          <pc:docMk/>
          <pc:sldMk cId="2804857496" sldId="387"/>
        </pc:sldMkLst>
        <pc:spChg chg="mod">
          <ac:chgData name="ゲスト ユーザー" userId="" providerId="Windows Live" clId="Web-{C3476BC4-E1AD-4875-A849-8A5D50B4B824}" dt="2021-04-03T04:57:56.329" v="51" actId="1076"/>
          <ac:spMkLst>
            <pc:docMk/>
            <pc:sldMk cId="2804857496" sldId="387"/>
            <ac:spMk id="8" creationId="{FFD109EA-09B3-4F4F-9AD8-2BB24091206D}"/>
          </ac:spMkLst>
        </pc:spChg>
        <pc:picChg chg="del">
          <ac:chgData name="ゲスト ユーザー" userId="" providerId="Windows Live" clId="Web-{C3476BC4-E1AD-4875-A849-8A5D50B4B824}" dt="2021-04-03T04:56:59.328" v="42"/>
          <ac:picMkLst>
            <pc:docMk/>
            <pc:sldMk cId="2804857496" sldId="387"/>
            <ac:picMk id="5" creationId="{AD6B84F3-2F38-438D-862C-88C77B645F30}"/>
          </ac:picMkLst>
        </pc:picChg>
        <pc:picChg chg="add mod ord">
          <ac:chgData name="ゲスト ユーザー" userId="" providerId="Windows Live" clId="Web-{C3476BC4-E1AD-4875-A849-8A5D50B4B824}" dt="2021-04-03T04:57:30.548" v="46"/>
          <ac:picMkLst>
            <pc:docMk/>
            <pc:sldMk cId="2804857496" sldId="387"/>
            <ac:picMk id="7" creationId="{1F6072C8-B66A-4400-8489-E5500662FC4A}"/>
          </ac:picMkLst>
        </pc:picChg>
        <pc:picChg chg="mod">
          <ac:chgData name="ゲスト ユーザー" userId="" providerId="Windows Live" clId="Web-{C3476BC4-E1AD-4875-A849-8A5D50B4B824}" dt="2021-04-03T04:57:40.251" v="48" actId="1076"/>
          <ac:picMkLst>
            <pc:docMk/>
            <pc:sldMk cId="2804857496" sldId="387"/>
            <ac:picMk id="11" creationId="{491C6505-3086-46F0-B485-70BF0BFF3EEE}"/>
          </ac:picMkLst>
        </pc:picChg>
      </pc:sldChg>
      <pc:sldChg chg="addSp delSp modSp">
        <pc:chgData name="ゲスト ユーザー" userId="" providerId="Windows Live" clId="Web-{C3476BC4-E1AD-4875-A849-8A5D50B4B824}" dt="2021-04-03T04:59:30.674" v="62" actId="20577"/>
        <pc:sldMkLst>
          <pc:docMk/>
          <pc:sldMk cId="4013167309" sldId="389"/>
        </pc:sldMkLst>
        <pc:spChg chg="mod">
          <ac:chgData name="ゲスト ユーザー" userId="" providerId="Windows Live" clId="Web-{C3476BC4-E1AD-4875-A849-8A5D50B4B824}" dt="2021-04-03T04:59:30.674" v="62" actId="20577"/>
          <ac:spMkLst>
            <pc:docMk/>
            <pc:sldMk cId="4013167309" sldId="389"/>
            <ac:spMk id="3" creationId="{3CB21E07-D58C-456C-86C7-C3C437854117}"/>
          </ac:spMkLst>
        </pc:spChg>
        <pc:spChg chg="mod">
          <ac:chgData name="ゲスト ユーザー" userId="" providerId="Windows Live" clId="Web-{C3476BC4-E1AD-4875-A849-8A5D50B4B824}" dt="2021-04-03T04:59:11.924" v="61" actId="14100"/>
          <ac:spMkLst>
            <pc:docMk/>
            <pc:sldMk cId="4013167309" sldId="389"/>
            <ac:spMk id="8" creationId="{A293A60F-4E7C-46E9-897A-42C3D9EBD7F4}"/>
          </ac:spMkLst>
        </pc:spChg>
        <pc:picChg chg="add mod ord">
          <ac:chgData name="ゲスト ユーザー" userId="" providerId="Windows Live" clId="Web-{C3476BC4-E1AD-4875-A849-8A5D50B4B824}" dt="2021-04-03T04:59:06.799" v="59" actId="1076"/>
          <ac:picMkLst>
            <pc:docMk/>
            <pc:sldMk cId="4013167309" sldId="389"/>
            <ac:picMk id="5" creationId="{60B84A4D-AEFA-4411-A7DE-8E68DB6ACF01}"/>
          </ac:picMkLst>
        </pc:picChg>
        <pc:picChg chg="del">
          <ac:chgData name="ゲスト ユーザー" userId="" providerId="Windows Live" clId="Web-{C3476BC4-E1AD-4875-A849-8A5D50B4B824}" dt="2021-04-03T04:58:48.252" v="52"/>
          <ac:picMkLst>
            <pc:docMk/>
            <pc:sldMk cId="4013167309" sldId="389"/>
            <ac:picMk id="6" creationId="{9054B7BC-AA96-4DFD-AF9B-117CF1ED3E8C}"/>
          </ac:picMkLst>
        </pc:picChg>
        <pc:picChg chg="mod">
          <ac:chgData name="ゲスト ユーザー" userId="" providerId="Windows Live" clId="Web-{C3476BC4-E1AD-4875-A849-8A5D50B4B824}" dt="2021-04-03T04:59:05.002" v="58" actId="1076"/>
          <ac:picMkLst>
            <pc:docMk/>
            <pc:sldMk cId="4013167309" sldId="389"/>
            <ac:picMk id="7" creationId="{0598BFDD-B01E-41BD-B5D3-8E2A10CEF167}"/>
          </ac:picMkLst>
        </pc:picChg>
      </pc:sldChg>
      <pc:sldChg chg="addSp delSp modSp">
        <pc:chgData name="ゲスト ユーザー" userId="" providerId="Windows Live" clId="Web-{C3476BC4-E1AD-4875-A849-8A5D50B4B824}" dt="2021-04-03T05:02:04.098" v="76" actId="20577"/>
        <pc:sldMkLst>
          <pc:docMk/>
          <pc:sldMk cId="4192093228" sldId="390"/>
        </pc:sldMkLst>
        <pc:spChg chg="mod">
          <ac:chgData name="ゲスト ユーザー" userId="" providerId="Windows Live" clId="Web-{C3476BC4-E1AD-4875-A849-8A5D50B4B824}" dt="2021-04-03T04:59:54.956" v="64" actId="20577"/>
          <ac:spMkLst>
            <pc:docMk/>
            <pc:sldMk cId="4192093228" sldId="390"/>
            <ac:spMk id="3" creationId="{3CB21E07-D58C-456C-86C7-C3C437854117}"/>
          </ac:spMkLst>
        </pc:spChg>
        <pc:spChg chg="mod">
          <ac:chgData name="ゲスト ユーザー" userId="" providerId="Windows Live" clId="Web-{C3476BC4-E1AD-4875-A849-8A5D50B4B824}" dt="2021-04-03T05:01:59.863" v="75" actId="1076"/>
          <ac:spMkLst>
            <pc:docMk/>
            <pc:sldMk cId="4192093228" sldId="390"/>
            <ac:spMk id="9" creationId="{D207D68A-BB1B-46FB-8702-7B0AB4F89431}"/>
          </ac:spMkLst>
        </pc:spChg>
        <pc:spChg chg="mod">
          <ac:chgData name="ゲスト ユーザー" userId="" providerId="Windows Live" clId="Web-{C3476BC4-E1AD-4875-A849-8A5D50B4B824}" dt="2021-04-03T05:02:04.098" v="76" actId="20577"/>
          <ac:spMkLst>
            <pc:docMk/>
            <pc:sldMk cId="4192093228" sldId="390"/>
            <ac:spMk id="233" creationId="{00000000-0000-0000-0000-000000000000}"/>
          </ac:spMkLst>
        </pc:spChg>
        <pc:picChg chg="del">
          <ac:chgData name="ゲスト ユーザー" userId="" providerId="Windows Live" clId="Web-{C3476BC4-E1AD-4875-A849-8A5D50B4B824}" dt="2021-04-03T05:01:24.488" v="65"/>
          <ac:picMkLst>
            <pc:docMk/>
            <pc:sldMk cId="4192093228" sldId="390"/>
            <ac:picMk id="5" creationId="{1B2EF167-96DC-4554-9412-839DDD66329D}"/>
          </ac:picMkLst>
        </pc:picChg>
        <pc:picChg chg="add mod ord">
          <ac:chgData name="ゲスト ユーザー" userId="" providerId="Windows Live" clId="Web-{C3476BC4-E1AD-4875-A849-8A5D50B4B824}" dt="2021-04-03T05:01:53.832" v="74"/>
          <ac:picMkLst>
            <pc:docMk/>
            <pc:sldMk cId="4192093228" sldId="390"/>
            <ac:picMk id="6" creationId="{263A84C1-56C0-4A5B-81DC-C60AA0BD61C3}"/>
          </ac:picMkLst>
        </pc:picChg>
        <pc:picChg chg="mod ord">
          <ac:chgData name="ゲスト ユーザー" userId="" providerId="Windows Live" clId="Web-{C3476BC4-E1AD-4875-A849-8A5D50B4B824}" dt="2021-04-03T05:01:47.566" v="73" actId="1076"/>
          <ac:picMkLst>
            <pc:docMk/>
            <pc:sldMk cId="4192093228" sldId="390"/>
            <ac:picMk id="7" creationId="{0598BFDD-B01E-41BD-B5D3-8E2A10CEF167}"/>
          </ac:picMkLst>
        </pc:picChg>
      </pc:sldChg>
      <pc:sldChg chg="addSp delSp modSp">
        <pc:chgData name="ゲスト ユーザー" userId="" providerId="Windows Live" clId="Web-{C3476BC4-E1AD-4875-A849-8A5D50B4B824}" dt="2021-04-03T05:03:40.647" v="91" actId="1076"/>
        <pc:sldMkLst>
          <pc:docMk/>
          <pc:sldMk cId="932313351" sldId="391"/>
        </pc:sldMkLst>
        <pc:spChg chg="mod">
          <ac:chgData name="ゲスト ユーザー" userId="" providerId="Windows Live" clId="Web-{C3476BC4-E1AD-4875-A849-8A5D50B4B824}" dt="2021-04-03T05:02:43.256" v="80" actId="14100"/>
          <ac:spMkLst>
            <pc:docMk/>
            <pc:sldMk cId="932313351" sldId="391"/>
            <ac:spMk id="3" creationId="{3CB21E07-D58C-456C-86C7-C3C437854117}"/>
          </ac:spMkLst>
        </pc:spChg>
        <pc:spChg chg="mod">
          <ac:chgData name="ゲスト ユーザー" userId="" providerId="Windows Live" clId="Web-{C3476BC4-E1AD-4875-A849-8A5D50B4B824}" dt="2021-04-03T05:02:40.520" v="79" actId="14100"/>
          <ac:spMkLst>
            <pc:docMk/>
            <pc:sldMk cId="932313351" sldId="391"/>
            <ac:spMk id="4" creationId="{83B0A878-393B-46A3-903D-A7B604038F61}"/>
          </ac:spMkLst>
        </pc:spChg>
        <pc:spChg chg="mod">
          <ac:chgData name="ゲスト ユーザー" userId="" providerId="Windows Live" clId="Web-{C3476BC4-E1AD-4875-A849-8A5D50B4B824}" dt="2021-04-03T05:03:40.647" v="91" actId="1076"/>
          <ac:spMkLst>
            <pc:docMk/>
            <pc:sldMk cId="932313351" sldId="391"/>
            <ac:spMk id="8" creationId="{A3F33DBD-DCC5-4F8A-9DE1-4109DFE1891E}"/>
          </ac:spMkLst>
        </pc:spChg>
        <pc:picChg chg="del">
          <ac:chgData name="ゲスト ユーザー" userId="" providerId="Windows Live" clId="Web-{C3476BC4-E1AD-4875-A849-8A5D50B4B824}" dt="2021-04-03T05:02:56.178" v="82"/>
          <ac:picMkLst>
            <pc:docMk/>
            <pc:sldMk cId="932313351" sldId="391"/>
            <ac:picMk id="5" creationId="{2A8B5601-AE62-4C33-9188-233126D6448C}"/>
          </ac:picMkLst>
        </pc:picChg>
        <pc:picChg chg="add mod ord">
          <ac:chgData name="ゲスト ユーザー" userId="" providerId="Windows Live" clId="Web-{C3476BC4-E1AD-4875-A849-8A5D50B4B824}" dt="2021-04-03T05:03:32.569" v="89" actId="1076"/>
          <ac:picMkLst>
            <pc:docMk/>
            <pc:sldMk cId="932313351" sldId="391"/>
            <ac:picMk id="6" creationId="{36F5E488-A583-4226-8968-7CDE59791B28}"/>
          </ac:picMkLst>
        </pc:picChg>
        <pc:picChg chg="mod ord">
          <ac:chgData name="ゲスト ユーザー" userId="" providerId="Windows Live" clId="Web-{C3476BC4-E1AD-4875-A849-8A5D50B4B824}" dt="2021-04-03T05:03:36.741" v="90" actId="1076"/>
          <ac:picMkLst>
            <pc:docMk/>
            <pc:sldMk cId="932313351" sldId="391"/>
            <ac:picMk id="7" creationId="{0598BFDD-B01E-41BD-B5D3-8E2A10CEF167}"/>
          </ac:picMkLst>
        </pc:picChg>
        <pc:picChg chg="mod">
          <ac:chgData name="ゲスト ユーザー" userId="" providerId="Windows Live" clId="Web-{C3476BC4-E1AD-4875-A849-8A5D50B4B824}" dt="2021-04-03T05:02:45.725" v="81" actId="1076"/>
          <ac:picMkLst>
            <pc:docMk/>
            <pc:sldMk cId="932313351" sldId="391"/>
            <ac:picMk id="236" creationId="{00000000-0000-0000-0000-000000000000}"/>
          </ac:picMkLst>
        </pc:picChg>
      </pc:sldChg>
      <pc:sldChg chg="modSp">
        <pc:chgData name="ゲスト ユーザー" userId="" providerId="Windows Live" clId="Web-{C3476BC4-E1AD-4875-A849-8A5D50B4B824}" dt="2021-04-03T05:04:08.554" v="98" actId="20577"/>
        <pc:sldMkLst>
          <pc:docMk/>
          <pc:sldMk cId="3705177428" sldId="392"/>
        </pc:sldMkLst>
        <pc:spChg chg="mod">
          <ac:chgData name="ゲスト ユーザー" userId="" providerId="Windows Live" clId="Web-{C3476BC4-E1AD-4875-A849-8A5D50B4B824}" dt="2021-04-03T05:04:08.554" v="98" actId="20577"/>
          <ac:spMkLst>
            <pc:docMk/>
            <pc:sldMk cId="3705177428" sldId="392"/>
            <ac:spMk id="3" creationId="{3CB21E07-D58C-456C-86C7-C3C437854117}"/>
          </ac:spMkLst>
        </pc:spChg>
      </pc:sldChg>
      <pc:sldChg chg="modSp">
        <pc:chgData name="ゲスト ユーザー" userId="" providerId="Windows Live" clId="Web-{C3476BC4-E1AD-4875-A849-8A5D50B4B824}" dt="2021-04-03T05:22:58.951" v="329" actId="20577"/>
        <pc:sldMkLst>
          <pc:docMk/>
          <pc:sldMk cId="3855619363" sldId="393"/>
        </pc:sldMkLst>
        <pc:spChg chg="mod">
          <ac:chgData name="ゲスト ユーザー" userId="" providerId="Windows Live" clId="Web-{C3476BC4-E1AD-4875-A849-8A5D50B4B824}" dt="2021-04-03T05:22:58.951" v="329" actId="20577"/>
          <ac:spMkLst>
            <pc:docMk/>
            <pc:sldMk cId="3855619363" sldId="393"/>
            <ac:spMk id="3" creationId="{3CB21E07-D58C-456C-86C7-C3C437854117}"/>
          </ac:spMkLst>
        </pc:spChg>
      </pc:sldChg>
      <pc:sldChg chg="modSp">
        <pc:chgData name="ゲスト ユーザー" userId="" providerId="Windows Live" clId="Web-{C3476BC4-E1AD-4875-A849-8A5D50B4B824}" dt="2021-04-03T05:20:34.072" v="316" actId="20577"/>
        <pc:sldMkLst>
          <pc:docMk/>
          <pc:sldMk cId="1437993562" sldId="394"/>
        </pc:sldMkLst>
        <pc:spChg chg="mod">
          <ac:chgData name="ゲスト ユーザー" userId="" providerId="Windows Live" clId="Web-{C3476BC4-E1AD-4875-A849-8A5D50B4B824}" dt="2021-04-03T05:20:34.072" v="316" actId="20577"/>
          <ac:spMkLst>
            <pc:docMk/>
            <pc:sldMk cId="1437993562" sldId="394"/>
            <ac:spMk id="3" creationId="{3CB21E07-D58C-456C-86C7-C3C437854117}"/>
          </ac:spMkLst>
        </pc:spChg>
        <pc:spChg chg="mod">
          <ac:chgData name="ゲスト ユーザー" userId="" providerId="Windows Live" clId="Web-{C3476BC4-E1AD-4875-A849-8A5D50B4B824}" dt="2021-04-03T05:04:16.710" v="100" actId="20577"/>
          <ac:spMkLst>
            <pc:docMk/>
            <pc:sldMk cId="1437993562" sldId="394"/>
            <ac:spMk id="4" creationId="{83B0A878-393B-46A3-903D-A7B604038F61}"/>
          </ac:spMkLst>
        </pc:spChg>
      </pc:sldChg>
      <pc:sldChg chg="addSp delSp modSp">
        <pc:chgData name="ゲスト ユーザー" userId="" providerId="Windows Live" clId="Web-{C3476BC4-E1AD-4875-A849-8A5D50B4B824}" dt="2021-04-03T05:28:05.738" v="398" actId="20577"/>
        <pc:sldMkLst>
          <pc:docMk/>
          <pc:sldMk cId="3369891257" sldId="395"/>
        </pc:sldMkLst>
        <pc:spChg chg="mod">
          <ac:chgData name="ゲスト ユーザー" userId="" providerId="Windows Live" clId="Web-{C3476BC4-E1AD-4875-A849-8A5D50B4B824}" dt="2021-04-03T05:28:05.738" v="398" actId="20577"/>
          <ac:spMkLst>
            <pc:docMk/>
            <pc:sldMk cId="3369891257" sldId="395"/>
            <ac:spMk id="3" creationId="{3CB21E07-D58C-456C-86C7-C3C437854117}"/>
          </ac:spMkLst>
        </pc:spChg>
        <pc:spChg chg="mod">
          <ac:chgData name="ゲスト ユーザー" userId="" providerId="Windows Live" clId="Web-{C3476BC4-E1AD-4875-A849-8A5D50B4B824}" dt="2021-04-03T05:25:19.299" v="376" actId="1076"/>
          <ac:spMkLst>
            <pc:docMk/>
            <pc:sldMk cId="3369891257" sldId="395"/>
            <ac:spMk id="4" creationId="{83B0A878-393B-46A3-903D-A7B604038F61}"/>
          </ac:spMkLst>
        </pc:spChg>
        <pc:spChg chg="mod">
          <ac:chgData name="ゲスト ユーザー" userId="" providerId="Windows Live" clId="Web-{C3476BC4-E1AD-4875-A849-8A5D50B4B824}" dt="2021-04-03T05:26:56.206" v="388" actId="1076"/>
          <ac:spMkLst>
            <pc:docMk/>
            <pc:sldMk cId="3369891257" sldId="395"/>
            <ac:spMk id="6" creationId="{7BD69983-A671-444C-8B2A-A5B7E73B7F4B}"/>
          </ac:spMkLst>
        </pc:spChg>
        <pc:spChg chg="mod">
          <ac:chgData name="ゲスト ユーザー" userId="" providerId="Windows Live" clId="Web-{C3476BC4-E1AD-4875-A849-8A5D50B4B824}" dt="2021-04-03T05:27:17.566" v="392" actId="1076"/>
          <ac:spMkLst>
            <pc:docMk/>
            <pc:sldMk cId="3369891257" sldId="395"/>
            <ac:spMk id="10" creationId="{0A582AD1-439B-41EE-A8DB-F295263AE954}"/>
          </ac:spMkLst>
        </pc:spChg>
        <pc:picChg chg="mod">
          <ac:chgData name="ゲスト ユーザー" userId="" providerId="Windows Live" clId="Web-{C3476BC4-E1AD-4875-A849-8A5D50B4B824}" dt="2021-04-03T05:25:21.221" v="377" actId="1076"/>
          <ac:picMkLst>
            <pc:docMk/>
            <pc:sldMk cId="3369891257" sldId="395"/>
            <ac:picMk id="2" creationId="{D1AB2A08-D781-4CAE-98EC-39746D9F1FFA}"/>
          </ac:picMkLst>
        </pc:picChg>
        <pc:picChg chg="del">
          <ac:chgData name="ゲスト ユーザー" userId="" providerId="Windows Live" clId="Web-{C3476BC4-E1AD-4875-A849-8A5D50B4B824}" dt="2021-04-03T05:26:12.753" v="381"/>
          <ac:picMkLst>
            <pc:docMk/>
            <pc:sldMk cId="3369891257" sldId="395"/>
            <ac:picMk id="5" creationId="{7D017015-DA69-45D0-86EE-64D8AE919DB5}"/>
          </ac:picMkLst>
        </pc:picChg>
        <pc:picChg chg="add mod ord">
          <ac:chgData name="ゲスト ユーザー" userId="" providerId="Windows Live" clId="Web-{C3476BC4-E1AD-4875-A849-8A5D50B4B824}" dt="2021-04-03T05:26:44.722" v="386"/>
          <ac:picMkLst>
            <pc:docMk/>
            <pc:sldMk cId="3369891257" sldId="395"/>
            <ac:picMk id="12" creationId="{F17BB586-6458-4BDA-9F1E-E9860B1B88BA}"/>
          </ac:picMkLst>
        </pc:picChg>
        <pc:picChg chg="mod">
          <ac:chgData name="ゲスト ユーザー" userId="" providerId="Windows Live" clId="Web-{C3476BC4-E1AD-4875-A849-8A5D50B4B824}" dt="2021-04-03T05:25:23.174" v="378" actId="1076"/>
          <ac:picMkLst>
            <pc:docMk/>
            <pc:sldMk cId="3369891257" sldId="395"/>
            <ac:picMk id="236" creationId="{00000000-0000-0000-0000-000000000000}"/>
          </ac:picMkLst>
        </pc:picChg>
        <pc:cxnChg chg="mod">
          <ac:chgData name="ゲスト ユーザー" userId="" providerId="Windows Live" clId="Web-{C3476BC4-E1AD-4875-A849-8A5D50B4B824}" dt="2021-04-03T05:27:23.957" v="393" actId="1076"/>
          <ac:cxnSpMkLst>
            <pc:docMk/>
            <pc:sldMk cId="3369891257" sldId="395"/>
            <ac:cxnSpMk id="7" creationId="{02700971-1778-45D1-86C4-FA400C3ED524}"/>
          </ac:cxnSpMkLst>
        </pc:cxnChg>
        <pc:cxnChg chg="mod">
          <ac:chgData name="ゲスト ユーザー" userId="" providerId="Windows Live" clId="Web-{C3476BC4-E1AD-4875-A849-8A5D50B4B824}" dt="2021-04-03T05:27:14.628" v="391" actId="1076"/>
          <ac:cxnSpMkLst>
            <pc:docMk/>
            <pc:sldMk cId="3369891257" sldId="395"/>
            <ac:cxnSpMk id="9" creationId="{2D56806C-1B0C-4A17-B4AB-63829F36732F}"/>
          </ac:cxnSpMkLst>
        </pc:cxnChg>
      </pc:sldChg>
      <pc:sldChg chg="addSp delSp modSp">
        <pc:chgData name="ゲスト ユーザー" userId="" providerId="Windows Live" clId="Web-{C3476BC4-E1AD-4875-A849-8A5D50B4B824}" dt="2021-04-03T05:22:36.763" v="328" actId="20577"/>
        <pc:sldMkLst>
          <pc:docMk/>
          <pc:sldMk cId="2227321424" sldId="396"/>
        </pc:sldMkLst>
        <pc:spChg chg="mod">
          <ac:chgData name="ゲスト ユーザー" userId="" providerId="Windows Live" clId="Web-{C3476BC4-E1AD-4875-A849-8A5D50B4B824}" dt="2021-04-03T05:22:36.763" v="328" actId="20577"/>
          <ac:spMkLst>
            <pc:docMk/>
            <pc:sldMk cId="2227321424" sldId="396"/>
            <ac:spMk id="3" creationId="{3CB21E07-D58C-456C-86C7-C3C437854117}"/>
          </ac:spMkLst>
        </pc:spChg>
        <pc:spChg chg="mod">
          <ac:chgData name="ゲスト ユーザー" userId="" providerId="Windows Live" clId="Web-{C3476BC4-E1AD-4875-A849-8A5D50B4B824}" dt="2021-04-03T05:16:16.304" v="249" actId="14100"/>
          <ac:spMkLst>
            <pc:docMk/>
            <pc:sldMk cId="2227321424" sldId="396"/>
            <ac:spMk id="6" creationId="{E77E991E-0CBA-4E09-AC10-E7FC1A5BBC96}"/>
          </ac:spMkLst>
        </pc:spChg>
        <pc:spChg chg="mod">
          <ac:chgData name="ゲスト ユーザー" userId="" providerId="Windows Live" clId="Web-{C3476BC4-E1AD-4875-A849-8A5D50B4B824}" dt="2021-04-03T05:16:28.163" v="252" actId="1076"/>
          <ac:spMkLst>
            <pc:docMk/>
            <pc:sldMk cId="2227321424" sldId="396"/>
            <ac:spMk id="8" creationId="{B5C09F02-D1B7-4305-B8EB-C6C275E89D27}"/>
          </ac:spMkLst>
        </pc:spChg>
        <pc:spChg chg="mod">
          <ac:chgData name="ゲスト ユーザー" userId="" providerId="Windows Live" clId="Web-{C3476BC4-E1AD-4875-A849-8A5D50B4B824}" dt="2021-04-03T05:16:33.866" v="254" actId="14100"/>
          <ac:spMkLst>
            <pc:docMk/>
            <pc:sldMk cId="2227321424" sldId="396"/>
            <ac:spMk id="10" creationId="{89E87565-6CF6-4676-9D1A-2D25AA0CCD80}"/>
          </ac:spMkLst>
        </pc:spChg>
        <pc:spChg chg="mod">
          <ac:chgData name="ゲスト ユーザー" userId="" providerId="Windows Live" clId="Web-{C3476BC4-E1AD-4875-A849-8A5D50B4B824}" dt="2021-04-03T05:17:11.273" v="259" actId="20577"/>
          <ac:spMkLst>
            <pc:docMk/>
            <pc:sldMk cId="2227321424" sldId="396"/>
            <ac:spMk id="233" creationId="{00000000-0000-0000-0000-000000000000}"/>
          </ac:spMkLst>
        </pc:spChg>
        <pc:picChg chg="del">
          <ac:chgData name="ゲスト ユーザー" userId="" providerId="Windows Live" clId="Web-{C3476BC4-E1AD-4875-A849-8A5D50B4B824}" dt="2021-04-03T05:15:41.412" v="244"/>
          <ac:picMkLst>
            <pc:docMk/>
            <pc:sldMk cId="2227321424" sldId="396"/>
            <ac:picMk id="5" creationId="{6905CF9B-4DBC-40E2-A0FA-9039BBD17DBA}"/>
          </ac:picMkLst>
        </pc:picChg>
        <pc:picChg chg="add mod ord">
          <ac:chgData name="ゲスト ユーザー" userId="" providerId="Windows Live" clId="Web-{C3476BC4-E1AD-4875-A849-8A5D50B4B824}" dt="2021-04-03T05:15:53.741" v="248"/>
          <ac:picMkLst>
            <pc:docMk/>
            <pc:sldMk cId="2227321424" sldId="396"/>
            <ac:picMk id="7" creationId="{B0943FBF-740B-424E-856B-2F8B4C8FBE3D}"/>
          </ac:picMkLst>
        </pc:picChg>
      </pc:sldChg>
      <pc:sldChg chg="modSp">
        <pc:chgData name="ゲスト ユーザー" userId="" providerId="Windows Live" clId="Web-{C3476BC4-E1AD-4875-A849-8A5D50B4B824}" dt="2021-04-03T05:20:04.197" v="314" actId="20577"/>
        <pc:sldMkLst>
          <pc:docMk/>
          <pc:sldMk cId="3514552921" sldId="397"/>
        </pc:sldMkLst>
        <pc:spChg chg="mod">
          <ac:chgData name="ゲスト ユーザー" userId="" providerId="Windows Live" clId="Web-{C3476BC4-E1AD-4875-A849-8A5D50B4B824}" dt="2021-04-03T05:20:04.197" v="314" actId="20577"/>
          <ac:spMkLst>
            <pc:docMk/>
            <pc:sldMk cId="3514552921" sldId="397"/>
            <ac:spMk id="3" creationId="{3CB21E07-D58C-456C-86C7-C3C437854117}"/>
          </ac:spMkLst>
        </pc:spChg>
        <pc:spChg chg="mod">
          <ac:chgData name="ゲスト ユーザー" userId="" providerId="Windows Live" clId="Web-{C3476BC4-E1AD-4875-A849-8A5D50B4B824}" dt="2021-04-03T05:17:54.758" v="268" actId="1076"/>
          <ac:spMkLst>
            <pc:docMk/>
            <pc:sldMk cId="3514552921" sldId="397"/>
            <ac:spMk id="4" creationId="{83B0A878-393B-46A3-903D-A7B604038F61}"/>
          </ac:spMkLst>
        </pc:spChg>
        <pc:picChg chg="mod">
          <ac:chgData name="ゲスト ユーザー" userId="" providerId="Windows Live" clId="Web-{C3476BC4-E1AD-4875-A849-8A5D50B4B824}" dt="2021-04-03T05:17:52.242" v="267" actId="1076"/>
          <ac:picMkLst>
            <pc:docMk/>
            <pc:sldMk cId="3514552921" sldId="397"/>
            <ac:picMk id="2" creationId="{D1AB2A08-D781-4CAE-98EC-39746D9F1FFA}"/>
          </ac:picMkLst>
        </pc:picChg>
        <pc:picChg chg="mod">
          <ac:chgData name="ゲスト ユーザー" userId="" providerId="Windows Live" clId="Web-{C3476BC4-E1AD-4875-A849-8A5D50B4B824}" dt="2021-04-03T05:18:05.899" v="272" actId="1076"/>
          <ac:picMkLst>
            <pc:docMk/>
            <pc:sldMk cId="3514552921" sldId="397"/>
            <ac:picMk id="236" creationId="{00000000-0000-0000-0000-000000000000}"/>
          </ac:picMkLst>
        </pc:picChg>
      </pc:sldChg>
      <pc:sldChg chg="addSp modSp">
        <pc:chgData name="ゲスト ユーザー" userId="" providerId="Windows Live" clId="Web-{C3476BC4-E1AD-4875-A849-8A5D50B4B824}" dt="2021-04-03T05:21:51.731" v="323" actId="1076"/>
        <pc:sldMkLst>
          <pc:docMk/>
          <pc:sldMk cId="3602866331" sldId="398"/>
        </pc:sldMkLst>
        <pc:spChg chg="mod">
          <ac:chgData name="ゲスト ユーザー" userId="" providerId="Windows Live" clId="Web-{C3476BC4-E1AD-4875-A849-8A5D50B4B824}" dt="2021-04-03T05:21:07.184" v="317" actId="20577"/>
          <ac:spMkLst>
            <pc:docMk/>
            <pc:sldMk cId="3602866331" sldId="398"/>
            <ac:spMk id="3" creationId="{3CB21E07-D58C-456C-86C7-C3C437854117}"/>
          </ac:spMkLst>
        </pc:spChg>
        <pc:spChg chg="add mod">
          <ac:chgData name="ゲスト ユーザー" userId="" providerId="Windows Live" clId="Web-{C3476BC4-E1AD-4875-A849-8A5D50B4B824}" dt="2021-04-03T05:21:43.856" v="321" actId="1076"/>
          <ac:spMkLst>
            <pc:docMk/>
            <pc:sldMk cId="3602866331" sldId="398"/>
            <ac:spMk id="6" creationId="{F10BA593-626B-46ED-965C-7DC9AC160C43}"/>
          </ac:spMkLst>
        </pc:spChg>
        <pc:spChg chg="add mod">
          <ac:chgData name="ゲスト ユーザー" userId="" providerId="Windows Live" clId="Web-{C3476BC4-E1AD-4875-A849-8A5D50B4B824}" dt="2021-04-03T05:21:51.731" v="323" actId="1076"/>
          <ac:spMkLst>
            <pc:docMk/>
            <pc:sldMk cId="3602866331" sldId="398"/>
            <ac:spMk id="10" creationId="{5FDC0240-E46A-4635-A93A-1F568557480D}"/>
          </ac:spMkLst>
        </pc:spChg>
      </pc:sldChg>
      <pc:sldChg chg="modSp">
        <pc:chgData name="ゲスト ユーザー" userId="" providerId="Windows Live" clId="Web-{C3476BC4-E1AD-4875-A849-8A5D50B4B824}" dt="2021-04-03T05:19:58.634" v="313" actId="20577"/>
        <pc:sldMkLst>
          <pc:docMk/>
          <pc:sldMk cId="1478276692" sldId="399"/>
        </pc:sldMkLst>
        <pc:spChg chg="mod">
          <ac:chgData name="ゲスト ユーザー" userId="" providerId="Windows Live" clId="Web-{C3476BC4-E1AD-4875-A849-8A5D50B4B824}" dt="2021-04-03T05:19:58.634" v="313" actId="20577"/>
          <ac:spMkLst>
            <pc:docMk/>
            <pc:sldMk cId="1478276692" sldId="399"/>
            <ac:spMk id="3" creationId="{3CB21E07-D58C-456C-86C7-C3C437854117}"/>
          </ac:spMkLst>
        </pc:spChg>
        <pc:spChg chg="mod">
          <ac:chgData name="ゲスト ユーザー" userId="" providerId="Windows Live" clId="Web-{C3476BC4-E1AD-4875-A849-8A5D50B4B824}" dt="2021-04-03T05:19:58.556" v="311" actId="20577"/>
          <ac:spMkLst>
            <pc:docMk/>
            <pc:sldMk cId="1478276692" sldId="399"/>
            <ac:spMk id="4" creationId="{83B0A878-393B-46A3-903D-A7B604038F61}"/>
          </ac:spMkLst>
        </pc:spChg>
      </pc:sldChg>
      <pc:sldChg chg="modSp">
        <pc:chgData name="ゲスト ユーザー" userId="" providerId="Windows Live" clId="Web-{C3476BC4-E1AD-4875-A849-8A5D50B4B824}" dt="2021-04-03T05:22:18.997" v="327" actId="14100"/>
        <pc:sldMkLst>
          <pc:docMk/>
          <pc:sldMk cId="1005707485" sldId="400"/>
        </pc:sldMkLst>
        <pc:spChg chg="mod">
          <ac:chgData name="ゲスト ユーザー" userId="" providerId="Windows Live" clId="Web-{C3476BC4-E1AD-4875-A849-8A5D50B4B824}" dt="2021-04-03T05:22:18.997" v="327" actId="14100"/>
          <ac:spMkLst>
            <pc:docMk/>
            <pc:sldMk cId="1005707485" sldId="400"/>
            <ac:spMk id="3" creationId="{3CB21E07-D58C-456C-86C7-C3C437854117}"/>
          </ac:spMkLst>
        </pc:spChg>
        <pc:spChg chg="mod">
          <ac:chgData name="ゲスト ユーザー" userId="" providerId="Windows Live" clId="Web-{C3476BC4-E1AD-4875-A849-8A5D50B4B824}" dt="2021-04-03T05:22:15.482" v="325" actId="14100"/>
          <ac:spMkLst>
            <pc:docMk/>
            <pc:sldMk cId="1005707485" sldId="400"/>
            <ac:spMk id="4" creationId="{83B0A878-393B-46A3-903D-A7B604038F61}"/>
          </ac:spMkLst>
        </pc:spChg>
        <pc:picChg chg="mod">
          <ac:chgData name="ゲスト ユーザー" userId="" providerId="Windows Live" clId="Web-{C3476BC4-E1AD-4875-A849-8A5D50B4B824}" dt="2021-04-03T05:22:16.763" v="326" actId="1076"/>
          <ac:picMkLst>
            <pc:docMk/>
            <pc:sldMk cId="1005707485" sldId="400"/>
            <ac:picMk id="2" creationId="{D1AB2A08-D781-4CAE-98EC-39746D9F1FFA}"/>
          </ac:picMkLst>
        </pc:picChg>
      </pc:sldChg>
      <pc:sldChg chg="modSp">
        <pc:chgData name="ゲスト ユーザー" userId="" providerId="Windows Live" clId="Web-{C3476BC4-E1AD-4875-A849-8A5D50B4B824}" dt="2021-04-03T05:28:47.629" v="406" actId="20577"/>
        <pc:sldMkLst>
          <pc:docMk/>
          <pc:sldMk cId="3573718358" sldId="401"/>
        </pc:sldMkLst>
        <pc:spChg chg="mod">
          <ac:chgData name="ゲスト ユーザー" userId="" providerId="Windows Live" clId="Web-{C3476BC4-E1AD-4875-A849-8A5D50B4B824}" dt="2021-04-03T05:28:18.739" v="399" actId="20577"/>
          <ac:spMkLst>
            <pc:docMk/>
            <pc:sldMk cId="3573718358" sldId="401"/>
            <ac:spMk id="3" creationId="{3CB21E07-D58C-456C-86C7-C3C437854117}"/>
          </ac:spMkLst>
        </pc:spChg>
        <pc:spChg chg="mod">
          <ac:chgData name="ゲスト ユーザー" userId="" providerId="Windows Live" clId="Web-{C3476BC4-E1AD-4875-A849-8A5D50B4B824}" dt="2021-04-03T05:28:47.629" v="406" actId="20577"/>
          <ac:spMkLst>
            <pc:docMk/>
            <pc:sldMk cId="3573718358" sldId="401"/>
            <ac:spMk id="4" creationId="{83B0A878-393B-46A3-903D-A7B604038F61}"/>
          </ac:spMkLst>
        </pc:spChg>
      </pc:sldChg>
      <pc:sldChg chg="addSp delSp modSp">
        <pc:chgData name="ゲスト ユーザー" userId="" providerId="Windows Live" clId="Web-{C3476BC4-E1AD-4875-A849-8A5D50B4B824}" dt="2021-04-03T05:35:48.699" v="456" actId="1076"/>
        <pc:sldMkLst>
          <pc:docMk/>
          <pc:sldMk cId="143333621" sldId="410"/>
        </pc:sldMkLst>
        <pc:spChg chg="mod">
          <ac:chgData name="ゲスト ユーザー" userId="" providerId="Windows Live" clId="Web-{C3476BC4-E1AD-4875-A849-8A5D50B4B824}" dt="2021-04-03T05:34:39.792" v="449" actId="14100"/>
          <ac:spMkLst>
            <pc:docMk/>
            <pc:sldMk cId="143333621" sldId="410"/>
            <ac:spMk id="9" creationId="{7D77D682-41DC-4F0C-AF52-324C986CB503}"/>
          </ac:spMkLst>
        </pc:spChg>
        <pc:spChg chg="mod">
          <ac:chgData name="ゲスト ユーザー" userId="" providerId="Windows Live" clId="Web-{C3476BC4-E1AD-4875-A849-8A5D50B4B824}" dt="2021-04-03T05:34:48.823" v="450" actId="20577"/>
          <ac:spMkLst>
            <pc:docMk/>
            <pc:sldMk cId="143333621" sldId="410"/>
            <ac:spMk id="11" creationId="{DEF3F547-0043-43CB-BF40-328DC57269CD}"/>
          </ac:spMkLst>
        </pc:spChg>
        <pc:spChg chg="mod">
          <ac:chgData name="ゲスト ユーザー" userId="" providerId="Windows Live" clId="Web-{C3476BC4-E1AD-4875-A849-8A5D50B4B824}" dt="2021-04-03T05:35:48.699" v="456" actId="1076"/>
          <ac:spMkLst>
            <pc:docMk/>
            <pc:sldMk cId="143333621" sldId="410"/>
            <ac:spMk id="13" creationId="{CCE9798D-79C7-4932-BBB6-BE89F5EDEF62}"/>
          </ac:spMkLst>
        </pc:spChg>
        <pc:picChg chg="add del mod ord">
          <ac:chgData name="ゲスト ユーザー" userId="" providerId="Windows Live" clId="Web-{C3476BC4-E1AD-4875-A849-8A5D50B4B824}" dt="2021-04-03T05:35:30.965" v="451"/>
          <ac:picMkLst>
            <pc:docMk/>
            <pc:sldMk cId="143333621" sldId="410"/>
            <ac:picMk id="8" creationId="{DA9889E1-42CC-4689-9A7C-0EE42C1FC759}"/>
          </ac:picMkLst>
        </pc:picChg>
        <pc:picChg chg="add mod ord">
          <ac:chgData name="ゲスト ユーザー" userId="" providerId="Windows Live" clId="Web-{C3476BC4-E1AD-4875-A849-8A5D50B4B824}" dt="2021-04-03T05:35:43.715" v="455"/>
          <ac:picMkLst>
            <pc:docMk/>
            <pc:sldMk cId="143333621" sldId="410"/>
            <ac:picMk id="10" creationId="{6A1582B5-AC57-48E6-9895-093ED6CB91F0}"/>
          </ac:picMkLst>
        </pc:picChg>
      </pc:sldChg>
    </pc:docChg>
  </pc:docChgLst>
  <pc:docChgLst>
    <pc:chgData name="Masaki Suzuki" userId="2c4feb2ed34ad1a7" providerId="Windows Live" clId="Web-{41017BE7-1881-4FCC-8889-E1B42BE19DFB}"/>
    <pc:docChg chg="addSld modSld">
      <pc:chgData name="Masaki Suzuki" userId="2c4feb2ed34ad1a7" providerId="Windows Live" clId="Web-{41017BE7-1881-4FCC-8889-E1B42BE19DFB}" dt="2021-05-22T03:36:15.666" v="81" actId="20577"/>
      <pc:docMkLst>
        <pc:docMk/>
      </pc:docMkLst>
      <pc:sldChg chg="addSp delSp modSp add replId">
        <pc:chgData name="Masaki Suzuki" userId="2c4feb2ed34ad1a7" providerId="Windows Live" clId="Web-{41017BE7-1881-4FCC-8889-E1B42BE19DFB}" dt="2021-05-22T03:36:15.666" v="81" actId="20577"/>
        <pc:sldMkLst>
          <pc:docMk/>
          <pc:sldMk cId="3937758671" sldId="437"/>
        </pc:sldMkLst>
        <pc:spChg chg="del">
          <ac:chgData name="Masaki Suzuki" userId="2c4feb2ed34ad1a7" providerId="Windows Live" clId="Web-{41017BE7-1881-4FCC-8889-E1B42BE19DFB}" dt="2021-05-22T03:34:34.537" v="10"/>
          <ac:spMkLst>
            <pc:docMk/>
            <pc:sldMk cId="3937758671" sldId="437"/>
            <ac:spMk id="5" creationId="{432EB07D-D83C-4429-8B4B-D99E1CC2B80A}"/>
          </ac:spMkLst>
        </pc:spChg>
        <pc:spChg chg="add mod">
          <ac:chgData name="Masaki Suzuki" userId="2c4feb2ed34ad1a7" providerId="Windows Live" clId="Web-{41017BE7-1881-4FCC-8889-E1B42BE19DFB}" dt="2021-05-22T03:36:15.666" v="81" actId="20577"/>
          <ac:spMkLst>
            <pc:docMk/>
            <pc:sldMk cId="3937758671" sldId="437"/>
            <ac:spMk id="7" creationId="{E0200F89-0129-4E0B-8B8C-381AD46D699C}"/>
          </ac:spMkLst>
        </pc:spChg>
        <pc:spChg chg="mod">
          <ac:chgData name="Masaki Suzuki" userId="2c4feb2ed34ad1a7" providerId="Windows Live" clId="Web-{41017BE7-1881-4FCC-8889-E1B42BE19DFB}" dt="2021-05-22T03:34:48.430" v="14" actId="20577"/>
          <ac:spMkLst>
            <pc:docMk/>
            <pc:sldMk cId="3937758671" sldId="437"/>
            <ac:spMk id="10" creationId="{0A5B26B6-B9A4-4FD6-A956-5372A4CAA63F}"/>
          </ac:spMkLst>
        </pc:spChg>
        <pc:spChg chg="del">
          <ac:chgData name="Masaki Suzuki" userId="2c4feb2ed34ad1a7" providerId="Windows Live" clId="Web-{41017BE7-1881-4FCC-8889-E1B42BE19DFB}" dt="2021-05-22T03:34:35.662" v="11"/>
          <ac:spMkLst>
            <pc:docMk/>
            <pc:sldMk cId="3937758671" sldId="437"/>
            <ac:spMk id="12" creationId="{E85D5D96-9CEC-49CB-9A58-7A4B3516C455}"/>
          </ac:spMkLst>
        </pc:spChg>
        <pc:spChg chg="del">
          <ac:chgData name="Masaki Suzuki" userId="2c4feb2ed34ad1a7" providerId="Windows Live" clId="Web-{41017BE7-1881-4FCC-8889-E1B42BE19DFB}" dt="2021-05-22T03:34:21.489" v="2"/>
          <ac:spMkLst>
            <pc:docMk/>
            <pc:sldMk cId="3937758671" sldId="437"/>
            <ac:spMk id="13" creationId="{B31D4402-52DC-4613-9835-AA72DA4B11ED}"/>
          </ac:spMkLst>
        </pc:spChg>
        <pc:graphicFrameChg chg="del">
          <ac:chgData name="Masaki Suzuki" userId="2c4feb2ed34ad1a7" providerId="Windows Live" clId="Web-{41017BE7-1881-4FCC-8889-E1B42BE19DFB}" dt="2021-05-22T03:34:19.396" v="1"/>
          <ac:graphicFrameMkLst>
            <pc:docMk/>
            <pc:sldMk cId="3937758671" sldId="437"/>
            <ac:graphicFrameMk id="8" creationId="{FFA53651-028B-403A-9669-8FDCFC9A1E22}"/>
          </ac:graphicFrameMkLst>
        </pc:graphicFrameChg>
      </pc:sldChg>
    </pc:docChg>
  </pc:docChgLst>
  <pc:docChgLst>
    <pc:chgData name="ゲスト ユーザー" providerId="Windows Live" clId="Web-{71A333F9-1F64-42F8-B351-A43E158A4420}"/>
    <pc:docChg chg="modSld">
      <pc:chgData name="ゲスト ユーザー" userId="" providerId="Windows Live" clId="Web-{71A333F9-1F64-42F8-B351-A43E158A4420}" dt="2021-04-05T01:09:26.015" v="445"/>
      <pc:docMkLst>
        <pc:docMk/>
      </pc:docMkLst>
      <pc:sldChg chg="modSp">
        <pc:chgData name="ゲスト ユーザー" userId="" providerId="Windows Live" clId="Web-{71A333F9-1F64-42F8-B351-A43E158A4420}" dt="2021-04-04T23:54:11.775" v="2" actId="1076"/>
        <pc:sldMkLst>
          <pc:docMk/>
          <pc:sldMk cId="0" sldId="265"/>
        </pc:sldMkLst>
        <pc:spChg chg="mod">
          <ac:chgData name="ゲスト ユーザー" userId="" providerId="Windows Live" clId="Web-{71A333F9-1F64-42F8-B351-A43E158A4420}" dt="2021-04-04T23:54:11.775" v="2" actId="1076"/>
          <ac:spMkLst>
            <pc:docMk/>
            <pc:sldMk cId="0" sldId="265"/>
            <ac:spMk id="9" creationId="{300DE860-089D-4147-B8D4-D9F14EFEE8CE}"/>
          </ac:spMkLst>
        </pc:spChg>
      </pc:sldChg>
      <pc:sldChg chg="modSp">
        <pc:chgData name="ゲスト ユーザー" userId="" providerId="Windows Live" clId="Web-{71A333F9-1F64-42F8-B351-A43E158A4420}" dt="2021-04-04T23:53:47.556" v="1" actId="1076"/>
        <pc:sldMkLst>
          <pc:docMk/>
          <pc:sldMk cId="3079883202" sldId="356"/>
        </pc:sldMkLst>
        <pc:spChg chg="mod">
          <ac:chgData name="ゲスト ユーザー" userId="" providerId="Windows Live" clId="Web-{71A333F9-1F64-42F8-B351-A43E158A4420}" dt="2021-04-04T23:53:47.556" v="1" actId="1076"/>
          <ac:spMkLst>
            <pc:docMk/>
            <pc:sldMk cId="3079883202" sldId="356"/>
            <ac:spMk id="12" creationId="{6CD4D3F5-106D-4991-AF1D-68379523EF7E}"/>
          </ac:spMkLst>
        </pc:spChg>
      </pc:sldChg>
      <pc:sldChg chg="modSp">
        <pc:chgData name="ゲスト ユーザー" userId="" providerId="Windows Live" clId="Web-{71A333F9-1F64-42F8-B351-A43E158A4420}" dt="2021-04-04T23:56:41.183" v="23" actId="1076"/>
        <pc:sldMkLst>
          <pc:docMk/>
          <pc:sldMk cId="303042461" sldId="358"/>
        </pc:sldMkLst>
        <pc:spChg chg="mod">
          <ac:chgData name="ゲスト ユーザー" userId="" providerId="Windows Live" clId="Web-{71A333F9-1F64-42F8-B351-A43E158A4420}" dt="2021-04-04T23:56:32.386" v="21" actId="20577"/>
          <ac:spMkLst>
            <pc:docMk/>
            <pc:sldMk cId="303042461" sldId="358"/>
            <ac:spMk id="3" creationId="{3CB21E07-D58C-456C-86C7-C3C437854117}"/>
          </ac:spMkLst>
        </pc:spChg>
        <pc:spChg chg="mod">
          <ac:chgData name="ゲスト ユーザー" userId="" providerId="Windows Live" clId="Web-{71A333F9-1F64-42F8-B351-A43E158A4420}" dt="2021-04-04T23:55:30.198" v="9" actId="1076"/>
          <ac:spMkLst>
            <pc:docMk/>
            <pc:sldMk cId="303042461" sldId="358"/>
            <ac:spMk id="6" creationId="{2E5D39F8-7127-4290-9CF8-65CBF206AAA9}"/>
          </ac:spMkLst>
        </pc:spChg>
        <pc:spChg chg="mod">
          <ac:chgData name="ゲスト ユーザー" userId="" providerId="Windows Live" clId="Web-{71A333F9-1F64-42F8-B351-A43E158A4420}" dt="2021-04-04T23:55:51.792" v="12" actId="1076"/>
          <ac:spMkLst>
            <pc:docMk/>
            <pc:sldMk cId="303042461" sldId="358"/>
            <ac:spMk id="13" creationId="{7480466B-6824-4F53-8080-E1095A701B8D}"/>
          </ac:spMkLst>
        </pc:spChg>
        <pc:spChg chg="mod">
          <ac:chgData name="ゲスト ユーザー" userId="" providerId="Windows Live" clId="Web-{71A333F9-1F64-42F8-B351-A43E158A4420}" dt="2021-04-04T23:56:38.043" v="22" actId="1076"/>
          <ac:spMkLst>
            <pc:docMk/>
            <pc:sldMk cId="303042461" sldId="358"/>
            <ac:spMk id="14" creationId="{43A849BC-9847-4B09-9D3E-3349B3B8C458}"/>
          </ac:spMkLst>
        </pc:spChg>
        <pc:spChg chg="mod">
          <ac:chgData name="ゲスト ユーザー" userId="" providerId="Windows Live" clId="Web-{71A333F9-1F64-42F8-B351-A43E158A4420}" dt="2021-04-04T23:56:41.183" v="23" actId="1076"/>
          <ac:spMkLst>
            <pc:docMk/>
            <pc:sldMk cId="303042461" sldId="358"/>
            <ac:spMk id="15" creationId="{886FFCF1-87BE-4171-9C7F-911FC6E9ACD0}"/>
          </ac:spMkLst>
        </pc:spChg>
      </pc:sldChg>
      <pc:sldChg chg="addSp modSp">
        <pc:chgData name="ゲスト ユーザー" userId="" providerId="Windows Live" clId="Web-{71A333F9-1F64-42F8-B351-A43E158A4420}" dt="2021-04-05T00:00:13.437" v="53" actId="14100"/>
        <pc:sldMkLst>
          <pc:docMk/>
          <pc:sldMk cId="3242784515" sldId="359"/>
        </pc:sldMkLst>
        <pc:spChg chg="mod">
          <ac:chgData name="ゲスト ユーザー" userId="" providerId="Windows Live" clId="Web-{71A333F9-1F64-42F8-B351-A43E158A4420}" dt="2021-04-04T23:56:56.496" v="24" actId="20577"/>
          <ac:spMkLst>
            <pc:docMk/>
            <pc:sldMk cId="3242784515" sldId="359"/>
            <ac:spMk id="3" creationId="{3CB21E07-D58C-456C-86C7-C3C437854117}"/>
          </ac:spMkLst>
        </pc:spChg>
        <pc:spChg chg="mod">
          <ac:chgData name="ゲスト ユーザー" userId="" providerId="Windows Live" clId="Web-{71A333F9-1F64-42F8-B351-A43E158A4420}" dt="2021-04-04T23:56:58.168" v="25"/>
          <ac:spMkLst>
            <pc:docMk/>
            <pc:sldMk cId="3242784515" sldId="359"/>
            <ac:spMk id="9" creationId="{006AD66C-FE67-4EB6-8A0A-7128397CB163}"/>
          </ac:spMkLst>
        </pc:spChg>
        <pc:spChg chg="add mod">
          <ac:chgData name="ゲスト ユーザー" userId="" providerId="Windows Live" clId="Web-{71A333F9-1F64-42F8-B351-A43E158A4420}" dt="2021-04-05T00:00:13.437" v="53" actId="14100"/>
          <ac:spMkLst>
            <pc:docMk/>
            <pc:sldMk cId="3242784515" sldId="359"/>
            <ac:spMk id="12" creationId="{770AFCA1-0E4B-4F43-B2A5-B87350C21409}"/>
          </ac:spMkLst>
        </pc:spChg>
        <pc:spChg chg="mod">
          <ac:chgData name="ゲスト ユーザー" userId="" providerId="Windows Live" clId="Web-{71A333F9-1F64-42F8-B351-A43E158A4420}" dt="2021-04-04T23:57:00.324" v="26"/>
          <ac:spMkLst>
            <pc:docMk/>
            <pc:sldMk cId="3242784515" sldId="359"/>
            <ac:spMk id="16" creationId="{E3F068ED-89D3-4162-B60E-94638A046FC3}"/>
          </ac:spMkLst>
        </pc:spChg>
      </pc:sldChg>
      <pc:sldChg chg="addSp modSp">
        <pc:chgData name="ゲスト ユーザー" userId="" providerId="Windows Live" clId="Web-{71A333F9-1F64-42F8-B351-A43E158A4420}" dt="2021-04-05T00:00:35.906" v="60" actId="1076"/>
        <pc:sldMkLst>
          <pc:docMk/>
          <pc:sldMk cId="896395589" sldId="360"/>
        </pc:sldMkLst>
        <pc:spChg chg="add mod">
          <ac:chgData name="ゲスト ユーザー" userId="" providerId="Windows Live" clId="Web-{71A333F9-1F64-42F8-B351-A43E158A4420}" dt="2021-04-05T00:00:20.187" v="55" actId="1076"/>
          <ac:spMkLst>
            <pc:docMk/>
            <pc:sldMk cId="896395589" sldId="360"/>
            <ac:spMk id="15" creationId="{D471B774-E0D4-40DC-8F4D-56F0DA403EE1}"/>
          </ac:spMkLst>
        </pc:spChg>
        <pc:spChg chg="add mod">
          <ac:chgData name="ゲスト ユーザー" userId="" providerId="Windows Live" clId="Web-{71A333F9-1F64-42F8-B351-A43E158A4420}" dt="2021-04-05T00:00:35.906" v="60" actId="1076"/>
          <ac:spMkLst>
            <pc:docMk/>
            <pc:sldMk cId="896395589" sldId="360"/>
            <ac:spMk id="20" creationId="{1E4D65B0-A20F-489F-9D1B-0FD4AAD92709}"/>
          </ac:spMkLst>
        </pc:spChg>
        <pc:picChg chg="add">
          <ac:chgData name="ゲスト ユーザー" userId="" providerId="Windows Live" clId="Web-{71A333F9-1F64-42F8-B351-A43E158A4420}" dt="2021-04-04T23:57:28.247" v="27"/>
          <ac:picMkLst>
            <pc:docMk/>
            <pc:sldMk cId="896395589" sldId="360"/>
            <ac:picMk id="9" creationId="{8E1DCB92-D88B-4419-A603-CE0CFE13CA6A}"/>
          </ac:picMkLst>
        </pc:picChg>
      </pc:sldChg>
      <pc:sldChg chg="addSp modSp">
        <pc:chgData name="ゲスト ユーザー" userId="" providerId="Windows Live" clId="Web-{71A333F9-1F64-42F8-B351-A43E158A4420}" dt="2021-04-05T00:00:53.453" v="65" actId="14100"/>
        <pc:sldMkLst>
          <pc:docMk/>
          <pc:sldMk cId="1864783245" sldId="361"/>
        </pc:sldMkLst>
        <pc:spChg chg="mod">
          <ac:chgData name="ゲスト ユーザー" userId="" providerId="Windows Live" clId="Web-{71A333F9-1F64-42F8-B351-A43E158A4420}" dt="2021-04-04T23:58:02.341" v="35" actId="20577"/>
          <ac:spMkLst>
            <pc:docMk/>
            <pc:sldMk cId="1864783245" sldId="361"/>
            <ac:spMk id="3" creationId="{3CB21E07-D58C-456C-86C7-C3C437854117}"/>
          </ac:spMkLst>
        </pc:spChg>
        <pc:spChg chg="mod">
          <ac:chgData name="ゲスト ユーザー" userId="" providerId="Windows Live" clId="Web-{71A333F9-1F64-42F8-B351-A43E158A4420}" dt="2021-04-04T23:58:05.372" v="36" actId="1076"/>
          <ac:spMkLst>
            <pc:docMk/>
            <pc:sldMk cId="1864783245" sldId="361"/>
            <ac:spMk id="10" creationId="{D3839C03-38E4-433B-8221-ACF7A1C682B2}"/>
          </ac:spMkLst>
        </pc:spChg>
        <pc:spChg chg="add mod">
          <ac:chgData name="ゲスト ユーザー" userId="" providerId="Windows Live" clId="Web-{71A333F9-1F64-42F8-B351-A43E158A4420}" dt="2021-04-05T00:00:44.609" v="62" actId="1076"/>
          <ac:spMkLst>
            <pc:docMk/>
            <pc:sldMk cId="1864783245" sldId="361"/>
            <ac:spMk id="14" creationId="{3277D1F0-5698-4BE5-8119-DE7E3CAEA92C}"/>
          </ac:spMkLst>
        </pc:spChg>
        <pc:spChg chg="mod">
          <ac:chgData name="ゲスト ユーザー" userId="" providerId="Windows Live" clId="Web-{71A333F9-1F64-42F8-B351-A43E158A4420}" dt="2021-04-04T23:57:54.184" v="32"/>
          <ac:spMkLst>
            <pc:docMk/>
            <pc:sldMk cId="1864783245" sldId="361"/>
            <ac:spMk id="15" creationId="{955397DA-3549-4599-BD28-3625216788A5}"/>
          </ac:spMkLst>
        </pc:spChg>
        <pc:spChg chg="mod">
          <ac:chgData name="ゲスト ユーザー" userId="" providerId="Windows Live" clId="Web-{71A333F9-1F64-42F8-B351-A43E158A4420}" dt="2021-04-04T23:57:55.966" v="33"/>
          <ac:spMkLst>
            <pc:docMk/>
            <pc:sldMk cId="1864783245" sldId="361"/>
            <ac:spMk id="16" creationId="{82EC59D9-7F05-4C05-89D9-F42CFEBB6A79}"/>
          </ac:spMkLst>
        </pc:spChg>
        <pc:spChg chg="add mod">
          <ac:chgData name="ゲスト ユーザー" userId="" providerId="Windows Live" clId="Web-{71A333F9-1F64-42F8-B351-A43E158A4420}" dt="2021-04-05T00:00:53.453" v="65" actId="14100"/>
          <ac:spMkLst>
            <pc:docMk/>
            <pc:sldMk cId="1864783245" sldId="361"/>
            <ac:spMk id="26" creationId="{45F533C2-ECD7-47EB-8838-F2B1F1A1316B}"/>
          </ac:spMkLst>
        </pc:spChg>
        <pc:picChg chg="mod">
          <ac:chgData name="ゲスト ユーザー" userId="" providerId="Windows Live" clId="Web-{71A333F9-1F64-42F8-B351-A43E158A4420}" dt="2021-04-04T23:57:42.262" v="29" actId="1076"/>
          <ac:picMkLst>
            <pc:docMk/>
            <pc:sldMk cId="1864783245" sldId="361"/>
            <ac:picMk id="5" creationId="{7F6997D6-4FB5-4F42-B2D5-929911EC9B45}"/>
          </ac:picMkLst>
        </pc:picChg>
        <pc:picChg chg="add mod">
          <ac:chgData name="ゲスト ユーザー" userId="" providerId="Windows Live" clId="Web-{71A333F9-1F64-42F8-B351-A43E158A4420}" dt="2021-04-04T23:57:45.528" v="30" actId="1076"/>
          <ac:picMkLst>
            <pc:docMk/>
            <pc:sldMk cId="1864783245" sldId="361"/>
            <ac:picMk id="13" creationId="{7AC6D0CE-A647-401E-AB66-1F596ADC3115}"/>
          </ac:picMkLst>
        </pc:picChg>
      </pc:sldChg>
      <pc:sldChg chg="addSp modSp">
        <pc:chgData name="ゲスト ユーザー" userId="" providerId="Windows Live" clId="Web-{71A333F9-1F64-42F8-B351-A43E158A4420}" dt="2021-04-05T00:01:06.797" v="70" actId="14100"/>
        <pc:sldMkLst>
          <pc:docMk/>
          <pc:sldMk cId="4145547618" sldId="362"/>
        </pc:sldMkLst>
        <pc:spChg chg="mod">
          <ac:chgData name="ゲスト ユーザー" userId="" providerId="Windows Live" clId="Web-{71A333F9-1F64-42F8-B351-A43E158A4420}" dt="2021-04-04T23:59:02.514" v="48" actId="20577"/>
          <ac:spMkLst>
            <pc:docMk/>
            <pc:sldMk cId="4145547618" sldId="362"/>
            <ac:spMk id="3" creationId="{3CB21E07-D58C-456C-86C7-C3C437854117}"/>
          </ac:spMkLst>
        </pc:spChg>
        <pc:spChg chg="mod">
          <ac:chgData name="ゲスト ユーザー" userId="" providerId="Windows Live" clId="Web-{71A333F9-1F64-42F8-B351-A43E158A4420}" dt="2021-04-04T23:59:06.436" v="49" actId="1076"/>
          <ac:spMkLst>
            <pc:docMk/>
            <pc:sldMk cId="4145547618" sldId="362"/>
            <ac:spMk id="13" creationId="{73EF2656-8704-420F-B04F-61C3D8956FBD}"/>
          </ac:spMkLst>
        </pc:spChg>
        <pc:spChg chg="mod">
          <ac:chgData name="ゲスト ユーザー" userId="" providerId="Windows Live" clId="Web-{71A333F9-1F64-42F8-B351-A43E158A4420}" dt="2021-04-04T23:58:39.951" v="42"/>
          <ac:spMkLst>
            <pc:docMk/>
            <pc:sldMk cId="4145547618" sldId="362"/>
            <ac:spMk id="14" creationId="{1DE21AA8-C878-4238-9105-93F1F787077C}"/>
          </ac:spMkLst>
        </pc:spChg>
        <pc:spChg chg="mod">
          <ac:chgData name="ゲスト ユーザー" userId="" providerId="Windows Live" clId="Web-{71A333F9-1F64-42F8-B351-A43E158A4420}" dt="2021-04-04T23:58:42.060" v="43"/>
          <ac:spMkLst>
            <pc:docMk/>
            <pc:sldMk cId="4145547618" sldId="362"/>
            <ac:spMk id="15" creationId="{0A00B943-0F09-4CE3-BCB8-C5BB07DF31C4}"/>
          </ac:spMkLst>
        </pc:spChg>
        <pc:spChg chg="mod">
          <ac:chgData name="ゲスト ユーザー" userId="" providerId="Windows Live" clId="Web-{71A333F9-1F64-42F8-B351-A43E158A4420}" dt="2021-04-04T23:58:45.513" v="44"/>
          <ac:spMkLst>
            <pc:docMk/>
            <pc:sldMk cId="4145547618" sldId="362"/>
            <ac:spMk id="16" creationId="{8C1852EB-A74D-4677-8F32-415E8D4D37A3}"/>
          </ac:spMkLst>
        </pc:spChg>
        <pc:spChg chg="add mod">
          <ac:chgData name="ゲスト ユーザー" userId="" providerId="Windows Live" clId="Web-{71A333F9-1F64-42F8-B351-A43E158A4420}" dt="2021-04-05T00:00:58.953" v="67" actId="1076"/>
          <ac:spMkLst>
            <pc:docMk/>
            <pc:sldMk cId="4145547618" sldId="362"/>
            <ac:spMk id="23" creationId="{A238F19D-E64E-4372-901B-A5B20F3F9A4E}"/>
          </ac:spMkLst>
        </pc:spChg>
        <pc:spChg chg="add mod">
          <ac:chgData name="ゲスト ユーザー" userId="" providerId="Windows Live" clId="Web-{71A333F9-1F64-42F8-B351-A43E158A4420}" dt="2021-04-05T00:01:06.797" v="70" actId="14100"/>
          <ac:spMkLst>
            <pc:docMk/>
            <pc:sldMk cId="4145547618" sldId="362"/>
            <ac:spMk id="28" creationId="{9A6AA492-BA80-452E-9A60-666D17BD7754}"/>
          </ac:spMkLst>
        </pc:spChg>
        <pc:picChg chg="mod">
          <ac:chgData name="ゲスト ユーザー" userId="" providerId="Windows Live" clId="Web-{71A333F9-1F64-42F8-B351-A43E158A4420}" dt="2021-04-04T23:58:18.966" v="37" actId="1076"/>
          <ac:picMkLst>
            <pc:docMk/>
            <pc:sldMk cId="4145547618" sldId="362"/>
            <ac:picMk id="6" creationId="{8D8EDD24-A9AD-4F00-B8E2-FB38E497ECC8}"/>
          </ac:picMkLst>
        </pc:picChg>
        <pc:picChg chg="add mod">
          <ac:chgData name="ゲスト ユーザー" userId="" providerId="Windows Live" clId="Web-{71A333F9-1F64-42F8-B351-A43E158A4420}" dt="2021-04-04T23:58:31.669" v="40" actId="1076"/>
          <ac:picMkLst>
            <pc:docMk/>
            <pc:sldMk cId="4145547618" sldId="362"/>
            <ac:picMk id="12" creationId="{F88465D7-A272-4D7D-BF9C-CC101B9DCA31}"/>
          </ac:picMkLst>
        </pc:picChg>
      </pc:sldChg>
      <pc:sldChg chg="addSp delSp modSp">
        <pc:chgData name="ゲスト ユーザー" userId="" providerId="Windows Live" clId="Web-{71A333F9-1F64-42F8-B351-A43E158A4420}" dt="2021-04-05T00:26:55.508" v="135" actId="1076"/>
        <pc:sldMkLst>
          <pc:docMk/>
          <pc:sldMk cId="3087493695" sldId="366"/>
        </pc:sldMkLst>
        <pc:spChg chg="mod">
          <ac:chgData name="ゲスト ユーザー" userId="" providerId="Windows Live" clId="Web-{71A333F9-1F64-42F8-B351-A43E158A4420}" dt="2021-04-05T00:23:03.582" v="117" actId="14100"/>
          <ac:spMkLst>
            <pc:docMk/>
            <pc:sldMk cId="3087493695" sldId="366"/>
            <ac:spMk id="3" creationId="{3CB21E07-D58C-456C-86C7-C3C437854117}"/>
          </ac:spMkLst>
        </pc:spChg>
        <pc:spChg chg="mod">
          <ac:chgData name="ゲスト ユーザー" userId="" providerId="Windows Live" clId="Web-{71A333F9-1F64-42F8-B351-A43E158A4420}" dt="2021-04-05T00:23:08.457" v="118" actId="14100"/>
          <ac:spMkLst>
            <pc:docMk/>
            <pc:sldMk cId="3087493695" sldId="366"/>
            <ac:spMk id="4" creationId="{83B0A878-393B-46A3-903D-A7B604038F61}"/>
          </ac:spMkLst>
        </pc:spChg>
        <pc:spChg chg="mod">
          <ac:chgData name="ゲスト ユーザー" userId="" providerId="Windows Live" clId="Web-{71A333F9-1F64-42F8-B351-A43E158A4420}" dt="2021-04-05T00:24:42.506" v="129" actId="1076"/>
          <ac:spMkLst>
            <pc:docMk/>
            <pc:sldMk cId="3087493695" sldId="366"/>
            <ac:spMk id="5" creationId="{A6154BA8-A054-4EB2-BC25-C3829D4967FA}"/>
          </ac:spMkLst>
        </pc:spChg>
        <pc:spChg chg="mod">
          <ac:chgData name="ゲスト ユーザー" userId="" providerId="Windows Live" clId="Web-{71A333F9-1F64-42F8-B351-A43E158A4420}" dt="2021-04-05T00:24:37.802" v="128" actId="1076"/>
          <ac:spMkLst>
            <pc:docMk/>
            <pc:sldMk cId="3087493695" sldId="366"/>
            <ac:spMk id="7" creationId="{A8CB4E85-469C-4DE8-9648-BD9A9112EA51}"/>
          </ac:spMkLst>
        </pc:spChg>
        <pc:spChg chg="mod">
          <ac:chgData name="ゲスト ユーザー" userId="" providerId="Windows Live" clId="Web-{71A333F9-1F64-42F8-B351-A43E158A4420}" dt="2021-04-05T00:23:19.473" v="119" actId="1076"/>
          <ac:spMkLst>
            <pc:docMk/>
            <pc:sldMk cId="3087493695" sldId="366"/>
            <ac:spMk id="9" creationId="{E3143B4E-8FCB-4750-8849-C987F2B16383}"/>
          </ac:spMkLst>
        </pc:spChg>
        <pc:spChg chg="add mod">
          <ac:chgData name="ゲスト ユーザー" userId="" providerId="Windows Live" clId="Web-{71A333F9-1F64-42F8-B351-A43E158A4420}" dt="2021-04-05T00:17:34.499" v="110" actId="1076"/>
          <ac:spMkLst>
            <pc:docMk/>
            <pc:sldMk cId="3087493695" sldId="366"/>
            <ac:spMk id="10" creationId="{83A2DEFC-4CD1-4DCA-A56D-F999F8BE9F62}"/>
          </ac:spMkLst>
        </pc:spChg>
        <pc:spChg chg="mod">
          <ac:chgData name="ゲスト ユーザー" userId="" providerId="Windows Live" clId="Web-{71A333F9-1F64-42F8-B351-A43E158A4420}" dt="2021-04-05T00:23:28.770" v="121" actId="1076"/>
          <ac:spMkLst>
            <pc:docMk/>
            <pc:sldMk cId="3087493695" sldId="366"/>
            <ac:spMk id="11" creationId="{93B6BFF0-020F-4E4A-984B-4504A97CAD05}"/>
          </ac:spMkLst>
        </pc:spChg>
        <pc:spChg chg="del">
          <ac:chgData name="ゲスト ユーザー" userId="" providerId="Windows Live" clId="Web-{71A333F9-1F64-42F8-B351-A43E158A4420}" dt="2021-04-05T00:22:38.332" v="112"/>
          <ac:spMkLst>
            <pc:docMk/>
            <pc:sldMk cId="3087493695" sldId="366"/>
            <ac:spMk id="15" creationId="{F26FB63F-D0C6-4871-A095-81D34F4FB90C}"/>
          </ac:spMkLst>
        </pc:spChg>
        <pc:spChg chg="mod">
          <ac:chgData name="ゲスト ユーザー" userId="" providerId="Windows Live" clId="Web-{71A333F9-1F64-42F8-B351-A43E158A4420}" dt="2021-04-05T00:25:04.600" v="133" actId="1076"/>
          <ac:spMkLst>
            <pc:docMk/>
            <pc:sldMk cId="3087493695" sldId="366"/>
            <ac:spMk id="17" creationId="{DE267569-A113-41CE-A555-517F03064B94}"/>
          </ac:spMkLst>
        </pc:spChg>
        <pc:spChg chg="mod">
          <ac:chgData name="ゲスト ユーザー" userId="" providerId="Windows Live" clId="Web-{71A333F9-1F64-42F8-B351-A43E158A4420}" dt="2021-04-05T00:24:53.912" v="130" actId="1076"/>
          <ac:spMkLst>
            <pc:docMk/>
            <pc:sldMk cId="3087493695" sldId="366"/>
            <ac:spMk id="18" creationId="{78BF2FD7-B2DE-49ED-BA0F-7429B585EF4F}"/>
          </ac:spMkLst>
        </pc:spChg>
        <pc:spChg chg="mod">
          <ac:chgData name="ゲスト ユーザー" userId="" providerId="Windows Live" clId="Web-{71A333F9-1F64-42F8-B351-A43E158A4420}" dt="2021-04-05T00:24:59.100" v="132" actId="1076"/>
          <ac:spMkLst>
            <pc:docMk/>
            <pc:sldMk cId="3087493695" sldId="366"/>
            <ac:spMk id="19" creationId="{B9285A5E-3293-4A0E-9353-FEB1035DED40}"/>
          </ac:spMkLst>
        </pc:spChg>
        <pc:spChg chg="mod">
          <ac:chgData name="ゲスト ユーザー" userId="" providerId="Windows Live" clId="Web-{71A333F9-1F64-42F8-B351-A43E158A4420}" dt="2021-04-05T00:24:29.568" v="126" actId="1076"/>
          <ac:spMkLst>
            <pc:docMk/>
            <pc:sldMk cId="3087493695" sldId="366"/>
            <ac:spMk id="24" creationId="{EE38C09B-DDF7-435C-92B9-6D1509F37D5D}"/>
          </ac:spMkLst>
        </pc:spChg>
        <pc:spChg chg="mod">
          <ac:chgData name="ゲスト ユーザー" userId="" providerId="Windows Live" clId="Web-{71A333F9-1F64-42F8-B351-A43E158A4420}" dt="2021-04-05T00:23:40.817" v="123" actId="1076"/>
          <ac:spMkLst>
            <pc:docMk/>
            <pc:sldMk cId="3087493695" sldId="366"/>
            <ac:spMk id="25" creationId="{D7D4FAD3-7EBB-4EA8-8E0D-EA06CC49D5B7}"/>
          </ac:spMkLst>
        </pc:spChg>
        <pc:spChg chg="mod">
          <ac:chgData name="ゲスト ユーザー" userId="" providerId="Windows Live" clId="Web-{71A333F9-1F64-42F8-B351-A43E158A4420}" dt="2021-04-05T00:25:12.178" v="134" actId="1076"/>
          <ac:spMkLst>
            <pc:docMk/>
            <pc:sldMk cId="3087493695" sldId="366"/>
            <ac:spMk id="26" creationId="{D507DEC0-AA24-4A49-A9EC-D5A9738D8E92}"/>
          </ac:spMkLst>
        </pc:spChg>
        <pc:spChg chg="mod">
          <ac:chgData name="ゲスト ユーザー" userId="" providerId="Windows Live" clId="Web-{71A333F9-1F64-42F8-B351-A43E158A4420}" dt="2021-04-05T00:26:55.508" v="135" actId="1076"/>
          <ac:spMkLst>
            <pc:docMk/>
            <pc:sldMk cId="3087493695" sldId="366"/>
            <ac:spMk id="27" creationId="{A516F0BC-39FB-46C7-AE60-A8DF2554587D}"/>
          </ac:spMkLst>
        </pc:spChg>
      </pc:sldChg>
      <pc:sldChg chg="addSp modSp">
        <pc:chgData name="ゲスト ユーザー" userId="" providerId="Windows Live" clId="Web-{71A333F9-1F64-42F8-B351-A43E158A4420}" dt="2021-04-05T00:14:13.840" v="105" actId="1076"/>
        <pc:sldMkLst>
          <pc:docMk/>
          <pc:sldMk cId="488341773" sldId="367"/>
        </pc:sldMkLst>
        <pc:spChg chg="add mod">
          <ac:chgData name="ゲスト ユーザー" userId="" providerId="Windows Live" clId="Web-{71A333F9-1F64-42F8-B351-A43E158A4420}" dt="2021-04-05T00:14:13.840" v="105" actId="1076"/>
          <ac:spMkLst>
            <pc:docMk/>
            <pc:sldMk cId="488341773" sldId="367"/>
            <ac:spMk id="20" creationId="{98390040-CAF5-4DDF-B81C-1F7D57728229}"/>
          </ac:spMkLst>
        </pc:spChg>
      </pc:sldChg>
      <pc:sldChg chg="modSp">
        <pc:chgData name="ゲスト ユーザー" userId="" providerId="Windows Live" clId="Web-{71A333F9-1F64-42F8-B351-A43E158A4420}" dt="2021-04-05T00:22:01.316" v="111" actId="1076"/>
        <pc:sldMkLst>
          <pc:docMk/>
          <pc:sldMk cId="2927455972" sldId="368"/>
        </pc:sldMkLst>
        <pc:spChg chg="mod">
          <ac:chgData name="ゲスト ユーザー" userId="" providerId="Windows Live" clId="Web-{71A333F9-1F64-42F8-B351-A43E158A4420}" dt="2021-04-05T00:22:01.316" v="111" actId="1076"/>
          <ac:spMkLst>
            <pc:docMk/>
            <pc:sldMk cId="2927455972" sldId="368"/>
            <ac:spMk id="15" creationId="{B857AD29-F5A2-44AA-8DE2-2200DC17BF47}"/>
          </ac:spMkLst>
        </pc:spChg>
      </pc:sldChg>
      <pc:sldChg chg="addSp modSp">
        <pc:chgData name="ゲスト ユーザー" userId="" providerId="Windows Live" clId="Web-{71A333F9-1F64-42F8-B351-A43E158A4420}" dt="2021-04-05T00:09:26.945" v="97" actId="14100"/>
        <pc:sldMkLst>
          <pc:docMk/>
          <pc:sldMk cId="2513527215" sldId="376"/>
        </pc:sldMkLst>
        <pc:spChg chg="add mod">
          <ac:chgData name="ゲスト ユーザー" userId="" providerId="Windows Live" clId="Web-{71A333F9-1F64-42F8-B351-A43E158A4420}" dt="2021-04-05T00:08:47.772" v="88" actId="1076"/>
          <ac:spMkLst>
            <pc:docMk/>
            <pc:sldMk cId="2513527215" sldId="376"/>
            <ac:spMk id="20" creationId="{F8F85ECF-76D6-4708-A319-BBF6EF8BCCBB}"/>
          </ac:spMkLst>
        </pc:spChg>
        <pc:spChg chg="add mod">
          <ac:chgData name="ゲスト ユーザー" userId="" providerId="Windows Live" clId="Web-{71A333F9-1F64-42F8-B351-A43E158A4420}" dt="2021-04-05T00:09:14.913" v="94" actId="1076"/>
          <ac:spMkLst>
            <pc:docMk/>
            <pc:sldMk cId="2513527215" sldId="376"/>
            <ac:spMk id="26" creationId="{CDA45772-DFB9-4270-AC31-98F640597FE0}"/>
          </ac:spMkLst>
        </pc:spChg>
        <pc:spChg chg="add mod">
          <ac:chgData name="ゲスト ユーザー" userId="" providerId="Windows Live" clId="Web-{71A333F9-1F64-42F8-B351-A43E158A4420}" dt="2021-04-05T00:09:26.945" v="97" actId="14100"/>
          <ac:spMkLst>
            <pc:docMk/>
            <pc:sldMk cId="2513527215" sldId="376"/>
            <ac:spMk id="27" creationId="{795B94D5-124D-4A8B-93BB-60D90128FD70}"/>
          </ac:spMkLst>
        </pc:spChg>
        <pc:picChg chg="ord">
          <ac:chgData name="ゲスト ユーザー" userId="" providerId="Windows Live" clId="Web-{71A333F9-1F64-42F8-B351-A43E158A4420}" dt="2021-04-05T00:08:41.679" v="87"/>
          <ac:picMkLst>
            <pc:docMk/>
            <pc:sldMk cId="2513527215" sldId="376"/>
            <ac:picMk id="8" creationId="{528D38E4-732B-4867-BE18-B88FE950B8E5}"/>
          </ac:picMkLst>
        </pc:picChg>
        <pc:picChg chg="ord">
          <ac:chgData name="ゲスト ユーザー" userId="" providerId="Windows Live" clId="Web-{71A333F9-1F64-42F8-B351-A43E158A4420}" dt="2021-04-05T00:09:02.429" v="91"/>
          <ac:picMkLst>
            <pc:docMk/>
            <pc:sldMk cId="2513527215" sldId="376"/>
            <ac:picMk id="18" creationId="{FA9CD2F6-92FC-4808-813E-7366E1083AA1}"/>
          </ac:picMkLst>
        </pc:picChg>
      </pc:sldChg>
      <pc:sldChg chg="addSp modSp">
        <pc:chgData name="ゲスト ユーザー" userId="" providerId="Windows Live" clId="Web-{71A333F9-1F64-42F8-B351-A43E158A4420}" dt="2021-04-05T00:33:28.123" v="173" actId="1076"/>
        <pc:sldMkLst>
          <pc:docMk/>
          <pc:sldMk cId="785968945" sldId="377"/>
        </pc:sldMkLst>
        <pc:spChg chg="mod">
          <ac:chgData name="ゲスト ユーザー" userId="" providerId="Windows Live" clId="Web-{71A333F9-1F64-42F8-B351-A43E158A4420}" dt="2021-04-05T00:32:37.700" v="163" actId="14100"/>
          <ac:spMkLst>
            <pc:docMk/>
            <pc:sldMk cId="785968945" sldId="377"/>
            <ac:spMk id="3" creationId="{3CB21E07-D58C-456C-86C7-C3C437854117}"/>
          </ac:spMkLst>
        </pc:spChg>
        <pc:spChg chg="mod">
          <ac:chgData name="ゲスト ユーザー" userId="" providerId="Windows Live" clId="Web-{71A333F9-1F64-42F8-B351-A43E158A4420}" dt="2021-04-05T00:32:26.528" v="160" actId="14100"/>
          <ac:spMkLst>
            <pc:docMk/>
            <pc:sldMk cId="785968945" sldId="377"/>
            <ac:spMk id="4" creationId="{83B0A878-393B-46A3-903D-A7B604038F61}"/>
          </ac:spMkLst>
        </pc:spChg>
        <pc:spChg chg="mod">
          <ac:chgData name="ゲスト ユーザー" userId="" providerId="Windows Live" clId="Web-{71A333F9-1F64-42F8-B351-A43E158A4420}" dt="2021-04-05T00:32:44.778" v="165" actId="1076"/>
          <ac:spMkLst>
            <pc:docMk/>
            <pc:sldMk cId="785968945" sldId="377"/>
            <ac:spMk id="5" creationId="{06D3E49D-FFF4-4FE8-9821-5F308D492C03}"/>
          </ac:spMkLst>
        </pc:spChg>
        <pc:spChg chg="mod">
          <ac:chgData name="ゲスト ユーザー" userId="" providerId="Windows Live" clId="Web-{71A333F9-1F64-42F8-B351-A43E158A4420}" dt="2021-04-05T00:32:41.060" v="164" actId="1076"/>
          <ac:spMkLst>
            <pc:docMk/>
            <pc:sldMk cId="785968945" sldId="377"/>
            <ac:spMk id="7" creationId="{F6988614-8014-4C35-9743-3E1CAFE7D87F}"/>
          </ac:spMkLst>
        </pc:spChg>
        <pc:spChg chg="mod">
          <ac:chgData name="ゲスト ユーザー" userId="" providerId="Windows Live" clId="Web-{71A333F9-1F64-42F8-B351-A43E158A4420}" dt="2021-04-05T00:31:02.621" v="144" actId="1076"/>
          <ac:spMkLst>
            <pc:docMk/>
            <pc:sldMk cId="785968945" sldId="377"/>
            <ac:spMk id="9" creationId="{E36BC1D2-468F-40D2-8B36-1F1C8A633E2F}"/>
          </ac:spMkLst>
        </pc:spChg>
        <pc:spChg chg="mod">
          <ac:chgData name="ゲスト ユーザー" userId="" providerId="Windows Live" clId="Web-{71A333F9-1F64-42F8-B351-A43E158A4420}" dt="2021-04-05T00:32:50.888" v="166" actId="1076"/>
          <ac:spMkLst>
            <pc:docMk/>
            <pc:sldMk cId="785968945" sldId="377"/>
            <ac:spMk id="11" creationId="{9E67D973-D278-4F73-8838-C1EBACFDFCF4}"/>
          </ac:spMkLst>
        </pc:spChg>
        <pc:spChg chg="mod">
          <ac:chgData name="ゲスト ユーザー" userId="" providerId="Windows Live" clId="Web-{71A333F9-1F64-42F8-B351-A43E158A4420}" dt="2021-04-05T00:33:09.998" v="168" actId="1076"/>
          <ac:spMkLst>
            <pc:docMk/>
            <pc:sldMk cId="785968945" sldId="377"/>
            <ac:spMk id="14" creationId="{76C152BC-F13C-4F4C-B246-A702D9C340B5}"/>
          </ac:spMkLst>
        </pc:spChg>
        <pc:spChg chg="mod">
          <ac:chgData name="ゲスト ユーザー" userId="" providerId="Windows Live" clId="Web-{71A333F9-1F64-42F8-B351-A43E158A4420}" dt="2021-04-05T00:29:22.244" v="139" actId="1076"/>
          <ac:spMkLst>
            <pc:docMk/>
            <pc:sldMk cId="785968945" sldId="377"/>
            <ac:spMk id="15" creationId="{CA4ED959-C1DE-4BA5-98B0-E961AEAA91FA}"/>
          </ac:spMkLst>
        </pc:spChg>
        <pc:spChg chg="add mod">
          <ac:chgData name="ゲスト ユーザー" userId="" providerId="Windows Live" clId="Web-{71A333F9-1F64-42F8-B351-A43E158A4420}" dt="2021-04-05T00:33:03.982" v="167" actId="1076"/>
          <ac:spMkLst>
            <pc:docMk/>
            <pc:sldMk cId="785968945" sldId="377"/>
            <ac:spMk id="21" creationId="{25D656B0-685D-4939-AC12-791254DAA207}"/>
          </ac:spMkLst>
        </pc:spChg>
        <pc:spChg chg="mod">
          <ac:chgData name="ゲスト ユーザー" userId="" providerId="Windows Live" clId="Web-{71A333F9-1F64-42F8-B351-A43E158A4420}" dt="2021-04-05T00:33:28.123" v="173" actId="1076"/>
          <ac:spMkLst>
            <pc:docMk/>
            <pc:sldMk cId="785968945" sldId="377"/>
            <ac:spMk id="22" creationId="{95A9C5E8-0EF8-4A13-AD01-A1065E391529}"/>
          </ac:spMkLst>
        </pc:spChg>
        <pc:spChg chg="add mod">
          <ac:chgData name="ゲスト ユーザー" userId="" providerId="Windows Live" clId="Web-{71A333F9-1F64-42F8-B351-A43E158A4420}" dt="2021-04-05T00:32:18.387" v="159" actId="1076"/>
          <ac:spMkLst>
            <pc:docMk/>
            <pc:sldMk cId="785968945" sldId="377"/>
            <ac:spMk id="24" creationId="{8A9E2189-D65F-4607-9275-EB33795B831B}"/>
          </ac:spMkLst>
        </pc:spChg>
        <pc:picChg chg="mod">
          <ac:chgData name="ゲスト ユーザー" userId="" providerId="Windows Live" clId="Web-{71A333F9-1F64-42F8-B351-A43E158A4420}" dt="2021-04-05T00:33:21.154" v="172" actId="1076"/>
          <ac:picMkLst>
            <pc:docMk/>
            <pc:sldMk cId="785968945" sldId="377"/>
            <ac:picMk id="2" creationId="{D1AB2A08-D781-4CAE-98EC-39746D9F1FFA}"/>
          </ac:picMkLst>
        </pc:picChg>
        <pc:picChg chg="mod">
          <ac:chgData name="ゲスト ユーザー" userId="" providerId="Windows Live" clId="Web-{71A333F9-1F64-42F8-B351-A43E158A4420}" dt="2021-04-05T00:33:16.513" v="170" actId="1076"/>
          <ac:picMkLst>
            <pc:docMk/>
            <pc:sldMk cId="785968945" sldId="377"/>
            <ac:picMk id="236" creationId="{00000000-0000-0000-0000-000000000000}"/>
          </ac:picMkLst>
        </pc:picChg>
      </pc:sldChg>
      <pc:sldChg chg="addSp delSp modSp">
        <pc:chgData name="ゲスト ユーザー" userId="" providerId="Windows Live" clId="Web-{71A333F9-1F64-42F8-B351-A43E158A4420}" dt="2021-04-05T00:46:13.369" v="295" actId="14100"/>
        <pc:sldMkLst>
          <pc:docMk/>
          <pc:sldMk cId="697717040" sldId="379"/>
        </pc:sldMkLst>
        <pc:spChg chg="mod">
          <ac:chgData name="ゲスト ユーザー" userId="" providerId="Windows Live" clId="Web-{71A333F9-1F64-42F8-B351-A43E158A4420}" dt="2021-04-05T00:45:07.743" v="283" actId="20577"/>
          <ac:spMkLst>
            <pc:docMk/>
            <pc:sldMk cId="697717040" sldId="379"/>
            <ac:spMk id="4" creationId="{83B0A878-393B-46A3-903D-A7B604038F61}"/>
          </ac:spMkLst>
        </pc:spChg>
        <pc:spChg chg="add mod">
          <ac:chgData name="ゲスト ユーザー" userId="" providerId="Windows Live" clId="Web-{71A333F9-1F64-42F8-B351-A43E158A4420}" dt="2021-04-05T00:46:13.369" v="295" actId="14100"/>
          <ac:spMkLst>
            <pc:docMk/>
            <pc:sldMk cId="697717040" sldId="379"/>
            <ac:spMk id="11" creationId="{C02E9FC6-D9FF-43C3-A4FC-FC68EC55F403}"/>
          </ac:spMkLst>
        </pc:spChg>
        <pc:spChg chg="mod">
          <ac:chgData name="ゲスト ユーザー" userId="" providerId="Windows Live" clId="Web-{71A333F9-1F64-42F8-B351-A43E158A4420}" dt="2021-04-05T00:45:54.431" v="292" actId="1076"/>
          <ac:spMkLst>
            <pc:docMk/>
            <pc:sldMk cId="697717040" sldId="379"/>
            <ac:spMk id="14" creationId="{644047DA-78F5-43A4-AF16-AD745B72E8F7}"/>
          </ac:spMkLst>
        </pc:spChg>
        <pc:spChg chg="del">
          <ac:chgData name="ゲスト ユーザー" userId="" providerId="Windows Live" clId="Web-{71A333F9-1F64-42F8-B351-A43E158A4420}" dt="2021-04-05T00:45:00.414" v="281"/>
          <ac:spMkLst>
            <pc:docMk/>
            <pc:sldMk cId="697717040" sldId="379"/>
            <ac:spMk id="15" creationId="{03AB8CC2-6A1E-4D8D-832C-C3B131849B66}"/>
          </ac:spMkLst>
        </pc:spChg>
        <pc:spChg chg="mod">
          <ac:chgData name="ゲスト ユーザー" userId="" providerId="Windows Live" clId="Web-{71A333F9-1F64-42F8-B351-A43E158A4420}" dt="2021-04-05T00:45:22.602" v="286" actId="1076"/>
          <ac:spMkLst>
            <pc:docMk/>
            <pc:sldMk cId="697717040" sldId="379"/>
            <ac:spMk id="16" creationId="{8D022F88-36B7-46A8-B660-BAD826B6FAFE}"/>
          </ac:spMkLst>
        </pc:spChg>
        <pc:spChg chg="mod">
          <ac:chgData name="ゲスト ユーザー" userId="" providerId="Windows Live" clId="Web-{71A333F9-1F64-42F8-B351-A43E158A4420}" dt="2021-04-05T00:45:36.399" v="288" actId="1076"/>
          <ac:spMkLst>
            <pc:docMk/>
            <pc:sldMk cId="697717040" sldId="379"/>
            <ac:spMk id="17" creationId="{EBF26720-518D-4BB8-AEA9-7995C8945FA2}"/>
          </ac:spMkLst>
        </pc:spChg>
        <pc:spChg chg="mod">
          <ac:chgData name="ゲスト ユーザー" userId="" providerId="Windows Live" clId="Web-{71A333F9-1F64-42F8-B351-A43E158A4420}" dt="2021-04-05T00:45:33.806" v="287" actId="1076"/>
          <ac:spMkLst>
            <pc:docMk/>
            <pc:sldMk cId="697717040" sldId="379"/>
            <ac:spMk id="18" creationId="{E5BC65AD-9BC7-42FD-9249-C70C0C59E4C4}"/>
          </ac:spMkLst>
        </pc:spChg>
        <pc:spChg chg="add mod">
          <ac:chgData name="ゲスト ユーザー" userId="" providerId="Windows Live" clId="Web-{71A333F9-1F64-42F8-B351-A43E158A4420}" dt="2021-04-05T00:45:46.712" v="291" actId="20577"/>
          <ac:spMkLst>
            <pc:docMk/>
            <pc:sldMk cId="697717040" sldId="379"/>
            <ac:spMk id="19" creationId="{81FC78BD-4C31-4967-A0CD-D89D9B22A233}"/>
          </ac:spMkLst>
        </pc:spChg>
      </pc:sldChg>
      <pc:sldChg chg="addSp modSp">
        <pc:chgData name="ゲスト ユーザー" userId="" providerId="Windows Live" clId="Web-{71A333F9-1F64-42F8-B351-A43E158A4420}" dt="2021-04-05T00:47:10.682" v="305" actId="1076"/>
        <pc:sldMkLst>
          <pc:docMk/>
          <pc:sldMk cId="487441661" sldId="380"/>
        </pc:sldMkLst>
        <pc:spChg chg="add mod">
          <ac:chgData name="ゲスト ユーザー" userId="" providerId="Windows Live" clId="Web-{71A333F9-1F64-42F8-B351-A43E158A4420}" dt="2021-04-05T00:47:10.682" v="305" actId="1076"/>
          <ac:spMkLst>
            <pc:docMk/>
            <pc:sldMk cId="487441661" sldId="380"/>
            <ac:spMk id="9" creationId="{D13031C8-33F8-4ADB-B0C7-8BB724FE902B}"/>
          </ac:spMkLst>
        </pc:spChg>
        <pc:spChg chg="add mod">
          <ac:chgData name="ゲスト ユーザー" userId="" providerId="Windows Live" clId="Web-{71A333F9-1F64-42F8-B351-A43E158A4420}" dt="2021-04-05T00:46:32.088" v="301" actId="20577"/>
          <ac:spMkLst>
            <pc:docMk/>
            <pc:sldMk cId="487441661" sldId="380"/>
            <ac:spMk id="13" creationId="{659CD3F2-5063-4197-B0E1-4F4EF82EA2B1}"/>
          </ac:spMkLst>
        </pc:spChg>
      </pc:sldChg>
      <pc:sldChg chg="addSp modSp">
        <pc:chgData name="ゲスト ユーザー" userId="" providerId="Windows Live" clId="Web-{71A333F9-1F64-42F8-B351-A43E158A4420}" dt="2021-04-05T01:00:01.569" v="377" actId="1076"/>
        <pc:sldMkLst>
          <pc:docMk/>
          <pc:sldMk cId="3960506076" sldId="382"/>
        </pc:sldMkLst>
        <pc:spChg chg="mod">
          <ac:chgData name="ゲスト ユーザー" userId="" providerId="Windows Live" clId="Web-{71A333F9-1F64-42F8-B351-A43E158A4420}" dt="2021-04-05T00:58:47.239" v="363" actId="14100"/>
          <ac:spMkLst>
            <pc:docMk/>
            <pc:sldMk cId="3960506076" sldId="382"/>
            <ac:spMk id="3" creationId="{3CB21E07-D58C-456C-86C7-C3C437854117}"/>
          </ac:spMkLst>
        </pc:spChg>
        <pc:spChg chg="mod">
          <ac:chgData name="ゲスト ユーザー" userId="" providerId="Windows Live" clId="Web-{71A333F9-1F64-42F8-B351-A43E158A4420}" dt="2021-04-05T00:58:51.224" v="364" actId="14100"/>
          <ac:spMkLst>
            <pc:docMk/>
            <pc:sldMk cId="3960506076" sldId="382"/>
            <ac:spMk id="4" creationId="{83B0A878-393B-46A3-903D-A7B604038F61}"/>
          </ac:spMkLst>
        </pc:spChg>
        <pc:spChg chg="mod">
          <ac:chgData name="ゲスト ユーザー" userId="" providerId="Windows Live" clId="Web-{71A333F9-1F64-42F8-B351-A43E158A4420}" dt="2021-04-05T00:57:54.301" v="347" actId="1076"/>
          <ac:spMkLst>
            <pc:docMk/>
            <pc:sldMk cId="3960506076" sldId="382"/>
            <ac:spMk id="6" creationId="{BB2C8A1D-0C39-4F3E-BE5D-A6575E703A7F}"/>
          </ac:spMkLst>
        </pc:spChg>
        <pc:spChg chg="mod">
          <ac:chgData name="ゲスト ユーザー" userId="" providerId="Windows Live" clId="Web-{71A333F9-1F64-42F8-B351-A43E158A4420}" dt="2021-04-05T01:00:01.569" v="377" actId="1076"/>
          <ac:spMkLst>
            <pc:docMk/>
            <pc:sldMk cId="3960506076" sldId="382"/>
            <ac:spMk id="10" creationId="{0EDA4FDD-0323-407F-B619-731118530877}"/>
          </ac:spMkLst>
        </pc:spChg>
        <pc:spChg chg="mod">
          <ac:chgData name="ゲスト ユーザー" userId="" providerId="Windows Live" clId="Web-{71A333F9-1F64-42F8-B351-A43E158A4420}" dt="2021-04-05T00:58:00.989" v="349" actId="1076"/>
          <ac:spMkLst>
            <pc:docMk/>
            <pc:sldMk cId="3960506076" sldId="382"/>
            <ac:spMk id="11" creationId="{DFDB0424-ADCB-493F-BF1F-688A3E4924F6}"/>
          </ac:spMkLst>
        </pc:spChg>
        <pc:spChg chg="mod">
          <ac:chgData name="ゲスト ユーザー" userId="" providerId="Windows Live" clId="Web-{71A333F9-1F64-42F8-B351-A43E158A4420}" dt="2021-04-05T00:59:28.678" v="374" actId="1076"/>
          <ac:spMkLst>
            <pc:docMk/>
            <pc:sldMk cId="3960506076" sldId="382"/>
            <ac:spMk id="12" creationId="{DD8F6725-AEFF-433E-BA5F-967D2D5E8DD5}"/>
          </ac:spMkLst>
        </pc:spChg>
        <pc:spChg chg="mod">
          <ac:chgData name="ゲスト ユーザー" userId="" providerId="Windows Live" clId="Web-{71A333F9-1F64-42F8-B351-A43E158A4420}" dt="2021-04-05T00:59:40.943" v="375" actId="1076"/>
          <ac:spMkLst>
            <pc:docMk/>
            <pc:sldMk cId="3960506076" sldId="382"/>
            <ac:spMk id="14" creationId="{4AF6890B-426D-4D4D-90A6-C1DA7A207657}"/>
          </ac:spMkLst>
        </pc:spChg>
        <pc:spChg chg="mod">
          <ac:chgData name="ゲスト ユーザー" userId="" providerId="Windows Live" clId="Web-{71A333F9-1F64-42F8-B351-A43E158A4420}" dt="2021-04-05T00:58:56.302" v="365" actId="1076"/>
          <ac:spMkLst>
            <pc:docMk/>
            <pc:sldMk cId="3960506076" sldId="382"/>
            <ac:spMk id="15" creationId="{DF8FCA24-B448-4B2C-9914-860D549F6591}"/>
          </ac:spMkLst>
        </pc:spChg>
        <pc:spChg chg="mod">
          <ac:chgData name="ゲスト ユーザー" userId="" providerId="Windows Live" clId="Web-{71A333F9-1F64-42F8-B351-A43E158A4420}" dt="2021-04-05T00:59:47.147" v="376" actId="1076"/>
          <ac:spMkLst>
            <pc:docMk/>
            <pc:sldMk cId="3960506076" sldId="382"/>
            <ac:spMk id="16" creationId="{DA0B9486-7ACA-4A9C-8A58-5C9C14F2C8DD}"/>
          </ac:spMkLst>
        </pc:spChg>
        <pc:spChg chg="add mod">
          <ac:chgData name="ゲスト ユーザー" userId="" providerId="Windows Live" clId="Web-{71A333F9-1F64-42F8-B351-A43E158A4420}" dt="2021-04-05T00:59:13.099" v="370" actId="1076"/>
          <ac:spMkLst>
            <pc:docMk/>
            <pc:sldMk cId="3960506076" sldId="382"/>
            <ac:spMk id="18" creationId="{F2732851-B8E5-45E6-BD2C-DE60CEAF7139}"/>
          </ac:spMkLst>
        </pc:spChg>
        <pc:spChg chg="add mod">
          <ac:chgData name="ゲスト ユーザー" userId="" providerId="Windows Live" clId="Web-{71A333F9-1F64-42F8-B351-A43E158A4420}" dt="2021-04-05T00:59:19.849" v="373" actId="20577"/>
          <ac:spMkLst>
            <pc:docMk/>
            <pc:sldMk cId="3960506076" sldId="382"/>
            <ac:spMk id="19" creationId="{F3FFDBBF-0E48-4D19-A3DA-B696CE40B3A3}"/>
          </ac:spMkLst>
        </pc:spChg>
        <pc:picChg chg="mod">
          <ac:chgData name="ゲスト ユーザー" userId="" providerId="Windows Live" clId="Web-{71A333F9-1F64-42F8-B351-A43E158A4420}" dt="2021-04-05T00:57:42.442" v="345" actId="1076"/>
          <ac:picMkLst>
            <pc:docMk/>
            <pc:sldMk cId="3960506076" sldId="382"/>
            <ac:picMk id="2" creationId="{D1AB2A08-D781-4CAE-98EC-39746D9F1FFA}"/>
          </ac:picMkLst>
        </pc:picChg>
        <pc:picChg chg="mod">
          <ac:chgData name="ゲスト ユーザー" userId="" providerId="Windows Live" clId="Web-{71A333F9-1F64-42F8-B351-A43E158A4420}" dt="2021-04-05T00:58:39.505" v="361" actId="1076"/>
          <ac:picMkLst>
            <pc:docMk/>
            <pc:sldMk cId="3960506076" sldId="382"/>
            <ac:picMk id="5" creationId="{8ADE8B73-6005-47C0-B622-21D246B73D25}"/>
          </ac:picMkLst>
        </pc:picChg>
        <pc:picChg chg="mod">
          <ac:chgData name="ゲスト ユーザー" userId="" providerId="Windows Live" clId="Web-{71A333F9-1F64-42F8-B351-A43E158A4420}" dt="2021-04-05T00:58:41.489" v="362" actId="1076"/>
          <ac:picMkLst>
            <pc:docMk/>
            <pc:sldMk cId="3960506076" sldId="382"/>
            <ac:picMk id="8" creationId="{38B6C19E-7B56-4AEF-98E2-4F9974894A25}"/>
          </ac:picMkLst>
        </pc:picChg>
      </pc:sldChg>
      <pc:sldChg chg="addSp modSp">
        <pc:chgData name="ゲスト ユーザー" userId="" providerId="Windows Live" clId="Web-{71A333F9-1F64-42F8-B351-A43E158A4420}" dt="2021-04-05T00:57:08.238" v="343" actId="1076"/>
        <pc:sldMkLst>
          <pc:docMk/>
          <pc:sldMk cId="2825057280" sldId="384"/>
        </pc:sldMkLst>
        <pc:spChg chg="mod">
          <ac:chgData name="ゲスト ユーザー" userId="" providerId="Windows Live" clId="Web-{71A333F9-1F64-42F8-B351-A43E158A4420}" dt="2021-04-05T00:49:31.356" v="335" actId="1076"/>
          <ac:spMkLst>
            <pc:docMk/>
            <pc:sldMk cId="2825057280" sldId="384"/>
            <ac:spMk id="5" creationId="{4FB28D23-E149-40F8-AF67-F6B2A67CBC1B}"/>
          </ac:spMkLst>
        </pc:spChg>
        <pc:spChg chg="mod">
          <ac:chgData name="ゲスト ユーザー" userId="" providerId="Windows Live" clId="Web-{71A333F9-1F64-42F8-B351-A43E158A4420}" dt="2021-04-05T00:57:08.238" v="343" actId="1076"/>
          <ac:spMkLst>
            <pc:docMk/>
            <pc:sldMk cId="2825057280" sldId="384"/>
            <ac:spMk id="8" creationId="{3EF409C8-2F55-420F-B46B-3D1697EB797E}"/>
          </ac:spMkLst>
        </pc:spChg>
        <pc:spChg chg="add mod">
          <ac:chgData name="ゲスト ユーザー" userId="" providerId="Windows Live" clId="Web-{71A333F9-1F64-42F8-B351-A43E158A4420}" dt="2021-04-05T00:49:25.965" v="333" actId="1076"/>
          <ac:spMkLst>
            <pc:docMk/>
            <pc:sldMk cId="2825057280" sldId="384"/>
            <ac:spMk id="19" creationId="{5D4E7EED-A38B-4B24-A7E2-69EAC61BADBE}"/>
          </ac:spMkLst>
        </pc:spChg>
        <pc:spChg chg="add mod">
          <ac:chgData name="ゲスト ユーザー" userId="" providerId="Windows Live" clId="Web-{71A333F9-1F64-42F8-B351-A43E158A4420}" dt="2021-04-05T00:49:51.716" v="341" actId="1076"/>
          <ac:spMkLst>
            <pc:docMk/>
            <pc:sldMk cId="2825057280" sldId="384"/>
            <ac:spMk id="20" creationId="{6CD54678-E3C9-4240-8D90-2455B5C94C5B}"/>
          </ac:spMkLst>
        </pc:spChg>
      </pc:sldChg>
      <pc:sldChg chg="modSp">
        <pc:chgData name="ゲスト ユーザー" userId="" providerId="Windows Live" clId="Web-{71A333F9-1F64-42F8-B351-A43E158A4420}" dt="2021-04-05T00:48:37.433" v="326" actId="1076"/>
        <pc:sldMkLst>
          <pc:docMk/>
          <pc:sldMk cId="2882285039" sldId="385"/>
        </pc:sldMkLst>
        <pc:spChg chg="mod">
          <ac:chgData name="ゲスト ユーザー" userId="" providerId="Windows Live" clId="Web-{71A333F9-1F64-42F8-B351-A43E158A4420}" dt="2021-04-05T00:48:37.433" v="326" actId="1076"/>
          <ac:spMkLst>
            <pc:docMk/>
            <pc:sldMk cId="2882285039" sldId="385"/>
            <ac:spMk id="4" creationId="{8C5D8AF0-ADEC-4845-B225-63BB78DDF126}"/>
          </ac:spMkLst>
        </pc:spChg>
        <pc:spChg chg="mod">
          <ac:chgData name="ゲスト ユーザー" userId="" providerId="Windows Live" clId="Web-{71A333F9-1F64-42F8-B351-A43E158A4420}" dt="2021-04-05T00:48:33.183" v="325" actId="1076"/>
          <ac:spMkLst>
            <pc:docMk/>
            <pc:sldMk cId="2882285039" sldId="385"/>
            <ac:spMk id="5" creationId="{AE288A0D-3BEF-4E4C-9B6A-AC3C4A528104}"/>
          </ac:spMkLst>
        </pc:spChg>
        <pc:spChg chg="mod">
          <ac:chgData name="ゲスト ユーザー" userId="" providerId="Windows Live" clId="Web-{71A333F9-1F64-42F8-B351-A43E158A4420}" dt="2021-04-05T00:48:28.980" v="324" actId="20577"/>
          <ac:spMkLst>
            <pc:docMk/>
            <pc:sldMk cId="2882285039" sldId="385"/>
            <ac:spMk id="233" creationId="{00000000-0000-0000-0000-000000000000}"/>
          </ac:spMkLst>
        </pc:spChg>
      </pc:sldChg>
      <pc:sldChg chg="addSp modSp">
        <pc:chgData name="ゲスト ユーザー" userId="" providerId="Windows Live" clId="Web-{71A333F9-1F64-42F8-B351-A43E158A4420}" dt="2021-04-05T01:01:50.727" v="397" actId="1076"/>
        <pc:sldMkLst>
          <pc:docMk/>
          <pc:sldMk cId="2958665779" sldId="388"/>
        </pc:sldMkLst>
        <pc:spChg chg="mod">
          <ac:chgData name="ゲスト ユーザー" userId="" providerId="Windows Live" clId="Web-{71A333F9-1F64-42F8-B351-A43E158A4420}" dt="2021-04-05T01:01:28.992" v="391" actId="20577"/>
          <ac:spMkLst>
            <pc:docMk/>
            <pc:sldMk cId="2958665779" sldId="388"/>
            <ac:spMk id="3" creationId="{3CB21E07-D58C-456C-86C7-C3C437854117}"/>
          </ac:spMkLst>
        </pc:spChg>
        <pc:spChg chg="mod">
          <ac:chgData name="ゲスト ユーザー" userId="" providerId="Windows Live" clId="Web-{71A333F9-1F64-42F8-B351-A43E158A4420}" dt="2021-04-05T01:00:41.257" v="378" actId="20577"/>
          <ac:spMkLst>
            <pc:docMk/>
            <pc:sldMk cId="2958665779" sldId="388"/>
            <ac:spMk id="4" creationId="{83B0A878-393B-46A3-903D-A7B604038F61}"/>
          </ac:spMkLst>
        </pc:spChg>
        <pc:spChg chg="add mod">
          <ac:chgData name="ゲスト ユーザー" userId="" providerId="Windows Live" clId="Web-{71A333F9-1F64-42F8-B351-A43E158A4420}" dt="2021-04-05T01:01:12.632" v="387" actId="1076"/>
          <ac:spMkLst>
            <pc:docMk/>
            <pc:sldMk cId="2958665779" sldId="388"/>
            <ac:spMk id="17" creationId="{ADFEFECF-81E9-42CF-9078-9EAF4F76B1E8}"/>
          </ac:spMkLst>
        </pc:spChg>
        <pc:spChg chg="add mod">
          <ac:chgData name="ゲスト ユーザー" userId="" providerId="Windows Live" clId="Web-{71A333F9-1F64-42F8-B351-A43E158A4420}" dt="2021-04-05T01:01:50.727" v="397" actId="1076"/>
          <ac:spMkLst>
            <pc:docMk/>
            <pc:sldMk cId="2958665779" sldId="388"/>
            <ac:spMk id="18" creationId="{D0F57152-678E-4E53-AE4E-132308DF0B6C}"/>
          </ac:spMkLst>
        </pc:spChg>
      </pc:sldChg>
      <pc:sldChg chg="addSp delSp modSp">
        <pc:chgData name="ゲスト ユーザー" userId="" providerId="Windows Live" clId="Web-{71A333F9-1F64-42F8-B351-A43E158A4420}" dt="2021-04-05T01:03:28.572" v="413" actId="1076"/>
        <pc:sldMkLst>
          <pc:docMk/>
          <pc:sldMk cId="4013167309" sldId="389"/>
        </pc:sldMkLst>
        <pc:spChg chg="mod">
          <ac:chgData name="ゲスト ユーザー" userId="" providerId="Windows Live" clId="Web-{71A333F9-1F64-42F8-B351-A43E158A4420}" dt="2021-04-05T01:02:07.539" v="398" actId="1076"/>
          <ac:spMkLst>
            <pc:docMk/>
            <pc:sldMk cId="4013167309" sldId="389"/>
            <ac:spMk id="6" creationId="{1854BE69-4146-4EFD-AD06-053808C6D457}"/>
          </ac:spMkLst>
        </pc:spChg>
        <pc:spChg chg="add del mod">
          <ac:chgData name="ゲスト ユーザー" userId="" providerId="Windows Live" clId="Web-{71A333F9-1F64-42F8-B351-A43E158A4420}" dt="2021-04-05T01:02:51.978" v="406"/>
          <ac:spMkLst>
            <pc:docMk/>
            <pc:sldMk cId="4013167309" sldId="389"/>
            <ac:spMk id="23" creationId="{E2971580-B1E2-44E8-A7AA-FF190DB18AF3}"/>
          </ac:spMkLst>
        </pc:spChg>
        <pc:spChg chg="add mod">
          <ac:chgData name="ゲスト ユーザー" userId="" providerId="Windows Live" clId="Web-{71A333F9-1F64-42F8-B351-A43E158A4420}" dt="2021-04-05T01:03:28.572" v="413" actId="1076"/>
          <ac:spMkLst>
            <pc:docMk/>
            <pc:sldMk cId="4013167309" sldId="389"/>
            <ac:spMk id="24" creationId="{0AE7AAB6-7CB5-4BCD-A894-AFE0D6DBF2ED}"/>
          </ac:spMkLst>
        </pc:spChg>
      </pc:sldChg>
      <pc:sldChg chg="addSp modSp">
        <pc:chgData name="ゲスト ユーザー" userId="" providerId="Windows Live" clId="Web-{71A333F9-1F64-42F8-B351-A43E158A4420}" dt="2021-04-05T01:05:14.027" v="421" actId="20577"/>
        <pc:sldMkLst>
          <pc:docMk/>
          <pc:sldMk cId="4192093228" sldId="390"/>
        </pc:sldMkLst>
        <pc:spChg chg="mod">
          <ac:chgData name="ゲスト ユーザー" userId="" providerId="Windows Live" clId="Web-{71A333F9-1F64-42F8-B351-A43E158A4420}" dt="2021-04-05T01:05:14.027" v="421" actId="20577"/>
          <ac:spMkLst>
            <pc:docMk/>
            <pc:sldMk cId="4192093228" sldId="390"/>
            <ac:spMk id="3" creationId="{3CB21E07-D58C-456C-86C7-C3C437854117}"/>
          </ac:spMkLst>
        </pc:spChg>
        <pc:spChg chg="add mod">
          <ac:chgData name="ゲスト ユーザー" userId="" providerId="Windows Live" clId="Web-{71A333F9-1F64-42F8-B351-A43E158A4420}" dt="2021-04-05T01:04:01.791" v="417" actId="1076"/>
          <ac:spMkLst>
            <pc:docMk/>
            <pc:sldMk cId="4192093228" sldId="390"/>
            <ac:spMk id="19" creationId="{520E4DC5-CF17-48DF-A7A3-0BD0B91244CC}"/>
          </ac:spMkLst>
        </pc:spChg>
      </pc:sldChg>
      <pc:sldChg chg="addSp modSp">
        <pc:chgData name="ゲスト ユーザー" userId="" providerId="Windows Live" clId="Web-{71A333F9-1F64-42F8-B351-A43E158A4420}" dt="2021-04-05T01:05:37.839" v="424" actId="1076"/>
        <pc:sldMkLst>
          <pc:docMk/>
          <pc:sldMk cId="932313351" sldId="391"/>
        </pc:sldMkLst>
        <pc:spChg chg="mod">
          <ac:chgData name="ゲスト ユーザー" userId="" providerId="Windows Live" clId="Web-{71A333F9-1F64-42F8-B351-A43E158A4420}" dt="2021-04-05T01:05:31.355" v="422" actId="1076"/>
          <ac:spMkLst>
            <pc:docMk/>
            <pc:sldMk cId="932313351" sldId="391"/>
            <ac:spMk id="17" creationId="{36AF8F24-185C-4E74-8EFA-4E6B14B5A83C}"/>
          </ac:spMkLst>
        </pc:spChg>
        <pc:spChg chg="add mod">
          <ac:chgData name="ゲスト ユーザー" userId="" providerId="Windows Live" clId="Web-{71A333F9-1F64-42F8-B351-A43E158A4420}" dt="2021-04-05T01:05:37.839" v="424" actId="1076"/>
          <ac:spMkLst>
            <pc:docMk/>
            <pc:sldMk cId="932313351" sldId="391"/>
            <ac:spMk id="27" creationId="{802FC9AF-3B4B-4A7B-90CF-9A7849A93B47}"/>
          </ac:spMkLst>
        </pc:spChg>
      </pc:sldChg>
      <pc:sldChg chg="modSp">
        <pc:chgData name="ゲスト ユーザー" userId="" providerId="Windows Live" clId="Web-{71A333F9-1F64-42F8-B351-A43E158A4420}" dt="2021-04-05T01:06:09.105" v="426" actId="1076"/>
        <pc:sldMkLst>
          <pc:docMk/>
          <pc:sldMk cId="1437993562" sldId="394"/>
        </pc:sldMkLst>
        <pc:spChg chg="mod">
          <ac:chgData name="ゲスト ユーザー" userId="" providerId="Windows Live" clId="Web-{71A333F9-1F64-42F8-B351-A43E158A4420}" dt="2021-04-05T01:06:04.918" v="425" actId="20577"/>
          <ac:spMkLst>
            <pc:docMk/>
            <pc:sldMk cId="1437993562" sldId="394"/>
            <ac:spMk id="4" creationId="{83B0A878-393B-46A3-903D-A7B604038F61}"/>
          </ac:spMkLst>
        </pc:spChg>
        <pc:spChg chg="mod">
          <ac:chgData name="ゲスト ユーザー" userId="" providerId="Windows Live" clId="Web-{71A333F9-1F64-42F8-B351-A43E158A4420}" dt="2021-04-05T01:06:09.105" v="426" actId="1076"/>
          <ac:spMkLst>
            <pc:docMk/>
            <pc:sldMk cId="1437993562" sldId="394"/>
            <ac:spMk id="15" creationId="{9FC12C77-11ED-4F27-87D6-8686E8A172DA}"/>
          </ac:spMkLst>
        </pc:spChg>
      </pc:sldChg>
      <pc:sldChg chg="modSp">
        <pc:chgData name="ゲスト ユーザー" userId="" providerId="Windows Live" clId="Web-{71A333F9-1F64-42F8-B351-A43E158A4420}" dt="2021-04-05T01:09:26.015" v="445"/>
        <pc:sldMkLst>
          <pc:docMk/>
          <pc:sldMk cId="3369891257" sldId="395"/>
        </pc:sldMkLst>
        <pc:spChg chg="mod">
          <ac:chgData name="ゲスト ユーザー" userId="" providerId="Windows Live" clId="Web-{71A333F9-1F64-42F8-B351-A43E158A4420}" dt="2021-04-05T01:08:45.014" v="437"/>
          <ac:spMkLst>
            <pc:docMk/>
            <pc:sldMk cId="3369891257" sldId="395"/>
            <ac:spMk id="22" creationId="{6CDB08D9-1579-40B0-92ED-F1204A6201F7}"/>
          </ac:spMkLst>
        </pc:spChg>
        <pc:spChg chg="mod">
          <ac:chgData name="ゲスト ユーザー" userId="" providerId="Windows Live" clId="Web-{71A333F9-1F64-42F8-B351-A43E158A4420}" dt="2021-04-05T01:08:42.045" v="436"/>
          <ac:spMkLst>
            <pc:docMk/>
            <pc:sldMk cId="3369891257" sldId="395"/>
            <ac:spMk id="23" creationId="{3BCDF3F5-70D9-431F-AF71-12FE2B58C737}"/>
          </ac:spMkLst>
        </pc:spChg>
        <pc:spChg chg="mod">
          <ac:chgData name="ゲスト ユーザー" userId="" providerId="Windows Live" clId="Web-{71A333F9-1F64-42F8-B351-A43E158A4420}" dt="2021-04-05T01:08:47.670" v="438"/>
          <ac:spMkLst>
            <pc:docMk/>
            <pc:sldMk cId="3369891257" sldId="395"/>
            <ac:spMk id="24" creationId="{98E66EDE-4DA3-435F-A667-F7F026A82FFE}"/>
          </ac:spMkLst>
        </pc:spChg>
        <pc:spChg chg="mod">
          <ac:chgData name="ゲスト ユーザー" userId="" providerId="Windows Live" clId="Web-{71A333F9-1F64-42F8-B351-A43E158A4420}" dt="2021-04-05T01:08:52.983" v="440"/>
          <ac:spMkLst>
            <pc:docMk/>
            <pc:sldMk cId="3369891257" sldId="395"/>
            <ac:spMk id="25" creationId="{D5D51F57-78A6-4BFA-BE7E-FA3F91B7F4B9}"/>
          </ac:spMkLst>
        </pc:spChg>
        <pc:spChg chg="mod">
          <ac:chgData name="ゲスト ユーザー" userId="" providerId="Windows Live" clId="Web-{71A333F9-1F64-42F8-B351-A43E158A4420}" dt="2021-04-05T01:08:50.311" v="439"/>
          <ac:spMkLst>
            <pc:docMk/>
            <pc:sldMk cId="3369891257" sldId="395"/>
            <ac:spMk id="26" creationId="{7CE06785-E0EC-45B1-9C4B-0C3C54891590}"/>
          </ac:spMkLst>
        </pc:spChg>
        <pc:spChg chg="mod">
          <ac:chgData name="ゲスト ユーザー" userId="" providerId="Windows Live" clId="Web-{71A333F9-1F64-42F8-B351-A43E158A4420}" dt="2021-04-05T01:08:56.030" v="441"/>
          <ac:spMkLst>
            <pc:docMk/>
            <pc:sldMk cId="3369891257" sldId="395"/>
            <ac:spMk id="27" creationId="{C08204D5-E301-4319-B5FC-BA5FE71E13AA}"/>
          </ac:spMkLst>
        </pc:spChg>
        <pc:spChg chg="mod">
          <ac:chgData name="ゲスト ユーザー" userId="" providerId="Windows Live" clId="Web-{71A333F9-1F64-42F8-B351-A43E158A4420}" dt="2021-04-05T01:08:58.624" v="442"/>
          <ac:spMkLst>
            <pc:docMk/>
            <pc:sldMk cId="3369891257" sldId="395"/>
            <ac:spMk id="28" creationId="{E3C74C9B-7542-4A43-9314-BADEB2F03A84}"/>
          </ac:spMkLst>
        </pc:spChg>
        <pc:spChg chg="mod">
          <ac:chgData name="ゲスト ユーザー" userId="" providerId="Windows Live" clId="Web-{71A333F9-1F64-42F8-B351-A43E158A4420}" dt="2021-04-05T01:09:05.264" v="443"/>
          <ac:spMkLst>
            <pc:docMk/>
            <pc:sldMk cId="3369891257" sldId="395"/>
            <ac:spMk id="29" creationId="{802B2D07-F5FB-4CC4-ACD3-2578BF08733B}"/>
          </ac:spMkLst>
        </pc:spChg>
        <pc:spChg chg="mod">
          <ac:chgData name="ゲスト ユーザー" userId="" providerId="Windows Live" clId="Web-{71A333F9-1F64-42F8-B351-A43E158A4420}" dt="2021-04-05T01:09:13.827" v="444"/>
          <ac:spMkLst>
            <pc:docMk/>
            <pc:sldMk cId="3369891257" sldId="395"/>
            <ac:spMk id="30" creationId="{5DA49015-EA17-445D-BE04-DE9ECD9D4198}"/>
          </ac:spMkLst>
        </pc:spChg>
        <pc:spChg chg="mod">
          <ac:chgData name="ゲスト ユーザー" userId="" providerId="Windows Live" clId="Web-{71A333F9-1F64-42F8-B351-A43E158A4420}" dt="2021-04-05T01:09:26.015" v="445"/>
          <ac:spMkLst>
            <pc:docMk/>
            <pc:sldMk cId="3369891257" sldId="395"/>
            <ac:spMk id="31" creationId="{31935DB9-3FE5-4A23-8FCD-2D98A81F997A}"/>
          </ac:spMkLst>
        </pc:spChg>
      </pc:sldChg>
      <pc:sldChg chg="modSp">
        <pc:chgData name="ゲスト ユーザー" userId="" providerId="Windows Live" clId="Web-{71A333F9-1F64-42F8-B351-A43E158A4420}" dt="2021-04-05T01:06:42.622" v="428"/>
        <pc:sldMkLst>
          <pc:docMk/>
          <pc:sldMk cId="2227321424" sldId="396"/>
        </pc:sldMkLst>
        <pc:spChg chg="mod">
          <ac:chgData name="ゲスト ユーザー" userId="" providerId="Windows Live" clId="Web-{71A333F9-1F64-42F8-B351-A43E158A4420}" dt="2021-04-05T01:06:42.622" v="428"/>
          <ac:spMkLst>
            <pc:docMk/>
            <pc:sldMk cId="2227321424" sldId="396"/>
            <ac:spMk id="17" creationId="{8082A9FD-B32F-412A-B908-C8E1D78C9051}"/>
          </ac:spMkLst>
        </pc:spChg>
        <pc:spChg chg="mod">
          <ac:chgData name="ゲスト ユーザー" userId="" providerId="Windows Live" clId="Web-{71A333F9-1F64-42F8-B351-A43E158A4420}" dt="2021-04-05T01:06:38.590" v="427"/>
          <ac:spMkLst>
            <pc:docMk/>
            <pc:sldMk cId="2227321424" sldId="396"/>
            <ac:spMk id="18" creationId="{2F719068-04B5-493E-93CF-6BE5F6C16DE1}"/>
          </ac:spMkLst>
        </pc:spChg>
      </pc:sldChg>
      <pc:sldChg chg="modSp">
        <pc:chgData name="ゲスト ユーザー" userId="" providerId="Windows Live" clId="Web-{71A333F9-1F64-42F8-B351-A43E158A4420}" dt="2021-04-05T01:07:00.434" v="429" actId="1076"/>
        <pc:sldMkLst>
          <pc:docMk/>
          <pc:sldMk cId="3514552921" sldId="397"/>
        </pc:sldMkLst>
        <pc:spChg chg="mod">
          <ac:chgData name="ゲスト ユーザー" userId="" providerId="Windows Live" clId="Web-{71A333F9-1F64-42F8-B351-A43E158A4420}" dt="2021-04-05T01:07:00.434" v="429" actId="1076"/>
          <ac:spMkLst>
            <pc:docMk/>
            <pc:sldMk cId="3514552921" sldId="397"/>
            <ac:spMk id="25" creationId="{86E712AA-DDA5-45A3-A0B0-6C9AF165D040}"/>
          </ac:spMkLst>
        </pc:spChg>
      </pc:sldChg>
      <pc:sldChg chg="delSp modSp">
        <pc:chgData name="ゲスト ユーザー" userId="" providerId="Windows Live" clId="Web-{71A333F9-1F64-42F8-B351-A43E158A4420}" dt="2021-04-05T01:07:30.763" v="431"/>
        <pc:sldMkLst>
          <pc:docMk/>
          <pc:sldMk cId="3602866331" sldId="398"/>
        </pc:sldMkLst>
        <pc:spChg chg="del mod">
          <ac:chgData name="ゲスト ユーザー" userId="" providerId="Windows Live" clId="Web-{71A333F9-1F64-42F8-B351-A43E158A4420}" dt="2021-04-05T01:07:30.763" v="431"/>
          <ac:spMkLst>
            <pc:docMk/>
            <pc:sldMk cId="3602866331" sldId="398"/>
            <ac:spMk id="30" creationId="{C2644F13-D147-483B-B0AD-E50F7A5CE6D0}"/>
          </ac:spMkLst>
        </pc:spChg>
      </pc:sldChg>
      <pc:sldChg chg="modSp">
        <pc:chgData name="ゲスト ユーザー" userId="" providerId="Windows Live" clId="Web-{71A333F9-1F64-42F8-B351-A43E158A4420}" dt="2021-04-05T01:08:20.201" v="435"/>
        <pc:sldMkLst>
          <pc:docMk/>
          <pc:sldMk cId="3573718358" sldId="401"/>
        </pc:sldMkLst>
        <pc:spChg chg="mod">
          <ac:chgData name="ゲスト ユーザー" userId="" providerId="Windows Live" clId="Web-{71A333F9-1F64-42F8-B351-A43E158A4420}" dt="2021-04-05T01:08:20.201" v="435"/>
          <ac:spMkLst>
            <pc:docMk/>
            <pc:sldMk cId="3573718358" sldId="401"/>
            <ac:spMk id="18" creationId="{8A5D00D4-199A-4A60-8B13-2BF670B18102}"/>
          </ac:spMkLst>
        </pc:spChg>
        <pc:spChg chg="mod">
          <ac:chgData name="ゲスト ユーザー" userId="" providerId="Windows Live" clId="Web-{71A333F9-1F64-42F8-B351-A43E158A4420}" dt="2021-04-05T01:07:58.185" v="432"/>
          <ac:spMkLst>
            <pc:docMk/>
            <pc:sldMk cId="3573718358" sldId="401"/>
            <ac:spMk id="19" creationId="{27010FF5-BDC5-41C6-A725-DACC77C30204}"/>
          </ac:spMkLst>
        </pc:spChg>
        <pc:spChg chg="mod">
          <ac:chgData name="ゲスト ユーザー" userId="" providerId="Windows Live" clId="Web-{71A333F9-1F64-42F8-B351-A43E158A4420}" dt="2021-04-05T01:08:07.592" v="433"/>
          <ac:spMkLst>
            <pc:docMk/>
            <pc:sldMk cId="3573718358" sldId="401"/>
            <ac:spMk id="20" creationId="{D4DE3004-D5AA-4107-B594-E528DC1E4819}"/>
          </ac:spMkLst>
        </pc:spChg>
        <pc:spChg chg="mod">
          <ac:chgData name="ゲスト ユーザー" userId="" providerId="Windows Live" clId="Web-{71A333F9-1F64-42F8-B351-A43E158A4420}" dt="2021-04-05T01:08:13.607" v="434"/>
          <ac:spMkLst>
            <pc:docMk/>
            <pc:sldMk cId="3573718358" sldId="401"/>
            <ac:spMk id="21" creationId="{AC5E8765-496A-491D-BABF-DCF83B8D702B}"/>
          </ac:spMkLst>
        </pc:spChg>
      </pc:sldChg>
      <pc:sldChg chg="addSp modSp">
        <pc:chgData name="ゲスト ユーザー" userId="" providerId="Windows Live" clId="Web-{71A333F9-1F64-42F8-B351-A43E158A4420}" dt="2021-04-05T00:07:57.397" v="82" actId="1076"/>
        <pc:sldMkLst>
          <pc:docMk/>
          <pc:sldMk cId="3842264544" sldId="402"/>
        </pc:sldMkLst>
        <pc:spChg chg="mod">
          <ac:chgData name="ゲスト ユーザー" userId="" providerId="Windows Live" clId="Web-{71A333F9-1F64-42F8-B351-A43E158A4420}" dt="2021-04-05T00:01:31.563" v="74" actId="1076"/>
          <ac:spMkLst>
            <pc:docMk/>
            <pc:sldMk cId="3842264544" sldId="402"/>
            <ac:spMk id="8" creationId="{856EBED2-E768-46ED-BCF5-AD297B5B6D68}"/>
          </ac:spMkLst>
        </pc:spChg>
        <pc:spChg chg="add mod ord">
          <ac:chgData name="ゲスト ユーザー" userId="" providerId="Windows Live" clId="Web-{71A333F9-1F64-42F8-B351-A43E158A4420}" dt="2021-04-05T00:01:36.610" v="75"/>
          <ac:spMkLst>
            <pc:docMk/>
            <pc:sldMk cId="3842264544" sldId="402"/>
            <ac:spMk id="9" creationId="{1FDA1C2B-FBA2-4145-9536-9B95A420501C}"/>
          </ac:spMkLst>
        </pc:spChg>
        <pc:spChg chg="add mod">
          <ac:chgData name="ゲスト ユーザー" userId="" providerId="Windows Live" clId="Web-{71A333F9-1F64-42F8-B351-A43E158A4420}" dt="2021-04-05T00:07:57.397" v="82" actId="1076"/>
          <ac:spMkLst>
            <pc:docMk/>
            <pc:sldMk cId="3842264544" sldId="402"/>
            <ac:spMk id="15" creationId="{EDC50B0C-CE21-4120-A989-C3C3120D76BC}"/>
          </ac:spMkLst>
        </pc:spChg>
        <pc:picChg chg="ord">
          <ac:chgData name="ゲスト ユーザー" userId="" providerId="Windows Live" clId="Web-{71A333F9-1F64-42F8-B351-A43E158A4420}" dt="2021-04-05T00:01:41.657" v="76"/>
          <ac:picMkLst>
            <pc:docMk/>
            <pc:sldMk cId="3842264544" sldId="402"/>
            <ac:picMk id="6" creationId="{8DD58BAD-3E52-472A-BE3C-ACAEB20DED1E}"/>
          </ac:picMkLst>
        </pc:picChg>
      </pc:sldChg>
      <pc:sldChg chg="delSp modSp">
        <pc:chgData name="ゲスト ユーザー" userId="" providerId="Windows Live" clId="Web-{71A333F9-1F64-42F8-B351-A43E158A4420}" dt="2021-04-05T00:38:54.221" v="225" actId="1076"/>
        <pc:sldMkLst>
          <pc:docMk/>
          <pc:sldMk cId="933237002" sldId="403"/>
        </pc:sldMkLst>
        <pc:spChg chg="mod">
          <ac:chgData name="ゲスト ユーザー" userId="" providerId="Windows Live" clId="Web-{71A333F9-1F64-42F8-B351-A43E158A4420}" dt="2021-04-05T00:36:41.704" v="207" actId="1076"/>
          <ac:spMkLst>
            <pc:docMk/>
            <pc:sldMk cId="933237002" sldId="403"/>
            <ac:spMk id="3" creationId="{3CB21E07-D58C-456C-86C7-C3C437854117}"/>
          </ac:spMkLst>
        </pc:spChg>
        <pc:spChg chg="mod">
          <ac:chgData name="ゲスト ユーザー" userId="" providerId="Windows Live" clId="Web-{71A333F9-1F64-42F8-B351-A43E158A4420}" dt="2021-04-05T00:36:45.141" v="209" actId="14100"/>
          <ac:spMkLst>
            <pc:docMk/>
            <pc:sldMk cId="933237002" sldId="403"/>
            <ac:spMk id="4" creationId="{83B0A878-393B-46A3-903D-A7B604038F61}"/>
          </ac:spMkLst>
        </pc:spChg>
        <pc:spChg chg="mod">
          <ac:chgData name="ゲスト ユーザー" userId="" providerId="Windows Live" clId="Web-{71A333F9-1F64-42F8-B351-A43E158A4420}" dt="2021-04-05T00:36:52.001" v="211" actId="1076"/>
          <ac:spMkLst>
            <pc:docMk/>
            <pc:sldMk cId="933237002" sldId="403"/>
            <ac:spMk id="5" creationId="{79AFE164-670A-46E7-873C-4D50C49BFA6A}"/>
          </ac:spMkLst>
        </pc:spChg>
        <pc:spChg chg="mod">
          <ac:chgData name="ゲスト ユーザー" userId="" providerId="Windows Live" clId="Web-{71A333F9-1F64-42F8-B351-A43E158A4420}" dt="2021-04-05T00:34:00.998" v="179" actId="20577"/>
          <ac:spMkLst>
            <pc:docMk/>
            <pc:sldMk cId="933237002" sldId="403"/>
            <ac:spMk id="18" creationId="{F9DA1D53-A9D6-40EF-8004-251B7F04D3C9}"/>
          </ac:spMkLst>
        </pc:spChg>
        <pc:spChg chg="mod">
          <ac:chgData name="ゲスト ユーザー" userId="" providerId="Windows Live" clId="Web-{71A333F9-1F64-42F8-B351-A43E158A4420}" dt="2021-04-05T00:36:58.095" v="212" actId="1076"/>
          <ac:spMkLst>
            <pc:docMk/>
            <pc:sldMk cId="933237002" sldId="403"/>
            <ac:spMk id="20" creationId="{8B0F4392-F799-40AC-B1D8-4698038FA46F}"/>
          </ac:spMkLst>
        </pc:spChg>
        <pc:spChg chg="mod">
          <ac:chgData name="ゲスト ユーザー" userId="" providerId="Windows Live" clId="Web-{71A333F9-1F64-42F8-B351-A43E158A4420}" dt="2021-04-05T00:37:01.157" v="213" actId="1076"/>
          <ac:spMkLst>
            <pc:docMk/>
            <pc:sldMk cId="933237002" sldId="403"/>
            <ac:spMk id="21" creationId="{CFD3145B-DA48-4FFE-BC82-66B20EA6FBE3}"/>
          </ac:spMkLst>
        </pc:spChg>
        <pc:spChg chg="mod">
          <ac:chgData name="ゲスト ユーザー" userId="" providerId="Windows Live" clId="Web-{71A333F9-1F64-42F8-B351-A43E158A4420}" dt="2021-04-05T00:37:25.173" v="220" actId="1076"/>
          <ac:spMkLst>
            <pc:docMk/>
            <pc:sldMk cId="933237002" sldId="403"/>
            <ac:spMk id="22" creationId="{83559B81-DAA6-4121-B626-35B60903DE17}"/>
          </ac:spMkLst>
        </pc:spChg>
        <pc:spChg chg="del">
          <ac:chgData name="ゲスト ユーザー" userId="" providerId="Windows Live" clId="Web-{71A333F9-1F64-42F8-B351-A43E158A4420}" dt="2021-04-05T00:33:50.108" v="174"/>
          <ac:spMkLst>
            <pc:docMk/>
            <pc:sldMk cId="933237002" sldId="403"/>
            <ac:spMk id="25" creationId="{C05149D6-1068-4B5D-B7D1-3E720E88281D}"/>
          </ac:spMkLst>
        </pc:spChg>
        <pc:spChg chg="mod">
          <ac:chgData name="ゲスト ユーザー" userId="" providerId="Windows Live" clId="Web-{71A333F9-1F64-42F8-B351-A43E158A4420}" dt="2021-04-05T00:38:54.221" v="225" actId="1076"/>
          <ac:spMkLst>
            <pc:docMk/>
            <pc:sldMk cId="933237002" sldId="403"/>
            <ac:spMk id="27" creationId="{E69898E6-2E22-4FF2-A49A-03A8887DDE62}"/>
          </ac:spMkLst>
        </pc:spChg>
        <pc:spChg chg="del">
          <ac:chgData name="ゲスト ユーザー" userId="" providerId="Windows Live" clId="Web-{71A333F9-1F64-42F8-B351-A43E158A4420}" dt="2021-04-05T00:35:29.812" v="192"/>
          <ac:spMkLst>
            <pc:docMk/>
            <pc:sldMk cId="933237002" sldId="403"/>
            <ac:spMk id="29" creationId="{8DBE163E-1338-4B8D-AAE4-0C2A4F66F313}"/>
          </ac:spMkLst>
        </pc:spChg>
        <pc:spChg chg="mod">
          <ac:chgData name="ゲスト ユーザー" userId="" providerId="Windows Live" clId="Web-{71A333F9-1F64-42F8-B351-A43E158A4420}" dt="2021-04-05T00:37:31.142" v="222" actId="1076"/>
          <ac:spMkLst>
            <pc:docMk/>
            <pc:sldMk cId="933237002" sldId="403"/>
            <ac:spMk id="30" creationId="{6EE2BC5B-B340-4732-A293-C43B4316F536}"/>
          </ac:spMkLst>
        </pc:spChg>
        <pc:spChg chg="mod">
          <ac:chgData name="ゲスト ユーザー" userId="" providerId="Windows Live" clId="Web-{71A333F9-1F64-42F8-B351-A43E158A4420}" dt="2021-04-05T00:37:28.986" v="221" actId="1076"/>
          <ac:spMkLst>
            <pc:docMk/>
            <pc:sldMk cId="933237002" sldId="403"/>
            <ac:spMk id="31" creationId="{EB78B19C-062B-45FB-8949-C936A85436CD}"/>
          </ac:spMkLst>
        </pc:spChg>
        <pc:spChg chg="mod">
          <ac:chgData name="ゲスト ユーザー" userId="" providerId="Windows Live" clId="Web-{71A333F9-1F64-42F8-B351-A43E158A4420}" dt="2021-04-05T00:37:38.002" v="224" actId="1076"/>
          <ac:spMkLst>
            <pc:docMk/>
            <pc:sldMk cId="933237002" sldId="403"/>
            <ac:spMk id="32" creationId="{12D2D4C8-4C60-4A3B-BF86-0959BE0578FA}"/>
          </ac:spMkLst>
        </pc:spChg>
        <pc:spChg chg="mod">
          <ac:chgData name="ゲスト ユーザー" userId="" providerId="Windows Live" clId="Web-{71A333F9-1F64-42F8-B351-A43E158A4420}" dt="2021-04-05T00:37:16.048" v="219" actId="1076"/>
          <ac:spMkLst>
            <pc:docMk/>
            <pc:sldMk cId="933237002" sldId="403"/>
            <ac:spMk id="33" creationId="{3007742E-4694-4F41-AAE1-7121090F183D}"/>
          </ac:spMkLst>
        </pc:spChg>
        <pc:picChg chg="mod">
          <ac:chgData name="ゲスト ユーザー" userId="" providerId="Windows Live" clId="Web-{71A333F9-1F64-42F8-B351-A43E158A4420}" dt="2021-04-05T00:36:47.860" v="210" actId="1076"/>
          <ac:picMkLst>
            <pc:docMk/>
            <pc:sldMk cId="933237002" sldId="403"/>
            <ac:picMk id="2" creationId="{D1AB2A08-D781-4CAE-98EC-39746D9F1FFA}"/>
          </ac:picMkLst>
        </pc:picChg>
        <pc:picChg chg="mod">
          <ac:chgData name="ゲスト ユーザー" userId="" providerId="Windows Live" clId="Web-{71A333F9-1F64-42F8-B351-A43E158A4420}" dt="2021-04-05T00:36:36.110" v="205" actId="1076"/>
          <ac:picMkLst>
            <pc:docMk/>
            <pc:sldMk cId="933237002" sldId="403"/>
            <ac:picMk id="236" creationId="{00000000-0000-0000-0000-000000000000}"/>
          </ac:picMkLst>
        </pc:picChg>
      </pc:sldChg>
      <pc:sldChg chg="modSp">
        <pc:chgData name="ゲスト ユーザー" userId="" providerId="Windows Live" clId="Web-{71A333F9-1F64-42F8-B351-A43E158A4420}" dt="2021-04-05T00:40:14.176" v="233" actId="1076"/>
        <pc:sldMkLst>
          <pc:docMk/>
          <pc:sldMk cId="4052345894" sldId="407"/>
        </pc:sldMkLst>
        <pc:spChg chg="mod">
          <ac:chgData name="ゲスト ユーザー" userId="" providerId="Windows Live" clId="Web-{71A333F9-1F64-42F8-B351-A43E158A4420}" dt="2021-04-05T00:40:11.426" v="232" actId="20577"/>
          <ac:spMkLst>
            <pc:docMk/>
            <pc:sldMk cId="4052345894" sldId="407"/>
            <ac:spMk id="3" creationId="{3CB21E07-D58C-456C-86C7-C3C437854117}"/>
          </ac:spMkLst>
        </pc:spChg>
        <pc:spChg chg="mod">
          <ac:chgData name="ゲスト ユーザー" userId="" providerId="Windows Live" clId="Web-{71A333F9-1F64-42F8-B351-A43E158A4420}" dt="2021-04-05T00:40:04.426" v="229" actId="20577"/>
          <ac:spMkLst>
            <pc:docMk/>
            <pc:sldMk cId="4052345894" sldId="407"/>
            <ac:spMk id="4" creationId="{83B0A878-393B-46A3-903D-A7B604038F61}"/>
          </ac:spMkLst>
        </pc:spChg>
        <pc:spChg chg="mod">
          <ac:chgData name="ゲスト ユーザー" userId="" providerId="Windows Live" clId="Web-{71A333F9-1F64-42F8-B351-A43E158A4420}" dt="2021-04-05T00:40:14.176" v="233" actId="1076"/>
          <ac:spMkLst>
            <pc:docMk/>
            <pc:sldMk cId="4052345894" sldId="407"/>
            <ac:spMk id="21" creationId="{02ABA938-46A5-4135-8DD0-9D54D4D386EC}"/>
          </ac:spMkLst>
        </pc:spChg>
      </pc:sldChg>
      <pc:sldChg chg="modSp">
        <pc:chgData name="ゲスト ユーザー" userId="" providerId="Windows Live" clId="Web-{71A333F9-1F64-42F8-B351-A43E158A4420}" dt="2021-04-05T00:43:50.257" v="279" actId="1076"/>
        <pc:sldMkLst>
          <pc:docMk/>
          <pc:sldMk cId="1822278021" sldId="408"/>
        </pc:sldMkLst>
        <pc:spChg chg="mod">
          <ac:chgData name="ゲスト ユーザー" userId="" providerId="Windows Live" clId="Web-{71A333F9-1F64-42F8-B351-A43E158A4420}" dt="2021-04-05T00:43:20.632" v="272" actId="1076"/>
          <ac:spMkLst>
            <pc:docMk/>
            <pc:sldMk cId="1822278021" sldId="408"/>
            <ac:spMk id="3" creationId="{3CB21E07-D58C-456C-86C7-C3C437854117}"/>
          </ac:spMkLst>
        </pc:spChg>
        <pc:spChg chg="mod">
          <ac:chgData name="ゲスト ユーザー" userId="" providerId="Windows Live" clId="Web-{71A333F9-1F64-42F8-B351-A43E158A4420}" dt="2021-04-05T00:42:32.959" v="262" actId="20577"/>
          <ac:spMkLst>
            <pc:docMk/>
            <pc:sldMk cId="1822278021" sldId="408"/>
            <ac:spMk id="4" creationId="{83B0A878-393B-46A3-903D-A7B604038F61}"/>
          </ac:spMkLst>
        </pc:spChg>
        <pc:spChg chg="mod">
          <ac:chgData name="ゲスト ユーザー" userId="" providerId="Windows Live" clId="Web-{71A333F9-1F64-42F8-B351-A43E158A4420}" dt="2021-04-05T00:42:44.006" v="265" actId="1076"/>
          <ac:spMkLst>
            <pc:docMk/>
            <pc:sldMk cId="1822278021" sldId="408"/>
            <ac:spMk id="5" creationId="{6CF1E0A6-0D62-4CF5-BBAF-CFCF23707A0B}"/>
          </ac:spMkLst>
        </pc:spChg>
        <pc:spChg chg="mod">
          <ac:chgData name="ゲスト ユーザー" userId="" providerId="Windows Live" clId="Web-{71A333F9-1F64-42F8-B351-A43E158A4420}" dt="2021-04-05T00:43:37.413" v="275" actId="1076"/>
          <ac:spMkLst>
            <pc:docMk/>
            <pc:sldMk cId="1822278021" sldId="408"/>
            <ac:spMk id="7" creationId="{FA6A6665-EE60-4C38-9008-14CF39E9E9C4}"/>
          </ac:spMkLst>
        </pc:spChg>
        <pc:spChg chg="mod">
          <ac:chgData name="ゲスト ユーザー" userId="" providerId="Windows Live" clId="Web-{71A333F9-1F64-42F8-B351-A43E158A4420}" dt="2021-04-05T00:40:46.067" v="239"/>
          <ac:spMkLst>
            <pc:docMk/>
            <pc:sldMk cId="1822278021" sldId="408"/>
            <ac:spMk id="13" creationId="{A58D03B0-E216-4B88-AF4B-516CA3DAD2A2}"/>
          </ac:spMkLst>
        </pc:spChg>
        <pc:spChg chg="mod">
          <ac:chgData name="ゲスト ユーザー" userId="" providerId="Windows Live" clId="Web-{71A333F9-1F64-42F8-B351-A43E158A4420}" dt="2021-04-05T00:43:41.741" v="276" actId="1076"/>
          <ac:spMkLst>
            <pc:docMk/>
            <pc:sldMk cId="1822278021" sldId="408"/>
            <ac:spMk id="14" creationId="{802B2B79-3AEE-4F37-B376-FCB5FC633A22}"/>
          </ac:spMkLst>
        </pc:spChg>
        <pc:spChg chg="mod">
          <ac:chgData name="ゲスト ユーザー" userId="" providerId="Windows Live" clId="Web-{71A333F9-1F64-42F8-B351-A43E158A4420}" dt="2021-04-05T00:43:44.273" v="277" actId="1076"/>
          <ac:spMkLst>
            <pc:docMk/>
            <pc:sldMk cId="1822278021" sldId="408"/>
            <ac:spMk id="15" creationId="{A5A27525-DDC6-40A6-8D3A-67EF43F4B412}"/>
          </ac:spMkLst>
        </pc:spChg>
        <pc:spChg chg="mod">
          <ac:chgData name="ゲスト ユーザー" userId="" providerId="Windows Live" clId="Web-{71A333F9-1F64-42F8-B351-A43E158A4420}" dt="2021-04-05T00:43:47.054" v="278" actId="1076"/>
          <ac:spMkLst>
            <pc:docMk/>
            <pc:sldMk cId="1822278021" sldId="408"/>
            <ac:spMk id="16" creationId="{276DE9AA-BDC4-447C-A5F1-69AFF2DA382A}"/>
          </ac:spMkLst>
        </pc:spChg>
        <pc:spChg chg="mod">
          <ac:chgData name="ゲスト ユーザー" userId="" providerId="Windows Live" clId="Web-{71A333F9-1F64-42F8-B351-A43E158A4420}" dt="2021-04-05T00:42:14.646" v="257" actId="20577"/>
          <ac:spMkLst>
            <pc:docMk/>
            <pc:sldMk cId="1822278021" sldId="408"/>
            <ac:spMk id="18" creationId="{584916C0-05F5-4FF2-855F-97664AF63460}"/>
          </ac:spMkLst>
        </pc:spChg>
        <pc:spChg chg="mod">
          <ac:chgData name="ゲスト ユーザー" userId="" providerId="Windows Live" clId="Web-{71A333F9-1F64-42F8-B351-A43E158A4420}" dt="2021-04-05T00:42:17.475" v="258" actId="1076"/>
          <ac:spMkLst>
            <pc:docMk/>
            <pc:sldMk cId="1822278021" sldId="408"/>
            <ac:spMk id="20" creationId="{BC29AAE9-4F78-4BCA-9394-A21677EBF746}"/>
          </ac:spMkLst>
        </pc:spChg>
        <pc:spChg chg="mod">
          <ac:chgData name="ゲスト ユーザー" userId="" providerId="Windows Live" clId="Web-{71A333F9-1F64-42F8-B351-A43E158A4420}" dt="2021-04-05T00:42:22.678" v="259" actId="1076"/>
          <ac:spMkLst>
            <pc:docMk/>
            <pc:sldMk cId="1822278021" sldId="408"/>
            <ac:spMk id="21" creationId="{28DAF64B-5F1E-4F70-98E4-EC9BF544AAAC}"/>
          </ac:spMkLst>
        </pc:spChg>
        <pc:picChg chg="mod">
          <ac:chgData name="ゲスト ユーザー" userId="" providerId="Windows Live" clId="Web-{71A333F9-1F64-42F8-B351-A43E158A4420}" dt="2021-04-05T00:43:50.257" v="279" actId="1076"/>
          <ac:picMkLst>
            <pc:docMk/>
            <pc:sldMk cId="1822278021" sldId="408"/>
            <ac:picMk id="6" creationId="{4F120B37-25EA-4AC9-99D6-7AE16D3AB292}"/>
          </ac:picMkLst>
        </pc:picChg>
      </pc:sldChg>
      <pc:sldChg chg="modSp">
        <pc:chgData name="ゲスト ユーザー" userId="" providerId="Windows Live" clId="Web-{71A333F9-1F64-42F8-B351-A43E158A4420}" dt="2021-04-05T00:42:50.756" v="266" actId="20577"/>
        <pc:sldMkLst>
          <pc:docMk/>
          <pc:sldMk cId="273517797" sldId="409"/>
        </pc:sldMkLst>
        <pc:spChg chg="mod">
          <ac:chgData name="ゲスト ユーザー" userId="" providerId="Windows Live" clId="Web-{71A333F9-1F64-42F8-B351-A43E158A4420}" dt="2021-04-05T00:42:50.756" v="266" actId="20577"/>
          <ac:spMkLst>
            <pc:docMk/>
            <pc:sldMk cId="273517797" sldId="409"/>
            <ac:spMk id="4" creationId="{83B0A878-393B-46A3-903D-A7B604038F61}"/>
          </ac:spMkLst>
        </pc:spChg>
      </pc:sldChg>
    </pc:docChg>
  </pc:docChgLst>
  <pc:docChgLst>
    <pc:chgData name="Masaki Suzuki" userId="2c4feb2ed34ad1a7" providerId="Windows Live" clId="Web-{8DED4023-259A-470A-AD33-A8C38697E642}"/>
    <pc:docChg chg="modSld">
      <pc:chgData name="Masaki Suzuki" userId="2c4feb2ed34ad1a7" providerId="Windows Live" clId="Web-{8DED4023-259A-470A-AD33-A8C38697E642}" dt="2021-03-05T07:27:59.738" v="61" actId="1076"/>
      <pc:docMkLst>
        <pc:docMk/>
      </pc:docMkLst>
      <pc:sldChg chg="modSp">
        <pc:chgData name="Masaki Suzuki" userId="2c4feb2ed34ad1a7" providerId="Windows Live" clId="Web-{8DED4023-259A-470A-AD33-A8C38697E642}" dt="2021-03-05T07:17:51.504" v="0" actId="1076"/>
        <pc:sldMkLst>
          <pc:docMk/>
          <pc:sldMk cId="0" sldId="256"/>
        </pc:sldMkLst>
        <pc:spChg chg="mod">
          <ac:chgData name="Masaki Suzuki" userId="2c4feb2ed34ad1a7" providerId="Windows Live" clId="Web-{8DED4023-259A-470A-AD33-A8C38697E642}" dt="2021-03-05T07:17:51.504" v="0" actId="1076"/>
          <ac:spMkLst>
            <pc:docMk/>
            <pc:sldMk cId="0" sldId="256"/>
            <ac:spMk id="108" creationId="{00000000-0000-0000-0000-000000000000}"/>
          </ac:spMkLst>
        </pc:spChg>
      </pc:sldChg>
      <pc:sldChg chg="modSp">
        <pc:chgData name="Masaki Suzuki" userId="2c4feb2ed34ad1a7" providerId="Windows Live" clId="Web-{8DED4023-259A-470A-AD33-A8C38697E642}" dt="2021-03-05T07:18:01.631" v="1" actId="1076"/>
        <pc:sldMkLst>
          <pc:docMk/>
          <pc:sldMk cId="0" sldId="257"/>
        </pc:sldMkLst>
        <pc:spChg chg="mod">
          <ac:chgData name="Masaki Suzuki" userId="2c4feb2ed34ad1a7" providerId="Windows Live" clId="Web-{8DED4023-259A-470A-AD33-A8C38697E642}" dt="2021-03-05T07:18:01.631" v="1" actId="1076"/>
          <ac:spMkLst>
            <pc:docMk/>
            <pc:sldMk cId="0" sldId="257"/>
            <ac:spMk id="125" creationId="{00000000-0000-0000-0000-000000000000}"/>
          </ac:spMkLst>
        </pc:spChg>
      </pc:sldChg>
      <pc:sldChg chg="modSp">
        <pc:chgData name="Masaki Suzuki" userId="2c4feb2ed34ad1a7" providerId="Windows Live" clId="Web-{8DED4023-259A-470A-AD33-A8C38697E642}" dt="2021-03-05T07:18:20.442" v="4" actId="1076"/>
        <pc:sldMkLst>
          <pc:docMk/>
          <pc:sldMk cId="0" sldId="258"/>
        </pc:sldMkLst>
        <pc:spChg chg="mod">
          <ac:chgData name="Masaki Suzuki" userId="2c4feb2ed34ad1a7" providerId="Windows Live" clId="Web-{8DED4023-259A-470A-AD33-A8C38697E642}" dt="2021-03-05T07:18:10.645" v="2" actId="1076"/>
          <ac:spMkLst>
            <pc:docMk/>
            <pc:sldMk cId="0" sldId="258"/>
            <ac:spMk id="139" creationId="{00000000-0000-0000-0000-000000000000}"/>
          </ac:spMkLst>
        </pc:spChg>
        <pc:spChg chg="mod">
          <ac:chgData name="Masaki Suzuki" userId="2c4feb2ed34ad1a7" providerId="Windows Live" clId="Web-{8DED4023-259A-470A-AD33-A8C38697E642}" dt="2021-03-05T07:18:15.833" v="3" actId="1076"/>
          <ac:spMkLst>
            <pc:docMk/>
            <pc:sldMk cId="0" sldId="258"/>
            <ac:spMk id="140" creationId="{00000000-0000-0000-0000-000000000000}"/>
          </ac:spMkLst>
        </pc:spChg>
        <pc:spChg chg="mod">
          <ac:chgData name="Masaki Suzuki" userId="2c4feb2ed34ad1a7" providerId="Windows Live" clId="Web-{8DED4023-259A-470A-AD33-A8C38697E642}" dt="2021-03-05T07:18:20.442" v="4" actId="1076"/>
          <ac:spMkLst>
            <pc:docMk/>
            <pc:sldMk cId="0" sldId="258"/>
            <ac:spMk id="141" creationId="{00000000-0000-0000-0000-000000000000}"/>
          </ac:spMkLst>
        </pc:spChg>
      </pc:sldChg>
      <pc:sldChg chg="modSp">
        <pc:chgData name="Masaki Suzuki" userId="2c4feb2ed34ad1a7" providerId="Windows Live" clId="Web-{8DED4023-259A-470A-AD33-A8C38697E642}" dt="2021-03-05T07:19:09.896" v="10" actId="1076"/>
        <pc:sldMkLst>
          <pc:docMk/>
          <pc:sldMk cId="0" sldId="259"/>
        </pc:sldMkLst>
        <pc:spChg chg="mod">
          <ac:chgData name="Masaki Suzuki" userId="2c4feb2ed34ad1a7" providerId="Windows Live" clId="Web-{8DED4023-259A-470A-AD33-A8C38697E642}" dt="2021-03-05T07:18:43.177" v="5" actId="1076"/>
          <ac:spMkLst>
            <pc:docMk/>
            <pc:sldMk cId="0" sldId="259"/>
            <ac:spMk id="153" creationId="{00000000-0000-0000-0000-000000000000}"/>
          </ac:spMkLst>
        </pc:spChg>
        <pc:spChg chg="mod">
          <ac:chgData name="Masaki Suzuki" userId="2c4feb2ed34ad1a7" providerId="Windows Live" clId="Web-{8DED4023-259A-470A-AD33-A8C38697E642}" dt="2021-03-05T07:18:48.584" v="6" actId="1076"/>
          <ac:spMkLst>
            <pc:docMk/>
            <pc:sldMk cId="0" sldId="259"/>
            <ac:spMk id="154" creationId="{00000000-0000-0000-0000-000000000000}"/>
          </ac:spMkLst>
        </pc:spChg>
        <pc:spChg chg="mod">
          <ac:chgData name="Masaki Suzuki" userId="2c4feb2ed34ad1a7" providerId="Windows Live" clId="Web-{8DED4023-259A-470A-AD33-A8C38697E642}" dt="2021-03-05T07:18:53.912" v="7" actId="1076"/>
          <ac:spMkLst>
            <pc:docMk/>
            <pc:sldMk cId="0" sldId="259"/>
            <ac:spMk id="156" creationId="{00000000-0000-0000-0000-000000000000}"/>
          </ac:spMkLst>
        </pc:spChg>
        <pc:spChg chg="mod">
          <ac:chgData name="Masaki Suzuki" userId="2c4feb2ed34ad1a7" providerId="Windows Live" clId="Web-{8DED4023-259A-470A-AD33-A8C38697E642}" dt="2021-03-05T07:19:04.021" v="9" actId="1076"/>
          <ac:spMkLst>
            <pc:docMk/>
            <pc:sldMk cId="0" sldId="259"/>
            <ac:spMk id="163" creationId="{00000000-0000-0000-0000-000000000000}"/>
          </ac:spMkLst>
        </pc:spChg>
        <pc:spChg chg="mod">
          <ac:chgData name="Masaki Suzuki" userId="2c4feb2ed34ad1a7" providerId="Windows Live" clId="Web-{8DED4023-259A-470A-AD33-A8C38697E642}" dt="2021-03-05T07:19:09.896" v="10" actId="1076"/>
          <ac:spMkLst>
            <pc:docMk/>
            <pc:sldMk cId="0" sldId="259"/>
            <ac:spMk id="164" creationId="{00000000-0000-0000-0000-000000000000}"/>
          </ac:spMkLst>
        </pc:spChg>
      </pc:sldChg>
      <pc:sldChg chg="modSp">
        <pc:chgData name="Masaki Suzuki" userId="2c4feb2ed34ad1a7" providerId="Windows Live" clId="Web-{8DED4023-259A-470A-AD33-A8C38697E642}" dt="2021-03-05T07:19:39.991" v="15" actId="1076"/>
        <pc:sldMkLst>
          <pc:docMk/>
          <pc:sldMk cId="0" sldId="260"/>
        </pc:sldMkLst>
        <pc:spChg chg="mod">
          <ac:chgData name="Masaki Suzuki" userId="2c4feb2ed34ad1a7" providerId="Windows Live" clId="Web-{8DED4023-259A-470A-AD33-A8C38697E642}" dt="2021-03-05T07:19:25.709" v="13" actId="1076"/>
          <ac:spMkLst>
            <pc:docMk/>
            <pc:sldMk cId="0" sldId="260"/>
            <ac:spMk id="174" creationId="{00000000-0000-0000-0000-000000000000}"/>
          </ac:spMkLst>
        </pc:spChg>
        <pc:spChg chg="mod">
          <ac:chgData name="Masaki Suzuki" userId="2c4feb2ed34ad1a7" providerId="Windows Live" clId="Web-{8DED4023-259A-470A-AD33-A8C38697E642}" dt="2021-03-05T07:19:21.819" v="12" actId="1076"/>
          <ac:spMkLst>
            <pc:docMk/>
            <pc:sldMk cId="0" sldId="260"/>
            <ac:spMk id="175" creationId="{00000000-0000-0000-0000-000000000000}"/>
          </ac:spMkLst>
        </pc:spChg>
        <pc:spChg chg="mod">
          <ac:chgData name="Masaki Suzuki" userId="2c4feb2ed34ad1a7" providerId="Windows Live" clId="Web-{8DED4023-259A-470A-AD33-A8C38697E642}" dt="2021-03-05T07:19:35.866" v="14" actId="1076"/>
          <ac:spMkLst>
            <pc:docMk/>
            <pc:sldMk cId="0" sldId="260"/>
            <ac:spMk id="179" creationId="{00000000-0000-0000-0000-000000000000}"/>
          </ac:spMkLst>
        </pc:spChg>
        <pc:spChg chg="mod">
          <ac:chgData name="Masaki Suzuki" userId="2c4feb2ed34ad1a7" providerId="Windows Live" clId="Web-{8DED4023-259A-470A-AD33-A8C38697E642}" dt="2021-03-05T07:19:39.991" v="15" actId="1076"/>
          <ac:spMkLst>
            <pc:docMk/>
            <pc:sldMk cId="0" sldId="260"/>
            <ac:spMk id="180" creationId="{00000000-0000-0000-0000-000000000000}"/>
          </ac:spMkLst>
        </pc:spChg>
      </pc:sldChg>
      <pc:sldChg chg="modSp">
        <pc:chgData name="Masaki Suzuki" userId="2c4feb2ed34ad1a7" providerId="Windows Live" clId="Web-{8DED4023-259A-470A-AD33-A8C38697E642}" dt="2021-03-05T07:20:02.632" v="17" actId="1076"/>
        <pc:sldMkLst>
          <pc:docMk/>
          <pc:sldMk cId="0" sldId="262"/>
        </pc:sldMkLst>
        <pc:spChg chg="mod">
          <ac:chgData name="Masaki Suzuki" userId="2c4feb2ed34ad1a7" providerId="Windows Live" clId="Web-{8DED4023-259A-470A-AD33-A8C38697E642}" dt="2021-03-05T07:20:02.632" v="17" actId="1076"/>
          <ac:spMkLst>
            <pc:docMk/>
            <pc:sldMk cId="0" sldId="262"/>
            <ac:spMk id="197" creationId="{00000000-0000-0000-0000-000000000000}"/>
          </ac:spMkLst>
        </pc:spChg>
        <pc:spChg chg="mod">
          <ac:chgData name="Masaki Suzuki" userId="2c4feb2ed34ad1a7" providerId="Windows Live" clId="Web-{8DED4023-259A-470A-AD33-A8C38697E642}" dt="2021-03-05T07:19:59.726" v="16" actId="1076"/>
          <ac:spMkLst>
            <pc:docMk/>
            <pc:sldMk cId="0" sldId="262"/>
            <ac:spMk id="199" creationId="{00000000-0000-0000-0000-000000000000}"/>
          </ac:spMkLst>
        </pc:spChg>
      </pc:sldChg>
      <pc:sldChg chg="modSp">
        <pc:chgData name="Masaki Suzuki" userId="2c4feb2ed34ad1a7" providerId="Windows Live" clId="Web-{8DED4023-259A-470A-AD33-A8C38697E642}" dt="2021-03-05T07:20:12.617" v="19" actId="1076"/>
        <pc:sldMkLst>
          <pc:docMk/>
          <pc:sldMk cId="0" sldId="263"/>
        </pc:sldMkLst>
        <pc:spChg chg="mod">
          <ac:chgData name="Masaki Suzuki" userId="2c4feb2ed34ad1a7" providerId="Windows Live" clId="Web-{8DED4023-259A-470A-AD33-A8C38697E642}" dt="2021-03-05T07:20:12.617" v="19" actId="1076"/>
          <ac:spMkLst>
            <pc:docMk/>
            <pc:sldMk cId="0" sldId="263"/>
            <ac:spMk id="210" creationId="{00000000-0000-0000-0000-000000000000}"/>
          </ac:spMkLst>
        </pc:spChg>
      </pc:sldChg>
      <pc:sldChg chg="modSp">
        <pc:chgData name="Masaki Suzuki" userId="2c4feb2ed34ad1a7" providerId="Windows Live" clId="Web-{8DED4023-259A-470A-AD33-A8C38697E642}" dt="2021-03-05T07:21:58.323" v="21" actId="1076"/>
        <pc:sldMkLst>
          <pc:docMk/>
          <pc:sldMk cId="0" sldId="264"/>
        </pc:sldMkLst>
        <pc:spChg chg="mod">
          <ac:chgData name="Masaki Suzuki" userId="2c4feb2ed34ad1a7" providerId="Windows Live" clId="Web-{8DED4023-259A-470A-AD33-A8C38697E642}" dt="2021-03-05T07:21:58.323" v="21" actId="1076"/>
          <ac:spMkLst>
            <pc:docMk/>
            <pc:sldMk cId="0" sldId="264"/>
            <ac:spMk id="226" creationId="{00000000-0000-0000-0000-000000000000}"/>
          </ac:spMkLst>
        </pc:spChg>
        <pc:spChg chg="mod">
          <ac:chgData name="Masaki Suzuki" userId="2c4feb2ed34ad1a7" providerId="Windows Live" clId="Web-{8DED4023-259A-470A-AD33-A8C38697E642}" dt="2021-03-05T07:21:55.698" v="20" actId="1076"/>
          <ac:spMkLst>
            <pc:docMk/>
            <pc:sldMk cId="0" sldId="264"/>
            <ac:spMk id="228" creationId="{00000000-0000-0000-0000-000000000000}"/>
          </ac:spMkLst>
        </pc:spChg>
      </pc:sldChg>
      <pc:sldChg chg="modSp">
        <pc:chgData name="Masaki Suzuki" userId="2c4feb2ed34ad1a7" providerId="Windows Live" clId="Web-{8DED4023-259A-470A-AD33-A8C38697E642}" dt="2021-03-05T07:22:19.464" v="24" actId="1076"/>
        <pc:sldMkLst>
          <pc:docMk/>
          <pc:sldMk cId="0" sldId="265"/>
        </pc:sldMkLst>
        <pc:spChg chg="mod">
          <ac:chgData name="Masaki Suzuki" userId="2c4feb2ed34ad1a7" providerId="Windows Live" clId="Web-{8DED4023-259A-470A-AD33-A8C38697E642}" dt="2021-03-05T07:22:07.557" v="22" actId="1076"/>
          <ac:spMkLst>
            <pc:docMk/>
            <pc:sldMk cId="0" sldId="265"/>
            <ac:spMk id="243" creationId="{00000000-0000-0000-0000-000000000000}"/>
          </ac:spMkLst>
        </pc:spChg>
        <pc:spChg chg="mod">
          <ac:chgData name="Masaki Suzuki" userId="2c4feb2ed34ad1a7" providerId="Windows Live" clId="Web-{8DED4023-259A-470A-AD33-A8C38697E642}" dt="2021-03-05T07:22:19.464" v="24" actId="1076"/>
          <ac:spMkLst>
            <pc:docMk/>
            <pc:sldMk cId="0" sldId="265"/>
            <ac:spMk id="244" creationId="{00000000-0000-0000-0000-000000000000}"/>
          </ac:spMkLst>
        </pc:spChg>
        <pc:spChg chg="mod">
          <ac:chgData name="Masaki Suzuki" userId="2c4feb2ed34ad1a7" providerId="Windows Live" clId="Web-{8DED4023-259A-470A-AD33-A8C38697E642}" dt="2021-03-05T07:22:10.635" v="23" actId="1076"/>
          <ac:spMkLst>
            <pc:docMk/>
            <pc:sldMk cId="0" sldId="265"/>
            <ac:spMk id="245" creationId="{00000000-0000-0000-0000-000000000000}"/>
          </ac:spMkLst>
        </pc:spChg>
      </pc:sldChg>
      <pc:sldChg chg="modSp">
        <pc:chgData name="Masaki Suzuki" userId="2c4feb2ed34ad1a7" providerId="Windows Live" clId="Web-{8DED4023-259A-470A-AD33-A8C38697E642}" dt="2021-03-05T07:22:37.121" v="26" actId="1076"/>
        <pc:sldMkLst>
          <pc:docMk/>
          <pc:sldMk cId="0" sldId="266"/>
        </pc:sldMkLst>
        <pc:spChg chg="mod">
          <ac:chgData name="Masaki Suzuki" userId="2c4feb2ed34ad1a7" providerId="Windows Live" clId="Web-{8DED4023-259A-470A-AD33-A8C38697E642}" dt="2021-03-05T07:22:37.121" v="26" actId="1076"/>
          <ac:spMkLst>
            <pc:docMk/>
            <pc:sldMk cId="0" sldId="266"/>
            <ac:spMk id="257" creationId="{00000000-0000-0000-0000-000000000000}"/>
          </ac:spMkLst>
        </pc:spChg>
        <pc:spChg chg="mod">
          <ac:chgData name="Masaki Suzuki" userId="2c4feb2ed34ad1a7" providerId="Windows Live" clId="Web-{8DED4023-259A-470A-AD33-A8C38697E642}" dt="2021-03-05T07:22:26.839" v="25" actId="1076"/>
          <ac:spMkLst>
            <pc:docMk/>
            <pc:sldMk cId="0" sldId="266"/>
            <ac:spMk id="258" creationId="{00000000-0000-0000-0000-000000000000}"/>
          </ac:spMkLst>
        </pc:spChg>
      </pc:sldChg>
      <pc:sldChg chg="modSp">
        <pc:chgData name="Masaki Suzuki" userId="2c4feb2ed34ad1a7" providerId="Windows Live" clId="Web-{8DED4023-259A-470A-AD33-A8C38697E642}" dt="2021-03-05T07:22:51.980" v="29" actId="1076"/>
        <pc:sldMkLst>
          <pc:docMk/>
          <pc:sldMk cId="0" sldId="267"/>
        </pc:sldMkLst>
        <pc:spChg chg="mod">
          <ac:chgData name="Masaki Suzuki" userId="2c4feb2ed34ad1a7" providerId="Windows Live" clId="Web-{8DED4023-259A-470A-AD33-A8C38697E642}" dt="2021-03-05T07:22:47.511" v="28" actId="1076"/>
          <ac:spMkLst>
            <pc:docMk/>
            <pc:sldMk cId="0" sldId="267"/>
            <ac:spMk id="270" creationId="{00000000-0000-0000-0000-000000000000}"/>
          </ac:spMkLst>
        </pc:spChg>
        <pc:spChg chg="mod">
          <ac:chgData name="Masaki Suzuki" userId="2c4feb2ed34ad1a7" providerId="Windows Live" clId="Web-{8DED4023-259A-470A-AD33-A8C38697E642}" dt="2021-03-05T07:22:51.980" v="29" actId="1076"/>
          <ac:spMkLst>
            <pc:docMk/>
            <pc:sldMk cId="0" sldId="267"/>
            <ac:spMk id="271" creationId="{00000000-0000-0000-0000-000000000000}"/>
          </ac:spMkLst>
        </pc:spChg>
      </pc:sldChg>
      <pc:sldChg chg="modSp">
        <pc:chgData name="Masaki Suzuki" userId="2c4feb2ed34ad1a7" providerId="Windows Live" clId="Web-{8DED4023-259A-470A-AD33-A8C38697E642}" dt="2021-03-05T07:23:49.716" v="33" actId="1076"/>
        <pc:sldMkLst>
          <pc:docMk/>
          <pc:sldMk cId="0" sldId="268"/>
        </pc:sldMkLst>
        <pc:spChg chg="mod">
          <ac:chgData name="Masaki Suzuki" userId="2c4feb2ed34ad1a7" providerId="Windows Live" clId="Web-{8DED4023-259A-470A-AD33-A8C38697E642}" dt="2021-03-05T07:23:33.309" v="30" actId="1076"/>
          <ac:spMkLst>
            <pc:docMk/>
            <pc:sldMk cId="0" sldId="268"/>
            <ac:spMk id="286" creationId="{00000000-0000-0000-0000-000000000000}"/>
          </ac:spMkLst>
        </pc:spChg>
        <pc:spChg chg="mod">
          <ac:chgData name="Masaki Suzuki" userId="2c4feb2ed34ad1a7" providerId="Windows Live" clId="Web-{8DED4023-259A-470A-AD33-A8C38697E642}" dt="2021-03-05T07:23:46.138" v="32" actId="1076"/>
          <ac:spMkLst>
            <pc:docMk/>
            <pc:sldMk cId="0" sldId="268"/>
            <ac:spMk id="287" creationId="{00000000-0000-0000-0000-000000000000}"/>
          </ac:spMkLst>
        </pc:spChg>
        <pc:spChg chg="mod">
          <ac:chgData name="Masaki Suzuki" userId="2c4feb2ed34ad1a7" providerId="Windows Live" clId="Web-{8DED4023-259A-470A-AD33-A8C38697E642}" dt="2021-03-05T07:23:41.294" v="31" actId="1076"/>
          <ac:spMkLst>
            <pc:docMk/>
            <pc:sldMk cId="0" sldId="268"/>
            <ac:spMk id="288" creationId="{00000000-0000-0000-0000-000000000000}"/>
          </ac:spMkLst>
        </pc:spChg>
        <pc:spChg chg="mod">
          <ac:chgData name="Masaki Suzuki" userId="2c4feb2ed34ad1a7" providerId="Windows Live" clId="Web-{8DED4023-259A-470A-AD33-A8C38697E642}" dt="2021-03-05T07:23:49.716" v="33" actId="1076"/>
          <ac:spMkLst>
            <pc:docMk/>
            <pc:sldMk cId="0" sldId="268"/>
            <ac:spMk id="289" creationId="{00000000-0000-0000-0000-000000000000}"/>
          </ac:spMkLst>
        </pc:spChg>
      </pc:sldChg>
      <pc:sldChg chg="modSp">
        <pc:chgData name="Masaki Suzuki" userId="2c4feb2ed34ad1a7" providerId="Windows Live" clId="Web-{8DED4023-259A-470A-AD33-A8C38697E642}" dt="2021-03-05T07:24:22.483" v="34" actId="1076"/>
        <pc:sldMkLst>
          <pc:docMk/>
          <pc:sldMk cId="0" sldId="270"/>
        </pc:sldMkLst>
        <pc:spChg chg="mod">
          <ac:chgData name="Masaki Suzuki" userId="2c4feb2ed34ad1a7" providerId="Windows Live" clId="Web-{8DED4023-259A-470A-AD33-A8C38697E642}" dt="2021-03-05T07:24:22.483" v="34" actId="1076"/>
          <ac:spMkLst>
            <pc:docMk/>
            <pc:sldMk cId="0" sldId="270"/>
            <ac:spMk id="318" creationId="{00000000-0000-0000-0000-000000000000}"/>
          </ac:spMkLst>
        </pc:spChg>
      </pc:sldChg>
      <pc:sldChg chg="modSp">
        <pc:chgData name="Masaki Suzuki" userId="2c4feb2ed34ad1a7" providerId="Windows Live" clId="Web-{8DED4023-259A-470A-AD33-A8C38697E642}" dt="2021-03-05T07:24:33.327" v="36" actId="1076"/>
        <pc:sldMkLst>
          <pc:docMk/>
          <pc:sldMk cId="0" sldId="271"/>
        </pc:sldMkLst>
        <pc:spChg chg="mod">
          <ac:chgData name="Masaki Suzuki" userId="2c4feb2ed34ad1a7" providerId="Windows Live" clId="Web-{8DED4023-259A-470A-AD33-A8C38697E642}" dt="2021-03-05T07:24:29.342" v="35" actId="1076"/>
          <ac:spMkLst>
            <pc:docMk/>
            <pc:sldMk cId="0" sldId="271"/>
            <ac:spMk id="329" creationId="{00000000-0000-0000-0000-000000000000}"/>
          </ac:spMkLst>
        </pc:spChg>
        <pc:spChg chg="mod">
          <ac:chgData name="Masaki Suzuki" userId="2c4feb2ed34ad1a7" providerId="Windows Live" clId="Web-{8DED4023-259A-470A-AD33-A8C38697E642}" dt="2021-03-05T07:24:33.327" v="36" actId="1076"/>
          <ac:spMkLst>
            <pc:docMk/>
            <pc:sldMk cId="0" sldId="271"/>
            <ac:spMk id="330" creationId="{00000000-0000-0000-0000-000000000000}"/>
          </ac:spMkLst>
        </pc:spChg>
      </pc:sldChg>
      <pc:sldChg chg="modSp">
        <pc:chgData name="Masaki Suzuki" userId="2c4feb2ed34ad1a7" providerId="Windows Live" clId="Web-{8DED4023-259A-470A-AD33-A8C38697E642}" dt="2021-03-05T07:24:51.093" v="39" actId="1076"/>
        <pc:sldMkLst>
          <pc:docMk/>
          <pc:sldMk cId="0" sldId="272"/>
        </pc:sldMkLst>
        <pc:spChg chg="mod">
          <ac:chgData name="Masaki Suzuki" userId="2c4feb2ed34ad1a7" providerId="Windows Live" clId="Web-{8DED4023-259A-470A-AD33-A8C38697E642}" dt="2021-03-05T07:24:44.139" v="37" actId="1076"/>
          <ac:spMkLst>
            <pc:docMk/>
            <pc:sldMk cId="0" sldId="272"/>
            <ac:spMk id="343" creationId="{00000000-0000-0000-0000-000000000000}"/>
          </ac:spMkLst>
        </pc:spChg>
        <pc:spChg chg="mod">
          <ac:chgData name="Masaki Suzuki" userId="2c4feb2ed34ad1a7" providerId="Windows Live" clId="Web-{8DED4023-259A-470A-AD33-A8C38697E642}" dt="2021-03-05T07:24:48.874" v="38" actId="1076"/>
          <ac:spMkLst>
            <pc:docMk/>
            <pc:sldMk cId="0" sldId="272"/>
            <ac:spMk id="344" creationId="{00000000-0000-0000-0000-000000000000}"/>
          </ac:spMkLst>
        </pc:spChg>
        <pc:spChg chg="mod">
          <ac:chgData name="Masaki Suzuki" userId="2c4feb2ed34ad1a7" providerId="Windows Live" clId="Web-{8DED4023-259A-470A-AD33-A8C38697E642}" dt="2021-03-05T07:24:51.093" v="39" actId="1076"/>
          <ac:spMkLst>
            <pc:docMk/>
            <pc:sldMk cId="0" sldId="272"/>
            <ac:spMk id="345" creationId="{00000000-0000-0000-0000-000000000000}"/>
          </ac:spMkLst>
        </pc:spChg>
      </pc:sldChg>
      <pc:sldChg chg="modSp">
        <pc:chgData name="Masaki Suzuki" userId="2c4feb2ed34ad1a7" providerId="Windows Live" clId="Web-{8DED4023-259A-470A-AD33-A8C38697E642}" dt="2021-03-05T07:26:31.845" v="50" actId="1076"/>
        <pc:sldMkLst>
          <pc:docMk/>
          <pc:sldMk cId="0" sldId="274"/>
        </pc:sldMkLst>
        <pc:spChg chg="mod">
          <ac:chgData name="Masaki Suzuki" userId="2c4feb2ed34ad1a7" providerId="Windows Live" clId="Web-{8DED4023-259A-470A-AD33-A8C38697E642}" dt="2021-03-05T07:25:36.953" v="40" actId="20577"/>
          <ac:spMkLst>
            <pc:docMk/>
            <pc:sldMk cId="0" sldId="274"/>
            <ac:spMk id="362" creationId="{00000000-0000-0000-0000-000000000000}"/>
          </ac:spMkLst>
        </pc:spChg>
        <pc:spChg chg="mod">
          <ac:chgData name="Masaki Suzuki" userId="2c4feb2ed34ad1a7" providerId="Windows Live" clId="Web-{8DED4023-259A-470A-AD33-A8C38697E642}" dt="2021-03-05T07:25:58.329" v="43" actId="1076"/>
          <ac:spMkLst>
            <pc:docMk/>
            <pc:sldMk cId="0" sldId="274"/>
            <ac:spMk id="368" creationId="{00000000-0000-0000-0000-000000000000}"/>
          </ac:spMkLst>
        </pc:spChg>
        <pc:spChg chg="mod">
          <ac:chgData name="Masaki Suzuki" userId="2c4feb2ed34ad1a7" providerId="Windows Live" clId="Web-{8DED4023-259A-470A-AD33-A8C38697E642}" dt="2021-03-05T07:26:01.438" v="44" actId="1076"/>
          <ac:spMkLst>
            <pc:docMk/>
            <pc:sldMk cId="0" sldId="274"/>
            <ac:spMk id="369" creationId="{00000000-0000-0000-0000-000000000000}"/>
          </ac:spMkLst>
        </pc:spChg>
        <pc:spChg chg="mod">
          <ac:chgData name="Masaki Suzuki" userId="2c4feb2ed34ad1a7" providerId="Windows Live" clId="Web-{8DED4023-259A-470A-AD33-A8C38697E642}" dt="2021-03-05T07:26:05.516" v="45" actId="1076"/>
          <ac:spMkLst>
            <pc:docMk/>
            <pc:sldMk cId="0" sldId="274"/>
            <ac:spMk id="370" creationId="{00000000-0000-0000-0000-000000000000}"/>
          </ac:spMkLst>
        </pc:spChg>
        <pc:spChg chg="mod">
          <ac:chgData name="Masaki Suzuki" userId="2c4feb2ed34ad1a7" providerId="Windows Live" clId="Web-{8DED4023-259A-470A-AD33-A8C38697E642}" dt="2021-03-05T07:26:11.798" v="46" actId="1076"/>
          <ac:spMkLst>
            <pc:docMk/>
            <pc:sldMk cId="0" sldId="274"/>
            <ac:spMk id="371" creationId="{00000000-0000-0000-0000-000000000000}"/>
          </ac:spMkLst>
        </pc:spChg>
        <pc:spChg chg="mod">
          <ac:chgData name="Masaki Suzuki" userId="2c4feb2ed34ad1a7" providerId="Windows Live" clId="Web-{8DED4023-259A-470A-AD33-A8C38697E642}" dt="2021-03-05T07:26:23.548" v="48" actId="1076"/>
          <ac:spMkLst>
            <pc:docMk/>
            <pc:sldMk cId="0" sldId="274"/>
            <ac:spMk id="372" creationId="{00000000-0000-0000-0000-000000000000}"/>
          </ac:spMkLst>
        </pc:spChg>
        <pc:spChg chg="mod">
          <ac:chgData name="Masaki Suzuki" userId="2c4feb2ed34ad1a7" providerId="Windows Live" clId="Web-{8DED4023-259A-470A-AD33-A8C38697E642}" dt="2021-03-05T07:26:26.830" v="49" actId="1076"/>
          <ac:spMkLst>
            <pc:docMk/>
            <pc:sldMk cId="0" sldId="274"/>
            <ac:spMk id="373" creationId="{00000000-0000-0000-0000-000000000000}"/>
          </ac:spMkLst>
        </pc:spChg>
        <pc:spChg chg="mod">
          <ac:chgData name="Masaki Suzuki" userId="2c4feb2ed34ad1a7" providerId="Windows Live" clId="Web-{8DED4023-259A-470A-AD33-A8C38697E642}" dt="2021-03-05T07:26:31.845" v="50" actId="1076"/>
          <ac:spMkLst>
            <pc:docMk/>
            <pc:sldMk cId="0" sldId="274"/>
            <ac:spMk id="374" creationId="{00000000-0000-0000-0000-000000000000}"/>
          </ac:spMkLst>
        </pc:spChg>
        <pc:spChg chg="mod">
          <ac:chgData name="Masaki Suzuki" userId="2c4feb2ed34ad1a7" providerId="Windows Live" clId="Web-{8DED4023-259A-470A-AD33-A8C38697E642}" dt="2021-03-05T07:26:18.142" v="47" actId="1076"/>
          <ac:spMkLst>
            <pc:docMk/>
            <pc:sldMk cId="0" sldId="274"/>
            <ac:spMk id="375" creationId="{00000000-0000-0000-0000-000000000000}"/>
          </ac:spMkLst>
        </pc:spChg>
      </pc:sldChg>
      <pc:sldChg chg="modSp">
        <pc:chgData name="Masaki Suzuki" userId="2c4feb2ed34ad1a7" providerId="Windows Live" clId="Web-{8DED4023-259A-470A-AD33-A8C38697E642}" dt="2021-03-05T07:26:47.424" v="51" actId="1076"/>
        <pc:sldMkLst>
          <pc:docMk/>
          <pc:sldMk cId="0" sldId="275"/>
        </pc:sldMkLst>
        <pc:spChg chg="mod">
          <ac:chgData name="Masaki Suzuki" userId="2c4feb2ed34ad1a7" providerId="Windows Live" clId="Web-{8DED4023-259A-470A-AD33-A8C38697E642}" dt="2021-03-05T07:26:47.424" v="51" actId="1076"/>
          <ac:spMkLst>
            <pc:docMk/>
            <pc:sldMk cId="0" sldId="275"/>
            <ac:spMk id="386" creationId="{00000000-0000-0000-0000-000000000000}"/>
          </ac:spMkLst>
        </pc:spChg>
      </pc:sldChg>
      <pc:sldChg chg="modSp">
        <pc:chgData name="Masaki Suzuki" userId="2c4feb2ed34ad1a7" providerId="Windows Live" clId="Web-{8DED4023-259A-470A-AD33-A8C38697E642}" dt="2021-03-05T07:27:01.612" v="52" actId="1076"/>
        <pc:sldMkLst>
          <pc:docMk/>
          <pc:sldMk cId="0" sldId="276"/>
        </pc:sldMkLst>
        <pc:spChg chg="mod">
          <ac:chgData name="Masaki Suzuki" userId="2c4feb2ed34ad1a7" providerId="Windows Live" clId="Web-{8DED4023-259A-470A-AD33-A8C38697E642}" dt="2021-03-05T07:27:01.612" v="52" actId="1076"/>
          <ac:spMkLst>
            <pc:docMk/>
            <pc:sldMk cId="0" sldId="276"/>
            <ac:spMk id="402" creationId="{00000000-0000-0000-0000-000000000000}"/>
          </ac:spMkLst>
        </pc:spChg>
      </pc:sldChg>
      <pc:sldChg chg="modSp">
        <pc:chgData name="Masaki Suzuki" userId="2c4feb2ed34ad1a7" providerId="Windows Live" clId="Web-{8DED4023-259A-470A-AD33-A8C38697E642}" dt="2021-03-05T07:27:07.487" v="53" actId="1076"/>
        <pc:sldMkLst>
          <pc:docMk/>
          <pc:sldMk cId="0" sldId="277"/>
        </pc:sldMkLst>
        <pc:spChg chg="mod">
          <ac:chgData name="Masaki Suzuki" userId="2c4feb2ed34ad1a7" providerId="Windows Live" clId="Web-{8DED4023-259A-470A-AD33-A8C38697E642}" dt="2021-03-05T07:27:07.487" v="53" actId="1076"/>
          <ac:spMkLst>
            <pc:docMk/>
            <pc:sldMk cId="0" sldId="277"/>
            <ac:spMk id="411" creationId="{00000000-0000-0000-0000-000000000000}"/>
          </ac:spMkLst>
        </pc:spChg>
      </pc:sldChg>
      <pc:sldChg chg="modSp">
        <pc:chgData name="Masaki Suzuki" userId="2c4feb2ed34ad1a7" providerId="Windows Live" clId="Web-{8DED4023-259A-470A-AD33-A8C38697E642}" dt="2021-03-05T07:27:24.253" v="55" actId="1076"/>
        <pc:sldMkLst>
          <pc:docMk/>
          <pc:sldMk cId="0" sldId="278"/>
        </pc:sldMkLst>
        <pc:spChg chg="mod">
          <ac:chgData name="Masaki Suzuki" userId="2c4feb2ed34ad1a7" providerId="Windows Live" clId="Web-{8DED4023-259A-470A-AD33-A8C38697E642}" dt="2021-03-05T07:27:20.425" v="54" actId="1076"/>
          <ac:spMkLst>
            <pc:docMk/>
            <pc:sldMk cId="0" sldId="278"/>
            <ac:spMk id="422" creationId="{00000000-0000-0000-0000-000000000000}"/>
          </ac:spMkLst>
        </pc:spChg>
        <pc:spChg chg="mod">
          <ac:chgData name="Masaki Suzuki" userId="2c4feb2ed34ad1a7" providerId="Windows Live" clId="Web-{8DED4023-259A-470A-AD33-A8C38697E642}" dt="2021-03-05T07:27:24.253" v="55" actId="1076"/>
          <ac:spMkLst>
            <pc:docMk/>
            <pc:sldMk cId="0" sldId="278"/>
            <ac:spMk id="423" creationId="{00000000-0000-0000-0000-000000000000}"/>
          </ac:spMkLst>
        </pc:spChg>
      </pc:sldChg>
      <pc:sldChg chg="modSp">
        <pc:chgData name="Masaki Suzuki" userId="2c4feb2ed34ad1a7" providerId="Windows Live" clId="Web-{8DED4023-259A-470A-AD33-A8C38697E642}" dt="2021-03-05T07:27:59.738" v="61" actId="1076"/>
        <pc:sldMkLst>
          <pc:docMk/>
          <pc:sldMk cId="0" sldId="279"/>
        </pc:sldMkLst>
        <pc:spChg chg="mod">
          <ac:chgData name="Masaki Suzuki" userId="2c4feb2ed34ad1a7" providerId="Windows Live" clId="Web-{8DED4023-259A-470A-AD33-A8C38697E642}" dt="2021-03-05T07:27:38.597" v="56" actId="1076"/>
          <ac:spMkLst>
            <pc:docMk/>
            <pc:sldMk cId="0" sldId="279"/>
            <ac:spMk id="435" creationId="{00000000-0000-0000-0000-000000000000}"/>
          </ac:spMkLst>
        </pc:spChg>
        <pc:spChg chg="mod">
          <ac:chgData name="Masaki Suzuki" userId="2c4feb2ed34ad1a7" providerId="Windows Live" clId="Web-{8DED4023-259A-470A-AD33-A8C38697E642}" dt="2021-03-05T07:27:44.785" v="57" actId="1076"/>
          <ac:spMkLst>
            <pc:docMk/>
            <pc:sldMk cId="0" sldId="279"/>
            <ac:spMk id="436" creationId="{00000000-0000-0000-0000-000000000000}"/>
          </ac:spMkLst>
        </pc:spChg>
        <pc:spChg chg="mod">
          <ac:chgData name="Masaki Suzuki" userId="2c4feb2ed34ad1a7" providerId="Windows Live" clId="Web-{8DED4023-259A-470A-AD33-A8C38697E642}" dt="2021-03-05T07:27:50.457" v="58" actId="1076"/>
          <ac:spMkLst>
            <pc:docMk/>
            <pc:sldMk cId="0" sldId="279"/>
            <ac:spMk id="439" creationId="{00000000-0000-0000-0000-000000000000}"/>
          </ac:spMkLst>
        </pc:spChg>
        <pc:spChg chg="mod">
          <ac:chgData name="Masaki Suzuki" userId="2c4feb2ed34ad1a7" providerId="Windows Live" clId="Web-{8DED4023-259A-470A-AD33-A8C38697E642}" dt="2021-03-05T07:27:59.738" v="61" actId="1076"/>
          <ac:spMkLst>
            <pc:docMk/>
            <pc:sldMk cId="0" sldId="279"/>
            <ac:spMk id="440" creationId="{00000000-0000-0000-0000-000000000000}"/>
          </ac:spMkLst>
        </pc:spChg>
        <pc:spChg chg="mod">
          <ac:chgData name="Masaki Suzuki" userId="2c4feb2ed34ad1a7" providerId="Windows Live" clId="Web-{8DED4023-259A-470A-AD33-A8C38697E642}" dt="2021-03-05T07:27:56.879" v="60" actId="1076"/>
          <ac:spMkLst>
            <pc:docMk/>
            <pc:sldMk cId="0" sldId="279"/>
            <ac:spMk id="441" creationId="{00000000-0000-0000-0000-000000000000}"/>
          </ac:spMkLst>
        </pc:spChg>
        <pc:spChg chg="mod">
          <ac:chgData name="Masaki Suzuki" userId="2c4feb2ed34ad1a7" providerId="Windows Live" clId="Web-{8DED4023-259A-470A-AD33-A8C38697E642}" dt="2021-03-05T07:27:53.800" v="59" actId="1076"/>
          <ac:spMkLst>
            <pc:docMk/>
            <pc:sldMk cId="0" sldId="279"/>
            <ac:spMk id="442" creationId="{00000000-0000-0000-0000-000000000000}"/>
          </ac:spMkLst>
        </pc:spChg>
      </pc:sldChg>
    </pc:docChg>
  </pc:docChgLst>
  <pc:docChgLst>
    <pc:chgData name="ゲスト ユーザー" providerId="Windows Live" clId="Web-{66F6F400-262E-41EF-9219-CBBDD9E3DF7F}"/>
    <pc:docChg chg="addSld delSld modSld">
      <pc:chgData name="ゲスト ユーザー" userId="" providerId="Windows Live" clId="Web-{66F6F400-262E-41EF-9219-CBBDD9E3DF7F}" dt="2021-03-27T06:47:25.193" v="1543" actId="20577"/>
      <pc:docMkLst>
        <pc:docMk/>
      </pc:docMkLst>
      <pc:sldChg chg="modSp">
        <pc:chgData name="ゲスト ユーザー" userId="" providerId="Windows Live" clId="Web-{66F6F400-262E-41EF-9219-CBBDD9E3DF7F}" dt="2021-03-27T05:03:38.958" v="79" actId="20577"/>
        <pc:sldMkLst>
          <pc:docMk/>
          <pc:sldMk cId="1864783245" sldId="361"/>
        </pc:sldMkLst>
        <pc:spChg chg="mod">
          <ac:chgData name="ゲスト ユーザー" userId="" providerId="Windows Live" clId="Web-{66F6F400-262E-41EF-9219-CBBDD9E3DF7F}" dt="2021-03-27T05:03:38.958" v="79" actId="20577"/>
          <ac:spMkLst>
            <pc:docMk/>
            <pc:sldMk cId="1864783245" sldId="361"/>
            <ac:spMk id="4" creationId="{83B0A878-393B-46A3-903D-A7B604038F61}"/>
          </ac:spMkLst>
        </pc:spChg>
      </pc:sldChg>
      <pc:sldChg chg="addSp delSp modSp">
        <pc:chgData name="ゲスト ユーザー" userId="" providerId="Windows Live" clId="Web-{66F6F400-262E-41EF-9219-CBBDD9E3DF7F}" dt="2021-03-27T05:08:33.588" v="86" actId="20577"/>
        <pc:sldMkLst>
          <pc:docMk/>
          <pc:sldMk cId="170404140" sldId="364"/>
        </pc:sldMkLst>
        <pc:spChg chg="mod">
          <ac:chgData name="ゲスト ユーザー" userId="" providerId="Windows Live" clId="Web-{66F6F400-262E-41EF-9219-CBBDD9E3DF7F}" dt="2021-03-27T05:08:33.588" v="86" actId="20577"/>
          <ac:spMkLst>
            <pc:docMk/>
            <pc:sldMk cId="170404140" sldId="364"/>
            <ac:spMk id="233" creationId="{00000000-0000-0000-0000-000000000000}"/>
          </ac:spMkLst>
        </pc:spChg>
        <pc:picChg chg="del">
          <ac:chgData name="ゲスト ユーザー" userId="" providerId="Windows Live" clId="Web-{66F6F400-262E-41EF-9219-CBBDD9E3DF7F}" dt="2021-03-27T05:04:26.959" v="80"/>
          <ac:picMkLst>
            <pc:docMk/>
            <pc:sldMk cId="170404140" sldId="364"/>
            <ac:picMk id="5" creationId="{6F618216-D1D1-4574-9CBF-8C62EE5655D7}"/>
          </ac:picMkLst>
        </pc:picChg>
        <pc:picChg chg="add mod">
          <ac:chgData name="ゲスト ユーザー" userId="" providerId="Windows Live" clId="Web-{66F6F400-262E-41EF-9219-CBBDD9E3DF7F}" dt="2021-03-27T05:04:31.818" v="82" actId="1076"/>
          <ac:picMkLst>
            <pc:docMk/>
            <pc:sldMk cId="170404140" sldId="364"/>
            <ac:picMk id="6" creationId="{9EC14AA2-8AE8-4ED4-9409-0F1C82FB3DC4}"/>
          </ac:picMkLst>
        </pc:picChg>
      </pc:sldChg>
      <pc:sldChg chg="addSp delSp modSp">
        <pc:chgData name="ゲスト ユーザー" userId="" providerId="Windows Live" clId="Web-{66F6F400-262E-41EF-9219-CBBDD9E3DF7F}" dt="2021-03-27T05:50:43.713" v="728" actId="20577"/>
        <pc:sldMkLst>
          <pc:docMk/>
          <pc:sldMk cId="1795561290" sldId="365"/>
        </pc:sldMkLst>
        <pc:spChg chg="mod">
          <ac:chgData name="ゲスト ユーザー" userId="" providerId="Windows Live" clId="Web-{66F6F400-262E-41EF-9219-CBBDD9E3DF7F}" dt="2021-03-27T05:50:43.713" v="728" actId="20577"/>
          <ac:spMkLst>
            <pc:docMk/>
            <pc:sldMk cId="1795561290" sldId="365"/>
            <ac:spMk id="3" creationId="{3CB21E07-D58C-456C-86C7-C3C437854117}"/>
          </ac:spMkLst>
        </pc:spChg>
        <pc:spChg chg="mod">
          <ac:chgData name="ゲスト ユーザー" userId="" providerId="Windows Live" clId="Web-{66F6F400-262E-41EF-9219-CBBDD9E3DF7F}" dt="2021-03-27T05:50:22.838" v="724" actId="20577"/>
          <ac:spMkLst>
            <pc:docMk/>
            <pc:sldMk cId="1795561290" sldId="365"/>
            <ac:spMk id="4" creationId="{83B0A878-393B-46A3-903D-A7B604038F61}"/>
          </ac:spMkLst>
        </pc:spChg>
        <pc:spChg chg="add mod">
          <ac:chgData name="ゲスト ユーザー" userId="" providerId="Windows Live" clId="Web-{66F6F400-262E-41EF-9219-CBBDD9E3DF7F}" dt="2021-03-27T05:49:48.837" v="709" actId="1076"/>
          <ac:spMkLst>
            <pc:docMk/>
            <pc:sldMk cId="1795561290" sldId="365"/>
            <ac:spMk id="8" creationId="{8C363675-06F5-4D23-A8D5-095896EC19B6}"/>
          </ac:spMkLst>
        </pc:spChg>
        <pc:spChg chg="add mod">
          <ac:chgData name="ゲスト ユーザー" userId="" providerId="Windows Live" clId="Web-{66F6F400-262E-41EF-9219-CBBDD9E3DF7F}" dt="2021-03-27T05:50:12.384" v="714" actId="14100"/>
          <ac:spMkLst>
            <pc:docMk/>
            <pc:sldMk cId="1795561290" sldId="365"/>
            <ac:spMk id="12" creationId="{CA476365-8F64-4E82-A3AB-3021E8854091}"/>
          </ac:spMkLst>
        </pc:spChg>
        <pc:picChg chg="add del mod">
          <ac:chgData name="ゲスト ユーザー" userId="" providerId="Windows Live" clId="Web-{66F6F400-262E-41EF-9219-CBBDD9E3DF7F}" dt="2021-03-27T05:41:19.985" v="487"/>
          <ac:picMkLst>
            <pc:docMk/>
            <pc:sldMk cId="1795561290" sldId="365"/>
            <ac:picMk id="5" creationId="{662514C4-3D0B-4DDF-BEEA-7D6B8791F01E}"/>
          </ac:picMkLst>
        </pc:picChg>
        <pc:picChg chg="del mod">
          <ac:chgData name="ゲスト ユーザー" userId="" providerId="Windows Live" clId="Web-{66F6F400-262E-41EF-9219-CBBDD9E3DF7F}" dt="2021-03-27T05:26:27.844" v="326"/>
          <ac:picMkLst>
            <pc:docMk/>
            <pc:sldMk cId="1795561290" sldId="365"/>
            <ac:picMk id="6" creationId="{0234C3F6-8C8F-445B-9411-3886ED6D746C}"/>
          </ac:picMkLst>
        </pc:picChg>
        <pc:picChg chg="add mod ord">
          <ac:chgData name="ゲスト ユーザー" userId="" providerId="Windows Live" clId="Web-{66F6F400-262E-41EF-9219-CBBDD9E3DF7F}" dt="2021-03-27T05:49:24.274" v="705"/>
          <ac:picMkLst>
            <pc:docMk/>
            <pc:sldMk cId="1795561290" sldId="365"/>
            <ac:picMk id="7" creationId="{57E4678F-54DB-4092-9C3F-24C20A7A343E}"/>
          </ac:picMkLst>
        </pc:picChg>
      </pc:sldChg>
      <pc:sldChg chg="modSp">
        <pc:chgData name="ゲスト ユーザー" userId="" providerId="Windows Live" clId="Web-{66F6F400-262E-41EF-9219-CBBDD9E3DF7F}" dt="2021-03-27T05:52:06.308" v="745" actId="20577"/>
        <pc:sldMkLst>
          <pc:docMk/>
          <pc:sldMk cId="3087493695" sldId="366"/>
        </pc:sldMkLst>
        <pc:spChg chg="mod">
          <ac:chgData name="ゲスト ユーザー" userId="" providerId="Windows Live" clId="Web-{66F6F400-262E-41EF-9219-CBBDD9E3DF7F}" dt="2021-03-27T05:52:06.308" v="745" actId="20577"/>
          <ac:spMkLst>
            <pc:docMk/>
            <pc:sldMk cId="3087493695" sldId="366"/>
            <ac:spMk id="3" creationId="{3CB21E07-D58C-456C-86C7-C3C437854117}"/>
          </ac:spMkLst>
        </pc:spChg>
        <pc:spChg chg="mod">
          <ac:chgData name="ゲスト ユーザー" userId="" providerId="Windows Live" clId="Web-{66F6F400-262E-41EF-9219-CBBDD9E3DF7F}" dt="2021-03-27T04:57:32.030" v="19" actId="14100"/>
          <ac:spMkLst>
            <pc:docMk/>
            <pc:sldMk cId="3087493695" sldId="366"/>
            <ac:spMk id="4" creationId="{83B0A878-393B-46A3-903D-A7B604038F61}"/>
          </ac:spMkLst>
        </pc:spChg>
        <pc:spChg chg="mod">
          <ac:chgData name="ゲスト ユーザー" userId="" providerId="Windows Live" clId="Web-{66F6F400-262E-41EF-9219-CBBDD9E3DF7F}" dt="2021-03-27T05:15:48.662" v="164" actId="20577"/>
          <ac:spMkLst>
            <pc:docMk/>
            <pc:sldMk cId="3087493695" sldId="366"/>
            <ac:spMk id="233" creationId="{00000000-0000-0000-0000-000000000000}"/>
          </ac:spMkLst>
        </pc:spChg>
      </pc:sldChg>
      <pc:sldChg chg="addSp modSp">
        <pc:chgData name="ゲスト ユーザー" userId="" providerId="Windows Live" clId="Web-{66F6F400-262E-41EF-9219-CBBDD9E3DF7F}" dt="2021-03-27T05:51:12.698" v="735" actId="20577"/>
        <pc:sldMkLst>
          <pc:docMk/>
          <pc:sldMk cId="488341773" sldId="367"/>
        </pc:sldMkLst>
        <pc:spChg chg="mod">
          <ac:chgData name="ゲスト ユーザー" userId="" providerId="Windows Live" clId="Web-{66F6F400-262E-41EF-9219-CBBDD9E3DF7F}" dt="2021-03-27T05:51:12.698" v="735" actId="20577"/>
          <ac:spMkLst>
            <pc:docMk/>
            <pc:sldMk cId="488341773" sldId="367"/>
            <ac:spMk id="3" creationId="{3CB21E07-D58C-456C-86C7-C3C437854117}"/>
          </ac:spMkLst>
        </pc:spChg>
        <pc:spChg chg="add mod">
          <ac:chgData name="ゲスト ユーザー" userId="" providerId="Windows Live" clId="Web-{66F6F400-262E-41EF-9219-CBBDD9E3DF7F}" dt="2021-03-27T05:18:09.617" v="191"/>
          <ac:spMkLst>
            <pc:docMk/>
            <pc:sldMk cId="488341773" sldId="367"/>
            <ac:spMk id="8" creationId="{694F16CA-C28E-4AFE-B24C-B4822B62CE79}"/>
          </ac:spMkLst>
        </pc:spChg>
        <pc:spChg chg="mod">
          <ac:chgData name="ゲスト ユーザー" userId="" providerId="Windows Live" clId="Web-{66F6F400-262E-41EF-9219-CBBDD9E3DF7F}" dt="2021-03-27T05:00:43.752" v="46" actId="20577"/>
          <ac:spMkLst>
            <pc:docMk/>
            <pc:sldMk cId="488341773" sldId="367"/>
            <ac:spMk id="20" creationId="{AD95337F-79EC-4728-9FAF-676E79121464}"/>
          </ac:spMkLst>
        </pc:spChg>
        <pc:spChg chg="mod">
          <ac:chgData name="ゲスト ユーザー" userId="" providerId="Windows Live" clId="Web-{66F6F400-262E-41EF-9219-CBBDD9E3DF7F}" dt="2021-03-27T05:02:03.910" v="52" actId="1076"/>
          <ac:spMkLst>
            <pc:docMk/>
            <pc:sldMk cId="488341773" sldId="367"/>
            <ac:spMk id="21" creationId="{21D1C87A-9290-421F-B938-AD73D3FB708C}"/>
          </ac:spMkLst>
        </pc:spChg>
        <pc:spChg chg="mod">
          <ac:chgData name="ゲスト ユーザー" userId="" providerId="Windows Live" clId="Web-{66F6F400-262E-41EF-9219-CBBDD9E3DF7F}" dt="2021-03-27T05:17:41.742" v="184" actId="1076"/>
          <ac:spMkLst>
            <pc:docMk/>
            <pc:sldMk cId="488341773" sldId="367"/>
            <ac:spMk id="24" creationId="{E1FE5B9C-32B6-43D1-9719-C2ABB7517D1D}"/>
          </ac:spMkLst>
        </pc:spChg>
        <pc:picChg chg="add mod">
          <ac:chgData name="ゲスト ユーザー" userId="" providerId="Windows Live" clId="Web-{66F6F400-262E-41EF-9219-CBBDD9E3DF7F}" dt="2021-03-27T05:17:32.538" v="182" actId="1076"/>
          <ac:picMkLst>
            <pc:docMk/>
            <pc:sldMk cId="488341773" sldId="367"/>
            <ac:picMk id="5" creationId="{971FE635-0BF6-45AA-9023-BF021BF19481}"/>
          </ac:picMkLst>
        </pc:picChg>
        <pc:picChg chg="mod">
          <ac:chgData name="ゲスト ユーザー" userId="" providerId="Windows Live" clId="Web-{66F6F400-262E-41EF-9219-CBBDD9E3DF7F}" dt="2021-03-27T05:17:27.413" v="179" actId="14100"/>
          <ac:picMkLst>
            <pc:docMk/>
            <pc:sldMk cId="488341773" sldId="367"/>
            <ac:picMk id="7" creationId="{B026A58A-DB5E-486C-A2AE-40B567107341}"/>
          </ac:picMkLst>
        </pc:picChg>
        <pc:cxnChg chg="mod">
          <ac:chgData name="ゲスト ユーザー" userId="" providerId="Windows Live" clId="Web-{66F6F400-262E-41EF-9219-CBBDD9E3DF7F}" dt="2021-03-27T05:01:54.144" v="50" actId="1076"/>
          <ac:cxnSpMkLst>
            <pc:docMk/>
            <pc:sldMk cId="488341773" sldId="367"/>
            <ac:cxnSpMk id="13" creationId="{4D75CBBF-B9FB-4D0F-8BD0-7C1343206731}"/>
          </ac:cxnSpMkLst>
        </pc:cxnChg>
        <pc:cxnChg chg="mod">
          <ac:chgData name="ゲスト ユーザー" userId="" providerId="Windows Live" clId="Web-{66F6F400-262E-41EF-9219-CBBDD9E3DF7F}" dt="2021-03-27T05:17:39.273" v="183" actId="1076"/>
          <ac:cxnSpMkLst>
            <pc:docMk/>
            <pc:sldMk cId="488341773" sldId="367"/>
            <ac:cxnSpMk id="16" creationId="{09954158-0F83-4404-A005-27EF073B16BF}"/>
          </ac:cxnSpMkLst>
        </pc:cxnChg>
      </pc:sldChg>
      <pc:sldChg chg="addSp delSp modSp">
        <pc:chgData name="ゲスト ユーザー" userId="" providerId="Windows Live" clId="Web-{66F6F400-262E-41EF-9219-CBBDD9E3DF7F}" dt="2021-03-27T05:14:28.361" v="134" actId="20577"/>
        <pc:sldMkLst>
          <pc:docMk/>
          <pc:sldMk cId="2927455972" sldId="368"/>
        </pc:sldMkLst>
        <pc:spChg chg="mod">
          <ac:chgData name="ゲスト ユーザー" userId="" providerId="Windows Live" clId="Web-{66F6F400-262E-41EF-9219-CBBDD9E3DF7F}" dt="2021-03-27T04:56:22.419" v="3" actId="20577"/>
          <ac:spMkLst>
            <pc:docMk/>
            <pc:sldMk cId="2927455972" sldId="368"/>
            <ac:spMk id="3" creationId="{3CB21E07-D58C-456C-86C7-C3C437854117}"/>
          </ac:spMkLst>
        </pc:spChg>
        <pc:spChg chg="mod">
          <ac:chgData name="ゲスト ユーザー" userId="" providerId="Windows Live" clId="Web-{66F6F400-262E-41EF-9219-CBBDD9E3DF7F}" dt="2021-03-27T05:14:28.361" v="134" actId="20577"/>
          <ac:spMkLst>
            <pc:docMk/>
            <pc:sldMk cId="2927455972" sldId="368"/>
            <ac:spMk id="4" creationId="{83B0A878-393B-46A3-903D-A7B604038F61}"/>
          </ac:spMkLst>
        </pc:spChg>
        <pc:picChg chg="add mod">
          <ac:chgData name="ゲスト ユーザー" userId="" providerId="Windows Live" clId="Web-{66F6F400-262E-41EF-9219-CBBDD9E3DF7F}" dt="2021-03-27T05:09:27.058" v="89" actId="1076"/>
          <ac:picMkLst>
            <pc:docMk/>
            <pc:sldMk cId="2927455972" sldId="368"/>
            <ac:picMk id="5" creationId="{0F20E3BE-31AF-4673-836E-A7102B6C1D0E}"/>
          </ac:picMkLst>
        </pc:picChg>
        <pc:picChg chg="del">
          <ac:chgData name="ゲスト ユーザー" userId="" providerId="Windows Live" clId="Web-{66F6F400-262E-41EF-9219-CBBDD9E3DF7F}" dt="2021-03-27T05:09:23.136" v="87"/>
          <ac:picMkLst>
            <pc:docMk/>
            <pc:sldMk cId="2927455972" sldId="368"/>
            <ac:picMk id="6" creationId="{7AD4FED2-3766-44DB-A661-4D4436406B80}"/>
          </ac:picMkLst>
        </pc:picChg>
      </pc:sldChg>
      <pc:sldChg chg="addSp delSp modSp del">
        <pc:chgData name="ゲスト ユーザー" userId="" providerId="Windows Live" clId="Web-{66F6F400-262E-41EF-9219-CBBDD9E3DF7F}" dt="2021-03-27T05:10:20.277" v="93"/>
        <pc:sldMkLst>
          <pc:docMk/>
          <pc:sldMk cId="1421991540" sldId="369"/>
        </pc:sldMkLst>
        <pc:picChg chg="add mod">
          <ac:chgData name="ゲスト ユーザー" userId="" providerId="Windows Live" clId="Web-{66F6F400-262E-41EF-9219-CBBDD9E3DF7F}" dt="2021-03-27T05:10:00.527" v="92" actId="1076"/>
          <ac:picMkLst>
            <pc:docMk/>
            <pc:sldMk cId="1421991540" sldId="369"/>
            <ac:picMk id="5" creationId="{D176EBBE-463D-41E0-91A3-B7481793CFE6}"/>
          </ac:picMkLst>
        </pc:picChg>
        <pc:picChg chg="del">
          <ac:chgData name="ゲスト ユーザー" userId="" providerId="Windows Live" clId="Web-{66F6F400-262E-41EF-9219-CBBDD9E3DF7F}" dt="2021-03-27T05:09:55.730" v="90"/>
          <ac:picMkLst>
            <pc:docMk/>
            <pc:sldMk cId="1421991540" sldId="369"/>
            <ac:picMk id="6" creationId="{688622FB-8BF6-490E-9906-30831DD4FF35}"/>
          </ac:picMkLst>
        </pc:picChg>
      </pc:sldChg>
      <pc:sldChg chg="addSp delSp modSp">
        <pc:chgData name="ゲスト ユーザー" userId="" providerId="Windows Live" clId="Web-{66F6F400-262E-41EF-9219-CBBDD9E3DF7F}" dt="2021-03-27T05:44:30.113" v="578" actId="1076"/>
        <pc:sldMkLst>
          <pc:docMk/>
          <pc:sldMk cId="1719630260" sldId="370"/>
        </pc:sldMkLst>
        <pc:spChg chg="mod">
          <ac:chgData name="ゲスト ユーザー" userId="" providerId="Windows Live" clId="Web-{66F6F400-262E-41EF-9219-CBBDD9E3DF7F}" dt="2021-03-27T05:21:18.167" v="219" actId="20577"/>
          <ac:spMkLst>
            <pc:docMk/>
            <pc:sldMk cId="1719630260" sldId="370"/>
            <ac:spMk id="3" creationId="{3CB21E07-D58C-456C-86C7-C3C437854117}"/>
          </ac:spMkLst>
        </pc:spChg>
        <pc:spChg chg="add mod">
          <ac:chgData name="ゲスト ユーザー" userId="" providerId="Windows Live" clId="Web-{66F6F400-262E-41EF-9219-CBBDD9E3DF7F}" dt="2021-03-27T05:44:30.113" v="578" actId="1076"/>
          <ac:spMkLst>
            <pc:docMk/>
            <pc:sldMk cId="1719630260" sldId="370"/>
            <ac:spMk id="6" creationId="{37CB421D-2150-4249-B0C4-480689662AE7}"/>
          </ac:spMkLst>
        </pc:spChg>
        <pc:picChg chg="add del mod">
          <ac:chgData name="ゲスト ユーザー" userId="" providerId="Windows Live" clId="Web-{66F6F400-262E-41EF-9219-CBBDD9E3DF7F}" dt="2021-03-27T05:28:19.487" v="341"/>
          <ac:picMkLst>
            <pc:docMk/>
            <pc:sldMk cId="1719630260" sldId="370"/>
            <ac:picMk id="5" creationId="{A56D037F-BABA-4456-9A37-951F83E237C6}"/>
          </ac:picMkLst>
        </pc:picChg>
        <pc:picChg chg="add del mod ord">
          <ac:chgData name="ゲスト ユーザー" userId="" providerId="Windows Live" clId="Web-{66F6F400-262E-41EF-9219-CBBDD9E3DF7F}" dt="2021-03-27T05:43:58.144" v="571"/>
          <ac:picMkLst>
            <pc:docMk/>
            <pc:sldMk cId="1719630260" sldId="370"/>
            <ac:picMk id="7" creationId="{CE6DF4D5-2D9A-4A7C-8CA6-65C644E0D0EA}"/>
          </ac:picMkLst>
        </pc:picChg>
        <pc:picChg chg="add mod ord">
          <ac:chgData name="ゲスト ユーザー" userId="" providerId="Windows Live" clId="Web-{66F6F400-262E-41EF-9219-CBBDD9E3DF7F}" dt="2021-03-27T05:44:20.207" v="576"/>
          <ac:picMkLst>
            <pc:docMk/>
            <pc:sldMk cId="1719630260" sldId="370"/>
            <ac:picMk id="9" creationId="{E069E3BC-4E61-49F9-AC96-D53A6E6AC33F}"/>
          </ac:picMkLst>
        </pc:picChg>
        <pc:picChg chg="del">
          <ac:chgData name="ゲスト ユーザー" userId="" providerId="Windows Live" clId="Web-{66F6F400-262E-41EF-9219-CBBDD9E3DF7F}" dt="2021-03-27T05:19:29.197" v="206"/>
          <ac:picMkLst>
            <pc:docMk/>
            <pc:sldMk cId="1719630260" sldId="370"/>
            <ac:picMk id="10" creationId="{E5581D93-D089-48B7-9777-623ECA355070}"/>
          </ac:picMkLst>
        </pc:picChg>
      </pc:sldChg>
      <pc:sldChg chg="addSp delSp modSp">
        <pc:chgData name="ゲスト ユーザー" userId="" providerId="Windows Live" clId="Web-{66F6F400-262E-41EF-9219-CBBDD9E3DF7F}" dt="2021-03-27T05:43:54.237" v="570" actId="1076"/>
        <pc:sldMkLst>
          <pc:docMk/>
          <pc:sldMk cId="4192991152" sldId="371"/>
        </pc:sldMkLst>
        <pc:spChg chg="mod">
          <ac:chgData name="ゲスト ユーザー" userId="" providerId="Windows Live" clId="Web-{66F6F400-262E-41EF-9219-CBBDD9E3DF7F}" dt="2021-03-27T05:13:12.733" v="120" actId="20577"/>
          <ac:spMkLst>
            <pc:docMk/>
            <pc:sldMk cId="4192991152" sldId="371"/>
            <ac:spMk id="3" creationId="{3CB21E07-D58C-456C-86C7-C3C437854117}"/>
          </ac:spMkLst>
        </pc:spChg>
        <pc:spChg chg="mod">
          <ac:chgData name="ゲスト ユーザー" userId="" providerId="Windows Live" clId="Web-{66F6F400-262E-41EF-9219-CBBDD9E3DF7F}" dt="2021-03-27T05:13:50.609" v="123" actId="14100"/>
          <ac:spMkLst>
            <pc:docMk/>
            <pc:sldMk cId="4192991152" sldId="371"/>
            <ac:spMk id="4" creationId="{83B0A878-393B-46A3-903D-A7B604038F61}"/>
          </ac:spMkLst>
        </pc:spChg>
        <pc:spChg chg="add mod">
          <ac:chgData name="ゲスト ユーザー" userId="" providerId="Windows Live" clId="Web-{66F6F400-262E-41EF-9219-CBBDD9E3DF7F}" dt="2021-03-27T05:11:50.529" v="104" actId="14100"/>
          <ac:spMkLst>
            <pc:docMk/>
            <pc:sldMk cId="4192991152" sldId="371"/>
            <ac:spMk id="6" creationId="{D5765802-1152-4DE3-8551-688F2684D10A}"/>
          </ac:spMkLst>
        </pc:spChg>
        <pc:spChg chg="add mod">
          <ac:chgData name="ゲスト ユーザー" userId="" providerId="Windows Live" clId="Web-{66F6F400-262E-41EF-9219-CBBDD9E3DF7F}" dt="2021-03-27T05:43:54.237" v="570" actId="1076"/>
          <ac:spMkLst>
            <pc:docMk/>
            <pc:sldMk cId="4192991152" sldId="371"/>
            <ac:spMk id="12" creationId="{7A92708C-679F-4AB6-B312-C280EE79B378}"/>
          </ac:spMkLst>
        </pc:spChg>
        <pc:spChg chg="mod">
          <ac:chgData name="ゲスト ユーザー" userId="" providerId="Windows Live" clId="Web-{66F6F400-262E-41EF-9219-CBBDD9E3DF7F}" dt="2021-03-27T05:27:57.424" v="337" actId="1076"/>
          <ac:spMkLst>
            <pc:docMk/>
            <pc:sldMk cId="4192991152" sldId="371"/>
            <ac:spMk id="233" creationId="{00000000-0000-0000-0000-000000000000}"/>
          </ac:spMkLst>
        </pc:spChg>
        <pc:picChg chg="del">
          <ac:chgData name="ゲスト ユーザー" userId="" providerId="Windows Live" clId="Web-{66F6F400-262E-41EF-9219-CBBDD9E3DF7F}" dt="2021-03-27T05:11:25.200" v="98"/>
          <ac:picMkLst>
            <pc:docMk/>
            <pc:sldMk cId="4192991152" sldId="371"/>
            <ac:picMk id="5" creationId="{8687BFEE-ECE1-4FAB-8F43-9A9087A43676}"/>
          </ac:picMkLst>
        </pc:picChg>
        <pc:picChg chg="add del mod ord">
          <ac:chgData name="ゲスト ユーザー" userId="" providerId="Windows Live" clId="Web-{66F6F400-262E-41EF-9219-CBBDD9E3DF7F}" dt="2021-03-27T05:27:47.002" v="333"/>
          <ac:picMkLst>
            <pc:docMk/>
            <pc:sldMk cId="4192991152" sldId="371"/>
            <ac:picMk id="7" creationId="{899EB75C-D79A-453B-8A81-10747EF7E8E2}"/>
          </ac:picMkLst>
        </pc:picChg>
        <pc:picChg chg="mod">
          <ac:chgData name="ゲスト ユーザー" userId="" providerId="Windows Live" clId="Web-{66F6F400-262E-41EF-9219-CBBDD9E3DF7F}" dt="2021-03-27T05:43:47.628" v="569" actId="1076"/>
          <ac:picMkLst>
            <pc:docMk/>
            <pc:sldMk cId="4192991152" sldId="371"/>
            <ac:picMk id="8" creationId="{DF9CC89F-E92A-4E05-81D0-3D46B2B20896}"/>
          </ac:picMkLst>
        </pc:picChg>
        <pc:picChg chg="add del mod">
          <ac:chgData name="ゲスト ユーザー" userId="" providerId="Windows Live" clId="Web-{66F6F400-262E-41EF-9219-CBBDD9E3DF7F}" dt="2021-03-27T05:27:41.033" v="331"/>
          <ac:picMkLst>
            <pc:docMk/>
            <pc:sldMk cId="4192991152" sldId="371"/>
            <ac:picMk id="10" creationId="{91EB9AB6-D872-4583-A257-F978BB642F74}"/>
          </ac:picMkLst>
        </pc:picChg>
        <pc:picChg chg="add del mod ord">
          <ac:chgData name="ゲスト ユーザー" userId="" providerId="Windows Live" clId="Web-{66F6F400-262E-41EF-9219-CBBDD9E3DF7F}" dt="2021-03-27T05:43:01.471" v="564"/>
          <ac:picMkLst>
            <pc:docMk/>
            <pc:sldMk cId="4192991152" sldId="371"/>
            <ac:picMk id="11" creationId="{1FA94001-787D-4637-AA83-FA8D35968AFD}"/>
          </ac:picMkLst>
        </pc:picChg>
        <pc:picChg chg="add mod ord">
          <ac:chgData name="ゲスト ユーザー" userId="" providerId="Windows Live" clId="Web-{66F6F400-262E-41EF-9219-CBBDD9E3DF7F}" dt="2021-03-27T05:43:43.940" v="568" actId="1076"/>
          <ac:picMkLst>
            <pc:docMk/>
            <pc:sldMk cId="4192991152" sldId="371"/>
            <ac:picMk id="13" creationId="{E33C48C8-2779-4022-B276-9ED545EEA20E}"/>
          </ac:picMkLst>
        </pc:picChg>
      </pc:sldChg>
      <pc:sldChg chg="addSp delSp modSp">
        <pc:chgData name="ゲスト ユーザー" userId="" providerId="Windows Live" clId="Web-{66F6F400-262E-41EF-9219-CBBDD9E3DF7F}" dt="2021-03-27T06:44:14.659" v="1513" actId="20577"/>
        <pc:sldMkLst>
          <pc:docMk/>
          <pc:sldMk cId="2455326282" sldId="372"/>
        </pc:sldMkLst>
        <pc:spChg chg="mod">
          <ac:chgData name="ゲスト ユーザー" userId="" providerId="Windows Live" clId="Web-{66F6F400-262E-41EF-9219-CBBDD9E3DF7F}" dt="2021-03-27T06:44:06.440" v="1506" actId="20577"/>
          <ac:spMkLst>
            <pc:docMk/>
            <pc:sldMk cId="2455326282" sldId="372"/>
            <ac:spMk id="3" creationId="{3CB21E07-D58C-456C-86C7-C3C437854117}"/>
          </ac:spMkLst>
        </pc:spChg>
        <pc:spChg chg="mod">
          <ac:chgData name="ゲスト ユーザー" userId="" providerId="Windows Live" clId="Web-{66F6F400-262E-41EF-9219-CBBDD9E3DF7F}" dt="2021-03-27T05:51:31.136" v="741" actId="20577"/>
          <ac:spMkLst>
            <pc:docMk/>
            <pc:sldMk cId="2455326282" sldId="372"/>
            <ac:spMk id="4" creationId="{83B0A878-393B-46A3-903D-A7B604038F61}"/>
          </ac:spMkLst>
        </pc:spChg>
        <pc:spChg chg="add mod">
          <ac:chgData name="ゲスト ユーザー" userId="" providerId="Windows Live" clId="Web-{66F6F400-262E-41EF-9219-CBBDD9E3DF7F}" dt="2021-03-27T06:43:54.174" v="1493" actId="1076"/>
          <ac:spMkLst>
            <pc:docMk/>
            <pc:sldMk cId="2455326282" sldId="372"/>
            <ac:spMk id="7" creationId="{91CDA403-6E44-4B55-A70B-DD7A848419D0}"/>
          </ac:spMkLst>
        </pc:spChg>
        <pc:spChg chg="mod">
          <ac:chgData name="ゲスト ユーザー" userId="" providerId="Windows Live" clId="Web-{66F6F400-262E-41EF-9219-CBBDD9E3DF7F}" dt="2021-03-27T06:44:14.659" v="1513" actId="20577"/>
          <ac:spMkLst>
            <pc:docMk/>
            <pc:sldMk cId="2455326282" sldId="372"/>
            <ac:spMk id="233" creationId="{00000000-0000-0000-0000-000000000000}"/>
          </ac:spMkLst>
        </pc:spChg>
        <pc:picChg chg="add">
          <ac:chgData name="ゲスト ユーザー" userId="" providerId="Windows Live" clId="Web-{66F6F400-262E-41EF-9219-CBBDD9E3DF7F}" dt="2021-03-27T04:58:16.531" v="25"/>
          <ac:picMkLst>
            <pc:docMk/>
            <pc:sldMk cId="2455326282" sldId="372"/>
            <ac:picMk id="5" creationId="{DDE5A0DA-FBBC-4B92-AC6C-C934CF4C5127}"/>
          </ac:picMkLst>
        </pc:picChg>
        <pc:picChg chg="del">
          <ac:chgData name="ゲスト ユーザー" userId="" providerId="Windows Live" clId="Web-{66F6F400-262E-41EF-9219-CBBDD9E3DF7F}" dt="2021-03-27T04:57:49.718" v="20"/>
          <ac:picMkLst>
            <pc:docMk/>
            <pc:sldMk cId="2455326282" sldId="372"/>
            <ac:picMk id="6" creationId="{0234C3F6-8C8F-445B-9411-3886ED6D746C}"/>
          </ac:picMkLst>
        </pc:picChg>
        <pc:cxnChg chg="add mod">
          <ac:chgData name="ゲスト ユーザー" userId="" providerId="Windows Live" clId="Web-{66F6F400-262E-41EF-9219-CBBDD9E3DF7F}" dt="2021-03-27T06:43:47.237" v="1492" actId="14100"/>
          <ac:cxnSpMkLst>
            <pc:docMk/>
            <pc:sldMk cId="2455326282" sldId="372"/>
            <ac:cxnSpMk id="9" creationId="{D1699B67-A8F3-4948-B972-CECE4916EF6B}"/>
          </ac:cxnSpMkLst>
        </pc:cxnChg>
      </pc:sldChg>
      <pc:sldChg chg="addSp delSp modSp add replId">
        <pc:chgData name="ゲスト ユーザー" userId="" providerId="Windows Live" clId="Web-{66F6F400-262E-41EF-9219-CBBDD9E3DF7F}" dt="2021-03-27T05:52:45.684" v="748" actId="14100"/>
        <pc:sldMkLst>
          <pc:docMk/>
          <pc:sldMk cId="4074803165" sldId="373"/>
        </pc:sldMkLst>
        <pc:spChg chg="mod">
          <ac:chgData name="ゲスト ユーザー" userId="" providerId="Windows Live" clId="Web-{66F6F400-262E-41EF-9219-CBBDD9E3DF7F}" dt="2021-03-27T05:22:04.027" v="247" actId="20577"/>
          <ac:spMkLst>
            <pc:docMk/>
            <pc:sldMk cId="4074803165" sldId="373"/>
            <ac:spMk id="3" creationId="{3CB21E07-D58C-456C-86C7-C3C437854117}"/>
          </ac:spMkLst>
        </pc:spChg>
        <pc:spChg chg="mod">
          <ac:chgData name="ゲスト ユーザー" userId="" providerId="Windows Live" clId="Web-{66F6F400-262E-41EF-9219-CBBDD9E3DF7F}" dt="2021-03-27T05:22:23.934" v="277" actId="20577"/>
          <ac:spMkLst>
            <pc:docMk/>
            <pc:sldMk cId="4074803165" sldId="373"/>
            <ac:spMk id="4" creationId="{83B0A878-393B-46A3-903D-A7B604038F61}"/>
          </ac:spMkLst>
        </pc:spChg>
        <pc:spChg chg="del">
          <ac:chgData name="ゲスト ユーザー" userId="" providerId="Windows Live" clId="Web-{66F6F400-262E-41EF-9219-CBBDD9E3DF7F}" dt="2021-03-27T05:29:43.895" v="355"/>
          <ac:spMkLst>
            <pc:docMk/>
            <pc:sldMk cId="4074803165" sldId="373"/>
            <ac:spMk id="6" creationId="{37CB421D-2150-4249-B0C4-480689662AE7}"/>
          </ac:spMkLst>
        </pc:spChg>
        <pc:spChg chg="mod">
          <ac:chgData name="ゲスト ユーザー" userId="" providerId="Windows Live" clId="Web-{66F6F400-262E-41EF-9219-CBBDD9E3DF7F}" dt="2021-03-27T05:21:43.277" v="223" actId="20577"/>
          <ac:spMkLst>
            <pc:docMk/>
            <pc:sldMk cId="4074803165" sldId="373"/>
            <ac:spMk id="233" creationId="{00000000-0000-0000-0000-000000000000}"/>
          </ac:spMkLst>
        </pc:spChg>
        <pc:picChg chg="del">
          <ac:chgData name="ゲスト ユーザー" userId="" providerId="Windows Live" clId="Web-{66F6F400-262E-41EF-9219-CBBDD9E3DF7F}" dt="2021-03-27T05:29:40.707" v="354"/>
          <ac:picMkLst>
            <pc:docMk/>
            <pc:sldMk cId="4074803165" sldId="373"/>
            <ac:picMk id="5" creationId="{A56D037F-BABA-4456-9A37-951F83E237C6}"/>
          </ac:picMkLst>
        </pc:picChg>
        <pc:picChg chg="add mod">
          <ac:chgData name="ゲスト ユーザー" userId="" providerId="Windows Live" clId="Web-{66F6F400-262E-41EF-9219-CBBDD9E3DF7F}" dt="2021-03-27T05:52:45.684" v="748" actId="14100"/>
          <ac:picMkLst>
            <pc:docMk/>
            <pc:sldMk cId="4074803165" sldId="373"/>
            <ac:picMk id="7" creationId="{57C81C3D-DD64-4020-8E59-A13EF69B95A5}"/>
          </ac:picMkLst>
        </pc:picChg>
        <pc:picChg chg="del">
          <ac:chgData name="ゲスト ユーザー" userId="" providerId="Windows Live" clId="Web-{66F6F400-262E-41EF-9219-CBBDD9E3DF7F}" dt="2021-03-27T05:29:45.114" v="356"/>
          <ac:picMkLst>
            <pc:docMk/>
            <pc:sldMk cId="4074803165" sldId="373"/>
            <ac:picMk id="8" creationId="{DF9CC89F-E92A-4E05-81D0-3D46B2B20896}"/>
          </ac:picMkLst>
        </pc:picChg>
      </pc:sldChg>
      <pc:sldChg chg="addSp delSp modSp add replId">
        <pc:chgData name="ゲスト ユーザー" userId="" providerId="Windows Live" clId="Web-{66F6F400-262E-41EF-9219-CBBDD9E3DF7F}" dt="2021-03-27T06:44:56.628" v="1521" actId="20577"/>
        <pc:sldMkLst>
          <pc:docMk/>
          <pc:sldMk cId="1254657113" sldId="374"/>
        </pc:sldMkLst>
        <pc:spChg chg="mod">
          <ac:chgData name="ゲスト ユーザー" userId="" providerId="Windows Live" clId="Web-{66F6F400-262E-41EF-9219-CBBDD9E3DF7F}" dt="2021-03-27T05:53:46.419" v="779" actId="20577"/>
          <ac:spMkLst>
            <pc:docMk/>
            <pc:sldMk cId="1254657113" sldId="374"/>
            <ac:spMk id="3" creationId="{3CB21E07-D58C-456C-86C7-C3C437854117}"/>
          </ac:spMkLst>
        </pc:spChg>
        <pc:spChg chg="mod">
          <ac:chgData name="ゲスト ユーザー" userId="" providerId="Windows Live" clId="Web-{66F6F400-262E-41EF-9219-CBBDD9E3DF7F}" dt="2021-03-27T06:44:56.628" v="1521" actId="20577"/>
          <ac:spMkLst>
            <pc:docMk/>
            <pc:sldMk cId="1254657113" sldId="374"/>
            <ac:spMk id="4" creationId="{83B0A878-393B-46A3-903D-A7B604038F61}"/>
          </ac:spMkLst>
        </pc:spChg>
        <pc:spChg chg="mod">
          <ac:chgData name="ゲスト ユーザー" userId="" providerId="Windows Live" clId="Web-{66F6F400-262E-41EF-9219-CBBDD9E3DF7F}" dt="2021-03-27T06:44:42.706" v="1515" actId="14100"/>
          <ac:spMkLst>
            <pc:docMk/>
            <pc:sldMk cId="1254657113" sldId="374"/>
            <ac:spMk id="6" creationId="{37CB421D-2150-4249-B0C4-480689662AE7}"/>
          </ac:spMkLst>
        </pc:spChg>
        <pc:spChg chg="mod">
          <ac:chgData name="ゲスト ユーザー" userId="" providerId="Windows Live" clId="Web-{66F6F400-262E-41EF-9219-CBBDD9E3DF7F}" dt="2021-03-27T05:53:54.763" v="788" actId="20577"/>
          <ac:spMkLst>
            <pc:docMk/>
            <pc:sldMk cId="1254657113" sldId="374"/>
            <ac:spMk id="233" creationId="{00000000-0000-0000-0000-000000000000}"/>
          </ac:spMkLst>
        </pc:spChg>
        <pc:picChg chg="del">
          <ac:chgData name="ゲスト ユーザー" userId="" providerId="Windows Live" clId="Web-{66F6F400-262E-41EF-9219-CBBDD9E3DF7F}" dt="2021-03-27T05:23:02.513" v="320"/>
          <ac:picMkLst>
            <pc:docMk/>
            <pc:sldMk cId="1254657113" sldId="374"/>
            <ac:picMk id="5" creationId="{A56D037F-BABA-4456-9A37-951F83E237C6}"/>
          </ac:picMkLst>
        </pc:picChg>
        <pc:picChg chg="add mod ord">
          <ac:chgData name="ゲスト ユーザー" userId="" providerId="Windows Live" clId="Web-{66F6F400-262E-41EF-9219-CBBDD9E3DF7F}" dt="2021-03-27T05:54:37.670" v="792"/>
          <ac:picMkLst>
            <pc:docMk/>
            <pc:sldMk cId="1254657113" sldId="374"/>
            <ac:picMk id="7" creationId="{EDD070FD-651B-434F-A26F-990BBA452DCA}"/>
          </ac:picMkLst>
        </pc:picChg>
        <pc:picChg chg="add mod">
          <ac:chgData name="ゲスト ユーザー" userId="" providerId="Windows Live" clId="Web-{66F6F400-262E-41EF-9219-CBBDD9E3DF7F}" dt="2021-03-27T05:55:04.389" v="796" actId="1076"/>
          <ac:picMkLst>
            <pc:docMk/>
            <pc:sldMk cId="1254657113" sldId="374"/>
            <ac:picMk id="9" creationId="{35382EA9-308B-481B-B7B5-E96C84853E19}"/>
          </ac:picMkLst>
        </pc:picChg>
      </pc:sldChg>
      <pc:sldChg chg="addSp delSp modSp add del replId">
        <pc:chgData name="ゲスト ユーザー" userId="" providerId="Windows Live" clId="Web-{66F6F400-262E-41EF-9219-CBBDD9E3DF7F}" dt="2021-03-27T05:53:11.903" v="749"/>
        <pc:sldMkLst>
          <pc:docMk/>
          <pc:sldMk cId="3671679009" sldId="375"/>
        </pc:sldMkLst>
        <pc:spChg chg="mod">
          <ac:chgData name="ゲスト ユーザー" userId="" providerId="Windows Live" clId="Web-{66F6F400-262E-41EF-9219-CBBDD9E3DF7F}" dt="2021-03-27T05:35:56.510" v="474" actId="20577"/>
          <ac:spMkLst>
            <pc:docMk/>
            <pc:sldMk cId="3671679009" sldId="375"/>
            <ac:spMk id="3" creationId="{3CB21E07-D58C-456C-86C7-C3C437854117}"/>
          </ac:spMkLst>
        </pc:spChg>
        <pc:spChg chg="del mod">
          <ac:chgData name="ゲスト ユーザー" userId="" providerId="Windows Live" clId="Web-{66F6F400-262E-41EF-9219-CBBDD9E3DF7F}" dt="2021-03-27T05:36:12.917" v="480"/>
          <ac:spMkLst>
            <pc:docMk/>
            <pc:sldMk cId="3671679009" sldId="375"/>
            <ac:spMk id="4" creationId="{83B0A878-393B-46A3-903D-A7B604038F61}"/>
          </ac:spMkLst>
        </pc:spChg>
        <pc:spChg chg="add mod">
          <ac:chgData name="ゲスト ユーザー" userId="" providerId="Windows Live" clId="Web-{66F6F400-262E-41EF-9219-CBBDD9E3DF7F}" dt="2021-03-27T05:36:36.746" v="484" actId="14100"/>
          <ac:spMkLst>
            <pc:docMk/>
            <pc:sldMk cId="3671679009" sldId="375"/>
            <ac:spMk id="6" creationId="{710247E1-D0B7-4217-AA4C-38F189BF21C2}"/>
          </ac:spMkLst>
        </pc:spChg>
        <pc:spChg chg="mod">
          <ac:chgData name="ゲスト ユーザー" userId="" providerId="Windows Live" clId="Web-{66F6F400-262E-41EF-9219-CBBDD9E3DF7F}" dt="2021-03-27T05:35:11.103" v="452" actId="20577"/>
          <ac:spMkLst>
            <pc:docMk/>
            <pc:sldMk cId="3671679009" sldId="375"/>
            <ac:spMk id="233" creationId="{00000000-0000-0000-0000-000000000000}"/>
          </ac:spMkLst>
        </pc:spChg>
        <pc:picChg chg="del">
          <ac:chgData name="ゲスト ユーザー" userId="" providerId="Windows Live" clId="Web-{66F6F400-262E-41EF-9219-CBBDD9E3DF7F}" dt="2021-03-27T05:36:11.667" v="479"/>
          <ac:picMkLst>
            <pc:docMk/>
            <pc:sldMk cId="3671679009" sldId="375"/>
            <ac:picMk id="2" creationId="{D1AB2A08-D781-4CAE-98EC-39746D9F1FFA}"/>
          </ac:picMkLst>
        </pc:picChg>
        <pc:picChg chg="add mod">
          <ac:chgData name="ゲスト ユーザー" userId="" providerId="Windows Live" clId="Web-{66F6F400-262E-41EF-9219-CBBDD9E3DF7F}" dt="2021-03-27T05:35:03.072" v="446" actId="1076"/>
          <ac:picMkLst>
            <pc:docMk/>
            <pc:sldMk cId="3671679009" sldId="375"/>
            <ac:picMk id="5" creationId="{80199F24-F60A-40BD-BC00-A1697CA7344B}"/>
          </ac:picMkLst>
        </pc:picChg>
      </pc:sldChg>
      <pc:sldChg chg="addSp delSp modSp add replId">
        <pc:chgData name="ゲスト ユーザー" userId="" providerId="Windows Live" clId="Web-{66F6F400-262E-41EF-9219-CBBDD9E3DF7F}" dt="2021-03-27T05:48:48.805" v="704" actId="20577"/>
        <pc:sldMkLst>
          <pc:docMk/>
          <pc:sldMk cId="2513527215" sldId="376"/>
        </pc:sldMkLst>
        <pc:spChg chg="mod">
          <ac:chgData name="ゲスト ユーザー" userId="" providerId="Windows Live" clId="Web-{66F6F400-262E-41EF-9219-CBBDD9E3DF7F}" dt="2021-03-27T05:48:48.805" v="704" actId="20577"/>
          <ac:spMkLst>
            <pc:docMk/>
            <pc:sldMk cId="2513527215" sldId="376"/>
            <ac:spMk id="3" creationId="{3CB21E07-D58C-456C-86C7-C3C437854117}"/>
          </ac:spMkLst>
        </pc:spChg>
        <pc:spChg chg="mod">
          <ac:chgData name="ゲスト ユーザー" userId="" providerId="Windows Live" clId="Web-{66F6F400-262E-41EF-9219-CBBDD9E3DF7F}" dt="2021-03-27T05:45:47.239" v="603" actId="20577"/>
          <ac:spMkLst>
            <pc:docMk/>
            <pc:sldMk cId="2513527215" sldId="376"/>
            <ac:spMk id="4" creationId="{83B0A878-393B-46A3-903D-A7B604038F61}"/>
          </ac:spMkLst>
        </pc:spChg>
        <pc:spChg chg="mod">
          <ac:chgData name="ゲスト ユーザー" userId="" providerId="Windows Live" clId="Web-{66F6F400-262E-41EF-9219-CBBDD9E3DF7F}" dt="2021-03-27T05:48:38.164" v="699" actId="20577"/>
          <ac:spMkLst>
            <pc:docMk/>
            <pc:sldMk cId="2513527215" sldId="376"/>
            <ac:spMk id="233" creationId="{00000000-0000-0000-0000-000000000000}"/>
          </ac:spMkLst>
        </pc:spChg>
        <pc:picChg chg="add del mod">
          <ac:chgData name="ゲスト ユーザー" userId="" providerId="Windows Live" clId="Web-{66F6F400-262E-41EF-9219-CBBDD9E3DF7F}" dt="2021-03-27T05:46:44.834" v="607"/>
          <ac:picMkLst>
            <pc:docMk/>
            <pc:sldMk cId="2513527215" sldId="376"/>
            <ac:picMk id="5" creationId="{FC25A37E-7FF9-41EA-9879-3B03681BBA66}"/>
          </ac:picMkLst>
        </pc:picChg>
        <pc:picChg chg="del">
          <ac:chgData name="ゲスト ユーザー" userId="" providerId="Windows Live" clId="Web-{66F6F400-262E-41EF-9219-CBBDD9E3DF7F}" dt="2021-03-27T05:46:36.959" v="604"/>
          <ac:picMkLst>
            <pc:docMk/>
            <pc:sldMk cId="2513527215" sldId="376"/>
            <ac:picMk id="6" creationId="{9EC14AA2-8AE8-4ED4-9409-0F1C82FB3DC4}"/>
          </ac:picMkLst>
        </pc:picChg>
        <pc:picChg chg="add del mod">
          <ac:chgData name="ゲスト ユーザー" userId="" providerId="Windows Live" clId="Web-{66F6F400-262E-41EF-9219-CBBDD9E3DF7F}" dt="2021-03-27T05:47:02.537" v="610"/>
          <ac:picMkLst>
            <pc:docMk/>
            <pc:sldMk cId="2513527215" sldId="376"/>
            <ac:picMk id="7" creationId="{49C80ED4-3AA4-4914-90E8-5E77D07D4D70}"/>
          </ac:picMkLst>
        </pc:picChg>
        <pc:picChg chg="add mod">
          <ac:chgData name="ゲスト ユーザー" userId="" providerId="Windows Live" clId="Web-{66F6F400-262E-41EF-9219-CBBDD9E3DF7F}" dt="2021-03-27T05:47:20.803" v="612" actId="1076"/>
          <ac:picMkLst>
            <pc:docMk/>
            <pc:sldMk cId="2513527215" sldId="376"/>
            <ac:picMk id="8" creationId="{15F891A8-93AA-49CD-B933-0D6F2558F4A5}"/>
          </ac:picMkLst>
        </pc:picChg>
      </pc:sldChg>
      <pc:sldChg chg="addSp delSp modSp add replId">
        <pc:chgData name="ゲスト ユーザー" userId="" providerId="Windows Live" clId="Web-{66F6F400-262E-41EF-9219-CBBDD9E3DF7F}" dt="2021-03-27T06:47:25.193" v="1543" actId="20577"/>
        <pc:sldMkLst>
          <pc:docMk/>
          <pc:sldMk cId="785968945" sldId="377"/>
        </pc:sldMkLst>
        <pc:spChg chg="mod">
          <ac:chgData name="ゲスト ユーザー" userId="" providerId="Windows Live" clId="Web-{66F6F400-262E-41EF-9219-CBBDD9E3DF7F}" dt="2021-03-27T06:06:38.260" v="1061" actId="1076"/>
          <ac:spMkLst>
            <pc:docMk/>
            <pc:sldMk cId="785968945" sldId="377"/>
            <ac:spMk id="3" creationId="{3CB21E07-D58C-456C-86C7-C3C437854117}"/>
          </ac:spMkLst>
        </pc:spChg>
        <pc:spChg chg="mod">
          <ac:chgData name="ゲスト ユーザー" userId="" providerId="Windows Live" clId="Web-{66F6F400-262E-41EF-9219-CBBDD9E3DF7F}" dt="2021-03-27T06:47:25.193" v="1543" actId="20577"/>
          <ac:spMkLst>
            <pc:docMk/>
            <pc:sldMk cId="785968945" sldId="377"/>
            <ac:spMk id="4" creationId="{83B0A878-393B-46A3-903D-A7B604038F61}"/>
          </ac:spMkLst>
        </pc:spChg>
        <pc:spChg chg="mod">
          <ac:chgData name="ゲスト ユーザー" userId="" providerId="Windows Live" clId="Web-{66F6F400-262E-41EF-9219-CBBDD9E3DF7F}" dt="2021-03-27T06:45:41.082" v="1528" actId="1076"/>
          <ac:spMkLst>
            <pc:docMk/>
            <pc:sldMk cId="785968945" sldId="377"/>
            <ac:spMk id="6" creationId="{37CB421D-2150-4249-B0C4-480689662AE7}"/>
          </ac:spMkLst>
        </pc:spChg>
        <pc:spChg chg="add mod">
          <ac:chgData name="ゲスト ユーザー" userId="" providerId="Windows Live" clId="Web-{66F6F400-262E-41EF-9219-CBBDD9E3DF7F}" dt="2021-03-27T06:46:00.848" v="1535" actId="14100"/>
          <ac:spMkLst>
            <pc:docMk/>
            <pc:sldMk cId="785968945" sldId="377"/>
            <ac:spMk id="18" creationId="{5D92150E-5B6A-4600-B22D-4AFC0E4EE804}"/>
          </ac:spMkLst>
        </pc:spChg>
        <pc:spChg chg="mod">
          <ac:chgData name="ゲスト ユーザー" userId="" providerId="Windows Live" clId="Web-{66F6F400-262E-41EF-9219-CBBDD9E3DF7F}" dt="2021-03-27T06:01:05.067" v="892" actId="20577"/>
          <ac:spMkLst>
            <pc:docMk/>
            <pc:sldMk cId="785968945" sldId="377"/>
            <ac:spMk id="233" creationId="{00000000-0000-0000-0000-000000000000}"/>
          </ac:spMkLst>
        </pc:spChg>
        <pc:picChg chg="add del mod ord">
          <ac:chgData name="ゲスト ユーザー" userId="" providerId="Windows Live" clId="Web-{66F6F400-262E-41EF-9219-CBBDD9E3DF7F}" dt="2021-03-27T05:58:47.440" v="843"/>
          <ac:picMkLst>
            <pc:docMk/>
            <pc:sldMk cId="785968945" sldId="377"/>
            <ac:picMk id="5" creationId="{584E56F5-7EB6-4804-A619-08DCBC7E6CF0}"/>
          </ac:picMkLst>
        </pc:picChg>
        <pc:picChg chg="del">
          <ac:chgData name="ゲスト ユーザー" userId="" providerId="Windows Live" clId="Web-{66F6F400-262E-41EF-9219-CBBDD9E3DF7F}" dt="2021-03-27T05:58:10.252" v="836"/>
          <ac:picMkLst>
            <pc:docMk/>
            <pc:sldMk cId="785968945" sldId="377"/>
            <ac:picMk id="7" creationId="{EDD070FD-651B-434F-A26F-990BBA452DCA}"/>
          </ac:picMkLst>
        </pc:picChg>
        <pc:picChg chg="mod">
          <ac:chgData name="ゲスト ユーザー" userId="" providerId="Windows Live" clId="Web-{66F6F400-262E-41EF-9219-CBBDD9E3DF7F}" dt="2021-03-27T06:45:37.832" v="1527" actId="1076"/>
          <ac:picMkLst>
            <pc:docMk/>
            <pc:sldMk cId="785968945" sldId="377"/>
            <ac:picMk id="8" creationId="{DF9CC89F-E92A-4E05-81D0-3D46B2B20896}"/>
          </ac:picMkLst>
        </pc:picChg>
        <pc:picChg chg="del">
          <ac:chgData name="ゲスト ユーザー" userId="" providerId="Windows Live" clId="Web-{66F6F400-262E-41EF-9219-CBBDD9E3DF7F}" dt="2021-03-27T05:59:29.831" v="851"/>
          <ac:picMkLst>
            <pc:docMk/>
            <pc:sldMk cId="785968945" sldId="377"/>
            <ac:picMk id="9" creationId="{35382EA9-308B-481B-B7B5-E96C84853E19}"/>
          </ac:picMkLst>
        </pc:picChg>
        <pc:picChg chg="add mod ord">
          <ac:chgData name="ゲスト ユーザー" userId="" providerId="Windows Live" clId="Web-{66F6F400-262E-41EF-9219-CBBDD9E3DF7F}" dt="2021-03-27T06:45:35.426" v="1526" actId="1076"/>
          <ac:picMkLst>
            <pc:docMk/>
            <pc:sldMk cId="785968945" sldId="377"/>
            <ac:picMk id="10" creationId="{DCD28D3E-904D-4E1C-BEC0-A848EB525BEE}"/>
          </ac:picMkLst>
        </pc:picChg>
        <pc:picChg chg="add del mod">
          <ac:chgData name="ゲスト ユーザー" userId="" providerId="Windows Live" clId="Web-{66F6F400-262E-41EF-9219-CBBDD9E3DF7F}" dt="2021-03-27T06:05:30.275" v="1024"/>
          <ac:picMkLst>
            <pc:docMk/>
            <pc:sldMk cId="785968945" sldId="377"/>
            <ac:picMk id="11" creationId="{8DDEF1B1-97EE-459A-BAAC-589335AF96A7}"/>
          </ac:picMkLst>
        </pc:picChg>
        <pc:picChg chg="add del mod">
          <ac:chgData name="ゲスト ユーザー" userId="" providerId="Windows Live" clId="Web-{66F6F400-262E-41EF-9219-CBBDD9E3DF7F}" dt="2021-03-27T06:45:42.535" v="1529"/>
          <ac:picMkLst>
            <pc:docMk/>
            <pc:sldMk cId="785968945" sldId="377"/>
            <ac:picMk id="12" creationId="{4B345B02-C520-4D9F-9B1F-F4325BC36F28}"/>
          </ac:picMkLst>
        </pc:picChg>
        <pc:picChg chg="add mod">
          <ac:chgData name="ゲスト ユーザー" userId="" providerId="Windows Live" clId="Web-{66F6F400-262E-41EF-9219-CBBDD9E3DF7F}" dt="2021-03-27T06:45:50.692" v="1531" actId="1076"/>
          <ac:picMkLst>
            <pc:docMk/>
            <pc:sldMk cId="785968945" sldId="377"/>
            <ac:picMk id="13" creationId="{B3CCB57C-D583-4018-816C-BE50146C7C4A}"/>
          </ac:picMkLst>
        </pc:picChg>
      </pc:sldChg>
      <pc:sldChg chg="addSp delSp modSp add replId">
        <pc:chgData name="ゲスト ユーザー" userId="" providerId="Windows Live" clId="Web-{66F6F400-262E-41EF-9219-CBBDD9E3DF7F}" dt="2021-03-27T06:41:21.969" v="1471" actId="20577"/>
        <pc:sldMkLst>
          <pc:docMk/>
          <pc:sldMk cId="1401114778" sldId="378"/>
        </pc:sldMkLst>
        <pc:spChg chg="mod">
          <ac:chgData name="ゲスト ユーザー" userId="" providerId="Windows Live" clId="Web-{66F6F400-262E-41EF-9219-CBBDD9E3DF7F}" dt="2021-03-27T06:41:21.969" v="1471" actId="20577"/>
          <ac:spMkLst>
            <pc:docMk/>
            <pc:sldMk cId="1401114778" sldId="378"/>
            <ac:spMk id="3" creationId="{3CB21E07-D58C-456C-86C7-C3C437854117}"/>
          </ac:spMkLst>
        </pc:spChg>
        <pc:spChg chg="mod">
          <ac:chgData name="ゲスト ユーザー" userId="" providerId="Windows Live" clId="Web-{66F6F400-262E-41EF-9219-CBBDD9E3DF7F}" dt="2021-03-27T06:40:55.781" v="1466" actId="1076"/>
          <ac:spMkLst>
            <pc:docMk/>
            <pc:sldMk cId="1401114778" sldId="378"/>
            <ac:spMk id="4" creationId="{83B0A878-393B-46A3-903D-A7B604038F61}"/>
          </ac:spMkLst>
        </pc:spChg>
        <pc:spChg chg="del">
          <ac:chgData name="ゲスト ユーザー" userId="" providerId="Windows Live" clId="Web-{66F6F400-262E-41EF-9219-CBBDD9E3DF7F}" dt="2021-03-27T06:31:52.145" v="1215"/>
          <ac:spMkLst>
            <pc:docMk/>
            <pc:sldMk cId="1401114778" sldId="378"/>
            <ac:spMk id="6" creationId="{37CB421D-2150-4249-B0C4-480689662AE7}"/>
          </ac:spMkLst>
        </pc:spChg>
        <pc:spChg chg="add mod">
          <ac:chgData name="ゲスト ユーザー" userId="" providerId="Windows Live" clId="Web-{66F6F400-262E-41EF-9219-CBBDD9E3DF7F}" dt="2021-03-27T06:38:35.918" v="1401" actId="14100"/>
          <ac:spMkLst>
            <pc:docMk/>
            <pc:sldMk cId="1401114778" sldId="378"/>
            <ac:spMk id="7" creationId="{F3C22F80-81A5-43B6-A613-1063D2DA0558}"/>
          </ac:spMkLst>
        </pc:spChg>
        <pc:spChg chg="mod">
          <ac:chgData name="ゲスト ユーザー" userId="" providerId="Windows Live" clId="Web-{66F6F400-262E-41EF-9219-CBBDD9E3DF7F}" dt="2021-03-27T06:29:50.972" v="1118" actId="20577"/>
          <ac:spMkLst>
            <pc:docMk/>
            <pc:sldMk cId="1401114778" sldId="378"/>
            <ac:spMk id="233" creationId="{00000000-0000-0000-0000-000000000000}"/>
          </ac:spMkLst>
        </pc:spChg>
        <pc:picChg chg="mod">
          <ac:chgData name="ゲスト ユーザー" userId="" providerId="Windows Live" clId="Web-{66F6F400-262E-41EF-9219-CBBDD9E3DF7F}" dt="2021-03-27T06:40:58.124" v="1467" actId="1076"/>
          <ac:picMkLst>
            <pc:docMk/>
            <pc:sldMk cId="1401114778" sldId="378"/>
            <ac:picMk id="2" creationId="{D1AB2A08-D781-4CAE-98EC-39746D9F1FFA}"/>
          </ac:picMkLst>
        </pc:picChg>
        <pc:picChg chg="add mod">
          <ac:chgData name="ゲスト ユーザー" userId="" providerId="Windows Live" clId="Web-{66F6F400-262E-41EF-9219-CBBDD9E3DF7F}" dt="2021-03-27T06:32:29.505" v="1217" actId="1076"/>
          <ac:picMkLst>
            <pc:docMk/>
            <pc:sldMk cId="1401114778" sldId="378"/>
            <ac:picMk id="5" creationId="{E9136580-33D3-4E79-B78B-EAB8FEFE8FC1}"/>
          </ac:picMkLst>
        </pc:picChg>
        <pc:picChg chg="del">
          <ac:chgData name="ゲスト ユーザー" userId="" providerId="Windows Live" clId="Web-{66F6F400-262E-41EF-9219-CBBDD9E3DF7F}" dt="2021-03-27T06:31:51.427" v="1214"/>
          <ac:picMkLst>
            <pc:docMk/>
            <pc:sldMk cId="1401114778" sldId="378"/>
            <ac:picMk id="8" creationId="{DF9CC89F-E92A-4E05-81D0-3D46B2B20896}"/>
          </ac:picMkLst>
        </pc:picChg>
        <pc:picChg chg="del">
          <ac:chgData name="ゲスト ユーザー" userId="" providerId="Windows Live" clId="Web-{66F6F400-262E-41EF-9219-CBBDD9E3DF7F}" dt="2021-03-27T06:31:50.364" v="1213"/>
          <ac:picMkLst>
            <pc:docMk/>
            <pc:sldMk cId="1401114778" sldId="378"/>
            <ac:picMk id="10" creationId="{DCD28D3E-904D-4E1C-BEC0-A848EB525BEE}"/>
          </ac:picMkLst>
        </pc:picChg>
        <pc:picChg chg="mod">
          <ac:chgData name="ゲスト ユーザー" userId="" providerId="Windows Live" clId="Web-{66F6F400-262E-41EF-9219-CBBDD9E3DF7F}" dt="2021-03-27T06:31:16.004" v="1202" actId="1076"/>
          <ac:picMkLst>
            <pc:docMk/>
            <pc:sldMk cId="1401114778" sldId="378"/>
            <ac:picMk id="236" creationId="{00000000-0000-0000-0000-000000000000}"/>
          </ac:picMkLst>
        </pc:picChg>
      </pc:sldChg>
      <pc:sldChg chg="addSp delSp modSp add replId">
        <pc:chgData name="ゲスト ユーザー" userId="" providerId="Windows Live" clId="Web-{66F6F400-262E-41EF-9219-CBBDD9E3DF7F}" dt="2021-03-27T06:46:48.177" v="1538"/>
        <pc:sldMkLst>
          <pc:docMk/>
          <pc:sldMk cId="697717040" sldId="379"/>
        </pc:sldMkLst>
        <pc:spChg chg="mod">
          <ac:chgData name="ゲスト ユーザー" userId="" providerId="Windows Live" clId="Web-{66F6F400-262E-41EF-9219-CBBDD9E3DF7F}" dt="2021-03-27T06:33:28.303" v="1240" actId="20577"/>
          <ac:spMkLst>
            <pc:docMk/>
            <pc:sldMk cId="697717040" sldId="379"/>
            <ac:spMk id="3" creationId="{3CB21E07-D58C-456C-86C7-C3C437854117}"/>
          </ac:spMkLst>
        </pc:spChg>
        <pc:spChg chg="mod">
          <ac:chgData name="ゲスト ユーザー" userId="" providerId="Windows Live" clId="Web-{66F6F400-262E-41EF-9219-CBBDD9E3DF7F}" dt="2021-03-27T06:42:42.892" v="1486" actId="20577"/>
          <ac:spMkLst>
            <pc:docMk/>
            <pc:sldMk cId="697717040" sldId="379"/>
            <ac:spMk id="4" creationId="{83B0A878-393B-46A3-903D-A7B604038F61}"/>
          </ac:spMkLst>
        </pc:spChg>
        <pc:spChg chg="add del mod">
          <ac:chgData name="ゲスト ユーザー" userId="" providerId="Windows Live" clId="Web-{66F6F400-262E-41EF-9219-CBBDD9E3DF7F}" dt="2021-03-27T06:43:12.595" v="1488"/>
          <ac:spMkLst>
            <pc:docMk/>
            <pc:sldMk cId="697717040" sldId="379"/>
            <ac:spMk id="9" creationId="{B229939E-CC2C-4DA4-854C-402724DEA545}"/>
          </ac:spMkLst>
        </pc:spChg>
        <pc:spChg chg="add del mod">
          <ac:chgData name="ゲスト ユーザー" userId="" providerId="Windows Live" clId="Web-{66F6F400-262E-41EF-9219-CBBDD9E3DF7F}" dt="2021-03-27T06:46:48.177" v="1538"/>
          <ac:spMkLst>
            <pc:docMk/>
            <pc:sldMk cId="697717040" sldId="379"/>
            <ac:spMk id="12" creationId="{B9128743-CAEB-4E14-9EED-A6D8FB53D6DE}"/>
          </ac:spMkLst>
        </pc:spChg>
        <pc:spChg chg="add mod">
          <ac:chgData name="ゲスト ユーザー" userId="" providerId="Windows Live" clId="Web-{66F6F400-262E-41EF-9219-CBBDD9E3DF7F}" dt="2021-03-27T06:42:36.407" v="1484" actId="14100"/>
          <ac:spMkLst>
            <pc:docMk/>
            <pc:sldMk cId="697717040" sldId="379"/>
            <ac:spMk id="13" creationId="{F64FD677-F4B1-4B38-BCB7-9574B381108A}"/>
          </ac:spMkLst>
        </pc:spChg>
        <pc:spChg chg="mod">
          <ac:chgData name="ゲスト ユーザー" userId="" providerId="Windows Live" clId="Web-{66F6F400-262E-41EF-9219-CBBDD9E3DF7F}" dt="2021-03-27T06:33:15.538" v="1226" actId="20577"/>
          <ac:spMkLst>
            <pc:docMk/>
            <pc:sldMk cId="697717040" sldId="379"/>
            <ac:spMk id="233" creationId="{00000000-0000-0000-0000-000000000000}"/>
          </ac:spMkLst>
        </pc:spChg>
        <pc:picChg chg="del mod">
          <ac:chgData name="ゲスト ユーザー" userId="" providerId="Windows Live" clId="Web-{66F6F400-262E-41EF-9219-CBBDD9E3DF7F}" dt="2021-03-27T06:37:19.995" v="1389"/>
          <ac:picMkLst>
            <pc:docMk/>
            <pc:sldMk cId="697717040" sldId="379"/>
            <ac:picMk id="5" creationId="{E9136580-33D3-4E79-B78B-EAB8FEFE8FC1}"/>
          </ac:picMkLst>
        </pc:picChg>
        <pc:picChg chg="add del mod">
          <ac:chgData name="ゲスト ユーザー" userId="" providerId="Windows Live" clId="Web-{66F6F400-262E-41EF-9219-CBBDD9E3DF7F}" dt="2021-03-27T06:43:11.205" v="1487"/>
          <ac:picMkLst>
            <pc:docMk/>
            <pc:sldMk cId="697717040" sldId="379"/>
            <ac:picMk id="6" creationId="{B371551E-E8DE-4335-9F65-BC1C69BD2500}"/>
          </ac:picMkLst>
        </pc:picChg>
        <pc:picChg chg="add mod">
          <ac:chgData name="ゲスト ユーザー" userId="" providerId="Windows Live" clId="Web-{66F6F400-262E-41EF-9219-CBBDD9E3DF7F}" dt="2021-03-27T06:37:54.823" v="1393" actId="1076"/>
          <ac:picMkLst>
            <pc:docMk/>
            <pc:sldMk cId="697717040" sldId="379"/>
            <ac:picMk id="7" creationId="{37ED4F88-042C-4C77-80B1-6975BB46FF59}"/>
          </ac:picMkLst>
        </pc:picChg>
        <pc:picChg chg="add mod">
          <ac:chgData name="ゲスト ユーザー" userId="" providerId="Windows Live" clId="Web-{66F6F400-262E-41EF-9219-CBBDD9E3DF7F}" dt="2021-03-27T06:43:22.346" v="1490" actId="1076"/>
          <ac:picMkLst>
            <pc:docMk/>
            <pc:sldMk cId="697717040" sldId="379"/>
            <ac:picMk id="10" creationId="{D1A32801-F087-4413-A955-6CF9AD1FD14D}"/>
          </ac:picMkLst>
        </pc:picChg>
      </pc:sldChg>
      <pc:sldChg chg="addSp delSp modSp add replId">
        <pc:chgData name="ゲスト ユーザー" userId="" providerId="Windows Live" clId="Web-{66F6F400-262E-41EF-9219-CBBDD9E3DF7F}" dt="2021-03-27T06:36:59.713" v="1387" actId="1076"/>
        <pc:sldMkLst>
          <pc:docMk/>
          <pc:sldMk cId="487441661" sldId="380"/>
        </pc:sldMkLst>
        <pc:spChg chg="mod">
          <ac:chgData name="ゲスト ユーザー" userId="" providerId="Windows Live" clId="Web-{66F6F400-262E-41EF-9219-CBBDD9E3DF7F}" dt="2021-03-27T06:36:04.775" v="1362" actId="20577"/>
          <ac:spMkLst>
            <pc:docMk/>
            <pc:sldMk cId="487441661" sldId="380"/>
            <ac:spMk id="3" creationId="{3CB21E07-D58C-456C-86C7-C3C437854117}"/>
          </ac:spMkLst>
        </pc:spChg>
        <pc:spChg chg="mod">
          <ac:chgData name="ゲスト ユーザー" userId="" providerId="Windows Live" clId="Web-{66F6F400-262E-41EF-9219-CBBDD9E3DF7F}" dt="2021-03-27T06:36:29.556" v="1384" actId="1076"/>
          <ac:spMkLst>
            <pc:docMk/>
            <pc:sldMk cId="487441661" sldId="380"/>
            <ac:spMk id="4" creationId="{83B0A878-393B-46A3-903D-A7B604038F61}"/>
          </ac:spMkLst>
        </pc:spChg>
        <pc:picChg chg="del">
          <ac:chgData name="ゲスト ユーザー" userId="" providerId="Windows Live" clId="Web-{66F6F400-262E-41EF-9219-CBBDD9E3DF7F}" dt="2021-03-27T06:36:55.557" v="1385"/>
          <ac:picMkLst>
            <pc:docMk/>
            <pc:sldMk cId="487441661" sldId="380"/>
            <ac:picMk id="5" creationId="{E9136580-33D3-4E79-B78B-EAB8FEFE8FC1}"/>
          </ac:picMkLst>
        </pc:picChg>
        <pc:picChg chg="add mod">
          <ac:chgData name="ゲスト ユーザー" userId="" providerId="Windows Live" clId="Web-{66F6F400-262E-41EF-9219-CBBDD9E3DF7F}" dt="2021-03-27T06:36:59.713" v="1387" actId="1076"/>
          <ac:picMkLst>
            <pc:docMk/>
            <pc:sldMk cId="487441661" sldId="380"/>
            <ac:picMk id="6" creationId="{39CE1179-9CDB-4551-95F1-2EC6E3767F42}"/>
          </ac:picMkLst>
        </pc:picChg>
      </pc:sldChg>
    </pc:docChg>
  </pc:docChgLst>
  <pc:docChgLst>
    <pc:chgData name="ゲスト ユーザー" providerId="Windows Live" clId="Web-{1CCFEE7C-3653-4B85-98DE-BA450BD80D99}"/>
    <pc:docChg chg="addSld delSld modSld">
      <pc:chgData name="ゲスト ユーザー" userId="" providerId="Windows Live" clId="Web-{1CCFEE7C-3653-4B85-98DE-BA450BD80D99}" dt="2021-03-30T08:38:52.291" v="359" actId="1076"/>
      <pc:docMkLst>
        <pc:docMk/>
      </pc:docMkLst>
      <pc:sldChg chg="addSp modSp">
        <pc:chgData name="ゲスト ユーザー" userId="" providerId="Windows Live" clId="Web-{1CCFEE7C-3653-4B85-98DE-BA450BD80D99}" dt="2021-03-30T07:47:51.298" v="2" actId="14100"/>
        <pc:sldMkLst>
          <pc:docMk/>
          <pc:sldMk cId="0" sldId="260"/>
        </pc:sldMkLst>
        <pc:picChg chg="add mod">
          <ac:chgData name="ゲスト ユーザー" userId="" providerId="Windows Live" clId="Web-{1CCFEE7C-3653-4B85-98DE-BA450BD80D99}" dt="2021-03-30T07:47:51.298" v="2" actId="14100"/>
          <ac:picMkLst>
            <pc:docMk/>
            <pc:sldMk cId="0" sldId="260"/>
            <ac:picMk id="3" creationId="{B0E06263-CA77-4965-A02E-4BC19B0704BC}"/>
          </ac:picMkLst>
        </pc:picChg>
      </pc:sldChg>
      <pc:sldChg chg="addSp delSp modSp">
        <pc:chgData name="ゲスト ユーザー" userId="" providerId="Windows Live" clId="Web-{1CCFEE7C-3653-4B85-98DE-BA450BD80D99}" dt="2021-03-30T07:58:48.638" v="29" actId="14100"/>
        <pc:sldMkLst>
          <pc:docMk/>
          <pc:sldMk cId="0" sldId="262"/>
        </pc:sldMkLst>
        <pc:picChg chg="add del">
          <ac:chgData name="ゲスト ユーザー" userId="" providerId="Windows Live" clId="Web-{1CCFEE7C-3653-4B85-98DE-BA450BD80D99}" dt="2021-03-30T07:54:27.659" v="26"/>
          <ac:picMkLst>
            <pc:docMk/>
            <pc:sldMk cId="0" sldId="262"/>
            <ac:picMk id="3" creationId="{D04F3A34-FB46-4A73-8402-4A83044038E0}"/>
          </ac:picMkLst>
        </pc:picChg>
        <pc:picChg chg="add mod">
          <ac:chgData name="ゲスト ユーザー" userId="" providerId="Windows Live" clId="Web-{1CCFEE7C-3653-4B85-98DE-BA450BD80D99}" dt="2021-03-30T07:58:48.638" v="29" actId="14100"/>
          <ac:picMkLst>
            <pc:docMk/>
            <pc:sldMk cId="0" sldId="262"/>
            <ac:picMk id="4" creationId="{4D856B80-3247-4007-B9B3-4406B7E09AFC}"/>
          </ac:picMkLst>
        </pc:picChg>
      </pc:sldChg>
      <pc:sldChg chg="addSp delSp modSp">
        <pc:chgData name="ゲスト ユーザー" userId="" providerId="Windows Live" clId="Web-{1CCFEE7C-3653-4B85-98DE-BA450BD80D99}" dt="2021-03-30T07:53:01.269" v="17" actId="14100"/>
        <pc:sldMkLst>
          <pc:docMk/>
          <pc:sldMk cId="0" sldId="263"/>
        </pc:sldMkLst>
        <pc:picChg chg="add del mod">
          <ac:chgData name="ゲスト ユーザー" userId="" providerId="Windows Live" clId="Web-{1CCFEE7C-3653-4B85-98DE-BA450BD80D99}" dt="2021-03-30T07:48:48.986" v="5"/>
          <ac:picMkLst>
            <pc:docMk/>
            <pc:sldMk cId="0" sldId="263"/>
            <ac:picMk id="7" creationId="{B51A02AD-BF25-468A-954B-7B54DBB9299B}"/>
          </ac:picMkLst>
        </pc:picChg>
        <pc:picChg chg="add mod">
          <ac:chgData name="ゲスト ユーザー" userId="" providerId="Windows Live" clId="Web-{1CCFEE7C-3653-4B85-98DE-BA450BD80D99}" dt="2021-03-30T07:53:01.269" v="17" actId="14100"/>
          <ac:picMkLst>
            <pc:docMk/>
            <pc:sldMk cId="0" sldId="263"/>
            <ac:picMk id="8" creationId="{EBDA606E-7BF8-4554-B231-CC25BA3F94AA}"/>
          </ac:picMkLst>
        </pc:picChg>
      </pc:sldChg>
      <pc:sldChg chg="addSp modSp">
        <pc:chgData name="ゲスト ユーザー" userId="" providerId="Windows Live" clId="Web-{1CCFEE7C-3653-4B85-98DE-BA450BD80D99}" dt="2021-03-30T08:38:52.291" v="359" actId="1076"/>
        <pc:sldMkLst>
          <pc:docMk/>
          <pc:sldMk cId="0" sldId="264"/>
        </pc:sldMkLst>
        <pc:spChg chg="add mod">
          <ac:chgData name="ゲスト ユーザー" userId="" providerId="Windows Live" clId="Web-{1CCFEE7C-3653-4B85-98DE-BA450BD80D99}" dt="2021-03-30T08:01:34.248" v="71" actId="1076"/>
          <ac:spMkLst>
            <pc:docMk/>
            <pc:sldMk cId="0" sldId="264"/>
            <ac:spMk id="2" creationId="{E919AD6B-9EB1-47EE-9FE3-B20422E0F672}"/>
          </ac:spMkLst>
        </pc:spChg>
        <pc:spChg chg="add mod">
          <ac:chgData name="ゲスト ユーザー" userId="" providerId="Windows Live" clId="Web-{1CCFEE7C-3653-4B85-98DE-BA450BD80D99}" dt="2021-03-30T08:01:43.670" v="73" actId="1076"/>
          <ac:spMkLst>
            <pc:docMk/>
            <pc:sldMk cId="0" sldId="264"/>
            <ac:spMk id="10" creationId="{B78F8A4C-AFB6-4FF6-AF40-81E5EB1372FA}"/>
          </ac:spMkLst>
        </pc:spChg>
        <pc:spChg chg="add mod">
          <ac:chgData name="ゲスト ユーザー" userId="" providerId="Windows Live" clId="Web-{1CCFEE7C-3653-4B85-98DE-BA450BD80D99}" dt="2021-03-30T08:01:55.264" v="77" actId="1076"/>
          <ac:spMkLst>
            <pc:docMk/>
            <pc:sldMk cId="0" sldId="264"/>
            <ac:spMk id="11" creationId="{CB3DC1B6-E007-4318-A4D3-2DF7AE6CB562}"/>
          </ac:spMkLst>
        </pc:spChg>
        <pc:spChg chg="add mod">
          <ac:chgData name="ゲスト ユーザー" userId="" providerId="Windows Live" clId="Web-{1CCFEE7C-3653-4B85-98DE-BA450BD80D99}" dt="2021-03-30T08:02:08.936" v="86" actId="1076"/>
          <ac:spMkLst>
            <pc:docMk/>
            <pc:sldMk cId="0" sldId="264"/>
            <ac:spMk id="12" creationId="{2A1C3FC4-AE86-45D0-997D-BC40B2B0DF9B}"/>
          </ac:spMkLst>
        </pc:spChg>
        <pc:spChg chg="add mod">
          <ac:chgData name="ゲスト ユーザー" userId="" providerId="Windows Live" clId="Web-{1CCFEE7C-3653-4B85-98DE-BA450BD80D99}" dt="2021-03-30T08:04:52.921" v="127" actId="1076"/>
          <ac:spMkLst>
            <pc:docMk/>
            <pc:sldMk cId="0" sldId="264"/>
            <ac:spMk id="13" creationId="{5929B7BF-4C03-4F3F-AF49-C34D21536010}"/>
          </ac:spMkLst>
        </pc:spChg>
        <pc:spChg chg="add mod">
          <ac:chgData name="ゲスト ユーザー" userId="" providerId="Windows Live" clId="Web-{1CCFEE7C-3653-4B85-98DE-BA450BD80D99}" dt="2021-03-30T08:04:55.765" v="128" actId="1076"/>
          <ac:spMkLst>
            <pc:docMk/>
            <pc:sldMk cId="0" sldId="264"/>
            <ac:spMk id="14" creationId="{A2CCB28D-0067-4DEB-A618-B8610161B948}"/>
          </ac:spMkLst>
        </pc:spChg>
        <pc:spChg chg="add mod">
          <ac:chgData name="ゲスト ユーザー" userId="" providerId="Windows Live" clId="Web-{1CCFEE7C-3653-4B85-98DE-BA450BD80D99}" dt="2021-03-30T08:38:52.291" v="359" actId="1076"/>
          <ac:spMkLst>
            <pc:docMk/>
            <pc:sldMk cId="0" sldId="264"/>
            <ac:spMk id="15" creationId="{EA94F5BC-1F96-4C0B-9D61-1C9986B74029}"/>
          </ac:spMkLst>
        </pc:spChg>
        <pc:spChg chg="mod">
          <ac:chgData name="ゲスト ユーザー" userId="" providerId="Windows Live" clId="Web-{1CCFEE7C-3653-4B85-98DE-BA450BD80D99}" dt="2021-03-30T07:59:51.092" v="52" actId="20577"/>
          <ac:spMkLst>
            <pc:docMk/>
            <pc:sldMk cId="0" sldId="264"/>
            <ac:spMk id="215" creationId="{00000000-0000-0000-0000-000000000000}"/>
          </ac:spMkLst>
        </pc:spChg>
        <pc:spChg chg="mod">
          <ac:chgData name="ゲスト ユーザー" userId="" providerId="Windows Live" clId="Web-{1CCFEE7C-3653-4B85-98DE-BA450BD80D99}" dt="2021-03-30T07:59:24.810" v="37" actId="20577"/>
          <ac:spMkLst>
            <pc:docMk/>
            <pc:sldMk cId="0" sldId="264"/>
            <ac:spMk id="219" creationId="{00000000-0000-0000-0000-000000000000}"/>
          </ac:spMkLst>
        </pc:spChg>
        <pc:graphicFrameChg chg="mod modGraphic">
          <ac:chgData name="ゲスト ユーザー" userId="" providerId="Windows Live" clId="Web-{1CCFEE7C-3653-4B85-98DE-BA450BD80D99}" dt="2021-03-30T08:38:43.541" v="358"/>
          <ac:graphicFrameMkLst>
            <pc:docMk/>
            <pc:sldMk cId="0" sldId="264"/>
            <ac:graphicFrameMk id="6" creationId="{0EA7B724-36C4-4401-A233-145A7B6203A4}"/>
          </ac:graphicFrameMkLst>
        </pc:graphicFrameChg>
      </pc:sldChg>
      <pc:sldChg chg="addSp modSp">
        <pc:chgData name="ゲスト ユーザー" userId="" providerId="Windows Live" clId="Web-{1CCFEE7C-3653-4B85-98DE-BA450BD80D99}" dt="2021-03-30T08:24:09.256" v="244" actId="1076"/>
        <pc:sldMkLst>
          <pc:docMk/>
          <pc:sldMk cId="0" sldId="265"/>
        </pc:sldMkLst>
        <pc:spChg chg="add mod">
          <ac:chgData name="ゲスト ユーザー" userId="" providerId="Windows Live" clId="Web-{1CCFEE7C-3653-4B85-98DE-BA450BD80D99}" dt="2021-03-30T08:24:09.256" v="244" actId="1076"/>
          <ac:spMkLst>
            <pc:docMk/>
            <pc:sldMk cId="0" sldId="265"/>
            <ac:spMk id="2" creationId="{EEB32F7C-E337-45D0-A953-3C3D3AC82C54}"/>
          </ac:spMkLst>
        </pc:spChg>
        <pc:spChg chg="mod">
          <ac:chgData name="ゲスト ユーザー" userId="" providerId="Windows Live" clId="Web-{1CCFEE7C-3653-4B85-98DE-BA450BD80D99}" dt="2021-03-30T08:24:04.959" v="243" actId="20577"/>
          <ac:spMkLst>
            <pc:docMk/>
            <pc:sldMk cId="0" sldId="265"/>
            <ac:spMk id="3" creationId="{3CB21E07-D58C-456C-86C7-C3C437854117}"/>
          </ac:spMkLst>
        </pc:spChg>
        <pc:spChg chg="add mod">
          <ac:chgData name="ゲスト ユーザー" userId="" providerId="Windows Live" clId="Web-{1CCFEE7C-3653-4B85-98DE-BA450BD80D99}" dt="2021-03-30T08:10:35.516" v="150" actId="1076"/>
          <ac:spMkLst>
            <pc:docMk/>
            <pc:sldMk cId="0" sldId="265"/>
            <ac:spMk id="4" creationId="{B71BC3BA-F92E-47BC-B6B6-F98026E235DA}"/>
          </ac:spMkLst>
        </pc:spChg>
        <pc:spChg chg="add mod">
          <ac:chgData name="ゲスト ユーザー" userId="" providerId="Windows Live" clId="Web-{1CCFEE7C-3653-4B85-98DE-BA450BD80D99}" dt="2021-03-30T08:10:01.719" v="142" actId="1076"/>
          <ac:spMkLst>
            <pc:docMk/>
            <pc:sldMk cId="0" sldId="265"/>
            <ac:spMk id="9" creationId="{300DE860-089D-4147-B8D4-D9F14EFEE8CE}"/>
          </ac:spMkLst>
        </pc:spChg>
      </pc:sldChg>
      <pc:sldChg chg="addSp delSp modSp">
        <pc:chgData name="ゲスト ユーザー" userId="" providerId="Windows Live" clId="Web-{1CCFEE7C-3653-4B85-98DE-BA450BD80D99}" dt="2021-03-30T07:54:05.847" v="24" actId="1076"/>
        <pc:sldMkLst>
          <pc:docMk/>
          <pc:sldMk cId="137768557" sldId="353"/>
        </pc:sldMkLst>
        <pc:spChg chg="mod">
          <ac:chgData name="ゲスト ユーザー" userId="" providerId="Windows Live" clId="Web-{1CCFEE7C-3653-4B85-98DE-BA450BD80D99}" dt="2021-03-30T07:53:58.722" v="23" actId="20577"/>
          <ac:spMkLst>
            <pc:docMk/>
            <pc:sldMk cId="137768557" sldId="353"/>
            <ac:spMk id="2" creationId="{DC593FD8-6C71-4B69-A2AA-C8514B2A6CEE}"/>
          </ac:spMkLst>
        </pc:spChg>
        <pc:spChg chg="mod">
          <ac:chgData name="ゲスト ユーザー" userId="" providerId="Windows Live" clId="Web-{1CCFEE7C-3653-4B85-98DE-BA450BD80D99}" dt="2021-03-30T07:54:05.847" v="24" actId="1076"/>
          <ac:spMkLst>
            <pc:docMk/>
            <pc:sldMk cId="137768557" sldId="353"/>
            <ac:spMk id="3" creationId="{34F7CB1F-D9F0-44F2-8BFF-0C1679C5A9C7}"/>
          </ac:spMkLst>
        </pc:spChg>
        <pc:spChg chg="mod">
          <ac:chgData name="ゲスト ユーザー" userId="" providerId="Windows Live" clId="Web-{1CCFEE7C-3653-4B85-98DE-BA450BD80D99}" dt="2021-03-30T07:49:22.033" v="6" actId="20577"/>
          <ac:spMkLst>
            <pc:docMk/>
            <pc:sldMk cId="137768557" sldId="353"/>
            <ac:spMk id="4" creationId="{419B4A73-3B11-421D-B507-1F70C6120342}"/>
          </ac:spMkLst>
        </pc:spChg>
        <pc:spChg chg="add mod">
          <ac:chgData name="ゲスト ユーザー" userId="" providerId="Windows Live" clId="Web-{1CCFEE7C-3653-4B85-98DE-BA450BD80D99}" dt="2021-03-30T07:49:48.549" v="14" actId="20577"/>
          <ac:spMkLst>
            <pc:docMk/>
            <pc:sldMk cId="137768557" sldId="353"/>
            <ac:spMk id="6" creationId="{A2D6533C-968E-4FE1-9FF7-6355F2A9AC6E}"/>
          </ac:spMkLst>
        </pc:spChg>
        <pc:picChg chg="add del mod">
          <ac:chgData name="ゲスト ユーザー" userId="" providerId="Windows Live" clId="Web-{1CCFEE7C-3653-4B85-98DE-BA450BD80D99}" dt="2021-03-30T07:49:34.502" v="8"/>
          <ac:picMkLst>
            <pc:docMk/>
            <pc:sldMk cId="137768557" sldId="353"/>
            <ac:picMk id="5" creationId="{BB996DB5-E436-4264-8EC3-D97BF295A654}"/>
          </ac:picMkLst>
        </pc:picChg>
        <pc:picChg chg="add mod">
          <ac:chgData name="ゲスト ユーザー" userId="" providerId="Windows Live" clId="Web-{1CCFEE7C-3653-4B85-98DE-BA450BD80D99}" dt="2021-03-30T07:53:53.159" v="20" actId="14100"/>
          <ac:picMkLst>
            <pc:docMk/>
            <pc:sldMk cId="137768557" sldId="353"/>
            <ac:picMk id="7" creationId="{A4DFFC3E-0459-4D12-98D1-17D6A6D65829}"/>
          </ac:picMkLst>
        </pc:picChg>
      </pc:sldChg>
      <pc:sldChg chg="modSp del">
        <pc:chgData name="ゲスト ユーザー" userId="" providerId="Windows Live" clId="Web-{1CCFEE7C-3653-4B85-98DE-BA450BD80D99}" dt="2021-03-30T07:59:39.982" v="40"/>
        <pc:sldMkLst>
          <pc:docMk/>
          <pc:sldMk cId="3675781758" sldId="354"/>
        </pc:sldMkLst>
        <pc:spChg chg="mod">
          <ac:chgData name="ゲスト ユーザー" userId="" providerId="Windows Live" clId="Web-{1CCFEE7C-3653-4B85-98DE-BA450BD80D99}" dt="2021-03-30T07:59:08.482" v="30" actId="20577"/>
          <ac:spMkLst>
            <pc:docMk/>
            <pc:sldMk cId="3675781758" sldId="354"/>
            <ac:spMk id="2" creationId="{DC593FD8-6C71-4B69-A2AA-C8514B2A6CEE}"/>
          </ac:spMkLst>
        </pc:spChg>
      </pc:sldChg>
      <pc:sldChg chg="addSp delSp modSp">
        <pc:chgData name="ゲスト ユーザー" userId="" providerId="Windows Live" clId="Web-{1CCFEE7C-3653-4B85-98DE-BA450BD80D99}" dt="2021-03-30T08:37:52.791" v="354"/>
        <pc:sldMkLst>
          <pc:docMk/>
          <pc:sldMk cId="3036806584" sldId="355"/>
        </pc:sldMkLst>
        <pc:spChg chg="add del mod">
          <ac:chgData name="ゲスト ユーザー" userId="" providerId="Windows Live" clId="Web-{1CCFEE7C-3653-4B85-98DE-BA450BD80D99}" dt="2021-03-30T08:28:41.742" v="291"/>
          <ac:spMkLst>
            <pc:docMk/>
            <pc:sldMk cId="3036806584" sldId="355"/>
            <ac:spMk id="3" creationId="{9273A080-752E-4AF1-91CD-EE8F0AF8F6A4}"/>
          </ac:spMkLst>
        </pc:spChg>
        <pc:spChg chg="mod">
          <ac:chgData name="ゲスト ユーザー" userId="" providerId="Windows Live" clId="Web-{1CCFEE7C-3653-4B85-98DE-BA450BD80D99}" dt="2021-03-30T08:23:37.959" v="242" actId="20577"/>
          <ac:spMkLst>
            <pc:docMk/>
            <pc:sldMk cId="3036806584" sldId="355"/>
            <ac:spMk id="216" creationId="{00000000-0000-0000-0000-000000000000}"/>
          </ac:spMkLst>
        </pc:spChg>
        <pc:graphicFrameChg chg="add del mod modGraphic">
          <ac:chgData name="ゲスト ユーザー" userId="" providerId="Windows Live" clId="Web-{1CCFEE7C-3653-4B85-98DE-BA450BD80D99}" dt="2021-03-30T08:28:43.711" v="292"/>
          <ac:graphicFrameMkLst>
            <pc:docMk/>
            <pc:sldMk cId="3036806584" sldId="355"/>
            <ac:graphicFrameMk id="2" creationId="{1841FBAE-298F-4561-950B-7CCF8761C0DA}"/>
          </ac:graphicFrameMkLst>
        </pc:graphicFrameChg>
        <pc:graphicFrameChg chg="add del mod modGraphic">
          <ac:chgData name="ゲスト ユーザー" userId="" providerId="Windows Live" clId="Web-{1CCFEE7C-3653-4B85-98DE-BA450BD80D99}" dt="2021-03-30T08:29:17.680" v="297"/>
          <ac:graphicFrameMkLst>
            <pc:docMk/>
            <pc:sldMk cId="3036806584" sldId="355"/>
            <ac:graphicFrameMk id="5" creationId="{6C347812-734C-421F-A360-FF04B13446D6}"/>
          </ac:graphicFrameMkLst>
        </pc:graphicFrameChg>
        <pc:graphicFrameChg chg="add mod modGraphic">
          <ac:chgData name="ゲスト ユーザー" userId="" providerId="Windows Live" clId="Web-{1CCFEE7C-3653-4B85-98DE-BA450BD80D99}" dt="2021-03-30T08:37:52.791" v="354"/>
          <ac:graphicFrameMkLst>
            <pc:docMk/>
            <pc:sldMk cId="3036806584" sldId="355"/>
            <ac:graphicFrameMk id="6" creationId="{8C2A0A6C-9350-4473-B30B-F98029A9B78E}"/>
          </ac:graphicFrameMkLst>
        </pc:graphicFrameChg>
        <pc:picChg chg="add mod">
          <ac:chgData name="ゲスト ユーザー" userId="" providerId="Windows Live" clId="Web-{1CCFEE7C-3653-4B85-98DE-BA450BD80D99}" dt="2021-03-30T08:22:07.600" v="208" actId="1076"/>
          <ac:picMkLst>
            <pc:docMk/>
            <pc:sldMk cId="3036806584" sldId="355"/>
            <ac:picMk id="4" creationId="{EC9860A2-3405-4813-98E8-5DED70DBF531}"/>
          </ac:picMkLst>
        </pc:picChg>
      </pc:sldChg>
      <pc:sldChg chg="addSp modSp">
        <pc:chgData name="ゲスト ユーザー" userId="" providerId="Windows Live" clId="Web-{1CCFEE7C-3653-4B85-98DE-BA450BD80D99}" dt="2021-03-30T08:26:32.632" v="274" actId="1076"/>
        <pc:sldMkLst>
          <pc:docMk/>
          <pc:sldMk cId="3079883202" sldId="356"/>
        </pc:sldMkLst>
        <pc:spChg chg="add mod">
          <ac:chgData name="ゲスト ユーザー" userId="" providerId="Windows Live" clId="Web-{1CCFEE7C-3653-4B85-98DE-BA450BD80D99}" dt="2021-03-30T08:12:25.626" v="155" actId="1076"/>
          <ac:spMkLst>
            <pc:docMk/>
            <pc:sldMk cId="3079883202" sldId="356"/>
            <ac:spMk id="2" creationId="{BCB231FD-BB76-4D0A-87D5-E220CE255F6F}"/>
          </ac:spMkLst>
        </pc:spChg>
        <pc:spChg chg="mod">
          <ac:chgData name="ゲスト ユーザー" userId="" providerId="Windows Live" clId="Web-{1CCFEE7C-3653-4B85-98DE-BA450BD80D99}" dt="2021-03-30T08:24:35.397" v="246" actId="20577"/>
          <ac:spMkLst>
            <pc:docMk/>
            <pc:sldMk cId="3079883202" sldId="356"/>
            <ac:spMk id="3" creationId="{3CB21E07-D58C-456C-86C7-C3C437854117}"/>
          </ac:spMkLst>
        </pc:spChg>
        <pc:spChg chg="add mod">
          <ac:chgData name="ゲスト ユーザー" userId="" providerId="Windows Live" clId="Web-{1CCFEE7C-3653-4B85-98DE-BA450BD80D99}" dt="2021-03-30T08:24:57.694" v="256" actId="1076"/>
          <ac:spMkLst>
            <pc:docMk/>
            <pc:sldMk cId="3079883202" sldId="356"/>
            <ac:spMk id="4" creationId="{D6E9B4F4-62B7-4EC0-8287-3F2A89EA4125}"/>
          </ac:spMkLst>
        </pc:spChg>
        <pc:spChg chg="add mod">
          <ac:chgData name="ゲスト ユーザー" userId="" providerId="Windows Live" clId="Web-{1CCFEE7C-3653-4B85-98DE-BA450BD80D99}" dt="2021-03-30T08:12:33.251" v="158" actId="20577"/>
          <ac:spMkLst>
            <pc:docMk/>
            <pc:sldMk cId="3079883202" sldId="356"/>
            <ac:spMk id="8" creationId="{021F593D-C088-45E8-9403-3FEA9363AE8A}"/>
          </ac:spMkLst>
        </pc:spChg>
        <pc:spChg chg="add mod">
          <ac:chgData name="ゲスト ユーザー" userId="" providerId="Windows Live" clId="Web-{1CCFEE7C-3653-4B85-98DE-BA450BD80D99}" dt="2021-03-30T08:26:09.663" v="268" actId="1076"/>
          <ac:spMkLst>
            <pc:docMk/>
            <pc:sldMk cId="3079883202" sldId="356"/>
            <ac:spMk id="11" creationId="{5BBB7B41-DA88-47A9-9759-003797B267E8}"/>
          </ac:spMkLst>
        </pc:spChg>
        <pc:spChg chg="add mod">
          <ac:chgData name="ゲスト ユーザー" userId="" providerId="Windows Live" clId="Web-{1CCFEE7C-3653-4B85-98DE-BA450BD80D99}" dt="2021-03-30T08:25:25.522" v="267" actId="1076"/>
          <ac:spMkLst>
            <pc:docMk/>
            <pc:sldMk cId="3079883202" sldId="356"/>
            <ac:spMk id="12" creationId="{6CD4D3F5-106D-4991-AF1D-68379523EF7E}"/>
          </ac:spMkLst>
        </pc:spChg>
        <pc:spChg chg="add mod">
          <ac:chgData name="ゲスト ユーザー" userId="" providerId="Windows Live" clId="Web-{1CCFEE7C-3653-4B85-98DE-BA450BD80D99}" dt="2021-03-30T08:26:32.632" v="274" actId="1076"/>
          <ac:spMkLst>
            <pc:docMk/>
            <pc:sldMk cId="3079883202" sldId="356"/>
            <ac:spMk id="13" creationId="{2E4DF0E2-5B61-42AB-B332-BED5E5FE7C4C}"/>
          </ac:spMkLst>
        </pc:spChg>
        <pc:spChg chg="mod">
          <ac:chgData name="ゲスト ユーザー" userId="" providerId="Windows Live" clId="Web-{1CCFEE7C-3653-4B85-98DE-BA450BD80D99}" dt="2021-03-30T08:12:20.470" v="154" actId="20577"/>
          <ac:spMkLst>
            <pc:docMk/>
            <pc:sldMk cId="3079883202" sldId="356"/>
            <ac:spMk id="233" creationId="{00000000-0000-0000-0000-000000000000}"/>
          </ac:spMkLst>
        </pc:spChg>
      </pc:sldChg>
      <pc:sldChg chg="addSp modSp">
        <pc:chgData name="ゲスト ユーザー" userId="" providerId="Windows Live" clId="Web-{1CCFEE7C-3653-4B85-98DE-BA450BD80D99}" dt="2021-03-30T08:27:25.320" v="284" actId="20577"/>
        <pc:sldMkLst>
          <pc:docMk/>
          <pc:sldMk cId="826447724" sldId="357"/>
        </pc:sldMkLst>
        <pc:spChg chg="mod">
          <ac:chgData name="ゲスト ユーザー" userId="" providerId="Windows Live" clId="Web-{1CCFEE7C-3653-4B85-98DE-BA450BD80D99}" dt="2021-03-30T08:27:12.616" v="280" actId="20577"/>
          <ac:spMkLst>
            <pc:docMk/>
            <pc:sldMk cId="826447724" sldId="357"/>
            <ac:spMk id="3" creationId="{3CB21E07-D58C-456C-86C7-C3C437854117}"/>
          </ac:spMkLst>
        </pc:spChg>
        <pc:spChg chg="mod">
          <ac:chgData name="ゲスト ユーザー" userId="" providerId="Windows Live" clId="Web-{1CCFEE7C-3653-4B85-98DE-BA450BD80D99}" dt="2021-03-30T08:26:54.210" v="277" actId="20577"/>
          <ac:spMkLst>
            <pc:docMk/>
            <pc:sldMk cId="826447724" sldId="357"/>
            <ac:spMk id="4" creationId="{83B0A878-393B-46A3-903D-A7B604038F61}"/>
          </ac:spMkLst>
        </pc:spChg>
        <pc:spChg chg="add">
          <ac:chgData name="ゲスト ユーザー" userId="" providerId="Windows Live" clId="Web-{1CCFEE7C-3653-4B85-98DE-BA450BD80D99}" dt="2021-03-30T08:10:58.126" v="152"/>
          <ac:spMkLst>
            <pc:docMk/>
            <pc:sldMk cId="826447724" sldId="357"/>
            <ac:spMk id="7" creationId="{29022D68-C26C-4954-8682-CDF4D3F5C316}"/>
          </ac:spMkLst>
        </pc:spChg>
        <pc:spChg chg="add mod">
          <ac:chgData name="ゲスト ユーザー" userId="" providerId="Windows Live" clId="Web-{1CCFEE7C-3653-4B85-98DE-BA450BD80D99}" dt="2021-03-30T08:26:52.491" v="276" actId="1076"/>
          <ac:spMkLst>
            <pc:docMk/>
            <pc:sldMk cId="826447724" sldId="357"/>
            <ac:spMk id="8" creationId="{39001D9B-B8CE-4B4B-AAF5-08B78542334C}"/>
          </ac:spMkLst>
        </pc:spChg>
        <pc:spChg chg="add mod">
          <ac:chgData name="ゲスト ユーザー" userId="" providerId="Windows Live" clId="Web-{1CCFEE7C-3653-4B85-98DE-BA450BD80D99}" dt="2021-03-30T08:27:25.320" v="284" actId="20577"/>
          <ac:spMkLst>
            <pc:docMk/>
            <pc:sldMk cId="826447724" sldId="357"/>
            <ac:spMk id="10" creationId="{13F75643-2A5B-42EA-ABA9-C073CF07F679}"/>
          </ac:spMkLst>
        </pc:spChg>
      </pc:sldChg>
      <pc:sldChg chg="modSp">
        <pc:chgData name="ゲスト ユーザー" userId="" providerId="Windows Live" clId="Web-{1CCFEE7C-3653-4B85-98DE-BA450BD80D99}" dt="2021-03-30T08:28:18.289" v="288" actId="14100"/>
        <pc:sldMkLst>
          <pc:docMk/>
          <pc:sldMk cId="303042461" sldId="358"/>
        </pc:sldMkLst>
        <pc:spChg chg="mod">
          <ac:chgData name="ゲスト ユーザー" userId="" providerId="Windows Live" clId="Web-{1CCFEE7C-3653-4B85-98DE-BA450BD80D99}" dt="2021-03-30T08:28:09.664" v="286" actId="14100"/>
          <ac:spMkLst>
            <pc:docMk/>
            <pc:sldMk cId="303042461" sldId="358"/>
            <ac:spMk id="3" creationId="{3CB21E07-D58C-456C-86C7-C3C437854117}"/>
          </ac:spMkLst>
        </pc:spChg>
        <pc:spChg chg="mod">
          <ac:chgData name="ゲスト ユーザー" userId="" providerId="Windows Live" clId="Web-{1CCFEE7C-3653-4B85-98DE-BA450BD80D99}" dt="2021-03-30T08:28:18.289" v="288" actId="14100"/>
          <ac:spMkLst>
            <pc:docMk/>
            <pc:sldMk cId="303042461" sldId="358"/>
            <ac:spMk id="4" creationId="{83B0A878-393B-46A3-903D-A7B604038F61}"/>
          </ac:spMkLst>
        </pc:spChg>
      </pc:sldChg>
      <pc:sldChg chg="add del replId">
        <pc:chgData name="ゲスト ユーザー" userId="" providerId="Windows Live" clId="Web-{1CCFEE7C-3653-4B85-98DE-BA450BD80D99}" dt="2021-03-30T07:59:36.951" v="39"/>
        <pc:sldMkLst>
          <pc:docMk/>
          <pc:sldMk cId="1087374805" sldId="402"/>
        </pc:sldMkLst>
      </pc:sldChg>
      <pc:sldChg chg="add del replId">
        <pc:chgData name="ゲスト ユーザー" userId="" providerId="Windows Live" clId="Web-{1CCFEE7C-3653-4B85-98DE-BA450BD80D99}" dt="2021-03-30T08:01:21.405" v="68"/>
        <pc:sldMkLst>
          <pc:docMk/>
          <pc:sldMk cId="1350847526" sldId="402"/>
        </pc:sldMkLst>
      </pc:sldChg>
    </pc:docChg>
  </pc:docChgLst>
  <pc:docChgLst>
    <pc:chgData name="ゲスト ユーザー" providerId="Windows Live" clId="Web-{E0C52404-4E32-4942-99A3-948A2D550135}"/>
    <pc:docChg chg="modSld">
      <pc:chgData name="ゲスト ユーザー" userId="" providerId="Windows Live" clId="Web-{E0C52404-4E32-4942-99A3-948A2D550135}" dt="2021-03-31T01:49:32.513" v="980" actId="20577"/>
      <pc:docMkLst>
        <pc:docMk/>
      </pc:docMkLst>
      <pc:sldChg chg="modSp">
        <pc:chgData name="ゲスト ユーザー" userId="" providerId="Windows Live" clId="Web-{E0C52404-4E32-4942-99A3-948A2D550135}" dt="2021-03-31T01:02:18.986" v="447" actId="20577"/>
        <pc:sldMkLst>
          <pc:docMk/>
          <pc:sldMk cId="0" sldId="265"/>
        </pc:sldMkLst>
        <pc:spChg chg="mod">
          <ac:chgData name="ゲスト ユーザー" userId="" providerId="Windows Live" clId="Web-{E0C52404-4E32-4942-99A3-948A2D550135}" dt="2021-03-31T01:02:18.986" v="447" actId="20577"/>
          <ac:spMkLst>
            <pc:docMk/>
            <pc:sldMk cId="0" sldId="265"/>
            <ac:spMk id="3" creationId="{3CB21E07-D58C-456C-86C7-C3C437854117}"/>
          </ac:spMkLst>
        </pc:spChg>
        <pc:spChg chg="mod">
          <ac:chgData name="ゲスト ユーザー" userId="" providerId="Windows Live" clId="Web-{E0C52404-4E32-4942-99A3-948A2D550135}" dt="2021-03-31T01:01:10.001" v="416" actId="20577"/>
          <ac:spMkLst>
            <pc:docMk/>
            <pc:sldMk cId="0" sldId="265"/>
            <ac:spMk id="4" creationId="{B71BC3BA-F92E-47BC-B6B6-F98026E235DA}"/>
          </ac:spMkLst>
        </pc:spChg>
        <pc:spChg chg="mod">
          <ac:chgData name="ゲスト ユーザー" userId="" providerId="Windows Live" clId="Web-{E0C52404-4E32-4942-99A3-948A2D550135}" dt="2021-03-31T01:01:13.891" v="419" actId="20577"/>
          <ac:spMkLst>
            <pc:docMk/>
            <pc:sldMk cId="0" sldId="265"/>
            <ac:spMk id="233" creationId="{00000000-0000-0000-0000-000000000000}"/>
          </ac:spMkLst>
        </pc:spChg>
      </pc:sldChg>
      <pc:sldChg chg="addSp delSp modSp">
        <pc:chgData name="ゲスト ユーザー" userId="" providerId="Windows Live" clId="Web-{E0C52404-4E32-4942-99A3-948A2D550135}" dt="2021-03-31T01:20:00.362" v="595" actId="14100"/>
        <pc:sldMkLst>
          <pc:docMk/>
          <pc:sldMk cId="3036806584" sldId="355"/>
        </pc:sldMkLst>
        <pc:spChg chg="add mod">
          <ac:chgData name="ゲスト ユーザー" userId="" providerId="Windows Live" clId="Web-{E0C52404-4E32-4942-99A3-948A2D550135}" dt="2021-03-31T01:19:28.111" v="590" actId="1076"/>
          <ac:spMkLst>
            <pc:docMk/>
            <pc:sldMk cId="3036806584" sldId="355"/>
            <ac:spMk id="2" creationId="{D3773491-4AA9-4614-B6D0-B724833A0768}"/>
          </ac:spMkLst>
        </pc:spChg>
        <pc:spChg chg="add mod">
          <ac:chgData name="ゲスト ユーザー" userId="" providerId="Windows Live" clId="Web-{E0C52404-4E32-4942-99A3-948A2D550135}" dt="2021-03-31T00:48:52.130" v="268" actId="1076"/>
          <ac:spMkLst>
            <pc:docMk/>
            <pc:sldMk cId="3036806584" sldId="355"/>
            <ac:spMk id="3" creationId="{E4D0D5DA-7D99-41E7-AEAE-F6D8C402855E}"/>
          </ac:spMkLst>
        </pc:spChg>
        <pc:spChg chg="add mod">
          <ac:chgData name="ゲスト ユーザー" userId="" providerId="Windows Live" clId="Web-{E0C52404-4E32-4942-99A3-948A2D550135}" dt="2021-03-31T00:48:22.645" v="263" actId="1076"/>
          <ac:spMkLst>
            <pc:docMk/>
            <pc:sldMk cId="3036806584" sldId="355"/>
            <ac:spMk id="5" creationId="{6DC2428C-F309-4A87-B0AB-C68EAE9BA870}"/>
          </ac:spMkLst>
        </pc:spChg>
        <pc:spChg chg="add del mod">
          <ac:chgData name="ゲスト ユーザー" userId="" providerId="Windows Live" clId="Web-{E0C52404-4E32-4942-99A3-948A2D550135}" dt="2021-03-31T00:34:17.226" v="164"/>
          <ac:spMkLst>
            <pc:docMk/>
            <pc:sldMk cId="3036806584" sldId="355"/>
            <ac:spMk id="7" creationId="{64A0EE02-0159-4887-A7C2-7054979DB970}"/>
          </ac:spMkLst>
        </pc:spChg>
        <pc:spChg chg="add del mod">
          <ac:chgData name="ゲスト ユーザー" userId="" providerId="Windows Live" clId="Web-{E0C52404-4E32-4942-99A3-948A2D550135}" dt="2021-03-31T00:52:49.134" v="329"/>
          <ac:spMkLst>
            <pc:docMk/>
            <pc:sldMk cId="3036806584" sldId="355"/>
            <ac:spMk id="9" creationId="{3B1684CD-7381-4F27-8393-0880C3A46BF2}"/>
          </ac:spMkLst>
        </pc:spChg>
        <pc:spChg chg="add mod">
          <ac:chgData name="ゲスト ユーザー" userId="" providerId="Windows Live" clId="Web-{E0C52404-4E32-4942-99A3-948A2D550135}" dt="2021-03-31T00:48:19.067" v="262" actId="1076"/>
          <ac:spMkLst>
            <pc:docMk/>
            <pc:sldMk cId="3036806584" sldId="355"/>
            <ac:spMk id="10" creationId="{8D307E69-D84E-49B3-915E-66C7B564EF71}"/>
          </ac:spMkLst>
        </pc:spChg>
        <pc:spChg chg="add mod">
          <ac:chgData name="ゲスト ユーザー" userId="" providerId="Windows Live" clId="Web-{E0C52404-4E32-4942-99A3-948A2D550135}" dt="2021-03-31T00:57:47.435" v="379" actId="1076"/>
          <ac:spMkLst>
            <pc:docMk/>
            <pc:sldMk cId="3036806584" sldId="355"/>
            <ac:spMk id="11" creationId="{C3B40FDC-E78B-48AF-9E0A-17A5637E5921}"/>
          </ac:spMkLst>
        </pc:spChg>
        <pc:spChg chg="add mod">
          <ac:chgData name="ゲスト ユーザー" userId="" providerId="Windows Live" clId="Web-{E0C52404-4E32-4942-99A3-948A2D550135}" dt="2021-03-31T01:19:11.424" v="589" actId="20577"/>
          <ac:spMkLst>
            <pc:docMk/>
            <pc:sldMk cId="3036806584" sldId="355"/>
            <ac:spMk id="12" creationId="{4F1EDD3E-D5D0-46F9-ACCF-F70A404E4FE2}"/>
          </ac:spMkLst>
        </pc:spChg>
        <pc:spChg chg="add mod">
          <ac:chgData name="ゲスト ユーザー" userId="" providerId="Windows Live" clId="Web-{E0C52404-4E32-4942-99A3-948A2D550135}" dt="2021-03-31T00:57:59.545" v="382" actId="1076"/>
          <ac:spMkLst>
            <pc:docMk/>
            <pc:sldMk cId="3036806584" sldId="355"/>
            <ac:spMk id="13" creationId="{D335149B-832C-4393-BDF5-FC76E65CF37B}"/>
          </ac:spMkLst>
        </pc:spChg>
        <pc:spChg chg="add mod">
          <ac:chgData name="ゲスト ユーザー" userId="" providerId="Windows Live" clId="Web-{E0C52404-4E32-4942-99A3-948A2D550135}" dt="2021-03-31T01:20:00.362" v="595" actId="14100"/>
          <ac:spMkLst>
            <pc:docMk/>
            <pc:sldMk cId="3036806584" sldId="355"/>
            <ac:spMk id="14" creationId="{1BA45DA2-B3CB-45F5-9CBE-B6200D40F559}"/>
          </ac:spMkLst>
        </pc:spChg>
        <pc:spChg chg="add mod">
          <ac:chgData name="ゲスト ユーザー" userId="" providerId="Windows Live" clId="Web-{E0C52404-4E32-4942-99A3-948A2D550135}" dt="2021-03-31T00:56:44.434" v="365" actId="1076"/>
          <ac:spMkLst>
            <pc:docMk/>
            <pc:sldMk cId="3036806584" sldId="355"/>
            <ac:spMk id="16" creationId="{105691A9-396F-4CA7-85A4-113C39BC3269}"/>
          </ac:spMkLst>
        </pc:spChg>
        <pc:spChg chg="add mod">
          <ac:chgData name="ゲスト ユーザー" userId="" providerId="Windows Live" clId="Web-{E0C52404-4E32-4942-99A3-948A2D550135}" dt="2021-03-31T01:00:07.015" v="405" actId="1076"/>
          <ac:spMkLst>
            <pc:docMk/>
            <pc:sldMk cId="3036806584" sldId="355"/>
            <ac:spMk id="17" creationId="{BD9F54A1-B50F-4973-8EDB-CAF59FE49CF6}"/>
          </ac:spMkLst>
        </pc:spChg>
        <pc:spChg chg="add mod">
          <ac:chgData name="ゲスト ユーザー" userId="" providerId="Windows Live" clId="Web-{E0C52404-4E32-4942-99A3-948A2D550135}" dt="2021-03-31T00:59:06.343" v="397" actId="1076"/>
          <ac:spMkLst>
            <pc:docMk/>
            <pc:sldMk cId="3036806584" sldId="355"/>
            <ac:spMk id="26" creationId="{7F226FD7-A965-460A-915D-1A6012C2AD33}"/>
          </ac:spMkLst>
        </pc:spChg>
        <pc:spChg chg="add mod">
          <ac:chgData name="ゲスト ユーザー" userId="" providerId="Windows Live" clId="Web-{E0C52404-4E32-4942-99A3-948A2D550135}" dt="2021-03-31T00:58:49.124" v="388" actId="1076"/>
          <ac:spMkLst>
            <pc:docMk/>
            <pc:sldMk cId="3036806584" sldId="355"/>
            <ac:spMk id="27" creationId="{20B4BED2-7AC9-49F0-8157-4BE7A7FC0337}"/>
          </ac:spMkLst>
        </pc:spChg>
        <pc:spChg chg="add mod">
          <ac:chgData name="ゲスト ユーザー" userId="" providerId="Windows Live" clId="Web-{E0C52404-4E32-4942-99A3-948A2D550135}" dt="2021-03-31T01:19:30.815" v="591" actId="1076"/>
          <ac:spMkLst>
            <pc:docMk/>
            <pc:sldMk cId="3036806584" sldId="355"/>
            <ac:spMk id="28" creationId="{FCB70896-E836-4DFE-BD91-DBA6BD6DC340}"/>
          </ac:spMkLst>
        </pc:spChg>
        <pc:spChg chg="add mod">
          <ac:chgData name="ゲスト ユーザー" userId="" providerId="Windows Live" clId="Web-{E0C52404-4E32-4942-99A3-948A2D550135}" dt="2021-03-31T01:00:52.704" v="413" actId="1076"/>
          <ac:spMkLst>
            <pc:docMk/>
            <pc:sldMk cId="3036806584" sldId="355"/>
            <ac:spMk id="29" creationId="{3CF82DB1-54EB-49ED-9BE8-8ADA7EFB9D06}"/>
          </ac:spMkLst>
        </pc:spChg>
        <pc:spChg chg="add mod">
          <ac:chgData name="ゲスト ユーザー" userId="" providerId="Windows Live" clId="Web-{E0C52404-4E32-4942-99A3-948A2D550135}" dt="2021-03-31T01:00:30.188" v="409" actId="1076"/>
          <ac:spMkLst>
            <pc:docMk/>
            <pc:sldMk cId="3036806584" sldId="355"/>
            <ac:spMk id="30" creationId="{910DBB08-2968-422F-887C-9DA4A5EE0A7B}"/>
          </ac:spMkLst>
        </pc:spChg>
        <pc:spChg chg="add mod">
          <ac:chgData name="ゲスト ユーザー" userId="" providerId="Windows Live" clId="Web-{E0C52404-4E32-4942-99A3-948A2D550135}" dt="2021-03-31T01:01:01.141" v="415" actId="1076"/>
          <ac:spMkLst>
            <pc:docMk/>
            <pc:sldMk cId="3036806584" sldId="355"/>
            <ac:spMk id="31" creationId="{6894EA04-DA81-4E18-A61A-EEC4D5A2D491}"/>
          </ac:spMkLst>
        </pc:spChg>
        <pc:spChg chg="mod">
          <ac:chgData name="ゲスト ユーザー" userId="" providerId="Windows Live" clId="Web-{E0C52404-4E32-4942-99A3-948A2D550135}" dt="2021-03-31T00:52:18.883" v="325" actId="20577"/>
          <ac:spMkLst>
            <pc:docMk/>
            <pc:sldMk cId="3036806584" sldId="355"/>
            <ac:spMk id="216" creationId="{00000000-0000-0000-0000-000000000000}"/>
          </ac:spMkLst>
        </pc:spChg>
        <pc:graphicFrameChg chg="mod modGraphic">
          <ac:chgData name="ゲスト ユーザー" userId="" providerId="Windows Live" clId="Web-{E0C52404-4E32-4942-99A3-948A2D550135}" dt="2021-03-31T01:19:48.080" v="594"/>
          <ac:graphicFrameMkLst>
            <pc:docMk/>
            <pc:sldMk cId="3036806584" sldId="355"/>
            <ac:graphicFrameMk id="6" creationId="{8C2A0A6C-9350-4473-B30B-F98029A9B78E}"/>
          </ac:graphicFrameMkLst>
        </pc:graphicFrameChg>
        <pc:picChg chg="mod">
          <ac:chgData name="ゲスト ユーザー" userId="" providerId="Windows Live" clId="Web-{E0C52404-4E32-4942-99A3-948A2D550135}" dt="2021-03-31T00:49:29.271" v="277" actId="1076"/>
          <ac:picMkLst>
            <pc:docMk/>
            <pc:sldMk cId="3036806584" sldId="355"/>
            <ac:picMk id="4" creationId="{EC9860A2-3405-4813-98E8-5DED70DBF531}"/>
          </ac:picMkLst>
        </pc:picChg>
        <pc:cxnChg chg="add mod">
          <ac:chgData name="ゲスト ユーザー" userId="" providerId="Windows Live" clId="Web-{E0C52404-4E32-4942-99A3-948A2D550135}" dt="2021-03-31T00:48:47.521" v="267" actId="1076"/>
          <ac:cxnSpMkLst>
            <pc:docMk/>
            <pc:sldMk cId="3036806584" sldId="355"/>
            <ac:cxnSpMk id="8" creationId="{710BF1D8-217E-47B4-BF28-82885B686862}"/>
          </ac:cxnSpMkLst>
        </pc:cxnChg>
        <pc:cxnChg chg="add del mod">
          <ac:chgData name="ゲスト ユーザー" userId="" providerId="Windows Live" clId="Web-{E0C52404-4E32-4942-99A3-948A2D550135}" dt="2021-03-31T00:49:08.865" v="270"/>
          <ac:cxnSpMkLst>
            <pc:docMk/>
            <pc:sldMk cId="3036806584" sldId="355"/>
            <ac:cxnSpMk id="15" creationId="{385AE6E8-EA24-457B-B171-517746F8DE87}"/>
          </ac:cxnSpMkLst>
        </pc:cxnChg>
        <pc:cxnChg chg="add mod">
          <ac:chgData name="ゲスト ユーザー" userId="" providerId="Windows Live" clId="Web-{E0C52404-4E32-4942-99A3-948A2D550135}" dt="2021-03-31T00:49:23.599" v="275" actId="1076"/>
          <ac:cxnSpMkLst>
            <pc:docMk/>
            <pc:sldMk cId="3036806584" sldId="355"/>
            <ac:cxnSpMk id="19" creationId="{893194F0-0311-4273-98CD-F01EDD718EDA}"/>
          </ac:cxnSpMkLst>
        </pc:cxnChg>
      </pc:sldChg>
      <pc:sldChg chg="addSp modSp">
        <pc:chgData name="ゲスト ユーザー" userId="" providerId="Windows Live" clId="Web-{E0C52404-4E32-4942-99A3-948A2D550135}" dt="2021-03-31T01:17:02.562" v="578" actId="1076"/>
        <pc:sldMkLst>
          <pc:docMk/>
          <pc:sldMk cId="3079883202" sldId="356"/>
        </pc:sldMkLst>
        <pc:spChg chg="add mod">
          <ac:chgData name="ゲスト ユーザー" userId="" providerId="Windows Live" clId="Web-{E0C52404-4E32-4942-99A3-948A2D550135}" dt="2021-03-31T01:12:23.574" v="530" actId="1076"/>
          <ac:spMkLst>
            <pc:docMk/>
            <pc:sldMk cId="3079883202" sldId="356"/>
            <ac:spMk id="5" creationId="{BFE39B7D-CF29-4B0B-8F32-D75701EFF1A6}"/>
          </ac:spMkLst>
        </pc:spChg>
        <pc:spChg chg="mod">
          <ac:chgData name="ゲスト ユーザー" userId="" providerId="Windows Live" clId="Web-{E0C52404-4E32-4942-99A3-948A2D550135}" dt="2021-03-31T01:17:02.562" v="578" actId="1076"/>
          <ac:spMkLst>
            <pc:docMk/>
            <pc:sldMk cId="3079883202" sldId="356"/>
            <ac:spMk id="8" creationId="{021F593D-C088-45E8-9403-3FEA9363AE8A}"/>
          </ac:spMkLst>
        </pc:spChg>
        <pc:spChg chg="add mod">
          <ac:chgData name="ゲスト ユーザー" userId="" providerId="Windows Live" clId="Web-{E0C52404-4E32-4942-99A3-948A2D550135}" dt="2021-03-31T01:13:27.450" v="546"/>
          <ac:spMkLst>
            <pc:docMk/>
            <pc:sldMk cId="3079883202" sldId="356"/>
            <ac:spMk id="14" creationId="{B2A1480C-3012-4EA0-89F5-6FB6CC65B89D}"/>
          </ac:spMkLst>
        </pc:spChg>
        <pc:spChg chg="add mod">
          <ac:chgData name="ゲスト ユーザー" userId="" providerId="Windows Live" clId="Web-{E0C52404-4E32-4942-99A3-948A2D550135}" dt="2021-03-31T01:13:15.278" v="545"/>
          <ac:spMkLst>
            <pc:docMk/>
            <pc:sldMk cId="3079883202" sldId="356"/>
            <ac:spMk id="15" creationId="{4253E65A-29A9-42E9-A9E5-AA4FF374DDAD}"/>
          </ac:spMkLst>
        </pc:spChg>
      </pc:sldChg>
      <pc:sldChg chg="delSp modSp">
        <pc:chgData name="ゲスト ユーザー" userId="" providerId="Windows Live" clId="Web-{E0C52404-4E32-4942-99A3-948A2D550135}" dt="2021-03-31T01:03:32.784" v="478" actId="1076"/>
        <pc:sldMkLst>
          <pc:docMk/>
          <pc:sldMk cId="826447724" sldId="357"/>
        </pc:sldMkLst>
        <pc:spChg chg="mod">
          <ac:chgData name="ゲスト ユーザー" userId="" providerId="Windows Live" clId="Web-{E0C52404-4E32-4942-99A3-948A2D550135}" dt="2021-03-31T01:03:19.096" v="477" actId="14100"/>
          <ac:spMkLst>
            <pc:docMk/>
            <pc:sldMk cId="826447724" sldId="357"/>
            <ac:spMk id="5" creationId="{2E13E84F-3B93-4506-9DD4-6C82D90C6BB2}"/>
          </ac:spMkLst>
        </pc:spChg>
        <pc:spChg chg="del mod">
          <ac:chgData name="ゲスト ユーザー" userId="" providerId="Windows Live" clId="Web-{E0C52404-4E32-4942-99A3-948A2D550135}" dt="2021-03-31T01:03:02.409" v="474"/>
          <ac:spMkLst>
            <pc:docMk/>
            <pc:sldMk cId="826447724" sldId="357"/>
            <ac:spMk id="7" creationId="{29022D68-C26C-4954-8682-CDF4D3F5C316}"/>
          </ac:spMkLst>
        </pc:spChg>
        <pc:spChg chg="mod">
          <ac:chgData name="ゲスト ユーザー" userId="" providerId="Windows Live" clId="Web-{E0C52404-4E32-4942-99A3-948A2D550135}" dt="2021-03-31T01:02:54.752" v="471" actId="20577"/>
          <ac:spMkLst>
            <pc:docMk/>
            <pc:sldMk cId="826447724" sldId="357"/>
            <ac:spMk id="233" creationId="{00000000-0000-0000-0000-000000000000}"/>
          </ac:spMkLst>
        </pc:spChg>
        <pc:picChg chg="mod">
          <ac:chgData name="ゲスト ユーザー" userId="" providerId="Windows Live" clId="Web-{E0C52404-4E32-4942-99A3-948A2D550135}" dt="2021-03-31T01:03:32.784" v="478" actId="1076"/>
          <ac:picMkLst>
            <pc:docMk/>
            <pc:sldMk cId="826447724" sldId="357"/>
            <ac:picMk id="6" creationId="{88DCB89C-EAD4-4F67-AAAE-C4AED9A6A290}"/>
          </ac:picMkLst>
        </pc:picChg>
      </pc:sldChg>
      <pc:sldChg chg="addSp modSp">
        <pc:chgData name="ゲスト ユーザー" userId="" providerId="Windows Live" clId="Web-{E0C52404-4E32-4942-99A3-948A2D550135}" dt="2021-03-31T01:32:00.710" v="695" actId="1076"/>
        <pc:sldMkLst>
          <pc:docMk/>
          <pc:sldMk cId="303042461" sldId="358"/>
        </pc:sldMkLst>
        <pc:spChg chg="mod">
          <ac:chgData name="ゲスト ユーザー" userId="" providerId="Windows Live" clId="Web-{E0C52404-4E32-4942-99A3-948A2D550135}" dt="2021-03-31T01:31:43.850" v="691" actId="20577"/>
          <ac:spMkLst>
            <pc:docMk/>
            <pc:sldMk cId="303042461" sldId="358"/>
            <ac:spMk id="3" creationId="{3CB21E07-D58C-456C-86C7-C3C437854117}"/>
          </ac:spMkLst>
        </pc:spChg>
        <pc:spChg chg="add mod">
          <ac:chgData name="ゲスト ユーザー" userId="" providerId="Windows Live" clId="Web-{E0C52404-4E32-4942-99A3-948A2D550135}" dt="2021-03-31T01:15:31.545" v="554" actId="1076"/>
          <ac:spMkLst>
            <pc:docMk/>
            <pc:sldMk cId="303042461" sldId="358"/>
            <ac:spMk id="6" creationId="{2E5D39F8-7127-4290-9CF8-65CBF206AAA9}"/>
          </ac:spMkLst>
        </pc:spChg>
        <pc:spChg chg="add mod">
          <ac:chgData name="ゲスト ユーザー" userId="" providerId="Windows Live" clId="Web-{E0C52404-4E32-4942-99A3-948A2D550135}" dt="2021-03-31T01:16:32.890" v="573" actId="1076"/>
          <ac:spMkLst>
            <pc:docMk/>
            <pc:sldMk cId="303042461" sldId="358"/>
            <ac:spMk id="7" creationId="{66C63078-1703-47F5-8D3D-C29F382A662B}"/>
          </ac:spMkLst>
        </pc:spChg>
        <pc:spChg chg="add mod">
          <ac:chgData name="ゲスト ユーザー" userId="" providerId="Windows Live" clId="Web-{E0C52404-4E32-4942-99A3-948A2D550135}" dt="2021-03-31T01:30:42.599" v="668" actId="1076"/>
          <ac:spMkLst>
            <pc:docMk/>
            <pc:sldMk cId="303042461" sldId="358"/>
            <ac:spMk id="11" creationId="{FC043982-DDBD-4CBE-AFD8-06A96E1AA345}"/>
          </ac:spMkLst>
        </pc:spChg>
        <pc:spChg chg="add mod">
          <ac:chgData name="ゲスト ユーザー" userId="" providerId="Windows Live" clId="Web-{E0C52404-4E32-4942-99A3-948A2D550135}" dt="2021-03-31T01:16:52.312" v="577" actId="1076"/>
          <ac:spMkLst>
            <pc:docMk/>
            <pc:sldMk cId="303042461" sldId="358"/>
            <ac:spMk id="12" creationId="{30CA794C-11D7-404F-A99B-A0B886EF3B00}"/>
          </ac:spMkLst>
        </pc:spChg>
        <pc:spChg chg="add mod">
          <ac:chgData name="ゲスト ユーザー" userId="" providerId="Windows Live" clId="Web-{E0C52404-4E32-4942-99A3-948A2D550135}" dt="2021-03-31T01:32:00.710" v="695" actId="1076"/>
          <ac:spMkLst>
            <pc:docMk/>
            <pc:sldMk cId="303042461" sldId="358"/>
            <ac:spMk id="13" creationId="{7480466B-6824-4F53-8080-E1095A701B8D}"/>
          </ac:spMkLst>
        </pc:spChg>
        <pc:spChg chg="add mod">
          <ac:chgData name="ゲスト ユーザー" userId="" providerId="Windows Live" clId="Web-{E0C52404-4E32-4942-99A3-948A2D550135}" dt="2021-03-31T01:31:49.272" v="692" actId="1076"/>
          <ac:spMkLst>
            <pc:docMk/>
            <pc:sldMk cId="303042461" sldId="358"/>
            <ac:spMk id="14" creationId="{43A849BC-9847-4B09-9D3E-3349B3B8C458}"/>
          </ac:spMkLst>
        </pc:spChg>
        <pc:spChg chg="add mod">
          <ac:chgData name="ゲスト ユーザー" userId="" providerId="Windows Live" clId="Web-{E0C52404-4E32-4942-99A3-948A2D550135}" dt="2021-03-31T01:31:25.568" v="684" actId="1076"/>
          <ac:spMkLst>
            <pc:docMk/>
            <pc:sldMk cId="303042461" sldId="358"/>
            <ac:spMk id="15" creationId="{886FFCF1-87BE-4171-9C7F-911FC6E9ACD0}"/>
          </ac:spMkLst>
        </pc:spChg>
        <pc:spChg chg="add mod">
          <ac:chgData name="ゲスト ユーザー" userId="" providerId="Windows Live" clId="Web-{E0C52404-4E32-4942-99A3-948A2D550135}" dt="2021-03-31T01:31:57.069" v="694" actId="1076"/>
          <ac:spMkLst>
            <pc:docMk/>
            <pc:sldMk cId="303042461" sldId="358"/>
            <ac:spMk id="16" creationId="{FB144E9E-4416-41E4-A14A-697939B671CC}"/>
          </ac:spMkLst>
        </pc:spChg>
        <pc:spChg chg="mod">
          <ac:chgData name="ゲスト ユーザー" userId="" providerId="Windows Live" clId="Web-{E0C52404-4E32-4942-99A3-948A2D550135}" dt="2021-03-31T01:15:52.858" v="568" actId="20577"/>
          <ac:spMkLst>
            <pc:docMk/>
            <pc:sldMk cId="303042461" sldId="358"/>
            <ac:spMk id="233" creationId="{00000000-0000-0000-0000-000000000000}"/>
          </ac:spMkLst>
        </pc:spChg>
      </pc:sldChg>
      <pc:sldChg chg="addSp delSp modSp">
        <pc:chgData name="ゲスト ユーザー" userId="" providerId="Windows Live" clId="Web-{E0C52404-4E32-4942-99A3-948A2D550135}" dt="2021-03-31T01:34:31.275" v="723" actId="1076"/>
        <pc:sldMkLst>
          <pc:docMk/>
          <pc:sldMk cId="3242784515" sldId="359"/>
        </pc:sldMkLst>
        <pc:spChg chg="mod">
          <ac:chgData name="ゲスト ユーザー" userId="" providerId="Windows Live" clId="Web-{E0C52404-4E32-4942-99A3-948A2D550135}" dt="2021-03-31T01:32:32.382" v="704" actId="20577"/>
          <ac:spMkLst>
            <pc:docMk/>
            <pc:sldMk cId="3242784515" sldId="359"/>
            <ac:spMk id="3" creationId="{3CB21E07-D58C-456C-86C7-C3C437854117}"/>
          </ac:spMkLst>
        </pc:spChg>
        <pc:spChg chg="mod">
          <ac:chgData name="ゲスト ユーザー" userId="" providerId="Windows Live" clId="Web-{E0C52404-4E32-4942-99A3-948A2D550135}" dt="2021-03-31T01:34:05.525" v="720" actId="14100"/>
          <ac:spMkLst>
            <pc:docMk/>
            <pc:sldMk cId="3242784515" sldId="359"/>
            <ac:spMk id="5" creationId="{DCBA0C6F-345F-49FA-A8AF-DB30FE07A561}"/>
          </ac:spMkLst>
        </pc:spChg>
        <pc:spChg chg="add del mod">
          <ac:chgData name="ゲスト ユーザー" userId="" providerId="Windows Live" clId="Web-{E0C52404-4E32-4942-99A3-948A2D550135}" dt="2021-03-31T01:14:42.701" v="550"/>
          <ac:spMkLst>
            <pc:docMk/>
            <pc:sldMk cId="3242784515" sldId="359"/>
            <ac:spMk id="8" creationId="{2FB8ABE6-E94B-4527-8B88-7EACA3F242E1}"/>
          </ac:spMkLst>
        </pc:spChg>
        <pc:spChg chg="add mod">
          <ac:chgData name="ゲスト ユーザー" userId="" providerId="Windows Live" clId="Web-{E0C52404-4E32-4942-99A3-948A2D550135}" dt="2021-03-31T01:32:49.898" v="709" actId="1076"/>
          <ac:spMkLst>
            <pc:docMk/>
            <pc:sldMk cId="3242784515" sldId="359"/>
            <ac:spMk id="8" creationId="{6C30CCA7-CBFD-4ED8-86C3-6A4EF3607165}"/>
          </ac:spMkLst>
        </pc:spChg>
        <pc:spChg chg="add mod">
          <ac:chgData name="ゲスト ユーザー" userId="" providerId="Windows Live" clId="Web-{E0C52404-4E32-4942-99A3-948A2D550135}" dt="2021-03-31T01:32:44.664" v="708" actId="1076"/>
          <ac:spMkLst>
            <pc:docMk/>
            <pc:sldMk cId="3242784515" sldId="359"/>
            <ac:spMk id="9" creationId="{006AD66C-FE67-4EB6-8A0A-7128397CB163}"/>
          </ac:spMkLst>
        </pc:spChg>
        <pc:spChg chg="add mod">
          <ac:chgData name="ゲスト ユーザー" userId="" providerId="Windows Live" clId="Web-{E0C52404-4E32-4942-99A3-948A2D550135}" dt="2021-03-31T01:32:36.289" v="705" actId="1076"/>
          <ac:spMkLst>
            <pc:docMk/>
            <pc:sldMk cId="3242784515" sldId="359"/>
            <ac:spMk id="13" creationId="{80472C0A-4D22-49A0-A6EA-1B9CEE2F6C2E}"/>
          </ac:spMkLst>
        </pc:spChg>
        <pc:spChg chg="add mod">
          <ac:chgData name="ゲスト ユーザー" userId="" providerId="Windows Live" clId="Web-{E0C52404-4E32-4942-99A3-948A2D550135}" dt="2021-03-31T01:21:16.707" v="609" actId="1076"/>
          <ac:spMkLst>
            <pc:docMk/>
            <pc:sldMk cId="3242784515" sldId="359"/>
            <ac:spMk id="14" creationId="{88746176-67ED-4570-BB62-5A1C737B14E8}"/>
          </ac:spMkLst>
        </pc:spChg>
        <pc:spChg chg="add mod">
          <ac:chgData name="ゲスト ユーザー" userId="" providerId="Windows Live" clId="Web-{E0C52404-4E32-4942-99A3-948A2D550135}" dt="2021-03-31T01:21:39.160" v="616" actId="1076"/>
          <ac:spMkLst>
            <pc:docMk/>
            <pc:sldMk cId="3242784515" sldId="359"/>
            <ac:spMk id="15" creationId="{8AFED425-9F19-44BE-89B3-37C24B065A8C}"/>
          </ac:spMkLst>
        </pc:spChg>
        <pc:spChg chg="add mod">
          <ac:chgData name="ゲスト ユーザー" userId="" providerId="Windows Live" clId="Web-{E0C52404-4E32-4942-99A3-948A2D550135}" dt="2021-03-31T01:32:40.710" v="707" actId="1076"/>
          <ac:spMkLst>
            <pc:docMk/>
            <pc:sldMk cId="3242784515" sldId="359"/>
            <ac:spMk id="16" creationId="{E3F068ED-89D3-4162-B60E-94638A046FC3}"/>
          </ac:spMkLst>
        </pc:spChg>
        <pc:picChg chg="del">
          <ac:chgData name="ゲスト ユーザー" userId="" providerId="Windows Live" clId="Web-{E0C52404-4E32-4942-99A3-948A2D550135}" dt="2021-03-31T01:33:34.321" v="710"/>
          <ac:picMkLst>
            <pc:docMk/>
            <pc:sldMk cId="3242784515" sldId="359"/>
            <ac:picMk id="6" creationId="{1D98CF51-2F96-420E-BB99-98EB12FBCC4C}"/>
          </ac:picMkLst>
        </pc:picChg>
        <pc:picChg chg="add mod ord">
          <ac:chgData name="ゲスト ユーザー" userId="" providerId="Windows Live" clId="Web-{E0C52404-4E32-4942-99A3-948A2D550135}" dt="2021-03-31T01:33:59.447" v="718" actId="1076"/>
          <ac:picMkLst>
            <pc:docMk/>
            <pc:sldMk cId="3242784515" sldId="359"/>
            <ac:picMk id="10" creationId="{5135D397-D864-4D31-8DE4-88A144823538}"/>
          </ac:picMkLst>
        </pc:picChg>
        <pc:picChg chg="add mod">
          <ac:chgData name="ゲスト ユーザー" userId="" providerId="Windows Live" clId="Web-{E0C52404-4E32-4942-99A3-948A2D550135}" dt="2021-03-31T01:34:31.275" v="723" actId="1076"/>
          <ac:picMkLst>
            <pc:docMk/>
            <pc:sldMk cId="3242784515" sldId="359"/>
            <ac:picMk id="11" creationId="{BDB26CC9-E50F-472B-AFED-0D6E4D4113EE}"/>
          </ac:picMkLst>
        </pc:picChg>
      </pc:sldChg>
      <pc:sldChg chg="addSp modSp">
        <pc:chgData name="ゲスト ユーザー" userId="" providerId="Windows Live" clId="Web-{E0C52404-4E32-4942-99A3-948A2D550135}" dt="2021-03-31T01:29:41.550" v="658" actId="1076"/>
        <pc:sldMkLst>
          <pc:docMk/>
          <pc:sldMk cId="896395589" sldId="360"/>
        </pc:sldMkLst>
        <pc:spChg chg="mod">
          <ac:chgData name="ゲスト ユーザー" userId="" providerId="Windows Live" clId="Web-{E0C52404-4E32-4942-99A3-948A2D550135}" dt="2021-03-31T01:22:07.473" v="619" actId="20577"/>
          <ac:spMkLst>
            <pc:docMk/>
            <pc:sldMk cId="896395589" sldId="360"/>
            <ac:spMk id="3" creationId="{3CB21E07-D58C-456C-86C7-C3C437854117}"/>
          </ac:spMkLst>
        </pc:spChg>
        <pc:spChg chg="mod">
          <ac:chgData name="ゲスト ユーザー" userId="" providerId="Windows Live" clId="Web-{E0C52404-4E32-4942-99A3-948A2D550135}" dt="2021-03-31T01:28:39.924" v="642" actId="20577"/>
          <ac:spMkLst>
            <pc:docMk/>
            <pc:sldMk cId="896395589" sldId="360"/>
            <ac:spMk id="4" creationId="{83B0A878-393B-46A3-903D-A7B604038F61}"/>
          </ac:spMkLst>
        </pc:spChg>
        <pc:spChg chg="add mod">
          <ac:chgData name="ゲスト ユーザー" userId="" providerId="Windows Live" clId="Web-{E0C52404-4E32-4942-99A3-948A2D550135}" dt="2021-03-31T01:22:51.818" v="624" actId="1076"/>
          <ac:spMkLst>
            <pc:docMk/>
            <pc:sldMk cId="896395589" sldId="360"/>
            <ac:spMk id="5" creationId="{E545C4BA-0277-4576-B66D-C8FECF84A6AD}"/>
          </ac:spMkLst>
        </pc:spChg>
        <pc:spChg chg="add mod">
          <ac:chgData name="ゲスト ユーザー" userId="" providerId="Windows Live" clId="Web-{E0C52404-4E32-4942-99A3-948A2D550135}" dt="2021-03-31T01:24:42.382" v="627" actId="1076"/>
          <ac:spMkLst>
            <pc:docMk/>
            <pc:sldMk cId="896395589" sldId="360"/>
            <ac:spMk id="10" creationId="{24A25D40-12B6-4953-B58D-AAA61FC5835B}"/>
          </ac:spMkLst>
        </pc:spChg>
        <pc:spChg chg="add mod">
          <ac:chgData name="ゲスト ユーザー" userId="" providerId="Windows Live" clId="Web-{E0C52404-4E32-4942-99A3-948A2D550135}" dt="2021-03-31T01:24:53.148" v="630" actId="20577"/>
          <ac:spMkLst>
            <pc:docMk/>
            <pc:sldMk cId="896395589" sldId="360"/>
            <ac:spMk id="11" creationId="{606359B8-6559-46CD-BBCA-9C5C3AD1A2B9}"/>
          </ac:spMkLst>
        </pc:spChg>
        <pc:spChg chg="add mod">
          <ac:chgData name="ゲスト ユーザー" userId="" providerId="Windows Live" clId="Web-{E0C52404-4E32-4942-99A3-948A2D550135}" dt="2021-03-31T01:25:05.257" v="634" actId="20577"/>
          <ac:spMkLst>
            <pc:docMk/>
            <pc:sldMk cId="896395589" sldId="360"/>
            <ac:spMk id="12" creationId="{C92A11F4-A2D5-42D6-86A0-A0289B87A574}"/>
          </ac:spMkLst>
        </pc:spChg>
        <pc:spChg chg="add mod">
          <ac:chgData name="ゲスト ユーザー" userId="" providerId="Windows Live" clId="Web-{E0C52404-4E32-4942-99A3-948A2D550135}" dt="2021-03-31T01:25:29.883" v="639" actId="20577"/>
          <ac:spMkLst>
            <pc:docMk/>
            <pc:sldMk cId="896395589" sldId="360"/>
            <ac:spMk id="13" creationId="{11A82DCE-A12E-4432-A573-512025FDD84C}"/>
          </ac:spMkLst>
        </pc:spChg>
        <pc:spChg chg="add mod">
          <ac:chgData name="ゲスト ユーザー" userId="" providerId="Windows Live" clId="Web-{E0C52404-4E32-4942-99A3-948A2D550135}" dt="2021-03-31T01:29:41.550" v="658" actId="1076"/>
          <ac:spMkLst>
            <pc:docMk/>
            <pc:sldMk cId="896395589" sldId="360"/>
            <ac:spMk id="14" creationId="{4D9767DC-D8AF-4D74-9117-613A6BEEDF6F}"/>
          </ac:spMkLst>
        </pc:spChg>
        <pc:spChg chg="mod">
          <ac:chgData name="ゲスト ユーザー" userId="" providerId="Windows Live" clId="Web-{E0C52404-4E32-4942-99A3-948A2D550135}" dt="2021-03-31T01:22:42.771" v="622" actId="20577"/>
          <ac:spMkLst>
            <pc:docMk/>
            <pc:sldMk cId="896395589" sldId="360"/>
            <ac:spMk id="233" creationId="{00000000-0000-0000-0000-000000000000}"/>
          </ac:spMkLst>
        </pc:spChg>
        <pc:picChg chg="add mod">
          <ac:chgData name="ゲスト ユーザー" userId="" providerId="Windows Live" clId="Web-{E0C52404-4E32-4942-99A3-948A2D550135}" dt="2021-03-31T01:28:40.909" v="644" actId="1076"/>
          <ac:picMkLst>
            <pc:docMk/>
            <pc:sldMk cId="896395589" sldId="360"/>
            <ac:picMk id="6" creationId="{554AEB54-7BE1-4160-8C0B-FF3096D91FE1}"/>
          </ac:picMkLst>
        </pc:picChg>
        <pc:picChg chg="mod">
          <ac:chgData name="ゲスト ユーザー" userId="" providerId="Windows Live" clId="Web-{E0C52404-4E32-4942-99A3-948A2D550135}" dt="2021-03-31T01:28:41.080" v="645" actId="1076"/>
          <ac:picMkLst>
            <pc:docMk/>
            <pc:sldMk cId="896395589" sldId="360"/>
            <ac:picMk id="8" creationId="{003C8788-E052-4238-818D-B56F3C353A90}"/>
          </ac:picMkLst>
        </pc:picChg>
      </pc:sldChg>
      <pc:sldChg chg="addSp delSp modSp">
        <pc:chgData name="ゲスト ユーザー" userId="" providerId="Windows Live" clId="Web-{E0C52404-4E32-4942-99A3-948A2D550135}" dt="2021-03-31T01:41:13.518" v="808" actId="1076"/>
        <pc:sldMkLst>
          <pc:docMk/>
          <pc:sldMk cId="1864783245" sldId="361"/>
        </pc:sldMkLst>
        <pc:spChg chg="mod">
          <ac:chgData name="ゲスト ユーザー" userId="" providerId="Windows Live" clId="Web-{E0C52404-4E32-4942-99A3-948A2D550135}" dt="2021-03-31T01:36:24.981" v="748" actId="20577"/>
          <ac:spMkLst>
            <pc:docMk/>
            <pc:sldMk cId="1864783245" sldId="361"/>
            <ac:spMk id="3" creationId="{3CB21E07-D58C-456C-86C7-C3C437854117}"/>
          </ac:spMkLst>
        </pc:spChg>
        <pc:spChg chg="mod">
          <ac:chgData name="ゲスト ユーザー" userId="" providerId="Windows Live" clId="Web-{E0C52404-4E32-4942-99A3-948A2D550135}" dt="2021-03-31T01:40:29.705" v="803" actId="20577"/>
          <ac:spMkLst>
            <pc:docMk/>
            <pc:sldMk cId="1864783245" sldId="361"/>
            <ac:spMk id="4" creationId="{83B0A878-393B-46A3-903D-A7B604038F61}"/>
          </ac:spMkLst>
        </pc:spChg>
        <pc:spChg chg="add mod">
          <ac:chgData name="ゲスト ユーザー" userId="" providerId="Windows Live" clId="Web-{E0C52404-4E32-4942-99A3-948A2D550135}" dt="2021-03-31T01:36:47.778" v="751" actId="1076"/>
          <ac:spMkLst>
            <pc:docMk/>
            <pc:sldMk cId="1864783245" sldId="361"/>
            <ac:spMk id="8" creationId="{0D41113C-CEF8-40E9-8A99-DA71B56F762E}"/>
          </ac:spMkLst>
        </pc:spChg>
        <pc:spChg chg="add mod">
          <ac:chgData name="ゲスト ユーザー" userId="" providerId="Windows Live" clId="Web-{E0C52404-4E32-4942-99A3-948A2D550135}" dt="2021-03-31T01:37:33.154" v="758" actId="1076"/>
          <ac:spMkLst>
            <pc:docMk/>
            <pc:sldMk cId="1864783245" sldId="361"/>
            <ac:spMk id="10" creationId="{D3839C03-38E4-433B-8221-ACF7A1C682B2}"/>
          </ac:spMkLst>
        </pc:spChg>
        <pc:spChg chg="add mod">
          <ac:chgData name="ゲスト ユーザー" userId="" providerId="Windows Live" clId="Web-{E0C52404-4E32-4942-99A3-948A2D550135}" dt="2021-03-31T01:41:13.518" v="808" actId="1076"/>
          <ac:spMkLst>
            <pc:docMk/>
            <pc:sldMk cId="1864783245" sldId="361"/>
            <ac:spMk id="12" creationId="{E9C65EF3-144C-4AF7-B806-A17723847F8C}"/>
          </ac:spMkLst>
        </pc:spChg>
        <pc:spChg chg="add mod">
          <ac:chgData name="ゲスト ユーザー" userId="" providerId="Windows Live" clId="Web-{E0C52404-4E32-4942-99A3-948A2D550135}" dt="2021-03-31T01:38:04.905" v="772" actId="1076"/>
          <ac:spMkLst>
            <pc:docMk/>
            <pc:sldMk cId="1864783245" sldId="361"/>
            <ac:spMk id="15" creationId="{955397DA-3549-4599-BD28-3625216788A5}"/>
          </ac:spMkLst>
        </pc:spChg>
        <pc:spChg chg="add mod">
          <ac:chgData name="ゲスト ユーザー" userId="" providerId="Windows Live" clId="Web-{E0C52404-4E32-4942-99A3-948A2D550135}" dt="2021-03-31T01:38:28.874" v="781" actId="1076"/>
          <ac:spMkLst>
            <pc:docMk/>
            <pc:sldMk cId="1864783245" sldId="361"/>
            <ac:spMk id="16" creationId="{82EC59D9-7F05-4C05-89D9-F42CFEBB6A79}"/>
          </ac:spMkLst>
        </pc:spChg>
        <pc:spChg chg="add del mod">
          <ac:chgData name="ゲスト ユーザー" userId="" providerId="Windows Live" clId="Web-{E0C52404-4E32-4942-99A3-948A2D550135}" dt="2021-03-31T01:38:16.311" v="775"/>
          <ac:spMkLst>
            <pc:docMk/>
            <pc:sldMk cId="1864783245" sldId="361"/>
            <ac:spMk id="17" creationId="{870E6001-1FC8-4D82-ADF7-53224139ADFC}"/>
          </ac:spMkLst>
        </pc:spChg>
        <pc:spChg chg="add mod">
          <ac:chgData name="ゲスト ユーザー" userId="" providerId="Windows Live" clId="Web-{E0C52404-4E32-4942-99A3-948A2D550135}" dt="2021-03-31T01:38:35.171" v="782" actId="1076"/>
          <ac:spMkLst>
            <pc:docMk/>
            <pc:sldMk cId="1864783245" sldId="361"/>
            <ac:spMk id="18" creationId="{8FE0AC1A-A056-48DC-A2ED-1E6A9ACAB2C8}"/>
          </ac:spMkLst>
        </pc:spChg>
        <pc:spChg chg="add mod">
          <ac:chgData name="ゲスト ユーザー" userId="" providerId="Windows Live" clId="Web-{E0C52404-4E32-4942-99A3-948A2D550135}" dt="2021-03-31T01:39:22.703" v="791" actId="1076"/>
          <ac:spMkLst>
            <pc:docMk/>
            <pc:sldMk cId="1864783245" sldId="361"/>
            <ac:spMk id="19" creationId="{BD51F3B8-6723-42EF-A556-E24612DB9998}"/>
          </ac:spMkLst>
        </pc:spChg>
        <pc:spChg chg="add mod">
          <ac:chgData name="ゲスト ユーザー" userId="" providerId="Windows Live" clId="Web-{E0C52404-4E32-4942-99A3-948A2D550135}" dt="2021-03-31T01:39:49.501" v="795" actId="1076"/>
          <ac:spMkLst>
            <pc:docMk/>
            <pc:sldMk cId="1864783245" sldId="361"/>
            <ac:spMk id="20" creationId="{8E789F60-813D-4C82-86A1-6466778FDF79}"/>
          </ac:spMkLst>
        </pc:spChg>
        <pc:spChg chg="add mod">
          <ac:chgData name="ゲスト ユーザー" userId="" providerId="Windows Live" clId="Web-{E0C52404-4E32-4942-99A3-948A2D550135}" dt="2021-03-31T01:40:56.424" v="806" actId="1076"/>
          <ac:spMkLst>
            <pc:docMk/>
            <pc:sldMk cId="1864783245" sldId="361"/>
            <ac:spMk id="21" creationId="{BDCD4377-92BF-44EA-8E54-09CD104EAA95}"/>
          </ac:spMkLst>
        </pc:spChg>
        <pc:spChg chg="add mod">
          <ac:chgData name="ゲスト ユーザー" userId="" providerId="Windows Live" clId="Web-{E0C52404-4E32-4942-99A3-948A2D550135}" dt="2021-03-31T01:40:40.189" v="804" actId="1076"/>
          <ac:spMkLst>
            <pc:docMk/>
            <pc:sldMk cId="1864783245" sldId="361"/>
            <ac:spMk id="22" creationId="{7C2A07A8-EF8E-4B56-A595-236A42950EC1}"/>
          </ac:spMkLst>
        </pc:spChg>
        <pc:picChg chg="mod">
          <ac:chgData name="ゲスト ユーザー" userId="" providerId="Windows Live" clId="Web-{E0C52404-4E32-4942-99A3-948A2D550135}" dt="2021-03-31T01:28:42.612" v="653" actId="1076"/>
          <ac:picMkLst>
            <pc:docMk/>
            <pc:sldMk cId="1864783245" sldId="361"/>
            <ac:picMk id="2" creationId="{D1AB2A08-D781-4CAE-98EC-39746D9F1FFA}"/>
          </ac:picMkLst>
        </pc:picChg>
        <pc:picChg chg="mod">
          <ac:chgData name="ゲスト ユーザー" userId="" providerId="Windows Live" clId="Web-{E0C52404-4E32-4942-99A3-948A2D550135}" dt="2021-03-31T01:28:41.893" v="652" actId="1076"/>
          <ac:picMkLst>
            <pc:docMk/>
            <pc:sldMk cId="1864783245" sldId="361"/>
            <ac:picMk id="236" creationId="{00000000-0000-0000-0000-000000000000}"/>
          </ac:picMkLst>
        </pc:picChg>
      </pc:sldChg>
      <pc:sldChg chg="modSp">
        <pc:chgData name="ゲスト ユーザー" userId="" providerId="Windows Live" clId="Web-{E0C52404-4E32-4942-99A3-948A2D550135}" dt="2021-03-31T01:43:01.989" v="845" actId="20577"/>
        <pc:sldMkLst>
          <pc:docMk/>
          <pc:sldMk cId="4145547618" sldId="362"/>
        </pc:sldMkLst>
        <pc:spChg chg="mod">
          <ac:chgData name="ゲスト ユーザー" userId="" providerId="Windows Live" clId="Web-{E0C52404-4E32-4942-99A3-948A2D550135}" dt="2021-03-31T01:43:01.989" v="845" actId="20577"/>
          <ac:spMkLst>
            <pc:docMk/>
            <pc:sldMk cId="4145547618" sldId="362"/>
            <ac:spMk id="3" creationId="{3CB21E07-D58C-456C-86C7-C3C437854117}"/>
          </ac:spMkLst>
        </pc:spChg>
        <pc:spChg chg="mod">
          <ac:chgData name="ゲスト ユーザー" userId="" providerId="Windows Live" clId="Web-{E0C52404-4E32-4942-99A3-948A2D550135}" dt="2021-03-31T01:42:12.957" v="843" actId="20577"/>
          <ac:spMkLst>
            <pc:docMk/>
            <pc:sldMk cId="4145547618" sldId="362"/>
            <ac:spMk id="4" creationId="{83B0A878-393B-46A3-903D-A7B604038F61}"/>
          </ac:spMkLst>
        </pc:spChg>
      </pc:sldChg>
      <pc:sldChg chg="modSp">
        <pc:chgData name="ゲスト ユーザー" userId="" providerId="Windows Live" clId="Web-{E0C52404-4E32-4942-99A3-948A2D550135}" dt="2021-03-31T01:49:32.513" v="980" actId="20577"/>
        <pc:sldMkLst>
          <pc:docMk/>
          <pc:sldMk cId="170404140" sldId="364"/>
        </pc:sldMkLst>
        <pc:spChg chg="mod">
          <ac:chgData name="ゲスト ユーザー" userId="" providerId="Windows Live" clId="Web-{E0C52404-4E32-4942-99A3-948A2D550135}" dt="2021-03-31T01:44:21.241" v="874" actId="20577"/>
          <ac:spMkLst>
            <pc:docMk/>
            <pc:sldMk cId="170404140" sldId="364"/>
            <ac:spMk id="3" creationId="{3CB21E07-D58C-456C-86C7-C3C437854117}"/>
          </ac:spMkLst>
        </pc:spChg>
        <pc:spChg chg="mod">
          <ac:chgData name="ゲスト ユーザー" userId="" providerId="Windows Live" clId="Web-{E0C52404-4E32-4942-99A3-948A2D550135}" dt="2021-03-31T01:49:32.513" v="980" actId="20577"/>
          <ac:spMkLst>
            <pc:docMk/>
            <pc:sldMk cId="170404140" sldId="364"/>
            <ac:spMk id="4" creationId="{83B0A878-393B-46A3-903D-A7B604038F61}"/>
          </ac:spMkLst>
        </pc:spChg>
        <pc:spChg chg="mod">
          <ac:chgData name="ゲスト ユーザー" userId="" providerId="Windows Live" clId="Web-{E0C52404-4E32-4942-99A3-948A2D550135}" dt="2021-03-31T01:43:53.225" v="864" actId="20577"/>
          <ac:spMkLst>
            <pc:docMk/>
            <pc:sldMk cId="170404140" sldId="364"/>
            <ac:spMk id="233" creationId="{00000000-0000-0000-0000-000000000000}"/>
          </ac:spMkLst>
        </pc:spChg>
      </pc:sldChg>
      <pc:sldChg chg="delSp modSp">
        <pc:chgData name="ゲスト ユーザー" userId="" providerId="Windows Live" clId="Web-{E0C52404-4E32-4942-99A3-948A2D550135}" dt="2021-03-31T01:49:08.387" v="970"/>
        <pc:sldMkLst>
          <pc:docMk/>
          <pc:sldMk cId="2513527215" sldId="376"/>
        </pc:sldMkLst>
        <pc:spChg chg="mod">
          <ac:chgData name="ゲスト ユーザー" userId="" providerId="Windows Live" clId="Web-{E0C52404-4E32-4942-99A3-948A2D550135}" dt="2021-03-31T01:47:59.573" v="964" actId="20577"/>
          <ac:spMkLst>
            <pc:docMk/>
            <pc:sldMk cId="2513527215" sldId="376"/>
            <ac:spMk id="3" creationId="{3CB21E07-D58C-456C-86C7-C3C437854117}"/>
          </ac:spMkLst>
        </pc:spChg>
        <pc:spChg chg="mod">
          <ac:chgData name="ゲスト ユーザー" userId="" providerId="Windows Live" clId="Web-{E0C52404-4E32-4942-99A3-948A2D550135}" dt="2021-03-31T01:48:08.386" v="969" actId="20577"/>
          <ac:spMkLst>
            <pc:docMk/>
            <pc:sldMk cId="2513527215" sldId="376"/>
            <ac:spMk id="233" creationId="{00000000-0000-0000-0000-000000000000}"/>
          </ac:spMkLst>
        </pc:spChg>
        <pc:picChg chg="del">
          <ac:chgData name="ゲスト ユーザー" userId="" providerId="Windows Live" clId="Web-{E0C52404-4E32-4942-99A3-948A2D550135}" dt="2021-03-31T01:49:08.387" v="970"/>
          <ac:picMkLst>
            <pc:docMk/>
            <pc:sldMk cId="2513527215" sldId="376"/>
            <ac:picMk id="8" creationId="{15F891A8-93AA-49CD-B933-0D6F2558F4A5}"/>
          </ac:picMkLst>
        </pc:picChg>
      </pc:sldChg>
    </pc:docChg>
  </pc:docChgLst>
  <pc:docChgLst>
    <pc:chgData name="Masaki Suzuki" userId="2c4feb2ed34ad1a7" providerId="Windows Live" clId="Web-{821C78D6-5EA8-41B0-B902-5D7C4F19F41F}"/>
    <pc:docChg chg="delSld modSld">
      <pc:chgData name="Masaki Suzuki" userId="2c4feb2ed34ad1a7" providerId="Windows Live" clId="Web-{821C78D6-5EA8-41B0-B902-5D7C4F19F41F}" dt="2021-05-20T00:44:21.207" v="50"/>
      <pc:docMkLst>
        <pc:docMk/>
      </pc:docMkLst>
      <pc:sldChg chg="delSp modSp">
        <pc:chgData name="Masaki Suzuki" userId="2c4feb2ed34ad1a7" providerId="Windows Live" clId="Web-{821C78D6-5EA8-41B0-B902-5D7C4F19F41F}" dt="2021-05-20T00:41:20.484" v="12"/>
        <pc:sldMkLst>
          <pc:docMk/>
          <pc:sldMk cId="0" sldId="318"/>
        </pc:sldMkLst>
        <pc:spChg chg="del">
          <ac:chgData name="Masaki Suzuki" userId="2c4feb2ed34ad1a7" providerId="Windows Live" clId="Web-{821C78D6-5EA8-41B0-B902-5D7C4F19F41F}" dt="2021-05-20T00:41:20.484" v="12"/>
          <ac:spMkLst>
            <pc:docMk/>
            <pc:sldMk cId="0" sldId="318"/>
            <ac:spMk id="9" creationId="{25ED29A2-249D-44A2-8E44-98C69F7583FA}"/>
          </ac:spMkLst>
        </pc:spChg>
        <pc:spChg chg="del">
          <ac:chgData name="Masaki Suzuki" userId="2c4feb2ed34ad1a7" providerId="Windows Live" clId="Web-{821C78D6-5EA8-41B0-B902-5D7C4F19F41F}" dt="2021-05-20T00:41:19.875" v="11"/>
          <ac:spMkLst>
            <pc:docMk/>
            <pc:sldMk cId="0" sldId="318"/>
            <ac:spMk id="13" creationId="{8616D2A9-70E3-4B41-B3F0-8FAC7800BE9E}"/>
          </ac:spMkLst>
        </pc:spChg>
        <pc:spChg chg="mod">
          <ac:chgData name="Masaki Suzuki" userId="2c4feb2ed34ad1a7" providerId="Windows Live" clId="Web-{821C78D6-5EA8-41B0-B902-5D7C4F19F41F}" dt="2021-05-20T00:41:17.359" v="10" actId="20577"/>
          <ac:spMkLst>
            <pc:docMk/>
            <pc:sldMk cId="0" sldId="318"/>
            <ac:spMk id="1042" creationId="{00000000-0000-0000-0000-000000000000}"/>
          </ac:spMkLst>
        </pc:spChg>
      </pc:sldChg>
      <pc:sldChg chg="del">
        <pc:chgData name="Masaki Suzuki" userId="2c4feb2ed34ad1a7" providerId="Windows Live" clId="Web-{821C78D6-5EA8-41B0-B902-5D7C4F19F41F}" dt="2021-05-20T00:40:44.452" v="5"/>
        <pc:sldMkLst>
          <pc:docMk/>
          <pc:sldMk cId="3946862283" sldId="355"/>
        </pc:sldMkLst>
      </pc:sldChg>
      <pc:sldChg chg="del">
        <pc:chgData name="Masaki Suzuki" userId="2c4feb2ed34ad1a7" providerId="Windows Live" clId="Web-{821C78D6-5EA8-41B0-B902-5D7C4F19F41F}" dt="2021-05-20T00:40:49.311" v="6"/>
        <pc:sldMkLst>
          <pc:docMk/>
          <pc:sldMk cId="2582790357" sldId="358"/>
        </pc:sldMkLst>
      </pc:sldChg>
      <pc:sldChg chg="del">
        <pc:chgData name="Masaki Suzuki" userId="2c4feb2ed34ad1a7" providerId="Windows Live" clId="Web-{821C78D6-5EA8-41B0-B902-5D7C4F19F41F}" dt="2021-05-20T00:40:36.514" v="4"/>
        <pc:sldMkLst>
          <pc:docMk/>
          <pc:sldMk cId="3382863116" sldId="360"/>
        </pc:sldMkLst>
      </pc:sldChg>
      <pc:sldChg chg="del">
        <pc:chgData name="Masaki Suzuki" userId="2c4feb2ed34ad1a7" providerId="Windows Live" clId="Web-{821C78D6-5EA8-41B0-B902-5D7C4F19F41F}" dt="2021-05-20T00:40:30.702" v="3"/>
        <pc:sldMkLst>
          <pc:docMk/>
          <pc:sldMk cId="2710834369" sldId="362"/>
        </pc:sldMkLst>
      </pc:sldChg>
      <pc:sldChg chg="del">
        <pc:chgData name="Masaki Suzuki" userId="2c4feb2ed34ad1a7" providerId="Windows Live" clId="Web-{821C78D6-5EA8-41B0-B902-5D7C4F19F41F}" dt="2021-05-20T00:40:23.202" v="2"/>
        <pc:sldMkLst>
          <pc:docMk/>
          <pc:sldMk cId="3187508178" sldId="363"/>
        </pc:sldMkLst>
      </pc:sldChg>
      <pc:sldChg chg="del">
        <pc:chgData name="Masaki Suzuki" userId="2c4feb2ed34ad1a7" providerId="Windows Live" clId="Web-{821C78D6-5EA8-41B0-B902-5D7C4F19F41F}" dt="2021-05-20T00:41:04.827" v="9"/>
        <pc:sldMkLst>
          <pc:docMk/>
          <pc:sldMk cId="1726714614" sldId="365"/>
        </pc:sldMkLst>
      </pc:sldChg>
      <pc:sldChg chg="del">
        <pc:chgData name="Masaki Suzuki" userId="2c4feb2ed34ad1a7" providerId="Windows Live" clId="Web-{821C78D6-5EA8-41B0-B902-5D7C4F19F41F}" dt="2021-05-20T00:40:12.561" v="1"/>
        <pc:sldMkLst>
          <pc:docMk/>
          <pc:sldMk cId="274308199" sldId="366"/>
        </pc:sldMkLst>
      </pc:sldChg>
      <pc:sldChg chg="del">
        <pc:chgData name="Masaki Suzuki" userId="2c4feb2ed34ad1a7" providerId="Windows Live" clId="Web-{821C78D6-5EA8-41B0-B902-5D7C4F19F41F}" dt="2021-05-20T00:39:57.748" v="0"/>
        <pc:sldMkLst>
          <pc:docMk/>
          <pc:sldMk cId="327526146" sldId="367"/>
        </pc:sldMkLst>
      </pc:sldChg>
      <pc:sldChg chg="del">
        <pc:chgData name="Masaki Suzuki" userId="2c4feb2ed34ad1a7" providerId="Windows Live" clId="Web-{821C78D6-5EA8-41B0-B902-5D7C4F19F41F}" dt="2021-05-20T00:40:55.483" v="7"/>
        <pc:sldMkLst>
          <pc:docMk/>
          <pc:sldMk cId="3494560453" sldId="368"/>
        </pc:sldMkLst>
      </pc:sldChg>
      <pc:sldChg chg="del">
        <pc:chgData name="Masaki Suzuki" userId="2c4feb2ed34ad1a7" providerId="Windows Live" clId="Web-{821C78D6-5EA8-41B0-B902-5D7C4F19F41F}" dt="2021-05-20T00:41:00.015" v="8"/>
        <pc:sldMkLst>
          <pc:docMk/>
          <pc:sldMk cId="2427878514" sldId="416"/>
        </pc:sldMkLst>
      </pc:sldChg>
      <pc:sldChg chg="modSp">
        <pc:chgData name="Masaki Suzuki" userId="2c4feb2ed34ad1a7" providerId="Windows Live" clId="Web-{821C78D6-5EA8-41B0-B902-5D7C4F19F41F}" dt="2021-05-20T00:43:24.987" v="47" actId="20577"/>
        <pc:sldMkLst>
          <pc:docMk/>
          <pc:sldMk cId="3526939710" sldId="420"/>
        </pc:sldMkLst>
        <pc:spChg chg="mod">
          <ac:chgData name="Masaki Suzuki" userId="2c4feb2ed34ad1a7" providerId="Windows Live" clId="Web-{821C78D6-5EA8-41B0-B902-5D7C4F19F41F}" dt="2021-05-20T00:43:24.987" v="47" actId="20577"/>
          <ac:spMkLst>
            <pc:docMk/>
            <pc:sldMk cId="3526939710" sldId="420"/>
            <ac:spMk id="2" creationId="{89E8158B-5EEC-45B0-8FEB-AB7342825C24}"/>
          </ac:spMkLst>
        </pc:spChg>
      </pc:sldChg>
      <pc:sldChg chg="modSp">
        <pc:chgData name="Masaki Suzuki" userId="2c4feb2ed34ad1a7" providerId="Windows Live" clId="Web-{821C78D6-5EA8-41B0-B902-5D7C4F19F41F}" dt="2021-05-20T00:43:32.815" v="48" actId="20577"/>
        <pc:sldMkLst>
          <pc:docMk/>
          <pc:sldMk cId="583989210" sldId="421"/>
        </pc:sldMkLst>
        <pc:spChg chg="mod">
          <ac:chgData name="Masaki Suzuki" userId="2c4feb2ed34ad1a7" providerId="Windows Live" clId="Web-{821C78D6-5EA8-41B0-B902-5D7C4F19F41F}" dt="2021-05-20T00:43:32.815" v="48" actId="20577"/>
          <ac:spMkLst>
            <pc:docMk/>
            <pc:sldMk cId="583989210" sldId="421"/>
            <ac:spMk id="2" creationId="{89E8158B-5EEC-45B0-8FEB-AB7342825C24}"/>
          </ac:spMkLst>
        </pc:spChg>
      </pc:sldChg>
      <pc:sldChg chg="modSp">
        <pc:chgData name="Masaki Suzuki" userId="2c4feb2ed34ad1a7" providerId="Windows Live" clId="Web-{821C78D6-5EA8-41B0-B902-5D7C4F19F41F}" dt="2021-05-20T00:44:21.207" v="50"/>
        <pc:sldMkLst>
          <pc:docMk/>
          <pc:sldMk cId="2453741763" sldId="424"/>
        </pc:sldMkLst>
        <pc:spChg chg="mod">
          <ac:chgData name="Masaki Suzuki" userId="2c4feb2ed34ad1a7" providerId="Windows Live" clId="Web-{821C78D6-5EA8-41B0-B902-5D7C4F19F41F}" dt="2021-05-20T00:43:43.065" v="49" actId="20577"/>
          <ac:spMkLst>
            <pc:docMk/>
            <pc:sldMk cId="2453741763" sldId="424"/>
            <ac:spMk id="2" creationId="{89E8158B-5EEC-45B0-8FEB-AB7342825C24}"/>
          </ac:spMkLst>
        </pc:spChg>
        <pc:graphicFrameChg chg="modGraphic">
          <ac:chgData name="Masaki Suzuki" userId="2c4feb2ed34ad1a7" providerId="Windows Live" clId="Web-{821C78D6-5EA8-41B0-B902-5D7C4F19F41F}" dt="2021-05-20T00:44:21.207" v="50"/>
          <ac:graphicFrameMkLst>
            <pc:docMk/>
            <pc:sldMk cId="2453741763" sldId="424"/>
            <ac:graphicFrameMk id="8" creationId="{367B2EA7-DCB1-4A4A-AE02-C809FC1C434E}"/>
          </ac:graphicFrameMkLst>
        </pc:graphicFrameChg>
      </pc:sldChg>
      <pc:sldChg chg="modSp">
        <pc:chgData name="Masaki Suzuki" userId="2c4feb2ed34ad1a7" providerId="Windows Live" clId="Web-{821C78D6-5EA8-41B0-B902-5D7C4F19F41F}" dt="2021-05-20T00:42:47.126" v="46" actId="20577"/>
        <pc:sldMkLst>
          <pc:docMk/>
          <pc:sldMk cId="3612339903" sldId="425"/>
        </pc:sldMkLst>
        <pc:spChg chg="mod">
          <ac:chgData name="Masaki Suzuki" userId="2c4feb2ed34ad1a7" providerId="Windows Live" clId="Web-{821C78D6-5EA8-41B0-B902-5D7C4F19F41F}" dt="2021-05-20T00:42:47.126" v="46" actId="20577"/>
          <ac:spMkLst>
            <pc:docMk/>
            <pc:sldMk cId="3612339903" sldId="425"/>
            <ac:spMk id="2" creationId="{89E8158B-5EEC-45B0-8FEB-AB7342825C24}"/>
          </ac:spMkLst>
        </pc:spChg>
        <pc:spChg chg="mod">
          <ac:chgData name="Masaki Suzuki" userId="2c4feb2ed34ad1a7" providerId="Windows Live" clId="Web-{821C78D6-5EA8-41B0-B902-5D7C4F19F41F}" dt="2021-05-20T00:42:25.142" v="31" actId="1076"/>
          <ac:spMkLst>
            <pc:docMk/>
            <pc:sldMk cId="3612339903" sldId="425"/>
            <ac:spMk id="6" creationId="{5FD2ECB2-1C1A-40DA-AEDF-CF340048781A}"/>
          </ac:spMkLst>
        </pc:spChg>
        <pc:spChg chg="mod">
          <ac:chgData name="Masaki Suzuki" userId="2c4feb2ed34ad1a7" providerId="Windows Live" clId="Web-{821C78D6-5EA8-41B0-B902-5D7C4F19F41F}" dt="2021-05-20T00:42:18.813" v="29" actId="1076"/>
          <ac:spMkLst>
            <pc:docMk/>
            <pc:sldMk cId="3612339903" sldId="425"/>
            <ac:spMk id="11" creationId="{6767F72A-B215-4DDD-8F1E-F5C7B53A0E3B}"/>
          </ac:spMkLst>
        </pc:spChg>
        <pc:picChg chg="mod">
          <ac:chgData name="Masaki Suzuki" userId="2c4feb2ed34ad1a7" providerId="Windows Live" clId="Web-{821C78D6-5EA8-41B0-B902-5D7C4F19F41F}" dt="2021-05-20T00:42:20.220" v="30" actId="1076"/>
          <ac:picMkLst>
            <pc:docMk/>
            <pc:sldMk cId="3612339903" sldId="425"/>
            <ac:picMk id="3" creationId="{387F9BA8-E02F-4797-AE4E-52F0A786CA49}"/>
          </ac:picMkLst>
        </pc:picChg>
        <pc:picChg chg="mod">
          <ac:chgData name="Masaki Suzuki" userId="2c4feb2ed34ad1a7" providerId="Windows Live" clId="Web-{821C78D6-5EA8-41B0-B902-5D7C4F19F41F}" dt="2021-05-20T00:42:17.141" v="28" actId="1076"/>
          <ac:picMkLst>
            <pc:docMk/>
            <pc:sldMk cId="3612339903" sldId="425"/>
            <ac:picMk id="4" creationId="{570667D6-E959-4EC4-BFDC-3284F3372590}"/>
          </ac:picMkLst>
        </pc:picChg>
      </pc:sldChg>
      <pc:sldChg chg="modSp">
        <pc:chgData name="Masaki Suzuki" userId="2c4feb2ed34ad1a7" providerId="Windows Live" clId="Web-{821C78D6-5EA8-41B0-B902-5D7C4F19F41F}" dt="2021-05-20T00:42:03.766" v="27" actId="20577"/>
        <pc:sldMkLst>
          <pc:docMk/>
          <pc:sldMk cId="11004748" sldId="426"/>
        </pc:sldMkLst>
        <pc:spChg chg="mod">
          <ac:chgData name="Masaki Suzuki" userId="2c4feb2ed34ad1a7" providerId="Windows Live" clId="Web-{821C78D6-5EA8-41B0-B902-5D7C4F19F41F}" dt="2021-05-20T00:42:03.766" v="27" actId="20577"/>
          <ac:spMkLst>
            <pc:docMk/>
            <pc:sldMk cId="11004748" sldId="426"/>
            <ac:spMk id="2" creationId="{89E8158B-5EEC-45B0-8FEB-AB7342825C24}"/>
          </ac:spMkLst>
        </pc:spChg>
      </pc:sldChg>
    </pc:docChg>
  </pc:docChgLst>
  <pc:docChgLst>
    <pc:chgData name="ゲスト ユーザー" providerId="Windows Live" clId="Web-{7544D0D9-6522-4FDA-8290-6B1AE8958837}"/>
    <pc:docChg chg="addSld delSld modSld">
      <pc:chgData name="ゲスト ユーザー" userId="" providerId="Windows Live" clId="Web-{7544D0D9-6522-4FDA-8290-6B1AE8958837}" dt="2021-04-02T05:11:14.404" v="627" actId="20577"/>
      <pc:docMkLst>
        <pc:docMk/>
      </pc:docMkLst>
      <pc:sldChg chg="addSp delSp">
        <pc:chgData name="ゲスト ユーザー" userId="" providerId="Windows Live" clId="Web-{7544D0D9-6522-4FDA-8290-6B1AE8958837}" dt="2021-04-02T05:06:16.790" v="417"/>
        <pc:sldMkLst>
          <pc:docMk/>
          <pc:sldMk cId="697717040" sldId="379"/>
        </pc:sldMkLst>
        <pc:spChg chg="del">
          <ac:chgData name="ゲスト ユーザー" userId="" providerId="Windows Live" clId="Web-{7544D0D9-6522-4FDA-8290-6B1AE8958837}" dt="2021-04-02T05:06:14.274" v="415"/>
          <ac:spMkLst>
            <pc:docMk/>
            <pc:sldMk cId="697717040" sldId="379"/>
            <ac:spMk id="5" creationId="{B0E6E3D1-B715-45EA-BDDB-E0B004C4D89E}"/>
          </ac:spMkLst>
        </pc:spChg>
        <pc:spChg chg="del">
          <ac:chgData name="ゲスト ユーザー" userId="" providerId="Windows Live" clId="Web-{7544D0D9-6522-4FDA-8290-6B1AE8958837}" dt="2021-04-02T05:06:13.290" v="414"/>
          <ac:spMkLst>
            <pc:docMk/>
            <pc:sldMk cId="697717040" sldId="379"/>
            <ac:spMk id="13" creationId="{F64FD677-F4B1-4B38-BCB7-9574B381108A}"/>
          </ac:spMkLst>
        </pc:spChg>
        <pc:picChg chg="add">
          <ac:chgData name="ゲスト ユーザー" userId="" providerId="Windows Live" clId="Web-{7544D0D9-6522-4FDA-8290-6B1AE8958837}" dt="2021-04-02T05:06:16.790" v="417"/>
          <ac:picMkLst>
            <pc:docMk/>
            <pc:sldMk cId="697717040" sldId="379"/>
            <ac:picMk id="6" creationId="{3484B34D-6897-4ABF-812B-C2F6C225C636}"/>
          </ac:picMkLst>
        </pc:picChg>
        <pc:picChg chg="del">
          <ac:chgData name="ゲスト ユーザー" userId="" providerId="Windows Live" clId="Web-{7544D0D9-6522-4FDA-8290-6B1AE8958837}" dt="2021-04-02T05:06:12.384" v="413"/>
          <ac:picMkLst>
            <pc:docMk/>
            <pc:sldMk cId="697717040" sldId="379"/>
            <ac:picMk id="7" creationId="{37ED4F88-042C-4C77-80B1-6975BB46FF59}"/>
          </ac:picMkLst>
        </pc:picChg>
        <pc:picChg chg="del">
          <ac:chgData name="ゲスト ユーザー" userId="" providerId="Windows Live" clId="Web-{7544D0D9-6522-4FDA-8290-6B1AE8958837}" dt="2021-04-02T05:06:15.165" v="416"/>
          <ac:picMkLst>
            <pc:docMk/>
            <pc:sldMk cId="697717040" sldId="379"/>
            <ac:picMk id="10" creationId="{D1A32801-F087-4413-A955-6CF9AD1FD14D}"/>
          </ac:picMkLst>
        </pc:picChg>
      </pc:sldChg>
      <pc:sldChg chg="modSp">
        <pc:chgData name="ゲスト ユーザー" userId="" providerId="Windows Live" clId="Web-{7544D0D9-6522-4FDA-8290-6B1AE8958837}" dt="2021-04-02T04:50:17.324" v="201" actId="20577"/>
        <pc:sldMkLst>
          <pc:docMk/>
          <pc:sldMk cId="933237002" sldId="403"/>
        </pc:sldMkLst>
        <pc:spChg chg="mod">
          <ac:chgData name="ゲスト ユーザー" userId="" providerId="Windows Live" clId="Web-{7544D0D9-6522-4FDA-8290-6B1AE8958837}" dt="2021-04-02T04:50:00.855" v="186" actId="20577"/>
          <ac:spMkLst>
            <pc:docMk/>
            <pc:sldMk cId="933237002" sldId="403"/>
            <ac:spMk id="18" creationId="{F9DA1D53-A9D6-40EF-8004-251B7F04D3C9}"/>
          </ac:spMkLst>
        </pc:spChg>
        <pc:spChg chg="mod">
          <ac:chgData name="ゲスト ユーザー" userId="" providerId="Windows Live" clId="Web-{7544D0D9-6522-4FDA-8290-6B1AE8958837}" dt="2021-04-02T04:50:17.324" v="201" actId="20577"/>
          <ac:spMkLst>
            <pc:docMk/>
            <pc:sldMk cId="933237002" sldId="403"/>
            <ac:spMk id="233" creationId="{00000000-0000-0000-0000-000000000000}"/>
          </ac:spMkLst>
        </pc:spChg>
      </pc:sldChg>
      <pc:sldChg chg="addSp delSp modSp del">
        <pc:chgData name="ゲスト ユーザー" userId="" providerId="Windows Live" clId="Web-{7544D0D9-6522-4FDA-8290-6B1AE8958837}" dt="2021-04-02T04:52:32.435" v="229"/>
        <pc:sldMkLst>
          <pc:docMk/>
          <pc:sldMk cId="3143066674" sldId="404"/>
        </pc:sldMkLst>
        <pc:spChg chg="mod">
          <ac:chgData name="ゲスト ユーザー" userId="" providerId="Windows Live" clId="Web-{7544D0D9-6522-4FDA-8290-6B1AE8958837}" dt="2021-04-02T04:51:59.794" v="226" actId="20577"/>
          <ac:spMkLst>
            <pc:docMk/>
            <pc:sldMk cId="3143066674" sldId="404"/>
            <ac:spMk id="3" creationId="{3CB21E07-D58C-456C-86C7-C3C437854117}"/>
          </ac:spMkLst>
        </pc:spChg>
        <pc:spChg chg="mod">
          <ac:chgData name="ゲスト ユーザー" userId="" providerId="Windows Live" clId="Web-{7544D0D9-6522-4FDA-8290-6B1AE8958837}" dt="2021-04-02T04:47:58.416" v="142" actId="20577"/>
          <ac:spMkLst>
            <pc:docMk/>
            <pc:sldMk cId="3143066674" sldId="404"/>
            <ac:spMk id="4" creationId="{83B0A878-393B-46A3-903D-A7B604038F61}"/>
          </ac:spMkLst>
        </pc:spChg>
        <pc:spChg chg="del">
          <ac:chgData name="ゲスト ユーザー" userId="" providerId="Windows Live" clId="Web-{7544D0D9-6522-4FDA-8290-6B1AE8958837}" dt="2021-04-02T04:46:00.555" v="36"/>
          <ac:spMkLst>
            <pc:docMk/>
            <pc:sldMk cId="3143066674" sldId="404"/>
            <ac:spMk id="8" creationId="{F332983D-A89F-4FA9-9B33-9511573CE410}"/>
          </ac:spMkLst>
        </pc:spChg>
        <pc:picChg chg="del">
          <ac:chgData name="ゲスト ユーザー" userId="" providerId="Windows Live" clId="Web-{7544D0D9-6522-4FDA-8290-6B1AE8958837}" dt="2021-04-02T04:45:59.383" v="35"/>
          <ac:picMkLst>
            <pc:docMk/>
            <pc:sldMk cId="3143066674" sldId="404"/>
            <ac:picMk id="5" creationId="{081BAE20-E9DD-4CC3-B9F5-C4F12F21BCB6}"/>
          </ac:picMkLst>
        </pc:picChg>
        <pc:picChg chg="del">
          <ac:chgData name="ゲスト ユーザー" userId="" providerId="Windows Live" clId="Web-{7544D0D9-6522-4FDA-8290-6B1AE8958837}" dt="2021-04-02T04:46:02.055" v="37"/>
          <ac:picMkLst>
            <pc:docMk/>
            <pc:sldMk cId="3143066674" sldId="404"/>
            <ac:picMk id="6" creationId="{92A190F3-4AE1-4859-9B0A-E9E01D5C5EF1}"/>
          </ac:picMkLst>
        </pc:picChg>
        <pc:picChg chg="add mod">
          <ac:chgData name="ゲスト ユーザー" userId="" providerId="Windows Live" clId="Web-{7544D0D9-6522-4FDA-8290-6B1AE8958837}" dt="2021-04-02T04:52:06.075" v="227" actId="1076"/>
          <ac:picMkLst>
            <pc:docMk/>
            <pc:sldMk cId="3143066674" sldId="404"/>
            <ac:picMk id="9" creationId="{20A5312B-13F9-4CB2-9CFC-249DC4B4FD9D}"/>
          </ac:picMkLst>
        </pc:picChg>
      </pc:sldChg>
      <pc:sldChg chg="modSp">
        <pc:chgData name="ゲスト ユーザー" userId="" providerId="Windows Live" clId="Web-{7544D0D9-6522-4FDA-8290-6B1AE8958837}" dt="2021-04-02T04:51:20.293" v="223" actId="20577"/>
        <pc:sldMkLst>
          <pc:docMk/>
          <pc:sldMk cId="724139233" sldId="406"/>
        </pc:sldMkLst>
        <pc:spChg chg="mod">
          <ac:chgData name="ゲスト ユーザー" userId="" providerId="Windows Live" clId="Web-{7544D0D9-6522-4FDA-8290-6B1AE8958837}" dt="2021-04-02T04:51:20.293" v="223" actId="20577"/>
          <ac:spMkLst>
            <pc:docMk/>
            <pc:sldMk cId="724139233" sldId="406"/>
            <ac:spMk id="233" creationId="{00000000-0000-0000-0000-000000000000}"/>
          </ac:spMkLst>
        </pc:spChg>
      </pc:sldChg>
      <pc:sldChg chg="del">
        <pc:chgData name="ゲスト ユーザー" userId="" providerId="Windows Live" clId="Web-{7544D0D9-6522-4FDA-8290-6B1AE8958837}" dt="2021-04-02T04:52:22.138" v="228"/>
        <pc:sldMkLst>
          <pc:docMk/>
          <pc:sldMk cId="3908516725" sldId="407"/>
        </pc:sldMkLst>
      </pc:sldChg>
      <pc:sldChg chg="addSp delSp modSp add replId">
        <pc:chgData name="ゲスト ユーザー" userId="" providerId="Windows Live" clId="Web-{7544D0D9-6522-4FDA-8290-6B1AE8958837}" dt="2021-04-02T05:05:11.368" v="411" actId="20577"/>
        <pc:sldMkLst>
          <pc:docMk/>
          <pc:sldMk cId="4052345894" sldId="407"/>
        </pc:sldMkLst>
        <pc:spChg chg="mod">
          <ac:chgData name="ゲスト ユーザー" userId="" providerId="Windows Live" clId="Web-{7544D0D9-6522-4FDA-8290-6B1AE8958837}" dt="2021-04-02T05:05:11.368" v="411" actId="20577"/>
          <ac:spMkLst>
            <pc:docMk/>
            <pc:sldMk cId="4052345894" sldId="407"/>
            <ac:spMk id="3" creationId="{3CB21E07-D58C-456C-86C7-C3C437854117}"/>
          </ac:spMkLst>
        </pc:spChg>
        <pc:spChg chg="mod">
          <ac:chgData name="ゲスト ユーザー" userId="" providerId="Windows Live" clId="Web-{7544D0D9-6522-4FDA-8290-6B1AE8958837}" dt="2021-04-02T05:04:16.976" v="397" actId="20577"/>
          <ac:spMkLst>
            <pc:docMk/>
            <pc:sldMk cId="4052345894" sldId="407"/>
            <ac:spMk id="4" creationId="{83B0A878-393B-46A3-903D-A7B604038F61}"/>
          </ac:spMkLst>
        </pc:spChg>
        <pc:spChg chg="del">
          <ac:chgData name="ゲスト ユーザー" userId="" providerId="Windows Live" clId="Web-{7544D0D9-6522-4FDA-8290-6B1AE8958837}" dt="2021-04-02T04:53:10.795" v="249"/>
          <ac:spMkLst>
            <pc:docMk/>
            <pc:sldMk cId="4052345894" sldId="407"/>
            <ac:spMk id="9" creationId="{DA41267F-D42B-45AB-9699-C18AF84D9A9F}"/>
          </ac:spMkLst>
        </pc:spChg>
        <pc:spChg chg="add del mod">
          <ac:chgData name="ゲスト ユーザー" userId="" providerId="Windows Live" clId="Web-{7544D0D9-6522-4FDA-8290-6B1AE8958837}" dt="2021-04-02T05:00:58.880" v="350"/>
          <ac:spMkLst>
            <pc:docMk/>
            <pc:sldMk cId="4052345894" sldId="407"/>
            <ac:spMk id="18" creationId="{50C0BE64-4EF3-4136-8A09-3B994010864E}"/>
          </ac:spMkLst>
        </pc:spChg>
        <pc:spChg chg="add mod">
          <ac:chgData name="ゲスト ユーザー" userId="" providerId="Windows Live" clId="Web-{7544D0D9-6522-4FDA-8290-6B1AE8958837}" dt="2021-04-02T05:04:26.242" v="399" actId="20577"/>
          <ac:spMkLst>
            <pc:docMk/>
            <pc:sldMk cId="4052345894" sldId="407"/>
            <ac:spMk id="19" creationId="{E563F8E6-860E-4C3F-B232-92B6B480F131}"/>
          </ac:spMkLst>
        </pc:spChg>
        <pc:spChg chg="mod">
          <ac:chgData name="ゲスト ユーザー" userId="" providerId="Windows Live" clId="Web-{7544D0D9-6522-4FDA-8290-6B1AE8958837}" dt="2021-04-02T05:00:32.301" v="347" actId="20577"/>
          <ac:spMkLst>
            <pc:docMk/>
            <pc:sldMk cId="4052345894" sldId="407"/>
            <ac:spMk id="233" creationId="{00000000-0000-0000-0000-000000000000}"/>
          </ac:spMkLst>
        </pc:spChg>
        <pc:picChg chg="del">
          <ac:chgData name="ゲスト ユーザー" userId="" providerId="Windows Live" clId="Web-{7544D0D9-6522-4FDA-8290-6B1AE8958837}" dt="2021-04-02T04:53:11.482" v="250"/>
          <ac:picMkLst>
            <pc:docMk/>
            <pc:sldMk cId="4052345894" sldId="407"/>
            <ac:picMk id="5" creationId="{B4C7EAA7-A644-4EF2-B783-22DEFA420F0E}"/>
          </ac:picMkLst>
        </pc:picChg>
        <pc:picChg chg="del">
          <ac:chgData name="ゲスト ユーザー" userId="" providerId="Windows Live" clId="Web-{7544D0D9-6522-4FDA-8290-6B1AE8958837}" dt="2021-04-02T04:52:58.060" v="245"/>
          <ac:picMkLst>
            <pc:docMk/>
            <pc:sldMk cId="4052345894" sldId="407"/>
            <ac:picMk id="6" creationId="{DAEAC238-FFBA-4DBF-B617-D13E3581F2F8}"/>
          </ac:picMkLst>
        </pc:picChg>
        <pc:picChg chg="add del mod">
          <ac:chgData name="ゲスト ユーザー" userId="" providerId="Windows Live" clId="Web-{7544D0D9-6522-4FDA-8290-6B1AE8958837}" dt="2021-04-02T04:53:28.655" v="253"/>
          <ac:picMkLst>
            <pc:docMk/>
            <pc:sldMk cId="4052345894" sldId="407"/>
            <ac:picMk id="8" creationId="{28231B04-E4CD-41C1-AD24-C3B46DEE49C3}"/>
          </ac:picMkLst>
        </pc:picChg>
        <pc:picChg chg="add mod">
          <ac:chgData name="ゲスト ユーザー" userId="" providerId="Windows Live" clId="Web-{7544D0D9-6522-4FDA-8290-6B1AE8958837}" dt="2021-04-02T04:58:57.862" v="302" actId="1076"/>
          <ac:picMkLst>
            <pc:docMk/>
            <pc:sldMk cId="4052345894" sldId="407"/>
            <ac:picMk id="10" creationId="{25F360FE-B3F9-4EDA-8850-E87DCA783DDA}"/>
          </ac:picMkLst>
        </pc:picChg>
        <pc:picChg chg="add mod">
          <ac:chgData name="ゲスト ユーザー" userId="" providerId="Windows Live" clId="Web-{7544D0D9-6522-4FDA-8290-6B1AE8958837}" dt="2021-04-02T04:58:41.034" v="299" actId="1076"/>
          <ac:picMkLst>
            <pc:docMk/>
            <pc:sldMk cId="4052345894" sldId="407"/>
            <ac:picMk id="13" creationId="{D5404CFC-C861-4730-BD4C-B39F1C7EA841}"/>
          </ac:picMkLst>
        </pc:picChg>
        <pc:picChg chg="add mod">
          <ac:chgData name="ゲスト ユーザー" userId="" providerId="Windows Live" clId="Web-{7544D0D9-6522-4FDA-8290-6B1AE8958837}" dt="2021-04-02T04:56:44.595" v="282" actId="14100"/>
          <ac:picMkLst>
            <pc:docMk/>
            <pc:sldMk cId="4052345894" sldId="407"/>
            <ac:picMk id="14" creationId="{762687E5-CA0A-4E3B-BF5B-C23709C8D1FF}"/>
          </ac:picMkLst>
        </pc:picChg>
        <pc:picChg chg="add mod">
          <ac:chgData name="ゲスト ユーザー" userId="" providerId="Windows Live" clId="Web-{7544D0D9-6522-4FDA-8290-6B1AE8958837}" dt="2021-04-02T05:02:02.443" v="360" actId="1076"/>
          <ac:picMkLst>
            <pc:docMk/>
            <pc:sldMk cId="4052345894" sldId="407"/>
            <ac:picMk id="17" creationId="{8C1A1C55-9694-4840-A304-8F49A535E909}"/>
          </ac:picMkLst>
        </pc:picChg>
        <pc:cxnChg chg="del">
          <ac:chgData name="ゲスト ユーザー" userId="" providerId="Windows Live" clId="Web-{7544D0D9-6522-4FDA-8290-6B1AE8958837}" dt="2021-04-02T04:53:03.560" v="246"/>
          <ac:cxnSpMkLst>
            <pc:docMk/>
            <pc:sldMk cId="4052345894" sldId="407"/>
            <ac:cxnSpMk id="7" creationId="{9960EFDB-1F59-4C06-A99D-B464499A645E}"/>
          </ac:cxnSpMkLst>
        </pc:cxnChg>
        <pc:cxnChg chg="del">
          <ac:chgData name="ゲスト ユーザー" userId="" providerId="Windows Live" clId="Web-{7544D0D9-6522-4FDA-8290-6B1AE8958837}" dt="2021-04-02T04:53:05.701" v="247"/>
          <ac:cxnSpMkLst>
            <pc:docMk/>
            <pc:sldMk cId="4052345894" sldId="407"/>
            <ac:cxnSpMk id="11" creationId="{993BC8AA-1970-481C-A6F1-79AD3FA8861E}"/>
          </ac:cxnSpMkLst>
        </pc:cxnChg>
        <pc:cxnChg chg="del">
          <ac:chgData name="ゲスト ユーザー" userId="" providerId="Windows Live" clId="Web-{7544D0D9-6522-4FDA-8290-6B1AE8958837}" dt="2021-04-02T04:53:10.045" v="248"/>
          <ac:cxnSpMkLst>
            <pc:docMk/>
            <pc:sldMk cId="4052345894" sldId="407"/>
            <ac:cxnSpMk id="12" creationId="{374FD139-0801-49CE-B877-ADACD189E2A5}"/>
          </ac:cxnSpMkLst>
        </pc:cxnChg>
        <pc:cxnChg chg="add mod">
          <ac:chgData name="ゲスト ユーザー" userId="" providerId="Windows Live" clId="Web-{7544D0D9-6522-4FDA-8290-6B1AE8958837}" dt="2021-04-02T04:58:49.971" v="300" actId="14100"/>
          <ac:cxnSpMkLst>
            <pc:docMk/>
            <pc:sldMk cId="4052345894" sldId="407"/>
            <ac:cxnSpMk id="15" creationId="{47581D77-C3E3-4D19-9C69-1BAFAB6B67E9}"/>
          </ac:cxnSpMkLst>
        </pc:cxnChg>
        <pc:cxnChg chg="add mod">
          <ac:chgData name="ゲスト ユーザー" userId="" providerId="Windows Live" clId="Web-{7544D0D9-6522-4FDA-8290-6B1AE8958837}" dt="2021-04-02T04:59:00.659" v="303" actId="14100"/>
          <ac:cxnSpMkLst>
            <pc:docMk/>
            <pc:sldMk cId="4052345894" sldId="407"/>
            <ac:cxnSpMk id="16" creationId="{27CB1923-0F83-45C0-98CD-8DB35823567D}"/>
          </ac:cxnSpMkLst>
        </pc:cxnChg>
      </pc:sldChg>
      <pc:sldChg chg="addSp delSp modSp add replId">
        <pc:chgData name="ゲスト ユーザー" userId="" providerId="Windows Live" clId="Web-{7544D0D9-6522-4FDA-8290-6B1AE8958837}" dt="2021-04-02T05:11:14.404" v="627" actId="20577"/>
        <pc:sldMkLst>
          <pc:docMk/>
          <pc:sldMk cId="1822278021" sldId="408"/>
        </pc:sldMkLst>
        <pc:spChg chg="mod">
          <ac:chgData name="ゲスト ユーザー" userId="" providerId="Windows Live" clId="Web-{7544D0D9-6522-4FDA-8290-6B1AE8958837}" dt="2021-04-02T05:10:26.778" v="579" actId="20577"/>
          <ac:spMkLst>
            <pc:docMk/>
            <pc:sldMk cId="1822278021" sldId="408"/>
            <ac:spMk id="3" creationId="{3CB21E07-D58C-456C-86C7-C3C437854117}"/>
          </ac:spMkLst>
        </pc:spChg>
        <pc:spChg chg="mod">
          <ac:chgData name="ゲスト ユーザー" userId="" providerId="Windows Live" clId="Web-{7544D0D9-6522-4FDA-8290-6B1AE8958837}" dt="2021-04-02T05:11:04.310" v="621" actId="14100"/>
          <ac:spMkLst>
            <pc:docMk/>
            <pc:sldMk cId="1822278021" sldId="408"/>
            <ac:spMk id="4" creationId="{83B0A878-393B-46A3-903D-A7B604038F61}"/>
          </ac:spMkLst>
        </pc:spChg>
        <pc:spChg chg="add mod">
          <ac:chgData name="ゲスト ユーザー" userId="" providerId="Windows Live" clId="Web-{7544D0D9-6522-4FDA-8290-6B1AE8958837}" dt="2021-04-02T05:10:06.059" v="558" actId="20577"/>
          <ac:spMkLst>
            <pc:docMk/>
            <pc:sldMk cId="1822278021" sldId="408"/>
            <ac:spMk id="7" creationId="{FA6A6665-EE60-4C38-9008-14CF39E9E9C4}"/>
          </ac:spMkLst>
        </pc:spChg>
        <pc:spChg chg="add mod">
          <ac:chgData name="ゲスト ユーザー" userId="" providerId="Windows Live" clId="Web-{7544D0D9-6522-4FDA-8290-6B1AE8958837}" dt="2021-04-02T05:11:14.404" v="627" actId="20577"/>
          <ac:spMkLst>
            <pc:docMk/>
            <pc:sldMk cId="1822278021" sldId="408"/>
            <ac:spMk id="18" creationId="{584916C0-05F5-4FF2-855F-97664AF63460}"/>
          </ac:spMkLst>
        </pc:spChg>
        <pc:spChg chg="del mod">
          <ac:chgData name="ゲスト ユーザー" userId="" providerId="Windows Live" clId="Web-{7544D0D9-6522-4FDA-8290-6B1AE8958837}" dt="2021-04-02T05:06:40.994" v="425"/>
          <ac:spMkLst>
            <pc:docMk/>
            <pc:sldMk cId="1822278021" sldId="408"/>
            <ac:spMk id="19" creationId="{E563F8E6-860E-4C3F-B232-92B6B480F131}"/>
          </ac:spMkLst>
        </pc:spChg>
        <pc:picChg chg="add del mod">
          <ac:chgData name="ゲスト ユーザー" userId="" providerId="Windows Live" clId="Web-{7544D0D9-6522-4FDA-8290-6B1AE8958837}" dt="2021-04-02T05:06:56.681" v="428"/>
          <ac:picMkLst>
            <pc:docMk/>
            <pc:sldMk cId="1822278021" sldId="408"/>
            <ac:picMk id="5" creationId="{0A5A8310-A330-41FF-82E3-D6DC2421C87B}"/>
          </ac:picMkLst>
        </pc:picChg>
        <pc:picChg chg="add mod">
          <ac:chgData name="ゲスト ユーザー" userId="" providerId="Windows Live" clId="Web-{7544D0D9-6522-4FDA-8290-6B1AE8958837}" dt="2021-04-02T05:07:00.041" v="430" actId="1076"/>
          <ac:picMkLst>
            <pc:docMk/>
            <pc:sldMk cId="1822278021" sldId="408"/>
            <ac:picMk id="6" creationId="{4F120B37-25EA-4AC9-99D6-7AE16D3AB292}"/>
          </ac:picMkLst>
        </pc:picChg>
        <pc:picChg chg="add mod">
          <ac:chgData name="ゲスト ユーザー" userId="" providerId="Windows Live" clId="Web-{7544D0D9-6522-4FDA-8290-6B1AE8958837}" dt="2021-04-02T05:08:31.323" v="490" actId="1076"/>
          <ac:picMkLst>
            <pc:docMk/>
            <pc:sldMk cId="1822278021" sldId="408"/>
            <ac:picMk id="8" creationId="{66F0C5F6-CEDA-4C41-BDC5-4766049B1DA6}"/>
          </ac:picMkLst>
        </pc:picChg>
        <pc:picChg chg="del">
          <ac:chgData name="ゲスト ユーザー" userId="" providerId="Windows Live" clId="Web-{7544D0D9-6522-4FDA-8290-6B1AE8958837}" dt="2021-04-02T05:06:34.915" v="420"/>
          <ac:picMkLst>
            <pc:docMk/>
            <pc:sldMk cId="1822278021" sldId="408"/>
            <ac:picMk id="10" creationId="{25F360FE-B3F9-4EDA-8850-E87DCA783DDA}"/>
          </ac:picMkLst>
        </pc:picChg>
        <pc:picChg chg="del">
          <ac:chgData name="ゲスト ユーザー" userId="" providerId="Windows Live" clId="Web-{7544D0D9-6522-4FDA-8290-6B1AE8958837}" dt="2021-04-02T05:06:37.134" v="422"/>
          <ac:picMkLst>
            <pc:docMk/>
            <pc:sldMk cId="1822278021" sldId="408"/>
            <ac:picMk id="13" creationId="{D5404CFC-C861-4730-BD4C-B39F1C7EA841}"/>
          </ac:picMkLst>
        </pc:picChg>
        <pc:picChg chg="del">
          <ac:chgData name="ゲスト ユーザー" userId="" providerId="Windows Live" clId="Web-{7544D0D9-6522-4FDA-8290-6B1AE8958837}" dt="2021-04-02T05:06:33.743" v="418"/>
          <ac:picMkLst>
            <pc:docMk/>
            <pc:sldMk cId="1822278021" sldId="408"/>
            <ac:picMk id="14" creationId="{762687E5-CA0A-4E3B-BF5B-C23709C8D1FF}"/>
          </ac:picMkLst>
        </pc:picChg>
        <pc:picChg chg="del">
          <ac:chgData name="ゲスト ユーザー" userId="" providerId="Windows Live" clId="Web-{7544D0D9-6522-4FDA-8290-6B1AE8958837}" dt="2021-04-02T05:06:38.587" v="424"/>
          <ac:picMkLst>
            <pc:docMk/>
            <pc:sldMk cId="1822278021" sldId="408"/>
            <ac:picMk id="17" creationId="{8C1A1C55-9694-4840-A304-8F49A535E909}"/>
          </ac:picMkLst>
        </pc:picChg>
        <pc:cxnChg chg="del">
          <ac:chgData name="ゲスト ユーザー" userId="" providerId="Windows Live" clId="Web-{7544D0D9-6522-4FDA-8290-6B1AE8958837}" dt="2021-04-02T05:06:34.431" v="419"/>
          <ac:cxnSpMkLst>
            <pc:docMk/>
            <pc:sldMk cId="1822278021" sldId="408"/>
            <ac:cxnSpMk id="15" creationId="{47581D77-C3E3-4D19-9C69-1BAFAB6B67E9}"/>
          </ac:cxnSpMkLst>
        </pc:cxnChg>
        <pc:cxnChg chg="del">
          <ac:chgData name="ゲスト ユーザー" userId="" providerId="Windows Live" clId="Web-{7544D0D9-6522-4FDA-8290-6B1AE8958837}" dt="2021-04-02T05:06:35.744" v="421"/>
          <ac:cxnSpMkLst>
            <pc:docMk/>
            <pc:sldMk cId="1822278021" sldId="408"/>
            <ac:cxnSpMk id="16" creationId="{27CB1923-0F83-45C0-98CD-8DB35823567D}"/>
          </ac:cxnSpMkLst>
        </pc:cxnChg>
      </pc:sldChg>
    </pc:docChg>
  </pc:docChgLst>
  <pc:docChgLst>
    <pc:chgData name="ゲスト ユーザー" providerId="Windows Live" clId="Web-{1193C2C8-0C29-465E-86BA-C85B6E568B0A}"/>
    <pc:docChg chg="modSld">
      <pc:chgData name="ゲスト ユーザー" userId="" providerId="Windows Live" clId="Web-{1193C2C8-0C29-465E-86BA-C85B6E568B0A}" dt="2021-03-04T08:59:38.029" v="6"/>
      <pc:docMkLst>
        <pc:docMk/>
      </pc:docMkLst>
      <pc:sldChg chg="addSp delSp modSp">
        <pc:chgData name="ゲスト ユーザー" userId="" providerId="Windows Live" clId="Web-{1193C2C8-0C29-465E-86BA-C85B6E568B0A}" dt="2021-03-04T08:59:38.029" v="6"/>
        <pc:sldMkLst>
          <pc:docMk/>
          <pc:sldMk cId="0" sldId="257"/>
        </pc:sldMkLst>
        <pc:spChg chg="add del mod">
          <ac:chgData name="ゲスト ユーザー" userId="" providerId="Windows Live" clId="Web-{1193C2C8-0C29-465E-86BA-C85B6E568B0A}" dt="2021-03-04T08:59:38.029" v="6"/>
          <ac:spMkLst>
            <pc:docMk/>
            <pc:sldMk cId="0" sldId="257"/>
            <ac:spMk id="13" creationId="{48EF17EB-5A40-4E70-B1F0-F8709F8DED3D}"/>
          </ac:spMkLst>
        </pc:spChg>
      </pc:sldChg>
    </pc:docChg>
  </pc:docChgLst>
  <pc:docChgLst>
    <pc:chgData name="ゲスト ユーザー" providerId="Windows Live" clId="Web-{567DF9D4-C04E-4137-9FAA-F08FCF66B3FE}"/>
    <pc:docChg chg="modSld">
      <pc:chgData name="ゲスト ユーザー" userId="" providerId="Windows Live" clId="Web-{567DF9D4-C04E-4137-9FAA-F08FCF66B3FE}" dt="2021-03-18T04:48:37.015" v="18"/>
      <pc:docMkLst>
        <pc:docMk/>
      </pc:docMkLst>
      <pc:sldChg chg="modSp">
        <pc:chgData name="ゲスト ユーザー" userId="" providerId="Windows Live" clId="Web-{567DF9D4-C04E-4137-9FAA-F08FCF66B3FE}" dt="2021-03-18T04:46:28.125" v="13" actId="20577"/>
        <pc:sldMkLst>
          <pc:docMk/>
          <pc:sldMk cId="0" sldId="265"/>
        </pc:sldMkLst>
        <pc:spChg chg="mod">
          <ac:chgData name="ゲスト ユーザー" userId="" providerId="Windows Live" clId="Web-{567DF9D4-C04E-4137-9FAA-F08FCF66B3FE}" dt="2021-03-18T04:46:22.937" v="9" actId="20577"/>
          <ac:spMkLst>
            <pc:docMk/>
            <pc:sldMk cId="0" sldId="265"/>
            <ac:spMk id="3" creationId="{3CB21E07-D58C-456C-86C7-C3C437854117}"/>
          </ac:spMkLst>
        </pc:spChg>
        <pc:spChg chg="mod">
          <ac:chgData name="ゲスト ユーザー" userId="" providerId="Windows Live" clId="Web-{567DF9D4-C04E-4137-9FAA-F08FCF66B3FE}" dt="2021-03-18T04:46:28.125" v="13" actId="20577"/>
          <ac:spMkLst>
            <pc:docMk/>
            <pc:sldMk cId="0" sldId="265"/>
            <ac:spMk id="233" creationId="{00000000-0000-0000-0000-000000000000}"/>
          </ac:spMkLst>
        </pc:spChg>
      </pc:sldChg>
      <pc:sldChg chg="addSp delSp modSp">
        <pc:chgData name="ゲスト ユーザー" userId="" providerId="Windows Live" clId="Web-{567DF9D4-C04E-4137-9FAA-F08FCF66B3FE}" dt="2021-03-18T04:48:37.015" v="18"/>
        <pc:sldMkLst>
          <pc:docMk/>
          <pc:sldMk cId="0" sldId="268"/>
        </pc:sldMkLst>
        <pc:spChg chg="add del">
          <ac:chgData name="ゲスト ユーザー" userId="" providerId="Windows Live" clId="Web-{567DF9D4-C04E-4137-9FAA-F08FCF66B3FE}" dt="2021-03-18T04:48:37.015" v="18"/>
          <ac:spMkLst>
            <pc:docMk/>
            <pc:sldMk cId="0" sldId="268"/>
            <ac:spMk id="4" creationId="{6FB86C84-6279-4B34-A338-4D5A9F348720}"/>
          </ac:spMkLst>
        </pc:spChg>
        <pc:picChg chg="add mod">
          <ac:chgData name="ゲスト ユーザー" userId="" providerId="Windows Live" clId="Web-{567DF9D4-C04E-4137-9FAA-F08FCF66B3FE}" dt="2021-03-18T04:48:16.734" v="16" actId="14100"/>
          <ac:picMkLst>
            <pc:docMk/>
            <pc:sldMk cId="0" sldId="268"/>
            <ac:picMk id="3" creationId="{F9C7FFEE-53A3-4234-B3BD-E923B1A4863F}"/>
          </ac:picMkLst>
        </pc:picChg>
      </pc:sldChg>
    </pc:docChg>
  </pc:docChgLst>
  <pc:docChgLst>
    <pc:chgData name="Masaki Suzuki" userId="2c4feb2ed34ad1a7" providerId="Windows Live" clId="Web-{BF139D97-96B3-4339-8140-0C0EECDAA748}"/>
    <pc:docChg chg="delSld modSld">
      <pc:chgData name="Masaki Suzuki" userId="2c4feb2ed34ad1a7" providerId="Windows Live" clId="Web-{BF139D97-96B3-4339-8140-0C0EECDAA748}" dt="2021-05-29T06:28:12.965" v="157" actId="20577"/>
      <pc:docMkLst>
        <pc:docMk/>
      </pc:docMkLst>
      <pc:sldChg chg="del">
        <pc:chgData name="Masaki Suzuki" userId="2c4feb2ed34ad1a7" providerId="Windows Live" clId="Web-{BF139D97-96B3-4339-8140-0C0EECDAA748}" dt="2021-05-29T06:12:18.192" v="13"/>
        <pc:sldMkLst>
          <pc:docMk/>
          <pc:sldMk cId="2180529449" sldId="371"/>
        </pc:sldMkLst>
      </pc:sldChg>
      <pc:sldChg chg="addSp modSp">
        <pc:chgData name="Masaki Suzuki" userId="2c4feb2ed34ad1a7" providerId="Windows Live" clId="Web-{BF139D97-96B3-4339-8140-0C0EECDAA748}" dt="2021-05-29T06:13:50.162" v="28" actId="1076"/>
        <pc:sldMkLst>
          <pc:docMk/>
          <pc:sldMk cId="1838778754" sldId="372"/>
        </pc:sldMkLst>
        <pc:spChg chg="add mod">
          <ac:chgData name="Masaki Suzuki" userId="2c4feb2ed34ad1a7" providerId="Windows Live" clId="Web-{BF139D97-96B3-4339-8140-0C0EECDAA748}" dt="2021-05-29T06:11:32.566" v="4" actId="14100"/>
          <ac:spMkLst>
            <pc:docMk/>
            <pc:sldMk cId="1838778754" sldId="372"/>
            <ac:spMk id="6" creationId="{DD42D869-64BF-438F-A312-BFBC886431B1}"/>
          </ac:spMkLst>
        </pc:spChg>
        <pc:spChg chg="mod">
          <ac:chgData name="Masaki Suzuki" userId="2c4feb2ed34ad1a7" providerId="Windows Live" clId="Web-{BF139D97-96B3-4339-8140-0C0EECDAA748}" dt="2021-05-29T06:12:57.349" v="17" actId="20577"/>
          <ac:spMkLst>
            <pc:docMk/>
            <pc:sldMk cId="1838778754" sldId="372"/>
            <ac:spMk id="11" creationId="{1E6485E0-4E0A-410D-8447-C900B67005A8}"/>
          </ac:spMkLst>
        </pc:spChg>
        <pc:spChg chg="mod">
          <ac:chgData name="Masaki Suzuki" userId="2c4feb2ed34ad1a7" providerId="Windows Live" clId="Web-{BF139D97-96B3-4339-8140-0C0EECDAA748}" dt="2021-05-29T06:12:01.238" v="10" actId="1076"/>
          <ac:spMkLst>
            <pc:docMk/>
            <pc:sldMk cId="1838778754" sldId="372"/>
            <ac:spMk id="13" creationId="{1EEA8C4F-ABC7-4041-8CF8-2AE50C304F23}"/>
          </ac:spMkLst>
        </pc:spChg>
        <pc:spChg chg="add mod">
          <ac:chgData name="Masaki Suzuki" userId="2c4feb2ed34ad1a7" providerId="Windows Live" clId="Web-{BF139D97-96B3-4339-8140-0C0EECDAA748}" dt="2021-05-29T06:13:13.552" v="18" actId="1076"/>
          <ac:spMkLst>
            <pc:docMk/>
            <pc:sldMk cId="1838778754" sldId="372"/>
            <ac:spMk id="14" creationId="{A392DE43-3D88-4B91-A46F-5C58CA34FB8A}"/>
          </ac:spMkLst>
        </pc:spChg>
        <pc:spChg chg="add mod">
          <ac:chgData name="Masaki Suzuki" userId="2c4feb2ed34ad1a7" providerId="Windows Live" clId="Web-{BF139D97-96B3-4339-8140-0C0EECDAA748}" dt="2021-05-29T06:13:50.162" v="28" actId="1076"/>
          <ac:spMkLst>
            <pc:docMk/>
            <pc:sldMk cId="1838778754" sldId="372"/>
            <ac:spMk id="15" creationId="{2E25CA23-E5EF-4C5D-B78F-87538472AB34}"/>
          </ac:spMkLst>
        </pc:spChg>
        <pc:picChg chg="add mod">
          <ac:chgData name="Masaki Suzuki" userId="2c4feb2ed34ad1a7" providerId="Windows Live" clId="Web-{BF139D97-96B3-4339-8140-0C0EECDAA748}" dt="2021-05-29T06:10:45.190" v="1" actId="14100"/>
          <ac:picMkLst>
            <pc:docMk/>
            <pc:sldMk cId="1838778754" sldId="372"/>
            <ac:picMk id="4" creationId="{B67022FE-44C8-4FDB-8D9D-122D0E9403BD}"/>
          </ac:picMkLst>
        </pc:picChg>
      </pc:sldChg>
      <pc:sldChg chg="modSp">
        <pc:chgData name="Masaki Suzuki" userId="2c4feb2ed34ad1a7" providerId="Windows Live" clId="Web-{BF139D97-96B3-4339-8140-0C0EECDAA748}" dt="2021-05-29T06:24:18.523" v="116" actId="20577"/>
        <pc:sldMkLst>
          <pc:docMk/>
          <pc:sldMk cId="3196136318" sldId="380"/>
        </pc:sldMkLst>
        <pc:spChg chg="mod">
          <ac:chgData name="Masaki Suzuki" userId="2c4feb2ed34ad1a7" providerId="Windows Live" clId="Web-{BF139D97-96B3-4339-8140-0C0EECDAA748}" dt="2021-05-29T06:24:18.523" v="116" actId="20577"/>
          <ac:spMkLst>
            <pc:docMk/>
            <pc:sldMk cId="3196136318" sldId="380"/>
            <ac:spMk id="2" creationId="{89E8158B-5EEC-45B0-8FEB-AB7342825C24}"/>
          </ac:spMkLst>
        </pc:spChg>
      </pc:sldChg>
      <pc:sldChg chg="modSp">
        <pc:chgData name="Masaki Suzuki" userId="2c4feb2ed34ad1a7" providerId="Windows Live" clId="Web-{BF139D97-96B3-4339-8140-0C0EECDAA748}" dt="2021-05-29T06:14:46.882" v="36" actId="20577"/>
        <pc:sldMkLst>
          <pc:docMk/>
          <pc:sldMk cId="2206464848" sldId="384"/>
        </pc:sldMkLst>
        <pc:spChg chg="mod">
          <ac:chgData name="Masaki Suzuki" userId="2c4feb2ed34ad1a7" providerId="Windows Live" clId="Web-{BF139D97-96B3-4339-8140-0C0EECDAA748}" dt="2021-05-29T06:14:46.882" v="36" actId="20577"/>
          <ac:spMkLst>
            <pc:docMk/>
            <pc:sldMk cId="2206464848" sldId="384"/>
            <ac:spMk id="11" creationId="{6767F72A-B215-4DDD-8F1E-F5C7B53A0E3B}"/>
          </ac:spMkLst>
        </pc:spChg>
      </pc:sldChg>
      <pc:sldChg chg="modSp">
        <pc:chgData name="Masaki Suzuki" userId="2c4feb2ed34ad1a7" providerId="Windows Live" clId="Web-{BF139D97-96B3-4339-8140-0C0EECDAA748}" dt="2021-05-29T06:15:19.773" v="42" actId="20577"/>
        <pc:sldMkLst>
          <pc:docMk/>
          <pc:sldMk cId="1699587024" sldId="385"/>
        </pc:sldMkLst>
        <pc:spChg chg="mod">
          <ac:chgData name="Masaki Suzuki" userId="2c4feb2ed34ad1a7" providerId="Windows Live" clId="Web-{BF139D97-96B3-4339-8140-0C0EECDAA748}" dt="2021-05-29T06:15:05.570" v="39" actId="20577"/>
          <ac:spMkLst>
            <pc:docMk/>
            <pc:sldMk cId="1699587024" sldId="385"/>
            <ac:spMk id="6" creationId="{5FD2ECB2-1C1A-40DA-AEDF-CF340048781A}"/>
          </ac:spMkLst>
        </pc:spChg>
        <pc:spChg chg="mod">
          <ac:chgData name="Masaki Suzuki" userId="2c4feb2ed34ad1a7" providerId="Windows Live" clId="Web-{BF139D97-96B3-4339-8140-0C0EECDAA748}" dt="2021-05-29T06:15:19.773" v="42" actId="20577"/>
          <ac:spMkLst>
            <pc:docMk/>
            <pc:sldMk cId="1699587024" sldId="385"/>
            <ac:spMk id="11" creationId="{6767F72A-B215-4DDD-8F1E-F5C7B53A0E3B}"/>
          </ac:spMkLst>
        </pc:spChg>
      </pc:sldChg>
      <pc:sldChg chg="modSp">
        <pc:chgData name="Masaki Suzuki" userId="2c4feb2ed34ad1a7" providerId="Windows Live" clId="Web-{BF139D97-96B3-4339-8140-0C0EECDAA748}" dt="2021-05-29T06:18:08.516" v="61" actId="20577"/>
        <pc:sldMkLst>
          <pc:docMk/>
          <pc:sldMk cId="2961450010" sldId="399"/>
        </pc:sldMkLst>
        <pc:spChg chg="mod">
          <ac:chgData name="Masaki Suzuki" userId="2c4feb2ed34ad1a7" providerId="Windows Live" clId="Web-{BF139D97-96B3-4339-8140-0C0EECDAA748}" dt="2021-05-29T06:18:08.516" v="61" actId="20577"/>
          <ac:spMkLst>
            <pc:docMk/>
            <pc:sldMk cId="2961450010" sldId="399"/>
            <ac:spMk id="6" creationId="{5FD2ECB2-1C1A-40DA-AEDF-CF340048781A}"/>
          </ac:spMkLst>
        </pc:spChg>
      </pc:sldChg>
      <pc:sldChg chg="modSp">
        <pc:chgData name="Masaki Suzuki" userId="2c4feb2ed34ad1a7" providerId="Windows Live" clId="Web-{BF139D97-96B3-4339-8140-0C0EECDAA748}" dt="2021-05-29T06:18:32.110" v="62" actId="20577"/>
        <pc:sldMkLst>
          <pc:docMk/>
          <pc:sldMk cId="3927025072" sldId="407"/>
        </pc:sldMkLst>
        <pc:spChg chg="mod">
          <ac:chgData name="Masaki Suzuki" userId="2c4feb2ed34ad1a7" providerId="Windows Live" clId="Web-{BF139D97-96B3-4339-8140-0C0EECDAA748}" dt="2021-05-29T06:18:32.110" v="62" actId="20577"/>
          <ac:spMkLst>
            <pc:docMk/>
            <pc:sldMk cId="3927025072" sldId="407"/>
            <ac:spMk id="11" creationId="{6767F72A-B215-4DDD-8F1E-F5C7B53A0E3B}"/>
          </ac:spMkLst>
        </pc:spChg>
      </pc:sldChg>
      <pc:sldChg chg="modSp">
        <pc:chgData name="Masaki Suzuki" userId="2c4feb2ed34ad1a7" providerId="Windows Live" clId="Web-{BF139D97-96B3-4339-8140-0C0EECDAA748}" dt="2021-05-29T06:18:54.704" v="65" actId="1076"/>
        <pc:sldMkLst>
          <pc:docMk/>
          <pc:sldMk cId="527678250" sldId="409"/>
        </pc:sldMkLst>
        <pc:spChg chg="mod">
          <ac:chgData name="Masaki Suzuki" userId="2c4feb2ed34ad1a7" providerId="Windows Live" clId="Web-{BF139D97-96B3-4339-8140-0C0EECDAA748}" dt="2021-05-29T06:18:47.188" v="64" actId="20577"/>
          <ac:spMkLst>
            <pc:docMk/>
            <pc:sldMk cId="527678250" sldId="409"/>
            <ac:spMk id="11" creationId="{6767F72A-B215-4DDD-8F1E-F5C7B53A0E3B}"/>
          </ac:spMkLst>
        </pc:spChg>
        <pc:spChg chg="mod">
          <ac:chgData name="Masaki Suzuki" userId="2c4feb2ed34ad1a7" providerId="Windows Live" clId="Web-{BF139D97-96B3-4339-8140-0C0EECDAA748}" dt="2021-05-29T06:18:54.704" v="65" actId="1076"/>
          <ac:spMkLst>
            <pc:docMk/>
            <pc:sldMk cId="527678250" sldId="409"/>
            <ac:spMk id="21" creationId="{74D3B98F-C497-4008-AC76-3551AB217B83}"/>
          </ac:spMkLst>
        </pc:spChg>
      </pc:sldChg>
      <pc:sldChg chg="modSp">
        <pc:chgData name="Masaki Suzuki" userId="2c4feb2ed34ad1a7" providerId="Windows Live" clId="Web-{BF139D97-96B3-4339-8140-0C0EECDAA748}" dt="2021-05-29T06:19:34.611" v="67" actId="20577"/>
        <pc:sldMkLst>
          <pc:docMk/>
          <pc:sldMk cId="3242109153" sldId="411"/>
        </pc:sldMkLst>
        <pc:spChg chg="mod">
          <ac:chgData name="Masaki Suzuki" userId="2c4feb2ed34ad1a7" providerId="Windows Live" clId="Web-{BF139D97-96B3-4339-8140-0C0EECDAA748}" dt="2021-05-29T06:19:34.611" v="67" actId="20577"/>
          <ac:spMkLst>
            <pc:docMk/>
            <pc:sldMk cId="3242109153" sldId="411"/>
            <ac:spMk id="2" creationId="{89E8158B-5EEC-45B0-8FEB-AB7342825C24}"/>
          </ac:spMkLst>
        </pc:spChg>
      </pc:sldChg>
      <pc:sldChg chg="modSp">
        <pc:chgData name="Masaki Suzuki" userId="2c4feb2ed34ad1a7" providerId="Windows Live" clId="Web-{BF139D97-96B3-4339-8140-0C0EECDAA748}" dt="2021-05-29T06:21:27.691" v="81" actId="20577"/>
        <pc:sldMkLst>
          <pc:docMk/>
          <pc:sldMk cId="462141805" sldId="412"/>
        </pc:sldMkLst>
        <pc:spChg chg="mod">
          <ac:chgData name="Masaki Suzuki" userId="2c4feb2ed34ad1a7" providerId="Windows Live" clId="Web-{BF139D97-96B3-4339-8140-0C0EECDAA748}" dt="2021-05-29T06:21:27.691" v="81" actId="20577"/>
          <ac:spMkLst>
            <pc:docMk/>
            <pc:sldMk cId="462141805" sldId="412"/>
            <ac:spMk id="2" creationId="{89E8158B-5EEC-45B0-8FEB-AB7342825C24}"/>
          </ac:spMkLst>
        </pc:spChg>
        <pc:spChg chg="mod">
          <ac:chgData name="Masaki Suzuki" userId="2c4feb2ed34ad1a7" providerId="Windows Live" clId="Web-{BF139D97-96B3-4339-8140-0C0EECDAA748}" dt="2021-05-29T06:20:13.409" v="70" actId="20577"/>
          <ac:spMkLst>
            <pc:docMk/>
            <pc:sldMk cId="462141805" sldId="412"/>
            <ac:spMk id="6" creationId="{5FD2ECB2-1C1A-40DA-AEDF-CF340048781A}"/>
          </ac:spMkLst>
        </pc:spChg>
        <pc:picChg chg="mod">
          <ac:chgData name="Masaki Suzuki" userId="2c4feb2ed34ad1a7" providerId="Windows Live" clId="Web-{BF139D97-96B3-4339-8140-0C0EECDAA748}" dt="2021-05-29T06:20:31.175" v="73" actId="14100"/>
          <ac:picMkLst>
            <pc:docMk/>
            <pc:sldMk cId="462141805" sldId="412"/>
            <ac:picMk id="22" creationId="{CFC20A58-A9B6-4F83-AE59-6096105E931F}"/>
          </ac:picMkLst>
        </pc:picChg>
      </pc:sldChg>
      <pc:sldChg chg="modSp">
        <pc:chgData name="Masaki Suzuki" userId="2c4feb2ed34ad1a7" providerId="Windows Live" clId="Web-{BF139D97-96B3-4339-8140-0C0EECDAA748}" dt="2021-05-29T06:22:49.505" v="95" actId="20577"/>
        <pc:sldMkLst>
          <pc:docMk/>
          <pc:sldMk cId="457245884" sldId="413"/>
        </pc:sldMkLst>
        <pc:spChg chg="mod">
          <ac:chgData name="Masaki Suzuki" userId="2c4feb2ed34ad1a7" providerId="Windows Live" clId="Web-{BF139D97-96B3-4339-8140-0C0EECDAA748}" dt="2021-05-29T06:22:49.505" v="95" actId="20577"/>
          <ac:spMkLst>
            <pc:docMk/>
            <pc:sldMk cId="457245884" sldId="413"/>
            <ac:spMk id="11" creationId="{6767F72A-B215-4DDD-8F1E-F5C7B53A0E3B}"/>
          </ac:spMkLst>
        </pc:spChg>
      </pc:sldChg>
      <pc:sldChg chg="modSp">
        <pc:chgData name="Masaki Suzuki" userId="2c4feb2ed34ad1a7" providerId="Windows Live" clId="Web-{BF139D97-96B3-4339-8140-0C0EECDAA748}" dt="2021-05-29T06:22:18.911" v="94" actId="20577"/>
        <pc:sldMkLst>
          <pc:docMk/>
          <pc:sldMk cId="2642435103" sldId="414"/>
        </pc:sldMkLst>
        <pc:spChg chg="mod">
          <ac:chgData name="Masaki Suzuki" userId="2c4feb2ed34ad1a7" providerId="Windows Live" clId="Web-{BF139D97-96B3-4339-8140-0C0EECDAA748}" dt="2021-05-29T06:21:53.098" v="86" actId="20577"/>
          <ac:spMkLst>
            <pc:docMk/>
            <pc:sldMk cId="2642435103" sldId="414"/>
            <ac:spMk id="2" creationId="{89E8158B-5EEC-45B0-8FEB-AB7342825C24}"/>
          </ac:spMkLst>
        </pc:spChg>
        <pc:spChg chg="mod">
          <ac:chgData name="Masaki Suzuki" userId="2c4feb2ed34ad1a7" providerId="Windows Live" clId="Web-{BF139D97-96B3-4339-8140-0C0EECDAA748}" dt="2021-05-29T06:22:18.911" v="94" actId="20577"/>
          <ac:spMkLst>
            <pc:docMk/>
            <pc:sldMk cId="2642435103" sldId="414"/>
            <ac:spMk id="11" creationId="{6767F72A-B215-4DDD-8F1E-F5C7B53A0E3B}"/>
          </ac:spMkLst>
        </pc:spChg>
      </pc:sldChg>
      <pc:sldChg chg="modSp">
        <pc:chgData name="Masaki Suzuki" userId="2c4feb2ed34ad1a7" providerId="Windows Live" clId="Web-{BF139D97-96B3-4339-8140-0C0EECDAA748}" dt="2021-05-29T06:23:58.820" v="110" actId="20577"/>
        <pc:sldMkLst>
          <pc:docMk/>
          <pc:sldMk cId="564077160" sldId="415"/>
        </pc:sldMkLst>
        <pc:spChg chg="mod">
          <ac:chgData name="Masaki Suzuki" userId="2c4feb2ed34ad1a7" providerId="Windows Live" clId="Web-{BF139D97-96B3-4339-8140-0C0EECDAA748}" dt="2021-05-29T06:23:44.913" v="109" actId="20577"/>
          <ac:spMkLst>
            <pc:docMk/>
            <pc:sldMk cId="564077160" sldId="415"/>
            <ac:spMk id="2" creationId="{89E8158B-5EEC-45B0-8FEB-AB7342825C24}"/>
          </ac:spMkLst>
        </pc:spChg>
        <pc:spChg chg="mod">
          <ac:chgData name="Masaki Suzuki" userId="2c4feb2ed34ad1a7" providerId="Windows Live" clId="Web-{BF139D97-96B3-4339-8140-0C0EECDAA748}" dt="2021-05-29T06:23:58.820" v="110" actId="20577"/>
          <ac:spMkLst>
            <pc:docMk/>
            <pc:sldMk cId="564077160" sldId="415"/>
            <ac:spMk id="6" creationId="{5FD2ECB2-1C1A-40DA-AEDF-CF340048781A}"/>
          </ac:spMkLst>
        </pc:spChg>
      </pc:sldChg>
      <pc:sldChg chg="addSp modSp">
        <pc:chgData name="Masaki Suzuki" userId="2c4feb2ed34ad1a7" providerId="Windows Live" clId="Web-{BF139D97-96B3-4339-8140-0C0EECDAA748}" dt="2021-05-29T06:25:29.540" v="127" actId="1076"/>
        <pc:sldMkLst>
          <pc:docMk/>
          <pc:sldMk cId="3526939710" sldId="420"/>
        </pc:sldMkLst>
        <pc:spChg chg="mod">
          <ac:chgData name="Masaki Suzuki" userId="2c4feb2ed34ad1a7" providerId="Windows Live" clId="Web-{BF139D97-96B3-4339-8140-0C0EECDAA748}" dt="2021-05-29T06:24:48.852" v="124" actId="20577"/>
          <ac:spMkLst>
            <pc:docMk/>
            <pc:sldMk cId="3526939710" sldId="420"/>
            <ac:spMk id="2" creationId="{89E8158B-5EEC-45B0-8FEB-AB7342825C24}"/>
          </ac:spMkLst>
        </pc:spChg>
        <pc:picChg chg="add mod">
          <ac:chgData name="Masaki Suzuki" userId="2c4feb2ed34ad1a7" providerId="Windows Live" clId="Web-{BF139D97-96B3-4339-8140-0C0EECDAA748}" dt="2021-05-29T06:25:29.540" v="127" actId="1076"/>
          <ac:picMkLst>
            <pc:docMk/>
            <pc:sldMk cId="3526939710" sldId="420"/>
            <ac:picMk id="5" creationId="{788BE997-8D1E-4DA7-9902-1B9D15BA0CDC}"/>
          </ac:picMkLst>
        </pc:picChg>
      </pc:sldChg>
      <pc:sldChg chg="modSp">
        <pc:chgData name="Masaki Suzuki" userId="2c4feb2ed34ad1a7" providerId="Windows Live" clId="Web-{BF139D97-96B3-4339-8140-0C0EECDAA748}" dt="2021-05-29T06:27:40.886" v="154"/>
        <pc:sldMkLst>
          <pc:docMk/>
          <pc:sldMk cId="583989210" sldId="421"/>
        </pc:sldMkLst>
        <pc:spChg chg="mod">
          <ac:chgData name="Masaki Suzuki" userId="2c4feb2ed34ad1a7" providerId="Windows Live" clId="Web-{BF139D97-96B3-4339-8140-0C0EECDAA748}" dt="2021-05-29T06:26:52.089" v="152" actId="20577"/>
          <ac:spMkLst>
            <pc:docMk/>
            <pc:sldMk cId="583989210" sldId="421"/>
            <ac:spMk id="2" creationId="{89E8158B-5EEC-45B0-8FEB-AB7342825C24}"/>
          </ac:spMkLst>
        </pc:spChg>
        <pc:spChg chg="mod">
          <ac:chgData name="Masaki Suzuki" userId="2c4feb2ed34ad1a7" providerId="Windows Live" clId="Web-{BF139D97-96B3-4339-8140-0C0EECDAA748}" dt="2021-05-29T06:25:55.572" v="134" actId="20577"/>
          <ac:spMkLst>
            <pc:docMk/>
            <pc:sldMk cId="583989210" sldId="421"/>
            <ac:spMk id="6" creationId="{5FD2ECB2-1C1A-40DA-AEDF-CF340048781A}"/>
          </ac:spMkLst>
        </pc:spChg>
        <pc:graphicFrameChg chg="modGraphic">
          <ac:chgData name="Masaki Suzuki" userId="2c4feb2ed34ad1a7" providerId="Windows Live" clId="Web-{BF139D97-96B3-4339-8140-0C0EECDAA748}" dt="2021-05-29T06:27:40.886" v="154"/>
          <ac:graphicFrameMkLst>
            <pc:docMk/>
            <pc:sldMk cId="583989210" sldId="421"/>
            <ac:graphicFrameMk id="8" creationId="{367B2EA7-DCB1-4A4A-AE02-C809FC1C434E}"/>
          </ac:graphicFrameMkLst>
        </pc:graphicFrameChg>
      </pc:sldChg>
      <pc:sldChg chg="modSp">
        <pc:chgData name="Masaki Suzuki" userId="2c4feb2ed34ad1a7" providerId="Windows Live" clId="Web-{BF139D97-96B3-4339-8140-0C0EECDAA748}" dt="2021-05-29T06:28:12.965" v="157" actId="20577"/>
        <pc:sldMkLst>
          <pc:docMk/>
          <pc:sldMk cId="3612339903" sldId="425"/>
        </pc:sldMkLst>
        <pc:spChg chg="mod">
          <ac:chgData name="Masaki Suzuki" userId="2c4feb2ed34ad1a7" providerId="Windows Live" clId="Web-{BF139D97-96B3-4339-8140-0C0EECDAA748}" dt="2021-05-29T06:28:12.965" v="157" actId="20577"/>
          <ac:spMkLst>
            <pc:docMk/>
            <pc:sldMk cId="3612339903" sldId="425"/>
            <ac:spMk id="6" creationId="{5FD2ECB2-1C1A-40DA-AEDF-CF340048781A}"/>
          </ac:spMkLst>
        </pc:spChg>
      </pc:sldChg>
    </pc:docChg>
  </pc:docChgLst>
  <pc:docChgLst>
    <pc:chgData name="Masaki Suzuki" userId="2c4feb2ed34ad1a7" providerId="Windows Live" clId="Web-{0B38D1EE-D90D-492C-B880-490F6264F58C}"/>
    <pc:docChg chg="addSld delSld modSld">
      <pc:chgData name="Masaki Suzuki" userId="2c4feb2ed34ad1a7" providerId="Windows Live" clId="Web-{0B38D1EE-D90D-492C-B880-490F6264F58C}" dt="2021-05-21T22:21:00.394" v="756" actId="14100"/>
      <pc:docMkLst>
        <pc:docMk/>
      </pc:docMkLst>
      <pc:sldChg chg="modSp">
        <pc:chgData name="Masaki Suzuki" userId="2c4feb2ed34ad1a7" providerId="Windows Live" clId="Web-{0B38D1EE-D90D-492C-B880-490F6264F58C}" dt="2021-05-21T21:41:27.894" v="2" actId="20577"/>
        <pc:sldMkLst>
          <pc:docMk/>
          <pc:sldMk cId="673375447" sldId="403"/>
        </pc:sldMkLst>
        <pc:spChg chg="mod">
          <ac:chgData name="Masaki Suzuki" userId="2c4feb2ed34ad1a7" providerId="Windows Live" clId="Web-{0B38D1EE-D90D-492C-B880-490F6264F58C}" dt="2021-05-21T21:41:27.894" v="2" actId="20577"/>
          <ac:spMkLst>
            <pc:docMk/>
            <pc:sldMk cId="673375447" sldId="403"/>
            <ac:spMk id="11" creationId="{6767F72A-B215-4DDD-8F1E-F5C7B53A0E3B}"/>
          </ac:spMkLst>
        </pc:spChg>
      </pc:sldChg>
      <pc:sldChg chg="modSp">
        <pc:chgData name="Masaki Suzuki" userId="2c4feb2ed34ad1a7" providerId="Windows Live" clId="Web-{0B38D1EE-D90D-492C-B880-490F6264F58C}" dt="2021-05-21T21:42:23.192" v="9" actId="14100"/>
        <pc:sldMkLst>
          <pc:docMk/>
          <pc:sldMk cId="527678250" sldId="409"/>
        </pc:sldMkLst>
        <pc:spChg chg="mod">
          <ac:chgData name="Masaki Suzuki" userId="2c4feb2ed34ad1a7" providerId="Windows Live" clId="Web-{0B38D1EE-D90D-492C-B880-490F6264F58C}" dt="2021-05-21T21:42:23.192" v="9" actId="14100"/>
          <ac:spMkLst>
            <pc:docMk/>
            <pc:sldMk cId="527678250" sldId="409"/>
            <ac:spMk id="6" creationId="{59DF8B85-DCF6-4C32-8C38-264C1E3FAD11}"/>
          </ac:spMkLst>
        </pc:spChg>
        <pc:spChg chg="mod">
          <ac:chgData name="Masaki Suzuki" userId="2c4feb2ed34ad1a7" providerId="Windows Live" clId="Web-{0B38D1EE-D90D-492C-B880-490F6264F58C}" dt="2021-05-21T21:42:20.739" v="8" actId="14100"/>
          <ac:spMkLst>
            <pc:docMk/>
            <pc:sldMk cId="527678250" sldId="409"/>
            <ac:spMk id="11" creationId="{6767F72A-B215-4DDD-8F1E-F5C7B53A0E3B}"/>
          </ac:spMkLst>
        </pc:spChg>
      </pc:sldChg>
      <pc:sldChg chg="modSp">
        <pc:chgData name="Masaki Suzuki" userId="2c4feb2ed34ad1a7" providerId="Windows Live" clId="Web-{0B38D1EE-D90D-492C-B880-490F6264F58C}" dt="2021-05-21T21:43:32.303" v="15" actId="14100"/>
        <pc:sldMkLst>
          <pc:docMk/>
          <pc:sldMk cId="462141805" sldId="412"/>
        </pc:sldMkLst>
        <pc:spChg chg="mod">
          <ac:chgData name="Masaki Suzuki" userId="2c4feb2ed34ad1a7" providerId="Windows Live" clId="Web-{0B38D1EE-D90D-492C-B880-490F6264F58C}" dt="2021-05-21T21:43:32.303" v="15" actId="14100"/>
          <ac:spMkLst>
            <pc:docMk/>
            <pc:sldMk cId="462141805" sldId="412"/>
            <ac:spMk id="6" creationId="{5FD2ECB2-1C1A-40DA-AEDF-CF340048781A}"/>
          </ac:spMkLst>
        </pc:spChg>
        <pc:picChg chg="mod">
          <ac:chgData name="Masaki Suzuki" userId="2c4feb2ed34ad1a7" providerId="Windows Live" clId="Web-{0B38D1EE-D90D-492C-B880-490F6264F58C}" dt="2021-05-21T21:43:08.365" v="12" actId="1076"/>
          <ac:picMkLst>
            <pc:docMk/>
            <pc:sldMk cId="462141805" sldId="412"/>
            <ac:picMk id="20" creationId="{B5BAA035-6F26-48D5-B476-4A14895917E1}"/>
          </ac:picMkLst>
        </pc:picChg>
        <pc:picChg chg="mod">
          <ac:chgData name="Masaki Suzuki" userId="2c4feb2ed34ad1a7" providerId="Windows Live" clId="Web-{0B38D1EE-D90D-492C-B880-490F6264F58C}" dt="2021-05-21T21:43:15.568" v="14" actId="1076"/>
          <ac:picMkLst>
            <pc:docMk/>
            <pc:sldMk cId="462141805" sldId="412"/>
            <ac:picMk id="22" creationId="{CFC20A58-A9B6-4F83-AE59-6096105E931F}"/>
          </ac:picMkLst>
        </pc:picChg>
      </pc:sldChg>
      <pc:sldChg chg="modSp">
        <pc:chgData name="Masaki Suzuki" userId="2c4feb2ed34ad1a7" providerId="Windows Live" clId="Web-{0B38D1EE-D90D-492C-B880-490F6264F58C}" dt="2021-05-21T21:41:27.847" v="1" actId="20577"/>
        <pc:sldMkLst>
          <pc:docMk/>
          <pc:sldMk cId="3867814684" sldId="417"/>
        </pc:sldMkLst>
        <pc:spChg chg="mod">
          <ac:chgData name="Masaki Suzuki" userId="2c4feb2ed34ad1a7" providerId="Windows Live" clId="Web-{0B38D1EE-D90D-492C-B880-490F6264F58C}" dt="2021-05-21T21:41:27.847" v="1" actId="20577"/>
          <ac:spMkLst>
            <pc:docMk/>
            <pc:sldMk cId="3867814684" sldId="417"/>
            <ac:spMk id="6" creationId="{5FD2ECB2-1C1A-40DA-AEDF-CF340048781A}"/>
          </ac:spMkLst>
        </pc:spChg>
      </pc:sldChg>
      <pc:sldChg chg="modSp">
        <pc:chgData name="Masaki Suzuki" userId="2c4feb2ed34ad1a7" providerId="Windows Live" clId="Web-{0B38D1EE-D90D-492C-B880-490F6264F58C}" dt="2021-05-21T21:46:53.483" v="45" actId="1076"/>
        <pc:sldMkLst>
          <pc:docMk/>
          <pc:sldMk cId="583989210" sldId="421"/>
        </pc:sldMkLst>
        <pc:spChg chg="mod">
          <ac:chgData name="Masaki Suzuki" userId="2c4feb2ed34ad1a7" providerId="Windows Live" clId="Web-{0B38D1EE-D90D-492C-B880-490F6264F58C}" dt="2021-05-21T21:46:50.405" v="44" actId="14100"/>
          <ac:spMkLst>
            <pc:docMk/>
            <pc:sldMk cId="583989210" sldId="421"/>
            <ac:spMk id="6" creationId="{5FD2ECB2-1C1A-40DA-AEDF-CF340048781A}"/>
          </ac:spMkLst>
        </pc:spChg>
        <pc:spChg chg="mod">
          <ac:chgData name="Masaki Suzuki" userId="2c4feb2ed34ad1a7" providerId="Windows Live" clId="Web-{0B38D1EE-D90D-492C-B880-490F6264F58C}" dt="2021-05-21T21:46:53.483" v="45" actId="1076"/>
          <ac:spMkLst>
            <pc:docMk/>
            <pc:sldMk cId="583989210" sldId="421"/>
            <ac:spMk id="11" creationId="{6767F72A-B215-4DDD-8F1E-F5C7B53A0E3B}"/>
          </ac:spMkLst>
        </pc:spChg>
        <pc:picChg chg="mod">
          <ac:chgData name="Masaki Suzuki" userId="2c4feb2ed34ad1a7" providerId="Windows Live" clId="Web-{0B38D1EE-D90D-492C-B880-490F6264F58C}" dt="2021-05-21T21:46:43.452" v="42" actId="1076"/>
          <ac:picMkLst>
            <pc:docMk/>
            <pc:sldMk cId="583989210" sldId="421"/>
            <ac:picMk id="4" creationId="{570667D6-E959-4EC4-BFDC-3284F3372590}"/>
          </ac:picMkLst>
        </pc:picChg>
      </pc:sldChg>
      <pc:sldChg chg="modSp">
        <pc:chgData name="Masaki Suzuki" userId="2c4feb2ed34ad1a7" providerId="Windows Live" clId="Web-{0B38D1EE-D90D-492C-B880-490F6264F58C}" dt="2021-05-21T21:47:28.954" v="48" actId="20577"/>
        <pc:sldMkLst>
          <pc:docMk/>
          <pc:sldMk cId="2453741763" sldId="424"/>
        </pc:sldMkLst>
        <pc:spChg chg="mod">
          <ac:chgData name="Masaki Suzuki" userId="2c4feb2ed34ad1a7" providerId="Windows Live" clId="Web-{0B38D1EE-D90D-492C-B880-490F6264F58C}" dt="2021-05-21T21:47:28.954" v="48" actId="20577"/>
          <ac:spMkLst>
            <pc:docMk/>
            <pc:sldMk cId="2453741763" sldId="424"/>
            <ac:spMk id="11" creationId="{6767F72A-B215-4DDD-8F1E-F5C7B53A0E3B}"/>
          </ac:spMkLst>
        </pc:spChg>
      </pc:sldChg>
      <pc:sldChg chg="modSp">
        <pc:chgData name="Masaki Suzuki" userId="2c4feb2ed34ad1a7" providerId="Windows Live" clId="Web-{0B38D1EE-D90D-492C-B880-490F6264F58C}" dt="2021-05-21T21:47:51.767" v="51" actId="20577"/>
        <pc:sldMkLst>
          <pc:docMk/>
          <pc:sldMk cId="3612339903" sldId="425"/>
        </pc:sldMkLst>
        <pc:spChg chg="mod">
          <ac:chgData name="Masaki Suzuki" userId="2c4feb2ed34ad1a7" providerId="Windows Live" clId="Web-{0B38D1EE-D90D-492C-B880-490F6264F58C}" dt="2021-05-21T21:47:51.767" v="51" actId="20577"/>
          <ac:spMkLst>
            <pc:docMk/>
            <pc:sldMk cId="3612339903" sldId="425"/>
            <ac:spMk id="6" creationId="{5FD2ECB2-1C1A-40DA-AEDF-CF340048781A}"/>
          </ac:spMkLst>
        </pc:spChg>
      </pc:sldChg>
      <pc:sldChg chg="modSp">
        <pc:chgData name="Masaki Suzuki" userId="2c4feb2ed34ad1a7" providerId="Windows Live" clId="Web-{0B38D1EE-D90D-492C-B880-490F6264F58C}" dt="2021-05-21T21:48:22.971" v="54" actId="20577"/>
        <pc:sldMkLst>
          <pc:docMk/>
          <pc:sldMk cId="11004748" sldId="426"/>
        </pc:sldMkLst>
        <pc:spChg chg="mod">
          <ac:chgData name="Masaki Suzuki" userId="2c4feb2ed34ad1a7" providerId="Windows Live" clId="Web-{0B38D1EE-D90D-492C-B880-490F6264F58C}" dt="2021-05-21T21:48:13.565" v="52" actId="20577"/>
          <ac:spMkLst>
            <pc:docMk/>
            <pc:sldMk cId="11004748" sldId="426"/>
            <ac:spMk id="6" creationId="{59DF8B85-DCF6-4C32-8C38-264C1E3FAD11}"/>
          </ac:spMkLst>
        </pc:spChg>
        <pc:spChg chg="mod">
          <ac:chgData name="Masaki Suzuki" userId="2c4feb2ed34ad1a7" providerId="Windows Live" clId="Web-{0B38D1EE-D90D-492C-B880-490F6264F58C}" dt="2021-05-21T21:48:22.971" v="54" actId="20577"/>
          <ac:spMkLst>
            <pc:docMk/>
            <pc:sldMk cId="11004748" sldId="426"/>
            <ac:spMk id="11" creationId="{6767F72A-B215-4DDD-8F1E-F5C7B53A0E3B}"/>
          </ac:spMkLst>
        </pc:spChg>
      </pc:sldChg>
      <pc:sldChg chg="modSp">
        <pc:chgData name="Masaki Suzuki" userId="2c4feb2ed34ad1a7" providerId="Windows Live" clId="Web-{0B38D1EE-D90D-492C-B880-490F6264F58C}" dt="2021-05-21T21:49:46.848" v="74" actId="20577"/>
        <pc:sldMkLst>
          <pc:docMk/>
          <pc:sldMk cId="2717037713" sldId="428"/>
        </pc:sldMkLst>
        <pc:spChg chg="mod">
          <ac:chgData name="Masaki Suzuki" userId="2c4feb2ed34ad1a7" providerId="Windows Live" clId="Web-{0B38D1EE-D90D-492C-B880-490F6264F58C}" dt="2021-05-21T21:49:46.848" v="74" actId="20577"/>
          <ac:spMkLst>
            <pc:docMk/>
            <pc:sldMk cId="2717037713" sldId="428"/>
            <ac:spMk id="6" creationId="{5FD2ECB2-1C1A-40DA-AEDF-CF340048781A}"/>
          </ac:spMkLst>
        </pc:spChg>
      </pc:sldChg>
      <pc:sldChg chg="modSp">
        <pc:chgData name="Masaki Suzuki" userId="2c4feb2ed34ad1a7" providerId="Windows Live" clId="Web-{0B38D1EE-D90D-492C-B880-490F6264F58C}" dt="2021-05-21T21:58:30.643" v="220"/>
        <pc:sldMkLst>
          <pc:docMk/>
          <pc:sldMk cId="1098776758" sldId="429"/>
        </pc:sldMkLst>
        <pc:spChg chg="mod">
          <ac:chgData name="Masaki Suzuki" userId="2c4feb2ed34ad1a7" providerId="Windows Live" clId="Web-{0B38D1EE-D90D-492C-B880-490F6264F58C}" dt="2021-05-21T21:50:54.178" v="104" actId="1076"/>
          <ac:spMkLst>
            <pc:docMk/>
            <pc:sldMk cId="1098776758" sldId="429"/>
            <ac:spMk id="11" creationId="{6767F72A-B215-4DDD-8F1E-F5C7B53A0E3B}"/>
          </ac:spMkLst>
        </pc:spChg>
        <pc:graphicFrameChg chg="mod modGraphic">
          <ac:chgData name="Masaki Suzuki" userId="2c4feb2ed34ad1a7" providerId="Windows Live" clId="Web-{0B38D1EE-D90D-492C-B880-490F6264F58C}" dt="2021-05-21T21:58:30.643" v="220"/>
          <ac:graphicFrameMkLst>
            <pc:docMk/>
            <pc:sldMk cId="1098776758" sldId="429"/>
            <ac:graphicFrameMk id="5" creationId="{9486F568-E30F-490F-A535-6FC42CCFC354}"/>
          </ac:graphicFrameMkLst>
        </pc:graphicFrameChg>
      </pc:sldChg>
      <pc:sldChg chg="modSp add del">
        <pc:chgData name="Masaki Suzuki" userId="2c4feb2ed34ad1a7" providerId="Windows Live" clId="Web-{0B38D1EE-D90D-492C-B880-490F6264F58C}" dt="2021-05-21T22:00:27.973" v="246"/>
        <pc:sldMkLst>
          <pc:docMk/>
          <pc:sldMk cId="3294841434" sldId="430"/>
        </pc:sldMkLst>
        <pc:spChg chg="mod">
          <ac:chgData name="Masaki Suzuki" userId="2c4feb2ed34ad1a7" providerId="Windows Live" clId="Web-{0B38D1EE-D90D-492C-B880-490F6264F58C}" dt="2021-05-21T21:54:44.949" v="157" actId="20577"/>
          <ac:spMkLst>
            <pc:docMk/>
            <pc:sldMk cId="3294841434" sldId="430"/>
            <ac:spMk id="11" creationId="{6767F72A-B215-4DDD-8F1E-F5C7B53A0E3B}"/>
          </ac:spMkLst>
        </pc:spChg>
        <pc:graphicFrameChg chg="mod modGraphic">
          <ac:chgData name="Masaki Suzuki" userId="2c4feb2ed34ad1a7" providerId="Windows Live" clId="Web-{0B38D1EE-D90D-492C-B880-490F6264F58C}" dt="2021-05-21T21:59:33.660" v="244"/>
          <ac:graphicFrameMkLst>
            <pc:docMk/>
            <pc:sldMk cId="3294841434" sldId="430"/>
            <ac:graphicFrameMk id="5" creationId="{9486F568-E30F-490F-A535-6FC42CCFC354}"/>
          </ac:graphicFrameMkLst>
        </pc:graphicFrameChg>
      </pc:sldChg>
      <pc:sldChg chg="modSp add replId">
        <pc:chgData name="Masaki Suzuki" userId="2c4feb2ed34ad1a7" providerId="Windows Live" clId="Web-{0B38D1EE-D90D-492C-B880-490F6264F58C}" dt="2021-05-21T22:07:48.238" v="439"/>
        <pc:sldMkLst>
          <pc:docMk/>
          <pc:sldMk cId="2382397886" sldId="431"/>
        </pc:sldMkLst>
        <pc:spChg chg="mod">
          <ac:chgData name="Masaki Suzuki" userId="2c4feb2ed34ad1a7" providerId="Windows Live" clId="Web-{0B38D1EE-D90D-492C-B880-490F6264F58C}" dt="2021-05-21T22:01:09.381" v="261" actId="20577"/>
          <ac:spMkLst>
            <pc:docMk/>
            <pc:sldMk cId="2382397886" sldId="431"/>
            <ac:spMk id="6" creationId="{5FD2ECB2-1C1A-40DA-AEDF-CF340048781A}"/>
          </ac:spMkLst>
        </pc:spChg>
        <pc:spChg chg="mod">
          <ac:chgData name="Masaki Suzuki" userId="2c4feb2ed34ad1a7" providerId="Windows Live" clId="Web-{0B38D1EE-D90D-492C-B880-490F6264F58C}" dt="2021-05-21T22:01:43.323" v="273" actId="1076"/>
          <ac:spMkLst>
            <pc:docMk/>
            <pc:sldMk cId="2382397886" sldId="431"/>
            <ac:spMk id="11" creationId="{6767F72A-B215-4DDD-8F1E-F5C7B53A0E3B}"/>
          </ac:spMkLst>
        </pc:spChg>
        <pc:graphicFrameChg chg="mod modGraphic">
          <ac:chgData name="Masaki Suzuki" userId="2c4feb2ed34ad1a7" providerId="Windows Live" clId="Web-{0B38D1EE-D90D-492C-B880-490F6264F58C}" dt="2021-05-21T22:07:48.238" v="439"/>
          <ac:graphicFrameMkLst>
            <pc:docMk/>
            <pc:sldMk cId="2382397886" sldId="431"/>
            <ac:graphicFrameMk id="5" creationId="{9486F568-E30F-490F-A535-6FC42CCFC354}"/>
          </ac:graphicFrameMkLst>
        </pc:graphicFrameChg>
      </pc:sldChg>
      <pc:sldChg chg="modSp add replId">
        <pc:chgData name="Masaki Suzuki" userId="2c4feb2ed34ad1a7" providerId="Windows Live" clId="Web-{0B38D1EE-D90D-492C-B880-490F6264F58C}" dt="2021-05-21T22:14:05.163" v="588"/>
        <pc:sldMkLst>
          <pc:docMk/>
          <pc:sldMk cId="3864821636" sldId="432"/>
        </pc:sldMkLst>
        <pc:spChg chg="mod">
          <ac:chgData name="Masaki Suzuki" userId="2c4feb2ed34ad1a7" providerId="Windows Live" clId="Web-{0B38D1EE-D90D-492C-B880-490F6264F58C}" dt="2021-05-21T22:06:21.127" v="415" actId="20577"/>
          <ac:spMkLst>
            <pc:docMk/>
            <pc:sldMk cId="3864821636" sldId="432"/>
            <ac:spMk id="6" creationId="{5FD2ECB2-1C1A-40DA-AEDF-CF340048781A}"/>
          </ac:spMkLst>
        </pc:spChg>
        <pc:spChg chg="mod">
          <ac:chgData name="Masaki Suzuki" userId="2c4feb2ed34ad1a7" providerId="Windows Live" clId="Web-{0B38D1EE-D90D-492C-B880-490F6264F58C}" dt="2021-05-21T22:02:47.605" v="321" actId="20577"/>
          <ac:spMkLst>
            <pc:docMk/>
            <pc:sldMk cId="3864821636" sldId="432"/>
            <ac:spMk id="11" creationId="{6767F72A-B215-4DDD-8F1E-F5C7B53A0E3B}"/>
          </ac:spMkLst>
        </pc:spChg>
        <pc:graphicFrameChg chg="mod modGraphic">
          <ac:chgData name="Masaki Suzuki" userId="2c4feb2ed34ad1a7" providerId="Windows Live" clId="Web-{0B38D1EE-D90D-492C-B880-490F6264F58C}" dt="2021-05-21T22:14:05.163" v="588"/>
          <ac:graphicFrameMkLst>
            <pc:docMk/>
            <pc:sldMk cId="3864821636" sldId="432"/>
            <ac:graphicFrameMk id="5" creationId="{9486F568-E30F-490F-A535-6FC42CCFC354}"/>
          </ac:graphicFrameMkLst>
        </pc:graphicFrameChg>
      </pc:sldChg>
      <pc:sldChg chg="modSp add replId">
        <pc:chgData name="Masaki Suzuki" userId="2c4feb2ed34ad1a7" providerId="Windows Live" clId="Web-{0B38D1EE-D90D-492C-B880-490F6264F58C}" dt="2021-05-21T22:13:54.928" v="574"/>
        <pc:sldMkLst>
          <pc:docMk/>
          <pc:sldMk cId="2815272929" sldId="433"/>
        </pc:sldMkLst>
        <pc:spChg chg="mod">
          <ac:chgData name="Masaki Suzuki" userId="2c4feb2ed34ad1a7" providerId="Windows Live" clId="Web-{0B38D1EE-D90D-492C-B880-490F6264F58C}" dt="2021-05-21T22:08:30.849" v="456" actId="20577"/>
          <ac:spMkLst>
            <pc:docMk/>
            <pc:sldMk cId="2815272929" sldId="433"/>
            <ac:spMk id="6" creationId="{5FD2ECB2-1C1A-40DA-AEDF-CF340048781A}"/>
          </ac:spMkLst>
        </pc:spChg>
        <pc:spChg chg="mod">
          <ac:chgData name="Masaki Suzuki" userId="2c4feb2ed34ad1a7" providerId="Windows Live" clId="Web-{0B38D1EE-D90D-492C-B880-490F6264F58C}" dt="2021-05-21T22:07:00.440" v="427" actId="20577"/>
          <ac:spMkLst>
            <pc:docMk/>
            <pc:sldMk cId="2815272929" sldId="433"/>
            <ac:spMk id="11" creationId="{6767F72A-B215-4DDD-8F1E-F5C7B53A0E3B}"/>
          </ac:spMkLst>
        </pc:spChg>
        <pc:graphicFrameChg chg="mod modGraphic">
          <ac:chgData name="Masaki Suzuki" userId="2c4feb2ed34ad1a7" providerId="Windows Live" clId="Web-{0B38D1EE-D90D-492C-B880-490F6264F58C}" dt="2021-05-21T22:13:54.928" v="574"/>
          <ac:graphicFrameMkLst>
            <pc:docMk/>
            <pc:sldMk cId="2815272929" sldId="433"/>
            <ac:graphicFrameMk id="5" creationId="{9486F568-E30F-490F-A535-6FC42CCFC354}"/>
          </ac:graphicFrameMkLst>
        </pc:graphicFrameChg>
      </pc:sldChg>
      <pc:sldChg chg="addSp delSp modSp add replId">
        <pc:chgData name="Masaki Suzuki" userId="2c4feb2ed34ad1a7" providerId="Windows Live" clId="Web-{0B38D1EE-D90D-492C-B880-490F6264F58C}" dt="2021-05-21T22:21:00.394" v="756" actId="14100"/>
        <pc:sldMkLst>
          <pc:docMk/>
          <pc:sldMk cId="829347866" sldId="434"/>
        </pc:sldMkLst>
        <pc:spChg chg="mod">
          <ac:chgData name="Masaki Suzuki" userId="2c4feb2ed34ad1a7" providerId="Windows Live" clId="Web-{0B38D1EE-D90D-492C-B880-490F6264F58C}" dt="2021-05-21T22:20:43.472" v="741" actId="20577"/>
          <ac:spMkLst>
            <pc:docMk/>
            <pc:sldMk cId="829347866" sldId="434"/>
            <ac:spMk id="2" creationId="{89E8158B-5EEC-45B0-8FEB-AB7342825C24}"/>
          </ac:spMkLst>
        </pc:spChg>
        <pc:spChg chg="mod">
          <ac:chgData name="Masaki Suzuki" userId="2c4feb2ed34ad1a7" providerId="Windows Live" clId="Web-{0B38D1EE-D90D-492C-B880-490F6264F58C}" dt="2021-05-21T22:08:56.053" v="462" actId="1076"/>
          <ac:spMkLst>
            <pc:docMk/>
            <pc:sldMk cId="829347866" sldId="434"/>
            <ac:spMk id="6" creationId="{5FD2ECB2-1C1A-40DA-AEDF-CF340048781A}"/>
          </ac:spMkLst>
        </pc:spChg>
        <pc:spChg chg="add del mod">
          <ac:chgData name="Masaki Suzuki" userId="2c4feb2ed34ad1a7" providerId="Windows Live" clId="Web-{0B38D1EE-D90D-492C-B880-490F6264F58C}" dt="2021-05-21T22:10:08.886" v="478"/>
          <ac:spMkLst>
            <pc:docMk/>
            <pc:sldMk cId="829347866" sldId="434"/>
            <ac:spMk id="7" creationId="{4C4C2260-D759-4A50-A762-82A2375B6F31}"/>
          </ac:spMkLst>
        </pc:spChg>
        <pc:spChg chg="add mod">
          <ac:chgData name="Masaki Suzuki" userId="2c4feb2ed34ad1a7" providerId="Windows Live" clId="Web-{0B38D1EE-D90D-492C-B880-490F6264F58C}" dt="2021-05-21T22:20:23.831" v="727" actId="20577"/>
          <ac:spMkLst>
            <pc:docMk/>
            <pc:sldMk cId="829347866" sldId="434"/>
            <ac:spMk id="10" creationId="{0A5B26B6-B9A4-4FD6-A956-5372A4CAA63F}"/>
          </ac:spMkLst>
        </pc:spChg>
        <pc:spChg chg="mod">
          <ac:chgData name="Masaki Suzuki" userId="2c4feb2ed34ad1a7" providerId="Windows Live" clId="Web-{0B38D1EE-D90D-492C-B880-490F6264F58C}" dt="2021-05-21T22:21:00.394" v="756" actId="14100"/>
          <ac:spMkLst>
            <pc:docMk/>
            <pc:sldMk cId="829347866" sldId="434"/>
            <ac:spMk id="11" creationId="{6767F72A-B215-4DDD-8F1E-F5C7B53A0E3B}"/>
          </ac:spMkLst>
        </pc:spChg>
        <pc:graphicFrameChg chg="del">
          <ac:chgData name="Masaki Suzuki" userId="2c4feb2ed34ad1a7" providerId="Windows Live" clId="Web-{0B38D1EE-D90D-492C-B880-490F6264F58C}" dt="2021-05-21T22:08:45.177" v="458"/>
          <ac:graphicFrameMkLst>
            <pc:docMk/>
            <pc:sldMk cId="829347866" sldId="434"/>
            <ac:graphicFrameMk id="5" creationId="{9486F568-E30F-490F-A535-6FC42CCFC354}"/>
          </ac:graphicFrameMkLst>
        </pc:graphicFrameChg>
        <pc:graphicFrameChg chg="add mod modGraphic">
          <ac:chgData name="Masaki Suzuki" userId="2c4feb2ed34ad1a7" providerId="Windows Live" clId="Web-{0B38D1EE-D90D-492C-B880-490F6264F58C}" dt="2021-05-21T22:13:47.772" v="568"/>
          <ac:graphicFrameMkLst>
            <pc:docMk/>
            <pc:sldMk cId="829347866" sldId="434"/>
            <ac:graphicFrameMk id="8" creationId="{FFA53651-028B-403A-9669-8FDCFC9A1E22}"/>
          </ac:graphicFrameMkLst>
        </pc:graphicFrameChg>
        <pc:picChg chg="mod">
          <ac:chgData name="Masaki Suzuki" userId="2c4feb2ed34ad1a7" providerId="Windows Live" clId="Web-{0B38D1EE-D90D-492C-B880-490F6264F58C}" dt="2021-05-21T22:08:58.662" v="463" actId="1076"/>
          <ac:picMkLst>
            <pc:docMk/>
            <pc:sldMk cId="829347866" sldId="434"/>
            <ac:picMk id="3" creationId="{387F9BA8-E02F-4797-AE4E-52F0A786CA49}"/>
          </ac:picMkLst>
        </pc:picChg>
        <pc:picChg chg="mod">
          <ac:chgData name="Masaki Suzuki" userId="2c4feb2ed34ad1a7" providerId="Windows Live" clId="Web-{0B38D1EE-D90D-492C-B880-490F6264F58C}" dt="2021-05-21T22:09:01.146" v="464" actId="1076"/>
          <ac:picMkLst>
            <pc:docMk/>
            <pc:sldMk cId="829347866" sldId="434"/>
            <ac:picMk id="4" creationId="{570667D6-E959-4EC4-BFDC-3284F3372590}"/>
          </ac:picMkLst>
        </pc:picChg>
      </pc:sldChg>
    </pc:docChg>
  </pc:docChgLst>
  <pc:docChgLst>
    <pc:chgData name="ゲスト ユーザー" providerId="Windows Live" clId="Web-{8397B5D6-490A-4A99-AB08-C27364E7BA43}"/>
    <pc:docChg chg="modSld">
      <pc:chgData name="ゲスト ユーザー" userId="" providerId="Windows Live" clId="Web-{8397B5D6-490A-4A99-AB08-C27364E7BA43}" dt="2021-03-05T08:20:05.790" v="158" actId="1076"/>
      <pc:docMkLst>
        <pc:docMk/>
      </pc:docMkLst>
      <pc:sldChg chg="addSp modSp">
        <pc:chgData name="ゲスト ユーザー" userId="" providerId="Windows Live" clId="Web-{8397B5D6-490A-4A99-AB08-C27364E7BA43}" dt="2021-03-05T08:01:34.076" v="3" actId="20577"/>
        <pc:sldMkLst>
          <pc:docMk/>
          <pc:sldMk cId="0" sldId="257"/>
        </pc:sldMkLst>
        <pc:spChg chg="add mod">
          <ac:chgData name="ゲスト ユーザー" userId="" providerId="Windows Live" clId="Web-{8397B5D6-490A-4A99-AB08-C27364E7BA43}" dt="2021-03-05T08:01:34.076" v="3" actId="20577"/>
          <ac:spMkLst>
            <pc:docMk/>
            <pc:sldMk cId="0" sldId="257"/>
            <ac:spMk id="13" creationId="{3BA4F00B-9E4C-4D6E-8B46-A4511B8B0C0B}"/>
          </ac:spMkLst>
        </pc:spChg>
      </pc:sldChg>
      <pc:sldChg chg="modSp">
        <pc:chgData name="ゲスト ユーザー" userId="" providerId="Windows Live" clId="Web-{8397B5D6-490A-4A99-AB08-C27364E7BA43}" dt="2021-03-05T08:01:54.842" v="5" actId="1076"/>
        <pc:sldMkLst>
          <pc:docMk/>
          <pc:sldMk cId="0" sldId="258"/>
        </pc:sldMkLst>
        <pc:spChg chg="mod">
          <ac:chgData name="ゲスト ユーザー" userId="" providerId="Windows Live" clId="Web-{8397B5D6-490A-4A99-AB08-C27364E7BA43}" dt="2021-03-05T08:01:54.842" v="5" actId="1076"/>
          <ac:spMkLst>
            <pc:docMk/>
            <pc:sldMk cId="0" sldId="258"/>
            <ac:spMk id="140" creationId="{00000000-0000-0000-0000-000000000000}"/>
          </ac:spMkLst>
        </pc:spChg>
      </pc:sldChg>
      <pc:sldChg chg="modSp">
        <pc:chgData name="ゲスト ユーザー" userId="" providerId="Windows Live" clId="Web-{8397B5D6-490A-4A99-AB08-C27364E7BA43}" dt="2021-03-05T08:02:03.858" v="6" actId="1076"/>
        <pc:sldMkLst>
          <pc:docMk/>
          <pc:sldMk cId="0" sldId="260"/>
        </pc:sldMkLst>
        <pc:spChg chg="mod">
          <ac:chgData name="ゲスト ユーザー" userId="" providerId="Windows Live" clId="Web-{8397B5D6-490A-4A99-AB08-C27364E7BA43}" dt="2021-03-05T08:02:03.858" v="6" actId="1076"/>
          <ac:spMkLst>
            <pc:docMk/>
            <pc:sldMk cId="0" sldId="260"/>
            <ac:spMk id="180" creationId="{00000000-0000-0000-0000-000000000000}"/>
          </ac:spMkLst>
        </pc:spChg>
      </pc:sldChg>
      <pc:sldChg chg="addSp delSp modSp">
        <pc:chgData name="ゲスト ユーザー" userId="" providerId="Windows Live" clId="Web-{8397B5D6-490A-4A99-AB08-C27364E7BA43}" dt="2021-03-05T08:02:39.437" v="10" actId="1076"/>
        <pc:sldMkLst>
          <pc:docMk/>
          <pc:sldMk cId="0" sldId="264"/>
        </pc:sldMkLst>
        <pc:picChg chg="add mod">
          <ac:chgData name="ゲスト ユーザー" userId="" providerId="Windows Live" clId="Web-{8397B5D6-490A-4A99-AB08-C27364E7BA43}" dt="2021-03-05T08:02:39.437" v="10" actId="1076"/>
          <ac:picMkLst>
            <pc:docMk/>
            <pc:sldMk cId="0" sldId="264"/>
            <ac:picMk id="2" creationId="{B6414D89-B8CE-4266-909D-B208F62F1724}"/>
          </ac:picMkLst>
        </pc:picChg>
        <pc:picChg chg="del">
          <ac:chgData name="ゲスト ユーザー" userId="" providerId="Windows Live" clId="Web-{8397B5D6-490A-4A99-AB08-C27364E7BA43}" dt="2021-03-05T08:02:13.640" v="7"/>
          <ac:picMkLst>
            <pc:docMk/>
            <pc:sldMk cId="0" sldId="264"/>
            <ac:picMk id="221" creationId="{00000000-0000-0000-0000-000000000000}"/>
          </ac:picMkLst>
        </pc:picChg>
      </pc:sldChg>
      <pc:sldChg chg="addSp delSp modSp">
        <pc:chgData name="ゲスト ユーザー" userId="" providerId="Windows Live" clId="Web-{8397B5D6-490A-4A99-AB08-C27364E7BA43}" dt="2021-03-05T08:03:15.282" v="14" actId="1076"/>
        <pc:sldMkLst>
          <pc:docMk/>
          <pc:sldMk cId="0" sldId="266"/>
        </pc:sldMkLst>
        <pc:picChg chg="del">
          <ac:chgData name="ゲスト ユーザー" userId="" providerId="Windows Live" clId="Web-{8397B5D6-490A-4A99-AB08-C27364E7BA43}" dt="2021-03-05T08:02:52.609" v="11"/>
          <ac:picMkLst>
            <pc:docMk/>
            <pc:sldMk cId="0" sldId="266"/>
            <ac:picMk id="2" creationId="{22C5AB24-8059-472F-9871-3EE95913D35A}"/>
          </ac:picMkLst>
        </pc:picChg>
        <pc:picChg chg="add mod">
          <ac:chgData name="ゲスト ユーザー" userId="" providerId="Windows Live" clId="Web-{8397B5D6-490A-4A99-AB08-C27364E7BA43}" dt="2021-03-05T08:03:15.282" v="14" actId="1076"/>
          <ac:picMkLst>
            <pc:docMk/>
            <pc:sldMk cId="0" sldId="266"/>
            <ac:picMk id="3" creationId="{57B14DD8-6535-4789-846D-61E1584C7372}"/>
          </ac:picMkLst>
        </pc:picChg>
      </pc:sldChg>
      <pc:sldChg chg="modSp">
        <pc:chgData name="ゲスト ユーザー" userId="" providerId="Windows Live" clId="Web-{8397B5D6-490A-4A99-AB08-C27364E7BA43}" dt="2021-03-05T08:03:47.845" v="16" actId="1076"/>
        <pc:sldMkLst>
          <pc:docMk/>
          <pc:sldMk cId="0" sldId="268"/>
        </pc:sldMkLst>
        <pc:spChg chg="mod">
          <ac:chgData name="ゲスト ユーザー" userId="" providerId="Windows Live" clId="Web-{8397B5D6-490A-4A99-AB08-C27364E7BA43}" dt="2021-03-05T08:03:47.845" v="16" actId="1076"/>
          <ac:spMkLst>
            <pc:docMk/>
            <pc:sldMk cId="0" sldId="268"/>
            <ac:spMk id="287" creationId="{00000000-0000-0000-0000-000000000000}"/>
          </ac:spMkLst>
        </pc:spChg>
        <pc:spChg chg="mod">
          <ac:chgData name="ゲスト ユーザー" userId="" providerId="Windows Live" clId="Web-{8397B5D6-490A-4A99-AB08-C27364E7BA43}" dt="2021-03-05T08:03:41.704" v="15" actId="1076"/>
          <ac:spMkLst>
            <pc:docMk/>
            <pc:sldMk cId="0" sldId="268"/>
            <ac:spMk id="289" creationId="{00000000-0000-0000-0000-000000000000}"/>
          </ac:spMkLst>
        </pc:spChg>
      </pc:sldChg>
      <pc:sldChg chg="modSp">
        <pc:chgData name="ゲスト ユーザー" userId="" providerId="Windows Live" clId="Web-{8397B5D6-490A-4A99-AB08-C27364E7BA43}" dt="2021-03-05T08:03:59.252" v="17" actId="20577"/>
        <pc:sldMkLst>
          <pc:docMk/>
          <pc:sldMk cId="0" sldId="270"/>
        </pc:sldMkLst>
        <pc:spChg chg="mod">
          <ac:chgData name="ゲスト ユーザー" userId="" providerId="Windows Live" clId="Web-{8397B5D6-490A-4A99-AB08-C27364E7BA43}" dt="2021-03-05T08:03:59.252" v="17" actId="20577"/>
          <ac:spMkLst>
            <pc:docMk/>
            <pc:sldMk cId="0" sldId="270"/>
            <ac:spMk id="309" creationId="{00000000-0000-0000-0000-000000000000}"/>
          </ac:spMkLst>
        </pc:spChg>
      </pc:sldChg>
      <pc:sldChg chg="modSp">
        <pc:chgData name="ゲスト ユーザー" userId="" providerId="Windows Live" clId="Web-{8397B5D6-490A-4A99-AB08-C27364E7BA43}" dt="2021-03-05T08:04:14.924" v="23" actId="20577"/>
        <pc:sldMkLst>
          <pc:docMk/>
          <pc:sldMk cId="0" sldId="271"/>
        </pc:sldMkLst>
        <pc:spChg chg="mod">
          <ac:chgData name="ゲスト ユーザー" userId="" providerId="Windows Live" clId="Web-{8397B5D6-490A-4A99-AB08-C27364E7BA43}" dt="2021-03-05T08:04:14.924" v="23" actId="20577"/>
          <ac:spMkLst>
            <pc:docMk/>
            <pc:sldMk cId="0" sldId="271"/>
            <ac:spMk id="325" creationId="{00000000-0000-0000-0000-000000000000}"/>
          </ac:spMkLst>
        </pc:spChg>
      </pc:sldChg>
      <pc:sldChg chg="modSp">
        <pc:chgData name="ゲスト ユーザー" userId="" providerId="Windows Live" clId="Web-{8397B5D6-490A-4A99-AB08-C27364E7BA43}" dt="2021-03-05T08:04:40.377" v="24" actId="1076"/>
        <pc:sldMkLst>
          <pc:docMk/>
          <pc:sldMk cId="0" sldId="272"/>
        </pc:sldMkLst>
        <pc:spChg chg="mod">
          <ac:chgData name="ゲスト ユーザー" userId="" providerId="Windows Live" clId="Web-{8397B5D6-490A-4A99-AB08-C27364E7BA43}" dt="2021-03-05T08:04:40.377" v="24" actId="1076"/>
          <ac:spMkLst>
            <pc:docMk/>
            <pc:sldMk cId="0" sldId="272"/>
            <ac:spMk id="345" creationId="{00000000-0000-0000-0000-000000000000}"/>
          </ac:spMkLst>
        </pc:spChg>
      </pc:sldChg>
      <pc:sldChg chg="modSp">
        <pc:chgData name="ゲスト ユーザー" userId="" providerId="Windows Live" clId="Web-{8397B5D6-490A-4A99-AB08-C27364E7BA43}" dt="2021-03-05T08:04:56.800" v="27" actId="20577"/>
        <pc:sldMkLst>
          <pc:docMk/>
          <pc:sldMk cId="0" sldId="273"/>
        </pc:sldMkLst>
        <pc:spChg chg="mod">
          <ac:chgData name="ゲスト ユーザー" userId="" providerId="Windows Live" clId="Web-{8397B5D6-490A-4A99-AB08-C27364E7BA43}" dt="2021-03-05T08:04:56.800" v="27" actId="20577"/>
          <ac:spMkLst>
            <pc:docMk/>
            <pc:sldMk cId="0" sldId="273"/>
            <ac:spMk id="352" creationId="{00000000-0000-0000-0000-000000000000}"/>
          </ac:spMkLst>
        </pc:spChg>
      </pc:sldChg>
      <pc:sldChg chg="addSp modSp">
        <pc:chgData name="ゲスト ユーザー" userId="" providerId="Windows Live" clId="Web-{8397B5D6-490A-4A99-AB08-C27364E7BA43}" dt="2021-03-05T08:06:54.834" v="52" actId="1076"/>
        <pc:sldMkLst>
          <pc:docMk/>
          <pc:sldMk cId="0" sldId="275"/>
        </pc:sldMkLst>
        <pc:spChg chg="add mod">
          <ac:chgData name="ゲスト ユーザー" userId="" providerId="Windows Live" clId="Web-{8397B5D6-490A-4A99-AB08-C27364E7BA43}" dt="2021-03-05T08:06:47.771" v="51" actId="1076"/>
          <ac:spMkLst>
            <pc:docMk/>
            <pc:sldMk cId="0" sldId="275"/>
            <ac:spMk id="13" creationId="{2A978657-369D-464D-8BA6-EB5B6FD64F5D}"/>
          </ac:spMkLst>
        </pc:spChg>
        <pc:spChg chg="mod">
          <ac:chgData name="ゲスト ユーザー" userId="" providerId="Windows Live" clId="Web-{8397B5D6-490A-4A99-AB08-C27364E7BA43}" dt="2021-03-05T08:05:20.847" v="28" actId="20577"/>
          <ac:spMkLst>
            <pc:docMk/>
            <pc:sldMk cId="0" sldId="275"/>
            <ac:spMk id="382" creationId="{00000000-0000-0000-0000-000000000000}"/>
          </ac:spMkLst>
        </pc:spChg>
        <pc:spChg chg="mod">
          <ac:chgData name="ゲスト ユーザー" userId="" providerId="Windows Live" clId="Web-{8397B5D6-490A-4A99-AB08-C27364E7BA43}" dt="2021-03-05T08:06:29.911" v="48" actId="20577"/>
          <ac:spMkLst>
            <pc:docMk/>
            <pc:sldMk cId="0" sldId="275"/>
            <ac:spMk id="384" creationId="{00000000-0000-0000-0000-000000000000}"/>
          </ac:spMkLst>
        </pc:spChg>
        <pc:spChg chg="mod">
          <ac:chgData name="ゲスト ユーザー" userId="" providerId="Windows Live" clId="Web-{8397B5D6-490A-4A99-AB08-C27364E7BA43}" dt="2021-03-05T08:06:54.834" v="52" actId="1076"/>
          <ac:spMkLst>
            <pc:docMk/>
            <pc:sldMk cId="0" sldId="275"/>
            <ac:spMk id="388" creationId="{00000000-0000-0000-0000-000000000000}"/>
          </ac:spMkLst>
        </pc:spChg>
      </pc:sldChg>
      <pc:sldChg chg="modSp">
        <pc:chgData name="ゲスト ユーザー" userId="" providerId="Windows Live" clId="Web-{8397B5D6-490A-4A99-AB08-C27364E7BA43}" dt="2021-03-05T08:07:38.194" v="57" actId="1076"/>
        <pc:sldMkLst>
          <pc:docMk/>
          <pc:sldMk cId="0" sldId="280"/>
        </pc:sldMkLst>
        <pc:spChg chg="mod">
          <ac:chgData name="ゲスト ユーザー" userId="" providerId="Windows Live" clId="Web-{8397B5D6-490A-4A99-AB08-C27364E7BA43}" dt="2021-03-05T08:07:24.100" v="53" actId="1076"/>
          <ac:spMkLst>
            <pc:docMk/>
            <pc:sldMk cId="0" sldId="280"/>
            <ac:spMk id="458" creationId="{00000000-0000-0000-0000-000000000000}"/>
          </ac:spMkLst>
        </pc:spChg>
        <pc:spChg chg="mod">
          <ac:chgData name="ゲスト ユーザー" userId="" providerId="Windows Live" clId="Web-{8397B5D6-490A-4A99-AB08-C27364E7BA43}" dt="2021-03-05T08:07:29.366" v="54" actId="1076"/>
          <ac:spMkLst>
            <pc:docMk/>
            <pc:sldMk cId="0" sldId="280"/>
            <ac:spMk id="459" creationId="{00000000-0000-0000-0000-000000000000}"/>
          </ac:spMkLst>
        </pc:spChg>
        <pc:spChg chg="mod">
          <ac:chgData name="ゲスト ユーザー" userId="" providerId="Windows Live" clId="Web-{8397B5D6-490A-4A99-AB08-C27364E7BA43}" dt="2021-03-05T08:07:35.116" v="56" actId="1076"/>
          <ac:spMkLst>
            <pc:docMk/>
            <pc:sldMk cId="0" sldId="280"/>
            <ac:spMk id="460" creationId="{00000000-0000-0000-0000-000000000000}"/>
          </ac:spMkLst>
        </pc:spChg>
        <pc:spChg chg="mod">
          <ac:chgData name="ゲスト ユーザー" userId="" providerId="Windows Live" clId="Web-{8397B5D6-490A-4A99-AB08-C27364E7BA43}" dt="2021-03-05T08:07:32.694" v="55" actId="1076"/>
          <ac:spMkLst>
            <pc:docMk/>
            <pc:sldMk cId="0" sldId="280"/>
            <ac:spMk id="461" creationId="{00000000-0000-0000-0000-000000000000}"/>
          </ac:spMkLst>
        </pc:spChg>
        <pc:spChg chg="mod">
          <ac:chgData name="ゲスト ユーザー" userId="" providerId="Windows Live" clId="Web-{8397B5D6-490A-4A99-AB08-C27364E7BA43}" dt="2021-03-05T08:07:38.194" v="57" actId="1076"/>
          <ac:spMkLst>
            <pc:docMk/>
            <pc:sldMk cId="0" sldId="280"/>
            <ac:spMk id="465" creationId="{00000000-0000-0000-0000-000000000000}"/>
          </ac:spMkLst>
        </pc:spChg>
      </pc:sldChg>
      <pc:sldChg chg="modSp">
        <pc:chgData name="ゲスト ユーザー" userId="" providerId="Windows Live" clId="Web-{8397B5D6-490A-4A99-AB08-C27364E7BA43}" dt="2021-03-05T08:07:56.617" v="59" actId="1076"/>
        <pc:sldMkLst>
          <pc:docMk/>
          <pc:sldMk cId="0" sldId="281"/>
        </pc:sldMkLst>
        <pc:spChg chg="mod">
          <ac:chgData name="ゲスト ユーザー" userId="" providerId="Windows Live" clId="Web-{8397B5D6-490A-4A99-AB08-C27364E7BA43}" dt="2021-03-05T08:07:49.976" v="58" actId="20577"/>
          <ac:spMkLst>
            <pc:docMk/>
            <pc:sldMk cId="0" sldId="281"/>
            <ac:spMk id="472" creationId="{00000000-0000-0000-0000-000000000000}"/>
          </ac:spMkLst>
        </pc:spChg>
        <pc:spChg chg="mod">
          <ac:chgData name="ゲスト ユーザー" userId="" providerId="Windows Live" clId="Web-{8397B5D6-490A-4A99-AB08-C27364E7BA43}" dt="2021-03-05T08:07:56.617" v="59" actId="1076"/>
          <ac:spMkLst>
            <pc:docMk/>
            <pc:sldMk cId="0" sldId="281"/>
            <ac:spMk id="477" creationId="{00000000-0000-0000-0000-000000000000}"/>
          </ac:spMkLst>
        </pc:spChg>
      </pc:sldChg>
      <pc:sldChg chg="delSp modSp">
        <pc:chgData name="ゲスト ユーザー" userId="" providerId="Windows Live" clId="Web-{8397B5D6-490A-4A99-AB08-C27364E7BA43}" dt="2021-03-05T08:09:30.166" v="81" actId="1076"/>
        <pc:sldMkLst>
          <pc:docMk/>
          <pc:sldMk cId="0" sldId="282"/>
        </pc:sldMkLst>
        <pc:spChg chg="mod">
          <ac:chgData name="ゲスト ユーザー" userId="" providerId="Windows Live" clId="Web-{8397B5D6-490A-4A99-AB08-C27364E7BA43}" dt="2021-03-05T08:09:23.494" v="79" actId="20577"/>
          <ac:spMkLst>
            <pc:docMk/>
            <pc:sldMk cId="0" sldId="282"/>
            <ac:spMk id="486" creationId="{00000000-0000-0000-0000-000000000000}"/>
          </ac:spMkLst>
        </pc:spChg>
        <pc:spChg chg="mod">
          <ac:chgData name="ゲスト ユーザー" userId="" providerId="Windows Live" clId="Web-{8397B5D6-490A-4A99-AB08-C27364E7BA43}" dt="2021-03-05T08:09:30.166" v="81" actId="1076"/>
          <ac:spMkLst>
            <pc:docMk/>
            <pc:sldMk cId="0" sldId="282"/>
            <ac:spMk id="494" creationId="{00000000-0000-0000-0000-000000000000}"/>
          </ac:spMkLst>
        </pc:spChg>
        <pc:spChg chg="del">
          <ac:chgData name="ゲスト ユーザー" userId="" providerId="Windows Live" clId="Web-{8397B5D6-490A-4A99-AB08-C27364E7BA43}" dt="2021-03-05T08:08:55.368" v="68"/>
          <ac:spMkLst>
            <pc:docMk/>
            <pc:sldMk cId="0" sldId="282"/>
            <ac:spMk id="495" creationId="{00000000-0000-0000-0000-000000000000}"/>
          </ac:spMkLst>
        </pc:spChg>
        <pc:spChg chg="mod">
          <ac:chgData name="ゲスト ユーザー" userId="" providerId="Windows Live" clId="Web-{8397B5D6-490A-4A99-AB08-C27364E7BA43}" dt="2021-03-05T08:08:06.601" v="61" actId="1076"/>
          <ac:spMkLst>
            <pc:docMk/>
            <pc:sldMk cId="0" sldId="282"/>
            <ac:spMk id="496" creationId="{00000000-0000-0000-0000-000000000000}"/>
          </ac:spMkLst>
        </pc:spChg>
      </pc:sldChg>
      <pc:sldChg chg="modSp">
        <pc:chgData name="ゲスト ユーザー" userId="" providerId="Windows Live" clId="Web-{8397B5D6-490A-4A99-AB08-C27364E7BA43}" dt="2021-03-05T08:10:34.495" v="89" actId="20577"/>
        <pc:sldMkLst>
          <pc:docMk/>
          <pc:sldMk cId="0" sldId="283"/>
        </pc:sldMkLst>
        <pc:spChg chg="mod">
          <ac:chgData name="ゲスト ユーザー" userId="" providerId="Windows Live" clId="Web-{8397B5D6-490A-4A99-AB08-C27364E7BA43}" dt="2021-03-05T08:10:34.495" v="89" actId="20577"/>
          <ac:spMkLst>
            <pc:docMk/>
            <pc:sldMk cId="0" sldId="283"/>
            <ac:spMk id="503" creationId="{00000000-0000-0000-0000-000000000000}"/>
          </ac:spMkLst>
        </pc:spChg>
      </pc:sldChg>
      <pc:sldChg chg="modSp">
        <pc:chgData name="ゲスト ユーザー" userId="" providerId="Windows Live" clId="Web-{8397B5D6-490A-4A99-AB08-C27364E7BA43}" dt="2021-03-05T08:10:57.933" v="91" actId="20577"/>
        <pc:sldMkLst>
          <pc:docMk/>
          <pc:sldMk cId="0" sldId="286"/>
        </pc:sldMkLst>
        <pc:spChg chg="mod">
          <ac:chgData name="ゲスト ユーザー" userId="" providerId="Windows Live" clId="Web-{8397B5D6-490A-4A99-AB08-C27364E7BA43}" dt="2021-03-05T08:10:57.933" v="91" actId="20577"/>
          <ac:spMkLst>
            <pc:docMk/>
            <pc:sldMk cId="0" sldId="286"/>
            <ac:spMk id="542" creationId="{00000000-0000-0000-0000-000000000000}"/>
          </ac:spMkLst>
        </pc:spChg>
      </pc:sldChg>
      <pc:sldChg chg="modSp">
        <pc:chgData name="ゲスト ユーザー" userId="" providerId="Windows Live" clId="Web-{8397B5D6-490A-4A99-AB08-C27364E7BA43}" dt="2021-03-05T08:11:06.183" v="92" actId="1076"/>
        <pc:sldMkLst>
          <pc:docMk/>
          <pc:sldMk cId="0" sldId="287"/>
        </pc:sldMkLst>
        <pc:spChg chg="mod">
          <ac:chgData name="ゲスト ユーザー" userId="" providerId="Windows Live" clId="Web-{8397B5D6-490A-4A99-AB08-C27364E7BA43}" dt="2021-03-05T08:11:06.183" v="92" actId="1076"/>
          <ac:spMkLst>
            <pc:docMk/>
            <pc:sldMk cId="0" sldId="287"/>
            <ac:spMk id="564" creationId="{00000000-0000-0000-0000-000000000000}"/>
          </ac:spMkLst>
        </pc:spChg>
      </pc:sldChg>
      <pc:sldChg chg="modSp">
        <pc:chgData name="ゲスト ユーザー" userId="" providerId="Windows Live" clId="Web-{8397B5D6-490A-4A99-AB08-C27364E7BA43}" dt="2021-03-05T08:11:58.294" v="94" actId="1076"/>
        <pc:sldMkLst>
          <pc:docMk/>
          <pc:sldMk cId="0" sldId="299"/>
        </pc:sldMkLst>
        <pc:picChg chg="mod">
          <ac:chgData name="ゲスト ユーザー" userId="" providerId="Windows Live" clId="Web-{8397B5D6-490A-4A99-AB08-C27364E7BA43}" dt="2021-03-05T08:11:58.294" v="94" actId="1076"/>
          <ac:picMkLst>
            <pc:docMk/>
            <pc:sldMk cId="0" sldId="299"/>
            <ac:picMk id="737" creationId="{00000000-0000-0000-0000-000000000000}"/>
          </ac:picMkLst>
        </pc:picChg>
      </pc:sldChg>
      <pc:sldChg chg="addSp modSp">
        <pc:chgData name="ゲスト ユーザー" userId="" providerId="Windows Live" clId="Web-{8397B5D6-490A-4A99-AB08-C27364E7BA43}" dt="2021-03-05T08:15:02.048" v="125" actId="1076"/>
        <pc:sldMkLst>
          <pc:docMk/>
          <pc:sldMk cId="0" sldId="301"/>
        </pc:sldMkLst>
        <pc:spChg chg="add mod">
          <ac:chgData name="ゲスト ユーザー" userId="" providerId="Windows Live" clId="Web-{8397B5D6-490A-4A99-AB08-C27364E7BA43}" dt="2021-03-05T08:13:39.703" v="109" actId="1076"/>
          <ac:spMkLst>
            <pc:docMk/>
            <pc:sldMk cId="0" sldId="301"/>
            <ac:spMk id="19" creationId="{A073BEDE-ADF1-49FF-9545-077B34EDC4AA}"/>
          </ac:spMkLst>
        </pc:spChg>
        <pc:spChg chg="mod">
          <ac:chgData name="ゲスト ユーザー" userId="" providerId="Windows Live" clId="Web-{8397B5D6-490A-4A99-AB08-C27364E7BA43}" dt="2021-03-05T08:14:53.455" v="123" actId="1076"/>
          <ac:spMkLst>
            <pc:docMk/>
            <pc:sldMk cId="0" sldId="301"/>
            <ac:spMk id="761" creationId="{00000000-0000-0000-0000-000000000000}"/>
          </ac:spMkLst>
        </pc:spChg>
        <pc:spChg chg="mod">
          <ac:chgData name="ゲスト ユーザー" userId="" providerId="Windows Live" clId="Web-{8397B5D6-490A-4A99-AB08-C27364E7BA43}" dt="2021-03-05T08:15:02.048" v="125" actId="1076"/>
          <ac:spMkLst>
            <pc:docMk/>
            <pc:sldMk cId="0" sldId="301"/>
            <ac:spMk id="775" creationId="{00000000-0000-0000-0000-000000000000}"/>
          </ac:spMkLst>
        </pc:spChg>
        <pc:graphicFrameChg chg="mod modGraphic">
          <ac:chgData name="ゲスト ユーザー" userId="" providerId="Windows Live" clId="Web-{8397B5D6-490A-4A99-AB08-C27364E7BA43}" dt="2021-03-05T08:12:59.327" v="101" actId="1076"/>
          <ac:graphicFrameMkLst>
            <pc:docMk/>
            <pc:sldMk cId="0" sldId="301"/>
            <ac:graphicFrameMk id="764" creationId="{00000000-0000-0000-0000-000000000000}"/>
          </ac:graphicFrameMkLst>
        </pc:graphicFrameChg>
        <pc:picChg chg="mod">
          <ac:chgData name="ゲスト ユーザー" userId="" providerId="Windows Live" clId="Web-{8397B5D6-490A-4A99-AB08-C27364E7BA43}" dt="2021-03-05T08:14:56.939" v="124" actId="1076"/>
          <ac:picMkLst>
            <pc:docMk/>
            <pc:sldMk cId="0" sldId="301"/>
            <ac:picMk id="760" creationId="{00000000-0000-0000-0000-000000000000}"/>
          </ac:picMkLst>
        </pc:picChg>
        <pc:picChg chg="mod">
          <ac:chgData name="ゲスト ユーザー" userId="" providerId="Windows Live" clId="Web-{8397B5D6-490A-4A99-AB08-C27364E7BA43}" dt="2021-03-05T08:13:47.969" v="111" actId="1076"/>
          <ac:picMkLst>
            <pc:docMk/>
            <pc:sldMk cId="0" sldId="301"/>
            <ac:picMk id="765" creationId="{00000000-0000-0000-0000-000000000000}"/>
          </ac:picMkLst>
        </pc:picChg>
        <pc:picChg chg="mod">
          <ac:chgData name="ゲスト ユーザー" userId="" providerId="Windows Live" clId="Web-{8397B5D6-490A-4A99-AB08-C27364E7BA43}" dt="2021-03-05T08:13:50.937" v="113" actId="1076"/>
          <ac:picMkLst>
            <pc:docMk/>
            <pc:sldMk cId="0" sldId="301"/>
            <ac:picMk id="766" creationId="{00000000-0000-0000-0000-000000000000}"/>
          </ac:picMkLst>
        </pc:picChg>
        <pc:picChg chg="mod">
          <ac:chgData name="ゲスト ユーザー" userId="" providerId="Windows Live" clId="Web-{8397B5D6-490A-4A99-AB08-C27364E7BA43}" dt="2021-03-05T08:13:52.844" v="114" actId="1076"/>
          <ac:picMkLst>
            <pc:docMk/>
            <pc:sldMk cId="0" sldId="301"/>
            <ac:picMk id="767" creationId="{00000000-0000-0000-0000-000000000000}"/>
          </ac:picMkLst>
        </pc:picChg>
        <pc:picChg chg="mod">
          <ac:chgData name="ゲスト ユーザー" userId="" providerId="Windows Live" clId="Web-{8397B5D6-490A-4A99-AB08-C27364E7BA43}" dt="2021-03-05T08:13:53.594" v="115" actId="1076"/>
          <ac:picMkLst>
            <pc:docMk/>
            <pc:sldMk cId="0" sldId="301"/>
            <ac:picMk id="768" creationId="{00000000-0000-0000-0000-000000000000}"/>
          </ac:picMkLst>
        </pc:picChg>
        <pc:picChg chg="mod">
          <ac:chgData name="ゲスト ユーザー" userId="" providerId="Windows Live" clId="Web-{8397B5D6-490A-4A99-AB08-C27364E7BA43}" dt="2021-03-05T08:14:00.109" v="118" actId="1076"/>
          <ac:picMkLst>
            <pc:docMk/>
            <pc:sldMk cId="0" sldId="301"/>
            <ac:picMk id="769" creationId="{00000000-0000-0000-0000-000000000000}"/>
          </ac:picMkLst>
        </pc:picChg>
        <pc:picChg chg="mod">
          <ac:chgData name="ゲスト ユーザー" userId="" providerId="Windows Live" clId="Web-{8397B5D6-490A-4A99-AB08-C27364E7BA43}" dt="2021-03-05T08:14:01.797" v="119" actId="1076"/>
          <ac:picMkLst>
            <pc:docMk/>
            <pc:sldMk cId="0" sldId="301"/>
            <ac:picMk id="770" creationId="{00000000-0000-0000-0000-000000000000}"/>
          </ac:picMkLst>
        </pc:picChg>
        <pc:picChg chg="mod">
          <ac:chgData name="ゲスト ユーザー" userId="" providerId="Windows Live" clId="Web-{8397B5D6-490A-4A99-AB08-C27364E7BA43}" dt="2021-03-05T08:14:04.016" v="120" actId="1076"/>
          <ac:picMkLst>
            <pc:docMk/>
            <pc:sldMk cId="0" sldId="301"/>
            <ac:picMk id="771" creationId="{00000000-0000-0000-0000-000000000000}"/>
          </ac:picMkLst>
        </pc:picChg>
        <pc:picChg chg="mod">
          <ac:chgData name="ゲスト ユーザー" userId="" providerId="Windows Live" clId="Web-{8397B5D6-490A-4A99-AB08-C27364E7BA43}" dt="2021-03-05T08:14:06.110" v="121" actId="1076"/>
          <ac:picMkLst>
            <pc:docMk/>
            <pc:sldMk cId="0" sldId="301"/>
            <ac:picMk id="772" creationId="{00000000-0000-0000-0000-000000000000}"/>
          </ac:picMkLst>
        </pc:picChg>
        <pc:picChg chg="mod">
          <ac:chgData name="ゲスト ユーザー" userId="" providerId="Windows Live" clId="Web-{8397B5D6-490A-4A99-AB08-C27364E7BA43}" dt="2021-03-05T08:13:57.672" v="117" actId="1076"/>
          <ac:picMkLst>
            <pc:docMk/>
            <pc:sldMk cId="0" sldId="301"/>
            <ac:picMk id="773" creationId="{00000000-0000-0000-0000-000000000000}"/>
          </ac:picMkLst>
        </pc:picChg>
        <pc:picChg chg="mod">
          <ac:chgData name="ゲスト ユーザー" userId="" providerId="Windows Live" clId="Web-{8397B5D6-490A-4A99-AB08-C27364E7BA43}" dt="2021-03-05T08:14:06.985" v="122" actId="1076"/>
          <ac:picMkLst>
            <pc:docMk/>
            <pc:sldMk cId="0" sldId="301"/>
            <ac:picMk id="774" creationId="{00000000-0000-0000-0000-000000000000}"/>
          </ac:picMkLst>
        </pc:picChg>
      </pc:sldChg>
      <pc:sldChg chg="modSp">
        <pc:chgData name="ゲスト ユーザー" userId="" providerId="Windows Live" clId="Web-{8397B5D6-490A-4A99-AB08-C27364E7BA43}" dt="2021-03-05T08:15:56.472" v="131" actId="1076"/>
        <pc:sldMkLst>
          <pc:docMk/>
          <pc:sldMk cId="0" sldId="302"/>
        </pc:sldMkLst>
        <pc:spChg chg="mod">
          <ac:chgData name="ゲスト ユーザー" userId="" providerId="Windows Live" clId="Web-{8397B5D6-490A-4A99-AB08-C27364E7BA43}" dt="2021-03-05T08:15:46.643" v="129" actId="1076"/>
          <ac:spMkLst>
            <pc:docMk/>
            <pc:sldMk cId="0" sldId="302"/>
            <ac:spMk id="19" creationId="{DCF90DC2-DE62-4ABC-9BC6-B33738D332B5}"/>
          </ac:spMkLst>
        </pc:spChg>
        <pc:spChg chg="mod">
          <ac:chgData name="ゲスト ユーザー" userId="" providerId="Windows Live" clId="Web-{8397B5D6-490A-4A99-AB08-C27364E7BA43}" dt="2021-03-05T08:15:29.096" v="126" actId="20577"/>
          <ac:spMkLst>
            <pc:docMk/>
            <pc:sldMk cId="0" sldId="302"/>
            <ac:spMk id="782" creationId="{00000000-0000-0000-0000-000000000000}"/>
          </ac:spMkLst>
        </pc:spChg>
        <pc:spChg chg="mod">
          <ac:chgData name="ゲスト ユーザー" userId="" providerId="Windows Live" clId="Web-{8397B5D6-490A-4A99-AB08-C27364E7BA43}" dt="2021-03-05T08:15:56.472" v="131" actId="1076"/>
          <ac:spMkLst>
            <pc:docMk/>
            <pc:sldMk cId="0" sldId="302"/>
            <ac:spMk id="789" creationId="{00000000-0000-0000-0000-000000000000}"/>
          </ac:spMkLst>
        </pc:spChg>
        <pc:spChg chg="mod">
          <ac:chgData name="ゲスト ユーザー" userId="" providerId="Windows Live" clId="Web-{8397B5D6-490A-4A99-AB08-C27364E7BA43}" dt="2021-03-05T08:15:50.487" v="130" actId="1076"/>
          <ac:spMkLst>
            <pc:docMk/>
            <pc:sldMk cId="0" sldId="302"/>
            <ac:spMk id="790" creationId="{00000000-0000-0000-0000-000000000000}"/>
          </ac:spMkLst>
        </pc:spChg>
        <pc:spChg chg="mod">
          <ac:chgData name="ゲスト ユーザー" userId="" providerId="Windows Live" clId="Web-{8397B5D6-490A-4A99-AB08-C27364E7BA43}" dt="2021-03-05T08:15:41.706" v="128" actId="1076"/>
          <ac:spMkLst>
            <pc:docMk/>
            <pc:sldMk cId="0" sldId="302"/>
            <ac:spMk id="794" creationId="{00000000-0000-0000-0000-000000000000}"/>
          </ac:spMkLst>
        </pc:spChg>
      </pc:sldChg>
      <pc:sldChg chg="modSp">
        <pc:chgData name="ゲスト ユーザー" userId="" providerId="Windows Live" clId="Web-{8397B5D6-490A-4A99-AB08-C27364E7BA43}" dt="2021-03-05T08:16:45.051" v="133" actId="1076"/>
        <pc:sldMkLst>
          <pc:docMk/>
          <pc:sldMk cId="0" sldId="304"/>
        </pc:sldMkLst>
        <pc:spChg chg="mod">
          <ac:chgData name="ゲスト ユーザー" userId="" providerId="Windows Live" clId="Web-{8397B5D6-490A-4A99-AB08-C27364E7BA43}" dt="2021-03-05T08:16:37.660" v="132" actId="20577"/>
          <ac:spMkLst>
            <pc:docMk/>
            <pc:sldMk cId="0" sldId="304"/>
            <ac:spMk id="821" creationId="{00000000-0000-0000-0000-000000000000}"/>
          </ac:spMkLst>
        </pc:spChg>
        <pc:picChg chg="mod">
          <ac:chgData name="ゲスト ユーザー" userId="" providerId="Windows Live" clId="Web-{8397B5D6-490A-4A99-AB08-C27364E7BA43}" dt="2021-03-05T08:16:45.051" v="133" actId="1076"/>
          <ac:picMkLst>
            <pc:docMk/>
            <pc:sldMk cId="0" sldId="304"/>
            <ac:picMk id="820" creationId="{00000000-0000-0000-0000-000000000000}"/>
          </ac:picMkLst>
        </pc:picChg>
      </pc:sldChg>
      <pc:sldChg chg="modSp">
        <pc:chgData name="ゲスト ユーザー" userId="" providerId="Windows Live" clId="Web-{8397B5D6-490A-4A99-AB08-C27364E7BA43}" dt="2021-03-05T08:17:24.021" v="136" actId="1076"/>
        <pc:sldMkLst>
          <pc:docMk/>
          <pc:sldMk cId="0" sldId="309"/>
        </pc:sldMkLst>
        <pc:spChg chg="mod">
          <ac:chgData name="ゲスト ユーザー" userId="" providerId="Windows Live" clId="Web-{8397B5D6-490A-4A99-AB08-C27364E7BA43}" dt="2021-03-05T08:17:19.020" v="134" actId="1076"/>
          <ac:spMkLst>
            <pc:docMk/>
            <pc:sldMk cId="0" sldId="309"/>
            <ac:spMk id="890" creationId="{00000000-0000-0000-0000-000000000000}"/>
          </ac:spMkLst>
        </pc:spChg>
        <pc:spChg chg="mod">
          <ac:chgData name="ゲスト ユーザー" userId="" providerId="Windows Live" clId="Web-{8397B5D6-490A-4A99-AB08-C27364E7BA43}" dt="2021-03-05T08:17:24.021" v="136" actId="1076"/>
          <ac:spMkLst>
            <pc:docMk/>
            <pc:sldMk cId="0" sldId="309"/>
            <ac:spMk id="891" creationId="{00000000-0000-0000-0000-000000000000}"/>
          </ac:spMkLst>
        </pc:spChg>
        <pc:spChg chg="mod">
          <ac:chgData name="ゲスト ユーザー" userId="" providerId="Windows Live" clId="Web-{8397B5D6-490A-4A99-AB08-C27364E7BA43}" dt="2021-03-05T08:17:22.177" v="135" actId="1076"/>
          <ac:spMkLst>
            <pc:docMk/>
            <pc:sldMk cId="0" sldId="309"/>
            <ac:spMk id="892" creationId="{00000000-0000-0000-0000-000000000000}"/>
          </ac:spMkLst>
        </pc:spChg>
      </pc:sldChg>
      <pc:sldChg chg="modSp">
        <pc:chgData name="ゲスト ユーザー" userId="" providerId="Windows Live" clId="Web-{8397B5D6-490A-4A99-AB08-C27364E7BA43}" dt="2021-03-05T08:17:40.646" v="140" actId="20577"/>
        <pc:sldMkLst>
          <pc:docMk/>
          <pc:sldMk cId="0" sldId="310"/>
        </pc:sldMkLst>
        <pc:spChg chg="mod">
          <ac:chgData name="ゲスト ユーザー" userId="" providerId="Windows Live" clId="Web-{8397B5D6-490A-4A99-AB08-C27364E7BA43}" dt="2021-03-05T08:17:40.646" v="140" actId="20577"/>
          <ac:spMkLst>
            <pc:docMk/>
            <pc:sldMk cId="0" sldId="310"/>
            <ac:spMk id="901" creationId="{00000000-0000-0000-0000-000000000000}"/>
          </ac:spMkLst>
        </pc:spChg>
        <pc:spChg chg="mod">
          <ac:chgData name="ゲスト ユーザー" userId="" providerId="Windows Live" clId="Web-{8397B5D6-490A-4A99-AB08-C27364E7BA43}" dt="2021-03-05T08:17:36.599" v="138" actId="1076"/>
          <ac:spMkLst>
            <pc:docMk/>
            <pc:sldMk cId="0" sldId="310"/>
            <ac:spMk id="905" creationId="{00000000-0000-0000-0000-000000000000}"/>
          </ac:spMkLst>
        </pc:spChg>
        <pc:picChg chg="mod">
          <ac:chgData name="ゲスト ユーザー" userId="" providerId="Windows Live" clId="Web-{8397B5D6-490A-4A99-AB08-C27364E7BA43}" dt="2021-03-05T08:17:34.068" v="137" actId="1076"/>
          <ac:picMkLst>
            <pc:docMk/>
            <pc:sldMk cId="0" sldId="310"/>
            <ac:picMk id="904" creationId="{00000000-0000-0000-0000-000000000000}"/>
          </ac:picMkLst>
        </pc:picChg>
      </pc:sldChg>
      <pc:sldChg chg="modSp">
        <pc:chgData name="ゲスト ユーザー" userId="" providerId="Windows Live" clId="Web-{8397B5D6-490A-4A99-AB08-C27364E7BA43}" dt="2021-03-05T08:17:59.349" v="148" actId="20577"/>
        <pc:sldMkLst>
          <pc:docMk/>
          <pc:sldMk cId="0" sldId="311"/>
        </pc:sldMkLst>
        <pc:spChg chg="mod">
          <ac:chgData name="ゲスト ユーザー" userId="" providerId="Windows Live" clId="Web-{8397B5D6-490A-4A99-AB08-C27364E7BA43}" dt="2021-03-05T08:17:59.349" v="148" actId="20577"/>
          <ac:spMkLst>
            <pc:docMk/>
            <pc:sldMk cId="0" sldId="311"/>
            <ac:spMk id="912" creationId="{00000000-0000-0000-0000-000000000000}"/>
          </ac:spMkLst>
        </pc:spChg>
      </pc:sldChg>
      <pc:sldChg chg="modSp">
        <pc:chgData name="ゲスト ユーザー" userId="" providerId="Windows Live" clId="Web-{8397B5D6-490A-4A99-AB08-C27364E7BA43}" dt="2021-03-05T08:18:46.694" v="150" actId="1076"/>
        <pc:sldMkLst>
          <pc:docMk/>
          <pc:sldMk cId="0" sldId="314"/>
        </pc:sldMkLst>
        <pc:spChg chg="mod">
          <ac:chgData name="ゲスト ユーザー" userId="" providerId="Windows Live" clId="Web-{8397B5D6-490A-4A99-AB08-C27364E7BA43}" dt="2021-03-05T08:18:43.069" v="149" actId="20577"/>
          <ac:spMkLst>
            <pc:docMk/>
            <pc:sldMk cId="0" sldId="314"/>
            <ac:spMk id="970" creationId="{00000000-0000-0000-0000-000000000000}"/>
          </ac:spMkLst>
        </pc:spChg>
        <pc:spChg chg="mod">
          <ac:chgData name="ゲスト ユーザー" userId="" providerId="Windows Live" clId="Web-{8397B5D6-490A-4A99-AB08-C27364E7BA43}" dt="2021-03-05T08:18:46.694" v="150" actId="1076"/>
          <ac:spMkLst>
            <pc:docMk/>
            <pc:sldMk cId="0" sldId="314"/>
            <ac:spMk id="980" creationId="{00000000-0000-0000-0000-000000000000}"/>
          </ac:spMkLst>
        </pc:spChg>
      </pc:sldChg>
      <pc:sldChg chg="modSp">
        <pc:chgData name="ゲスト ユーザー" userId="" providerId="Windows Live" clId="Web-{8397B5D6-490A-4A99-AB08-C27364E7BA43}" dt="2021-03-05T08:18:54.632" v="151" actId="1076"/>
        <pc:sldMkLst>
          <pc:docMk/>
          <pc:sldMk cId="0" sldId="315"/>
        </pc:sldMkLst>
        <pc:spChg chg="mod">
          <ac:chgData name="ゲスト ユーザー" userId="" providerId="Windows Live" clId="Web-{8397B5D6-490A-4A99-AB08-C27364E7BA43}" dt="2021-03-05T08:18:54.632" v="151" actId="1076"/>
          <ac:spMkLst>
            <pc:docMk/>
            <pc:sldMk cId="0" sldId="315"/>
            <ac:spMk id="1000" creationId="{00000000-0000-0000-0000-000000000000}"/>
          </ac:spMkLst>
        </pc:spChg>
      </pc:sldChg>
      <pc:sldChg chg="modSp">
        <pc:chgData name="ゲスト ユーザー" userId="" providerId="Windows Live" clId="Web-{8397B5D6-490A-4A99-AB08-C27364E7BA43}" dt="2021-03-05T08:19:47.930" v="155" actId="1076"/>
        <pc:sldMkLst>
          <pc:docMk/>
          <pc:sldMk cId="0" sldId="317"/>
        </pc:sldMkLst>
        <pc:spChg chg="mod">
          <ac:chgData name="ゲスト ユーザー" userId="" providerId="Windows Live" clId="Web-{8397B5D6-490A-4A99-AB08-C27364E7BA43}" dt="2021-03-05T08:19:38.133" v="153" actId="20577"/>
          <ac:spMkLst>
            <pc:docMk/>
            <pc:sldMk cId="0" sldId="317"/>
            <ac:spMk id="1021" creationId="{00000000-0000-0000-0000-000000000000}"/>
          </ac:spMkLst>
        </pc:spChg>
        <pc:spChg chg="mod">
          <ac:chgData name="ゲスト ユーザー" userId="" providerId="Windows Live" clId="Web-{8397B5D6-490A-4A99-AB08-C27364E7BA43}" dt="2021-03-05T08:19:45.571" v="154" actId="1076"/>
          <ac:spMkLst>
            <pc:docMk/>
            <pc:sldMk cId="0" sldId="317"/>
            <ac:spMk id="1032" creationId="{00000000-0000-0000-0000-000000000000}"/>
          </ac:spMkLst>
        </pc:spChg>
        <pc:spChg chg="mod">
          <ac:chgData name="ゲスト ユーザー" userId="" providerId="Windows Live" clId="Web-{8397B5D6-490A-4A99-AB08-C27364E7BA43}" dt="2021-03-05T08:19:47.930" v="155" actId="1076"/>
          <ac:spMkLst>
            <pc:docMk/>
            <pc:sldMk cId="0" sldId="317"/>
            <ac:spMk id="1033" creationId="{00000000-0000-0000-0000-000000000000}"/>
          </ac:spMkLst>
        </pc:spChg>
      </pc:sldChg>
      <pc:sldChg chg="modSp">
        <pc:chgData name="ゲスト ユーザー" userId="" providerId="Windows Live" clId="Web-{8397B5D6-490A-4A99-AB08-C27364E7BA43}" dt="2021-03-05T08:20:05.790" v="158" actId="1076"/>
        <pc:sldMkLst>
          <pc:docMk/>
          <pc:sldMk cId="0" sldId="318"/>
        </pc:sldMkLst>
        <pc:spChg chg="mod">
          <ac:chgData name="ゲスト ユーザー" userId="" providerId="Windows Live" clId="Web-{8397B5D6-490A-4A99-AB08-C27364E7BA43}" dt="2021-03-05T08:20:00.665" v="156" actId="1076"/>
          <ac:spMkLst>
            <pc:docMk/>
            <pc:sldMk cId="0" sldId="318"/>
            <ac:spMk id="1048" creationId="{00000000-0000-0000-0000-000000000000}"/>
          </ac:spMkLst>
        </pc:spChg>
        <pc:spChg chg="mod">
          <ac:chgData name="ゲスト ユーザー" userId="" providerId="Windows Live" clId="Web-{8397B5D6-490A-4A99-AB08-C27364E7BA43}" dt="2021-03-05T08:20:03.462" v="157" actId="1076"/>
          <ac:spMkLst>
            <pc:docMk/>
            <pc:sldMk cId="0" sldId="318"/>
            <ac:spMk id="1049" creationId="{00000000-0000-0000-0000-000000000000}"/>
          </ac:spMkLst>
        </pc:spChg>
        <pc:spChg chg="mod">
          <ac:chgData name="ゲスト ユーザー" userId="" providerId="Windows Live" clId="Web-{8397B5D6-490A-4A99-AB08-C27364E7BA43}" dt="2021-03-05T08:20:05.790" v="158" actId="1076"/>
          <ac:spMkLst>
            <pc:docMk/>
            <pc:sldMk cId="0" sldId="318"/>
            <ac:spMk id="1050" creationId="{00000000-0000-0000-0000-000000000000}"/>
          </ac:spMkLst>
        </pc:spChg>
      </pc:sldChg>
      <pc:sldChg chg="modSp">
        <pc:chgData name="ゲスト ユーザー" userId="" providerId="Windows Live" clId="Web-{8397B5D6-490A-4A99-AB08-C27364E7BA43}" dt="2021-03-05T08:11:13.277" v="93" actId="1076"/>
        <pc:sldMkLst>
          <pc:docMk/>
          <pc:sldMk cId="65545281" sldId="319"/>
        </pc:sldMkLst>
        <pc:spChg chg="mod">
          <ac:chgData name="ゲスト ユーザー" userId="" providerId="Windows Live" clId="Web-{8397B5D6-490A-4A99-AB08-C27364E7BA43}" dt="2021-03-05T08:11:13.277" v="93" actId="1076"/>
          <ac:spMkLst>
            <pc:docMk/>
            <pc:sldMk cId="65545281" sldId="319"/>
            <ac:spMk id="564" creationId="{00000000-0000-0000-0000-000000000000}"/>
          </ac:spMkLst>
        </pc:spChg>
      </pc:sldChg>
    </pc:docChg>
  </pc:docChgLst>
  <pc:docChgLst>
    <pc:chgData name="ゲスト ユーザー" providerId="Windows Live" clId="Web-{0D9CA6A4-EA55-46F6-9B5C-F8F74A1936FF}"/>
    <pc:docChg chg="addSld delSld modSld">
      <pc:chgData name="ゲスト ユーザー" userId="" providerId="Windows Live" clId="Web-{0D9CA6A4-EA55-46F6-9B5C-F8F74A1936FF}" dt="2021-04-21T06:44:11.465" v="1775"/>
      <pc:docMkLst>
        <pc:docMk/>
      </pc:docMkLst>
      <pc:sldChg chg="delSp modSp">
        <pc:chgData name="ゲスト ユーザー" userId="" providerId="Windows Live" clId="Web-{0D9CA6A4-EA55-46F6-9B5C-F8F74A1936FF}" dt="2021-04-21T06:01:53.659" v="1174" actId="1076"/>
        <pc:sldMkLst>
          <pc:docMk/>
          <pc:sldMk cId="0" sldId="318"/>
        </pc:sldMkLst>
        <pc:spChg chg="del">
          <ac:chgData name="ゲスト ユーザー" userId="" providerId="Windows Live" clId="Web-{0D9CA6A4-EA55-46F6-9B5C-F8F74A1936FF}" dt="2021-04-21T05:43:24.814" v="779"/>
          <ac:spMkLst>
            <pc:docMk/>
            <pc:sldMk cId="0" sldId="318"/>
            <ac:spMk id="10" creationId="{93350766-6C50-47B9-9A67-435E76E17C9C}"/>
          </ac:spMkLst>
        </pc:spChg>
        <pc:spChg chg="mod">
          <ac:chgData name="ゲスト ユーザー" userId="" providerId="Windows Live" clId="Web-{0D9CA6A4-EA55-46F6-9B5C-F8F74A1936FF}" dt="2021-04-21T06:01:53.659" v="1174" actId="1076"/>
          <ac:spMkLst>
            <pc:docMk/>
            <pc:sldMk cId="0" sldId="318"/>
            <ac:spMk id="13" creationId="{8616D2A9-70E3-4B41-B3F0-8FAC7800BE9E}"/>
          </ac:spMkLst>
        </pc:spChg>
        <pc:spChg chg="del">
          <ac:chgData name="ゲスト ユーザー" userId="" providerId="Windows Live" clId="Web-{0D9CA6A4-EA55-46F6-9B5C-F8F74A1936FF}" dt="2021-04-21T05:43:23.611" v="778"/>
          <ac:spMkLst>
            <pc:docMk/>
            <pc:sldMk cId="0" sldId="318"/>
            <ac:spMk id="16" creationId="{5EAED0E3-5CDD-44D6-B217-4EE203E6A1E1}"/>
          </ac:spMkLst>
        </pc:spChg>
        <pc:spChg chg="del">
          <ac:chgData name="ゲスト ユーザー" userId="" providerId="Windows Live" clId="Web-{0D9CA6A4-EA55-46F6-9B5C-F8F74A1936FF}" dt="2021-04-21T05:43:21.908" v="777"/>
          <ac:spMkLst>
            <pc:docMk/>
            <pc:sldMk cId="0" sldId="318"/>
            <ac:spMk id="17" creationId="{7399A2EA-8734-4DF3-AB56-3D449C3908D6}"/>
          </ac:spMkLst>
        </pc:spChg>
        <pc:spChg chg="mod">
          <ac:chgData name="ゲスト ユーザー" userId="" providerId="Windows Live" clId="Web-{0D9CA6A4-EA55-46F6-9B5C-F8F74A1936FF}" dt="2021-04-21T06:00:53.846" v="1157" actId="20577"/>
          <ac:spMkLst>
            <pc:docMk/>
            <pc:sldMk cId="0" sldId="318"/>
            <ac:spMk id="1042" creationId="{00000000-0000-0000-0000-000000000000}"/>
          </ac:spMkLst>
        </pc:spChg>
      </pc:sldChg>
      <pc:sldChg chg="addSp modSp">
        <pc:chgData name="ゲスト ユーザー" userId="" providerId="Windows Live" clId="Web-{0D9CA6A4-EA55-46F6-9B5C-F8F74A1936FF}" dt="2021-04-21T06:27:04.086" v="1218" actId="1076"/>
        <pc:sldMkLst>
          <pc:docMk/>
          <pc:sldMk cId="3946862283" sldId="355"/>
        </pc:sldMkLst>
        <pc:spChg chg="add mod">
          <ac:chgData name="ゲスト ユーザー" userId="" providerId="Windows Live" clId="Web-{0D9CA6A4-EA55-46F6-9B5C-F8F74A1936FF}" dt="2021-04-21T06:26:57.351" v="1214" actId="1076"/>
          <ac:spMkLst>
            <pc:docMk/>
            <pc:sldMk cId="3946862283" sldId="355"/>
            <ac:spMk id="23" creationId="{BD2FB851-2497-4A18-8F87-306F181923FB}"/>
          </ac:spMkLst>
        </pc:spChg>
        <pc:spChg chg="add mod">
          <ac:chgData name="ゲスト ユーザー" userId="" providerId="Windows Live" clId="Web-{0D9CA6A4-EA55-46F6-9B5C-F8F74A1936FF}" dt="2021-04-21T06:27:00.414" v="1216" actId="1076"/>
          <ac:spMkLst>
            <pc:docMk/>
            <pc:sldMk cId="3946862283" sldId="355"/>
            <ac:spMk id="24" creationId="{F5CCC3D4-DA9A-4CDB-9FD7-5951374BB555}"/>
          </ac:spMkLst>
        </pc:spChg>
        <pc:spChg chg="add mod">
          <ac:chgData name="ゲスト ユーザー" userId="" providerId="Windows Live" clId="Web-{0D9CA6A4-EA55-46F6-9B5C-F8F74A1936FF}" dt="2021-04-21T06:27:04.086" v="1218" actId="1076"/>
          <ac:spMkLst>
            <pc:docMk/>
            <pc:sldMk cId="3946862283" sldId="355"/>
            <ac:spMk id="25" creationId="{42621544-1665-43EE-824C-5341E6DEF6CB}"/>
          </ac:spMkLst>
        </pc:spChg>
      </pc:sldChg>
      <pc:sldChg chg="addSp modSp">
        <pc:chgData name="ゲスト ユーザー" userId="" providerId="Windows Live" clId="Web-{0D9CA6A4-EA55-46F6-9B5C-F8F74A1936FF}" dt="2021-04-21T06:26:40.038" v="1207" actId="20577"/>
        <pc:sldMkLst>
          <pc:docMk/>
          <pc:sldMk cId="1964687424" sldId="357"/>
        </pc:sldMkLst>
        <pc:spChg chg="add mod">
          <ac:chgData name="ゲスト ユーザー" userId="" providerId="Windows Live" clId="Web-{0D9CA6A4-EA55-46F6-9B5C-F8F74A1936FF}" dt="2021-04-21T06:26:40.038" v="1207" actId="20577"/>
          <ac:spMkLst>
            <pc:docMk/>
            <pc:sldMk cId="1964687424" sldId="357"/>
            <ac:spMk id="18" creationId="{A52AB105-5E48-4910-9CC6-0DED0F59B6CA}"/>
          </ac:spMkLst>
        </pc:spChg>
      </pc:sldChg>
      <pc:sldChg chg="addSp modSp">
        <pc:chgData name="ゲスト ユーザー" userId="" providerId="Windows Live" clId="Web-{0D9CA6A4-EA55-46F6-9B5C-F8F74A1936FF}" dt="2021-04-21T06:27:19.477" v="1224" actId="1076"/>
        <pc:sldMkLst>
          <pc:docMk/>
          <pc:sldMk cId="2582790357" sldId="358"/>
        </pc:sldMkLst>
        <pc:spChg chg="add mod">
          <ac:chgData name="ゲスト ユーザー" userId="" providerId="Windows Live" clId="Web-{0D9CA6A4-EA55-46F6-9B5C-F8F74A1936FF}" dt="2021-04-21T06:27:12.273" v="1220" actId="1076"/>
          <ac:spMkLst>
            <pc:docMk/>
            <pc:sldMk cId="2582790357" sldId="358"/>
            <ac:spMk id="4" creationId="{642B21C1-6888-4DC5-9B40-33CBE0C3A7C9}"/>
          </ac:spMkLst>
        </pc:spChg>
        <pc:spChg chg="add mod">
          <ac:chgData name="ゲスト ユーザー" userId="" providerId="Windows Live" clId="Web-{0D9CA6A4-EA55-46F6-9B5C-F8F74A1936FF}" dt="2021-04-21T06:27:15.351" v="1222" actId="1076"/>
          <ac:spMkLst>
            <pc:docMk/>
            <pc:sldMk cId="2582790357" sldId="358"/>
            <ac:spMk id="28" creationId="{842A0A78-B733-4377-8763-6539E68B2CBD}"/>
          </ac:spMkLst>
        </pc:spChg>
        <pc:spChg chg="add mod">
          <ac:chgData name="ゲスト ユーザー" userId="" providerId="Windows Live" clId="Web-{0D9CA6A4-EA55-46F6-9B5C-F8F74A1936FF}" dt="2021-04-21T06:27:19.477" v="1224" actId="1076"/>
          <ac:spMkLst>
            <pc:docMk/>
            <pc:sldMk cId="2582790357" sldId="358"/>
            <ac:spMk id="29" creationId="{80A3D3B0-7D7C-4194-9EA6-E64815146879}"/>
          </ac:spMkLst>
        </pc:spChg>
      </pc:sldChg>
      <pc:sldChg chg="del">
        <pc:chgData name="ゲスト ユーザー" userId="" providerId="Windows Live" clId="Web-{0D9CA6A4-EA55-46F6-9B5C-F8F74A1936FF}" dt="2021-04-21T04:57:29.567" v="0"/>
        <pc:sldMkLst>
          <pc:docMk/>
          <pc:sldMk cId="2556567827" sldId="359"/>
        </pc:sldMkLst>
      </pc:sldChg>
      <pc:sldChg chg="addSp delSp modSp">
        <pc:chgData name="ゲスト ユーザー" userId="" providerId="Windows Live" clId="Web-{0D9CA6A4-EA55-46F6-9B5C-F8F74A1936FF}" dt="2021-04-21T06:30:12.636" v="1313" actId="20577"/>
        <pc:sldMkLst>
          <pc:docMk/>
          <pc:sldMk cId="3382863116" sldId="360"/>
        </pc:sldMkLst>
        <pc:spChg chg="mod">
          <ac:chgData name="ゲスト ユーザー" userId="" providerId="Windows Live" clId="Web-{0D9CA6A4-EA55-46F6-9B5C-F8F74A1936FF}" dt="2021-04-21T05:01:17.586" v="38" actId="20577"/>
          <ac:spMkLst>
            <pc:docMk/>
            <pc:sldMk cId="3382863116" sldId="360"/>
            <ac:spMk id="2" creationId="{812691F7-D9DF-41BD-B532-594F960C3043}"/>
          </ac:spMkLst>
        </pc:spChg>
        <pc:spChg chg="add mod">
          <ac:chgData name="ゲスト ユーザー" userId="" providerId="Windows Live" clId="Web-{0D9CA6A4-EA55-46F6-9B5C-F8F74A1936FF}" dt="2021-04-21T06:27:31.008" v="1229" actId="20577"/>
          <ac:spMkLst>
            <pc:docMk/>
            <pc:sldMk cId="3382863116" sldId="360"/>
            <ac:spMk id="4" creationId="{680E2BC6-0A04-4D67-AEC2-56965A5B2786}"/>
          </ac:spMkLst>
        </pc:spChg>
        <pc:spChg chg="mod">
          <ac:chgData name="ゲスト ユーザー" userId="" providerId="Windows Live" clId="Web-{0D9CA6A4-EA55-46F6-9B5C-F8F74A1936FF}" dt="2021-04-21T05:19:06.088" v="207" actId="14100"/>
          <ac:spMkLst>
            <pc:docMk/>
            <pc:sldMk cId="3382863116" sldId="360"/>
            <ac:spMk id="6" creationId="{89F47B21-6F06-4DB6-B09D-FBDAD7CF1597}"/>
          </ac:spMkLst>
        </pc:spChg>
        <pc:spChg chg="add del mod">
          <ac:chgData name="ゲスト ユーザー" userId="" providerId="Windows Live" clId="Web-{0D9CA6A4-EA55-46F6-9B5C-F8F74A1936FF}" dt="2021-04-21T05:19:28.822" v="211"/>
          <ac:spMkLst>
            <pc:docMk/>
            <pc:sldMk cId="3382863116" sldId="360"/>
            <ac:spMk id="13" creationId="{C0D65619-1958-4C10-845A-F58A49EB0074}"/>
          </ac:spMkLst>
        </pc:spChg>
        <pc:spChg chg="mod">
          <ac:chgData name="ゲスト ユーザー" userId="" providerId="Windows Live" clId="Web-{0D9CA6A4-EA55-46F6-9B5C-F8F74A1936FF}" dt="2021-04-21T05:09:36.532" v="55" actId="1076"/>
          <ac:spMkLst>
            <pc:docMk/>
            <pc:sldMk cId="3382863116" sldId="360"/>
            <ac:spMk id="21" creationId="{384A5B79-3FBC-4010-B91B-11332827A170}"/>
          </ac:spMkLst>
        </pc:spChg>
        <pc:spChg chg="add mod">
          <ac:chgData name="ゲスト ユーザー" userId="" providerId="Windows Live" clId="Web-{0D9CA6A4-EA55-46F6-9B5C-F8F74A1936FF}" dt="2021-04-21T05:10:24.689" v="73" actId="1076"/>
          <ac:spMkLst>
            <pc:docMk/>
            <pc:sldMk cId="3382863116" sldId="360"/>
            <ac:spMk id="22" creationId="{88068EBB-3460-440E-A66E-8644C45B258B}"/>
          </ac:spMkLst>
        </pc:spChg>
        <pc:spChg chg="mod">
          <ac:chgData name="ゲスト ユーザー" userId="" providerId="Windows Live" clId="Web-{0D9CA6A4-EA55-46F6-9B5C-F8F74A1936FF}" dt="2021-04-21T05:10:17.079" v="72" actId="1076"/>
          <ac:spMkLst>
            <pc:docMk/>
            <pc:sldMk cId="3382863116" sldId="360"/>
            <ac:spMk id="23" creationId="{E337D9B8-8E2B-431F-BF6C-8B8522DED83C}"/>
          </ac:spMkLst>
        </pc:spChg>
        <pc:spChg chg="add mod">
          <ac:chgData name="ゲスト ユーザー" userId="" providerId="Windows Live" clId="Web-{0D9CA6A4-EA55-46F6-9B5C-F8F74A1936FF}" dt="2021-04-21T05:09:58.126" v="69" actId="1076"/>
          <ac:spMkLst>
            <pc:docMk/>
            <pc:sldMk cId="3382863116" sldId="360"/>
            <ac:spMk id="27" creationId="{9C2B719F-BCA7-496D-85AF-A4E6797AC258}"/>
          </ac:spMkLst>
        </pc:spChg>
        <pc:spChg chg="mod">
          <ac:chgData name="ゲスト ユーザー" userId="" providerId="Windows Live" clId="Web-{0D9CA6A4-EA55-46F6-9B5C-F8F74A1936FF}" dt="2021-04-21T05:10:02.313" v="70" actId="1076"/>
          <ac:spMkLst>
            <pc:docMk/>
            <pc:sldMk cId="3382863116" sldId="360"/>
            <ac:spMk id="29" creationId="{78A7F43E-D852-421D-BA2C-F59CFC24A3F0}"/>
          </ac:spMkLst>
        </pc:spChg>
        <pc:spChg chg="add mod">
          <ac:chgData name="ゲスト ユーザー" userId="" providerId="Windows Live" clId="Web-{0D9CA6A4-EA55-46F6-9B5C-F8F74A1936FF}" dt="2021-04-21T06:27:37.618" v="1232" actId="20577"/>
          <ac:spMkLst>
            <pc:docMk/>
            <pc:sldMk cId="3382863116" sldId="360"/>
            <ac:spMk id="31" creationId="{E1DCB6C5-EBF7-4CED-9A5C-A3F36D074900}"/>
          </ac:spMkLst>
        </pc:spChg>
        <pc:spChg chg="add mod">
          <ac:chgData name="ゲスト ユーザー" userId="" providerId="Windows Live" clId="Web-{0D9CA6A4-EA55-46F6-9B5C-F8F74A1936FF}" dt="2021-04-21T06:27:49.836" v="1234" actId="1076"/>
          <ac:spMkLst>
            <pc:docMk/>
            <pc:sldMk cId="3382863116" sldId="360"/>
            <ac:spMk id="32" creationId="{944FA505-D528-4169-841B-C9EE059406AB}"/>
          </ac:spMkLst>
        </pc:spChg>
        <pc:spChg chg="add mod">
          <ac:chgData name="ゲスト ユーザー" userId="" providerId="Windows Live" clId="Web-{0D9CA6A4-EA55-46F6-9B5C-F8F74A1936FF}" dt="2021-04-21T06:27:53.852" v="1236" actId="1076"/>
          <ac:spMkLst>
            <pc:docMk/>
            <pc:sldMk cId="3382863116" sldId="360"/>
            <ac:spMk id="33" creationId="{52B85760-7D5A-4620-BBB3-DD3D5503F396}"/>
          </ac:spMkLst>
        </pc:spChg>
        <pc:spChg chg="add mod">
          <ac:chgData name="ゲスト ユーザー" userId="" providerId="Windows Live" clId="Web-{0D9CA6A4-EA55-46F6-9B5C-F8F74A1936FF}" dt="2021-04-21T06:27:58.321" v="1238" actId="1076"/>
          <ac:spMkLst>
            <pc:docMk/>
            <pc:sldMk cId="3382863116" sldId="360"/>
            <ac:spMk id="34" creationId="{325D40E7-D73B-4A99-9E5D-35EAB0ADBE3E}"/>
          </ac:spMkLst>
        </pc:spChg>
        <pc:spChg chg="add mod">
          <ac:chgData name="ゲスト ユーザー" userId="" providerId="Windows Live" clId="Web-{0D9CA6A4-EA55-46F6-9B5C-F8F74A1936FF}" dt="2021-04-21T06:28:01.712" v="1240" actId="1076"/>
          <ac:spMkLst>
            <pc:docMk/>
            <pc:sldMk cId="3382863116" sldId="360"/>
            <ac:spMk id="35" creationId="{B33E2CE0-428E-4B65-8532-61B7CAF1AD33}"/>
          </ac:spMkLst>
        </pc:spChg>
        <pc:spChg chg="add mod">
          <ac:chgData name="ゲスト ユーザー" userId="" providerId="Windows Live" clId="Web-{0D9CA6A4-EA55-46F6-9B5C-F8F74A1936FF}" dt="2021-04-21T06:28:07.868" v="1242" actId="1076"/>
          <ac:spMkLst>
            <pc:docMk/>
            <pc:sldMk cId="3382863116" sldId="360"/>
            <ac:spMk id="36" creationId="{E500101B-6167-4FC9-B853-38AD2070FED7}"/>
          </ac:spMkLst>
        </pc:spChg>
        <pc:spChg chg="add mod">
          <ac:chgData name="ゲスト ユーザー" userId="" providerId="Windows Live" clId="Web-{0D9CA6A4-EA55-46F6-9B5C-F8F74A1936FF}" dt="2021-04-21T06:28:13.587" v="1244" actId="1076"/>
          <ac:spMkLst>
            <pc:docMk/>
            <pc:sldMk cId="3382863116" sldId="360"/>
            <ac:spMk id="37" creationId="{C85E713E-6AED-418F-A025-F0DFE7BC6B03}"/>
          </ac:spMkLst>
        </pc:spChg>
        <pc:spChg chg="add mod">
          <ac:chgData name="ゲスト ユーザー" userId="" providerId="Windows Live" clId="Web-{0D9CA6A4-EA55-46F6-9B5C-F8F74A1936FF}" dt="2021-04-21T06:28:17.009" v="1246" actId="1076"/>
          <ac:spMkLst>
            <pc:docMk/>
            <pc:sldMk cId="3382863116" sldId="360"/>
            <ac:spMk id="38" creationId="{1CA520B1-1FED-4EFA-A86F-5C1C6F82A3A6}"/>
          </ac:spMkLst>
        </pc:spChg>
        <pc:spChg chg="add mod">
          <ac:chgData name="ゲスト ユーザー" userId="" providerId="Windows Live" clId="Web-{0D9CA6A4-EA55-46F6-9B5C-F8F74A1936FF}" dt="2021-04-21T06:28:25.025" v="1249"/>
          <ac:spMkLst>
            <pc:docMk/>
            <pc:sldMk cId="3382863116" sldId="360"/>
            <ac:spMk id="39" creationId="{51FD9A9B-1479-4935-AF65-8B2B26538562}"/>
          </ac:spMkLst>
        </pc:spChg>
        <pc:spChg chg="add mod">
          <ac:chgData name="ゲスト ユーザー" userId="" providerId="Windows Live" clId="Web-{0D9CA6A4-EA55-46F6-9B5C-F8F74A1936FF}" dt="2021-04-21T06:28:36.994" v="1255" actId="20577"/>
          <ac:spMkLst>
            <pc:docMk/>
            <pc:sldMk cId="3382863116" sldId="360"/>
            <ac:spMk id="40" creationId="{5422AFAA-0482-4BE5-A052-BEC2BDD2B9A7}"/>
          </ac:spMkLst>
        </pc:spChg>
        <pc:spChg chg="add mod">
          <ac:chgData name="ゲスト ユーザー" userId="" providerId="Windows Live" clId="Web-{0D9CA6A4-EA55-46F6-9B5C-F8F74A1936FF}" dt="2021-04-21T06:28:48.619" v="1266" actId="20577"/>
          <ac:spMkLst>
            <pc:docMk/>
            <pc:sldMk cId="3382863116" sldId="360"/>
            <ac:spMk id="41" creationId="{F54F7564-D368-423E-9E37-5BC12561F89E}"/>
          </ac:spMkLst>
        </pc:spChg>
        <pc:spChg chg="add mod">
          <ac:chgData name="ゲスト ユーザー" userId="" providerId="Windows Live" clId="Web-{0D9CA6A4-EA55-46F6-9B5C-F8F74A1936FF}" dt="2021-04-21T06:28:54.213" v="1269" actId="20577"/>
          <ac:spMkLst>
            <pc:docMk/>
            <pc:sldMk cId="3382863116" sldId="360"/>
            <ac:spMk id="42" creationId="{3B3B14FD-AE80-447C-8F91-785E2C56BC21}"/>
          </ac:spMkLst>
        </pc:spChg>
        <pc:spChg chg="add mod">
          <ac:chgData name="ゲスト ユーザー" userId="" providerId="Windows Live" clId="Web-{0D9CA6A4-EA55-46F6-9B5C-F8F74A1936FF}" dt="2021-04-21T06:29:01.150" v="1271" actId="1076"/>
          <ac:spMkLst>
            <pc:docMk/>
            <pc:sldMk cId="3382863116" sldId="360"/>
            <ac:spMk id="43" creationId="{56880B23-6B7E-44EC-B532-38A88170ECCA}"/>
          </ac:spMkLst>
        </pc:spChg>
        <pc:spChg chg="add mod">
          <ac:chgData name="ゲスト ユーザー" userId="" providerId="Windows Live" clId="Web-{0D9CA6A4-EA55-46F6-9B5C-F8F74A1936FF}" dt="2021-04-21T06:29:08.682" v="1274" actId="20577"/>
          <ac:spMkLst>
            <pc:docMk/>
            <pc:sldMk cId="3382863116" sldId="360"/>
            <ac:spMk id="44" creationId="{2867D942-FE9C-488C-A209-4D4A32A3536C}"/>
          </ac:spMkLst>
        </pc:spChg>
        <pc:spChg chg="add mod">
          <ac:chgData name="ゲスト ユーザー" userId="" providerId="Windows Live" clId="Web-{0D9CA6A4-EA55-46F6-9B5C-F8F74A1936FF}" dt="2021-04-21T06:29:22.323" v="1289" actId="20577"/>
          <ac:spMkLst>
            <pc:docMk/>
            <pc:sldMk cId="3382863116" sldId="360"/>
            <ac:spMk id="45" creationId="{5907BCD6-6654-41BD-9123-9A57E382C176}"/>
          </ac:spMkLst>
        </pc:spChg>
        <pc:spChg chg="add del mod">
          <ac:chgData name="ゲスト ユーザー" userId="" providerId="Windows Live" clId="Web-{0D9CA6A4-EA55-46F6-9B5C-F8F74A1936FF}" dt="2021-04-21T06:29:37.902" v="1300" actId="20577"/>
          <ac:spMkLst>
            <pc:docMk/>
            <pc:sldMk cId="3382863116" sldId="360"/>
            <ac:spMk id="46" creationId="{47A23B8E-9AAE-4027-83D7-1F898FA5AEE2}"/>
          </ac:spMkLst>
        </pc:spChg>
        <pc:spChg chg="add mod">
          <ac:chgData name="ゲスト ユーザー" userId="" providerId="Windows Live" clId="Web-{0D9CA6A4-EA55-46F6-9B5C-F8F74A1936FF}" dt="2021-04-21T06:29:42.573" v="1302" actId="1076"/>
          <ac:spMkLst>
            <pc:docMk/>
            <pc:sldMk cId="3382863116" sldId="360"/>
            <ac:spMk id="47" creationId="{E4DC9BAC-7CB2-4D6D-BD93-9BC7790C0A9A}"/>
          </ac:spMkLst>
        </pc:spChg>
        <pc:spChg chg="add mod">
          <ac:chgData name="ゲスト ユーザー" userId="" providerId="Windows Live" clId="Web-{0D9CA6A4-EA55-46F6-9B5C-F8F74A1936FF}" dt="2021-04-21T06:29:50.855" v="1305"/>
          <ac:spMkLst>
            <pc:docMk/>
            <pc:sldMk cId="3382863116" sldId="360"/>
            <ac:spMk id="48" creationId="{A4837C24-C37E-4102-8556-7B7D33144246}"/>
          </ac:spMkLst>
        </pc:spChg>
        <pc:spChg chg="add mod">
          <ac:chgData name="ゲスト ユーザー" userId="" providerId="Windows Live" clId="Web-{0D9CA6A4-EA55-46F6-9B5C-F8F74A1936FF}" dt="2021-04-21T06:29:58.886" v="1308"/>
          <ac:spMkLst>
            <pc:docMk/>
            <pc:sldMk cId="3382863116" sldId="360"/>
            <ac:spMk id="49" creationId="{C2DC069E-D335-4C22-9BA6-5114649FF68B}"/>
          </ac:spMkLst>
        </pc:spChg>
        <pc:spChg chg="add mod">
          <ac:chgData name="ゲスト ユーザー" userId="" providerId="Windows Live" clId="Web-{0D9CA6A4-EA55-46F6-9B5C-F8F74A1936FF}" dt="2021-04-21T06:30:12.636" v="1313" actId="20577"/>
          <ac:spMkLst>
            <pc:docMk/>
            <pc:sldMk cId="3382863116" sldId="360"/>
            <ac:spMk id="50" creationId="{E819B254-D65C-4512-BF32-CCCA92F66498}"/>
          </ac:spMkLst>
        </pc:spChg>
        <pc:picChg chg="mod">
          <ac:chgData name="ゲスト ユーザー" userId="" providerId="Windows Live" clId="Web-{0D9CA6A4-EA55-46F6-9B5C-F8F74A1936FF}" dt="2021-04-21T05:10:27.517" v="74" actId="1076"/>
          <ac:picMkLst>
            <pc:docMk/>
            <pc:sldMk cId="3382863116" sldId="360"/>
            <ac:picMk id="15" creationId="{82ED0F8B-1324-4CA0-9CB5-7326395F9CB5}"/>
          </ac:picMkLst>
        </pc:picChg>
      </pc:sldChg>
      <pc:sldChg chg="new del">
        <pc:chgData name="ゲスト ユーザー" userId="" providerId="Windows Live" clId="Web-{0D9CA6A4-EA55-46F6-9B5C-F8F74A1936FF}" dt="2021-04-21T05:56:28.123" v="1011"/>
        <pc:sldMkLst>
          <pc:docMk/>
          <pc:sldMk cId="3635184498" sldId="361"/>
        </pc:sldMkLst>
      </pc:sldChg>
      <pc:sldChg chg="addSp delSp modSp add replId">
        <pc:chgData name="ゲスト ユーザー" userId="" providerId="Windows Live" clId="Web-{0D9CA6A4-EA55-46F6-9B5C-F8F74A1936FF}" dt="2021-04-21T06:31:20.703" v="1352" actId="20577"/>
        <pc:sldMkLst>
          <pc:docMk/>
          <pc:sldMk cId="2710834369" sldId="362"/>
        </pc:sldMkLst>
        <pc:spChg chg="mod">
          <ac:chgData name="ゲスト ユーザー" userId="" providerId="Windows Live" clId="Web-{0D9CA6A4-EA55-46F6-9B5C-F8F74A1936FF}" dt="2021-04-21T05:24:09.842" v="302" actId="20577"/>
          <ac:spMkLst>
            <pc:docMk/>
            <pc:sldMk cId="2710834369" sldId="362"/>
            <ac:spMk id="2" creationId="{812691F7-D9DF-41BD-B532-594F960C3043}"/>
          </ac:spMkLst>
        </pc:spChg>
        <pc:spChg chg="add mod">
          <ac:chgData name="ゲスト ユーザー" userId="" providerId="Windows Live" clId="Web-{0D9CA6A4-EA55-46F6-9B5C-F8F74A1936FF}" dt="2021-04-21T06:30:23.793" v="1318" actId="20577"/>
          <ac:spMkLst>
            <pc:docMk/>
            <pc:sldMk cId="2710834369" sldId="362"/>
            <ac:spMk id="3" creationId="{E17A22A9-ACF7-4BEB-BF39-0D70E12844CF}"/>
          </ac:spMkLst>
        </pc:spChg>
        <pc:spChg chg="del">
          <ac:chgData name="ゲスト ユーザー" userId="" providerId="Windows Live" clId="Web-{0D9CA6A4-EA55-46F6-9B5C-F8F74A1936FF}" dt="2021-04-21T05:21:29.449" v="264"/>
          <ac:spMkLst>
            <pc:docMk/>
            <pc:sldMk cId="2710834369" sldId="362"/>
            <ac:spMk id="3" creationId="{EACE60B3-74D7-47CE-9926-25C7DA846074}"/>
          </ac:spMkLst>
        </pc:spChg>
        <pc:spChg chg="mod">
          <ac:chgData name="ゲスト ユーザー" userId="" providerId="Windows Live" clId="Web-{0D9CA6A4-EA55-46F6-9B5C-F8F74A1936FF}" dt="2021-04-21T05:23:47.436" v="287" actId="1076"/>
          <ac:spMkLst>
            <pc:docMk/>
            <pc:sldMk cId="2710834369" sldId="362"/>
            <ac:spMk id="6" creationId="{89F47B21-6F06-4DB6-B09D-FBDAD7CF1597}"/>
          </ac:spMkLst>
        </pc:spChg>
        <pc:spChg chg="add del">
          <ac:chgData name="ゲスト ユーザー" userId="" providerId="Windows Live" clId="Web-{0D9CA6A4-EA55-46F6-9B5C-F8F74A1936FF}" dt="2021-04-21T05:22:36.700" v="273"/>
          <ac:spMkLst>
            <pc:docMk/>
            <pc:sldMk cId="2710834369" sldId="362"/>
            <ac:spMk id="8" creationId="{AA8FE0CF-FD26-4040-90DF-4031D2D3D83F}"/>
          </ac:spMkLst>
        </pc:spChg>
        <pc:spChg chg="mod">
          <ac:chgData name="ゲスト ユーザー" userId="" providerId="Windows Live" clId="Web-{0D9CA6A4-EA55-46F6-9B5C-F8F74A1936FF}" dt="2021-04-21T06:31:15.091" v="1350" actId="14100"/>
          <ac:spMkLst>
            <pc:docMk/>
            <pc:sldMk cId="2710834369" sldId="362"/>
            <ac:spMk id="10" creationId="{61369F3A-7651-444E-8757-3DDD2AB3E3B6}"/>
          </ac:spMkLst>
        </pc:spChg>
        <pc:spChg chg="add del">
          <ac:chgData name="ゲスト ユーザー" userId="" providerId="Windows Live" clId="Web-{0D9CA6A4-EA55-46F6-9B5C-F8F74A1936FF}" dt="2021-04-21T05:22:36.700" v="272"/>
          <ac:spMkLst>
            <pc:docMk/>
            <pc:sldMk cId="2710834369" sldId="362"/>
            <ac:spMk id="12" creationId="{06E56591-7E13-40C9-B43C-540DAB1D03AF}"/>
          </ac:spMkLst>
        </pc:spChg>
        <pc:spChg chg="add mod">
          <ac:chgData name="ゲスト ユーザー" userId="" providerId="Windows Live" clId="Web-{0D9CA6A4-EA55-46F6-9B5C-F8F74A1936FF}" dt="2021-04-21T05:23:18.748" v="284" actId="1076"/>
          <ac:spMkLst>
            <pc:docMk/>
            <pc:sldMk cId="2710834369" sldId="362"/>
            <ac:spMk id="13" creationId="{DF540645-11BE-4539-959B-D4FEDCAF5089}"/>
          </ac:spMkLst>
        </pc:spChg>
        <pc:spChg chg="add mod">
          <ac:chgData name="ゲスト ユーザー" userId="" providerId="Windows Live" clId="Web-{0D9CA6A4-EA55-46F6-9B5C-F8F74A1936FF}" dt="2021-04-21T05:24:26.936" v="306" actId="1076"/>
          <ac:spMkLst>
            <pc:docMk/>
            <pc:sldMk cId="2710834369" sldId="362"/>
            <ac:spMk id="14" creationId="{C9BBE1CD-C78E-408F-9839-48BD7BBCAE87}"/>
          </ac:spMkLst>
        </pc:spChg>
        <pc:spChg chg="add mod">
          <ac:chgData name="ゲスト ユーザー" userId="" providerId="Windows Live" clId="Web-{0D9CA6A4-EA55-46F6-9B5C-F8F74A1936FF}" dt="2021-04-21T06:30:33.480" v="1326" actId="20577"/>
          <ac:spMkLst>
            <pc:docMk/>
            <pc:sldMk cId="2710834369" sldId="362"/>
            <ac:spMk id="15" creationId="{15BE8F0B-FFBE-4082-B89D-D8AB3267C46F}"/>
          </ac:spMkLst>
        </pc:spChg>
        <pc:spChg chg="add mod">
          <ac:chgData name="ゲスト ユーザー" userId="" providerId="Windows Live" clId="Web-{0D9CA6A4-EA55-46F6-9B5C-F8F74A1936FF}" dt="2021-04-21T05:24:43.546" v="310" actId="1076"/>
          <ac:spMkLst>
            <pc:docMk/>
            <pc:sldMk cId="2710834369" sldId="362"/>
            <ac:spMk id="16" creationId="{0CF25AE3-E490-40B2-B802-5710BCF075D2}"/>
          </ac:spMkLst>
        </pc:spChg>
        <pc:spChg chg="add mod">
          <ac:chgData name="ゲスト ユーザー" userId="" providerId="Windows Live" clId="Web-{0D9CA6A4-EA55-46F6-9B5C-F8F74A1936FF}" dt="2021-04-21T06:30:49.184" v="1336" actId="1076"/>
          <ac:spMkLst>
            <pc:docMk/>
            <pc:sldMk cId="2710834369" sldId="362"/>
            <ac:spMk id="17" creationId="{1EBEBDA5-CC1F-435B-9327-12F308F889C8}"/>
          </ac:spMkLst>
        </pc:spChg>
        <pc:spChg chg="del">
          <ac:chgData name="ゲスト ユーザー" userId="" providerId="Windows Live" clId="Web-{0D9CA6A4-EA55-46F6-9B5C-F8F74A1936FF}" dt="2021-04-21T05:21:26.668" v="262"/>
          <ac:spMkLst>
            <pc:docMk/>
            <pc:sldMk cId="2710834369" sldId="362"/>
            <ac:spMk id="17" creationId="{692724BF-AEAE-4A1E-A44B-47A6256CFA85}"/>
          </ac:spMkLst>
        </pc:spChg>
        <pc:spChg chg="add mod">
          <ac:chgData name="ゲスト ユーザー" userId="" providerId="Windows Live" clId="Web-{0D9CA6A4-EA55-46F6-9B5C-F8F74A1936FF}" dt="2021-04-21T06:30:54.965" v="1339" actId="20577"/>
          <ac:spMkLst>
            <pc:docMk/>
            <pc:sldMk cId="2710834369" sldId="362"/>
            <ac:spMk id="18" creationId="{0A702B0D-FEA4-4A59-84FE-8FC6BB0C7557}"/>
          </ac:spMkLst>
        </pc:spChg>
        <pc:spChg chg="add mod">
          <ac:chgData name="ゲスト ユーザー" userId="" providerId="Windows Live" clId="Web-{0D9CA6A4-EA55-46F6-9B5C-F8F74A1936FF}" dt="2021-04-21T06:31:05.842" v="1347" actId="20577"/>
          <ac:spMkLst>
            <pc:docMk/>
            <pc:sldMk cId="2710834369" sldId="362"/>
            <ac:spMk id="19" creationId="{AB96B0FF-5BD8-4973-A271-6E756F644C74}"/>
          </ac:spMkLst>
        </pc:spChg>
        <pc:spChg chg="add mod">
          <ac:chgData name="ゲスト ユーザー" userId="" providerId="Windows Live" clId="Web-{0D9CA6A4-EA55-46F6-9B5C-F8F74A1936FF}" dt="2021-04-21T06:31:20.703" v="1352" actId="20577"/>
          <ac:spMkLst>
            <pc:docMk/>
            <pc:sldMk cId="2710834369" sldId="362"/>
            <ac:spMk id="20" creationId="{EE296F81-9537-42F1-BD4B-10476D3F827A}"/>
          </ac:spMkLst>
        </pc:spChg>
        <pc:spChg chg="del">
          <ac:chgData name="ゲスト ユーザー" userId="" providerId="Windows Live" clId="Web-{0D9CA6A4-EA55-46F6-9B5C-F8F74A1936FF}" dt="2021-04-21T05:21:26.668" v="260"/>
          <ac:spMkLst>
            <pc:docMk/>
            <pc:sldMk cId="2710834369" sldId="362"/>
            <ac:spMk id="21" creationId="{384A5B79-3FBC-4010-B91B-11332827A170}"/>
          </ac:spMkLst>
        </pc:spChg>
        <pc:spChg chg="del mod">
          <ac:chgData name="ゲスト ユーザー" userId="" providerId="Windows Live" clId="Web-{0D9CA6A4-EA55-46F6-9B5C-F8F74A1936FF}" dt="2021-04-21T05:21:44.762" v="268"/>
          <ac:spMkLst>
            <pc:docMk/>
            <pc:sldMk cId="2710834369" sldId="362"/>
            <ac:spMk id="22" creationId="{88068EBB-3460-440E-A66E-8644C45B258B}"/>
          </ac:spMkLst>
        </pc:spChg>
        <pc:spChg chg="del">
          <ac:chgData name="ゲスト ユーザー" userId="" providerId="Windows Live" clId="Web-{0D9CA6A4-EA55-46F6-9B5C-F8F74A1936FF}" dt="2021-04-21T05:21:38.762" v="266"/>
          <ac:spMkLst>
            <pc:docMk/>
            <pc:sldMk cId="2710834369" sldId="362"/>
            <ac:spMk id="27" creationId="{9C2B719F-BCA7-496D-85AF-A4E6797AC258}"/>
          </ac:spMkLst>
        </pc:spChg>
        <pc:spChg chg="del">
          <ac:chgData name="ゲスト ユーザー" userId="" providerId="Windows Live" clId="Web-{0D9CA6A4-EA55-46F6-9B5C-F8F74A1936FF}" dt="2021-04-21T05:21:26.668" v="259"/>
          <ac:spMkLst>
            <pc:docMk/>
            <pc:sldMk cId="2710834369" sldId="362"/>
            <ac:spMk id="28" creationId="{C19FA4FA-F8AD-4725-A643-E9E832D8635B}"/>
          </ac:spMkLst>
        </pc:spChg>
        <pc:spChg chg="del">
          <ac:chgData name="ゲスト ユーザー" userId="" providerId="Windows Live" clId="Web-{0D9CA6A4-EA55-46F6-9B5C-F8F74A1936FF}" dt="2021-04-21T05:21:26.668" v="258"/>
          <ac:spMkLst>
            <pc:docMk/>
            <pc:sldMk cId="2710834369" sldId="362"/>
            <ac:spMk id="29" creationId="{78A7F43E-D852-421D-BA2C-F59CFC24A3F0}"/>
          </ac:spMkLst>
        </pc:spChg>
        <pc:grpChg chg="mod">
          <ac:chgData name="ゲスト ユーザー" userId="" providerId="Windows Live" clId="Web-{0D9CA6A4-EA55-46F6-9B5C-F8F74A1936FF}" dt="2021-04-21T05:23:39.076" v="285" actId="1076"/>
          <ac:grpSpMkLst>
            <pc:docMk/>
            <pc:sldMk cId="2710834369" sldId="362"/>
            <ac:grpSpMk id="7" creationId="{E05A7744-1C3D-4C10-905B-412A873C1E51}"/>
          </ac:grpSpMkLst>
        </pc:grpChg>
        <pc:grpChg chg="del">
          <ac:chgData name="ゲスト ユーザー" userId="" providerId="Windows Live" clId="Web-{0D9CA6A4-EA55-46F6-9B5C-F8F74A1936FF}" dt="2021-04-21T05:21:35.449" v="265"/>
          <ac:grpSpMkLst>
            <pc:docMk/>
            <pc:sldMk cId="2710834369" sldId="362"/>
            <ac:grpSpMk id="26" creationId="{3F629338-7EFD-4216-B4B1-BD05604005F7}"/>
          </ac:grpSpMkLst>
        </pc:grpChg>
        <pc:picChg chg="del">
          <ac:chgData name="ゲスト ユーザー" userId="" providerId="Windows Live" clId="Web-{0D9CA6A4-EA55-46F6-9B5C-F8F74A1936FF}" dt="2021-04-21T05:21:26.668" v="263"/>
          <ac:picMkLst>
            <pc:docMk/>
            <pc:sldMk cId="2710834369" sldId="362"/>
            <ac:picMk id="15" creationId="{82ED0F8B-1324-4CA0-9CB5-7326395F9CB5}"/>
          </ac:picMkLst>
        </pc:picChg>
        <pc:cxnChg chg="add del">
          <ac:chgData name="ゲスト ユーザー" userId="" providerId="Windows Live" clId="Web-{0D9CA6A4-EA55-46F6-9B5C-F8F74A1936FF}" dt="2021-04-21T05:22:36.700" v="274"/>
          <ac:cxnSpMkLst>
            <pc:docMk/>
            <pc:sldMk cId="2710834369" sldId="362"/>
            <ac:cxnSpMk id="4" creationId="{05709C11-ECB6-4710-84DE-35A82CA31C65}"/>
          </ac:cxnSpMkLst>
        </pc:cxnChg>
        <pc:cxnChg chg="del">
          <ac:chgData name="ゲスト ユーザー" userId="" providerId="Windows Live" clId="Web-{0D9CA6A4-EA55-46F6-9B5C-F8F74A1936FF}" dt="2021-04-21T05:21:26.668" v="261"/>
          <ac:cxnSpMkLst>
            <pc:docMk/>
            <pc:sldMk cId="2710834369" sldId="362"/>
            <ac:cxnSpMk id="19" creationId="{0868A3D8-0385-4EBB-A2F7-4B37843D6F17}"/>
          </ac:cxnSpMkLst>
        </pc:cxnChg>
      </pc:sldChg>
      <pc:sldChg chg="addSp delSp modSp add replId">
        <pc:chgData name="ゲスト ユーザー" userId="" providerId="Windows Live" clId="Web-{0D9CA6A4-EA55-46F6-9B5C-F8F74A1936FF}" dt="2021-04-21T06:34:46.298" v="1483"/>
        <pc:sldMkLst>
          <pc:docMk/>
          <pc:sldMk cId="3187508178" sldId="363"/>
        </pc:sldMkLst>
        <pc:spChg chg="add mod">
          <ac:chgData name="ゲスト ユーザー" userId="" providerId="Windows Live" clId="Web-{0D9CA6A4-EA55-46F6-9B5C-F8F74A1936FF}" dt="2021-04-21T06:31:34.028" v="1358" actId="20577"/>
          <ac:spMkLst>
            <pc:docMk/>
            <pc:sldMk cId="3187508178" sldId="363"/>
            <ac:spMk id="4" creationId="{F4C0ED73-D6D8-4667-ABE7-130BE9F77846}"/>
          </ac:spMkLst>
        </pc:spChg>
        <pc:spChg chg="mod">
          <ac:chgData name="ゲスト ユーザー" userId="" providerId="Windows Live" clId="Web-{0D9CA6A4-EA55-46F6-9B5C-F8F74A1936FF}" dt="2021-04-21T06:34:34.643" v="1479" actId="20577"/>
          <ac:spMkLst>
            <pc:docMk/>
            <pc:sldMk cId="3187508178" sldId="363"/>
            <ac:spMk id="6" creationId="{89F47B21-6F06-4DB6-B09D-FBDAD7CF1597}"/>
          </ac:spMkLst>
        </pc:spChg>
        <pc:spChg chg="mod">
          <ac:chgData name="ゲスト ユーザー" userId="" providerId="Windows Live" clId="Web-{0D9CA6A4-EA55-46F6-9B5C-F8F74A1936FF}" dt="2021-04-21T05:28:14.034" v="461" actId="1076"/>
          <ac:spMkLst>
            <pc:docMk/>
            <pc:sldMk cId="3187508178" sldId="363"/>
            <ac:spMk id="10" creationId="{61369F3A-7651-444E-8757-3DDD2AB3E3B6}"/>
          </ac:spMkLst>
        </pc:spChg>
        <pc:spChg chg="add mod">
          <ac:chgData name="ゲスト ユーザー" userId="" providerId="Windows Live" clId="Web-{0D9CA6A4-EA55-46F6-9B5C-F8F74A1936FF}" dt="2021-04-21T06:31:43.372" v="1362" actId="1076"/>
          <ac:spMkLst>
            <pc:docMk/>
            <pc:sldMk cId="3187508178" sldId="363"/>
            <ac:spMk id="19" creationId="{D99CA8A1-E0E1-4DB9-9546-CA335DE63CAB}"/>
          </ac:spMkLst>
        </pc:spChg>
        <pc:spChg chg="add mod">
          <ac:chgData name="ゲスト ユーザー" userId="" providerId="Windows Live" clId="Web-{0D9CA6A4-EA55-46F6-9B5C-F8F74A1936FF}" dt="2021-04-21T06:31:53.794" v="1371" actId="1076"/>
          <ac:spMkLst>
            <pc:docMk/>
            <pc:sldMk cId="3187508178" sldId="363"/>
            <ac:spMk id="20" creationId="{6252ACD3-A32C-43BE-B7B6-F84188870684}"/>
          </ac:spMkLst>
        </pc:spChg>
        <pc:spChg chg="add mod">
          <ac:chgData name="ゲスト ユーザー" userId="" providerId="Windows Live" clId="Web-{0D9CA6A4-EA55-46F6-9B5C-F8F74A1936FF}" dt="2021-04-21T06:32:02.388" v="1381" actId="20577"/>
          <ac:spMkLst>
            <pc:docMk/>
            <pc:sldMk cId="3187508178" sldId="363"/>
            <ac:spMk id="21" creationId="{837C4678-F6A5-49B5-8012-1CF2EC25EF78}"/>
          </ac:spMkLst>
        </pc:spChg>
        <pc:spChg chg="add mod">
          <ac:chgData name="ゲスト ユーザー" userId="" providerId="Windows Live" clId="Web-{0D9CA6A4-EA55-46F6-9B5C-F8F74A1936FF}" dt="2021-04-21T06:32:11.654" v="1385" actId="1076"/>
          <ac:spMkLst>
            <pc:docMk/>
            <pc:sldMk cId="3187508178" sldId="363"/>
            <ac:spMk id="22" creationId="{F69C5E74-3A47-4C80-A114-86708FEE8CA6}"/>
          </ac:spMkLst>
        </pc:spChg>
        <pc:spChg chg="add mod">
          <ac:chgData name="ゲスト ユーザー" userId="" providerId="Windows Live" clId="Web-{0D9CA6A4-EA55-46F6-9B5C-F8F74A1936FF}" dt="2021-04-21T06:32:18.936" v="1391" actId="1076"/>
          <ac:spMkLst>
            <pc:docMk/>
            <pc:sldMk cId="3187508178" sldId="363"/>
            <ac:spMk id="23" creationId="{96AD6331-D319-4340-AFEF-0B502A2D685A}"/>
          </ac:spMkLst>
        </pc:spChg>
        <pc:spChg chg="add mod">
          <ac:chgData name="ゲスト ユーザー" userId="" providerId="Windows Live" clId="Web-{0D9CA6A4-EA55-46F6-9B5C-F8F74A1936FF}" dt="2021-04-21T06:32:27.717" v="1393" actId="1076"/>
          <ac:spMkLst>
            <pc:docMk/>
            <pc:sldMk cId="3187508178" sldId="363"/>
            <ac:spMk id="24" creationId="{FA5E6A34-5DA9-4D5A-B49F-D4CC0687ADFD}"/>
          </ac:spMkLst>
        </pc:spChg>
        <pc:spChg chg="add mod">
          <ac:chgData name="ゲスト ユーザー" userId="" providerId="Windows Live" clId="Web-{0D9CA6A4-EA55-46F6-9B5C-F8F74A1936FF}" dt="2021-04-21T06:32:32.920" v="1395" actId="1076"/>
          <ac:spMkLst>
            <pc:docMk/>
            <pc:sldMk cId="3187508178" sldId="363"/>
            <ac:spMk id="25" creationId="{F2671295-CC7A-4885-911A-8CA4A98DB1F2}"/>
          </ac:spMkLst>
        </pc:spChg>
        <pc:spChg chg="add mod">
          <ac:chgData name="ゲスト ユーザー" userId="" providerId="Windows Live" clId="Web-{0D9CA6A4-EA55-46F6-9B5C-F8F74A1936FF}" dt="2021-04-21T06:32:41.250" v="1406" actId="20577"/>
          <ac:spMkLst>
            <pc:docMk/>
            <pc:sldMk cId="3187508178" sldId="363"/>
            <ac:spMk id="26" creationId="{AAC803C9-49FB-4F96-B77E-AC17BE46E0B5}"/>
          </ac:spMkLst>
        </pc:spChg>
        <pc:spChg chg="add mod">
          <ac:chgData name="ゲスト ユーザー" userId="" providerId="Windows Live" clId="Web-{0D9CA6A4-EA55-46F6-9B5C-F8F74A1936FF}" dt="2021-04-21T06:32:50.608" v="1414" actId="1076"/>
          <ac:spMkLst>
            <pc:docMk/>
            <pc:sldMk cId="3187508178" sldId="363"/>
            <ac:spMk id="27" creationId="{E8E51E0C-4C9C-485F-B481-DFB5BAAFE3A1}"/>
          </ac:spMkLst>
        </pc:spChg>
        <pc:spChg chg="add mod">
          <ac:chgData name="ゲスト ユーザー" userId="" providerId="Windows Live" clId="Web-{0D9CA6A4-EA55-46F6-9B5C-F8F74A1936FF}" dt="2021-04-21T06:32:58.780" v="1421" actId="1076"/>
          <ac:spMkLst>
            <pc:docMk/>
            <pc:sldMk cId="3187508178" sldId="363"/>
            <ac:spMk id="28" creationId="{51B53569-B159-4DCA-AEA1-A5AF0A5FFCF8}"/>
          </ac:spMkLst>
        </pc:spChg>
        <pc:spChg chg="add mod">
          <ac:chgData name="ゲスト ユーザー" userId="" providerId="Windows Live" clId="Web-{0D9CA6A4-EA55-46F6-9B5C-F8F74A1936FF}" dt="2021-04-21T06:33:31.734" v="1441" actId="20577"/>
          <ac:spMkLst>
            <pc:docMk/>
            <pc:sldMk cId="3187508178" sldId="363"/>
            <ac:spMk id="29" creationId="{917CA37A-231D-4C7B-8AC3-EF56208C2FCB}"/>
          </ac:spMkLst>
        </pc:spChg>
        <pc:spChg chg="add mod">
          <ac:chgData name="ゲスト ユーザー" userId="" providerId="Windows Live" clId="Web-{0D9CA6A4-EA55-46F6-9B5C-F8F74A1936FF}" dt="2021-04-21T06:33:15.452" v="1432" actId="20577"/>
          <ac:spMkLst>
            <pc:docMk/>
            <pc:sldMk cId="3187508178" sldId="363"/>
            <ac:spMk id="30" creationId="{73B49063-EAA4-485E-AE88-F4348BEE5E90}"/>
          </ac:spMkLst>
        </pc:spChg>
        <pc:spChg chg="add mod">
          <ac:chgData name="ゲスト ユーザー" userId="" providerId="Windows Live" clId="Web-{0D9CA6A4-EA55-46F6-9B5C-F8F74A1936FF}" dt="2021-04-21T06:33:34.640" v="1443" actId="20577"/>
          <ac:spMkLst>
            <pc:docMk/>
            <pc:sldMk cId="3187508178" sldId="363"/>
            <ac:spMk id="31" creationId="{283AC079-27D4-4886-8B81-659F582BC720}"/>
          </ac:spMkLst>
        </pc:spChg>
        <pc:spChg chg="add mod">
          <ac:chgData name="ゲスト ユーザー" userId="" providerId="Windows Live" clId="Web-{0D9CA6A4-EA55-46F6-9B5C-F8F74A1936FF}" dt="2021-04-21T06:33:41.312" v="1446" actId="20577"/>
          <ac:spMkLst>
            <pc:docMk/>
            <pc:sldMk cId="3187508178" sldId="363"/>
            <ac:spMk id="32" creationId="{C75A7093-E953-4514-8268-73175C220169}"/>
          </ac:spMkLst>
        </pc:spChg>
        <pc:spChg chg="add mod">
          <ac:chgData name="ゲスト ユーザー" userId="" providerId="Windows Live" clId="Web-{0D9CA6A4-EA55-46F6-9B5C-F8F74A1936FF}" dt="2021-04-21T06:33:48.125" v="1449" actId="20577"/>
          <ac:spMkLst>
            <pc:docMk/>
            <pc:sldMk cId="3187508178" sldId="363"/>
            <ac:spMk id="33" creationId="{25E80464-0585-4E45-808B-EA03368F9AC2}"/>
          </ac:spMkLst>
        </pc:spChg>
        <pc:spChg chg="add mod">
          <ac:chgData name="ゲスト ユーザー" userId="" providerId="Windows Live" clId="Web-{0D9CA6A4-EA55-46F6-9B5C-F8F74A1936FF}" dt="2021-04-21T06:33:56.922" v="1455" actId="20577"/>
          <ac:spMkLst>
            <pc:docMk/>
            <pc:sldMk cId="3187508178" sldId="363"/>
            <ac:spMk id="34" creationId="{4C392D11-9113-440C-AC7C-ED6A83E766DE}"/>
          </ac:spMkLst>
        </pc:spChg>
        <pc:spChg chg="add del mod">
          <ac:chgData name="ゲスト ユーザー" userId="" providerId="Windows Live" clId="Web-{0D9CA6A4-EA55-46F6-9B5C-F8F74A1936FF}" dt="2021-04-21T06:34:03.750" v="1459"/>
          <ac:spMkLst>
            <pc:docMk/>
            <pc:sldMk cId="3187508178" sldId="363"/>
            <ac:spMk id="35" creationId="{80F66811-3D58-4FB3-9643-3838647E3BB2}"/>
          </ac:spMkLst>
        </pc:spChg>
        <pc:spChg chg="add mod">
          <ac:chgData name="ゲスト ユーザー" userId="" providerId="Windows Live" clId="Web-{0D9CA6A4-EA55-46F6-9B5C-F8F74A1936FF}" dt="2021-04-21T06:34:18.516" v="1473" actId="1076"/>
          <ac:spMkLst>
            <pc:docMk/>
            <pc:sldMk cId="3187508178" sldId="363"/>
            <ac:spMk id="36" creationId="{56FE5519-70DF-4B6C-BF96-6F0830A0B4A3}"/>
          </ac:spMkLst>
        </pc:spChg>
        <pc:spChg chg="add mod">
          <ac:chgData name="ゲスト ユーザー" userId="" providerId="Windows Live" clId="Web-{0D9CA6A4-EA55-46F6-9B5C-F8F74A1936FF}" dt="2021-04-21T06:34:22.907" v="1476" actId="20577"/>
          <ac:spMkLst>
            <pc:docMk/>
            <pc:sldMk cId="3187508178" sldId="363"/>
            <ac:spMk id="37" creationId="{A7B0E587-E056-4171-A771-7D4E2D445C1C}"/>
          </ac:spMkLst>
        </pc:spChg>
        <pc:spChg chg="add mod">
          <ac:chgData name="ゲスト ユーザー" userId="" providerId="Windows Live" clId="Web-{0D9CA6A4-EA55-46F6-9B5C-F8F74A1936FF}" dt="2021-04-21T06:34:38.001" v="1480"/>
          <ac:spMkLst>
            <pc:docMk/>
            <pc:sldMk cId="3187508178" sldId="363"/>
            <ac:spMk id="38" creationId="{99ADA468-DCE3-4222-AD6D-E89A78FFAC7B}"/>
          </ac:spMkLst>
        </pc:spChg>
        <pc:spChg chg="add mod">
          <ac:chgData name="ゲスト ユーザー" userId="" providerId="Windows Live" clId="Web-{0D9CA6A4-EA55-46F6-9B5C-F8F74A1936FF}" dt="2021-04-21T06:34:46.298" v="1483"/>
          <ac:spMkLst>
            <pc:docMk/>
            <pc:sldMk cId="3187508178" sldId="363"/>
            <ac:spMk id="39" creationId="{F1B819DD-5F01-40C9-90C5-9A4687F1BB46}"/>
          </ac:spMkLst>
        </pc:spChg>
        <pc:cxnChg chg="add mod">
          <ac:chgData name="ゲスト ユーザー" userId="" providerId="Windows Live" clId="Web-{0D9CA6A4-EA55-46F6-9B5C-F8F74A1936FF}" dt="2021-04-21T05:28:37.362" v="466"/>
          <ac:cxnSpMkLst>
            <pc:docMk/>
            <pc:sldMk cId="3187508178" sldId="363"/>
            <ac:cxnSpMk id="3" creationId="{4689A017-94C1-4A5F-B95D-978C4C9F8DC5}"/>
          </ac:cxnSpMkLst>
        </pc:cxnChg>
        <pc:cxnChg chg="add mod">
          <ac:chgData name="ゲスト ユーザー" userId="" providerId="Windows Live" clId="Web-{0D9CA6A4-EA55-46F6-9B5C-F8F74A1936FF}" dt="2021-04-21T05:28:50.081" v="469" actId="14100"/>
          <ac:cxnSpMkLst>
            <pc:docMk/>
            <pc:sldMk cId="3187508178" sldId="363"/>
            <ac:cxnSpMk id="15" creationId="{8254BAC0-5162-41CA-B2BA-BEBBD6D8C500}"/>
          </ac:cxnSpMkLst>
        </pc:cxnChg>
        <pc:cxnChg chg="add mod">
          <ac:chgData name="ゲスト ユーザー" userId="" providerId="Windows Live" clId="Web-{0D9CA6A4-EA55-46F6-9B5C-F8F74A1936FF}" dt="2021-04-21T05:28:58.425" v="472" actId="14100"/>
          <ac:cxnSpMkLst>
            <pc:docMk/>
            <pc:sldMk cId="3187508178" sldId="363"/>
            <ac:cxnSpMk id="17" creationId="{B8FA6DE5-92BB-4ACD-BE7A-A54A46679F96}"/>
          </ac:cxnSpMkLst>
        </pc:cxnChg>
      </pc:sldChg>
      <pc:sldChg chg="addSp modSp add del replId">
        <pc:chgData name="ゲスト ユーザー" userId="" providerId="Windows Live" clId="Web-{0D9CA6A4-EA55-46F6-9B5C-F8F74A1936FF}" dt="2021-04-21T06:35:04.361" v="1484"/>
        <pc:sldMkLst>
          <pc:docMk/>
          <pc:sldMk cId="1923688616" sldId="364"/>
        </pc:sldMkLst>
        <pc:spChg chg="add mod">
          <ac:chgData name="ゲスト ユーザー" userId="" providerId="Windows Live" clId="Web-{0D9CA6A4-EA55-46F6-9B5C-F8F74A1936FF}" dt="2021-04-21T05:31:39.959" v="514" actId="1076"/>
          <ac:spMkLst>
            <pc:docMk/>
            <pc:sldMk cId="1923688616" sldId="364"/>
            <ac:spMk id="4" creationId="{F0930A54-7B2E-4B95-B9D8-4C998413EC78}"/>
          </ac:spMkLst>
        </pc:spChg>
        <pc:spChg chg="mod">
          <ac:chgData name="ゲスト ユーザー" userId="" providerId="Windows Live" clId="Web-{0D9CA6A4-EA55-46F6-9B5C-F8F74A1936FF}" dt="2021-04-21T05:39:48.748" v="705" actId="20577"/>
          <ac:spMkLst>
            <pc:docMk/>
            <pc:sldMk cId="1923688616" sldId="364"/>
            <ac:spMk id="6" creationId="{89F47B21-6F06-4DB6-B09D-FBDAD7CF1597}"/>
          </ac:spMkLst>
        </pc:spChg>
        <pc:spChg chg="mod">
          <ac:chgData name="ゲスト ユーザー" userId="" providerId="Windows Live" clId="Web-{0D9CA6A4-EA55-46F6-9B5C-F8F74A1936FF}" dt="2021-04-21T05:40:12.967" v="707" actId="20577"/>
          <ac:spMkLst>
            <pc:docMk/>
            <pc:sldMk cId="1923688616" sldId="364"/>
            <ac:spMk id="10" creationId="{61369F3A-7651-444E-8757-3DDD2AB3E3B6}"/>
          </ac:spMkLst>
        </pc:spChg>
        <pc:spChg chg="add mod">
          <ac:chgData name="ゲスト ユーザー" userId="" providerId="Windows Live" clId="Web-{0D9CA6A4-EA55-46F6-9B5C-F8F74A1936FF}" dt="2021-04-21T05:31:44.365" v="516" actId="1076"/>
          <ac:spMkLst>
            <pc:docMk/>
            <pc:sldMk cId="1923688616" sldId="364"/>
            <ac:spMk id="18" creationId="{9CFC6FD3-F6FD-4116-9342-1C8614453F2F}"/>
          </ac:spMkLst>
        </pc:spChg>
        <pc:spChg chg="add mod">
          <ac:chgData name="ゲスト ユーザー" userId="" providerId="Windows Live" clId="Web-{0D9CA6A4-EA55-46F6-9B5C-F8F74A1936FF}" dt="2021-04-21T05:31:48.069" v="518" actId="1076"/>
          <ac:spMkLst>
            <pc:docMk/>
            <pc:sldMk cId="1923688616" sldId="364"/>
            <ac:spMk id="19" creationId="{057789C5-547F-4440-AF45-CAF17EE667DC}"/>
          </ac:spMkLst>
        </pc:spChg>
      </pc:sldChg>
      <pc:sldChg chg="addSp modSp add replId">
        <pc:chgData name="ゲスト ユーザー" userId="" providerId="Windows Live" clId="Web-{0D9CA6A4-EA55-46F6-9B5C-F8F74A1936FF}" dt="2021-04-21T06:40:45.274" v="1669" actId="20577"/>
        <pc:sldMkLst>
          <pc:docMk/>
          <pc:sldMk cId="1726714614" sldId="365"/>
        </pc:sldMkLst>
        <pc:spChg chg="add">
          <ac:chgData name="ゲスト ユーザー" userId="" providerId="Windows Live" clId="Web-{0D9CA6A4-EA55-46F6-9B5C-F8F74A1936FF}" dt="2021-04-21T05:32:20.803" v="519"/>
          <ac:spMkLst>
            <pc:docMk/>
            <pc:sldMk cId="1726714614" sldId="365"/>
            <ac:spMk id="4" creationId="{DB4B18CD-5127-481C-B29D-D8F7F5D3512E}"/>
          </ac:spMkLst>
        </pc:spChg>
        <pc:spChg chg="mod">
          <ac:chgData name="ゲスト ユーザー" userId="" providerId="Windows Live" clId="Web-{0D9CA6A4-EA55-46F6-9B5C-F8F74A1936FF}" dt="2021-04-21T06:35:32.564" v="1490" actId="20577"/>
          <ac:spMkLst>
            <pc:docMk/>
            <pc:sldMk cId="1726714614" sldId="365"/>
            <ac:spMk id="6" creationId="{89F47B21-6F06-4DB6-B09D-FBDAD7CF1597}"/>
          </ac:spMkLst>
        </pc:spChg>
        <pc:spChg chg="add">
          <ac:chgData name="ゲスト ユーザー" userId="" providerId="Windows Live" clId="Web-{0D9CA6A4-EA55-46F6-9B5C-F8F74A1936FF}" dt="2021-04-21T05:32:21.022" v="520"/>
          <ac:spMkLst>
            <pc:docMk/>
            <pc:sldMk cId="1726714614" sldId="365"/>
            <ac:spMk id="8" creationId="{869A36EF-31A9-4A23-A5E0-998331611589}"/>
          </ac:spMkLst>
        </pc:spChg>
        <pc:spChg chg="mod">
          <ac:chgData name="ゲスト ユーザー" userId="" providerId="Windows Live" clId="Web-{0D9CA6A4-EA55-46F6-9B5C-F8F74A1936FF}" dt="2021-04-21T05:51:38.197" v="836" actId="20577"/>
          <ac:spMkLst>
            <pc:docMk/>
            <pc:sldMk cId="1726714614" sldId="365"/>
            <ac:spMk id="10" creationId="{61369F3A-7651-444E-8757-3DDD2AB3E3B6}"/>
          </ac:spMkLst>
        </pc:spChg>
        <pc:spChg chg="add">
          <ac:chgData name="ゲスト ユーザー" userId="" providerId="Windows Live" clId="Web-{0D9CA6A4-EA55-46F6-9B5C-F8F74A1936FF}" dt="2021-04-21T05:32:21.225" v="521"/>
          <ac:spMkLst>
            <pc:docMk/>
            <pc:sldMk cId="1726714614" sldId="365"/>
            <ac:spMk id="12" creationId="{C8F7AE71-F126-47C8-AFD4-78EC79BC9B10}"/>
          </ac:spMkLst>
        </pc:spChg>
        <pc:spChg chg="add mod">
          <ac:chgData name="ゲスト ユーザー" userId="" providerId="Windows Live" clId="Web-{0D9CA6A4-EA55-46F6-9B5C-F8F74A1936FF}" dt="2021-04-21T06:35:24.845" v="1487" actId="20577"/>
          <ac:spMkLst>
            <pc:docMk/>
            <pc:sldMk cId="1726714614" sldId="365"/>
            <ac:spMk id="19" creationId="{7FE3F196-DBBD-4374-BDE4-5D4BFD6AF577}"/>
          </ac:spMkLst>
        </pc:spChg>
        <pc:spChg chg="add mod">
          <ac:chgData name="ゲスト ユーザー" userId="" providerId="Windows Live" clId="Web-{0D9CA6A4-EA55-46F6-9B5C-F8F74A1936FF}" dt="2021-04-21T06:35:38.066" v="1491" actId="1076"/>
          <ac:spMkLst>
            <pc:docMk/>
            <pc:sldMk cId="1726714614" sldId="365"/>
            <ac:spMk id="20" creationId="{22307B50-F6BA-4B04-9858-AD8F499BB987}"/>
          </ac:spMkLst>
        </pc:spChg>
        <pc:spChg chg="add mod">
          <ac:chgData name="ゲスト ユーザー" userId="" providerId="Windows Live" clId="Web-{0D9CA6A4-EA55-46F6-9B5C-F8F74A1936FF}" dt="2021-04-21T06:35:47.940" v="1494"/>
          <ac:spMkLst>
            <pc:docMk/>
            <pc:sldMk cId="1726714614" sldId="365"/>
            <ac:spMk id="21" creationId="{D8ACCE85-E806-48C8-BDAA-B759EE89B213}"/>
          </ac:spMkLst>
        </pc:spChg>
        <pc:spChg chg="add mod">
          <ac:chgData name="ゲスト ユーザー" userId="" providerId="Windows Live" clId="Web-{0D9CA6A4-EA55-46F6-9B5C-F8F74A1936FF}" dt="2021-04-21T06:35:57.221" v="1504" actId="20577"/>
          <ac:spMkLst>
            <pc:docMk/>
            <pc:sldMk cId="1726714614" sldId="365"/>
            <ac:spMk id="22" creationId="{282D5721-9FCF-4626-9C7D-44A57A448A31}"/>
          </ac:spMkLst>
        </pc:spChg>
        <pc:spChg chg="add mod">
          <ac:chgData name="ゲスト ユーザー" userId="" providerId="Windows Live" clId="Web-{0D9CA6A4-EA55-46F6-9B5C-F8F74A1936FF}" dt="2021-04-21T06:36:03.784" v="1507" actId="20577"/>
          <ac:spMkLst>
            <pc:docMk/>
            <pc:sldMk cId="1726714614" sldId="365"/>
            <ac:spMk id="23" creationId="{F338EBD7-C0AC-49DC-9F4B-2098229CD683}"/>
          </ac:spMkLst>
        </pc:spChg>
        <pc:spChg chg="add mod">
          <ac:chgData name="ゲスト ユーザー" userId="" providerId="Windows Live" clId="Web-{0D9CA6A4-EA55-46F6-9B5C-F8F74A1936FF}" dt="2021-04-21T06:36:17.457" v="1522" actId="1076"/>
          <ac:spMkLst>
            <pc:docMk/>
            <pc:sldMk cId="1726714614" sldId="365"/>
            <ac:spMk id="24" creationId="{D89D2550-97EF-43EE-95A5-4D0F82A06E74}"/>
          </ac:spMkLst>
        </pc:spChg>
        <pc:spChg chg="add mod">
          <ac:chgData name="ゲスト ユーザー" userId="" providerId="Windows Live" clId="Web-{0D9CA6A4-EA55-46F6-9B5C-F8F74A1936FF}" dt="2021-04-21T06:36:27.253" v="1536" actId="1076"/>
          <ac:spMkLst>
            <pc:docMk/>
            <pc:sldMk cId="1726714614" sldId="365"/>
            <ac:spMk id="25" creationId="{AB985C8D-4B79-461F-B271-DCC2DAD2D3A7}"/>
          </ac:spMkLst>
        </pc:spChg>
        <pc:spChg chg="add mod">
          <ac:chgData name="ゲスト ユーザー" userId="" providerId="Windows Live" clId="Web-{0D9CA6A4-EA55-46F6-9B5C-F8F74A1936FF}" dt="2021-04-21T06:36:42.909" v="1541" actId="20577"/>
          <ac:spMkLst>
            <pc:docMk/>
            <pc:sldMk cId="1726714614" sldId="365"/>
            <ac:spMk id="26" creationId="{1EFF6A11-C76C-4B6D-93E3-074D0CF527F8}"/>
          </ac:spMkLst>
        </pc:spChg>
        <pc:spChg chg="add mod">
          <ac:chgData name="ゲスト ユーザー" userId="" providerId="Windows Live" clId="Web-{0D9CA6A4-EA55-46F6-9B5C-F8F74A1936FF}" dt="2021-04-21T06:36:48.878" v="1544" actId="20577"/>
          <ac:spMkLst>
            <pc:docMk/>
            <pc:sldMk cId="1726714614" sldId="365"/>
            <ac:spMk id="27" creationId="{A18566BC-0144-4C1B-9487-83CAD7020D2F}"/>
          </ac:spMkLst>
        </pc:spChg>
        <pc:spChg chg="add mod">
          <ac:chgData name="ゲスト ユーザー" userId="" providerId="Windows Live" clId="Web-{0D9CA6A4-EA55-46F6-9B5C-F8F74A1936FF}" dt="2021-04-21T06:36:56.066" v="1547" actId="20577"/>
          <ac:spMkLst>
            <pc:docMk/>
            <pc:sldMk cId="1726714614" sldId="365"/>
            <ac:spMk id="28" creationId="{64E4369B-DC17-4CAB-975F-EFA113C22951}"/>
          </ac:spMkLst>
        </pc:spChg>
        <pc:spChg chg="add mod">
          <ac:chgData name="ゲスト ユーザー" userId="" providerId="Windows Live" clId="Web-{0D9CA6A4-EA55-46F6-9B5C-F8F74A1936FF}" dt="2021-04-21T06:37:09.785" v="1561" actId="1076"/>
          <ac:spMkLst>
            <pc:docMk/>
            <pc:sldMk cId="1726714614" sldId="365"/>
            <ac:spMk id="29" creationId="{701CED17-287E-4ED6-9FF5-0A1AB35B73E0}"/>
          </ac:spMkLst>
        </pc:spChg>
        <pc:spChg chg="add mod">
          <ac:chgData name="ゲスト ユーザー" userId="" providerId="Windows Live" clId="Web-{0D9CA6A4-EA55-46F6-9B5C-F8F74A1936FF}" dt="2021-04-21T06:37:24.270" v="1571" actId="20577"/>
          <ac:spMkLst>
            <pc:docMk/>
            <pc:sldMk cId="1726714614" sldId="365"/>
            <ac:spMk id="30" creationId="{FA24BAD2-CBB3-41E1-96DC-CC61290EBFBF}"/>
          </ac:spMkLst>
        </pc:spChg>
        <pc:spChg chg="add mod">
          <ac:chgData name="ゲスト ユーザー" userId="" providerId="Windows Live" clId="Web-{0D9CA6A4-EA55-46F6-9B5C-F8F74A1936FF}" dt="2021-04-21T06:37:33.835" v="1577" actId="1076"/>
          <ac:spMkLst>
            <pc:docMk/>
            <pc:sldMk cId="1726714614" sldId="365"/>
            <ac:spMk id="31" creationId="{6F45FA57-0FCF-476D-AC17-0E142B35EC53}"/>
          </ac:spMkLst>
        </pc:spChg>
        <pc:spChg chg="add mod">
          <ac:chgData name="ゲスト ユーザー" userId="" providerId="Windows Live" clId="Web-{0D9CA6A4-EA55-46F6-9B5C-F8F74A1936FF}" dt="2021-04-21T06:37:43.208" v="1582" actId="20577"/>
          <ac:spMkLst>
            <pc:docMk/>
            <pc:sldMk cId="1726714614" sldId="365"/>
            <ac:spMk id="32" creationId="{71B870F5-5C10-4428-BFFD-F3A71D413C38}"/>
          </ac:spMkLst>
        </pc:spChg>
        <pc:spChg chg="add mod">
          <ac:chgData name="ゲスト ユーザー" userId="" providerId="Windows Live" clId="Web-{0D9CA6A4-EA55-46F6-9B5C-F8F74A1936FF}" dt="2021-04-21T06:37:58.223" v="1586" actId="1076"/>
          <ac:spMkLst>
            <pc:docMk/>
            <pc:sldMk cId="1726714614" sldId="365"/>
            <ac:spMk id="33" creationId="{0F52AF84-693C-440D-878E-A57FD60DD43F}"/>
          </ac:spMkLst>
        </pc:spChg>
        <pc:spChg chg="add mod">
          <ac:chgData name="ゲスト ユーザー" userId="" providerId="Windows Live" clId="Web-{0D9CA6A4-EA55-46F6-9B5C-F8F74A1936FF}" dt="2021-04-21T06:38:05.911" v="1594" actId="20577"/>
          <ac:spMkLst>
            <pc:docMk/>
            <pc:sldMk cId="1726714614" sldId="365"/>
            <ac:spMk id="34" creationId="{D8749FCB-0AA5-4BEA-BD0E-6589F0B1A375}"/>
          </ac:spMkLst>
        </pc:spChg>
        <pc:spChg chg="add mod">
          <ac:chgData name="ゲスト ユーザー" userId="" providerId="Windows Live" clId="Web-{0D9CA6A4-EA55-46F6-9B5C-F8F74A1936FF}" dt="2021-04-21T06:38:17.693" v="1600" actId="1076"/>
          <ac:spMkLst>
            <pc:docMk/>
            <pc:sldMk cId="1726714614" sldId="365"/>
            <ac:spMk id="35" creationId="{837D91D9-B605-429F-909A-F47C1F4705CF}"/>
          </ac:spMkLst>
        </pc:spChg>
        <pc:spChg chg="add mod">
          <ac:chgData name="ゲスト ユーザー" userId="" providerId="Windows Live" clId="Web-{0D9CA6A4-EA55-46F6-9B5C-F8F74A1936FF}" dt="2021-04-21T06:38:26.677" v="1603" actId="20577"/>
          <ac:spMkLst>
            <pc:docMk/>
            <pc:sldMk cId="1726714614" sldId="365"/>
            <ac:spMk id="36" creationId="{F3021CB9-A314-47B9-914C-13C4EB81A30C}"/>
          </ac:spMkLst>
        </pc:spChg>
        <pc:spChg chg="add mod">
          <ac:chgData name="ゲスト ユーザー" userId="" providerId="Windows Live" clId="Web-{0D9CA6A4-EA55-46F6-9B5C-F8F74A1936FF}" dt="2021-04-21T06:38:34.005" v="1613" actId="20577"/>
          <ac:spMkLst>
            <pc:docMk/>
            <pc:sldMk cId="1726714614" sldId="365"/>
            <ac:spMk id="37" creationId="{DF6DCCC5-0997-43DE-B6C5-AABF7B280694}"/>
          </ac:spMkLst>
        </pc:spChg>
        <pc:spChg chg="add mod">
          <ac:chgData name="ゲスト ユーザー" userId="" providerId="Windows Live" clId="Web-{0D9CA6A4-EA55-46F6-9B5C-F8F74A1936FF}" dt="2021-04-21T06:38:43.365" v="1615" actId="1076"/>
          <ac:spMkLst>
            <pc:docMk/>
            <pc:sldMk cId="1726714614" sldId="365"/>
            <ac:spMk id="38" creationId="{B2A0E043-F72B-4129-89B7-82C1A775B028}"/>
          </ac:spMkLst>
        </pc:spChg>
        <pc:spChg chg="add mod">
          <ac:chgData name="ゲスト ユーザー" userId="" providerId="Windows Live" clId="Web-{0D9CA6A4-EA55-46F6-9B5C-F8F74A1936FF}" dt="2021-04-21T06:38:56.287" v="1621" actId="20577"/>
          <ac:spMkLst>
            <pc:docMk/>
            <pc:sldMk cId="1726714614" sldId="365"/>
            <ac:spMk id="39" creationId="{3840D6ED-D3C2-40F4-ACB5-C35B7FAC9B1A}"/>
          </ac:spMkLst>
        </pc:spChg>
        <pc:spChg chg="add mod">
          <ac:chgData name="ゲスト ユーザー" userId="" providerId="Windows Live" clId="Web-{0D9CA6A4-EA55-46F6-9B5C-F8F74A1936FF}" dt="2021-04-21T06:39:14.084" v="1624" actId="20577"/>
          <ac:spMkLst>
            <pc:docMk/>
            <pc:sldMk cId="1726714614" sldId="365"/>
            <ac:spMk id="40" creationId="{8C9DF191-B0A3-477B-A8A9-845D4A97A29B}"/>
          </ac:spMkLst>
        </pc:spChg>
        <pc:spChg chg="add mod">
          <ac:chgData name="ゲスト ユーザー" userId="" providerId="Windows Live" clId="Web-{0D9CA6A4-EA55-46F6-9B5C-F8F74A1936FF}" dt="2021-04-21T06:39:22.600" v="1631" actId="20577"/>
          <ac:spMkLst>
            <pc:docMk/>
            <pc:sldMk cId="1726714614" sldId="365"/>
            <ac:spMk id="41" creationId="{7E8B8B52-637E-4611-8065-4CDDAAF756BD}"/>
          </ac:spMkLst>
        </pc:spChg>
        <pc:spChg chg="add mod">
          <ac:chgData name="ゲスト ユーザー" userId="" providerId="Windows Live" clId="Web-{0D9CA6A4-EA55-46F6-9B5C-F8F74A1936FF}" dt="2021-04-21T06:39:30.272" v="1634" actId="20577"/>
          <ac:spMkLst>
            <pc:docMk/>
            <pc:sldMk cId="1726714614" sldId="365"/>
            <ac:spMk id="42" creationId="{163FBB3D-3760-4BF3-97F6-66D11B4DEBFB}"/>
          </ac:spMkLst>
        </pc:spChg>
        <pc:spChg chg="add mod">
          <ac:chgData name="ゲスト ユーザー" userId="" providerId="Windows Live" clId="Web-{0D9CA6A4-EA55-46F6-9B5C-F8F74A1936FF}" dt="2021-04-21T06:39:37.460" v="1640" actId="20577"/>
          <ac:spMkLst>
            <pc:docMk/>
            <pc:sldMk cId="1726714614" sldId="365"/>
            <ac:spMk id="43" creationId="{AE7A7C43-924F-49B9-B68D-7768F9F0FBB1}"/>
          </ac:spMkLst>
        </pc:spChg>
        <pc:spChg chg="add mod">
          <ac:chgData name="ゲスト ユーザー" userId="" providerId="Windows Live" clId="Web-{0D9CA6A4-EA55-46F6-9B5C-F8F74A1936FF}" dt="2021-04-21T06:39:43.741" v="1642" actId="1076"/>
          <ac:spMkLst>
            <pc:docMk/>
            <pc:sldMk cId="1726714614" sldId="365"/>
            <ac:spMk id="44" creationId="{D530CCF2-0117-40F0-A86C-1CBB98BF50F3}"/>
          </ac:spMkLst>
        </pc:spChg>
        <pc:spChg chg="add mod">
          <ac:chgData name="ゲスト ユーザー" userId="" providerId="Windows Live" clId="Web-{0D9CA6A4-EA55-46F6-9B5C-F8F74A1936FF}" dt="2021-04-21T06:39:51.288" v="1644" actId="1076"/>
          <ac:spMkLst>
            <pc:docMk/>
            <pc:sldMk cId="1726714614" sldId="365"/>
            <ac:spMk id="45" creationId="{A9D22251-9540-4DD7-9D82-C621FE1BCEC9}"/>
          </ac:spMkLst>
        </pc:spChg>
        <pc:spChg chg="add mod">
          <ac:chgData name="ゲスト ユーザー" userId="" providerId="Windows Live" clId="Web-{0D9CA6A4-EA55-46F6-9B5C-F8F74A1936FF}" dt="2021-04-21T06:39:59.913" v="1647" actId="20577"/>
          <ac:spMkLst>
            <pc:docMk/>
            <pc:sldMk cId="1726714614" sldId="365"/>
            <ac:spMk id="46" creationId="{FAFDF774-2452-4E7E-9D8D-E2D4BFC29A92}"/>
          </ac:spMkLst>
        </pc:spChg>
        <pc:spChg chg="add mod">
          <ac:chgData name="ゲスト ユーザー" userId="" providerId="Windows Live" clId="Web-{0D9CA6A4-EA55-46F6-9B5C-F8F74A1936FF}" dt="2021-04-21T06:40:09.789" v="1650"/>
          <ac:spMkLst>
            <pc:docMk/>
            <pc:sldMk cId="1726714614" sldId="365"/>
            <ac:spMk id="47" creationId="{AC483E07-5FE7-4C06-81BB-14BEA9F7E452}"/>
          </ac:spMkLst>
        </pc:spChg>
        <pc:spChg chg="add mod">
          <ac:chgData name="ゲスト ユーザー" userId="" providerId="Windows Live" clId="Web-{0D9CA6A4-EA55-46F6-9B5C-F8F74A1936FF}" dt="2021-04-21T06:40:23.554" v="1660" actId="20577"/>
          <ac:spMkLst>
            <pc:docMk/>
            <pc:sldMk cId="1726714614" sldId="365"/>
            <ac:spMk id="48" creationId="{539EEF0F-9058-4AE0-BF92-7A3BEB7CEFDA}"/>
          </ac:spMkLst>
        </pc:spChg>
        <pc:spChg chg="add mod">
          <ac:chgData name="ゲスト ユーザー" userId="" providerId="Windows Live" clId="Web-{0D9CA6A4-EA55-46F6-9B5C-F8F74A1936FF}" dt="2021-04-21T06:40:32.086" v="1663"/>
          <ac:spMkLst>
            <pc:docMk/>
            <pc:sldMk cId="1726714614" sldId="365"/>
            <ac:spMk id="49" creationId="{E2DB9256-6963-4874-890F-6411F50BFC67}"/>
          </ac:spMkLst>
        </pc:spChg>
        <pc:spChg chg="add mod">
          <ac:chgData name="ゲスト ユーザー" userId="" providerId="Windows Live" clId="Web-{0D9CA6A4-EA55-46F6-9B5C-F8F74A1936FF}" dt="2021-04-21T06:40:45.274" v="1669" actId="20577"/>
          <ac:spMkLst>
            <pc:docMk/>
            <pc:sldMk cId="1726714614" sldId="365"/>
            <ac:spMk id="50" creationId="{4D1BC42A-8A10-4130-AC75-425EC5A7170A}"/>
          </ac:spMkLst>
        </pc:spChg>
        <pc:grpChg chg="mod">
          <ac:chgData name="ゲスト ユーザー" userId="" providerId="Windows Live" clId="Web-{0D9CA6A4-EA55-46F6-9B5C-F8F74A1936FF}" dt="2021-04-21T05:30:51.818" v="497" actId="1076"/>
          <ac:grpSpMkLst>
            <pc:docMk/>
            <pc:sldMk cId="1726714614" sldId="365"/>
            <ac:grpSpMk id="7" creationId="{E05A7744-1C3D-4C10-905B-412A873C1E51}"/>
          </ac:grpSpMkLst>
        </pc:grpChg>
        <pc:grpChg chg="mod">
          <ac:chgData name="ゲスト ユーザー" userId="" providerId="Windows Live" clId="Web-{0D9CA6A4-EA55-46F6-9B5C-F8F74A1936FF}" dt="2021-04-21T05:30:58.646" v="500" actId="1076"/>
          <ac:grpSpMkLst>
            <pc:docMk/>
            <pc:sldMk cId="1726714614" sldId="365"/>
            <ac:grpSpMk id="11" creationId="{9BAA1F65-E635-4577-A721-54D36B48C357}"/>
          </ac:grpSpMkLst>
        </pc:grpChg>
        <pc:picChg chg="mod">
          <ac:chgData name="ゲスト ユーザー" userId="" providerId="Windows Live" clId="Web-{0D9CA6A4-EA55-46F6-9B5C-F8F74A1936FF}" dt="2021-04-21T05:30:54.474" v="499" actId="14100"/>
          <ac:picMkLst>
            <pc:docMk/>
            <pc:sldMk cId="1726714614" sldId="365"/>
            <ac:picMk id="5" creationId="{D3768A51-F6AE-4B9E-A16B-13BF6E4AA4EF}"/>
          </ac:picMkLst>
        </pc:picChg>
        <pc:cxnChg chg="mod">
          <ac:chgData name="ゲスト ユーザー" userId="" providerId="Windows Live" clId="Web-{0D9CA6A4-EA55-46F6-9B5C-F8F74A1936FF}" dt="2021-04-21T05:30:30.489" v="495" actId="14100"/>
          <ac:cxnSpMkLst>
            <pc:docMk/>
            <pc:sldMk cId="1726714614" sldId="365"/>
            <ac:cxnSpMk id="15" creationId="{8254BAC0-5162-41CA-B2BA-BEBBD6D8C500}"/>
          </ac:cxnSpMkLst>
        </pc:cxnChg>
      </pc:sldChg>
      <pc:sldChg chg="addSp delSp modSp add replId">
        <pc:chgData name="ゲスト ユーザー" userId="" providerId="Windows Live" clId="Web-{0D9CA6A4-EA55-46F6-9B5C-F8F74A1936FF}" dt="2021-04-21T06:43:19.949" v="1748" actId="20577"/>
        <pc:sldMkLst>
          <pc:docMk/>
          <pc:sldMk cId="274308199" sldId="366"/>
        </pc:sldMkLst>
        <pc:spChg chg="mod">
          <ac:chgData name="ゲスト ユーザー" userId="" providerId="Windows Live" clId="Web-{0D9CA6A4-EA55-46F6-9B5C-F8F74A1936FF}" dt="2021-04-21T05:42:44.563" v="771" actId="20577"/>
          <ac:spMkLst>
            <pc:docMk/>
            <pc:sldMk cId="274308199" sldId="366"/>
            <ac:spMk id="2" creationId="{812691F7-D9DF-41BD-B532-594F960C3043}"/>
          </ac:spMkLst>
        </pc:spChg>
        <pc:spChg chg="add mod">
          <ac:chgData name="ゲスト ユーザー" userId="" providerId="Windows Live" clId="Web-{0D9CA6A4-EA55-46F6-9B5C-F8F74A1936FF}" dt="2021-04-21T06:41:01.555" v="1672" actId="20577"/>
          <ac:spMkLst>
            <pc:docMk/>
            <pc:sldMk cId="274308199" sldId="366"/>
            <ac:spMk id="3" creationId="{28F57711-A4BB-4F81-BA05-C6E9BC0C30F0}"/>
          </ac:spMkLst>
        </pc:spChg>
        <pc:spChg chg="del">
          <ac:chgData name="ゲスト ユーザー" userId="" providerId="Windows Live" clId="Web-{0D9CA6A4-EA55-46F6-9B5C-F8F74A1936FF}" dt="2021-04-21T05:41:45.734" v="721"/>
          <ac:spMkLst>
            <pc:docMk/>
            <pc:sldMk cId="274308199" sldId="366"/>
            <ac:spMk id="4" creationId="{DB4B18CD-5127-481C-B29D-D8F7F5D3512E}"/>
          </ac:spMkLst>
        </pc:spChg>
        <pc:spChg chg="mod">
          <ac:chgData name="ゲスト ユーザー" userId="" providerId="Windows Live" clId="Web-{0D9CA6A4-EA55-46F6-9B5C-F8F74A1936FF}" dt="2021-04-21T05:56:22.342" v="1009" actId="20577"/>
          <ac:spMkLst>
            <pc:docMk/>
            <pc:sldMk cId="274308199" sldId="366"/>
            <ac:spMk id="6" creationId="{89F47B21-6F06-4DB6-B09D-FBDAD7CF1597}"/>
          </ac:spMkLst>
        </pc:spChg>
        <pc:spChg chg="del">
          <ac:chgData name="ゲスト ユーザー" userId="" providerId="Windows Live" clId="Web-{0D9CA6A4-EA55-46F6-9B5C-F8F74A1936FF}" dt="2021-04-21T05:41:45.734" v="720"/>
          <ac:spMkLst>
            <pc:docMk/>
            <pc:sldMk cId="274308199" sldId="366"/>
            <ac:spMk id="8" creationId="{869A36EF-31A9-4A23-A5E0-998331611589}"/>
          </ac:spMkLst>
        </pc:spChg>
        <pc:spChg chg="mod">
          <ac:chgData name="ゲスト ユーザー" userId="" providerId="Windows Live" clId="Web-{0D9CA6A4-EA55-46F6-9B5C-F8F74A1936FF}" dt="2021-04-21T05:54:59.762" v="940" actId="14100"/>
          <ac:spMkLst>
            <pc:docMk/>
            <pc:sldMk cId="274308199" sldId="366"/>
            <ac:spMk id="10" creationId="{61369F3A-7651-444E-8757-3DDD2AB3E3B6}"/>
          </ac:spMkLst>
        </pc:spChg>
        <pc:spChg chg="del">
          <ac:chgData name="ゲスト ユーザー" userId="" providerId="Windows Live" clId="Web-{0D9CA6A4-EA55-46F6-9B5C-F8F74A1936FF}" dt="2021-04-21T05:41:45.734" v="719"/>
          <ac:spMkLst>
            <pc:docMk/>
            <pc:sldMk cId="274308199" sldId="366"/>
            <ac:spMk id="12" creationId="{C8F7AE71-F126-47C8-AFD4-78EC79BC9B10}"/>
          </ac:spMkLst>
        </pc:spChg>
        <pc:spChg chg="add mod">
          <ac:chgData name="ゲスト ユーザー" userId="" providerId="Windows Live" clId="Web-{0D9CA6A4-EA55-46F6-9B5C-F8F74A1936FF}" dt="2021-04-21T06:41:11.337" v="1676" actId="1076"/>
          <ac:spMkLst>
            <pc:docMk/>
            <pc:sldMk cId="274308199" sldId="366"/>
            <ac:spMk id="13" creationId="{4768A583-0763-4E9F-8BE8-42BE5694F23B}"/>
          </ac:spMkLst>
        </pc:spChg>
        <pc:spChg chg="del">
          <ac:chgData name="ゲスト ユーザー" userId="" providerId="Windows Live" clId="Web-{0D9CA6A4-EA55-46F6-9B5C-F8F74A1936FF}" dt="2021-04-21T05:41:45.750" v="727"/>
          <ac:spMkLst>
            <pc:docMk/>
            <pc:sldMk cId="274308199" sldId="366"/>
            <ac:spMk id="13" creationId="{DF540645-11BE-4539-959B-D4FEDCAF5089}"/>
          </ac:spMkLst>
        </pc:spChg>
        <pc:spChg chg="add mod">
          <ac:chgData name="ゲスト ユーザー" userId="" providerId="Windows Live" clId="Web-{0D9CA6A4-EA55-46F6-9B5C-F8F74A1936FF}" dt="2021-04-21T06:41:22.259" v="1680" actId="1076"/>
          <ac:spMkLst>
            <pc:docMk/>
            <pc:sldMk cId="274308199" sldId="366"/>
            <ac:spMk id="14" creationId="{3A8D17DD-509B-48BD-8565-41F9F261E9CA}"/>
          </ac:spMkLst>
        </pc:spChg>
        <pc:spChg chg="del">
          <ac:chgData name="ゲスト ユーザー" userId="" providerId="Windows Live" clId="Web-{0D9CA6A4-EA55-46F6-9B5C-F8F74A1936FF}" dt="2021-04-21T05:41:45.750" v="726"/>
          <ac:spMkLst>
            <pc:docMk/>
            <pc:sldMk cId="274308199" sldId="366"/>
            <ac:spMk id="14" creationId="{C9BBE1CD-C78E-408F-9839-48BD7BBCAE87}"/>
          </ac:spMkLst>
        </pc:spChg>
        <pc:spChg chg="add mod">
          <ac:chgData name="ゲスト ユーザー" userId="" providerId="Windows Live" clId="Web-{0D9CA6A4-EA55-46F6-9B5C-F8F74A1936FF}" dt="2021-04-21T06:41:32.712" v="1687" actId="1076"/>
          <ac:spMkLst>
            <pc:docMk/>
            <pc:sldMk cId="274308199" sldId="366"/>
            <ac:spMk id="15" creationId="{0E3C9A6C-E49D-4892-AF31-07FE8864AEC0}"/>
          </ac:spMkLst>
        </pc:spChg>
        <pc:spChg chg="del">
          <ac:chgData name="ゲスト ユーザー" userId="" providerId="Windows Live" clId="Web-{0D9CA6A4-EA55-46F6-9B5C-F8F74A1936FF}" dt="2021-04-21T05:41:45.750" v="725"/>
          <ac:spMkLst>
            <pc:docMk/>
            <pc:sldMk cId="274308199" sldId="366"/>
            <ac:spMk id="16" creationId="{0CF25AE3-E490-40B2-B802-5710BCF075D2}"/>
          </ac:spMkLst>
        </pc:spChg>
        <pc:spChg chg="add mod">
          <ac:chgData name="ゲスト ユーザー" userId="" providerId="Windows Live" clId="Web-{0D9CA6A4-EA55-46F6-9B5C-F8F74A1936FF}" dt="2021-04-21T06:41:39.384" v="1693" actId="20577"/>
          <ac:spMkLst>
            <pc:docMk/>
            <pc:sldMk cId="274308199" sldId="366"/>
            <ac:spMk id="16" creationId="{49EF080E-E505-462E-8F6C-9BD91101B707}"/>
          </ac:spMkLst>
        </pc:spChg>
        <pc:spChg chg="add mod">
          <ac:chgData name="ゲスト ユーザー" userId="" providerId="Windows Live" clId="Web-{0D9CA6A4-EA55-46F6-9B5C-F8F74A1936FF}" dt="2021-04-21T06:41:52.465" v="1700" actId="1076"/>
          <ac:spMkLst>
            <pc:docMk/>
            <pc:sldMk cId="274308199" sldId="366"/>
            <ac:spMk id="17" creationId="{54432BFF-A6B1-4DCB-BD80-6289458F95C5}"/>
          </ac:spMkLst>
        </pc:spChg>
        <pc:spChg chg="add mod">
          <ac:chgData name="ゲスト ユーザー" userId="" providerId="Windows Live" clId="Web-{0D9CA6A4-EA55-46F6-9B5C-F8F74A1936FF}" dt="2021-04-21T06:42:01.509" v="1704" actId="1076"/>
          <ac:spMkLst>
            <pc:docMk/>
            <pc:sldMk cId="274308199" sldId="366"/>
            <ac:spMk id="18" creationId="{EA3CC6A6-59A5-4285-B83D-A14A2B28AE1A}"/>
          </ac:spMkLst>
        </pc:spChg>
        <pc:spChg chg="add mod">
          <ac:chgData name="ゲスト ユーザー" userId="" providerId="Windows Live" clId="Web-{0D9CA6A4-EA55-46F6-9B5C-F8F74A1936FF}" dt="2021-04-21T06:42:13.291" v="1716" actId="20577"/>
          <ac:spMkLst>
            <pc:docMk/>
            <pc:sldMk cId="274308199" sldId="366"/>
            <ac:spMk id="20" creationId="{DF608C2B-33CD-488E-BBF4-A318A14592C1}"/>
          </ac:spMkLst>
        </pc:spChg>
        <pc:spChg chg="add mod">
          <ac:chgData name="ゲスト ユーザー" userId="" providerId="Windows Live" clId="Web-{0D9CA6A4-EA55-46F6-9B5C-F8F74A1936FF}" dt="2021-04-21T06:42:23.979" v="1723" actId="20577"/>
          <ac:spMkLst>
            <pc:docMk/>
            <pc:sldMk cId="274308199" sldId="366"/>
            <ac:spMk id="22" creationId="{B808F67A-BA5E-40BA-A66F-8FA367AAA3BE}"/>
          </ac:spMkLst>
        </pc:spChg>
        <pc:spChg chg="add mod">
          <ac:chgData name="ゲスト ユーザー" userId="" providerId="Windows Live" clId="Web-{0D9CA6A4-EA55-46F6-9B5C-F8F74A1936FF}" dt="2021-04-21T06:42:31.823" v="1726" actId="20577"/>
          <ac:spMkLst>
            <pc:docMk/>
            <pc:sldMk cId="274308199" sldId="366"/>
            <ac:spMk id="23" creationId="{8BCDE0F0-00AC-4E19-B395-E6438C9DB4D0}"/>
          </ac:spMkLst>
        </pc:spChg>
        <pc:spChg chg="add mod">
          <ac:chgData name="ゲスト ユーザー" userId="" providerId="Windows Live" clId="Web-{0D9CA6A4-EA55-46F6-9B5C-F8F74A1936FF}" dt="2021-04-21T06:42:39.776" v="1729" actId="20577"/>
          <ac:spMkLst>
            <pc:docMk/>
            <pc:sldMk cId="274308199" sldId="366"/>
            <ac:spMk id="24" creationId="{A22AEB0F-75E1-4277-A5A1-2689B0FFEB2F}"/>
          </ac:spMkLst>
        </pc:spChg>
        <pc:spChg chg="add mod">
          <ac:chgData name="ゲスト ユーザー" userId="" providerId="Windows Live" clId="Web-{0D9CA6A4-EA55-46F6-9B5C-F8F74A1936FF}" dt="2021-04-21T06:42:51.589" v="1733" actId="1076"/>
          <ac:spMkLst>
            <pc:docMk/>
            <pc:sldMk cId="274308199" sldId="366"/>
            <ac:spMk id="25" creationId="{6F882D70-9081-4233-8449-E26D28029D64}"/>
          </ac:spMkLst>
        </pc:spChg>
        <pc:spChg chg="add mod">
          <ac:chgData name="ゲスト ユーザー" userId="" providerId="Windows Live" clId="Web-{0D9CA6A4-EA55-46F6-9B5C-F8F74A1936FF}" dt="2021-04-21T06:42:57.792" v="1736" actId="20577"/>
          <ac:spMkLst>
            <pc:docMk/>
            <pc:sldMk cId="274308199" sldId="366"/>
            <ac:spMk id="26" creationId="{F93D11EA-6E2F-4423-B19E-0D7E62B9AAE3}"/>
          </ac:spMkLst>
        </pc:spChg>
        <pc:spChg chg="add mod">
          <ac:chgData name="ゲスト ユーザー" userId="" providerId="Windows Live" clId="Web-{0D9CA6A4-EA55-46F6-9B5C-F8F74A1936FF}" dt="2021-04-21T06:43:09.995" v="1740" actId="1076"/>
          <ac:spMkLst>
            <pc:docMk/>
            <pc:sldMk cId="274308199" sldId="366"/>
            <ac:spMk id="27" creationId="{EFB791E3-1AE7-4A2D-AD0E-DBF7E81028A4}"/>
          </ac:spMkLst>
        </pc:spChg>
        <pc:spChg chg="add mod">
          <ac:chgData name="ゲスト ユーザー" userId="" providerId="Windows Live" clId="Web-{0D9CA6A4-EA55-46F6-9B5C-F8F74A1936FF}" dt="2021-04-21T06:43:19.949" v="1748" actId="20577"/>
          <ac:spMkLst>
            <pc:docMk/>
            <pc:sldMk cId="274308199" sldId="366"/>
            <ac:spMk id="28" creationId="{C228730F-31C7-4CBF-93DC-BDC0DD18A370}"/>
          </ac:spMkLst>
        </pc:spChg>
        <pc:picChg chg="add mod">
          <ac:chgData name="ゲスト ユーザー" userId="" providerId="Windows Live" clId="Web-{0D9CA6A4-EA55-46F6-9B5C-F8F74A1936FF}" dt="2021-04-21T06:01:22.768" v="1164" actId="1076"/>
          <ac:picMkLst>
            <pc:docMk/>
            <pc:sldMk cId="274308199" sldId="366"/>
            <ac:picMk id="19" creationId="{BFF8B594-BBC7-40A7-8086-374CCAFD4D4E}"/>
          </ac:picMkLst>
        </pc:picChg>
        <pc:picChg chg="add mod">
          <ac:chgData name="ゲスト ユーザー" userId="" providerId="Windows Live" clId="Web-{0D9CA6A4-EA55-46F6-9B5C-F8F74A1936FF}" dt="2021-04-21T06:01:22.721" v="1163" actId="1076"/>
          <ac:picMkLst>
            <pc:docMk/>
            <pc:sldMk cId="274308199" sldId="366"/>
            <ac:picMk id="21" creationId="{A7BE354B-767F-4995-8396-BFF05835C170}"/>
          </ac:picMkLst>
        </pc:picChg>
        <pc:cxnChg chg="del">
          <ac:chgData name="ゲスト ユーザー" userId="" providerId="Windows Live" clId="Web-{0D9CA6A4-EA55-46F6-9B5C-F8F74A1936FF}" dt="2021-04-21T05:41:45.750" v="724"/>
          <ac:cxnSpMkLst>
            <pc:docMk/>
            <pc:sldMk cId="274308199" sldId="366"/>
            <ac:cxnSpMk id="3" creationId="{4689A017-94C1-4A5F-B95D-978C4C9F8DC5}"/>
          </ac:cxnSpMkLst>
        </pc:cxnChg>
        <pc:cxnChg chg="del">
          <ac:chgData name="ゲスト ユーザー" userId="" providerId="Windows Live" clId="Web-{0D9CA6A4-EA55-46F6-9B5C-F8F74A1936FF}" dt="2021-04-21T05:41:45.750" v="723"/>
          <ac:cxnSpMkLst>
            <pc:docMk/>
            <pc:sldMk cId="274308199" sldId="366"/>
            <ac:cxnSpMk id="15" creationId="{8254BAC0-5162-41CA-B2BA-BEBBD6D8C500}"/>
          </ac:cxnSpMkLst>
        </pc:cxnChg>
        <pc:cxnChg chg="del">
          <ac:chgData name="ゲスト ユーザー" userId="" providerId="Windows Live" clId="Web-{0D9CA6A4-EA55-46F6-9B5C-F8F74A1936FF}" dt="2021-04-21T05:41:45.734" v="722"/>
          <ac:cxnSpMkLst>
            <pc:docMk/>
            <pc:sldMk cId="274308199" sldId="366"/>
            <ac:cxnSpMk id="17" creationId="{B8FA6DE5-92BB-4ACD-BE7A-A54A46679F96}"/>
          </ac:cxnSpMkLst>
        </pc:cxnChg>
      </pc:sldChg>
      <pc:sldChg chg="addSp modSp add replId">
        <pc:chgData name="ゲスト ユーザー" userId="" providerId="Windows Live" clId="Web-{0D9CA6A4-EA55-46F6-9B5C-F8F74A1936FF}" dt="2021-04-21T06:44:11.465" v="1775"/>
        <pc:sldMkLst>
          <pc:docMk/>
          <pc:sldMk cId="327526146" sldId="367"/>
        </pc:sldMkLst>
        <pc:spChg chg="mod">
          <ac:chgData name="ゲスト ユーザー" userId="" providerId="Windows Live" clId="Web-{0D9CA6A4-EA55-46F6-9B5C-F8F74A1936FF}" dt="2021-04-21T05:56:37.951" v="1018" actId="20577"/>
          <ac:spMkLst>
            <pc:docMk/>
            <pc:sldMk cId="327526146" sldId="367"/>
            <ac:spMk id="2" creationId="{812691F7-D9DF-41BD-B532-594F960C3043}"/>
          </ac:spMkLst>
        </pc:spChg>
        <pc:spChg chg="add mod">
          <ac:chgData name="ゲスト ユーザー" userId="" providerId="Windows Live" clId="Web-{0D9CA6A4-EA55-46F6-9B5C-F8F74A1936FF}" dt="2021-04-21T06:43:38.293" v="1753" actId="20577"/>
          <ac:spMkLst>
            <pc:docMk/>
            <pc:sldMk cId="327526146" sldId="367"/>
            <ac:spMk id="4" creationId="{43172983-B393-4B42-8300-786A70557100}"/>
          </ac:spMkLst>
        </pc:spChg>
        <pc:spChg chg="mod">
          <ac:chgData name="ゲスト ユーザー" userId="" providerId="Windows Live" clId="Web-{0D9CA6A4-EA55-46F6-9B5C-F8F74A1936FF}" dt="2021-04-21T06:02:33.910" v="1186" actId="20577"/>
          <ac:spMkLst>
            <pc:docMk/>
            <pc:sldMk cId="327526146" sldId="367"/>
            <ac:spMk id="6" creationId="{89F47B21-6F06-4DB6-B09D-FBDAD7CF1597}"/>
          </ac:spMkLst>
        </pc:spChg>
        <pc:spChg chg="mod">
          <ac:chgData name="ゲスト ユーザー" userId="" providerId="Windows Live" clId="Web-{0D9CA6A4-EA55-46F6-9B5C-F8F74A1936FF}" dt="2021-04-21T06:02:51.004" v="1193" actId="20577"/>
          <ac:spMkLst>
            <pc:docMk/>
            <pc:sldMk cId="327526146" sldId="367"/>
            <ac:spMk id="10" creationId="{61369F3A-7651-444E-8757-3DDD2AB3E3B6}"/>
          </ac:spMkLst>
        </pc:spChg>
        <pc:spChg chg="add mod">
          <ac:chgData name="ゲスト ユーザー" userId="" providerId="Windows Live" clId="Web-{0D9CA6A4-EA55-46F6-9B5C-F8F74A1936FF}" dt="2021-04-21T06:43:44.512" v="1756" actId="20577"/>
          <ac:spMkLst>
            <pc:docMk/>
            <pc:sldMk cId="327526146" sldId="367"/>
            <ac:spMk id="13" creationId="{44998C55-87FE-48AF-B685-F31650FA5F5F}"/>
          </ac:spMkLst>
        </pc:spChg>
        <pc:spChg chg="add mod">
          <ac:chgData name="ゲスト ユーザー" userId="" providerId="Windows Live" clId="Web-{0D9CA6A4-EA55-46F6-9B5C-F8F74A1936FF}" dt="2021-04-21T06:43:51.590" v="1759" actId="20577"/>
          <ac:spMkLst>
            <pc:docMk/>
            <pc:sldMk cId="327526146" sldId="367"/>
            <ac:spMk id="14" creationId="{D7D3D642-6D28-4EFD-98BF-398301BD1FE7}"/>
          </ac:spMkLst>
        </pc:spChg>
        <pc:spChg chg="add mod">
          <ac:chgData name="ゲスト ユーザー" userId="" providerId="Windows Live" clId="Web-{0D9CA6A4-EA55-46F6-9B5C-F8F74A1936FF}" dt="2021-04-21T06:43:58.296" v="1762" actId="20577"/>
          <ac:spMkLst>
            <pc:docMk/>
            <pc:sldMk cId="327526146" sldId="367"/>
            <ac:spMk id="15" creationId="{C69B140C-1A5F-4B64-AC09-00E69D150710}"/>
          </ac:spMkLst>
        </pc:spChg>
        <pc:spChg chg="add mod">
          <ac:chgData name="ゲスト ユーザー" userId="" providerId="Windows Live" clId="Web-{0D9CA6A4-EA55-46F6-9B5C-F8F74A1936FF}" dt="2021-04-21T06:44:09.575" v="1774" actId="20577"/>
          <ac:spMkLst>
            <pc:docMk/>
            <pc:sldMk cId="327526146" sldId="367"/>
            <ac:spMk id="16" creationId="{435A74BE-01AF-4974-9610-A2F3CC8C7DF3}"/>
          </ac:spMkLst>
        </pc:spChg>
        <pc:spChg chg="add">
          <ac:chgData name="ゲスト ユーザー" userId="" providerId="Windows Live" clId="Web-{0D9CA6A4-EA55-46F6-9B5C-F8F74A1936FF}" dt="2021-04-21T06:44:11.465" v="1775"/>
          <ac:spMkLst>
            <pc:docMk/>
            <pc:sldMk cId="327526146" sldId="367"/>
            <ac:spMk id="17" creationId="{7C5A1985-A4E2-4456-9253-2C4A7ED7534D}"/>
          </ac:spMkLst>
        </pc:spChg>
        <pc:grpChg chg="mod">
          <ac:chgData name="ゲスト ユーザー" userId="" providerId="Windows Live" clId="Web-{0D9CA6A4-EA55-46F6-9B5C-F8F74A1936FF}" dt="2021-04-21T06:01:36.956" v="1167" actId="1076"/>
          <ac:grpSpMkLst>
            <pc:docMk/>
            <pc:sldMk cId="327526146" sldId="367"/>
            <ac:grpSpMk id="7" creationId="{E05A7744-1C3D-4C10-905B-412A873C1E51}"/>
          </ac:grpSpMkLst>
        </pc:grpChg>
        <pc:grpChg chg="mod">
          <ac:chgData name="ゲスト ユーザー" userId="" providerId="Windows Live" clId="Web-{0D9CA6A4-EA55-46F6-9B5C-F8F74A1936FF}" dt="2021-04-21T06:01:43.722" v="1169" actId="1076"/>
          <ac:grpSpMkLst>
            <pc:docMk/>
            <pc:sldMk cId="327526146" sldId="367"/>
            <ac:grpSpMk id="11" creationId="{9BAA1F65-E635-4577-A721-54D36B48C357}"/>
          </ac:grpSpMkLst>
        </pc:grpChg>
        <pc:picChg chg="add mod">
          <ac:chgData name="ゲスト ユーザー" userId="" providerId="Windows Live" clId="Web-{0D9CA6A4-EA55-46F6-9B5C-F8F74A1936FF}" dt="2021-04-21T06:01:34.690" v="1166" actId="1076"/>
          <ac:picMkLst>
            <pc:docMk/>
            <pc:sldMk cId="327526146" sldId="367"/>
            <ac:picMk id="3" creationId="{720ADEEE-647F-4795-A489-92DFC722468B}"/>
          </ac:picMkLst>
        </pc:picChg>
      </pc:sldChg>
      <pc:sldChg chg="new del">
        <pc:chgData name="ゲスト ユーザー" userId="" providerId="Windows Live" clId="Web-{0D9CA6A4-EA55-46F6-9B5C-F8F74A1936FF}" dt="2021-04-21T05:43:08.923" v="774"/>
        <pc:sldMkLst>
          <pc:docMk/>
          <pc:sldMk cId="3623740264" sldId="367"/>
        </pc:sldMkLst>
      </pc:sldChg>
    </pc:docChg>
  </pc:docChgLst>
  <pc:docChgLst>
    <pc:chgData name="ゲスト ユーザー" providerId="Windows Live" clId="Web-{A67AD709-0C5A-45DE-850D-5DAF54B1C2D6}"/>
    <pc:docChg chg="addSld delSld modSld">
      <pc:chgData name="ゲスト ユーザー" userId="" providerId="Windows Live" clId="Web-{A67AD709-0C5A-45DE-850D-5DAF54B1C2D6}" dt="2021-03-27T02:02:14.924" v="567" actId="1076"/>
      <pc:docMkLst>
        <pc:docMk/>
      </pc:docMkLst>
      <pc:sldChg chg="addSp delSp modSp">
        <pc:chgData name="ゲスト ユーザー" userId="" providerId="Windows Live" clId="Web-{A67AD709-0C5A-45DE-850D-5DAF54B1C2D6}" dt="2021-03-27T01:23:17.580" v="2" actId="1076"/>
        <pc:sldMkLst>
          <pc:docMk/>
          <pc:sldMk cId="170404140" sldId="364"/>
        </pc:sldMkLst>
        <pc:picChg chg="add mod">
          <ac:chgData name="ゲスト ユーザー" userId="" providerId="Windows Live" clId="Web-{A67AD709-0C5A-45DE-850D-5DAF54B1C2D6}" dt="2021-03-27T01:23:17.580" v="2" actId="1076"/>
          <ac:picMkLst>
            <pc:docMk/>
            <pc:sldMk cId="170404140" sldId="364"/>
            <ac:picMk id="5" creationId="{6F618216-D1D1-4574-9CBF-8C62EE5655D7}"/>
          </ac:picMkLst>
        </pc:picChg>
        <pc:picChg chg="del">
          <ac:chgData name="ゲスト ユーザー" userId="" providerId="Windows Live" clId="Web-{A67AD709-0C5A-45DE-850D-5DAF54B1C2D6}" dt="2021-03-27T01:23:14.268" v="0"/>
          <ac:picMkLst>
            <pc:docMk/>
            <pc:sldMk cId="170404140" sldId="364"/>
            <ac:picMk id="6" creationId="{5615643F-FE49-4203-9DC8-0ACAE869C42C}"/>
          </ac:picMkLst>
        </pc:picChg>
      </pc:sldChg>
      <pc:sldChg chg="addSp delSp modSp">
        <pc:chgData name="ゲスト ユーザー" userId="" providerId="Windows Live" clId="Web-{A67AD709-0C5A-45DE-850D-5DAF54B1C2D6}" dt="2021-03-27T01:50:23.201" v="416" actId="20577"/>
        <pc:sldMkLst>
          <pc:docMk/>
          <pc:sldMk cId="1795561290" sldId="365"/>
        </pc:sldMkLst>
        <pc:spChg chg="mod">
          <ac:chgData name="ゲスト ユーザー" userId="" providerId="Windows Live" clId="Web-{A67AD709-0C5A-45DE-850D-5DAF54B1C2D6}" dt="2021-03-27T01:50:01.450" v="397" actId="20577"/>
          <ac:spMkLst>
            <pc:docMk/>
            <pc:sldMk cId="1795561290" sldId="365"/>
            <ac:spMk id="3" creationId="{3CB21E07-D58C-456C-86C7-C3C437854117}"/>
          </ac:spMkLst>
        </pc:spChg>
        <pc:spChg chg="mod">
          <ac:chgData name="ゲスト ユーザー" userId="" providerId="Windows Live" clId="Web-{A67AD709-0C5A-45DE-850D-5DAF54B1C2D6}" dt="2021-03-27T01:48:56.714" v="367" actId="20577"/>
          <ac:spMkLst>
            <pc:docMk/>
            <pc:sldMk cId="1795561290" sldId="365"/>
            <ac:spMk id="4" creationId="{83B0A878-393B-46A3-903D-A7B604038F61}"/>
          </ac:spMkLst>
        </pc:spChg>
        <pc:spChg chg="mod">
          <ac:chgData name="ゲスト ユーザー" userId="" providerId="Windows Live" clId="Web-{A67AD709-0C5A-45DE-850D-5DAF54B1C2D6}" dt="2021-03-27T01:50:23.201" v="416" actId="20577"/>
          <ac:spMkLst>
            <pc:docMk/>
            <pc:sldMk cId="1795561290" sldId="365"/>
            <ac:spMk id="233" creationId="{00000000-0000-0000-0000-000000000000}"/>
          </ac:spMkLst>
        </pc:spChg>
        <pc:picChg chg="add del mod">
          <ac:chgData name="ゲスト ユーザー" userId="" providerId="Windows Live" clId="Web-{A67AD709-0C5A-45DE-850D-5DAF54B1C2D6}" dt="2021-03-27T01:39:36.030" v="250"/>
          <ac:picMkLst>
            <pc:docMk/>
            <pc:sldMk cId="1795561290" sldId="365"/>
            <ac:picMk id="5" creationId="{CDFB43B3-8EA9-4B99-8FCF-2941D89E45E1}"/>
          </ac:picMkLst>
        </pc:picChg>
        <pc:picChg chg="add mod">
          <ac:chgData name="ゲスト ユーザー" userId="" providerId="Windows Live" clId="Web-{A67AD709-0C5A-45DE-850D-5DAF54B1C2D6}" dt="2021-03-27T01:39:39.967" v="252" actId="1076"/>
          <ac:picMkLst>
            <pc:docMk/>
            <pc:sldMk cId="1795561290" sldId="365"/>
            <ac:picMk id="6" creationId="{0234C3F6-8C8F-445B-9411-3886ED6D746C}"/>
          </ac:picMkLst>
        </pc:picChg>
        <pc:picChg chg="add del mod">
          <ac:chgData name="ゲスト ユーザー" userId="" providerId="Windows Live" clId="Web-{A67AD709-0C5A-45DE-850D-5DAF54B1C2D6}" dt="2021-03-27T01:43:06.848" v="330"/>
          <ac:picMkLst>
            <pc:docMk/>
            <pc:sldMk cId="1795561290" sldId="365"/>
            <ac:picMk id="7" creationId="{59955B38-A883-4DF5-B76B-30BCDC51C2A5}"/>
          </ac:picMkLst>
        </pc:picChg>
      </pc:sldChg>
      <pc:sldChg chg="addSp delSp modSp">
        <pc:chgData name="ゲスト ユーザー" userId="" providerId="Windows Live" clId="Web-{A67AD709-0C5A-45DE-850D-5DAF54B1C2D6}" dt="2021-03-27T01:52:58.475" v="440" actId="1076"/>
        <pc:sldMkLst>
          <pc:docMk/>
          <pc:sldMk cId="488341773" sldId="367"/>
        </pc:sldMkLst>
        <pc:spChg chg="mod">
          <ac:chgData name="ゲスト ユーザー" userId="" providerId="Windows Live" clId="Web-{A67AD709-0C5A-45DE-850D-5DAF54B1C2D6}" dt="2021-03-27T01:37:52.166" v="247" actId="20577"/>
          <ac:spMkLst>
            <pc:docMk/>
            <pc:sldMk cId="488341773" sldId="367"/>
            <ac:spMk id="3" creationId="{3CB21E07-D58C-456C-86C7-C3C437854117}"/>
          </ac:spMkLst>
        </pc:spChg>
        <pc:spChg chg="add del mod">
          <ac:chgData name="ゲスト ユーザー" userId="" providerId="Windows Live" clId="Web-{A67AD709-0C5A-45DE-850D-5DAF54B1C2D6}" dt="2021-03-27T01:25:43.302" v="66"/>
          <ac:spMkLst>
            <pc:docMk/>
            <pc:sldMk cId="488341773" sldId="367"/>
            <ac:spMk id="8" creationId="{F4586319-A06B-4A7F-91C9-046FE888424E}"/>
          </ac:spMkLst>
        </pc:spChg>
        <pc:spChg chg="add mod ord topLvl">
          <ac:chgData name="ゲスト ユーザー" userId="" providerId="Windows Live" clId="Web-{A67AD709-0C5A-45DE-850D-5DAF54B1C2D6}" dt="2021-03-27T01:28:23.899" v="87"/>
          <ac:spMkLst>
            <pc:docMk/>
            <pc:sldMk cId="488341773" sldId="367"/>
            <ac:spMk id="9" creationId="{30049D0B-6F6D-479C-8CDC-A6C323C117B5}"/>
          </ac:spMkLst>
        </pc:spChg>
        <pc:spChg chg="add mod topLvl">
          <ac:chgData name="ゲスト ユーザー" userId="" providerId="Windows Live" clId="Web-{A67AD709-0C5A-45DE-850D-5DAF54B1C2D6}" dt="2021-03-27T01:28:32.228" v="88" actId="1076"/>
          <ac:spMkLst>
            <pc:docMk/>
            <pc:sldMk cId="488341773" sldId="367"/>
            <ac:spMk id="10" creationId="{BC59A0AB-8C41-4867-8451-C20EA587F495}"/>
          </ac:spMkLst>
        </pc:spChg>
        <pc:spChg chg="add del mod">
          <ac:chgData name="ゲスト ユーザー" userId="" providerId="Windows Live" clId="Web-{A67AD709-0C5A-45DE-850D-5DAF54B1C2D6}" dt="2021-03-27T01:36:22.180" v="215"/>
          <ac:spMkLst>
            <pc:docMk/>
            <pc:sldMk cId="488341773" sldId="367"/>
            <ac:spMk id="14" creationId="{704452CF-304A-4019-885A-6AB5156361BB}"/>
          </ac:spMkLst>
        </pc:spChg>
        <pc:spChg chg="add del mod">
          <ac:chgData name="ゲスト ユーザー" userId="" providerId="Windows Live" clId="Web-{A67AD709-0C5A-45DE-850D-5DAF54B1C2D6}" dt="2021-03-27T01:32:02.076" v="128"/>
          <ac:spMkLst>
            <pc:docMk/>
            <pc:sldMk cId="488341773" sldId="367"/>
            <ac:spMk id="15" creationId="{7900AF8C-136F-4184-8A00-F4AE71828D7F}"/>
          </ac:spMkLst>
        </pc:spChg>
        <pc:spChg chg="add mod">
          <ac:chgData name="ゲスト ユーザー" userId="" providerId="Windows Live" clId="Web-{A67AD709-0C5A-45DE-850D-5DAF54B1C2D6}" dt="2021-03-27T01:52:30.533" v="435" actId="1076"/>
          <ac:spMkLst>
            <pc:docMk/>
            <pc:sldMk cId="488341773" sldId="367"/>
            <ac:spMk id="17" creationId="{CBA7D0FA-015B-4944-856F-7F14EB290D13}"/>
          </ac:spMkLst>
        </pc:spChg>
        <pc:spChg chg="add del mod">
          <ac:chgData name="ゲスト ユーザー" userId="" providerId="Windows Live" clId="Web-{A67AD709-0C5A-45DE-850D-5DAF54B1C2D6}" dt="2021-03-27T01:36:24.399" v="216"/>
          <ac:spMkLst>
            <pc:docMk/>
            <pc:sldMk cId="488341773" sldId="367"/>
            <ac:spMk id="19" creationId="{AD05FCAB-76FA-4722-8B46-F7C3F11E5146}"/>
          </ac:spMkLst>
        </pc:spChg>
        <pc:spChg chg="add mod">
          <ac:chgData name="ゲスト ユーザー" userId="" providerId="Windows Live" clId="Web-{A67AD709-0C5A-45DE-850D-5DAF54B1C2D6}" dt="2021-03-27T01:52:27.486" v="434" actId="1076"/>
          <ac:spMkLst>
            <pc:docMk/>
            <pc:sldMk cId="488341773" sldId="367"/>
            <ac:spMk id="20" creationId="{AD95337F-79EC-4728-9FAF-676E79121464}"/>
          </ac:spMkLst>
        </pc:spChg>
        <pc:spChg chg="add mod">
          <ac:chgData name="ゲスト ユーザー" userId="" providerId="Windows Live" clId="Web-{A67AD709-0C5A-45DE-850D-5DAF54B1C2D6}" dt="2021-03-27T01:52:55.412" v="439" actId="1076"/>
          <ac:spMkLst>
            <pc:docMk/>
            <pc:sldMk cId="488341773" sldId="367"/>
            <ac:spMk id="21" creationId="{21D1C87A-9290-421F-B938-AD73D3FB708C}"/>
          </ac:spMkLst>
        </pc:spChg>
        <pc:spChg chg="add mod">
          <ac:chgData name="ゲスト ユーザー" userId="" providerId="Windows Live" clId="Web-{A67AD709-0C5A-45DE-850D-5DAF54B1C2D6}" dt="2021-03-27T01:52:07.343" v="429" actId="1076"/>
          <ac:spMkLst>
            <pc:docMk/>
            <pc:sldMk cId="488341773" sldId="367"/>
            <ac:spMk id="24" creationId="{E1FE5B9C-32B6-43D1-9719-C2ABB7517D1D}"/>
          </ac:spMkLst>
        </pc:spChg>
        <pc:spChg chg="mod">
          <ac:chgData name="ゲスト ユーザー" userId="" providerId="Windows Live" clId="Web-{A67AD709-0C5A-45DE-850D-5DAF54B1C2D6}" dt="2021-03-27T01:37:35.634" v="241" actId="20577"/>
          <ac:spMkLst>
            <pc:docMk/>
            <pc:sldMk cId="488341773" sldId="367"/>
            <ac:spMk id="233" creationId="{00000000-0000-0000-0000-000000000000}"/>
          </ac:spMkLst>
        </pc:spChg>
        <pc:grpChg chg="add del">
          <ac:chgData name="ゲスト ユーザー" userId="" providerId="Windows Live" clId="Web-{A67AD709-0C5A-45DE-850D-5DAF54B1C2D6}" dt="2021-03-27T01:28:23.899" v="87"/>
          <ac:grpSpMkLst>
            <pc:docMk/>
            <pc:sldMk cId="488341773" sldId="367"/>
            <ac:grpSpMk id="11" creationId="{3E10DB9E-E43E-4816-8021-F907BB66BBA8}"/>
          </ac:grpSpMkLst>
        </pc:grpChg>
        <pc:grpChg chg="add mod">
          <ac:chgData name="ゲスト ユーザー" userId="" providerId="Windows Live" clId="Web-{A67AD709-0C5A-45DE-850D-5DAF54B1C2D6}" dt="2021-03-27T01:51:47.796" v="422" actId="1076"/>
          <ac:grpSpMkLst>
            <pc:docMk/>
            <pc:sldMk cId="488341773" sldId="367"/>
            <ac:grpSpMk id="12" creationId="{84F98F40-4FC7-4ED3-992B-89CA239E75FF}"/>
          </ac:grpSpMkLst>
        </pc:grpChg>
        <pc:picChg chg="del">
          <ac:chgData name="ゲスト ユーザー" userId="" providerId="Windows Live" clId="Web-{A67AD709-0C5A-45DE-850D-5DAF54B1C2D6}" dt="2021-03-27T01:24:26.379" v="44"/>
          <ac:picMkLst>
            <pc:docMk/>
            <pc:sldMk cId="488341773" sldId="367"/>
            <ac:picMk id="5" creationId="{D0A60D47-841D-4949-9980-34D3DD53B113}"/>
          </ac:picMkLst>
        </pc:picChg>
        <pc:picChg chg="mod">
          <ac:chgData name="ゲスト ユーザー" userId="" providerId="Windows Live" clId="Web-{A67AD709-0C5A-45DE-850D-5DAF54B1C2D6}" dt="2021-03-27T01:52:24.939" v="433" actId="1076"/>
          <ac:picMkLst>
            <pc:docMk/>
            <pc:sldMk cId="488341773" sldId="367"/>
            <ac:picMk id="6" creationId="{334F272F-B526-4DB0-885E-C022ECF1FA8E}"/>
          </ac:picMkLst>
        </pc:picChg>
        <pc:picChg chg="add mod">
          <ac:chgData name="ゲスト ユーザー" userId="" providerId="Windows Live" clId="Web-{A67AD709-0C5A-45DE-850D-5DAF54B1C2D6}" dt="2021-03-27T01:52:41.709" v="437" actId="1076"/>
          <ac:picMkLst>
            <pc:docMk/>
            <pc:sldMk cId="488341773" sldId="367"/>
            <ac:picMk id="7" creationId="{B026A58A-DB5E-486C-A2AE-40B567107341}"/>
          </ac:picMkLst>
        </pc:picChg>
        <pc:cxnChg chg="add mod">
          <ac:chgData name="ゲスト ユーザー" userId="" providerId="Windows Live" clId="Web-{A67AD709-0C5A-45DE-850D-5DAF54B1C2D6}" dt="2021-03-27T01:52:58.475" v="440" actId="1076"/>
          <ac:cxnSpMkLst>
            <pc:docMk/>
            <pc:sldMk cId="488341773" sldId="367"/>
            <ac:cxnSpMk id="13" creationId="{4D75CBBF-B9FB-4D0F-8BD0-7C1343206731}"/>
          </ac:cxnSpMkLst>
        </pc:cxnChg>
        <pc:cxnChg chg="add mod">
          <ac:chgData name="ゲスト ユーザー" userId="" providerId="Windows Live" clId="Web-{A67AD709-0C5A-45DE-850D-5DAF54B1C2D6}" dt="2021-03-27T01:52:45.787" v="438" actId="1076"/>
          <ac:cxnSpMkLst>
            <pc:docMk/>
            <pc:sldMk cId="488341773" sldId="367"/>
            <ac:cxnSpMk id="16" creationId="{09954158-0F83-4404-A005-27EF073B16BF}"/>
          </ac:cxnSpMkLst>
        </pc:cxnChg>
        <pc:cxnChg chg="add del mod">
          <ac:chgData name="ゲスト ユーザー" userId="" providerId="Windows Live" clId="Web-{A67AD709-0C5A-45DE-850D-5DAF54B1C2D6}" dt="2021-03-27T01:30:07.027" v="110"/>
          <ac:cxnSpMkLst>
            <pc:docMk/>
            <pc:sldMk cId="488341773" sldId="367"/>
            <ac:cxnSpMk id="18" creationId="{1B9B301C-3C19-42CF-B058-1A1535151B44}"/>
          </ac:cxnSpMkLst>
        </pc:cxnChg>
      </pc:sldChg>
      <pc:sldChg chg="modSp">
        <pc:chgData name="ゲスト ユーザー" userId="" providerId="Windows Live" clId="Web-{A67AD709-0C5A-45DE-850D-5DAF54B1C2D6}" dt="2021-03-27T01:56:06.869" v="457" actId="20577"/>
        <pc:sldMkLst>
          <pc:docMk/>
          <pc:sldMk cId="2927455972" sldId="368"/>
        </pc:sldMkLst>
        <pc:spChg chg="mod">
          <ac:chgData name="ゲスト ユーザー" userId="" providerId="Windows Live" clId="Web-{A67AD709-0C5A-45DE-850D-5DAF54B1C2D6}" dt="2021-03-27T01:55:50.072" v="444" actId="20577"/>
          <ac:spMkLst>
            <pc:docMk/>
            <pc:sldMk cId="2927455972" sldId="368"/>
            <ac:spMk id="3" creationId="{3CB21E07-D58C-456C-86C7-C3C437854117}"/>
          </ac:spMkLst>
        </pc:spChg>
        <pc:spChg chg="mod">
          <ac:chgData name="ゲスト ユーザー" userId="" providerId="Windows Live" clId="Web-{A67AD709-0C5A-45DE-850D-5DAF54B1C2D6}" dt="2021-03-27T01:56:06.869" v="457" actId="20577"/>
          <ac:spMkLst>
            <pc:docMk/>
            <pc:sldMk cId="2927455972" sldId="368"/>
            <ac:spMk id="233" creationId="{00000000-0000-0000-0000-000000000000}"/>
          </ac:spMkLst>
        </pc:spChg>
      </pc:sldChg>
      <pc:sldChg chg="addSp delSp modSp">
        <pc:chgData name="ゲスト ユーザー" userId="" providerId="Windows Live" clId="Web-{A67AD709-0C5A-45DE-850D-5DAF54B1C2D6}" dt="2021-03-27T01:57:50.981" v="463" actId="1076"/>
        <pc:sldMkLst>
          <pc:docMk/>
          <pc:sldMk cId="1421991540" sldId="369"/>
        </pc:sldMkLst>
        <pc:picChg chg="add del mod">
          <ac:chgData name="ゲスト ユーザー" userId="" providerId="Windows Live" clId="Web-{A67AD709-0C5A-45DE-850D-5DAF54B1C2D6}" dt="2021-03-27T01:57:35.949" v="461"/>
          <ac:picMkLst>
            <pc:docMk/>
            <pc:sldMk cId="1421991540" sldId="369"/>
            <ac:picMk id="5" creationId="{CE015421-E8F7-43A3-9583-649AE3316274}"/>
          </ac:picMkLst>
        </pc:picChg>
        <pc:picChg chg="add mod">
          <ac:chgData name="ゲスト ユーザー" userId="" providerId="Windows Live" clId="Web-{A67AD709-0C5A-45DE-850D-5DAF54B1C2D6}" dt="2021-03-27T01:57:50.981" v="463" actId="1076"/>
          <ac:picMkLst>
            <pc:docMk/>
            <pc:sldMk cId="1421991540" sldId="369"/>
            <ac:picMk id="6" creationId="{688622FB-8BF6-490E-9906-30831DD4FF35}"/>
          </ac:picMkLst>
        </pc:picChg>
        <pc:picChg chg="del">
          <ac:chgData name="ゲスト ユーザー" userId="" providerId="Windows Live" clId="Web-{A67AD709-0C5A-45DE-850D-5DAF54B1C2D6}" dt="2021-03-27T01:56:39.183" v="458"/>
          <ac:picMkLst>
            <pc:docMk/>
            <pc:sldMk cId="1421991540" sldId="369"/>
            <ac:picMk id="7" creationId="{80EC8A31-A20C-4B16-BEFF-5FB5941DC78E}"/>
          </ac:picMkLst>
        </pc:picChg>
      </pc:sldChg>
      <pc:sldChg chg="addSp delSp modSp add del">
        <pc:chgData name="ゲスト ユーザー" userId="" providerId="Windows Live" clId="Web-{A67AD709-0C5A-45DE-850D-5DAF54B1C2D6}" dt="2021-03-27T02:02:14.924" v="567" actId="1076"/>
        <pc:sldMkLst>
          <pc:docMk/>
          <pc:sldMk cId="1719630260" sldId="370"/>
        </pc:sldMkLst>
        <pc:spChg chg="mod">
          <ac:chgData name="ゲスト ユーザー" userId="" providerId="Windows Live" clId="Web-{A67AD709-0C5A-45DE-850D-5DAF54B1C2D6}" dt="2021-03-27T01:59:15.967" v="512" actId="20577"/>
          <ac:spMkLst>
            <pc:docMk/>
            <pc:sldMk cId="1719630260" sldId="370"/>
            <ac:spMk id="3" creationId="{3CB21E07-D58C-456C-86C7-C3C437854117}"/>
          </ac:spMkLst>
        </pc:spChg>
        <pc:spChg chg="mod">
          <ac:chgData name="ゲスト ユーザー" userId="" providerId="Windows Live" clId="Web-{A67AD709-0C5A-45DE-850D-5DAF54B1C2D6}" dt="2021-03-27T01:58:45.529" v="476" actId="20577"/>
          <ac:spMkLst>
            <pc:docMk/>
            <pc:sldMk cId="1719630260" sldId="370"/>
            <ac:spMk id="233" creationId="{00000000-0000-0000-0000-000000000000}"/>
          </ac:spMkLst>
        </pc:spChg>
        <pc:picChg chg="del">
          <ac:chgData name="ゲスト ユーザー" userId="" providerId="Windows Live" clId="Web-{A67AD709-0C5A-45DE-850D-5DAF54B1C2D6}" dt="2021-03-27T01:58:16.981" v="466"/>
          <ac:picMkLst>
            <pc:docMk/>
            <pc:sldMk cId="1719630260" sldId="370"/>
            <ac:picMk id="5" creationId="{9FADF23E-30AF-4AD2-B636-2F4DB7D68537}"/>
          </ac:picMkLst>
        </pc:picChg>
        <pc:picChg chg="add del mod">
          <ac:chgData name="ゲスト ユーザー" userId="" providerId="Windows Live" clId="Web-{A67AD709-0C5A-45DE-850D-5DAF54B1C2D6}" dt="2021-03-27T02:00:57.922" v="554"/>
          <ac:picMkLst>
            <pc:docMk/>
            <pc:sldMk cId="1719630260" sldId="370"/>
            <ac:picMk id="6" creationId="{C918BDE2-8ED4-48EF-A3B2-18028F988A2F}"/>
          </ac:picMkLst>
        </pc:picChg>
        <pc:picChg chg="add del mod">
          <ac:chgData name="ゲスト ユーザー" userId="" providerId="Windows Live" clId="Web-{A67AD709-0C5A-45DE-850D-5DAF54B1C2D6}" dt="2021-03-27T02:01:25.094" v="557"/>
          <ac:picMkLst>
            <pc:docMk/>
            <pc:sldMk cId="1719630260" sldId="370"/>
            <ac:picMk id="7" creationId="{1A10C5AB-4326-443D-BBAD-42782BF2C1C2}"/>
          </ac:picMkLst>
        </pc:picChg>
        <pc:picChg chg="mod">
          <ac:chgData name="ゲスト ユーザー" userId="" providerId="Windows Live" clId="Web-{A67AD709-0C5A-45DE-850D-5DAF54B1C2D6}" dt="2021-03-27T02:02:14.924" v="567" actId="1076"/>
          <ac:picMkLst>
            <pc:docMk/>
            <pc:sldMk cId="1719630260" sldId="370"/>
            <ac:picMk id="8" creationId="{DF9CC89F-E92A-4E05-81D0-3D46B2B20896}"/>
          </ac:picMkLst>
        </pc:picChg>
        <pc:picChg chg="add del mod">
          <ac:chgData name="ゲスト ユーザー" userId="" providerId="Windows Live" clId="Web-{A67AD709-0C5A-45DE-850D-5DAF54B1C2D6}" dt="2021-03-27T02:02:02.392" v="563"/>
          <ac:picMkLst>
            <pc:docMk/>
            <pc:sldMk cId="1719630260" sldId="370"/>
            <ac:picMk id="9" creationId="{67602B06-615C-489F-88F8-B23CF1321D27}"/>
          </ac:picMkLst>
        </pc:picChg>
        <pc:picChg chg="add mod">
          <ac:chgData name="ゲスト ユーザー" userId="" providerId="Windows Live" clId="Web-{A67AD709-0C5A-45DE-850D-5DAF54B1C2D6}" dt="2021-03-27T02:02:13.189" v="566" actId="14100"/>
          <ac:picMkLst>
            <pc:docMk/>
            <pc:sldMk cId="1719630260" sldId="370"/>
            <ac:picMk id="10" creationId="{E5581D93-D089-48B7-9777-623ECA355070}"/>
          </ac:picMkLst>
        </pc:picChg>
      </pc:sldChg>
      <pc:sldChg chg="addSp delSp modSp">
        <pc:chgData name="ゲスト ユーザー" userId="" providerId="Windows Live" clId="Web-{A67AD709-0C5A-45DE-850D-5DAF54B1C2D6}" dt="2021-03-27T02:01:45.720" v="562" actId="1076"/>
        <pc:sldMkLst>
          <pc:docMk/>
          <pc:sldMk cId="4192991152" sldId="371"/>
        </pc:sldMkLst>
        <pc:spChg chg="mod">
          <ac:chgData name="ゲスト ユーザー" userId="" providerId="Windows Live" clId="Web-{A67AD709-0C5A-45DE-850D-5DAF54B1C2D6}" dt="2021-03-27T02:00:33.125" v="553" actId="20577"/>
          <ac:spMkLst>
            <pc:docMk/>
            <pc:sldMk cId="4192991152" sldId="371"/>
            <ac:spMk id="3" creationId="{3CB21E07-D58C-456C-86C7-C3C437854117}"/>
          </ac:spMkLst>
        </pc:spChg>
        <pc:spChg chg="mod">
          <ac:chgData name="ゲスト ユーザー" userId="" providerId="Windows Live" clId="Web-{A67AD709-0C5A-45DE-850D-5DAF54B1C2D6}" dt="2021-03-27T02:00:14.093" v="549" actId="20577"/>
          <ac:spMkLst>
            <pc:docMk/>
            <pc:sldMk cId="4192991152" sldId="371"/>
            <ac:spMk id="4" creationId="{83B0A878-393B-46A3-903D-A7B604038F61}"/>
          </ac:spMkLst>
        </pc:spChg>
        <pc:picChg chg="add mod">
          <ac:chgData name="ゲスト ユーザー" userId="" providerId="Windows Live" clId="Web-{A67AD709-0C5A-45DE-850D-5DAF54B1C2D6}" dt="2021-03-27T02:01:45.720" v="562" actId="1076"/>
          <ac:picMkLst>
            <pc:docMk/>
            <pc:sldMk cId="4192991152" sldId="371"/>
            <ac:picMk id="5" creationId="{8687BFEE-ECE1-4FAB-8F43-9A9087A43676}"/>
          </ac:picMkLst>
        </pc:picChg>
        <pc:picChg chg="del">
          <ac:chgData name="ゲスト ユーザー" userId="" providerId="Windows Live" clId="Web-{A67AD709-0C5A-45DE-850D-5DAF54B1C2D6}" dt="2021-03-27T02:01:41.595" v="560"/>
          <ac:picMkLst>
            <pc:docMk/>
            <pc:sldMk cId="4192991152" sldId="371"/>
            <ac:picMk id="7" creationId="{80EC8A31-A20C-4B16-BEFF-5FB5941DC78E}"/>
          </ac:picMkLst>
        </pc:picChg>
      </pc:sldChg>
      <pc:sldChg chg="modSp add replId">
        <pc:chgData name="ゲスト ユーザー" userId="" providerId="Windows Live" clId="Web-{A67AD709-0C5A-45DE-850D-5DAF54B1C2D6}" dt="2021-03-27T01:51:00.983" v="418" actId="1076"/>
        <pc:sldMkLst>
          <pc:docMk/>
          <pc:sldMk cId="2455326282" sldId="372"/>
        </pc:sldMkLst>
        <pc:spChg chg="mod">
          <ac:chgData name="ゲスト ユーザー" userId="" providerId="Windows Live" clId="Web-{A67AD709-0C5A-45DE-850D-5DAF54B1C2D6}" dt="2021-03-27T01:51:00.983" v="418" actId="1076"/>
          <ac:spMkLst>
            <pc:docMk/>
            <pc:sldMk cId="2455326282" sldId="372"/>
            <ac:spMk id="3" creationId="{3CB21E07-D58C-456C-86C7-C3C437854117}"/>
          </ac:spMkLst>
        </pc:spChg>
      </pc:sldChg>
    </pc:docChg>
  </pc:docChgLst>
  <pc:docChgLst>
    <pc:chgData name="Masaki Suzuki" userId="2c4feb2ed34ad1a7" providerId="Windows Live" clId="Web-{39A5D0CC-2F00-4631-89CF-F9003B13E553}"/>
    <pc:docChg chg="addSld delSld modSld">
      <pc:chgData name="Masaki Suzuki" userId="2c4feb2ed34ad1a7" providerId="Windows Live" clId="Web-{39A5D0CC-2F00-4631-89CF-F9003B13E553}" dt="2021-05-15T05:42:46.965" v="1143" actId="20577"/>
      <pc:docMkLst>
        <pc:docMk/>
      </pc:docMkLst>
      <pc:sldChg chg="delSp modSp del">
        <pc:chgData name="Masaki Suzuki" userId="2c4feb2ed34ad1a7" providerId="Windows Live" clId="Web-{39A5D0CC-2F00-4631-89CF-F9003B13E553}" dt="2021-05-15T04:32:45.040" v="157"/>
        <pc:sldMkLst>
          <pc:docMk/>
          <pc:sldMk cId="3407783894" sldId="374"/>
        </pc:sldMkLst>
        <pc:spChg chg="mod">
          <ac:chgData name="Masaki Suzuki" userId="2c4feb2ed34ad1a7" providerId="Windows Live" clId="Web-{39A5D0CC-2F00-4631-89CF-F9003B13E553}" dt="2021-05-15T04:32:39.118" v="156" actId="20577"/>
          <ac:spMkLst>
            <pc:docMk/>
            <pc:sldMk cId="3407783894" sldId="374"/>
            <ac:spMk id="6" creationId="{5FD2ECB2-1C1A-40DA-AEDF-CF340048781A}"/>
          </ac:spMkLst>
        </pc:spChg>
        <pc:spChg chg="del">
          <ac:chgData name="Masaki Suzuki" userId="2c4feb2ed34ad1a7" providerId="Windows Live" clId="Web-{39A5D0CC-2F00-4631-89CF-F9003B13E553}" dt="2021-05-15T04:25:15.766" v="1"/>
          <ac:spMkLst>
            <pc:docMk/>
            <pc:sldMk cId="3407783894" sldId="374"/>
            <ac:spMk id="8" creationId="{38367C0E-DDA2-47FC-BB3D-25C2E6B88595}"/>
          </ac:spMkLst>
        </pc:spChg>
        <pc:picChg chg="del">
          <ac:chgData name="Masaki Suzuki" userId="2c4feb2ed34ad1a7" providerId="Windows Live" clId="Web-{39A5D0CC-2F00-4631-89CF-F9003B13E553}" dt="2021-05-15T04:25:12.109" v="0"/>
          <ac:picMkLst>
            <pc:docMk/>
            <pc:sldMk cId="3407783894" sldId="374"/>
            <ac:picMk id="4" creationId="{04AFB3C2-AE39-4B29-AD38-A06208858D20}"/>
          </ac:picMkLst>
        </pc:picChg>
        <pc:picChg chg="del">
          <ac:chgData name="Masaki Suzuki" userId="2c4feb2ed34ad1a7" providerId="Windows Live" clId="Web-{39A5D0CC-2F00-4631-89CF-F9003B13E553}" dt="2021-05-15T04:25:16.625" v="2"/>
          <ac:picMkLst>
            <pc:docMk/>
            <pc:sldMk cId="3407783894" sldId="374"/>
            <ac:picMk id="15" creationId="{B496D40E-D8B3-4FED-AE58-04C3273F4DDA}"/>
          </ac:picMkLst>
        </pc:picChg>
      </pc:sldChg>
      <pc:sldChg chg="del">
        <pc:chgData name="Masaki Suzuki" userId="2c4feb2ed34ad1a7" providerId="Windows Live" clId="Web-{39A5D0CC-2F00-4631-89CF-F9003B13E553}" dt="2021-05-15T04:32:51.322" v="158"/>
        <pc:sldMkLst>
          <pc:docMk/>
          <pc:sldMk cId="3928626547" sldId="375"/>
        </pc:sldMkLst>
      </pc:sldChg>
      <pc:sldChg chg="addSp modSp">
        <pc:chgData name="Masaki Suzuki" userId="2c4feb2ed34ad1a7" providerId="Windows Live" clId="Web-{39A5D0CC-2F00-4631-89CF-F9003B13E553}" dt="2021-05-15T05:02:44.069" v="651" actId="1076"/>
        <pc:sldMkLst>
          <pc:docMk/>
          <pc:sldMk cId="1559355560" sldId="376"/>
        </pc:sldMkLst>
        <pc:spChg chg="add mod">
          <ac:chgData name="Masaki Suzuki" userId="2c4feb2ed34ad1a7" providerId="Windows Live" clId="Web-{39A5D0CC-2F00-4631-89CF-F9003B13E553}" dt="2021-05-15T05:02:28.772" v="649" actId="1076"/>
          <ac:spMkLst>
            <pc:docMk/>
            <pc:sldMk cId="1559355560" sldId="376"/>
            <ac:spMk id="4" creationId="{4230D2A5-B08E-4B43-AF69-1E31A9F43264}"/>
          </ac:spMkLst>
        </pc:spChg>
        <pc:spChg chg="mod">
          <ac:chgData name="Masaki Suzuki" userId="2c4feb2ed34ad1a7" providerId="Windows Live" clId="Web-{39A5D0CC-2F00-4631-89CF-F9003B13E553}" dt="2021-05-15T04:28:02.331" v="48" actId="20577"/>
          <ac:spMkLst>
            <pc:docMk/>
            <pc:sldMk cId="1559355560" sldId="376"/>
            <ac:spMk id="6" creationId="{5FD2ECB2-1C1A-40DA-AEDF-CF340048781A}"/>
          </ac:spMkLst>
        </pc:spChg>
        <pc:picChg chg="add mod">
          <ac:chgData name="Masaki Suzuki" userId="2c4feb2ed34ad1a7" providerId="Windows Live" clId="Web-{39A5D0CC-2F00-4631-89CF-F9003B13E553}" dt="2021-05-15T05:02:44.069" v="651" actId="1076"/>
          <ac:picMkLst>
            <pc:docMk/>
            <pc:sldMk cId="1559355560" sldId="376"/>
            <ac:picMk id="9" creationId="{3C8B5A4D-4AF0-44B1-B49B-E35B1BA65233}"/>
          </ac:picMkLst>
        </pc:picChg>
      </pc:sldChg>
      <pc:sldChg chg="addSp modSp">
        <pc:chgData name="Masaki Suzuki" userId="2c4feb2ed34ad1a7" providerId="Windows Live" clId="Web-{39A5D0CC-2F00-4631-89CF-F9003B13E553}" dt="2021-05-15T05:03:14.179" v="659" actId="1076"/>
        <pc:sldMkLst>
          <pc:docMk/>
          <pc:sldMk cId="4246320596" sldId="378"/>
        </pc:sldMkLst>
        <pc:spChg chg="add mod">
          <ac:chgData name="Masaki Suzuki" userId="2c4feb2ed34ad1a7" providerId="Windows Live" clId="Web-{39A5D0CC-2F00-4631-89CF-F9003B13E553}" dt="2021-05-15T05:03:14.179" v="659" actId="1076"/>
          <ac:spMkLst>
            <pc:docMk/>
            <pc:sldMk cId="4246320596" sldId="378"/>
            <ac:spMk id="4" creationId="{709C0DBC-E439-4BE1-AEDB-E8FEC54CD4F3}"/>
          </ac:spMkLst>
        </pc:spChg>
        <pc:spChg chg="mod">
          <ac:chgData name="Masaki Suzuki" userId="2c4feb2ed34ad1a7" providerId="Windows Live" clId="Web-{39A5D0CC-2F00-4631-89CF-F9003B13E553}" dt="2021-05-15T04:33:14.697" v="163" actId="14100"/>
          <ac:spMkLst>
            <pc:docMk/>
            <pc:sldMk cId="4246320596" sldId="378"/>
            <ac:spMk id="6" creationId="{5FD2ECB2-1C1A-40DA-AEDF-CF340048781A}"/>
          </ac:spMkLst>
        </pc:spChg>
        <pc:spChg chg="mod">
          <ac:chgData name="Masaki Suzuki" userId="2c4feb2ed34ad1a7" providerId="Windows Live" clId="Web-{39A5D0CC-2F00-4631-89CF-F9003B13E553}" dt="2021-05-15T04:33:16.557" v="164" actId="1076"/>
          <ac:spMkLst>
            <pc:docMk/>
            <pc:sldMk cId="4246320596" sldId="378"/>
            <ac:spMk id="7" creationId="{59823A91-67DA-4DA1-AFD3-629BADB5BE14}"/>
          </ac:spMkLst>
        </pc:spChg>
        <pc:picChg chg="mod">
          <ac:chgData name="Masaki Suzuki" userId="2c4feb2ed34ad1a7" providerId="Windows Live" clId="Web-{39A5D0CC-2F00-4631-89CF-F9003B13E553}" dt="2021-05-15T04:33:18.479" v="165" actId="1076"/>
          <ac:picMkLst>
            <pc:docMk/>
            <pc:sldMk cId="4246320596" sldId="378"/>
            <ac:picMk id="5" creationId="{4C2B375E-93AB-427D-AE42-5015E01ECDF9}"/>
          </ac:picMkLst>
        </pc:picChg>
        <pc:picChg chg="add mod">
          <ac:chgData name="Masaki Suzuki" userId="2c4feb2ed34ad1a7" providerId="Windows Live" clId="Web-{39A5D0CC-2F00-4631-89CF-F9003B13E553}" dt="2021-05-15T05:03:08.101" v="657" actId="1076"/>
          <ac:picMkLst>
            <pc:docMk/>
            <pc:sldMk cId="4246320596" sldId="378"/>
            <ac:picMk id="11" creationId="{B4B5E1B4-D14C-4875-A99B-4EAAEAFA4AB8}"/>
          </ac:picMkLst>
        </pc:picChg>
      </pc:sldChg>
      <pc:sldChg chg="modSp">
        <pc:chgData name="Masaki Suzuki" userId="2c4feb2ed34ad1a7" providerId="Windows Live" clId="Web-{39A5D0CC-2F00-4631-89CF-F9003B13E553}" dt="2021-05-15T05:01:44.240" v="643" actId="20577"/>
        <pc:sldMkLst>
          <pc:docMk/>
          <pc:sldMk cId="3351413083" sldId="379"/>
        </pc:sldMkLst>
        <pc:spChg chg="mod">
          <ac:chgData name="Masaki Suzuki" userId="2c4feb2ed34ad1a7" providerId="Windows Live" clId="Web-{39A5D0CC-2F00-4631-89CF-F9003B13E553}" dt="2021-05-15T05:01:44.240" v="643" actId="20577"/>
          <ac:spMkLst>
            <pc:docMk/>
            <pc:sldMk cId="3351413083" sldId="379"/>
            <ac:spMk id="2" creationId="{89E8158B-5EEC-45B0-8FEB-AB7342825C24}"/>
          </ac:spMkLst>
        </pc:spChg>
        <pc:spChg chg="mod">
          <ac:chgData name="Masaki Suzuki" userId="2c4feb2ed34ad1a7" providerId="Windows Live" clId="Web-{39A5D0CC-2F00-4631-89CF-F9003B13E553}" dt="2021-05-15T05:00:39.552" v="627" actId="20577"/>
          <ac:spMkLst>
            <pc:docMk/>
            <pc:sldMk cId="3351413083" sldId="379"/>
            <ac:spMk id="6" creationId="{5FD2ECB2-1C1A-40DA-AEDF-CF340048781A}"/>
          </ac:spMkLst>
        </pc:spChg>
      </pc:sldChg>
      <pc:sldChg chg="addSp delSp modSp">
        <pc:chgData name="Masaki Suzuki" userId="2c4feb2ed34ad1a7" providerId="Windows Live" clId="Web-{39A5D0CC-2F00-4631-89CF-F9003B13E553}" dt="2021-05-15T04:58:17.794" v="559" actId="20577"/>
        <pc:sldMkLst>
          <pc:docMk/>
          <pc:sldMk cId="574631416" sldId="381"/>
        </pc:sldMkLst>
        <pc:spChg chg="mod">
          <ac:chgData name="Masaki Suzuki" userId="2c4feb2ed34ad1a7" providerId="Windows Live" clId="Web-{39A5D0CC-2F00-4631-89CF-F9003B13E553}" dt="2021-05-15T04:58:17.794" v="559" actId="20577"/>
          <ac:spMkLst>
            <pc:docMk/>
            <pc:sldMk cId="574631416" sldId="381"/>
            <ac:spMk id="2" creationId="{89E8158B-5EEC-45B0-8FEB-AB7342825C24}"/>
          </ac:spMkLst>
        </pc:spChg>
        <pc:spChg chg="mod">
          <ac:chgData name="Masaki Suzuki" userId="2c4feb2ed34ad1a7" providerId="Windows Live" clId="Web-{39A5D0CC-2F00-4631-89CF-F9003B13E553}" dt="2021-05-15T04:57:17.543" v="544" actId="14100"/>
          <ac:spMkLst>
            <pc:docMk/>
            <pc:sldMk cId="574631416" sldId="381"/>
            <ac:spMk id="6" creationId="{5FD2ECB2-1C1A-40DA-AEDF-CF340048781A}"/>
          </ac:spMkLst>
        </pc:spChg>
        <pc:spChg chg="add mod">
          <ac:chgData name="Masaki Suzuki" userId="2c4feb2ed34ad1a7" providerId="Windows Live" clId="Web-{39A5D0CC-2F00-4631-89CF-F9003B13E553}" dt="2021-05-15T04:57:52.075" v="548" actId="14100"/>
          <ac:spMkLst>
            <pc:docMk/>
            <pc:sldMk cId="574631416" sldId="381"/>
            <ac:spMk id="9" creationId="{E83C89DB-A97C-4126-AA66-286BE4B3503A}"/>
          </ac:spMkLst>
        </pc:spChg>
        <pc:picChg chg="add del mod">
          <ac:chgData name="Masaki Suzuki" userId="2c4feb2ed34ad1a7" providerId="Windows Live" clId="Web-{39A5D0CC-2F00-4631-89CF-F9003B13E553}" dt="2021-05-15T04:56:35.824" v="537"/>
          <ac:picMkLst>
            <pc:docMk/>
            <pc:sldMk cId="574631416" sldId="381"/>
            <ac:picMk id="4" creationId="{F5E98EDE-4DC8-4D02-876C-6624B513638C}"/>
          </ac:picMkLst>
        </pc:picChg>
        <pc:picChg chg="del">
          <ac:chgData name="Masaki Suzuki" userId="2c4feb2ed34ad1a7" providerId="Windows Live" clId="Web-{39A5D0CC-2F00-4631-89CF-F9003B13E553}" dt="2021-05-15T04:53:46.773" v="518"/>
          <ac:picMkLst>
            <pc:docMk/>
            <pc:sldMk cId="574631416" sldId="381"/>
            <ac:picMk id="5" creationId="{E45F8326-CB17-4AEE-A531-C05E985FAE44}"/>
          </ac:picMkLst>
        </pc:picChg>
        <pc:picChg chg="add mod">
          <ac:chgData name="Masaki Suzuki" userId="2c4feb2ed34ad1a7" providerId="Windows Live" clId="Web-{39A5D0CC-2F00-4631-89CF-F9003B13E553}" dt="2021-05-15T04:57:20.825" v="545" actId="1076"/>
          <ac:picMkLst>
            <pc:docMk/>
            <pc:sldMk cId="574631416" sldId="381"/>
            <ac:picMk id="7" creationId="{E2979EE7-7228-4768-B973-A3099B5263EA}"/>
          </ac:picMkLst>
        </pc:picChg>
        <pc:picChg chg="add mod">
          <ac:chgData name="Masaki Suzuki" userId="2c4feb2ed34ad1a7" providerId="Windows Live" clId="Web-{39A5D0CC-2F00-4631-89CF-F9003B13E553}" dt="2021-05-15T04:58:07.779" v="550" actId="1076"/>
          <ac:picMkLst>
            <pc:docMk/>
            <pc:sldMk cId="574631416" sldId="381"/>
            <ac:picMk id="11" creationId="{B66357EF-8D24-4190-B1B5-EA9BE202B6C9}"/>
          </ac:picMkLst>
        </pc:picChg>
      </pc:sldChg>
      <pc:sldChg chg="addSp delSp modSp add replId">
        <pc:chgData name="Masaki Suzuki" userId="2c4feb2ed34ad1a7" providerId="Windows Live" clId="Web-{39A5D0CC-2F00-4631-89CF-F9003B13E553}" dt="2021-05-15T05:06:00.870" v="664" actId="14100"/>
        <pc:sldMkLst>
          <pc:docMk/>
          <pc:sldMk cId="927693009" sldId="382"/>
        </pc:sldMkLst>
        <pc:spChg chg="mod">
          <ac:chgData name="Masaki Suzuki" userId="2c4feb2ed34ad1a7" providerId="Windows Live" clId="Web-{39A5D0CC-2F00-4631-89CF-F9003B13E553}" dt="2021-05-15T05:03:46.524" v="661" actId="20577"/>
          <ac:spMkLst>
            <pc:docMk/>
            <pc:sldMk cId="927693009" sldId="382"/>
            <ac:spMk id="6" creationId="{5FD2ECB2-1C1A-40DA-AEDF-CF340048781A}"/>
          </ac:spMkLst>
        </pc:spChg>
        <pc:picChg chg="del">
          <ac:chgData name="Masaki Suzuki" userId="2c4feb2ed34ad1a7" providerId="Windows Live" clId="Web-{39A5D0CC-2F00-4631-89CF-F9003B13E553}" dt="2021-05-15T04:30:58.147" v="108"/>
          <ac:picMkLst>
            <pc:docMk/>
            <pc:sldMk cId="927693009" sldId="382"/>
            <ac:picMk id="4" creationId="{04AFB3C2-AE39-4B29-AD38-A06208858D20}"/>
          </ac:picMkLst>
        </pc:picChg>
        <pc:picChg chg="add del mod">
          <ac:chgData name="Masaki Suzuki" userId="2c4feb2ed34ad1a7" providerId="Windows Live" clId="Web-{39A5D0CC-2F00-4631-89CF-F9003B13E553}" dt="2021-05-15T05:03:55.196" v="662"/>
          <ac:picMkLst>
            <pc:docMk/>
            <pc:sldMk cId="927693009" sldId="382"/>
            <ac:picMk id="8" creationId="{730EA0F8-C7C2-4FF6-8A5C-10D33FC0CB29}"/>
          </ac:picMkLst>
        </pc:picChg>
        <pc:picChg chg="add mod">
          <ac:chgData name="Masaki Suzuki" userId="2c4feb2ed34ad1a7" providerId="Windows Live" clId="Web-{39A5D0CC-2F00-4631-89CF-F9003B13E553}" dt="2021-05-15T05:06:00.870" v="664" actId="14100"/>
          <ac:picMkLst>
            <pc:docMk/>
            <pc:sldMk cId="927693009" sldId="382"/>
            <ac:picMk id="10" creationId="{676A79D5-15B9-46BA-A0A5-4E315463C41D}"/>
          </ac:picMkLst>
        </pc:picChg>
      </pc:sldChg>
      <pc:sldChg chg="add del replId">
        <pc:chgData name="Masaki Suzuki" userId="2c4feb2ed34ad1a7" providerId="Windows Live" clId="Web-{39A5D0CC-2F00-4631-89CF-F9003B13E553}" dt="2021-05-15T04:31:57.914" v="115"/>
        <pc:sldMkLst>
          <pc:docMk/>
          <pc:sldMk cId="530220277" sldId="383"/>
        </pc:sldMkLst>
      </pc:sldChg>
      <pc:sldChg chg="addSp delSp modSp add del replId">
        <pc:chgData name="Masaki Suzuki" userId="2c4feb2ed34ad1a7" providerId="Windows Live" clId="Web-{39A5D0CC-2F00-4631-89CF-F9003B13E553}" dt="2021-05-15T04:40:48.615" v="301"/>
        <pc:sldMkLst>
          <pc:docMk/>
          <pc:sldMk cId="1988142489" sldId="383"/>
        </pc:sldMkLst>
        <pc:spChg chg="mod">
          <ac:chgData name="Masaki Suzuki" userId="2c4feb2ed34ad1a7" providerId="Windows Live" clId="Web-{39A5D0CC-2F00-4631-89CF-F9003B13E553}" dt="2021-05-15T04:36:57.342" v="247" actId="20577"/>
          <ac:spMkLst>
            <pc:docMk/>
            <pc:sldMk cId="1988142489" sldId="383"/>
            <ac:spMk id="6" creationId="{5FD2ECB2-1C1A-40DA-AEDF-CF340048781A}"/>
          </ac:spMkLst>
        </pc:spChg>
        <pc:spChg chg="add del mod">
          <ac:chgData name="Masaki Suzuki" userId="2c4feb2ed34ad1a7" providerId="Windows Live" clId="Web-{39A5D0CC-2F00-4631-89CF-F9003B13E553}" dt="2021-05-15T04:37:21.062" v="252"/>
          <ac:spMkLst>
            <pc:docMk/>
            <pc:sldMk cId="1988142489" sldId="383"/>
            <ac:spMk id="9" creationId="{FA307217-3ECA-4703-A76F-24E5D3F28744}"/>
          </ac:spMkLst>
        </pc:spChg>
        <pc:spChg chg="add mod">
          <ac:chgData name="Masaki Suzuki" userId="2c4feb2ed34ad1a7" providerId="Windows Live" clId="Web-{39A5D0CC-2F00-4631-89CF-F9003B13E553}" dt="2021-05-15T04:38:02.125" v="282" actId="20577"/>
          <ac:spMkLst>
            <pc:docMk/>
            <pc:sldMk cId="1988142489" sldId="383"/>
            <ac:spMk id="11" creationId="{6767F72A-B215-4DDD-8F1E-F5C7B53A0E3B}"/>
          </ac:spMkLst>
        </pc:spChg>
        <pc:picChg chg="mod">
          <ac:chgData name="Masaki Suzuki" userId="2c4feb2ed34ad1a7" providerId="Windows Live" clId="Web-{39A5D0CC-2F00-4631-89CF-F9003B13E553}" dt="2021-05-15T04:36:27.576" v="211" actId="1076"/>
          <ac:picMkLst>
            <pc:docMk/>
            <pc:sldMk cId="1988142489" sldId="383"/>
            <ac:picMk id="3" creationId="{387F9BA8-E02F-4797-AE4E-52F0A786CA49}"/>
          </ac:picMkLst>
        </pc:picChg>
        <pc:picChg chg="add">
          <ac:chgData name="Masaki Suzuki" userId="2c4feb2ed34ad1a7" providerId="Windows Live" clId="Web-{39A5D0CC-2F00-4631-89CF-F9003B13E553}" dt="2021-05-15T04:37:08.749" v="249"/>
          <ac:picMkLst>
            <pc:docMk/>
            <pc:sldMk cId="1988142489" sldId="383"/>
            <ac:picMk id="4" creationId="{570667D6-E959-4EC4-BFDC-3284F3372590}"/>
          </ac:picMkLst>
        </pc:picChg>
        <pc:picChg chg="add del">
          <ac:chgData name="Masaki Suzuki" userId="2c4feb2ed34ad1a7" providerId="Windows Live" clId="Web-{39A5D0CC-2F00-4631-89CF-F9003B13E553}" dt="2021-05-15T04:36:59.233" v="248"/>
          <ac:picMkLst>
            <pc:docMk/>
            <pc:sldMk cId="1988142489" sldId="383"/>
            <ac:picMk id="5" creationId="{E45F8326-CB17-4AEE-A531-C05E985FAE44}"/>
          </ac:picMkLst>
        </pc:picChg>
      </pc:sldChg>
      <pc:sldChg chg="addSp delSp modSp add replId">
        <pc:chgData name="Masaki Suzuki" userId="2c4feb2ed34ad1a7" providerId="Windows Live" clId="Web-{39A5D0CC-2F00-4631-89CF-F9003B13E553}" dt="2021-05-15T04:47:39.980" v="386" actId="20577"/>
        <pc:sldMkLst>
          <pc:docMk/>
          <pc:sldMk cId="2206464848" sldId="384"/>
        </pc:sldMkLst>
        <pc:spChg chg="add del mod">
          <ac:chgData name="Masaki Suzuki" userId="2c4feb2ed34ad1a7" providerId="Windows Live" clId="Web-{39A5D0CC-2F00-4631-89CF-F9003B13E553}" dt="2021-05-15T04:38:32.454" v="288"/>
          <ac:spMkLst>
            <pc:docMk/>
            <pc:sldMk cId="2206464848" sldId="384"/>
            <ac:spMk id="5" creationId="{79CD65EF-3B6E-4A1E-879C-04C8D6210F85}"/>
          </ac:spMkLst>
        </pc:spChg>
        <pc:spChg chg="mod">
          <ac:chgData name="Masaki Suzuki" userId="2c4feb2ed34ad1a7" providerId="Windows Live" clId="Web-{39A5D0CC-2F00-4631-89CF-F9003B13E553}" dt="2021-05-15T04:47:39.980" v="386" actId="20577"/>
          <ac:spMkLst>
            <pc:docMk/>
            <pc:sldMk cId="2206464848" sldId="384"/>
            <ac:spMk id="6" creationId="{5FD2ECB2-1C1A-40DA-AEDF-CF340048781A}"/>
          </ac:spMkLst>
        </pc:spChg>
        <pc:spChg chg="add mod">
          <ac:chgData name="Masaki Suzuki" userId="2c4feb2ed34ad1a7" providerId="Windows Live" clId="Web-{39A5D0CC-2F00-4631-89CF-F9003B13E553}" dt="2021-05-15T04:43:21.635" v="379" actId="1076"/>
          <ac:spMkLst>
            <pc:docMk/>
            <pc:sldMk cId="2206464848" sldId="384"/>
            <ac:spMk id="7" creationId="{816FE4B0-BA06-4C4A-AF68-B1B5F9210FEE}"/>
          </ac:spMkLst>
        </pc:spChg>
        <pc:picChg chg="add del mod">
          <ac:chgData name="Masaki Suzuki" userId="2c4feb2ed34ad1a7" providerId="Windows Live" clId="Web-{39A5D0CC-2F00-4631-89CF-F9003B13E553}" dt="2021-05-15T04:43:17.635" v="378"/>
          <ac:picMkLst>
            <pc:docMk/>
            <pc:sldMk cId="2206464848" sldId="384"/>
            <ac:picMk id="8" creationId="{A93241A8-F40C-4B1C-BA5B-42D73952FD1E}"/>
          </ac:picMkLst>
        </pc:picChg>
      </pc:sldChg>
      <pc:sldChg chg="addSp delSp modSp add replId">
        <pc:chgData name="Masaki Suzuki" userId="2c4feb2ed34ad1a7" providerId="Windows Live" clId="Web-{39A5D0CC-2F00-4631-89CF-F9003B13E553}" dt="2021-05-15T05:19:52.340" v="774" actId="20577"/>
        <pc:sldMkLst>
          <pc:docMk/>
          <pc:sldMk cId="1699587024" sldId="385"/>
        </pc:sldMkLst>
        <pc:spChg chg="mod">
          <ac:chgData name="Masaki Suzuki" userId="2c4feb2ed34ad1a7" providerId="Windows Live" clId="Web-{39A5D0CC-2F00-4631-89CF-F9003B13E553}" dt="2021-05-15T05:19:52.340" v="774" actId="20577"/>
          <ac:spMkLst>
            <pc:docMk/>
            <pc:sldMk cId="1699587024" sldId="385"/>
            <ac:spMk id="6" creationId="{5FD2ECB2-1C1A-40DA-AEDF-CF340048781A}"/>
          </ac:spMkLst>
        </pc:spChg>
        <pc:spChg chg="del">
          <ac:chgData name="Masaki Suzuki" userId="2c4feb2ed34ad1a7" providerId="Windows Live" clId="Web-{39A5D0CC-2F00-4631-89CF-F9003B13E553}" dt="2021-05-15T04:43:32.073" v="381"/>
          <ac:spMkLst>
            <pc:docMk/>
            <pc:sldMk cId="1699587024" sldId="385"/>
            <ac:spMk id="7" creationId="{816FE4B0-BA06-4C4A-AF68-B1B5F9210FEE}"/>
          </ac:spMkLst>
        </pc:spChg>
        <pc:spChg chg="mod">
          <ac:chgData name="Masaki Suzuki" userId="2c4feb2ed34ad1a7" providerId="Windows Live" clId="Web-{39A5D0CC-2F00-4631-89CF-F9003B13E553}" dt="2021-05-15T05:10:05.891" v="770" actId="20577"/>
          <ac:spMkLst>
            <pc:docMk/>
            <pc:sldMk cId="1699587024" sldId="385"/>
            <ac:spMk id="11" creationId="{6767F72A-B215-4DDD-8F1E-F5C7B53A0E3B}"/>
          </ac:spMkLst>
        </pc:spChg>
        <pc:picChg chg="mod">
          <ac:chgData name="Masaki Suzuki" userId="2c4feb2ed34ad1a7" providerId="Windows Live" clId="Web-{39A5D0CC-2F00-4631-89CF-F9003B13E553}" dt="2021-05-15T04:55:28.166" v="533" actId="1076"/>
          <ac:picMkLst>
            <pc:docMk/>
            <pc:sldMk cId="1699587024" sldId="385"/>
            <ac:picMk id="3" creationId="{387F9BA8-E02F-4797-AE4E-52F0A786CA49}"/>
          </ac:picMkLst>
        </pc:picChg>
        <pc:picChg chg="mod">
          <ac:chgData name="Masaki Suzuki" userId="2c4feb2ed34ad1a7" providerId="Windows Live" clId="Web-{39A5D0CC-2F00-4631-89CF-F9003B13E553}" dt="2021-05-15T04:55:23.838" v="530" actId="1076"/>
          <ac:picMkLst>
            <pc:docMk/>
            <pc:sldMk cId="1699587024" sldId="385"/>
            <ac:picMk id="4" creationId="{570667D6-E959-4EC4-BFDC-3284F3372590}"/>
          </ac:picMkLst>
        </pc:picChg>
        <pc:picChg chg="add del mod">
          <ac:chgData name="Masaki Suzuki" userId="2c4feb2ed34ad1a7" providerId="Windows Live" clId="Web-{39A5D0CC-2F00-4631-89CF-F9003B13E553}" dt="2021-05-15T04:55:35.401" v="535"/>
          <ac:picMkLst>
            <pc:docMk/>
            <pc:sldMk cId="1699587024" sldId="385"/>
            <ac:picMk id="5" creationId="{D59BD6A2-254A-4561-94CC-72814726B76A}"/>
          </ac:picMkLst>
        </pc:picChg>
        <pc:picChg chg="del">
          <ac:chgData name="Masaki Suzuki" userId="2c4feb2ed34ad1a7" providerId="Windows Live" clId="Web-{39A5D0CC-2F00-4631-89CF-F9003B13E553}" dt="2021-05-15T04:43:29.791" v="380"/>
          <ac:picMkLst>
            <pc:docMk/>
            <pc:sldMk cId="1699587024" sldId="385"/>
            <ac:picMk id="8" creationId="{A93241A8-F40C-4B1C-BA5B-42D73952FD1E}"/>
          </ac:picMkLst>
        </pc:picChg>
        <pc:picChg chg="add mod">
          <ac:chgData name="Masaki Suzuki" userId="2c4feb2ed34ad1a7" providerId="Windows Live" clId="Web-{39A5D0CC-2F00-4631-89CF-F9003B13E553}" dt="2021-05-15T05:19:41.809" v="773" actId="14100"/>
          <ac:picMkLst>
            <pc:docMk/>
            <pc:sldMk cId="1699587024" sldId="385"/>
            <ac:picMk id="9" creationId="{3B819CDA-BD78-4F52-BD41-E9391845BB77}"/>
          </ac:picMkLst>
        </pc:picChg>
      </pc:sldChg>
      <pc:sldChg chg="add del replId">
        <pc:chgData name="Masaki Suzuki" userId="2c4feb2ed34ad1a7" providerId="Windows Live" clId="Web-{39A5D0CC-2F00-4631-89CF-F9003B13E553}" dt="2021-05-15T04:54:48.618" v="527"/>
        <pc:sldMkLst>
          <pc:docMk/>
          <pc:sldMk cId="201281047" sldId="386"/>
        </pc:sldMkLst>
      </pc:sldChg>
      <pc:sldChg chg="delSp add replId">
        <pc:chgData name="Masaki Suzuki" userId="2c4feb2ed34ad1a7" providerId="Windows Live" clId="Web-{39A5D0CC-2F00-4631-89CF-F9003B13E553}" dt="2021-05-15T05:06:18.668" v="666"/>
        <pc:sldMkLst>
          <pc:docMk/>
          <pc:sldMk cId="3968948380" sldId="386"/>
        </pc:sldMkLst>
        <pc:picChg chg="del">
          <ac:chgData name="Masaki Suzuki" userId="2c4feb2ed34ad1a7" providerId="Windows Live" clId="Web-{39A5D0CC-2F00-4631-89CF-F9003B13E553}" dt="2021-05-15T05:06:18.668" v="666"/>
          <ac:picMkLst>
            <pc:docMk/>
            <pc:sldMk cId="3968948380" sldId="386"/>
            <ac:picMk id="10" creationId="{676A79D5-15B9-46BA-A0A5-4E315463C41D}"/>
          </ac:picMkLst>
        </pc:picChg>
      </pc:sldChg>
      <pc:sldChg chg="addSp delSp modSp add replId">
        <pc:chgData name="Masaki Suzuki" userId="2c4feb2ed34ad1a7" providerId="Windows Live" clId="Web-{39A5D0CC-2F00-4631-89CF-F9003B13E553}" dt="2021-05-15T05:32:24.403" v="908"/>
        <pc:sldMkLst>
          <pc:docMk/>
          <pc:sldMk cId="2925984795" sldId="387"/>
        </pc:sldMkLst>
        <pc:spChg chg="del mod">
          <ac:chgData name="Masaki Suzuki" userId="2c4feb2ed34ad1a7" providerId="Windows Live" clId="Web-{39A5D0CC-2F00-4631-89CF-F9003B13E553}" dt="2021-05-15T05:27:39.975" v="841"/>
          <ac:spMkLst>
            <pc:docMk/>
            <pc:sldMk cId="2925984795" sldId="387"/>
            <ac:spMk id="6" creationId="{5FD2ECB2-1C1A-40DA-AEDF-CF340048781A}"/>
          </ac:spMkLst>
        </pc:spChg>
        <pc:spChg chg="mod">
          <ac:chgData name="Masaki Suzuki" userId="2c4feb2ed34ad1a7" providerId="Windows Live" clId="Web-{39A5D0CC-2F00-4631-89CF-F9003B13E553}" dt="2021-05-15T05:28:07.663" v="843" actId="20577"/>
          <ac:spMkLst>
            <pc:docMk/>
            <pc:sldMk cId="2925984795" sldId="387"/>
            <ac:spMk id="11" creationId="{6767F72A-B215-4DDD-8F1E-F5C7B53A0E3B}"/>
          </ac:spMkLst>
        </pc:spChg>
        <pc:picChg chg="del mod">
          <ac:chgData name="Masaki Suzuki" userId="2c4feb2ed34ad1a7" providerId="Windows Live" clId="Web-{39A5D0CC-2F00-4631-89CF-F9003B13E553}" dt="2021-05-15T05:32:24.403" v="908"/>
          <ac:picMkLst>
            <pc:docMk/>
            <pc:sldMk cId="2925984795" sldId="387"/>
            <ac:picMk id="3" creationId="{387F9BA8-E02F-4797-AE4E-52F0A786CA49}"/>
          </ac:picMkLst>
        </pc:picChg>
        <pc:picChg chg="mod">
          <ac:chgData name="Masaki Suzuki" userId="2c4feb2ed34ad1a7" providerId="Windows Live" clId="Web-{39A5D0CC-2F00-4631-89CF-F9003B13E553}" dt="2021-05-15T05:24:29.862" v="810" actId="1076"/>
          <ac:picMkLst>
            <pc:docMk/>
            <pc:sldMk cId="2925984795" sldId="387"/>
            <ac:picMk id="4" creationId="{570667D6-E959-4EC4-BFDC-3284F3372590}"/>
          </ac:picMkLst>
        </pc:picChg>
        <pc:picChg chg="add mod">
          <ac:chgData name="Masaki Suzuki" userId="2c4feb2ed34ad1a7" providerId="Windows Live" clId="Web-{39A5D0CC-2F00-4631-89CF-F9003B13E553}" dt="2021-05-15T05:23:37.767" v="804" actId="1076"/>
          <ac:picMkLst>
            <pc:docMk/>
            <pc:sldMk cId="2925984795" sldId="387"/>
            <ac:picMk id="5" creationId="{496785C5-943C-4CA8-9232-3A40D1B60C46}"/>
          </ac:picMkLst>
        </pc:picChg>
        <pc:picChg chg="del">
          <ac:chgData name="Masaki Suzuki" userId="2c4feb2ed34ad1a7" providerId="Windows Live" clId="Web-{39A5D0CC-2F00-4631-89CF-F9003B13E553}" dt="2021-05-15T05:23:18.423" v="800"/>
          <ac:picMkLst>
            <pc:docMk/>
            <pc:sldMk cId="2925984795" sldId="387"/>
            <ac:picMk id="9" creationId="{3B819CDA-BD78-4F52-BD41-E9391845BB77}"/>
          </ac:picMkLst>
        </pc:picChg>
      </pc:sldChg>
      <pc:sldChg chg="add replId">
        <pc:chgData name="Masaki Suzuki" userId="2c4feb2ed34ad1a7" providerId="Windows Live" clId="Web-{39A5D0CC-2F00-4631-89CF-F9003B13E553}" dt="2021-05-15T05:27:17.959" v="830"/>
        <pc:sldMkLst>
          <pc:docMk/>
          <pc:sldMk cId="1593182105" sldId="388"/>
        </pc:sldMkLst>
      </pc:sldChg>
      <pc:sldChg chg="addSp delSp modSp add replId">
        <pc:chgData name="Masaki Suzuki" userId="2c4feb2ed34ad1a7" providerId="Windows Live" clId="Web-{39A5D0CC-2F00-4631-89CF-F9003B13E553}" dt="2021-05-15T05:36:49.549" v="1020" actId="20577"/>
        <pc:sldMkLst>
          <pc:docMk/>
          <pc:sldMk cId="2560444411" sldId="389"/>
        </pc:sldMkLst>
        <pc:spChg chg="add mod">
          <ac:chgData name="Masaki Suzuki" userId="2c4feb2ed34ad1a7" providerId="Windows Live" clId="Web-{39A5D0CC-2F00-4631-89CF-F9003B13E553}" dt="2021-05-15T05:29:19.368" v="899" actId="20577"/>
          <ac:spMkLst>
            <pc:docMk/>
            <pc:sldMk cId="2560444411" sldId="389"/>
            <ac:spMk id="6" creationId="{3D5AF3EC-3873-4AB6-B7D8-5E6CBCFF9F81}"/>
          </ac:spMkLst>
        </pc:spChg>
        <pc:spChg chg="mod">
          <ac:chgData name="Masaki Suzuki" userId="2c4feb2ed34ad1a7" providerId="Windows Live" clId="Web-{39A5D0CC-2F00-4631-89CF-F9003B13E553}" dt="2021-05-15T05:36:49.549" v="1020" actId="20577"/>
          <ac:spMkLst>
            <pc:docMk/>
            <pc:sldMk cId="2560444411" sldId="389"/>
            <ac:spMk id="11" creationId="{6767F72A-B215-4DDD-8F1E-F5C7B53A0E3B}"/>
          </ac:spMkLst>
        </pc:spChg>
        <pc:picChg chg="del">
          <ac:chgData name="Masaki Suzuki" userId="2c4feb2ed34ad1a7" providerId="Windows Live" clId="Web-{39A5D0CC-2F00-4631-89CF-F9003B13E553}" dt="2021-05-15T05:31:32.371" v="900"/>
          <ac:picMkLst>
            <pc:docMk/>
            <pc:sldMk cId="2560444411" sldId="389"/>
            <ac:picMk id="5" creationId="{496785C5-943C-4CA8-9232-3A40D1B60C46}"/>
          </ac:picMkLst>
        </pc:picChg>
        <pc:picChg chg="add del mod">
          <ac:chgData name="Masaki Suzuki" userId="2c4feb2ed34ad1a7" providerId="Windows Live" clId="Web-{39A5D0CC-2F00-4631-89CF-F9003B13E553}" dt="2021-05-15T05:32:07.465" v="903"/>
          <ac:picMkLst>
            <pc:docMk/>
            <pc:sldMk cId="2560444411" sldId="389"/>
            <ac:picMk id="8" creationId="{D9D96E59-05B2-43A5-8B47-B7B8B68E7A25}"/>
          </ac:picMkLst>
        </pc:picChg>
        <pc:picChg chg="add mod">
          <ac:chgData name="Masaki Suzuki" userId="2c4feb2ed34ad1a7" providerId="Windows Live" clId="Web-{39A5D0CC-2F00-4631-89CF-F9003B13E553}" dt="2021-05-15T05:32:16.340" v="907" actId="1076"/>
          <ac:picMkLst>
            <pc:docMk/>
            <pc:sldMk cId="2560444411" sldId="389"/>
            <ac:picMk id="9" creationId="{AAD779B9-76B0-4AE8-B00A-4EC8D4B5B535}"/>
          </ac:picMkLst>
        </pc:picChg>
      </pc:sldChg>
      <pc:sldChg chg="addSp delSp modSp add replId">
        <pc:chgData name="Masaki Suzuki" userId="2c4feb2ed34ad1a7" providerId="Windows Live" clId="Web-{39A5D0CC-2F00-4631-89CF-F9003B13E553}" dt="2021-05-15T05:36:32.392" v="1007" actId="14100"/>
        <pc:sldMkLst>
          <pc:docMk/>
          <pc:sldMk cId="1183160586" sldId="390"/>
        </pc:sldMkLst>
        <pc:spChg chg="mod">
          <ac:chgData name="Masaki Suzuki" userId="2c4feb2ed34ad1a7" providerId="Windows Live" clId="Web-{39A5D0CC-2F00-4631-89CF-F9003B13E553}" dt="2021-05-15T05:35:30.594" v="1003" actId="20577"/>
          <ac:spMkLst>
            <pc:docMk/>
            <pc:sldMk cId="1183160586" sldId="390"/>
            <ac:spMk id="6" creationId="{3D5AF3EC-3873-4AB6-B7D8-5E6CBCFF9F81}"/>
          </ac:spMkLst>
        </pc:spChg>
        <pc:spChg chg="mod">
          <ac:chgData name="Masaki Suzuki" userId="2c4feb2ed34ad1a7" providerId="Windows Live" clId="Web-{39A5D0CC-2F00-4631-89CF-F9003B13E553}" dt="2021-05-15T05:34:41.687" v="962" actId="14100"/>
          <ac:spMkLst>
            <pc:docMk/>
            <pc:sldMk cId="1183160586" sldId="390"/>
            <ac:spMk id="11" creationId="{6767F72A-B215-4DDD-8F1E-F5C7B53A0E3B}"/>
          </ac:spMkLst>
        </pc:spChg>
        <pc:picChg chg="mod">
          <ac:chgData name="Masaki Suzuki" userId="2c4feb2ed34ad1a7" providerId="Windows Live" clId="Web-{39A5D0CC-2F00-4631-89CF-F9003B13E553}" dt="2021-05-15T05:34:32.718" v="956" actId="1076"/>
          <ac:picMkLst>
            <pc:docMk/>
            <pc:sldMk cId="1183160586" sldId="390"/>
            <ac:picMk id="3" creationId="{387F9BA8-E02F-4797-AE4E-52F0A786CA49}"/>
          </ac:picMkLst>
        </pc:picChg>
        <pc:picChg chg="add del mod">
          <ac:chgData name="Masaki Suzuki" userId="2c4feb2ed34ad1a7" providerId="Windows Live" clId="Web-{39A5D0CC-2F00-4631-89CF-F9003B13E553}" dt="2021-05-15T05:36:15.439" v="1004"/>
          <ac:picMkLst>
            <pc:docMk/>
            <pc:sldMk cId="1183160586" sldId="390"/>
            <ac:picMk id="5" creationId="{6AF39898-D8F1-4364-8117-458D79A8D32E}"/>
          </ac:picMkLst>
        </pc:picChg>
        <pc:picChg chg="add mod">
          <ac:chgData name="Masaki Suzuki" userId="2c4feb2ed34ad1a7" providerId="Windows Live" clId="Web-{39A5D0CC-2F00-4631-89CF-F9003B13E553}" dt="2021-05-15T05:36:32.392" v="1007" actId="14100"/>
          <ac:picMkLst>
            <pc:docMk/>
            <pc:sldMk cId="1183160586" sldId="390"/>
            <ac:picMk id="7" creationId="{FD4C1FCA-3DE5-453C-B832-B9CA6AC4FA35}"/>
          </ac:picMkLst>
        </pc:picChg>
        <pc:picChg chg="del">
          <ac:chgData name="Masaki Suzuki" userId="2c4feb2ed34ad1a7" providerId="Windows Live" clId="Web-{39A5D0CC-2F00-4631-89CF-F9003B13E553}" dt="2021-05-15T05:33:46.233" v="931"/>
          <ac:picMkLst>
            <pc:docMk/>
            <pc:sldMk cId="1183160586" sldId="390"/>
            <ac:picMk id="9" creationId="{AAD779B9-76B0-4AE8-B00A-4EC8D4B5B535}"/>
          </ac:picMkLst>
        </pc:picChg>
      </pc:sldChg>
      <pc:sldChg chg="addSp delSp modSp add replId">
        <pc:chgData name="Masaki Suzuki" userId="2c4feb2ed34ad1a7" providerId="Windows Live" clId="Web-{39A5D0CC-2F00-4631-89CF-F9003B13E553}" dt="2021-05-15T05:40:01.837" v="1063" actId="20577"/>
        <pc:sldMkLst>
          <pc:docMk/>
          <pc:sldMk cId="2325867353" sldId="391"/>
        </pc:sldMkLst>
        <pc:spChg chg="mod">
          <ac:chgData name="Masaki Suzuki" userId="2c4feb2ed34ad1a7" providerId="Windows Live" clId="Web-{39A5D0CC-2F00-4631-89CF-F9003B13E553}" dt="2021-05-15T05:40:01.837" v="1063" actId="20577"/>
          <ac:spMkLst>
            <pc:docMk/>
            <pc:sldMk cId="2325867353" sldId="391"/>
            <ac:spMk id="6" creationId="{3D5AF3EC-3873-4AB6-B7D8-5E6CBCFF9F81}"/>
          </ac:spMkLst>
        </pc:spChg>
        <pc:spChg chg="mod">
          <ac:chgData name="Masaki Suzuki" userId="2c4feb2ed34ad1a7" providerId="Windows Live" clId="Web-{39A5D0CC-2F00-4631-89CF-F9003B13E553}" dt="2021-05-15T05:38:30.351" v="1050" actId="1076"/>
          <ac:spMkLst>
            <pc:docMk/>
            <pc:sldMk cId="2325867353" sldId="391"/>
            <ac:spMk id="11" creationId="{6767F72A-B215-4DDD-8F1E-F5C7B53A0E3B}"/>
          </ac:spMkLst>
        </pc:spChg>
        <pc:picChg chg="mod">
          <ac:chgData name="Masaki Suzuki" userId="2c4feb2ed34ad1a7" providerId="Windows Live" clId="Web-{39A5D0CC-2F00-4631-89CF-F9003B13E553}" dt="2021-05-15T05:37:14.721" v="1027" actId="1076"/>
          <ac:picMkLst>
            <pc:docMk/>
            <pc:sldMk cId="2325867353" sldId="391"/>
            <ac:picMk id="3" creationId="{387F9BA8-E02F-4797-AE4E-52F0A786CA49}"/>
          </ac:picMkLst>
        </pc:picChg>
        <pc:picChg chg="mod">
          <ac:chgData name="Masaki Suzuki" userId="2c4feb2ed34ad1a7" providerId="Windows Live" clId="Web-{39A5D0CC-2F00-4631-89CF-F9003B13E553}" dt="2021-05-15T05:38:32.429" v="1051" actId="1076"/>
          <ac:picMkLst>
            <pc:docMk/>
            <pc:sldMk cId="2325867353" sldId="391"/>
            <ac:picMk id="4" creationId="{570667D6-E959-4EC4-BFDC-3284F3372590}"/>
          </ac:picMkLst>
        </pc:picChg>
        <pc:picChg chg="add del mod">
          <ac:chgData name="Masaki Suzuki" userId="2c4feb2ed34ad1a7" providerId="Windows Live" clId="Web-{39A5D0CC-2F00-4631-89CF-F9003B13E553}" dt="2021-05-15T05:39:30.852" v="1057"/>
          <ac:picMkLst>
            <pc:docMk/>
            <pc:sldMk cId="2325867353" sldId="391"/>
            <ac:picMk id="5" creationId="{F516516D-45FD-44C1-AC61-28E3C5C79853}"/>
          </ac:picMkLst>
        </pc:picChg>
        <pc:picChg chg="del">
          <ac:chgData name="Masaki Suzuki" userId="2c4feb2ed34ad1a7" providerId="Windows Live" clId="Web-{39A5D0CC-2F00-4631-89CF-F9003B13E553}" dt="2021-05-15T05:38:40.054" v="1053"/>
          <ac:picMkLst>
            <pc:docMk/>
            <pc:sldMk cId="2325867353" sldId="391"/>
            <ac:picMk id="7" creationId="{FD4C1FCA-3DE5-453C-B832-B9CA6AC4FA35}"/>
          </ac:picMkLst>
        </pc:picChg>
        <pc:picChg chg="add mod">
          <ac:chgData name="Masaki Suzuki" userId="2c4feb2ed34ad1a7" providerId="Windows Live" clId="Web-{39A5D0CC-2F00-4631-89CF-F9003B13E553}" dt="2021-05-15T05:39:58.290" v="1061" actId="1076"/>
          <ac:picMkLst>
            <pc:docMk/>
            <pc:sldMk cId="2325867353" sldId="391"/>
            <ac:picMk id="8" creationId="{1598CEAA-7722-442A-8B32-4BD2A84AF1A2}"/>
          </ac:picMkLst>
        </pc:picChg>
      </pc:sldChg>
      <pc:sldChg chg="modSp add replId">
        <pc:chgData name="Masaki Suzuki" userId="2c4feb2ed34ad1a7" providerId="Windows Live" clId="Web-{39A5D0CC-2F00-4631-89CF-F9003B13E553}" dt="2021-05-15T05:41:18.151" v="1117" actId="20577"/>
        <pc:sldMkLst>
          <pc:docMk/>
          <pc:sldMk cId="3947848655" sldId="392"/>
        </pc:sldMkLst>
        <pc:spChg chg="mod">
          <ac:chgData name="Masaki Suzuki" userId="2c4feb2ed34ad1a7" providerId="Windows Live" clId="Web-{39A5D0CC-2F00-4631-89CF-F9003B13E553}" dt="2021-05-15T05:41:18.151" v="1117" actId="20577"/>
          <ac:spMkLst>
            <pc:docMk/>
            <pc:sldMk cId="3947848655" sldId="392"/>
            <ac:spMk id="6" creationId="{3D5AF3EC-3873-4AB6-B7D8-5E6CBCFF9F81}"/>
          </ac:spMkLst>
        </pc:spChg>
        <pc:spChg chg="mod">
          <ac:chgData name="Masaki Suzuki" userId="2c4feb2ed34ad1a7" providerId="Windows Live" clId="Web-{39A5D0CC-2F00-4631-89CF-F9003B13E553}" dt="2021-05-15T05:40:30.494" v="1076" actId="20577"/>
          <ac:spMkLst>
            <pc:docMk/>
            <pc:sldMk cId="3947848655" sldId="392"/>
            <ac:spMk id="11" creationId="{6767F72A-B215-4DDD-8F1E-F5C7B53A0E3B}"/>
          </ac:spMkLst>
        </pc:spChg>
        <pc:picChg chg="mod">
          <ac:chgData name="Masaki Suzuki" userId="2c4feb2ed34ad1a7" providerId="Windows Live" clId="Web-{39A5D0CC-2F00-4631-89CF-F9003B13E553}" dt="2021-05-15T05:40:11.462" v="1066" actId="1076"/>
          <ac:picMkLst>
            <pc:docMk/>
            <pc:sldMk cId="3947848655" sldId="392"/>
            <ac:picMk id="3" creationId="{387F9BA8-E02F-4797-AE4E-52F0A786CA49}"/>
          </ac:picMkLst>
        </pc:picChg>
        <pc:picChg chg="mod">
          <ac:chgData name="Masaki Suzuki" userId="2c4feb2ed34ad1a7" providerId="Windows Live" clId="Web-{39A5D0CC-2F00-4631-89CF-F9003B13E553}" dt="2021-05-15T05:40:13.119" v="1067" actId="1076"/>
          <ac:picMkLst>
            <pc:docMk/>
            <pc:sldMk cId="3947848655" sldId="392"/>
            <ac:picMk id="4" creationId="{570667D6-E959-4EC4-BFDC-3284F3372590}"/>
          </ac:picMkLst>
        </pc:picChg>
      </pc:sldChg>
      <pc:sldChg chg="modSp add replId">
        <pc:chgData name="Masaki Suzuki" userId="2c4feb2ed34ad1a7" providerId="Windows Live" clId="Web-{39A5D0CC-2F00-4631-89CF-F9003B13E553}" dt="2021-05-15T05:42:46.965" v="1143" actId="20577"/>
        <pc:sldMkLst>
          <pc:docMk/>
          <pc:sldMk cId="1014582624" sldId="393"/>
        </pc:sldMkLst>
        <pc:spChg chg="mod">
          <ac:chgData name="Masaki Suzuki" userId="2c4feb2ed34ad1a7" providerId="Windows Live" clId="Web-{39A5D0CC-2F00-4631-89CF-F9003B13E553}" dt="2021-05-15T05:42:46.965" v="1143" actId="20577"/>
          <ac:spMkLst>
            <pc:docMk/>
            <pc:sldMk cId="1014582624" sldId="393"/>
            <ac:spMk id="6" creationId="{3D5AF3EC-3873-4AB6-B7D8-5E6CBCFF9F81}"/>
          </ac:spMkLst>
        </pc:spChg>
        <pc:spChg chg="mod">
          <ac:chgData name="Masaki Suzuki" userId="2c4feb2ed34ad1a7" providerId="Windows Live" clId="Web-{39A5D0CC-2F00-4631-89CF-F9003B13E553}" dt="2021-05-15T05:42:02.683" v="1132" actId="14100"/>
          <ac:spMkLst>
            <pc:docMk/>
            <pc:sldMk cId="1014582624" sldId="393"/>
            <ac:spMk id="11" creationId="{6767F72A-B215-4DDD-8F1E-F5C7B53A0E3B}"/>
          </ac:spMkLst>
        </pc:spChg>
      </pc:sldChg>
    </pc:docChg>
  </pc:docChgLst>
  <pc:docChgLst>
    <pc:chgData name="Masaki Suzuki" userId="2c4feb2ed34ad1a7" providerId="Windows Live" clId="Web-{58F04152-15CD-491F-8D8D-4178CDCCA8E2}"/>
    <pc:docChg chg="modSld">
      <pc:chgData name="Masaki Suzuki" userId="2c4feb2ed34ad1a7" providerId="Windows Live" clId="Web-{58F04152-15CD-491F-8D8D-4178CDCCA8E2}" dt="2021-05-27T11:12:16.990" v="163"/>
      <pc:docMkLst>
        <pc:docMk/>
      </pc:docMkLst>
      <pc:sldChg chg="modSp">
        <pc:chgData name="Masaki Suzuki" userId="2c4feb2ed34ad1a7" providerId="Windows Live" clId="Web-{58F04152-15CD-491F-8D8D-4178CDCCA8E2}" dt="2021-05-27T10:54:17.782" v="2" actId="1076"/>
        <pc:sldMkLst>
          <pc:docMk/>
          <pc:sldMk cId="2180529449" sldId="371"/>
        </pc:sldMkLst>
        <pc:spChg chg="mod">
          <ac:chgData name="Masaki Suzuki" userId="2c4feb2ed34ad1a7" providerId="Windows Live" clId="Web-{58F04152-15CD-491F-8D8D-4178CDCCA8E2}" dt="2021-05-27T10:54:17.751" v="1" actId="14100"/>
          <ac:spMkLst>
            <pc:docMk/>
            <pc:sldMk cId="2180529449" sldId="371"/>
            <ac:spMk id="11" creationId="{1E6485E0-4E0A-410D-8447-C900B67005A8}"/>
          </ac:spMkLst>
        </pc:spChg>
        <pc:spChg chg="mod">
          <ac:chgData name="Masaki Suzuki" userId="2c4feb2ed34ad1a7" providerId="Windows Live" clId="Web-{58F04152-15CD-491F-8D8D-4178CDCCA8E2}" dt="2021-05-27T10:54:17.782" v="2" actId="1076"/>
          <ac:spMkLst>
            <pc:docMk/>
            <pc:sldMk cId="2180529449" sldId="371"/>
            <ac:spMk id="12" creationId="{9C54AC2B-4295-4B14-B117-7FBB36A39E75}"/>
          </ac:spMkLst>
        </pc:spChg>
      </pc:sldChg>
      <pc:sldChg chg="modSp">
        <pc:chgData name="Masaki Suzuki" userId="2c4feb2ed34ad1a7" providerId="Windows Live" clId="Web-{58F04152-15CD-491F-8D8D-4178CDCCA8E2}" dt="2021-05-27T10:55:06.564" v="4" actId="20577"/>
        <pc:sldMkLst>
          <pc:docMk/>
          <pc:sldMk cId="1075103814" sldId="373"/>
        </pc:sldMkLst>
        <pc:spChg chg="mod">
          <ac:chgData name="Masaki Suzuki" userId="2c4feb2ed34ad1a7" providerId="Windows Live" clId="Web-{58F04152-15CD-491F-8D8D-4178CDCCA8E2}" dt="2021-05-27T10:55:06.564" v="4" actId="20577"/>
          <ac:spMkLst>
            <pc:docMk/>
            <pc:sldMk cId="1075103814" sldId="373"/>
            <ac:spMk id="7" creationId="{59823A91-67DA-4DA1-AFD3-629BADB5BE14}"/>
          </ac:spMkLst>
        </pc:spChg>
      </pc:sldChg>
      <pc:sldChg chg="modSp">
        <pc:chgData name="Masaki Suzuki" userId="2c4feb2ed34ad1a7" providerId="Windows Live" clId="Web-{58F04152-15CD-491F-8D8D-4178CDCCA8E2}" dt="2021-05-27T10:56:06.565" v="12" actId="20577"/>
        <pc:sldMkLst>
          <pc:docMk/>
          <pc:sldMk cId="1559355560" sldId="376"/>
        </pc:sldMkLst>
        <pc:spChg chg="mod">
          <ac:chgData name="Masaki Suzuki" userId="2c4feb2ed34ad1a7" providerId="Windows Live" clId="Web-{58F04152-15CD-491F-8D8D-4178CDCCA8E2}" dt="2021-05-27T10:56:06.565" v="12" actId="20577"/>
          <ac:spMkLst>
            <pc:docMk/>
            <pc:sldMk cId="1559355560" sldId="376"/>
            <ac:spMk id="6" creationId="{F9B48304-22B9-47B0-ADA3-CDF10FCF14B0}"/>
          </ac:spMkLst>
        </pc:spChg>
      </pc:sldChg>
      <pc:sldChg chg="modSp">
        <pc:chgData name="Masaki Suzuki" userId="2c4feb2ed34ad1a7" providerId="Windows Live" clId="Web-{58F04152-15CD-491F-8D8D-4178CDCCA8E2}" dt="2021-05-27T10:56:35.503" v="18" actId="20577"/>
        <pc:sldMkLst>
          <pc:docMk/>
          <pc:sldMk cId="2206464848" sldId="384"/>
        </pc:sldMkLst>
        <pc:spChg chg="mod">
          <ac:chgData name="Masaki Suzuki" userId="2c4feb2ed34ad1a7" providerId="Windows Live" clId="Web-{58F04152-15CD-491F-8D8D-4178CDCCA8E2}" dt="2021-05-27T10:56:35.503" v="18" actId="20577"/>
          <ac:spMkLst>
            <pc:docMk/>
            <pc:sldMk cId="2206464848" sldId="384"/>
            <ac:spMk id="6" creationId="{5FD2ECB2-1C1A-40DA-AEDF-CF340048781A}"/>
          </ac:spMkLst>
        </pc:spChg>
      </pc:sldChg>
      <pc:sldChg chg="modSp">
        <pc:chgData name="Masaki Suzuki" userId="2c4feb2ed34ad1a7" providerId="Windows Live" clId="Web-{58F04152-15CD-491F-8D8D-4178CDCCA8E2}" dt="2021-05-27T10:57:03.129" v="22" actId="20577"/>
        <pc:sldMkLst>
          <pc:docMk/>
          <pc:sldMk cId="2325867353" sldId="391"/>
        </pc:sldMkLst>
        <pc:spChg chg="mod">
          <ac:chgData name="Masaki Suzuki" userId="2c4feb2ed34ad1a7" providerId="Windows Live" clId="Web-{58F04152-15CD-491F-8D8D-4178CDCCA8E2}" dt="2021-05-27T10:57:03.129" v="22" actId="20577"/>
          <ac:spMkLst>
            <pc:docMk/>
            <pc:sldMk cId="2325867353" sldId="391"/>
            <ac:spMk id="6" creationId="{3D5AF3EC-3873-4AB6-B7D8-5E6CBCFF9F81}"/>
          </ac:spMkLst>
        </pc:spChg>
      </pc:sldChg>
      <pc:sldChg chg="modSp">
        <pc:chgData name="Masaki Suzuki" userId="2c4feb2ed34ad1a7" providerId="Windows Live" clId="Web-{58F04152-15CD-491F-8D8D-4178CDCCA8E2}" dt="2021-05-27T10:57:46.989" v="48" actId="20577"/>
        <pc:sldMkLst>
          <pc:docMk/>
          <pc:sldMk cId="3947848655" sldId="392"/>
        </pc:sldMkLst>
        <pc:spChg chg="mod">
          <ac:chgData name="Masaki Suzuki" userId="2c4feb2ed34ad1a7" providerId="Windows Live" clId="Web-{58F04152-15CD-491F-8D8D-4178CDCCA8E2}" dt="2021-05-27T10:57:40.458" v="46" actId="20577"/>
          <ac:spMkLst>
            <pc:docMk/>
            <pc:sldMk cId="3947848655" sldId="392"/>
            <ac:spMk id="2" creationId="{89E8158B-5EEC-45B0-8FEB-AB7342825C24}"/>
          </ac:spMkLst>
        </pc:spChg>
        <pc:spChg chg="mod">
          <ac:chgData name="Masaki Suzuki" userId="2c4feb2ed34ad1a7" providerId="Windows Live" clId="Web-{58F04152-15CD-491F-8D8D-4178CDCCA8E2}" dt="2021-05-27T10:57:46.989" v="48" actId="20577"/>
          <ac:spMkLst>
            <pc:docMk/>
            <pc:sldMk cId="3947848655" sldId="392"/>
            <ac:spMk id="6" creationId="{3D5AF3EC-3873-4AB6-B7D8-5E6CBCFF9F81}"/>
          </ac:spMkLst>
        </pc:spChg>
      </pc:sldChg>
      <pc:sldChg chg="modSp">
        <pc:chgData name="Masaki Suzuki" userId="2c4feb2ed34ad1a7" providerId="Windows Live" clId="Web-{58F04152-15CD-491F-8D8D-4178CDCCA8E2}" dt="2021-05-27T10:58:24.912" v="77" actId="20577"/>
        <pc:sldMkLst>
          <pc:docMk/>
          <pc:sldMk cId="1014582624" sldId="393"/>
        </pc:sldMkLst>
        <pc:spChg chg="mod">
          <ac:chgData name="Masaki Suzuki" userId="2c4feb2ed34ad1a7" providerId="Windows Live" clId="Web-{58F04152-15CD-491F-8D8D-4178CDCCA8E2}" dt="2021-05-27T10:58:24.912" v="77" actId="20577"/>
          <ac:spMkLst>
            <pc:docMk/>
            <pc:sldMk cId="1014582624" sldId="393"/>
            <ac:spMk id="2" creationId="{89E8158B-5EEC-45B0-8FEB-AB7342825C24}"/>
          </ac:spMkLst>
        </pc:spChg>
        <pc:spChg chg="mod">
          <ac:chgData name="Masaki Suzuki" userId="2c4feb2ed34ad1a7" providerId="Windows Live" clId="Web-{58F04152-15CD-491F-8D8D-4178CDCCA8E2}" dt="2021-05-27T10:58:10.536" v="69" actId="20577"/>
          <ac:spMkLst>
            <pc:docMk/>
            <pc:sldMk cId="1014582624" sldId="393"/>
            <ac:spMk id="6" creationId="{3D5AF3EC-3873-4AB6-B7D8-5E6CBCFF9F81}"/>
          </ac:spMkLst>
        </pc:spChg>
      </pc:sldChg>
      <pc:sldChg chg="modSp">
        <pc:chgData name="Masaki Suzuki" userId="2c4feb2ed34ad1a7" providerId="Windows Live" clId="Web-{58F04152-15CD-491F-8D8D-4178CDCCA8E2}" dt="2021-05-27T10:59:29.397" v="104" actId="20577"/>
        <pc:sldMkLst>
          <pc:docMk/>
          <pc:sldMk cId="1390421664" sldId="394"/>
        </pc:sldMkLst>
        <pc:spChg chg="mod">
          <ac:chgData name="Masaki Suzuki" userId="2c4feb2ed34ad1a7" providerId="Windows Live" clId="Web-{58F04152-15CD-491F-8D8D-4178CDCCA8E2}" dt="2021-05-27T10:59:29.397" v="104" actId="20577"/>
          <ac:spMkLst>
            <pc:docMk/>
            <pc:sldMk cId="1390421664" sldId="394"/>
            <ac:spMk id="6" creationId="{5FD2ECB2-1C1A-40DA-AEDF-CF340048781A}"/>
          </ac:spMkLst>
        </pc:spChg>
      </pc:sldChg>
      <pc:sldChg chg="modSp">
        <pc:chgData name="Masaki Suzuki" userId="2c4feb2ed34ad1a7" providerId="Windows Live" clId="Web-{58F04152-15CD-491F-8D8D-4178CDCCA8E2}" dt="2021-05-27T11:00:59.758" v="139" actId="20577"/>
        <pc:sldMkLst>
          <pc:docMk/>
          <pc:sldMk cId="1275981446" sldId="397"/>
        </pc:sldMkLst>
        <pc:spChg chg="mod">
          <ac:chgData name="Masaki Suzuki" userId="2c4feb2ed34ad1a7" providerId="Windows Live" clId="Web-{58F04152-15CD-491F-8D8D-4178CDCCA8E2}" dt="2021-05-27T11:00:59.758" v="139" actId="20577"/>
          <ac:spMkLst>
            <pc:docMk/>
            <pc:sldMk cId="1275981446" sldId="397"/>
            <ac:spMk id="2" creationId="{89E8158B-5EEC-45B0-8FEB-AB7342825C24}"/>
          </ac:spMkLst>
        </pc:spChg>
      </pc:sldChg>
      <pc:sldChg chg="modSp">
        <pc:chgData name="Masaki Suzuki" userId="2c4feb2ed34ad1a7" providerId="Windows Live" clId="Web-{58F04152-15CD-491F-8D8D-4178CDCCA8E2}" dt="2021-05-27T10:55:06.611" v="5" actId="20577"/>
        <pc:sldMkLst>
          <pc:docMk/>
          <pc:sldMk cId="900628308" sldId="402"/>
        </pc:sldMkLst>
        <pc:spChg chg="mod">
          <ac:chgData name="Masaki Suzuki" userId="2c4feb2ed34ad1a7" providerId="Windows Live" clId="Web-{58F04152-15CD-491F-8D8D-4178CDCCA8E2}" dt="2021-05-27T10:55:06.611" v="5" actId="20577"/>
          <ac:spMkLst>
            <pc:docMk/>
            <pc:sldMk cId="900628308" sldId="402"/>
            <ac:spMk id="6" creationId="{5FD2ECB2-1C1A-40DA-AEDF-CF340048781A}"/>
          </ac:spMkLst>
        </pc:spChg>
      </pc:sldChg>
      <pc:sldChg chg="modSp">
        <pc:chgData name="Masaki Suzuki" userId="2c4feb2ed34ad1a7" providerId="Windows Live" clId="Web-{58F04152-15CD-491F-8D8D-4178CDCCA8E2}" dt="2021-05-27T11:00:14.992" v="117" actId="20577"/>
        <pc:sldMkLst>
          <pc:docMk/>
          <pc:sldMk cId="673375447" sldId="403"/>
        </pc:sldMkLst>
        <pc:spChg chg="mod">
          <ac:chgData name="Masaki Suzuki" userId="2c4feb2ed34ad1a7" providerId="Windows Live" clId="Web-{58F04152-15CD-491F-8D8D-4178CDCCA8E2}" dt="2021-05-27T11:00:14.992" v="117" actId="20577"/>
          <ac:spMkLst>
            <pc:docMk/>
            <pc:sldMk cId="673375447" sldId="403"/>
            <ac:spMk id="2" creationId="{89E8158B-5EEC-45B0-8FEB-AB7342825C24}"/>
          </ac:spMkLst>
        </pc:spChg>
        <pc:spChg chg="mod">
          <ac:chgData name="Masaki Suzuki" userId="2c4feb2ed34ad1a7" providerId="Windows Live" clId="Web-{58F04152-15CD-491F-8D8D-4178CDCCA8E2}" dt="2021-05-27T10:58:43.349" v="78" actId="14100"/>
          <ac:spMkLst>
            <pc:docMk/>
            <pc:sldMk cId="673375447" sldId="403"/>
            <ac:spMk id="11" creationId="{6767F72A-B215-4DDD-8F1E-F5C7B53A0E3B}"/>
          </ac:spMkLst>
        </pc:spChg>
      </pc:sldChg>
      <pc:sldChg chg="modSp">
        <pc:chgData name="Masaki Suzuki" userId="2c4feb2ed34ad1a7" providerId="Windows Live" clId="Web-{58F04152-15CD-491F-8D8D-4178CDCCA8E2}" dt="2021-05-27T11:01:42.915" v="155" actId="20577"/>
        <pc:sldMkLst>
          <pc:docMk/>
          <pc:sldMk cId="2805759793" sldId="405"/>
        </pc:sldMkLst>
        <pc:spChg chg="mod">
          <ac:chgData name="Masaki Suzuki" userId="2c4feb2ed34ad1a7" providerId="Windows Live" clId="Web-{58F04152-15CD-491F-8D8D-4178CDCCA8E2}" dt="2021-05-27T11:01:42.915" v="155" actId="20577"/>
          <ac:spMkLst>
            <pc:docMk/>
            <pc:sldMk cId="2805759793" sldId="405"/>
            <ac:spMk id="2" creationId="{89E8158B-5EEC-45B0-8FEB-AB7342825C24}"/>
          </ac:spMkLst>
        </pc:spChg>
      </pc:sldChg>
      <pc:sldChg chg="modSp">
        <pc:chgData name="Masaki Suzuki" userId="2c4feb2ed34ad1a7" providerId="Windows Live" clId="Web-{58F04152-15CD-491F-8D8D-4178CDCCA8E2}" dt="2021-05-27T11:02:44.760" v="156" actId="20577"/>
        <pc:sldMkLst>
          <pc:docMk/>
          <pc:sldMk cId="3927025072" sldId="407"/>
        </pc:sldMkLst>
        <pc:spChg chg="mod">
          <ac:chgData name="Masaki Suzuki" userId="2c4feb2ed34ad1a7" providerId="Windows Live" clId="Web-{58F04152-15CD-491F-8D8D-4178CDCCA8E2}" dt="2021-05-27T11:02:44.760" v="156" actId="20577"/>
          <ac:spMkLst>
            <pc:docMk/>
            <pc:sldMk cId="3927025072" sldId="407"/>
            <ac:spMk id="2" creationId="{89E8158B-5EEC-45B0-8FEB-AB7342825C24}"/>
          </ac:spMkLst>
        </pc:spChg>
      </pc:sldChg>
      <pc:sldChg chg="modSp">
        <pc:chgData name="Masaki Suzuki" userId="2c4feb2ed34ad1a7" providerId="Windows Live" clId="Web-{58F04152-15CD-491F-8D8D-4178CDCCA8E2}" dt="2021-05-27T11:04:04.574" v="162" actId="20577"/>
        <pc:sldMkLst>
          <pc:docMk/>
          <pc:sldMk cId="2741674993" sldId="410"/>
        </pc:sldMkLst>
        <pc:spChg chg="mod">
          <ac:chgData name="Masaki Suzuki" userId="2c4feb2ed34ad1a7" providerId="Windows Live" clId="Web-{58F04152-15CD-491F-8D8D-4178CDCCA8E2}" dt="2021-05-27T11:04:04.574" v="162" actId="20577"/>
          <ac:spMkLst>
            <pc:docMk/>
            <pc:sldMk cId="2741674993" sldId="410"/>
            <ac:spMk id="2" creationId="{89E8158B-5EEC-45B0-8FEB-AB7342825C24}"/>
          </ac:spMkLst>
        </pc:spChg>
      </pc:sldChg>
      <pc:sldChg chg="delSp">
        <pc:chgData name="Masaki Suzuki" userId="2c4feb2ed34ad1a7" providerId="Windows Live" clId="Web-{58F04152-15CD-491F-8D8D-4178CDCCA8E2}" dt="2021-05-27T11:12:16.990" v="163"/>
        <pc:sldMkLst>
          <pc:docMk/>
          <pc:sldMk cId="3242109153" sldId="411"/>
        </pc:sldMkLst>
        <pc:picChg chg="del">
          <ac:chgData name="Masaki Suzuki" userId="2c4feb2ed34ad1a7" providerId="Windows Live" clId="Web-{58F04152-15CD-491F-8D8D-4178CDCCA8E2}" dt="2021-05-27T11:12:16.990" v="163"/>
          <ac:picMkLst>
            <pc:docMk/>
            <pc:sldMk cId="3242109153" sldId="411"/>
            <ac:picMk id="14" creationId="{1B748481-3BD4-471A-B8B2-495C948C4472}"/>
          </ac:picMkLst>
        </pc:picChg>
      </pc:sldChg>
      <pc:sldChg chg="modSp">
        <pc:chgData name="Masaki Suzuki" userId="2c4feb2ed34ad1a7" providerId="Windows Live" clId="Web-{58F04152-15CD-491F-8D8D-4178CDCCA8E2}" dt="2021-05-27T10:55:36.346" v="11" actId="20577"/>
        <pc:sldMkLst>
          <pc:docMk/>
          <pc:sldMk cId="870942326" sldId="418"/>
        </pc:sldMkLst>
        <pc:spChg chg="mod">
          <ac:chgData name="Masaki Suzuki" userId="2c4feb2ed34ad1a7" providerId="Windows Live" clId="Web-{58F04152-15CD-491F-8D8D-4178CDCCA8E2}" dt="2021-05-27T10:55:36.346" v="11" actId="20577"/>
          <ac:spMkLst>
            <pc:docMk/>
            <pc:sldMk cId="870942326" sldId="418"/>
            <ac:spMk id="6" creationId="{5FD2ECB2-1C1A-40DA-AEDF-CF340048781A}"/>
          </ac:spMkLst>
        </pc:spChg>
      </pc:sldChg>
    </pc:docChg>
  </pc:docChgLst>
  <pc:docChgLst>
    <pc:chgData name="Masaki Suzuki" userId="2c4feb2ed34ad1a7" providerId="Windows Live" clId="Web-{A62C4538-B757-43BE-AD3D-17D84C9C7D6D}"/>
    <pc:docChg chg="addSld delSld modSld">
      <pc:chgData name="Masaki Suzuki" userId="2c4feb2ed34ad1a7" providerId="Windows Live" clId="Web-{A62C4538-B757-43BE-AD3D-17D84C9C7D6D}" dt="2021-06-16T04:44:59.944" v="2294" actId="20577"/>
      <pc:docMkLst>
        <pc:docMk/>
      </pc:docMkLst>
      <pc:sldChg chg="modSp">
        <pc:chgData name="Masaki Suzuki" userId="2c4feb2ed34ad1a7" providerId="Windows Live" clId="Web-{A62C4538-B757-43BE-AD3D-17D84C9C7D6D}" dt="2021-06-16T03:37:57.444" v="1452" actId="1076"/>
        <pc:sldMkLst>
          <pc:docMk/>
          <pc:sldMk cId="0" sldId="257"/>
        </pc:sldMkLst>
        <pc:spChg chg="mod">
          <ac:chgData name="Masaki Suzuki" userId="2c4feb2ed34ad1a7" providerId="Windows Live" clId="Web-{A62C4538-B757-43BE-AD3D-17D84C9C7D6D}" dt="2021-06-16T03:37:48.303" v="1449" actId="1076"/>
          <ac:spMkLst>
            <pc:docMk/>
            <pc:sldMk cId="0" sldId="257"/>
            <ac:spMk id="13" creationId="{3BA4F00B-9E4C-4D6E-8B46-A4511B8B0C0B}"/>
          </ac:spMkLst>
        </pc:spChg>
        <pc:spChg chg="mod">
          <ac:chgData name="Masaki Suzuki" userId="2c4feb2ed34ad1a7" providerId="Windows Live" clId="Web-{A62C4538-B757-43BE-AD3D-17D84C9C7D6D}" dt="2021-06-16T03:37:57.444" v="1452" actId="1076"/>
          <ac:spMkLst>
            <pc:docMk/>
            <pc:sldMk cId="0" sldId="257"/>
            <ac:spMk id="14" creationId="{A2159FB1-0671-4D29-A8DE-9D52A301D1C0}"/>
          </ac:spMkLst>
        </pc:spChg>
        <pc:spChg chg="mod">
          <ac:chgData name="Masaki Suzuki" userId="2c4feb2ed34ad1a7" providerId="Windows Live" clId="Web-{A62C4538-B757-43BE-AD3D-17D84C9C7D6D}" dt="2021-06-16T03:37:51.647" v="1450" actId="1076"/>
          <ac:spMkLst>
            <pc:docMk/>
            <pc:sldMk cId="0" sldId="257"/>
            <ac:spMk id="15" creationId="{7A22EDA5-1834-4250-A1E7-DFA1E355F065}"/>
          </ac:spMkLst>
        </pc:spChg>
        <pc:spChg chg="mod">
          <ac:chgData name="Masaki Suzuki" userId="2c4feb2ed34ad1a7" providerId="Windows Live" clId="Web-{A62C4538-B757-43BE-AD3D-17D84C9C7D6D}" dt="2021-06-16T03:37:54.725" v="1451" actId="1076"/>
          <ac:spMkLst>
            <pc:docMk/>
            <pc:sldMk cId="0" sldId="257"/>
            <ac:spMk id="16" creationId="{32F9AA0A-1876-4E8D-BB4A-519E9D3A32D2}"/>
          </ac:spMkLst>
        </pc:spChg>
        <pc:spChg chg="mod">
          <ac:chgData name="Masaki Suzuki" userId="2c4feb2ed34ad1a7" providerId="Windows Live" clId="Web-{A62C4538-B757-43BE-AD3D-17D84C9C7D6D}" dt="2021-06-16T03:37:45.287" v="1448" actId="14100"/>
          <ac:spMkLst>
            <pc:docMk/>
            <pc:sldMk cId="0" sldId="257"/>
            <ac:spMk id="122" creationId="{00000000-0000-0000-0000-000000000000}"/>
          </ac:spMkLst>
        </pc:spChg>
        <pc:spChg chg="mod">
          <ac:chgData name="Masaki Suzuki" userId="2c4feb2ed34ad1a7" providerId="Windows Live" clId="Web-{A62C4538-B757-43BE-AD3D-17D84C9C7D6D}" dt="2021-06-16T03:37:41.271" v="1446" actId="14100"/>
          <ac:spMkLst>
            <pc:docMk/>
            <pc:sldMk cId="0" sldId="257"/>
            <ac:spMk id="123" creationId="{00000000-0000-0000-0000-000000000000}"/>
          </ac:spMkLst>
        </pc:spChg>
      </pc:sldChg>
      <pc:sldChg chg="addSp modSp">
        <pc:chgData name="Masaki Suzuki" userId="2c4feb2ed34ad1a7" providerId="Windows Live" clId="Web-{A62C4538-B757-43BE-AD3D-17D84C9C7D6D}" dt="2021-06-16T03:37:04.286" v="1443" actId="1076"/>
        <pc:sldMkLst>
          <pc:docMk/>
          <pc:sldMk cId="0" sldId="318"/>
        </pc:sldMkLst>
        <pc:spChg chg="add mod">
          <ac:chgData name="Masaki Suzuki" userId="2c4feb2ed34ad1a7" providerId="Windows Live" clId="Web-{A62C4538-B757-43BE-AD3D-17D84C9C7D6D}" dt="2021-06-16T03:34:55.783" v="1412" actId="1076"/>
          <ac:spMkLst>
            <pc:docMk/>
            <pc:sldMk cId="0" sldId="318"/>
            <ac:spMk id="8" creationId="{325D9778-6927-4488-868A-07FBC63DF214}"/>
          </ac:spMkLst>
        </pc:spChg>
        <pc:spChg chg="add mod">
          <ac:chgData name="Masaki Suzuki" userId="2c4feb2ed34ad1a7" providerId="Windows Live" clId="Web-{A62C4538-B757-43BE-AD3D-17D84C9C7D6D}" dt="2021-06-16T03:36:22.488" v="1428" actId="1076"/>
          <ac:spMkLst>
            <pc:docMk/>
            <pc:sldMk cId="0" sldId="318"/>
            <ac:spMk id="9" creationId="{F2776357-1234-4704-A28A-A4724E8455D1}"/>
          </ac:spMkLst>
        </pc:spChg>
        <pc:spChg chg="add mod">
          <ac:chgData name="Masaki Suzuki" userId="2c4feb2ed34ad1a7" providerId="Windows Live" clId="Web-{A62C4538-B757-43BE-AD3D-17D84C9C7D6D}" dt="2021-06-16T03:36:39.739" v="1433" actId="1076"/>
          <ac:spMkLst>
            <pc:docMk/>
            <pc:sldMk cId="0" sldId="318"/>
            <ac:spMk id="10" creationId="{6AAF55DD-F6F0-4CCC-A01D-A1E1B5DB110C}"/>
          </ac:spMkLst>
        </pc:spChg>
        <pc:spChg chg="add mod">
          <ac:chgData name="Masaki Suzuki" userId="2c4feb2ed34ad1a7" providerId="Windows Live" clId="Web-{A62C4538-B757-43BE-AD3D-17D84C9C7D6D}" dt="2021-06-16T03:37:04.286" v="1443" actId="1076"/>
          <ac:spMkLst>
            <pc:docMk/>
            <pc:sldMk cId="0" sldId="318"/>
            <ac:spMk id="11" creationId="{81473E4A-97F6-4B27-83B9-D5E6BB5DEB2B}"/>
          </ac:spMkLst>
        </pc:spChg>
        <pc:spChg chg="add mod">
          <ac:chgData name="Masaki Suzuki" userId="2c4feb2ed34ad1a7" providerId="Windows Live" clId="Web-{A62C4538-B757-43BE-AD3D-17D84C9C7D6D}" dt="2021-06-16T03:36:59.036" v="1442" actId="1076"/>
          <ac:spMkLst>
            <pc:docMk/>
            <pc:sldMk cId="0" sldId="318"/>
            <ac:spMk id="12" creationId="{04AC5C7B-B7CE-442A-9AB8-74FFE6E4B3D9}"/>
          </ac:spMkLst>
        </pc:spChg>
        <pc:spChg chg="mod">
          <ac:chgData name="Masaki Suzuki" userId="2c4feb2ed34ad1a7" providerId="Windows Live" clId="Web-{A62C4538-B757-43BE-AD3D-17D84C9C7D6D}" dt="2021-06-16T03:35:26.471" v="1423" actId="20577"/>
          <ac:spMkLst>
            <pc:docMk/>
            <pc:sldMk cId="0" sldId="318"/>
            <ac:spMk id="1042" creationId="{00000000-0000-0000-0000-000000000000}"/>
          </ac:spMkLst>
        </pc:spChg>
      </pc:sldChg>
      <pc:sldChg chg="modSp">
        <pc:chgData name="Masaki Suzuki" userId="2c4feb2ed34ad1a7" providerId="Windows Live" clId="Web-{A62C4538-B757-43BE-AD3D-17D84C9C7D6D}" dt="2021-06-16T03:38:25.601" v="1459" actId="14100"/>
        <pc:sldMkLst>
          <pc:docMk/>
          <pc:sldMk cId="417884195" sldId="356"/>
        </pc:sldMkLst>
        <pc:spChg chg="mod">
          <ac:chgData name="Masaki Suzuki" userId="2c4feb2ed34ad1a7" providerId="Windows Live" clId="Web-{A62C4538-B757-43BE-AD3D-17D84C9C7D6D}" dt="2021-06-16T03:38:19.725" v="1456" actId="20577"/>
          <ac:spMkLst>
            <pc:docMk/>
            <pc:sldMk cId="417884195" sldId="356"/>
            <ac:spMk id="2" creationId="{8A2E0526-55FE-49DC-A249-8E7930DEA3AF}"/>
          </ac:spMkLst>
        </pc:spChg>
        <pc:spChg chg="mod">
          <ac:chgData name="Masaki Suzuki" userId="2c4feb2ed34ad1a7" providerId="Windows Live" clId="Web-{A62C4538-B757-43BE-AD3D-17D84C9C7D6D}" dt="2021-06-16T03:38:15.772" v="1454" actId="20577"/>
          <ac:spMkLst>
            <pc:docMk/>
            <pc:sldMk cId="417884195" sldId="356"/>
            <ac:spMk id="3" creationId="{8CC80356-C1A5-4ED7-A2FC-EABBE4275189}"/>
          </ac:spMkLst>
        </pc:spChg>
        <pc:spChg chg="mod">
          <ac:chgData name="Masaki Suzuki" userId="2c4feb2ed34ad1a7" providerId="Windows Live" clId="Web-{A62C4538-B757-43BE-AD3D-17D84C9C7D6D}" dt="2021-06-16T03:38:25.601" v="1459" actId="14100"/>
          <ac:spMkLst>
            <pc:docMk/>
            <pc:sldMk cId="417884195" sldId="356"/>
            <ac:spMk id="18" creationId="{60673B82-E443-4AA9-9308-7F7198CAA02A}"/>
          </ac:spMkLst>
        </pc:spChg>
      </pc:sldChg>
      <pc:sldChg chg="addSp delSp modSp">
        <pc:chgData name="Masaki Suzuki" userId="2c4feb2ed34ad1a7" providerId="Windows Live" clId="Web-{A62C4538-B757-43BE-AD3D-17D84C9C7D6D}" dt="2021-06-16T03:51:23.760" v="1602" actId="1076"/>
        <pc:sldMkLst>
          <pc:docMk/>
          <pc:sldMk cId="1964687424" sldId="357"/>
        </pc:sldMkLst>
        <pc:spChg chg="add mod">
          <ac:chgData name="Masaki Suzuki" userId="2c4feb2ed34ad1a7" providerId="Windows Live" clId="Web-{A62C4538-B757-43BE-AD3D-17D84C9C7D6D}" dt="2021-06-16T03:49:13.366" v="1570" actId="1076"/>
          <ac:spMkLst>
            <pc:docMk/>
            <pc:sldMk cId="1964687424" sldId="357"/>
            <ac:spMk id="6" creationId="{866AD19C-52DD-4F4A-8817-0DD7441C83E7}"/>
          </ac:spMkLst>
        </pc:spChg>
        <pc:spChg chg="mod">
          <ac:chgData name="Masaki Suzuki" userId="2c4feb2ed34ad1a7" providerId="Windows Live" clId="Web-{A62C4538-B757-43BE-AD3D-17D84C9C7D6D}" dt="2021-06-16T03:49:36.788" v="1583" actId="1076"/>
          <ac:spMkLst>
            <pc:docMk/>
            <pc:sldMk cId="1964687424" sldId="357"/>
            <ac:spMk id="7" creationId="{59823A91-67DA-4DA1-AFD3-629BADB5BE14}"/>
          </ac:spMkLst>
        </pc:spChg>
        <pc:spChg chg="mod">
          <ac:chgData name="Masaki Suzuki" userId="2c4feb2ed34ad1a7" providerId="Windows Live" clId="Web-{A62C4538-B757-43BE-AD3D-17D84C9C7D6D}" dt="2021-06-16T03:49:40.351" v="1584" actId="1076"/>
          <ac:spMkLst>
            <pc:docMk/>
            <pc:sldMk cId="1964687424" sldId="357"/>
            <ac:spMk id="10" creationId="{E9F5706A-DF8F-4A5C-B792-8C832F3707E9}"/>
          </ac:spMkLst>
        </pc:spChg>
        <pc:spChg chg="mod">
          <ac:chgData name="Masaki Suzuki" userId="2c4feb2ed34ad1a7" providerId="Windows Live" clId="Web-{A62C4538-B757-43BE-AD3D-17D84C9C7D6D}" dt="2021-06-16T03:49:49.664" v="1587" actId="20577"/>
          <ac:spMkLst>
            <pc:docMk/>
            <pc:sldMk cId="1964687424" sldId="357"/>
            <ac:spMk id="11" creationId="{1E6485E0-4E0A-410D-8447-C900B67005A8}"/>
          </ac:spMkLst>
        </pc:spChg>
        <pc:spChg chg="del mod">
          <ac:chgData name="Masaki Suzuki" userId="2c4feb2ed34ad1a7" providerId="Windows Live" clId="Web-{A62C4538-B757-43BE-AD3D-17D84C9C7D6D}" dt="2021-06-16T03:48:29.334" v="1558"/>
          <ac:spMkLst>
            <pc:docMk/>
            <pc:sldMk cId="1964687424" sldId="357"/>
            <ac:spMk id="15" creationId="{C46BF6A8-4F63-48CE-821D-EA3DCBD538C6}"/>
          </ac:spMkLst>
        </pc:spChg>
        <pc:spChg chg="mod">
          <ac:chgData name="Masaki Suzuki" userId="2c4feb2ed34ad1a7" providerId="Windows Live" clId="Web-{A62C4538-B757-43BE-AD3D-17D84C9C7D6D}" dt="2021-06-16T03:49:57.664" v="1588" actId="1076"/>
          <ac:spMkLst>
            <pc:docMk/>
            <pc:sldMk cId="1964687424" sldId="357"/>
            <ac:spMk id="20" creationId="{06E3E853-3D35-48D6-BAD5-10A5AB6941AA}"/>
          </ac:spMkLst>
        </pc:spChg>
        <pc:spChg chg="del mod">
          <ac:chgData name="Masaki Suzuki" userId="2c4feb2ed34ad1a7" providerId="Windows Live" clId="Web-{A62C4538-B757-43BE-AD3D-17D84C9C7D6D}" dt="2021-06-16T03:48:32.974" v="1560"/>
          <ac:spMkLst>
            <pc:docMk/>
            <pc:sldMk cId="1964687424" sldId="357"/>
            <ac:spMk id="22" creationId="{9E9FC6A8-82F4-42FB-83F3-5D29EA73E527}"/>
          </ac:spMkLst>
        </pc:spChg>
        <pc:spChg chg="del">
          <ac:chgData name="Masaki Suzuki" userId="2c4feb2ed34ad1a7" providerId="Windows Live" clId="Web-{A62C4538-B757-43BE-AD3D-17D84C9C7D6D}" dt="2021-06-16T03:48:32.084" v="1559"/>
          <ac:spMkLst>
            <pc:docMk/>
            <pc:sldMk cId="1964687424" sldId="357"/>
            <ac:spMk id="23" creationId="{B162392C-AC88-4A4F-BABD-B83D4D521D65}"/>
          </ac:spMkLst>
        </pc:spChg>
        <pc:spChg chg="add mod">
          <ac:chgData name="Masaki Suzuki" userId="2c4feb2ed34ad1a7" providerId="Windows Live" clId="Web-{A62C4538-B757-43BE-AD3D-17D84C9C7D6D}" dt="2021-06-16T03:51:23.760" v="1602" actId="1076"/>
          <ac:spMkLst>
            <pc:docMk/>
            <pc:sldMk cId="1964687424" sldId="357"/>
            <ac:spMk id="25" creationId="{95F93EB8-FA91-4942-A98A-CEA4BED67079}"/>
          </ac:spMkLst>
        </pc:spChg>
        <pc:spChg chg="add mod">
          <ac:chgData name="Masaki Suzuki" userId="2c4feb2ed34ad1a7" providerId="Windows Live" clId="Web-{A62C4538-B757-43BE-AD3D-17D84C9C7D6D}" dt="2021-06-16T03:50:29.883" v="1601" actId="1076"/>
          <ac:spMkLst>
            <pc:docMk/>
            <pc:sldMk cId="1964687424" sldId="357"/>
            <ac:spMk id="26" creationId="{62538B20-55E1-4F57-B386-1EA48391CF31}"/>
          </ac:spMkLst>
        </pc:spChg>
        <pc:picChg chg="mod">
          <ac:chgData name="Masaki Suzuki" userId="2c4feb2ed34ad1a7" providerId="Windows Live" clId="Web-{A62C4538-B757-43BE-AD3D-17D84C9C7D6D}" dt="2021-06-16T03:49:32.335" v="1582" actId="1076"/>
          <ac:picMkLst>
            <pc:docMk/>
            <pc:sldMk cId="1964687424" sldId="357"/>
            <ac:picMk id="5" creationId="{4C2B375E-93AB-427D-AE42-5015E01ECDF9}"/>
          </ac:picMkLst>
        </pc:picChg>
      </pc:sldChg>
      <pc:sldChg chg="modSp">
        <pc:chgData name="Masaki Suzuki" userId="2c4feb2ed34ad1a7" providerId="Windows Live" clId="Web-{A62C4538-B757-43BE-AD3D-17D84C9C7D6D}" dt="2021-06-16T03:54:50.608" v="1606" actId="20577"/>
        <pc:sldMkLst>
          <pc:docMk/>
          <pc:sldMk cId="1838778754" sldId="372"/>
        </pc:sldMkLst>
        <pc:spChg chg="mod">
          <ac:chgData name="Masaki Suzuki" userId="2c4feb2ed34ad1a7" providerId="Windows Live" clId="Web-{A62C4538-B757-43BE-AD3D-17D84C9C7D6D}" dt="2021-06-16T03:54:50.608" v="1606" actId="20577"/>
          <ac:spMkLst>
            <pc:docMk/>
            <pc:sldMk cId="1838778754" sldId="372"/>
            <ac:spMk id="6" creationId="{DD42D869-64BF-438F-A312-BFBC886431B1}"/>
          </ac:spMkLst>
        </pc:spChg>
      </pc:sldChg>
      <pc:sldChg chg="addSp modSp">
        <pc:chgData name="Masaki Suzuki" userId="2c4feb2ed34ad1a7" providerId="Windows Live" clId="Web-{A62C4538-B757-43BE-AD3D-17D84C9C7D6D}" dt="2021-06-16T04:04:19.122" v="1691" actId="1076"/>
        <pc:sldMkLst>
          <pc:docMk/>
          <pc:sldMk cId="1559355560" sldId="376"/>
        </pc:sldMkLst>
        <pc:spChg chg="mod">
          <ac:chgData name="Masaki Suzuki" userId="2c4feb2ed34ad1a7" providerId="Windows Live" clId="Web-{A62C4538-B757-43BE-AD3D-17D84C9C7D6D}" dt="2021-06-16T04:04:14.387" v="1690" actId="20577"/>
          <ac:spMkLst>
            <pc:docMk/>
            <pc:sldMk cId="1559355560" sldId="376"/>
            <ac:spMk id="6" creationId="{F9B48304-22B9-47B0-ADA3-CDF10FCF14B0}"/>
          </ac:spMkLst>
        </pc:spChg>
        <pc:spChg chg="mod">
          <ac:chgData name="Masaki Suzuki" userId="2c4feb2ed34ad1a7" providerId="Windows Live" clId="Web-{A62C4538-B757-43BE-AD3D-17D84C9C7D6D}" dt="2021-06-16T04:04:05.918" v="1686" actId="1076"/>
          <ac:spMkLst>
            <pc:docMk/>
            <pc:sldMk cId="1559355560" sldId="376"/>
            <ac:spMk id="8" creationId="{17F1AEB5-A5A5-4CA9-9D72-794CAB294D6C}"/>
          </ac:spMkLst>
        </pc:spChg>
        <pc:spChg chg="add">
          <ac:chgData name="Masaki Suzuki" userId="2c4feb2ed34ad1a7" providerId="Windows Live" clId="Web-{A62C4538-B757-43BE-AD3D-17D84C9C7D6D}" dt="2021-06-16T04:03:58.559" v="1684"/>
          <ac:spMkLst>
            <pc:docMk/>
            <pc:sldMk cId="1559355560" sldId="376"/>
            <ac:spMk id="12" creationId="{AFC848DB-94C6-4A5C-A3B8-CB7B1BABDC53}"/>
          </ac:spMkLst>
        </pc:spChg>
        <pc:spChg chg="mod">
          <ac:chgData name="Masaki Suzuki" userId="2c4feb2ed34ad1a7" providerId="Windows Live" clId="Web-{A62C4538-B757-43BE-AD3D-17D84C9C7D6D}" dt="2021-06-16T04:04:19.122" v="1691" actId="1076"/>
          <ac:spMkLst>
            <pc:docMk/>
            <pc:sldMk cId="1559355560" sldId="376"/>
            <ac:spMk id="14" creationId="{39B607D2-805A-4962-B1DC-9EF6D28FEED0}"/>
          </ac:spMkLst>
        </pc:spChg>
      </pc:sldChg>
      <pc:sldChg chg="addSp modSp">
        <pc:chgData name="Masaki Suzuki" userId="2c4feb2ed34ad1a7" providerId="Windows Live" clId="Web-{A62C4538-B757-43BE-AD3D-17D84C9C7D6D}" dt="2021-06-16T04:04:52.263" v="1698" actId="1076"/>
        <pc:sldMkLst>
          <pc:docMk/>
          <pc:sldMk cId="4246320596" sldId="378"/>
        </pc:sldMkLst>
        <pc:spChg chg="add mod">
          <ac:chgData name="Masaki Suzuki" userId="2c4feb2ed34ad1a7" providerId="Windows Live" clId="Web-{A62C4538-B757-43BE-AD3D-17D84C9C7D6D}" dt="2021-06-16T04:04:38.716" v="1693" actId="1076"/>
          <ac:spMkLst>
            <pc:docMk/>
            <pc:sldMk cId="4246320596" sldId="378"/>
            <ac:spMk id="10" creationId="{A6591F15-1B34-49DC-A9DE-90570FAF7951}"/>
          </ac:spMkLst>
        </pc:spChg>
        <pc:spChg chg="mod">
          <ac:chgData name="Masaki Suzuki" userId="2c4feb2ed34ad1a7" providerId="Windows Live" clId="Web-{A62C4538-B757-43BE-AD3D-17D84C9C7D6D}" dt="2021-06-16T04:04:52.263" v="1698" actId="1076"/>
          <ac:spMkLst>
            <pc:docMk/>
            <pc:sldMk cId="4246320596" sldId="378"/>
            <ac:spMk id="17" creationId="{62F412A9-3153-46CE-8D50-2AFCBF7AC1CF}"/>
          </ac:spMkLst>
        </pc:spChg>
        <pc:spChg chg="add mod">
          <ac:chgData name="Masaki Suzuki" userId="2c4feb2ed34ad1a7" providerId="Windows Live" clId="Web-{A62C4538-B757-43BE-AD3D-17D84C9C7D6D}" dt="2021-06-16T04:04:45.872" v="1697" actId="20577"/>
          <ac:spMkLst>
            <pc:docMk/>
            <pc:sldMk cId="4246320596" sldId="378"/>
            <ac:spMk id="21" creationId="{707304CC-D9BF-47C2-8EC7-255ACD59378E}"/>
          </ac:spMkLst>
        </pc:spChg>
      </pc:sldChg>
      <pc:sldChg chg="addSp modSp">
        <pc:chgData name="Masaki Suzuki" userId="2c4feb2ed34ad1a7" providerId="Windows Live" clId="Web-{A62C4538-B757-43BE-AD3D-17D84C9C7D6D}" dt="2021-06-16T04:02:15.228" v="1668" actId="1076"/>
        <pc:sldMkLst>
          <pc:docMk/>
          <pc:sldMk cId="3351413083" sldId="379"/>
        </pc:sldMkLst>
        <pc:spChg chg="add mod">
          <ac:chgData name="Masaki Suzuki" userId="2c4feb2ed34ad1a7" providerId="Windows Live" clId="Web-{A62C4538-B757-43BE-AD3D-17D84C9C7D6D}" dt="2021-06-16T03:59:34.990" v="1652" actId="20577"/>
          <ac:spMkLst>
            <pc:docMk/>
            <pc:sldMk cId="3351413083" sldId="379"/>
            <ac:spMk id="7" creationId="{23590D93-73AC-433F-BD30-B2FD1A70340B}"/>
          </ac:spMkLst>
        </pc:spChg>
        <pc:spChg chg="add mod">
          <ac:chgData name="Masaki Suzuki" userId="2c4feb2ed34ad1a7" providerId="Windows Live" clId="Web-{A62C4538-B757-43BE-AD3D-17D84C9C7D6D}" dt="2021-06-16T03:59:56.803" v="1657" actId="1076"/>
          <ac:spMkLst>
            <pc:docMk/>
            <pc:sldMk cId="3351413083" sldId="379"/>
            <ac:spMk id="16" creationId="{16F18606-577E-4210-B932-F3DB7F1C5278}"/>
          </ac:spMkLst>
        </pc:spChg>
        <pc:spChg chg="add mod">
          <ac:chgData name="Masaki Suzuki" userId="2c4feb2ed34ad1a7" providerId="Windows Live" clId="Web-{A62C4538-B757-43BE-AD3D-17D84C9C7D6D}" dt="2021-06-16T04:00:09.006" v="1660" actId="20577"/>
          <ac:spMkLst>
            <pc:docMk/>
            <pc:sldMk cId="3351413083" sldId="379"/>
            <ac:spMk id="17" creationId="{4DA636E0-0D24-4E3D-8F4F-7B66CC63FAB1}"/>
          </ac:spMkLst>
        </pc:spChg>
        <pc:spChg chg="add mod">
          <ac:chgData name="Masaki Suzuki" userId="2c4feb2ed34ad1a7" providerId="Windows Live" clId="Web-{A62C4538-B757-43BE-AD3D-17D84C9C7D6D}" dt="2021-06-16T04:00:19.600" v="1662" actId="1076"/>
          <ac:spMkLst>
            <pc:docMk/>
            <pc:sldMk cId="3351413083" sldId="379"/>
            <ac:spMk id="18" creationId="{5822E541-F85A-4D48-92DD-9F3051CD4DA8}"/>
          </ac:spMkLst>
        </pc:spChg>
        <pc:spChg chg="add mod">
          <ac:chgData name="Masaki Suzuki" userId="2c4feb2ed34ad1a7" providerId="Windows Live" clId="Web-{A62C4538-B757-43BE-AD3D-17D84C9C7D6D}" dt="2021-06-16T04:02:15.228" v="1668" actId="1076"/>
          <ac:spMkLst>
            <pc:docMk/>
            <pc:sldMk cId="3351413083" sldId="379"/>
            <ac:spMk id="19" creationId="{DBEBCA52-3DA1-4F24-8FC2-70D1BD2618CF}"/>
          </ac:spMkLst>
        </pc:spChg>
      </pc:sldChg>
      <pc:sldChg chg="addSp modSp">
        <pc:chgData name="Masaki Suzuki" userId="2c4feb2ed34ad1a7" providerId="Windows Live" clId="Web-{A62C4538-B757-43BE-AD3D-17D84C9C7D6D}" dt="2021-06-16T04:35:48.618" v="2198" actId="1076"/>
        <pc:sldMkLst>
          <pc:docMk/>
          <pc:sldMk cId="3196136318" sldId="380"/>
        </pc:sldMkLst>
        <pc:spChg chg="add mod">
          <ac:chgData name="Masaki Suzuki" userId="2c4feb2ed34ad1a7" providerId="Windows Live" clId="Web-{A62C4538-B757-43BE-AD3D-17D84C9C7D6D}" dt="2021-06-16T04:35:29.962" v="2193" actId="1076"/>
          <ac:spMkLst>
            <pc:docMk/>
            <pc:sldMk cId="3196136318" sldId="380"/>
            <ac:spMk id="5" creationId="{06CFE0D2-FA4E-4E1D-A85E-941B171CA77A}"/>
          </ac:spMkLst>
        </pc:spChg>
        <pc:spChg chg="mod">
          <ac:chgData name="Masaki Suzuki" userId="2c4feb2ed34ad1a7" providerId="Windows Live" clId="Web-{A62C4538-B757-43BE-AD3D-17D84C9C7D6D}" dt="2021-06-16T04:35:45.259" v="2197" actId="14100"/>
          <ac:spMkLst>
            <pc:docMk/>
            <pc:sldMk cId="3196136318" sldId="380"/>
            <ac:spMk id="8" creationId="{A9AC88FD-3B2C-47D2-994E-E6F8E0A73381}"/>
          </ac:spMkLst>
        </pc:spChg>
        <pc:spChg chg="add mod">
          <ac:chgData name="Masaki Suzuki" userId="2c4feb2ed34ad1a7" providerId="Windows Live" clId="Web-{A62C4538-B757-43BE-AD3D-17D84C9C7D6D}" dt="2021-06-16T04:35:18.336" v="2191" actId="20577"/>
          <ac:spMkLst>
            <pc:docMk/>
            <pc:sldMk cId="3196136318" sldId="380"/>
            <ac:spMk id="10" creationId="{C3E0866D-A931-4552-B045-855B2E6EDD52}"/>
          </ac:spMkLst>
        </pc:spChg>
        <pc:picChg chg="mod">
          <ac:chgData name="Masaki Suzuki" userId="2c4feb2ed34ad1a7" providerId="Windows Live" clId="Web-{A62C4538-B757-43BE-AD3D-17D84C9C7D6D}" dt="2021-06-16T04:35:48.618" v="2198" actId="1076"/>
          <ac:picMkLst>
            <pc:docMk/>
            <pc:sldMk cId="3196136318" sldId="380"/>
            <ac:picMk id="9" creationId="{286D1800-7862-4530-990A-A7BBFE8750ED}"/>
          </ac:picMkLst>
        </pc:picChg>
      </pc:sldChg>
      <pc:sldChg chg="addSp modSp">
        <pc:chgData name="Masaki Suzuki" userId="2c4feb2ed34ad1a7" providerId="Windows Live" clId="Web-{A62C4538-B757-43BE-AD3D-17D84C9C7D6D}" dt="2021-06-16T03:56:31.767" v="1624" actId="1076"/>
        <pc:sldMkLst>
          <pc:docMk/>
          <pc:sldMk cId="927693009" sldId="382"/>
        </pc:sldMkLst>
        <pc:spChg chg="add mod">
          <ac:chgData name="Masaki Suzuki" userId="2c4feb2ed34ad1a7" providerId="Windows Live" clId="Web-{A62C4538-B757-43BE-AD3D-17D84C9C7D6D}" dt="2021-06-16T03:55:59.063" v="1615" actId="14100"/>
          <ac:spMkLst>
            <pc:docMk/>
            <pc:sldMk cId="927693009" sldId="382"/>
            <ac:spMk id="8" creationId="{2F444454-947D-4675-9391-9EB7350CDF9D}"/>
          </ac:spMkLst>
        </pc:spChg>
        <pc:spChg chg="add mod">
          <ac:chgData name="Masaki Suzuki" userId="2c4feb2ed34ad1a7" providerId="Windows Live" clId="Web-{A62C4538-B757-43BE-AD3D-17D84C9C7D6D}" dt="2021-06-16T03:56:23.314" v="1623" actId="1076"/>
          <ac:spMkLst>
            <pc:docMk/>
            <pc:sldMk cId="927693009" sldId="382"/>
            <ac:spMk id="10" creationId="{633226B0-4848-4D73-B2CE-62FCBF90834E}"/>
          </ac:spMkLst>
        </pc:spChg>
        <pc:spChg chg="mod">
          <ac:chgData name="Masaki Suzuki" userId="2c4feb2ed34ad1a7" providerId="Windows Live" clId="Web-{A62C4538-B757-43BE-AD3D-17D84C9C7D6D}" dt="2021-06-16T03:56:31.767" v="1624" actId="1076"/>
          <ac:spMkLst>
            <pc:docMk/>
            <pc:sldMk cId="927693009" sldId="382"/>
            <ac:spMk id="13" creationId="{CAA95967-E377-4971-B16D-6F0B4A591342}"/>
          </ac:spMkLst>
        </pc:spChg>
      </pc:sldChg>
      <pc:sldChg chg="addSp modSp">
        <pc:chgData name="Masaki Suzuki" userId="2c4feb2ed34ad1a7" providerId="Windows Live" clId="Web-{A62C4538-B757-43BE-AD3D-17D84C9C7D6D}" dt="2021-06-16T04:06:44.047" v="1716" actId="1076"/>
        <pc:sldMkLst>
          <pc:docMk/>
          <pc:sldMk cId="2206464848" sldId="384"/>
        </pc:sldMkLst>
        <pc:spChg chg="add mod">
          <ac:chgData name="Masaki Suzuki" userId="2c4feb2ed34ad1a7" providerId="Windows Live" clId="Web-{A62C4538-B757-43BE-AD3D-17D84C9C7D6D}" dt="2021-06-16T04:05:15.795" v="1707" actId="1076"/>
          <ac:spMkLst>
            <pc:docMk/>
            <pc:sldMk cId="2206464848" sldId="384"/>
            <ac:spMk id="8" creationId="{52067368-DE86-4444-8086-C094F3C69936}"/>
          </ac:spMkLst>
        </pc:spChg>
        <pc:spChg chg="mod">
          <ac:chgData name="Masaki Suzuki" userId="2c4feb2ed34ad1a7" providerId="Windows Live" clId="Web-{A62C4538-B757-43BE-AD3D-17D84C9C7D6D}" dt="2021-06-16T04:06:05.405" v="1714" actId="1076"/>
          <ac:spMkLst>
            <pc:docMk/>
            <pc:sldMk cId="2206464848" sldId="384"/>
            <ac:spMk id="17" creationId="{1CEF03DA-A2F7-4C55-B758-8202D0E6DA61}"/>
          </ac:spMkLst>
        </pc:spChg>
        <pc:spChg chg="add mod">
          <ac:chgData name="Masaki Suzuki" userId="2c4feb2ed34ad1a7" providerId="Windows Live" clId="Web-{A62C4538-B757-43BE-AD3D-17D84C9C7D6D}" dt="2021-06-16T04:05:35.998" v="1713" actId="14100"/>
          <ac:spMkLst>
            <pc:docMk/>
            <pc:sldMk cId="2206464848" sldId="384"/>
            <ac:spMk id="20" creationId="{D7F185AA-C8CC-480F-B9A7-74CB84F6C999}"/>
          </ac:spMkLst>
        </pc:spChg>
        <pc:picChg chg="add mod">
          <ac:chgData name="Masaki Suzuki" userId="2c4feb2ed34ad1a7" providerId="Windows Live" clId="Web-{A62C4538-B757-43BE-AD3D-17D84C9C7D6D}" dt="2021-06-16T04:06:44.047" v="1716" actId="1076"/>
          <ac:picMkLst>
            <pc:docMk/>
            <pc:sldMk cId="2206464848" sldId="384"/>
            <ac:picMk id="9" creationId="{920EFC7E-B4CD-498B-BAAB-CE6823FAD7A0}"/>
          </ac:picMkLst>
        </pc:picChg>
      </pc:sldChg>
      <pc:sldChg chg="addSp modSp">
        <pc:chgData name="Masaki Suzuki" userId="2c4feb2ed34ad1a7" providerId="Windows Live" clId="Web-{A62C4538-B757-43BE-AD3D-17D84C9C7D6D}" dt="2021-06-16T04:07:57.861" v="1745" actId="1076"/>
        <pc:sldMkLst>
          <pc:docMk/>
          <pc:sldMk cId="1699587024" sldId="385"/>
        </pc:sldMkLst>
        <pc:spChg chg="add mod">
          <ac:chgData name="Masaki Suzuki" userId="2c4feb2ed34ad1a7" providerId="Windows Live" clId="Web-{A62C4538-B757-43BE-AD3D-17D84C9C7D6D}" dt="2021-06-16T04:07:15.141" v="1725" actId="1076"/>
          <ac:spMkLst>
            <pc:docMk/>
            <pc:sldMk cId="1699587024" sldId="385"/>
            <ac:spMk id="8" creationId="{B4D231F7-8D6A-47FD-BEEE-100A133BC657}"/>
          </ac:spMkLst>
        </pc:spChg>
        <pc:spChg chg="add mod">
          <ac:chgData name="Masaki Suzuki" userId="2c4feb2ed34ad1a7" providerId="Windows Live" clId="Web-{A62C4538-B757-43BE-AD3D-17D84C9C7D6D}" dt="2021-06-16T04:07:45.517" v="1740" actId="1076"/>
          <ac:spMkLst>
            <pc:docMk/>
            <pc:sldMk cId="1699587024" sldId="385"/>
            <ac:spMk id="21" creationId="{A369E262-18A4-4ED6-AF1A-B04DE8817BC6}"/>
          </ac:spMkLst>
        </pc:spChg>
        <pc:spChg chg="add mod">
          <ac:chgData name="Masaki Suzuki" userId="2c4feb2ed34ad1a7" providerId="Windows Live" clId="Web-{A62C4538-B757-43BE-AD3D-17D84C9C7D6D}" dt="2021-06-16T04:07:36.673" v="1737" actId="1076"/>
          <ac:spMkLst>
            <pc:docMk/>
            <pc:sldMk cId="1699587024" sldId="385"/>
            <ac:spMk id="22" creationId="{C3E13988-AF52-4E3F-A3DF-ED0ED8DE7568}"/>
          </ac:spMkLst>
        </pc:spChg>
        <pc:spChg chg="add mod">
          <ac:chgData name="Masaki Suzuki" userId="2c4feb2ed34ad1a7" providerId="Windows Live" clId="Web-{A62C4538-B757-43BE-AD3D-17D84C9C7D6D}" dt="2021-06-16T04:07:57.861" v="1745" actId="1076"/>
          <ac:spMkLst>
            <pc:docMk/>
            <pc:sldMk cId="1699587024" sldId="385"/>
            <ac:spMk id="23" creationId="{9C84FBFE-3E3F-4469-BCBD-271E7EE8CBE4}"/>
          </ac:spMkLst>
        </pc:spChg>
      </pc:sldChg>
      <pc:sldChg chg="addSp modSp">
        <pc:chgData name="Masaki Suzuki" userId="2c4feb2ed34ad1a7" providerId="Windows Live" clId="Web-{A62C4538-B757-43BE-AD3D-17D84C9C7D6D}" dt="2021-06-16T04:08:38.862" v="1754" actId="20577"/>
        <pc:sldMkLst>
          <pc:docMk/>
          <pc:sldMk cId="2925984795" sldId="387"/>
        </pc:sldMkLst>
        <pc:spChg chg="add mod">
          <ac:chgData name="Masaki Suzuki" userId="2c4feb2ed34ad1a7" providerId="Windows Live" clId="Web-{A62C4538-B757-43BE-AD3D-17D84C9C7D6D}" dt="2021-06-16T04:08:30.143" v="1751" actId="20577"/>
          <ac:spMkLst>
            <pc:docMk/>
            <pc:sldMk cId="2925984795" sldId="387"/>
            <ac:spMk id="7" creationId="{B440EDE8-15AF-4B60-84E8-6F81180AE5A1}"/>
          </ac:spMkLst>
        </pc:spChg>
        <pc:spChg chg="mod">
          <ac:chgData name="Masaki Suzuki" userId="2c4feb2ed34ad1a7" providerId="Windows Live" clId="Web-{A62C4538-B757-43BE-AD3D-17D84C9C7D6D}" dt="2021-06-16T04:08:16.893" v="1746" actId="1076"/>
          <ac:spMkLst>
            <pc:docMk/>
            <pc:sldMk cId="2925984795" sldId="387"/>
            <ac:spMk id="10" creationId="{2B9A3669-B420-4622-861E-3B01144AC1B8}"/>
          </ac:spMkLst>
        </pc:spChg>
        <pc:spChg chg="add mod">
          <ac:chgData name="Masaki Suzuki" userId="2c4feb2ed34ad1a7" providerId="Windows Live" clId="Web-{A62C4538-B757-43BE-AD3D-17D84C9C7D6D}" dt="2021-06-16T04:08:38.862" v="1754" actId="20577"/>
          <ac:spMkLst>
            <pc:docMk/>
            <pc:sldMk cId="2925984795" sldId="387"/>
            <ac:spMk id="16" creationId="{DFF2C029-BED9-46EA-9C30-0F9CCE1F7F26}"/>
          </ac:spMkLst>
        </pc:spChg>
      </pc:sldChg>
      <pc:sldChg chg="addSp modSp">
        <pc:chgData name="Masaki Suzuki" userId="2c4feb2ed34ad1a7" providerId="Windows Live" clId="Web-{A62C4538-B757-43BE-AD3D-17D84C9C7D6D}" dt="2021-06-16T04:09:26.160" v="1771" actId="1076"/>
        <pc:sldMkLst>
          <pc:docMk/>
          <pc:sldMk cId="2560444411" sldId="389"/>
        </pc:sldMkLst>
        <pc:spChg chg="add mod">
          <ac:chgData name="Masaki Suzuki" userId="2c4feb2ed34ad1a7" providerId="Windows Live" clId="Web-{A62C4538-B757-43BE-AD3D-17D84C9C7D6D}" dt="2021-06-16T04:08:57.987" v="1760" actId="20577"/>
          <ac:spMkLst>
            <pc:docMk/>
            <pc:sldMk cId="2560444411" sldId="389"/>
            <ac:spMk id="8" creationId="{11734A9B-8C5E-4EDD-8BF4-700567B3A7B4}"/>
          </ac:spMkLst>
        </pc:spChg>
        <pc:spChg chg="add mod">
          <ac:chgData name="Masaki Suzuki" userId="2c4feb2ed34ad1a7" providerId="Windows Live" clId="Web-{A62C4538-B757-43BE-AD3D-17D84C9C7D6D}" dt="2021-06-16T04:09:08.800" v="1765" actId="14100"/>
          <ac:spMkLst>
            <pc:docMk/>
            <pc:sldMk cId="2560444411" sldId="389"/>
            <ac:spMk id="10" creationId="{36E6D6E7-2467-4412-9728-D5E16D498266}"/>
          </ac:spMkLst>
        </pc:spChg>
        <pc:spChg chg="add mod">
          <ac:chgData name="Masaki Suzuki" userId="2c4feb2ed34ad1a7" providerId="Windows Live" clId="Web-{A62C4538-B757-43BE-AD3D-17D84C9C7D6D}" dt="2021-06-16T04:09:26.160" v="1771" actId="1076"/>
          <ac:spMkLst>
            <pc:docMk/>
            <pc:sldMk cId="2560444411" sldId="389"/>
            <ac:spMk id="12" creationId="{C595AF7C-17D9-444A-9E5B-177C4EE557C0}"/>
          </ac:spMkLst>
        </pc:spChg>
      </pc:sldChg>
      <pc:sldChg chg="addSp modSp">
        <pc:chgData name="Masaki Suzuki" userId="2c4feb2ed34ad1a7" providerId="Windows Live" clId="Web-{A62C4538-B757-43BE-AD3D-17D84C9C7D6D}" dt="2021-06-16T04:10:47.052" v="1796" actId="14100"/>
        <pc:sldMkLst>
          <pc:docMk/>
          <pc:sldMk cId="1183160586" sldId="390"/>
        </pc:sldMkLst>
        <pc:spChg chg="mod">
          <ac:chgData name="Masaki Suzuki" userId="2c4feb2ed34ad1a7" providerId="Windows Live" clId="Web-{A62C4538-B757-43BE-AD3D-17D84C9C7D6D}" dt="2021-06-16T04:10:23.474" v="1788" actId="20577"/>
          <ac:spMkLst>
            <pc:docMk/>
            <pc:sldMk cId="1183160586" sldId="390"/>
            <ac:spMk id="2" creationId="{89E8158B-5EEC-45B0-8FEB-AB7342825C24}"/>
          </ac:spMkLst>
        </pc:spChg>
        <pc:spChg chg="add mod">
          <ac:chgData name="Masaki Suzuki" userId="2c4feb2ed34ad1a7" providerId="Windows Live" clId="Web-{A62C4538-B757-43BE-AD3D-17D84C9C7D6D}" dt="2021-06-16T04:10:34.943" v="1791" actId="1076"/>
          <ac:spMkLst>
            <pc:docMk/>
            <pc:sldMk cId="1183160586" sldId="390"/>
            <ac:spMk id="5" creationId="{770A7FCD-F192-47EE-B13F-99D774876D5F}"/>
          </ac:spMkLst>
        </pc:spChg>
        <pc:spChg chg="add mod">
          <ac:chgData name="Masaki Suzuki" userId="2c4feb2ed34ad1a7" providerId="Windows Live" clId="Web-{A62C4538-B757-43BE-AD3D-17D84C9C7D6D}" dt="2021-06-16T04:10:47.052" v="1796" actId="14100"/>
          <ac:spMkLst>
            <pc:docMk/>
            <pc:sldMk cId="1183160586" sldId="390"/>
            <ac:spMk id="10" creationId="{6AE9C77C-E255-46A0-AC37-99D3EC2DDAF3}"/>
          </ac:spMkLst>
        </pc:spChg>
      </pc:sldChg>
      <pc:sldChg chg="addSp modSp">
        <pc:chgData name="Masaki Suzuki" userId="2c4feb2ed34ad1a7" providerId="Windows Live" clId="Web-{A62C4538-B757-43BE-AD3D-17D84C9C7D6D}" dt="2021-06-16T04:12:27.117" v="1816" actId="14100"/>
        <pc:sldMkLst>
          <pc:docMk/>
          <pc:sldMk cId="2325867353" sldId="391"/>
        </pc:sldMkLst>
        <pc:spChg chg="add mod">
          <ac:chgData name="Masaki Suzuki" userId="2c4feb2ed34ad1a7" providerId="Windows Live" clId="Web-{A62C4538-B757-43BE-AD3D-17D84C9C7D6D}" dt="2021-06-16T04:11:09.756" v="1800" actId="20577"/>
          <ac:spMkLst>
            <pc:docMk/>
            <pc:sldMk cId="2325867353" sldId="391"/>
            <ac:spMk id="9" creationId="{F57D6591-0BD1-477B-AAB3-F880E544DD23}"/>
          </ac:spMkLst>
        </pc:spChg>
        <pc:spChg chg="add mod">
          <ac:chgData name="Masaki Suzuki" userId="2c4feb2ed34ad1a7" providerId="Windows Live" clId="Web-{A62C4538-B757-43BE-AD3D-17D84C9C7D6D}" dt="2021-06-16T04:11:31.241" v="1806" actId="1076"/>
          <ac:spMkLst>
            <pc:docMk/>
            <pc:sldMk cId="2325867353" sldId="391"/>
            <ac:spMk id="23" creationId="{8C93564D-60C1-43F1-8055-5029B1228F55}"/>
          </ac:spMkLst>
        </pc:spChg>
        <pc:spChg chg="add mod">
          <ac:chgData name="Masaki Suzuki" userId="2c4feb2ed34ad1a7" providerId="Windows Live" clId="Web-{A62C4538-B757-43BE-AD3D-17D84C9C7D6D}" dt="2021-06-16T04:12:27.117" v="1816" actId="14100"/>
          <ac:spMkLst>
            <pc:docMk/>
            <pc:sldMk cId="2325867353" sldId="391"/>
            <ac:spMk id="24" creationId="{B13C1089-8DB4-4534-8C22-F9527FC4500E}"/>
          </ac:spMkLst>
        </pc:spChg>
      </pc:sldChg>
      <pc:sldChg chg="addSp delSp modSp">
        <pc:chgData name="Masaki Suzuki" userId="2c4feb2ed34ad1a7" providerId="Windows Live" clId="Web-{A62C4538-B757-43BE-AD3D-17D84C9C7D6D}" dt="2021-06-16T04:14:29.792" v="1842" actId="1076"/>
        <pc:sldMkLst>
          <pc:docMk/>
          <pc:sldMk cId="3947848655" sldId="392"/>
        </pc:sldMkLst>
        <pc:spChg chg="mod">
          <ac:chgData name="Masaki Suzuki" userId="2c4feb2ed34ad1a7" providerId="Windows Live" clId="Web-{A62C4538-B757-43BE-AD3D-17D84C9C7D6D}" dt="2021-06-16T04:14:29.792" v="1842" actId="1076"/>
          <ac:spMkLst>
            <pc:docMk/>
            <pc:sldMk cId="3947848655" sldId="392"/>
            <ac:spMk id="5" creationId="{86AC23EB-D639-43B1-AA50-D0070888FDDE}"/>
          </ac:spMkLst>
        </pc:spChg>
        <pc:spChg chg="mod">
          <ac:chgData name="Masaki Suzuki" userId="2c4feb2ed34ad1a7" providerId="Windows Live" clId="Web-{A62C4538-B757-43BE-AD3D-17D84C9C7D6D}" dt="2021-06-16T04:13:37.853" v="1833" actId="20577"/>
          <ac:spMkLst>
            <pc:docMk/>
            <pc:sldMk cId="3947848655" sldId="392"/>
            <ac:spMk id="6" creationId="{3D5AF3EC-3873-4AB6-B7D8-5E6CBCFF9F81}"/>
          </ac:spMkLst>
        </pc:spChg>
        <pc:spChg chg="add mod">
          <ac:chgData name="Masaki Suzuki" userId="2c4feb2ed34ad1a7" providerId="Windows Live" clId="Web-{A62C4538-B757-43BE-AD3D-17D84C9C7D6D}" dt="2021-06-16T04:12:40.743" v="1822" actId="14100"/>
          <ac:spMkLst>
            <pc:docMk/>
            <pc:sldMk cId="3947848655" sldId="392"/>
            <ac:spMk id="8" creationId="{B6284AA7-F243-4A69-B9D9-6CB24623C8A8}"/>
          </ac:spMkLst>
        </pc:spChg>
        <pc:spChg chg="add del">
          <ac:chgData name="Masaki Suzuki" userId="2c4feb2ed34ad1a7" providerId="Windows Live" clId="Web-{A62C4538-B757-43BE-AD3D-17D84C9C7D6D}" dt="2021-06-16T04:14:19.385" v="1838"/>
          <ac:spMkLst>
            <pc:docMk/>
            <pc:sldMk cId="3947848655" sldId="392"/>
            <ac:spMk id="9" creationId="{F8EC7DFF-4CE3-4678-BA07-77EEA871F43F}"/>
          </ac:spMkLst>
        </pc:spChg>
        <pc:spChg chg="mod">
          <ac:chgData name="Masaki Suzuki" userId="2c4feb2ed34ad1a7" providerId="Windows Live" clId="Web-{A62C4538-B757-43BE-AD3D-17D84C9C7D6D}" dt="2021-06-16T04:13:55.838" v="1836" actId="1076"/>
          <ac:spMkLst>
            <pc:docMk/>
            <pc:sldMk cId="3947848655" sldId="392"/>
            <ac:spMk id="10" creationId="{00D7E72A-4E40-416B-8377-AD275FC03C8D}"/>
          </ac:spMkLst>
        </pc:spChg>
        <pc:spChg chg="mod">
          <ac:chgData name="Masaki Suzuki" userId="2c4feb2ed34ad1a7" providerId="Windows Live" clId="Web-{A62C4538-B757-43BE-AD3D-17D84C9C7D6D}" dt="2021-06-16T04:14:25.276" v="1840" actId="1076"/>
          <ac:spMkLst>
            <pc:docMk/>
            <pc:sldMk cId="3947848655" sldId="392"/>
            <ac:spMk id="11" creationId="{6767F72A-B215-4DDD-8F1E-F5C7B53A0E3B}"/>
          </ac:spMkLst>
        </pc:spChg>
        <pc:spChg chg="mod">
          <ac:chgData name="Masaki Suzuki" userId="2c4feb2ed34ad1a7" providerId="Windows Live" clId="Web-{A62C4538-B757-43BE-AD3D-17D84C9C7D6D}" dt="2021-06-16T04:13:51.338" v="1835" actId="1076"/>
          <ac:spMkLst>
            <pc:docMk/>
            <pc:sldMk cId="3947848655" sldId="392"/>
            <ac:spMk id="12" creationId="{0B60C498-80E6-4480-A5B6-762461BC0372}"/>
          </ac:spMkLst>
        </pc:spChg>
        <pc:spChg chg="add mod">
          <ac:chgData name="Masaki Suzuki" userId="2c4feb2ed34ad1a7" providerId="Windows Live" clId="Web-{A62C4538-B757-43BE-AD3D-17D84C9C7D6D}" dt="2021-06-16T04:12:54.415" v="1829" actId="1076"/>
          <ac:spMkLst>
            <pc:docMk/>
            <pc:sldMk cId="3947848655" sldId="392"/>
            <ac:spMk id="14" creationId="{6AEBE443-5F7F-4664-9A5F-9936E02D81AE}"/>
          </ac:spMkLst>
        </pc:spChg>
        <pc:picChg chg="mod">
          <ac:chgData name="Masaki Suzuki" userId="2c4feb2ed34ad1a7" providerId="Windows Live" clId="Web-{A62C4538-B757-43BE-AD3D-17D84C9C7D6D}" dt="2021-06-16T04:14:26.933" v="1841" actId="1076"/>
          <ac:picMkLst>
            <pc:docMk/>
            <pc:sldMk cId="3947848655" sldId="392"/>
            <ac:picMk id="4" creationId="{570667D6-E959-4EC4-BFDC-3284F3372590}"/>
          </ac:picMkLst>
        </pc:picChg>
        <pc:picChg chg="mod">
          <ac:chgData name="Masaki Suzuki" userId="2c4feb2ed34ad1a7" providerId="Windows Live" clId="Web-{A62C4538-B757-43BE-AD3D-17D84C9C7D6D}" dt="2021-06-16T04:11:40.351" v="1807" actId="1076"/>
          <ac:picMkLst>
            <pc:docMk/>
            <pc:sldMk cId="3947848655" sldId="392"/>
            <ac:picMk id="7" creationId="{67F4B108-F204-4908-8A64-A667B0F3C067}"/>
          </ac:picMkLst>
        </pc:picChg>
      </pc:sldChg>
      <pc:sldChg chg="addSp modSp">
        <pc:chgData name="Masaki Suzuki" userId="2c4feb2ed34ad1a7" providerId="Windows Live" clId="Web-{A62C4538-B757-43BE-AD3D-17D84C9C7D6D}" dt="2021-06-16T04:14:55.964" v="1852" actId="1076"/>
        <pc:sldMkLst>
          <pc:docMk/>
          <pc:sldMk cId="1014582624" sldId="393"/>
        </pc:sldMkLst>
        <pc:spChg chg="add mod">
          <ac:chgData name="Masaki Suzuki" userId="2c4feb2ed34ad1a7" providerId="Windows Live" clId="Web-{A62C4538-B757-43BE-AD3D-17D84C9C7D6D}" dt="2021-06-16T04:14:46.824" v="1848" actId="1076"/>
          <ac:spMkLst>
            <pc:docMk/>
            <pc:sldMk cId="1014582624" sldId="393"/>
            <ac:spMk id="8" creationId="{D3A45407-BE8C-4104-950E-B0A1D09AFF8D}"/>
          </ac:spMkLst>
        </pc:spChg>
        <pc:spChg chg="add mod">
          <ac:chgData name="Masaki Suzuki" userId="2c4feb2ed34ad1a7" providerId="Windows Live" clId="Web-{A62C4538-B757-43BE-AD3D-17D84C9C7D6D}" dt="2021-06-16T04:14:55.964" v="1852" actId="1076"/>
          <ac:spMkLst>
            <pc:docMk/>
            <pc:sldMk cId="1014582624" sldId="393"/>
            <ac:spMk id="17" creationId="{6DE2FC63-D199-4307-84C3-24CFC38D0103}"/>
          </ac:spMkLst>
        </pc:spChg>
      </pc:sldChg>
      <pc:sldChg chg="addSp modSp">
        <pc:chgData name="Masaki Suzuki" userId="2c4feb2ed34ad1a7" providerId="Windows Live" clId="Web-{A62C4538-B757-43BE-AD3D-17D84C9C7D6D}" dt="2021-06-16T04:16:00.013" v="1868" actId="20577"/>
        <pc:sldMkLst>
          <pc:docMk/>
          <pc:sldMk cId="1390421664" sldId="394"/>
        </pc:sldMkLst>
        <pc:spChg chg="add mod">
          <ac:chgData name="Masaki Suzuki" userId="2c4feb2ed34ad1a7" providerId="Windows Live" clId="Web-{A62C4538-B757-43BE-AD3D-17D84C9C7D6D}" dt="2021-06-16T04:15:45.700" v="1864" actId="14100"/>
          <ac:spMkLst>
            <pc:docMk/>
            <pc:sldMk cId="1390421664" sldId="394"/>
            <ac:spMk id="13" creationId="{3ECD398E-C51A-4317-AED4-F7A8A8FD45F2}"/>
          </ac:spMkLst>
        </pc:spChg>
        <pc:spChg chg="add mod">
          <ac:chgData name="Masaki Suzuki" userId="2c4feb2ed34ad1a7" providerId="Windows Live" clId="Web-{A62C4538-B757-43BE-AD3D-17D84C9C7D6D}" dt="2021-06-16T04:16:00.013" v="1868" actId="20577"/>
          <ac:spMkLst>
            <pc:docMk/>
            <pc:sldMk cId="1390421664" sldId="394"/>
            <ac:spMk id="27" creationId="{D42F73FE-4EC2-432F-A1F3-AE30DF8C7C41}"/>
          </ac:spMkLst>
        </pc:spChg>
      </pc:sldChg>
      <pc:sldChg chg="addSp delSp modSp">
        <pc:chgData name="Masaki Suzuki" userId="2c4feb2ed34ad1a7" providerId="Windows Live" clId="Web-{A62C4538-B757-43BE-AD3D-17D84C9C7D6D}" dt="2021-06-16T04:17:59.734" v="1904" actId="1076"/>
        <pc:sldMkLst>
          <pc:docMk/>
          <pc:sldMk cId="2085005044" sldId="396"/>
        </pc:sldMkLst>
        <pc:spChg chg="add mod">
          <ac:chgData name="Masaki Suzuki" userId="2c4feb2ed34ad1a7" providerId="Windows Live" clId="Web-{A62C4538-B757-43BE-AD3D-17D84C9C7D6D}" dt="2021-06-16T04:17:05.827" v="1881" actId="1076"/>
          <ac:spMkLst>
            <pc:docMk/>
            <pc:sldMk cId="2085005044" sldId="396"/>
            <ac:spMk id="15" creationId="{2AF71B99-5BC8-49CC-9412-305CF5E17790}"/>
          </ac:spMkLst>
        </pc:spChg>
        <pc:spChg chg="mod">
          <ac:chgData name="Masaki Suzuki" userId="2c4feb2ed34ad1a7" providerId="Windows Live" clId="Web-{A62C4538-B757-43BE-AD3D-17D84C9C7D6D}" dt="2021-06-16T04:17:45.734" v="1898" actId="1076"/>
          <ac:spMkLst>
            <pc:docMk/>
            <pc:sldMk cId="2085005044" sldId="396"/>
            <ac:spMk id="32" creationId="{439A73BB-1ECB-457D-85ED-1E8BDBB74C75}"/>
          </ac:spMkLst>
        </pc:spChg>
        <pc:spChg chg="add mod">
          <ac:chgData name="Masaki Suzuki" userId="2c4feb2ed34ad1a7" providerId="Windows Live" clId="Web-{A62C4538-B757-43BE-AD3D-17D84C9C7D6D}" dt="2021-06-16T04:17:21.796" v="1890" actId="14100"/>
          <ac:spMkLst>
            <pc:docMk/>
            <pc:sldMk cId="2085005044" sldId="396"/>
            <ac:spMk id="43" creationId="{66EC5789-3414-4FCF-87C9-C592A9CC5115}"/>
          </ac:spMkLst>
        </pc:spChg>
        <pc:spChg chg="add del mod">
          <ac:chgData name="Masaki Suzuki" userId="2c4feb2ed34ad1a7" providerId="Windows Live" clId="Web-{A62C4538-B757-43BE-AD3D-17D84C9C7D6D}" dt="2021-06-16T04:17:24.093" v="1891"/>
          <ac:spMkLst>
            <pc:docMk/>
            <pc:sldMk cId="2085005044" sldId="396"/>
            <ac:spMk id="44" creationId="{AFBD6850-239F-43A1-B387-865596DD8AAC}"/>
          </ac:spMkLst>
        </pc:spChg>
        <pc:spChg chg="add mod">
          <ac:chgData name="Masaki Suzuki" userId="2c4feb2ed34ad1a7" providerId="Windows Live" clId="Web-{A62C4538-B757-43BE-AD3D-17D84C9C7D6D}" dt="2021-06-16T04:17:39.078" v="1897" actId="1076"/>
          <ac:spMkLst>
            <pc:docMk/>
            <pc:sldMk cId="2085005044" sldId="396"/>
            <ac:spMk id="45" creationId="{A0C34ADF-8ECE-4585-AFB6-79A7281C3D4C}"/>
          </ac:spMkLst>
        </pc:spChg>
        <pc:spChg chg="add mod">
          <ac:chgData name="Masaki Suzuki" userId="2c4feb2ed34ad1a7" providerId="Windows Live" clId="Web-{A62C4538-B757-43BE-AD3D-17D84C9C7D6D}" dt="2021-06-16T04:17:59.734" v="1904" actId="1076"/>
          <ac:spMkLst>
            <pc:docMk/>
            <pc:sldMk cId="2085005044" sldId="396"/>
            <ac:spMk id="46" creationId="{A3B7E0BF-0987-4BB7-938C-48A4A287DE72}"/>
          </ac:spMkLst>
        </pc:spChg>
      </pc:sldChg>
      <pc:sldChg chg="addSp modSp">
        <pc:chgData name="Masaki Suzuki" userId="2c4feb2ed34ad1a7" providerId="Windows Live" clId="Web-{A62C4538-B757-43BE-AD3D-17D84C9C7D6D}" dt="2021-06-16T04:24:37.072" v="2011" actId="20577"/>
        <pc:sldMkLst>
          <pc:docMk/>
          <pc:sldMk cId="1275981446" sldId="397"/>
        </pc:sldMkLst>
        <pc:spChg chg="mod">
          <ac:chgData name="Masaki Suzuki" userId="2c4feb2ed34ad1a7" providerId="Windows Live" clId="Web-{A62C4538-B757-43BE-AD3D-17D84C9C7D6D}" dt="2021-06-16T04:19:08.142" v="1928" actId="20577"/>
          <ac:spMkLst>
            <pc:docMk/>
            <pc:sldMk cId="1275981446" sldId="397"/>
            <ac:spMk id="2" creationId="{89E8158B-5EEC-45B0-8FEB-AB7342825C24}"/>
          </ac:spMkLst>
        </pc:spChg>
        <pc:spChg chg="mod">
          <ac:chgData name="Masaki Suzuki" userId="2c4feb2ed34ad1a7" providerId="Windows Live" clId="Web-{A62C4538-B757-43BE-AD3D-17D84C9C7D6D}" dt="2021-06-16T04:18:20.860" v="1906" actId="20577"/>
          <ac:spMkLst>
            <pc:docMk/>
            <pc:sldMk cId="1275981446" sldId="397"/>
            <ac:spMk id="9" creationId="{153D4008-22E0-4797-B78F-8C025345F1DB}"/>
          </ac:spMkLst>
        </pc:spChg>
        <pc:spChg chg="add mod">
          <ac:chgData name="Masaki Suzuki" userId="2c4feb2ed34ad1a7" providerId="Windows Live" clId="Web-{A62C4538-B757-43BE-AD3D-17D84C9C7D6D}" dt="2021-06-16T04:19:27.252" v="1935" actId="1076"/>
          <ac:spMkLst>
            <pc:docMk/>
            <pc:sldMk cId="1275981446" sldId="397"/>
            <ac:spMk id="13" creationId="{C96F181A-78CF-402A-8842-E4D93572C14B}"/>
          </ac:spMkLst>
        </pc:spChg>
        <pc:spChg chg="mod">
          <ac:chgData name="Masaki Suzuki" userId="2c4feb2ed34ad1a7" providerId="Windows Live" clId="Web-{A62C4538-B757-43BE-AD3D-17D84C9C7D6D}" dt="2021-06-16T04:24:37.072" v="2011" actId="20577"/>
          <ac:spMkLst>
            <pc:docMk/>
            <pc:sldMk cId="1275981446" sldId="397"/>
            <ac:spMk id="24" creationId="{0555F433-7992-4428-8D0F-99C841B67FFF}"/>
          </ac:spMkLst>
        </pc:spChg>
        <pc:spChg chg="add mod">
          <ac:chgData name="Masaki Suzuki" userId="2c4feb2ed34ad1a7" providerId="Windows Live" clId="Web-{A62C4538-B757-43BE-AD3D-17D84C9C7D6D}" dt="2021-06-16T04:19:16.767" v="1930" actId="1076"/>
          <ac:spMkLst>
            <pc:docMk/>
            <pc:sldMk cId="1275981446" sldId="397"/>
            <ac:spMk id="37" creationId="{0F376C32-CDBB-49B9-8DFE-AB8BBC551709}"/>
          </ac:spMkLst>
        </pc:spChg>
        <pc:spChg chg="add mod">
          <ac:chgData name="Masaki Suzuki" userId="2c4feb2ed34ad1a7" providerId="Windows Live" clId="Web-{A62C4538-B757-43BE-AD3D-17D84C9C7D6D}" dt="2021-06-16T04:19:29.564" v="1936" actId="14100"/>
          <ac:spMkLst>
            <pc:docMk/>
            <pc:sldMk cId="1275981446" sldId="397"/>
            <ac:spMk id="38" creationId="{7A19EAD2-EF3A-4D20-842E-E2C7603D9864}"/>
          </ac:spMkLst>
        </pc:spChg>
        <pc:spChg chg="add mod">
          <ac:chgData name="Masaki Suzuki" userId="2c4feb2ed34ad1a7" providerId="Windows Live" clId="Web-{A62C4538-B757-43BE-AD3D-17D84C9C7D6D}" dt="2021-06-16T04:19:39.705" v="1939" actId="20577"/>
          <ac:spMkLst>
            <pc:docMk/>
            <pc:sldMk cId="1275981446" sldId="397"/>
            <ac:spMk id="39" creationId="{1EFA1A22-5CF5-40C4-8579-D15327E5A345}"/>
          </ac:spMkLst>
        </pc:spChg>
      </pc:sldChg>
      <pc:sldChg chg="addSp modSp">
        <pc:chgData name="Masaki Suzuki" userId="2c4feb2ed34ad1a7" providerId="Windows Live" clId="Web-{A62C4538-B757-43BE-AD3D-17D84C9C7D6D}" dt="2021-06-16T04:24:23.478" v="2008" actId="1076"/>
        <pc:sldMkLst>
          <pc:docMk/>
          <pc:sldMk cId="3448728400" sldId="398"/>
        </pc:sldMkLst>
        <pc:spChg chg="mod">
          <ac:chgData name="Masaki Suzuki" userId="2c4feb2ed34ad1a7" providerId="Windows Live" clId="Web-{A62C4538-B757-43BE-AD3D-17D84C9C7D6D}" dt="2021-06-16T04:24:02.352" v="2001" actId="20577"/>
          <ac:spMkLst>
            <pc:docMk/>
            <pc:sldMk cId="3448728400" sldId="398"/>
            <ac:spMk id="6" creationId="{5FD2ECB2-1C1A-40DA-AEDF-CF340048781A}"/>
          </ac:spMkLst>
        </pc:spChg>
        <pc:spChg chg="add mod">
          <ac:chgData name="Masaki Suzuki" userId="2c4feb2ed34ad1a7" providerId="Windows Live" clId="Web-{A62C4538-B757-43BE-AD3D-17D84C9C7D6D}" dt="2021-06-16T04:16:22.482" v="1873" actId="1076"/>
          <ac:spMkLst>
            <pc:docMk/>
            <pc:sldMk cId="3448728400" sldId="398"/>
            <ac:spMk id="9" creationId="{2D498C4F-78E6-43F0-8FEA-BAD9F89AF35E}"/>
          </ac:spMkLst>
        </pc:spChg>
        <pc:spChg chg="mod">
          <ac:chgData name="Masaki Suzuki" userId="2c4feb2ed34ad1a7" providerId="Windows Live" clId="Web-{A62C4538-B757-43BE-AD3D-17D84C9C7D6D}" dt="2021-06-16T04:24:13.680" v="2004" actId="1076"/>
          <ac:spMkLst>
            <pc:docMk/>
            <pc:sldMk cId="3448728400" sldId="398"/>
            <ac:spMk id="19" creationId="{78C27FB8-ADF3-4D8A-BFDB-C5B8D3B155D0}"/>
          </ac:spMkLst>
        </pc:spChg>
        <pc:spChg chg="add mod">
          <ac:chgData name="Masaki Suzuki" userId="2c4feb2ed34ad1a7" providerId="Windows Live" clId="Web-{A62C4538-B757-43BE-AD3D-17D84C9C7D6D}" dt="2021-06-16T04:16:40.139" v="1879" actId="20577"/>
          <ac:spMkLst>
            <pc:docMk/>
            <pc:sldMk cId="3448728400" sldId="398"/>
            <ac:spMk id="24" creationId="{E0A96807-C015-4B7F-9B73-047779FCBA6A}"/>
          </ac:spMkLst>
        </pc:spChg>
        <pc:spChg chg="add mod">
          <ac:chgData name="Masaki Suzuki" userId="2c4feb2ed34ad1a7" providerId="Windows Live" clId="Web-{A62C4538-B757-43BE-AD3D-17D84C9C7D6D}" dt="2021-06-16T04:24:23.478" v="2008" actId="1076"/>
          <ac:spMkLst>
            <pc:docMk/>
            <pc:sldMk cId="3448728400" sldId="398"/>
            <ac:spMk id="29" creationId="{B850C4C1-0982-41A0-A5CE-2697D8E28FBC}"/>
          </ac:spMkLst>
        </pc:spChg>
      </pc:sldChg>
      <pc:sldChg chg="addSp modSp">
        <pc:chgData name="Masaki Suzuki" userId="2c4feb2ed34ad1a7" providerId="Windows Live" clId="Web-{A62C4538-B757-43BE-AD3D-17D84C9C7D6D}" dt="2021-06-16T04:20:52.504" v="1955" actId="20577"/>
        <pc:sldMkLst>
          <pc:docMk/>
          <pc:sldMk cId="2961450010" sldId="399"/>
        </pc:sldMkLst>
        <pc:spChg chg="add mod">
          <ac:chgData name="Masaki Suzuki" userId="2c4feb2ed34ad1a7" providerId="Windows Live" clId="Web-{A62C4538-B757-43BE-AD3D-17D84C9C7D6D}" dt="2021-06-16T04:20:52.504" v="1955" actId="20577"/>
          <ac:spMkLst>
            <pc:docMk/>
            <pc:sldMk cId="2961450010" sldId="399"/>
            <ac:spMk id="7" creationId="{D9D9A1E2-6828-43FF-A89C-590B1A78462E}"/>
          </ac:spMkLst>
        </pc:spChg>
      </pc:sldChg>
      <pc:sldChg chg="addSp modSp">
        <pc:chgData name="Masaki Suzuki" userId="2c4feb2ed34ad1a7" providerId="Windows Live" clId="Web-{A62C4538-B757-43BE-AD3D-17D84C9C7D6D}" dt="2021-06-16T04:03:48.652" v="1683" actId="1076"/>
        <pc:sldMkLst>
          <pc:docMk/>
          <pc:sldMk cId="976950136" sldId="400"/>
        </pc:sldMkLst>
        <pc:spChg chg="add mod">
          <ac:chgData name="Masaki Suzuki" userId="2c4feb2ed34ad1a7" providerId="Windows Live" clId="Web-{A62C4538-B757-43BE-AD3D-17D84C9C7D6D}" dt="2021-06-16T04:03:04.448" v="1672" actId="1076"/>
          <ac:spMkLst>
            <pc:docMk/>
            <pc:sldMk cId="976950136" sldId="400"/>
            <ac:spMk id="7" creationId="{138E5667-44C3-47B7-BEFF-358F02DEFEDB}"/>
          </ac:spMkLst>
        </pc:spChg>
        <pc:spChg chg="add mod">
          <ac:chgData name="Masaki Suzuki" userId="2c4feb2ed34ad1a7" providerId="Windows Live" clId="Web-{A62C4538-B757-43BE-AD3D-17D84C9C7D6D}" dt="2021-06-16T04:03:35.667" v="1678" actId="20577"/>
          <ac:spMkLst>
            <pc:docMk/>
            <pc:sldMk cId="976950136" sldId="400"/>
            <ac:spMk id="17" creationId="{7376B813-A21D-4D54-BF42-25656AEE0DD1}"/>
          </ac:spMkLst>
        </pc:spChg>
        <pc:spChg chg="add mod">
          <ac:chgData name="Masaki Suzuki" userId="2c4feb2ed34ad1a7" providerId="Windows Live" clId="Web-{A62C4538-B757-43BE-AD3D-17D84C9C7D6D}" dt="2021-06-16T04:03:48.652" v="1683" actId="1076"/>
          <ac:spMkLst>
            <pc:docMk/>
            <pc:sldMk cId="976950136" sldId="400"/>
            <ac:spMk id="18" creationId="{4DC943CC-5044-438E-9240-FBC3E4243B57}"/>
          </ac:spMkLst>
        </pc:spChg>
      </pc:sldChg>
      <pc:sldChg chg="addSp modSp">
        <pc:chgData name="Masaki Suzuki" userId="2c4feb2ed34ad1a7" providerId="Windows Live" clId="Web-{A62C4538-B757-43BE-AD3D-17D84C9C7D6D}" dt="2021-06-16T04:15:21.809" v="1856" actId="1076"/>
        <pc:sldMkLst>
          <pc:docMk/>
          <pc:sldMk cId="673375447" sldId="403"/>
        </pc:sldMkLst>
        <pc:spChg chg="add mod">
          <ac:chgData name="Masaki Suzuki" userId="2c4feb2ed34ad1a7" providerId="Windows Live" clId="Web-{A62C4538-B757-43BE-AD3D-17D84C9C7D6D}" dt="2021-06-16T04:15:12.043" v="1854" actId="1076"/>
          <ac:spMkLst>
            <pc:docMk/>
            <pc:sldMk cId="673375447" sldId="403"/>
            <ac:spMk id="8" creationId="{09491C81-341E-4F1F-A974-403637023637}"/>
          </ac:spMkLst>
        </pc:spChg>
        <pc:spChg chg="add mod">
          <ac:chgData name="Masaki Suzuki" userId="2c4feb2ed34ad1a7" providerId="Windows Live" clId="Web-{A62C4538-B757-43BE-AD3D-17D84C9C7D6D}" dt="2021-06-16T04:15:21.809" v="1856" actId="1076"/>
          <ac:spMkLst>
            <pc:docMk/>
            <pc:sldMk cId="673375447" sldId="403"/>
            <ac:spMk id="13" creationId="{FBA5AB1E-E04C-4A04-9364-48D621930A03}"/>
          </ac:spMkLst>
        </pc:spChg>
      </pc:sldChg>
      <pc:sldChg chg="addSp modSp">
        <pc:chgData name="Masaki Suzuki" userId="2c4feb2ed34ad1a7" providerId="Windows Live" clId="Web-{A62C4538-B757-43BE-AD3D-17D84C9C7D6D}" dt="2021-06-16T04:23:00.382" v="2000" actId="20577"/>
        <pc:sldMkLst>
          <pc:docMk/>
          <pc:sldMk cId="1277930480" sldId="404"/>
        </pc:sldMkLst>
        <pc:spChg chg="mod">
          <ac:chgData name="Masaki Suzuki" userId="2c4feb2ed34ad1a7" providerId="Windows Live" clId="Web-{A62C4538-B757-43BE-AD3D-17D84C9C7D6D}" dt="2021-06-16T04:23:00.382" v="2000" actId="20577"/>
          <ac:spMkLst>
            <pc:docMk/>
            <pc:sldMk cId="1277930480" sldId="404"/>
            <ac:spMk id="7" creationId="{83CF3037-F1B9-4CA3-930B-7E759D13FCF2}"/>
          </ac:spMkLst>
        </pc:spChg>
        <pc:spChg chg="add mod">
          <ac:chgData name="Masaki Suzuki" userId="2c4feb2ed34ad1a7" providerId="Windows Live" clId="Web-{A62C4538-B757-43BE-AD3D-17D84C9C7D6D}" dt="2021-06-16T04:21:13.598" v="1965" actId="1076"/>
          <ac:spMkLst>
            <pc:docMk/>
            <pc:sldMk cId="1277930480" sldId="404"/>
            <ac:spMk id="8" creationId="{CFED0F0F-433D-49CA-BB49-E41D7405AE71}"/>
          </ac:spMkLst>
        </pc:spChg>
        <pc:spChg chg="add mod">
          <ac:chgData name="Masaki Suzuki" userId="2c4feb2ed34ad1a7" providerId="Windows Live" clId="Web-{A62C4538-B757-43BE-AD3D-17D84C9C7D6D}" dt="2021-06-16T04:21:25.114" v="1970" actId="1076"/>
          <ac:spMkLst>
            <pc:docMk/>
            <pc:sldMk cId="1277930480" sldId="404"/>
            <ac:spMk id="22" creationId="{8043381B-D162-4DD9-B370-E16869F7E0B9}"/>
          </ac:spMkLst>
        </pc:spChg>
      </pc:sldChg>
      <pc:sldChg chg="addSp modSp">
        <pc:chgData name="Masaki Suzuki" userId="2c4feb2ed34ad1a7" providerId="Windows Live" clId="Web-{A62C4538-B757-43BE-AD3D-17D84C9C7D6D}" dt="2021-06-16T04:20:31.097" v="1951" actId="1076"/>
        <pc:sldMkLst>
          <pc:docMk/>
          <pc:sldMk cId="2805759793" sldId="405"/>
        </pc:sldMkLst>
        <pc:spChg chg="add mod">
          <ac:chgData name="Masaki Suzuki" userId="2c4feb2ed34ad1a7" providerId="Windows Live" clId="Web-{A62C4538-B757-43BE-AD3D-17D84C9C7D6D}" dt="2021-06-16T04:20:18.628" v="1945" actId="14100"/>
          <ac:spMkLst>
            <pc:docMk/>
            <pc:sldMk cId="2805759793" sldId="405"/>
            <ac:spMk id="12" creationId="{6E03FAE9-0073-4487-A617-3C0D6C37CCE7}"/>
          </ac:spMkLst>
        </pc:spChg>
        <pc:spChg chg="add mod">
          <ac:chgData name="Masaki Suzuki" userId="2c4feb2ed34ad1a7" providerId="Windows Live" clId="Web-{A62C4538-B757-43BE-AD3D-17D84C9C7D6D}" dt="2021-06-16T04:20:31.097" v="1951" actId="1076"/>
          <ac:spMkLst>
            <pc:docMk/>
            <pc:sldMk cId="2805759793" sldId="405"/>
            <ac:spMk id="19" creationId="{32B32332-AD34-4566-A74F-8386683DD6E6}"/>
          </ac:spMkLst>
        </pc:spChg>
      </pc:sldChg>
      <pc:sldChg chg="addSp modSp">
        <pc:chgData name="Masaki Suzuki" userId="2c4feb2ed34ad1a7" providerId="Windows Live" clId="Web-{A62C4538-B757-43BE-AD3D-17D84C9C7D6D}" dt="2021-06-16T04:22:42.850" v="1995" actId="1076"/>
        <pc:sldMkLst>
          <pc:docMk/>
          <pc:sldMk cId="3927025072" sldId="407"/>
        </pc:sldMkLst>
        <pc:spChg chg="add mod">
          <ac:chgData name="Masaki Suzuki" userId="2c4feb2ed34ad1a7" providerId="Windows Live" clId="Web-{A62C4538-B757-43BE-AD3D-17D84C9C7D6D}" dt="2021-06-16T04:21:46.177" v="1972" actId="1076"/>
          <ac:spMkLst>
            <pc:docMk/>
            <pc:sldMk cId="3927025072" sldId="407"/>
            <ac:spMk id="9" creationId="{2A795DBA-DD62-4E4B-B99B-FFDE622E5554}"/>
          </ac:spMkLst>
        </pc:spChg>
        <pc:spChg chg="mod">
          <ac:chgData name="Masaki Suzuki" userId="2c4feb2ed34ad1a7" providerId="Windows Live" clId="Web-{A62C4538-B757-43BE-AD3D-17D84C9C7D6D}" dt="2021-06-16T04:22:28.615" v="1992" actId="20577"/>
          <ac:spMkLst>
            <pc:docMk/>
            <pc:sldMk cId="3927025072" sldId="407"/>
            <ac:spMk id="18" creationId="{57C758F9-CD73-4F20-89AC-F727598DEC26}"/>
          </ac:spMkLst>
        </pc:spChg>
        <pc:spChg chg="mod">
          <ac:chgData name="Masaki Suzuki" userId="2c4feb2ed34ad1a7" providerId="Windows Live" clId="Web-{A62C4538-B757-43BE-AD3D-17D84C9C7D6D}" dt="2021-06-16T04:22:42.850" v="1995" actId="1076"/>
          <ac:spMkLst>
            <pc:docMk/>
            <pc:sldMk cId="3927025072" sldId="407"/>
            <ac:spMk id="19" creationId="{003771BD-D30F-4F3E-8AE3-C8EFE4B75C33}"/>
          </ac:spMkLst>
        </pc:spChg>
        <pc:spChg chg="add mod">
          <ac:chgData name="Masaki Suzuki" userId="2c4feb2ed34ad1a7" providerId="Windows Live" clId="Web-{A62C4538-B757-43BE-AD3D-17D84C9C7D6D}" dt="2021-06-16T04:22:18.115" v="1989" actId="20577"/>
          <ac:spMkLst>
            <pc:docMk/>
            <pc:sldMk cId="3927025072" sldId="407"/>
            <ac:spMk id="22" creationId="{9EF269A6-E628-4F50-B477-81FEB34213BC}"/>
          </ac:spMkLst>
        </pc:spChg>
        <pc:spChg chg="add mod">
          <ac:chgData name="Masaki Suzuki" userId="2c4feb2ed34ad1a7" providerId="Windows Live" clId="Web-{A62C4538-B757-43BE-AD3D-17D84C9C7D6D}" dt="2021-06-16T04:22:12.162" v="1982" actId="20577"/>
          <ac:spMkLst>
            <pc:docMk/>
            <pc:sldMk cId="3927025072" sldId="407"/>
            <ac:spMk id="23" creationId="{573D805C-A978-441D-8BE0-61CD7295989F}"/>
          </ac:spMkLst>
        </pc:spChg>
      </pc:sldChg>
      <pc:sldChg chg="addSp modSp">
        <pc:chgData name="Masaki Suzuki" userId="2c4feb2ed34ad1a7" providerId="Windows Live" clId="Web-{A62C4538-B757-43BE-AD3D-17D84C9C7D6D}" dt="2021-06-16T03:47:04.597" v="1550" actId="1076"/>
        <pc:sldMkLst>
          <pc:docMk/>
          <pc:sldMk cId="1670774392" sldId="408"/>
        </pc:sldMkLst>
        <pc:spChg chg="mod">
          <ac:chgData name="Masaki Suzuki" userId="2c4feb2ed34ad1a7" providerId="Windows Live" clId="Web-{A62C4538-B757-43BE-AD3D-17D84C9C7D6D}" dt="2021-06-16T03:46:18.221" v="1545" actId="1076"/>
          <ac:spMkLst>
            <pc:docMk/>
            <pc:sldMk cId="1670774392" sldId="408"/>
            <ac:spMk id="3" creationId="{8CC80356-C1A5-4ED7-A2FC-EABBE4275189}"/>
          </ac:spMkLst>
        </pc:spChg>
        <pc:spChg chg="mod">
          <ac:chgData name="Masaki Suzuki" userId="2c4feb2ed34ad1a7" providerId="Windows Live" clId="Web-{A62C4538-B757-43BE-AD3D-17D84C9C7D6D}" dt="2021-06-16T03:39:20.946" v="1473" actId="20577"/>
          <ac:spMkLst>
            <pc:docMk/>
            <pc:sldMk cId="1670774392" sldId="408"/>
            <ac:spMk id="4" creationId="{1F5F7883-3DF5-4F86-8F3A-F8DCDA99FAC4}"/>
          </ac:spMkLst>
        </pc:spChg>
        <pc:spChg chg="add mod">
          <ac:chgData name="Masaki Suzuki" userId="2c4feb2ed34ad1a7" providerId="Windows Live" clId="Web-{A62C4538-B757-43BE-AD3D-17D84C9C7D6D}" dt="2021-06-16T03:42:27.856" v="1538" actId="1076"/>
          <ac:spMkLst>
            <pc:docMk/>
            <pc:sldMk cId="1670774392" sldId="408"/>
            <ac:spMk id="8" creationId="{3C87DE1E-6B1F-479B-8D14-70DE69F00700}"/>
          </ac:spMkLst>
        </pc:spChg>
        <pc:spChg chg="mod">
          <ac:chgData name="Masaki Suzuki" userId="2c4feb2ed34ad1a7" providerId="Windows Live" clId="Web-{A62C4538-B757-43BE-AD3D-17D84C9C7D6D}" dt="2021-06-16T03:39:28.383" v="1477" actId="20577"/>
          <ac:spMkLst>
            <pc:docMk/>
            <pc:sldMk cId="1670774392" sldId="408"/>
            <ac:spMk id="12" creationId="{2B619002-580B-4430-8A80-DAC4A9D08F2D}"/>
          </ac:spMkLst>
        </pc:spChg>
        <pc:spChg chg="mod">
          <ac:chgData name="Masaki Suzuki" userId="2c4feb2ed34ad1a7" providerId="Windows Live" clId="Web-{A62C4538-B757-43BE-AD3D-17D84C9C7D6D}" dt="2021-06-16T03:39:34.712" v="1479" actId="20577"/>
          <ac:spMkLst>
            <pc:docMk/>
            <pc:sldMk cId="1670774392" sldId="408"/>
            <ac:spMk id="13" creationId="{ACB9A780-A3D1-4300-9FF6-0EBA8489B9E9}"/>
          </ac:spMkLst>
        </pc:spChg>
        <pc:spChg chg="mod">
          <ac:chgData name="Masaki Suzuki" userId="2c4feb2ed34ad1a7" providerId="Windows Live" clId="Web-{A62C4538-B757-43BE-AD3D-17D84C9C7D6D}" dt="2021-06-16T03:40:18.275" v="1488" actId="1076"/>
          <ac:spMkLst>
            <pc:docMk/>
            <pc:sldMk cId="1670774392" sldId="408"/>
            <ac:spMk id="14" creationId="{C289DBBE-C616-4C3D-B761-CD8C44BE890A}"/>
          </ac:spMkLst>
        </pc:spChg>
        <pc:spChg chg="mod">
          <ac:chgData name="Masaki Suzuki" userId="2c4feb2ed34ad1a7" providerId="Windows Live" clId="Web-{A62C4538-B757-43BE-AD3D-17D84C9C7D6D}" dt="2021-06-16T03:39:55.009" v="1487" actId="20577"/>
          <ac:spMkLst>
            <pc:docMk/>
            <pc:sldMk cId="1670774392" sldId="408"/>
            <ac:spMk id="17" creationId="{E044A0E7-6316-4DB0-B40F-D130B556D6B2}"/>
          </ac:spMkLst>
        </pc:spChg>
        <pc:spChg chg="add mod">
          <ac:chgData name="Masaki Suzuki" userId="2c4feb2ed34ad1a7" providerId="Windows Live" clId="Web-{A62C4538-B757-43BE-AD3D-17D84C9C7D6D}" dt="2021-06-16T03:39:06.242" v="1468" actId="20577"/>
          <ac:spMkLst>
            <pc:docMk/>
            <pc:sldMk cId="1670774392" sldId="408"/>
            <ac:spMk id="18" creationId="{182528F8-31A1-47A9-9F11-EAD96DFF139D}"/>
          </ac:spMkLst>
        </pc:spChg>
        <pc:spChg chg="add mod">
          <ac:chgData name="Masaki Suzuki" userId="2c4feb2ed34ad1a7" providerId="Windows Live" clId="Web-{A62C4538-B757-43BE-AD3D-17D84C9C7D6D}" dt="2021-06-16T03:39:01.648" v="1467" actId="20577"/>
          <ac:spMkLst>
            <pc:docMk/>
            <pc:sldMk cId="1670774392" sldId="408"/>
            <ac:spMk id="19" creationId="{17A7DDA4-429E-4387-B6C0-98BE651A7079}"/>
          </ac:spMkLst>
        </pc:spChg>
        <pc:spChg chg="add mod">
          <ac:chgData name="Masaki Suzuki" userId="2c4feb2ed34ad1a7" providerId="Windows Live" clId="Web-{A62C4538-B757-43BE-AD3D-17D84C9C7D6D}" dt="2021-06-16T03:39:16.664" v="1472" actId="20577"/>
          <ac:spMkLst>
            <pc:docMk/>
            <pc:sldMk cId="1670774392" sldId="408"/>
            <ac:spMk id="20" creationId="{703C0F47-62B1-44B3-8045-E74DAA553E02}"/>
          </ac:spMkLst>
        </pc:spChg>
        <pc:spChg chg="add mod">
          <ac:chgData name="Masaki Suzuki" userId="2c4feb2ed34ad1a7" providerId="Windows Live" clId="Web-{A62C4538-B757-43BE-AD3D-17D84C9C7D6D}" dt="2021-06-16T03:40:26.400" v="1490" actId="1076"/>
          <ac:spMkLst>
            <pc:docMk/>
            <pc:sldMk cId="1670774392" sldId="408"/>
            <ac:spMk id="21" creationId="{39006E91-796D-47DA-9019-6582AD7F5DE5}"/>
          </ac:spMkLst>
        </pc:spChg>
        <pc:spChg chg="add mod">
          <ac:chgData name="Masaki Suzuki" userId="2c4feb2ed34ad1a7" providerId="Windows Live" clId="Web-{A62C4538-B757-43BE-AD3D-17D84C9C7D6D}" dt="2021-06-16T03:42:32.341" v="1540" actId="1076"/>
          <ac:spMkLst>
            <pc:docMk/>
            <pc:sldMk cId="1670774392" sldId="408"/>
            <ac:spMk id="22" creationId="{EA7D26AA-F544-403D-9710-B05F78FEAFA0}"/>
          </ac:spMkLst>
        </pc:spChg>
        <pc:spChg chg="add mod">
          <ac:chgData name="Masaki Suzuki" userId="2c4feb2ed34ad1a7" providerId="Windows Live" clId="Web-{A62C4538-B757-43BE-AD3D-17D84C9C7D6D}" dt="2021-06-16T03:42:37.325" v="1542" actId="1076"/>
          <ac:spMkLst>
            <pc:docMk/>
            <pc:sldMk cId="1670774392" sldId="408"/>
            <ac:spMk id="23" creationId="{9004CD52-C473-40E4-BD81-45EA46D48088}"/>
          </ac:spMkLst>
        </pc:spChg>
        <pc:spChg chg="add mod">
          <ac:chgData name="Masaki Suzuki" userId="2c4feb2ed34ad1a7" providerId="Windows Live" clId="Web-{A62C4538-B757-43BE-AD3D-17D84C9C7D6D}" dt="2021-06-16T03:42:41.794" v="1544" actId="1076"/>
          <ac:spMkLst>
            <pc:docMk/>
            <pc:sldMk cId="1670774392" sldId="408"/>
            <ac:spMk id="24" creationId="{47E9D225-9E73-457B-8D12-9681E3F168E9}"/>
          </ac:spMkLst>
        </pc:spChg>
        <pc:spChg chg="add mod">
          <ac:chgData name="Masaki Suzuki" userId="2c4feb2ed34ad1a7" providerId="Windows Live" clId="Web-{A62C4538-B757-43BE-AD3D-17D84C9C7D6D}" dt="2021-06-16T03:42:25.153" v="1537" actId="1076"/>
          <ac:spMkLst>
            <pc:docMk/>
            <pc:sldMk cId="1670774392" sldId="408"/>
            <ac:spMk id="25" creationId="{061E9D3C-8C0B-4331-9916-279DBD39701A}"/>
          </ac:spMkLst>
        </pc:spChg>
        <pc:spChg chg="add mod">
          <ac:chgData name="Masaki Suzuki" userId="2c4feb2ed34ad1a7" providerId="Windows Live" clId="Web-{A62C4538-B757-43BE-AD3D-17D84C9C7D6D}" dt="2021-06-16T03:42:15.622" v="1534" actId="1076"/>
          <ac:spMkLst>
            <pc:docMk/>
            <pc:sldMk cId="1670774392" sldId="408"/>
            <ac:spMk id="26" creationId="{2899BAF0-D913-4BC0-BDD9-8A8501B1930A}"/>
          </ac:spMkLst>
        </pc:spChg>
        <pc:spChg chg="add mod">
          <ac:chgData name="Masaki Suzuki" userId="2c4feb2ed34ad1a7" providerId="Windows Live" clId="Web-{A62C4538-B757-43BE-AD3D-17D84C9C7D6D}" dt="2021-06-16T03:42:22.747" v="1536" actId="1076"/>
          <ac:spMkLst>
            <pc:docMk/>
            <pc:sldMk cId="1670774392" sldId="408"/>
            <ac:spMk id="27" creationId="{0DCB1BE9-1134-4A81-BCD4-8FF48E593D1C}"/>
          </ac:spMkLst>
        </pc:spChg>
        <pc:spChg chg="add mod">
          <ac:chgData name="Masaki Suzuki" userId="2c4feb2ed34ad1a7" providerId="Windows Live" clId="Web-{A62C4538-B757-43BE-AD3D-17D84C9C7D6D}" dt="2021-06-16T03:47:04.597" v="1550" actId="1076"/>
          <ac:spMkLst>
            <pc:docMk/>
            <pc:sldMk cId="1670774392" sldId="408"/>
            <ac:spMk id="28" creationId="{E543C4DF-B969-49B9-9706-3DC7F9DA1DEE}"/>
          </ac:spMkLst>
        </pc:spChg>
      </pc:sldChg>
      <pc:sldChg chg="addSp delSp modSp">
        <pc:chgData name="Masaki Suzuki" userId="2c4feb2ed34ad1a7" providerId="Windows Live" clId="Web-{A62C4538-B757-43BE-AD3D-17D84C9C7D6D}" dt="2021-06-16T04:27:02.091" v="2045" actId="1076"/>
        <pc:sldMkLst>
          <pc:docMk/>
          <pc:sldMk cId="527678250" sldId="409"/>
        </pc:sldMkLst>
        <pc:spChg chg="mod">
          <ac:chgData name="Masaki Suzuki" userId="2c4feb2ed34ad1a7" providerId="Windows Live" clId="Web-{A62C4538-B757-43BE-AD3D-17D84C9C7D6D}" dt="2021-06-16T04:25:11.307" v="2016" actId="20577"/>
          <ac:spMkLst>
            <pc:docMk/>
            <pc:sldMk cId="527678250" sldId="409"/>
            <ac:spMk id="3" creationId="{B98D8BC8-6E8E-451B-AD3B-2690A4758F81}"/>
          </ac:spMkLst>
        </pc:spChg>
        <pc:spChg chg="mod">
          <ac:chgData name="Masaki Suzuki" userId="2c4feb2ed34ad1a7" providerId="Windows Live" clId="Web-{A62C4538-B757-43BE-AD3D-17D84C9C7D6D}" dt="2021-06-16T04:25:07.072" v="2015" actId="20577"/>
          <ac:spMkLst>
            <pc:docMk/>
            <pc:sldMk cId="527678250" sldId="409"/>
            <ac:spMk id="7" creationId="{7DFD8388-BDA0-4F5D-AA1D-22F3EFDCC8BB}"/>
          </ac:spMkLst>
        </pc:spChg>
        <pc:spChg chg="add">
          <ac:chgData name="Masaki Suzuki" userId="2c4feb2ed34ad1a7" providerId="Windows Live" clId="Web-{A62C4538-B757-43BE-AD3D-17D84C9C7D6D}" dt="2021-06-16T04:26:33.231" v="2033"/>
          <ac:spMkLst>
            <pc:docMk/>
            <pc:sldMk cId="527678250" sldId="409"/>
            <ac:spMk id="9" creationId="{BDD13D50-688D-49DB-A564-E06E0559E51F}"/>
          </ac:spMkLst>
        </pc:spChg>
        <pc:spChg chg="mod">
          <ac:chgData name="Masaki Suzuki" userId="2c4feb2ed34ad1a7" providerId="Windows Live" clId="Web-{A62C4538-B757-43BE-AD3D-17D84C9C7D6D}" dt="2021-06-16T04:25:15.729" v="2017" actId="20577"/>
          <ac:spMkLst>
            <pc:docMk/>
            <pc:sldMk cId="527678250" sldId="409"/>
            <ac:spMk id="23" creationId="{845ECC6B-ACE1-4880-A06C-74170455D9DC}"/>
          </ac:spMkLst>
        </pc:spChg>
        <pc:spChg chg="mod">
          <ac:chgData name="Masaki Suzuki" userId="2c4feb2ed34ad1a7" providerId="Windows Live" clId="Web-{A62C4538-B757-43BE-AD3D-17D84C9C7D6D}" dt="2021-06-16T04:26:14.011" v="2032" actId="20577"/>
          <ac:spMkLst>
            <pc:docMk/>
            <pc:sldMk cId="527678250" sldId="409"/>
            <ac:spMk id="27" creationId="{190D0D0A-A459-4ACC-B1C4-F98A8081A2E6}"/>
          </ac:spMkLst>
        </pc:spChg>
        <pc:spChg chg="mod">
          <ac:chgData name="Masaki Suzuki" userId="2c4feb2ed34ad1a7" providerId="Windows Live" clId="Web-{A62C4538-B757-43BE-AD3D-17D84C9C7D6D}" dt="2021-06-16T04:25:21.744" v="2018" actId="20577"/>
          <ac:spMkLst>
            <pc:docMk/>
            <pc:sldMk cId="527678250" sldId="409"/>
            <ac:spMk id="28" creationId="{7F99A7F3-FC81-4B90-8B82-BC176AC66904}"/>
          </ac:spMkLst>
        </pc:spChg>
        <pc:spChg chg="mod">
          <ac:chgData name="Masaki Suzuki" userId="2c4feb2ed34ad1a7" providerId="Windows Live" clId="Web-{A62C4538-B757-43BE-AD3D-17D84C9C7D6D}" dt="2021-06-16T04:25:48.964" v="2024" actId="20577"/>
          <ac:spMkLst>
            <pc:docMk/>
            <pc:sldMk cId="527678250" sldId="409"/>
            <ac:spMk id="30" creationId="{1629A235-1A7D-4B21-97B9-DE9E499EF376}"/>
          </ac:spMkLst>
        </pc:spChg>
        <pc:spChg chg="add del">
          <ac:chgData name="Masaki Suzuki" userId="2c4feb2ed34ad1a7" providerId="Windows Live" clId="Web-{A62C4538-B757-43BE-AD3D-17D84C9C7D6D}" dt="2021-06-16T04:25:39.901" v="2021"/>
          <ac:spMkLst>
            <pc:docMk/>
            <pc:sldMk cId="527678250" sldId="409"/>
            <ac:spMk id="31" creationId="{7B4BE373-B2B8-47B2-A323-8839DE5F5E59}"/>
          </ac:spMkLst>
        </pc:spChg>
        <pc:spChg chg="mod">
          <ac:chgData name="Masaki Suzuki" userId="2c4feb2ed34ad1a7" providerId="Windows Live" clId="Web-{A62C4538-B757-43BE-AD3D-17D84C9C7D6D}" dt="2021-06-16T04:26:04.933" v="2029" actId="20577"/>
          <ac:spMkLst>
            <pc:docMk/>
            <pc:sldMk cId="527678250" sldId="409"/>
            <ac:spMk id="33" creationId="{FAEF91C5-FEF5-48C3-969E-F9D8489E1D74}"/>
          </ac:spMkLst>
        </pc:spChg>
        <pc:spChg chg="add mod">
          <ac:chgData name="Masaki Suzuki" userId="2c4feb2ed34ad1a7" providerId="Windows Live" clId="Web-{A62C4538-B757-43BE-AD3D-17D84C9C7D6D}" dt="2021-06-16T04:26:49.481" v="2040" actId="14100"/>
          <ac:spMkLst>
            <pc:docMk/>
            <pc:sldMk cId="527678250" sldId="409"/>
            <ac:spMk id="36" creationId="{CF2A2F03-C0AF-4926-B94A-22CD0DF8C3D5}"/>
          </ac:spMkLst>
        </pc:spChg>
        <pc:spChg chg="add mod">
          <ac:chgData name="Masaki Suzuki" userId="2c4feb2ed34ad1a7" providerId="Windows Live" clId="Web-{A62C4538-B757-43BE-AD3D-17D84C9C7D6D}" dt="2021-06-16T04:27:02.091" v="2045" actId="1076"/>
          <ac:spMkLst>
            <pc:docMk/>
            <pc:sldMk cId="527678250" sldId="409"/>
            <ac:spMk id="37" creationId="{8415CB3F-9B71-45CB-B9B9-BEFC7C39EF71}"/>
          </ac:spMkLst>
        </pc:spChg>
      </pc:sldChg>
      <pc:sldChg chg="addSp modSp">
        <pc:chgData name="Masaki Suzuki" userId="2c4feb2ed34ad1a7" providerId="Windows Live" clId="Web-{A62C4538-B757-43BE-AD3D-17D84C9C7D6D}" dt="2021-06-16T04:27:46.982" v="2057" actId="1076"/>
        <pc:sldMkLst>
          <pc:docMk/>
          <pc:sldMk cId="2741674993" sldId="410"/>
        </pc:sldMkLst>
        <pc:spChg chg="add mod">
          <ac:chgData name="Masaki Suzuki" userId="2c4feb2ed34ad1a7" providerId="Windows Live" clId="Web-{A62C4538-B757-43BE-AD3D-17D84C9C7D6D}" dt="2021-06-16T04:27:33.763" v="2051" actId="14100"/>
          <ac:spMkLst>
            <pc:docMk/>
            <pc:sldMk cId="2741674993" sldId="410"/>
            <ac:spMk id="7" creationId="{EB2B9A6C-D650-4F12-AF71-EA300D0CCE80}"/>
          </ac:spMkLst>
        </pc:spChg>
        <pc:spChg chg="add mod">
          <ac:chgData name="Masaki Suzuki" userId="2c4feb2ed34ad1a7" providerId="Windows Live" clId="Web-{A62C4538-B757-43BE-AD3D-17D84C9C7D6D}" dt="2021-06-16T04:27:46.982" v="2057" actId="1076"/>
          <ac:spMkLst>
            <pc:docMk/>
            <pc:sldMk cId="2741674993" sldId="410"/>
            <ac:spMk id="13" creationId="{6301CDE7-2B38-4D7C-B3C2-4C92D2B5F5B8}"/>
          </ac:spMkLst>
        </pc:spChg>
      </pc:sldChg>
      <pc:sldChg chg="addSp modSp">
        <pc:chgData name="Masaki Suzuki" userId="2c4feb2ed34ad1a7" providerId="Windows Live" clId="Web-{A62C4538-B757-43BE-AD3D-17D84C9C7D6D}" dt="2021-06-16T04:28:13.920" v="2064" actId="1076"/>
        <pc:sldMkLst>
          <pc:docMk/>
          <pc:sldMk cId="3242109153" sldId="411"/>
        </pc:sldMkLst>
        <pc:spChg chg="add mod">
          <ac:chgData name="Masaki Suzuki" userId="2c4feb2ed34ad1a7" providerId="Windows Live" clId="Web-{A62C4538-B757-43BE-AD3D-17D84C9C7D6D}" dt="2021-06-16T04:28:13.920" v="2064" actId="1076"/>
          <ac:spMkLst>
            <pc:docMk/>
            <pc:sldMk cId="3242109153" sldId="411"/>
            <ac:spMk id="8" creationId="{5796B5F2-09A5-484F-A85A-76908F338CA3}"/>
          </ac:spMkLst>
        </pc:spChg>
      </pc:sldChg>
      <pc:sldChg chg="addSp modSp">
        <pc:chgData name="Masaki Suzuki" userId="2c4feb2ed34ad1a7" providerId="Windows Live" clId="Web-{A62C4538-B757-43BE-AD3D-17D84C9C7D6D}" dt="2021-06-16T04:29:50.563" v="2094" actId="20577"/>
        <pc:sldMkLst>
          <pc:docMk/>
          <pc:sldMk cId="462141805" sldId="412"/>
        </pc:sldMkLst>
        <pc:spChg chg="mod">
          <ac:chgData name="Masaki Suzuki" userId="2c4feb2ed34ad1a7" providerId="Windows Live" clId="Web-{A62C4538-B757-43BE-AD3D-17D84C9C7D6D}" dt="2021-06-16T04:28:49.218" v="2072" actId="20577"/>
          <ac:spMkLst>
            <pc:docMk/>
            <pc:sldMk cId="462141805" sldId="412"/>
            <ac:spMk id="5" creationId="{2F7EA75B-2D3F-42DD-B0E0-EC60BBFF24DA}"/>
          </ac:spMkLst>
        </pc:spChg>
        <pc:spChg chg="mod">
          <ac:chgData name="Masaki Suzuki" userId="2c4feb2ed34ad1a7" providerId="Windows Live" clId="Web-{A62C4538-B757-43BE-AD3D-17D84C9C7D6D}" dt="2021-06-16T04:28:24.608" v="2066" actId="20577"/>
          <ac:spMkLst>
            <pc:docMk/>
            <pc:sldMk cId="462141805" sldId="412"/>
            <ac:spMk id="13" creationId="{F49B9096-F26D-46C5-A1B5-70DBC24781AB}"/>
          </ac:spMkLst>
        </pc:spChg>
        <pc:spChg chg="add mod">
          <ac:chgData name="Masaki Suzuki" userId="2c4feb2ed34ad1a7" providerId="Windows Live" clId="Web-{A62C4538-B757-43BE-AD3D-17D84C9C7D6D}" dt="2021-06-16T04:29:22.094" v="2079" actId="1076"/>
          <ac:spMkLst>
            <pc:docMk/>
            <pc:sldMk cId="462141805" sldId="412"/>
            <ac:spMk id="14" creationId="{6D734F27-C26F-4AD3-AEDB-5227910E985B}"/>
          </ac:spMkLst>
        </pc:spChg>
        <pc:spChg chg="mod">
          <ac:chgData name="Masaki Suzuki" userId="2c4feb2ed34ad1a7" providerId="Windows Live" clId="Web-{A62C4538-B757-43BE-AD3D-17D84C9C7D6D}" dt="2021-06-16T04:28:40.421" v="2069" actId="20577"/>
          <ac:spMkLst>
            <pc:docMk/>
            <pc:sldMk cId="462141805" sldId="412"/>
            <ac:spMk id="24" creationId="{F22D256E-DFFE-4B1F-9399-E5A4710FF2DC}"/>
          </ac:spMkLst>
        </pc:spChg>
        <pc:spChg chg="add mod">
          <ac:chgData name="Masaki Suzuki" userId="2c4feb2ed34ad1a7" providerId="Windows Live" clId="Web-{A62C4538-B757-43BE-AD3D-17D84C9C7D6D}" dt="2021-06-16T04:29:35.485" v="2086" actId="1076"/>
          <ac:spMkLst>
            <pc:docMk/>
            <pc:sldMk cId="462141805" sldId="412"/>
            <ac:spMk id="35" creationId="{DCF99CAA-0643-4B5B-B752-F1FA926921EB}"/>
          </ac:spMkLst>
        </pc:spChg>
        <pc:spChg chg="add mod">
          <ac:chgData name="Masaki Suzuki" userId="2c4feb2ed34ad1a7" providerId="Windows Live" clId="Web-{A62C4538-B757-43BE-AD3D-17D84C9C7D6D}" dt="2021-06-16T04:29:50.563" v="2094" actId="20577"/>
          <ac:spMkLst>
            <pc:docMk/>
            <pc:sldMk cId="462141805" sldId="412"/>
            <ac:spMk id="36" creationId="{850894BE-F2DF-40D0-88C9-CFF1E863E8DE}"/>
          </ac:spMkLst>
        </pc:spChg>
      </pc:sldChg>
      <pc:sldChg chg="addSp modSp">
        <pc:chgData name="Masaki Suzuki" userId="2c4feb2ed34ad1a7" providerId="Windows Live" clId="Web-{A62C4538-B757-43BE-AD3D-17D84C9C7D6D}" dt="2021-06-16T04:33:26.865" v="2155" actId="20577"/>
        <pc:sldMkLst>
          <pc:docMk/>
          <pc:sldMk cId="457245884" sldId="413"/>
        </pc:sldMkLst>
        <pc:spChg chg="mod">
          <ac:chgData name="Masaki Suzuki" userId="2c4feb2ed34ad1a7" providerId="Windows Live" clId="Web-{A62C4538-B757-43BE-AD3D-17D84C9C7D6D}" dt="2021-06-16T04:32:10.457" v="2133" actId="20577"/>
          <ac:spMkLst>
            <pc:docMk/>
            <pc:sldMk cId="457245884" sldId="413"/>
            <ac:spMk id="2" creationId="{89E8158B-5EEC-45B0-8FEB-AB7342825C24}"/>
          </ac:spMkLst>
        </pc:spChg>
        <pc:spChg chg="mod">
          <ac:chgData name="Masaki Suzuki" userId="2c4feb2ed34ad1a7" providerId="Windows Live" clId="Web-{A62C4538-B757-43BE-AD3D-17D84C9C7D6D}" dt="2021-06-16T04:32:32.567" v="2139" actId="1076"/>
          <ac:spMkLst>
            <pc:docMk/>
            <pc:sldMk cId="457245884" sldId="413"/>
            <ac:spMk id="8" creationId="{5E34E8D1-51D5-441D-B17F-95E7A8F36E6F}"/>
          </ac:spMkLst>
        </pc:spChg>
        <pc:spChg chg="mod">
          <ac:chgData name="Masaki Suzuki" userId="2c4feb2ed34ad1a7" providerId="Windows Live" clId="Web-{A62C4538-B757-43BE-AD3D-17D84C9C7D6D}" dt="2021-06-16T04:32:42.989" v="2141" actId="20577"/>
          <ac:spMkLst>
            <pc:docMk/>
            <pc:sldMk cId="457245884" sldId="413"/>
            <ac:spMk id="11" creationId="{6767F72A-B215-4DDD-8F1E-F5C7B53A0E3B}"/>
          </ac:spMkLst>
        </pc:spChg>
        <pc:spChg chg="add mod">
          <ac:chgData name="Masaki Suzuki" userId="2c4feb2ed34ad1a7" providerId="Windows Live" clId="Web-{A62C4538-B757-43BE-AD3D-17D84C9C7D6D}" dt="2021-06-16T04:32:04.473" v="2131" actId="20577"/>
          <ac:spMkLst>
            <pc:docMk/>
            <pc:sldMk cId="457245884" sldId="413"/>
            <ac:spMk id="12" creationId="{11E14A8B-9FDF-483A-9159-5DAD3B695E41}"/>
          </ac:spMkLst>
        </pc:spChg>
        <pc:spChg chg="add mod">
          <ac:chgData name="Masaki Suzuki" userId="2c4feb2ed34ad1a7" providerId="Windows Live" clId="Web-{A62C4538-B757-43BE-AD3D-17D84C9C7D6D}" dt="2021-06-16T04:33:08.443" v="2148" actId="1076"/>
          <ac:spMkLst>
            <pc:docMk/>
            <pc:sldMk cId="457245884" sldId="413"/>
            <ac:spMk id="56" creationId="{8A2B4950-D720-447B-9FA0-0FA737CF46DA}"/>
          </ac:spMkLst>
        </pc:spChg>
        <pc:spChg chg="add mod">
          <ac:chgData name="Masaki Suzuki" userId="2c4feb2ed34ad1a7" providerId="Windows Live" clId="Web-{A62C4538-B757-43BE-AD3D-17D84C9C7D6D}" dt="2021-06-16T04:33:14.537" v="2151" actId="20577"/>
          <ac:spMkLst>
            <pc:docMk/>
            <pc:sldMk cId="457245884" sldId="413"/>
            <ac:spMk id="58" creationId="{B1FCA708-3D18-4F60-AF9F-6CE6EB251176}"/>
          </ac:spMkLst>
        </pc:spChg>
        <pc:spChg chg="add mod">
          <ac:chgData name="Masaki Suzuki" userId="2c4feb2ed34ad1a7" providerId="Windows Live" clId="Web-{A62C4538-B757-43BE-AD3D-17D84C9C7D6D}" dt="2021-06-16T04:33:26.865" v="2155" actId="20577"/>
          <ac:spMkLst>
            <pc:docMk/>
            <pc:sldMk cId="457245884" sldId="413"/>
            <ac:spMk id="59" creationId="{7FF22728-6067-48AE-96BD-0296061B293C}"/>
          </ac:spMkLst>
        </pc:spChg>
      </pc:sldChg>
      <pc:sldChg chg="addSp delSp modSp">
        <pc:chgData name="Masaki Suzuki" userId="2c4feb2ed34ad1a7" providerId="Windows Live" clId="Web-{A62C4538-B757-43BE-AD3D-17D84C9C7D6D}" dt="2021-06-16T04:31:40.878" v="2121" actId="1076"/>
        <pc:sldMkLst>
          <pc:docMk/>
          <pc:sldMk cId="2642435103" sldId="414"/>
        </pc:sldMkLst>
        <pc:spChg chg="mod">
          <ac:chgData name="Masaki Suzuki" userId="2c4feb2ed34ad1a7" providerId="Windows Live" clId="Web-{A62C4538-B757-43BE-AD3D-17D84C9C7D6D}" dt="2021-06-16T04:31:00.237" v="2111" actId="20577"/>
          <ac:spMkLst>
            <pc:docMk/>
            <pc:sldMk cId="2642435103" sldId="414"/>
            <ac:spMk id="11" creationId="{6767F72A-B215-4DDD-8F1E-F5C7B53A0E3B}"/>
          </ac:spMkLst>
        </pc:spChg>
        <pc:spChg chg="mod">
          <ac:chgData name="Masaki Suzuki" userId="2c4feb2ed34ad1a7" providerId="Windows Live" clId="Web-{A62C4538-B757-43BE-AD3D-17D84C9C7D6D}" dt="2021-06-16T04:31:17.581" v="2116" actId="1076"/>
          <ac:spMkLst>
            <pc:docMk/>
            <pc:sldMk cId="2642435103" sldId="414"/>
            <ac:spMk id="13" creationId="{516D5849-FBEF-431E-94A2-F6CD702AAE00}"/>
          </ac:spMkLst>
        </pc:spChg>
        <pc:spChg chg="add mod">
          <ac:chgData name="Masaki Suzuki" userId="2c4feb2ed34ad1a7" providerId="Windows Live" clId="Web-{A62C4538-B757-43BE-AD3D-17D84C9C7D6D}" dt="2021-06-16T04:30:10.095" v="2100" actId="1076"/>
          <ac:spMkLst>
            <pc:docMk/>
            <pc:sldMk cId="2642435103" sldId="414"/>
            <ac:spMk id="14" creationId="{39FE02AB-0628-457B-BFA7-211792F6BAEE}"/>
          </ac:spMkLst>
        </pc:spChg>
        <pc:spChg chg="del">
          <ac:chgData name="Masaki Suzuki" userId="2c4feb2ed34ad1a7" providerId="Windows Live" clId="Web-{A62C4538-B757-43BE-AD3D-17D84C9C7D6D}" dt="2021-06-16T04:30:43.268" v="2104"/>
          <ac:spMkLst>
            <pc:docMk/>
            <pc:sldMk cId="2642435103" sldId="414"/>
            <ac:spMk id="15" creationId="{3B372FBD-7B1B-4DC1-8CE1-9A6422F88049}"/>
          </ac:spMkLst>
        </pc:spChg>
        <pc:spChg chg="mod">
          <ac:chgData name="Masaki Suzuki" userId="2c4feb2ed34ad1a7" providerId="Windows Live" clId="Web-{A62C4538-B757-43BE-AD3D-17D84C9C7D6D}" dt="2021-06-16T04:31:12.659" v="2115" actId="14100"/>
          <ac:spMkLst>
            <pc:docMk/>
            <pc:sldMk cId="2642435103" sldId="414"/>
            <ac:spMk id="16" creationId="{8E4310EA-FF1B-41A2-ADF5-4AF3FBB4ED1F}"/>
          </ac:spMkLst>
        </pc:spChg>
        <pc:spChg chg="mod">
          <ac:chgData name="Masaki Suzuki" userId="2c4feb2ed34ad1a7" providerId="Windows Live" clId="Web-{A62C4538-B757-43BE-AD3D-17D84C9C7D6D}" dt="2021-06-16T04:31:32.894" v="2120" actId="1076"/>
          <ac:spMkLst>
            <pc:docMk/>
            <pc:sldMk cId="2642435103" sldId="414"/>
            <ac:spMk id="17" creationId="{80B58D5A-0000-464E-BB23-97BFD8361D4C}"/>
          </ac:spMkLst>
        </pc:spChg>
        <pc:spChg chg="mod">
          <ac:chgData name="Masaki Suzuki" userId="2c4feb2ed34ad1a7" providerId="Windows Live" clId="Web-{A62C4538-B757-43BE-AD3D-17D84C9C7D6D}" dt="2021-06-16T04:31:40.878" v="2121" actId="1076"/>
          <ac:spMkLst>
            <pc:docMk/>
            <pc:sldMk cId="2642435103" sldId="414"/>
            <ac:spMk id="21" creationId="{D3E8EFA9-CFFD-46EE-B9CE-EEC2103B79FE}"/>
          </ac:spMkLst>
        </pc:spChg>
        <pc:spChg chg="mod">
          <ac:chgData name="Masaki Suzuki" userId="2c4feb2ed34ad1a7" providerId="Windows Live" clId="Web-{A62C4538-B757-43BE-AD3D-17D84C9C7D6D}" dt="2021-06-16T04:31:22.550" v="2117" actId="1076"/>
          <ac:spMkLst>
            <pc:docMk/>
            <pc:sldMk cId="2642435103" sldId="414"/>
            <ac:spMk id="29" creationId="{95A174DE-6370-48BE-BC1F-726038784CA6}"/>
          </ac:spMkLst>
        </pc:spChg>
        <pc:spChg chg="add mod">
          <ac:chgData name="Masaki Suzuki" userId="2c4feb2ed34ad1a7" providerId="Windows Live" clId="Web-{A62C4538-B757-43BE-AD3D-17D84C9C7D6D}" dt="2021-06-16T04:30:16.939" v="2103" actId="20577"/>
          <ac:spMkLst>
            <pc:docMk/>
            <pc:sldMk cId="2642435103" sldId="414"/>
            <ac:spMk id="42" creationId="{B7B03303-8820-42AE-B6A6-75897BB4AFCC}"/>
          </ac:spMkLst>
        </pc:spChg>
      </pc:sldChg>
      <pc:sldChg chg="addSp modSp">
        <pc:chgData name="Masaki Suzuki" userId="2c4feb2ed34ad1a7" providerId="Windows Live" clId="Web-{A62C4538-B757-43BE-AD3D-17D84C9C7D6D}" dt="2021-06-16T04:34:53.258" v="2184" actId="1076"/>
        <pc:sldMkLst>
          <pc:docMk/>
          <pc:sldMk cId="564077160" sldId="415"/>
        </pc:sldMkLst>
        <pc:spChg chg="add mod">
          <ac:chgData name="Masaki Suzuki" userId="2c4feb2ed34ad1a7" providerId="Windows Live" clId="Web-{A62C4538-B757-43BE-AD3D-17D84C9C7D6D}" dt="2021-06-16T04:33:48.241" v="2161" actId="1076"/>
          <ac:spMkLst>
            <pc:docMk/>
            <pc:sldMk cId="564077160" sldId="415"/>
            <ac:spMk id="17" creationId="{20AF3906-EA5F-40CD-BCD2-4602B2079267}"/>
          </ac:spMkLst>
        </pc:spChg>
        <pc:spChg chg="add mod">
          <ac:chgData name="Masaki Suzuki" userId="2c4feb2ed34ad1a7" providerId="Windows Live" clId="Web-{A62C4538-B757-43BE-AD3D-17D84C9C7D6D}" dt="2021-06-16T04:34:00.350" v="2168" actId="1076"/>
          <ac:spMkLst>
            <pc:docMk/>
            <pc:sldMk cId="564077160" sldId="415"/>
            <ac:spMk id="34" creationId="{0A999DFE-B236-4EF7-B7D9-793ECB5A1A66}"/>
          </ac:spMkLst>
        </pc:spChg>
        <pc:spChg chg="add mod">
          <ac:chgData name="Masaki Suzuki" userId="2c4feb2ed34ad1a7" providerId="Windows Live" clId="Web-{A62C4538-B757-43BE-AD3D-17D84C9C7D6D}" dt="2021-06-16T04:34:10.272" v="2172" actId="1076"/>
          <ac:spMkLst>
            <pc:docMk/>
            <pc:sldMk cId="564077160" sldId="415"/>
            <ac:spMk id="36" creationId="{FC34EE56-FEB6-460E-923B-2D76279E1FC8}"/>
          </ac:spMkLst>
        </pc:spChg>
        <pc:spChg chg="add mod">
          <ac:chgData name="Masaki Suzuki" userId="2c4feb2ed34ad1a7" providerId="Windows Live" clId="Web-{A62C4538-B757-43BE-AD3D-17D84C9C7D6D}" dt="2021-06-16T04:34:31.351" v="2176" actId="20577"/>
          <ac:spMkLst>
            <pc:docMk/>
            <pc:sldMk cId="564077160" sldId="415"/>
            <ac:spMk id="37" creationId="{7677A687-6F07-482A-AE75-D0A238E232FE}"/>
          </ac:spMkLst>
        </pc:spChg>
        <pc:spChg chg="add mod">
          <ac:chgData name="Masaki Suzuki" userId="2c4feb2ed34ad1a7" providerId="Windows Live" clId="Web-{A62C4538-B757-43BE-AD3D-17D84C9C7D6D}" dt="2021-06-16T04:34:53.258" v="2184" actId="1076"/>
          <ac:spMkLst>
            <pc:docMk/>
            <pc:sldMk cId="564077160" sldId="415"/>
            <ac:spMk id="43" creationId="{A7C2AF3E-8853-4CA7-BEA1-9D47A6F672E2}"/>
          </ac:spMkLst>
        </pc:spChg>
      </pc:sldChg>
      <pc:sldChg chg="addSp modSp">
        <pc:chgData name="Masaki Suzuki" userId="2c4feb2ed34ad1a7" providerId="Windows Live" clId="Web-{A62C4538-B757-43BE-AD3D-17D84C9C7D6D}" dt="2021-06-16T03:57:54.909" v="1633" actId="20577"/>
        <pc:sldMkLst>
          <pc:docMk/>
          <pc:sldMk cId="3867814684" sldId="417"/>
        </pc:sldMkLst>
        <pc:spChg chg="add mod">
          <ac:chgData name="Masaki Suzuki" userId="2c4feb2ed34ad1a7" providerId="Windows Live" clId="Web-{A62C4538-B757-43BE-AD3D-17D84C9C7D6D}" dt="2021-06-16T03:57:17.580" v="1626" actId="1076"/>
          <ac:spMkLst>
            <pc:docMk/>
            <pc:sldMk cId="3867814684" sldId="417"/>
            <ac:spMk id="9" creationId="{C4ACBA5F-CD0C-4D66-8A3B-BF0014B51F29}"/>
          </ac:spMkLst>
        </pc:spChg>
        <pc:spChg chg="add mod">
          <ac:chgData name="Masaki Suzuki" userId="2c4feb2ed34ad1a7" providerId="Windows Live" clId="Web-{A62C4538-B757-43BE-AD3D-17D84C9C7D6D}" dt="2021-06-16T03:57:34.284" v="1630" actId="1076"/>
          <ac:spMkLst>
            <pc:docMk/>
            <pc:sldMk cId="3867814684" sldId="417"/>
            <ac:spMk id="23" creationId="{18E2B55E-A67E-4005-9BB4-49972942E81D}"/>
          </ac:spMkLst>
        </pc:spChg>
        <pc:spChg chg="add mod">
          <ac:chgData name="Masaki Suzuki" userId="2c4feb2ed34ad1a7" providerId="Windows Live" clId="Web-{A62C4538-B757-43BE-AD3D-17D84C9C7D6D}" dt="2021-06-16T03:57:54.909" v="1633" actId="20577"/>
          <ac:spMkLst>
            <pc:docMk/>
            <pc:sldMk cId="3867814684" sldId="417"/>
            <ac:spMk id="24" creationId="{6D9B31C4-CC97-4E72-AD67-1836D19FCE85}"/>
          </ac:spMkLst>
        </pc:spChg>
      </pc:sldChg>
      <pc:sldChg chg="addSp delSp modSp">
        <pc:chgData name="Masaki Suzuki" userId="2c4feb2ed34ad1a7" providerId="Windows Live" clId="Web-{A62C4538-B757-43BE-AD3D-17D84C9C7D6D}" dt="2021-06-16T04:02:52.323" v="1670"/>
        <pc:sldMkLst>
          <pc:docMk/>
          <pc:sldMk cId="870942326" sldId="418"/>
        </pc:sldMkLst>
        <pc:spChg chg="mod">
          <ac:chgData name="Masaki Suzuki" userId="2c4feb2ed34ad1a7" providerId="Windows Live" clId="Web-{A62C4538-B757-43BE-AD3D-17D84C9C7D6D}" dt="2021-06-16T03:59:13.630" v="1648" actId="1076"/>
          <ac:spMkLst>
            <pc:docMk/>
            <pc:sldMk cId="870942326" sldId="418"/>
            <ac:spMk id="4" creationId="{5C19A3C4-8287-48D4-A372-9B47E9B4F198}"/>
          </ac:spMkLst>
        </pc:spChg>
        <pc:spChg chg="add mod">
          <ac:chgData name="Masaki Suzuki" userId="2c4feb2ed34ad1a7" providerId="Windows Live" clId="Web-{A62C4538-B757-43BE-AD3D-17D84C9C7D6D}" dt="2021-06-16T03:58:39.520" v="1639" actId="20577"/>
          <ac:spMkLst>
            <pc:docMk/>
            <pc:sldMk cId="870942326" sldId="418"/>
            <ac:spMk id="10" creationId="{537533E0-E560-44A9-A295-0CD707962F89}"/>
          </ac:spMkLst>
        </pc:spChg>
        <pc:spChg chg="add mod">
          <ac:chgData name="Masaki Suzuki" userId="2c4feb2ed34ad1a7" providerId="Windows Live" clId="Web-{A62C4538-B757-43BE-AD3D-17D84C9C7D6D}" dt="2021-06-16T03:58:49.458" v="1641" actId="1076"/>
          <ac:spMkLst>
            <pc:docMk/>
            <pc:sldMk cId="870942326" sldId="418"/>
            <ac:spMk id="11" creationId="{B94E9382-566D-44D8-BE76-E7D07A5E26E8}"/>
          </ac:spMkLst>
        </pc:spChg>
        <pc:spChg chg="mod">
          <ac:chgData name="Masaki Suzuki" userId="2c4feb2ed34ad1a7" providerId="Windows Live" clId="Web-{A62C4538-B757-43BE-AD3D-17D84C9C7D6D}" dt="2021-06-16T03:58:22.160" v="1634" actId="1076"/>
          <ac:spMkLst>
            <pc:docMk/>
            <pc:sldMk cId="870942326" sldId="418"/>
            <ac:spMk id="14" creationId="{37C304B9-3672-4469-97B3-E2BE86BCE542}"/>
          </ac:spMkLst>
        </pc:spChg>
        <pc:spChg chg="mod">
          <ac:chgData name="Masaki Suzuki" userId="2c4feb2ed34ad1a7" providerId="Windows Live" clId="Web-{A62C4538-B757-43BE-AD3D-17D84C9C7D6D}" dt="2021-06-16T03:59:06.927" v="1647" actId="1076"/>
          <ac:spMkLst>
            <pc:docMk/>
            <pc:sldMk cId="870942326" sldId="418"/>
            <ac:spMk id="18" creationId="{356E68AE-FA98-4B91-998B-13C1B97D2DA5}"/>
          </ac:spMkLst>
        </pc:spChg>
        <pc:spChg chg="add mod">
          <ac:chgData name="Masaki Suzuki" userId="2c4feb2ed34ad1a7" providerId="Windows Live" clId="Web-{A62C4538-B757-43BE-AD3D-17D84C9C7D6D}" dt="2021-06-16T03:59:02.552" v="1646" actId="1076"/>
          <ac:spMkLst>
            <pc:docMk/>
            <pc:sldMk cId="870942326" sldId="418"/>
            <ac:spMk id="22" creationId="{B2DC513A-72F8-4834-A234-77F9E9431A02}"/>
          </ac:spMkLst>
        </pc:spChg>
        <pc:spChg chg="add del">
          <ac:chgData name="Masaki Suzuki" userId="2c4feb2ed34ad1a7" providerId="Windows Live" clId="Web-{A62C4538-B757-43BE-AD3D-17D84C9C7D6D}" dt="2021-06-16T04:02:52.323" v="1670"/>
          <ac:spMkLst>
            <pc:docMk/>
            <pc:sldMk cId="870942326" sldId="418"/>
            <ac:spMk id="23" creationId="{70FF434E-648F-47C3-A909-60250AEED9F7}"/>
          </ac:spMkLst>
        </pc:spChg>
      </pc:sldChg>
      <pc:sldChg chg="addSp modSp">
        <pc:chgData name="Masaki Suzuki" userId="2c4feb2ed34ad1a7" providerId="Windows Live" clId="Web-{A62C4538-B757-43BE-AD3D-17D84C9C7D6D}" dt="2021-06-16T04:36:13.306" v="2208" actId="1076"/>
        <pc:sldMkLst>
          <pc:docMk/>
          <pc:sldMk cId="3526939710" sldId="420"/>
        </pc:sldMkLst>
        <pc:spChg chg="add mod">
          <ac:chgData name="Masaki Suzuki" userId="2c4feb2ed34ad1a7" providerId="Windows Live" clId="Web-{A62C4538-B757-43BE-AD3D-17D84C9C7D6D}" dt="2021-06-16T04:36:13.306" v="2208" actId="1076"/>
          <ac:spMkLst>
            <pc:docMk/>
            <pc:sldMk cId="3526939710" sldId="420"/>
            <ac:spMk id="9" creationId="{A4CCD87C-03E8-4820-9DE0-B5C4D88DDA85}"/>
          </ac:spMkLst>
        </pc:spChg>
      </pc:sldChg>
      <pc:sldChg chg="addSp delSp modSp">
        <pc:chgData name="Masaki Suzuki" userId="2c4feb2ed34ad1a7" providerId="Windows Live" clId="Web-{A62C4538-B757-43BE-AD3D-17D84C9C7D6D}" dt="2021-06-16T04:42:05.299" v="2287" actId="1076"/>
        <pc:sldMkLst>
          <pc:docMk/>
          <pc:sldMk cId="583989210" sldId="421"/>
        </pc:sldMkLst>
        <pc:spChg chg="mod">
          <ac:chgData name="Masaki Suzuki" userId="2c4feb2ed34ad1a7" providerId="Windows Live" clId="Web-{A62C4538-B757-43BE-AD3D-17D84C9C7D6D}" dt="2021-06-16T04:39:39.842" v="2250" actId="20577"/>
          <ac:spMkLst>
            <pc:docMk/>
            <pc:sldMk cId="583989210" sldId="421"/>
            <ac:spMk id="2" creationId="{89E8158B-5EEC-45B0-8FEB-AB7342825C24}"/>
          </ac:spMkLst>
        </pc:spChg>
        <pc:spChg chg="del">
          <ac:chgData name="Masaki Suzuki" userId="2c4feb2ed34ad1a7" providerId="Windows Live" clId="Web-{A62C4538-B757-43BE-AD3D-17D84C9C7D6D}" dt="2021-06-16T04:38:34.685" v="2238"/>
          <ac:spMkLst>
            <pc:docMk/>
            <pc:sldMk cId="583989210" sldId="421"/>
            <ac:spMk id="5" creationId="{387155EB-F793-43A2-8FE2-18270E9D1C64}"/>
          </ac:spMkLst>
        </pc:spChg>
        <pc:spChg chg="mod">
          <ac:chgData name="Masaki Suzuki" userId="2c4feb2ed34ad1a7" providerId="Windows Live" clId="Web-{A62C4538-B757-43BE-AD3D-17D84C9C7D6D}" dt="2021-06-16T04:40:03.765" v="2255" actId="14100"/>
          <ac:spMkLst>
            <pc:docMk/>
            <pc:sldMk cId="583989210" sldId="421"/>
            <ac:spMk id="6" creationId="{5FD2ECB2-1C1A-40DA-AEDF-CF340048781A}"/>
          </ac:spMkLst>
        </pc:spChg>
        <pc:spChg chg="mod">
          <ac:chgData name="Masaki Suzuki" userId="2c4feb2ed34ad1a7" providerId="Windows Live" clId="Web-{A62C4538-B757-43BE-AD3D-17D84C9C7D6D}" dt="2021-06-16T04:39:57.015" v="2254" actId="1076"/>
          <ac:spMkLst>
            <pc:docMk/>
            <pc:sldMk cId="583989210" sldId="421"/>
            <ac:spMk id="7" creationId="{5847A68D-9BAE-4BD3-A9C3-BA3367BAE6A5}"/>
          </ac:spMkLst>
        </pc:spChg>
        <pc:spChg chg="add del mod">
          <ac:chgData name="Masaki Suzuki" userId="2c4feb2ed34ad1a7" providerId="Windows Live" clId="Web-{A62C4538-B757-43BE-AD3D-17D84C9C7D6D}" dt="2021-06-16T04:39:30.733" v="2249"/>
          <ac:spMkLst>
            <pc:docMk/>
            <pc:sldMk cId="583989210" sldId="421"/>
            <ac:spMk id="9" creationId="{13894501-9129-4D13-91AA-E6C5A6C89B7F}"/>
          </ac:spMkLst>
        </pc:spChg>
        <pc:spChg chg="mod">
          <ac:chgData name="Masaki Suzuki" userId="2c4feb2ed34ad1a7" providerId="Windows Live" clId="Web-{A62C4538-B757-43BE-AD3D-17D84C9C7D6D}" dt="2021-06-16T04:41:37.142" v="2281" actId="14100"/>
          <ac:spMkLst>
            <pc:docMk/>
            <pc:sldMk cId="583989210" sldId="421"/>
            <ac:spMk id="11" creationId="{6767F72A-B215-4DDD-8F1E-F5C7B53A0E3B}"/>
          </ac:spMkLst>
        </pc:spChg>
        <pc:spChg chg="mod">
          <ac:chgData name="Masaki Suzuki" userId="2c4feb2ed34ad1a7" providerId="Windows Live" clId="Web-{A62C4538-B757-43BE-AD3D-17D84C9C7D6D}" dt="2021-06-16T04:40:22.468" v="2261" actId="1076"/>
          <ac:spMkLst>
            <pc:docMk/>
            <pc:sldMk cId="583989210" sldId="421"/>
            <ac:spMk id="13" creationId="{0477D6E6-208A-4476-A00C-A7AD0E418C9F}"/>
          </ac:spMkLst>
        </pc:spChg>
        <pc:spChg chg="mod">
          <ac:chgData name="Masaki Suzuki" userId="2c4feb2ed34ad1a7" providerId="Windows Live" clId="Web-{A62C4538-B757-43BE-AD3D-17D84C9C7D6D}" dt="2021-06-16T04:40:19" v="2260" actId="1076"/>
          <ac:spMkLst>
            <pc:docMk/>
            <pc:sldMk cId="583989210" sldId="421"/>
            <ac:spMk id="15" creationId="{393DCC92-1F34-44E9-8E66-2EDC522DA92E}"/>
          </ac:spMkLst>
        </pc:spChg>
        <pc:spChg chg="mod">
          <ac:chgData name="Masaki Suzuki" userId="2c4feb2ed34ad1a7" providerId="Windows Live" clId="Web-{A62C4538-B757-43BE-AD3D-17D84C9C7D6D}" dt="2021-06-16T04:41:25.439" v="2277" actId="1076"/>
          <ac:spMkLst>
            <pc:docMk/>
            <pc:sldMk cId="583989210" sldId="421"/>
            <ac:spMk id="17" creationId="{F5A8826A-326A-4188-AC17-5221D2AB7988}"/>
          </ac:spMkLst>
        </pc:spChg>
        <pc:spChg chg="mod">
          <ac:chgData name="Masaki Suzuki" userId="2c4feb2ed34ad1a7" providerId="Windows Live" clId="Web-{A62C4538-B757-43BE-AD3D-17D84C9C7D6D}" dt="2021-06-16T04:40:12.531" v="2258" actId="1076"/>
          <ac:spMkLst>
            <pc:docMk/>
            <pc:sldMk cId="583989210" sldId="421"/>
            <ac:spMk id="19" creationId="{0BAA1D42-EAAB-41F3-BD75-1709666879BC}"/>
          </ac:spMkLst>
        </pc:spChg>
        <pc:spChg chg="mod">
          <ac:chgData name="Masaki Suzuki" userId="2c4feb2ed34ad1a7" providerId="Windows Live" clId="Web-{A62C4538-B757-43BE-AD3D-17D84C9C7D6D}" dt="2021-06-16T04:41:25.517" v="2278" actId="1076"/>
          <ac:spMkLst>
            <pc:docMk/>
            <pc:sldMk cId="583989210" sldId="421"/>
            <ac:spMk id="21" creationId="{D550F591-A396-4BAD-A2E0-BA04591F5645}"/>
          </ac:spMkLst>
        </pc:spChg>
        <pc:spChg chg="mod">
          <ac:chgData name="Masaki Suzuki" userId="2c4feb2ed34ad1a7" providerId="Windows Live" clId="Web-{A62C4538-B757-43BE-AD3D-17D84C9C7D6D}" dt="2021-06-16T04:41:28.329" v="2279" actId="1076"/>
          <ac:spMkLst>
            <pc:docMk/>
            <pc:sldMk cId="583989210" sldId="421"/>
            <ac:spMk id="25" creationId="{87F86975-CD54-4063-B6E6-0FC9A66F2A49}"/>
          </ac:spMkLst>
        </pc:spChg>
        <pc:spChg chg="mod">
          <ac:chgData name="Masaki Suzuki" userId="2c4feb2ed34ad1a7" providerId="Windows Live" clId="Web-{A62C4538-B757-43BE-AD3D-17D84C9C7D6D}" dt="2021-06-16T04:41:32.423" v="2280" actId="1076"/>
          <ac:spMkLst>
            <pc:docMk/>
            <pc:sldMk cId="583989210" sldId="421"/>
            <ac:spMk id="27" creationId="{C5C6592F-46EC-4A5B-BC25-25CA10FAF77A}"/>
          </ac:spMkLst>
        </pc:spChg>
        <pc:spChg chg="mod">
          <ac:chgData name="Masaki Suzuki" userId="2c4feb2ed34ad1a7" providerId="Windows Live" clId="Web-{A62C4538-B757-43BE-AD3D-17D84C9C7D6D}" dt="2021-06-16T04:41:59.768" v="2286" actId="1076"/>
          <ac:spMkLst>
            <pc:docMk/>
            <pc:sldMk cId="583989210" sldId="421"/>
            <ac:spMk id="31" creationId="{45284596-C174-440F-85FA-70A0026C576D}"/>
          </ac:spMkLst>
        </pc:spChg>
        <pc:spChg chg="mod">
          <ac:chgData name="Masaki Suzuki" userId="2c4feb2ed34ad1a7" providerId="Windows Live" clId="Web-{A62C4538-B757-43BE-AD3D-17D84C9C7D6D}" dt="2021-06-16T04:41:50.330" v="2284" actId="1076"/>
          <ac:spMkLst>
            <pc:docMk/>
            <pc:sldMk cId="583989210" sldId="421"/>
            <ac:spMk id="33" creationId="{32C2EBD7-711C-4BBB-A9BD-3D6B42F622DD}"/>
          </ac:spMkLst>
        </pc:spChg>
        <pc:spChg chg="mod">
          <ac:chgData name="Masaki Suzuki" userId="2c4feb2ed34ad1a7" providerId="Windows Live" clId="Web-{A62C4538-B757-43BE-AD3D-17D84C9C7D6D}" dt="2021-06-16T04:42:05.299" v="2287" actId="1076"/>
          <ac:spMkLst>
            <pc:docMk/>
            <pc:sldMk cId="583989210" sldId="421"/>
            <ac:spMk id="35" creationId="{621ECD8F-8A7F-4AFA-85E6-DF33765C517E}"/>
          </ac:spMkLst>
        </pc:spChg>
        <pc:spChg chg="del">
          <ac:chgData name="Masaki Suzuki" userId="2c4feb2ed34ad1a7" providerId="Windows Live" clId="Web-{A62C4538-B757-43BE-AD3D-17D84C9C7D6D}" dt="2021-06-16T04:41:46.064" v="2283"/>
          <ac:spMkLst>
            <pc:docMk/>
            <pc:sldMk cId="583989210" sldId="421"/>
            <ac:spMk id="36" creationId="{4EFF6A5E-3D0A-4449-B9B4-D1B8E7EC25A8}"/>
          </ac:spMkLst>
        </pc:spChg>
        <pc:spChg chg="add mod">
          <ac:chgData name="Masaki Suzuki" userId="2c4feb2ed34ad1a7" providerId="Windows Live" clId="Web-{A62C4538-B757-43BE-AD3D-17D84C9C7D6D}" dt="2021-06-16T04:39:47.452" v="2252" actId="1076"/>
          <ac:spMkLst>
            <pc:docMk/>
            <pc:sldMk cId="583989210" sldId="421"/>
            <ac:spMk id="38" creationId="{B326348B-E0C1-4D1C-9D0C-ADBBA17CE3B6}"/>
          </ac:spMkLst>
        </pc:spChg>
        <pc:spChg chg="add mod">
          <ac:chgData name="Masaki Suzuki" userId="2c4feb2ed34ad1a7" providerId="Windows Live" clId="Web-{A62C4538-B757-43BE-AD3D-17D84C9C7D6D}" dt="2021-06-16T04:39:45.483" v="2251" actId="1076"/>
          <ac:spMkLst>
            <pc:docMk/>
            <pc:sldMk cId="583989210" sldId="421"/>
            <ac:spMk id="39" creationId="{761597DD-58BF-4E7D-8DE9-86178A3840C3}"/>
          </ac:spMkLst>
        </pc:spChg>
        <pc:spChg chg="add mod">
          <ac:chgData name="Masaki Suzuki" userId="2c4feb2ed34ad1a7" providerId="Windows Live" clId="Web-{A62C4538-B757-43BE-AD3D-17D84C9C7D6D}" dt="2021-06-16T04:39:50.530" v="2253" actId="1076"/>
          <ac:spMkLst>
            <pc:docMk/>
            <pc:sldMk cId="583989210" sldId="421"/>
            <ac:spMk id="40" creationId="{AB2AC33E-908B-4936-89AE-BD653B0AEF9A}"/>
          </ac:spMkLst>
        </pc:spChg>
        <pc:spChg chg="add del mod">
          <ac:chgData name="Masaki Suzuki" userId="2c4feb2ed34ad1a7" providerId="Windows Live" clId="Web-{A62C4538-B757-43BE-AD3D-17D84C9C7D6D}" dt="2021-06-16T04:40:48.125" v="2269"/>
          <ac:spMkLst>
            <pc:docMk/>
            <pc:sldMk cId="583989210" sldId="421"/>
            <ac:spMk id="41" creationId="{E5D3F01F-D0DA-40BC-83B0-58DB65B7454D}"/>
          </ac:spMkLst>
        </pc:spChg>
        <pc:spChg chg="add mod">
          <ac:chgData name="Masaki Suzuki" userId="2c4feb2ed34ad1a7" providerId="Windows Live" clId="Web-{A62C4538-B757-43BE-AD3D-17D84C9C7D6D}" dt="2021-06-16T04:41:16.126" v="2275" actId="1076"/>
          <ac:spMkLst>
            <pc:docMk/>
            <pc:sldMk cId="583989210" sldId="421"/>
            <ac:spMk id="42" creationId="{F37913F0-FF64-4AEB-97F8-3ED8DBE60A45}"/>
          </ac:spMkLst>
        </pc:spChg>
        <pc:graphicFrameChg chg="modGraphic">
          <ac:chgData name="Masaki Suzuki" userId="2c4feb2ed34ad1a7" providerId="Windows Live" clId="Web-{A62C4538-B757-43BE-AD3D-17D84C9C7D6D}" dt="2021-06-16T04:37:30.011" v="2229"/>
          <ac:graphicFrameMkLst>
            <pc:docMk/>
            <pc:sldMk cId="583989210" sldId="421"/>
            <ac:graphicFrameMk id="8" creationId="{367B2EA7-DCB1-4A4A-AE02-C809FC1C434E}"/>
          </ac:graphicFrameMkLst>
        </pc:graphicFrameChg>
      </pc:sldChg>
      <pc:sldChg chg="addSp delSp modSp">
        <pc:chgData name="Masaki Suzuki" userId="2c4feb2ed34ad1a7" providerId="Windows Live" clId="Web-{A62C4538-B757-43BE-AD3D-17D84C9C7D6D}" dt="2021-06-16T04:38:05.371" v="2232"/>
        <pc:sldMkLst>
          <pc:docMk/>
          <pc:sldMk cId="2453741763" sldId="424"/>
        </pc:sldMkLst>
        <pc:spChg chg="add del mod">
          <ac:chgData name="Masaki Suzuki" userId="2c4feb2ed34ad1a7" providerId="Windows Live" clId="Web-{A62C4538-B757-43BE-AD3D-17D84C9C7D6D}" dt="2021-06-16T04:38:05.371" v="2232"/>
          <ac:spMkLst>
            <pc:docMk/>
            <pc:sldMk cId="2453741763" sldId="424"/>
            <ac:spMk id="5" creationId="{0A075730-0B4A-4707-9B0C-F02FCB21C2A9}"/>
          </ac:spMkLst>
        </pc:spChg>
      </pc:sldChg>
      <pc:sldChg chg="addSp delSp modSp">
        <pc:chgData name="Masaki Suzuki" userId="2c4feb2ed34ad1a7" providerId="Windows Live" clId="Web-{A62C4538-B757-43BE-AD3D-17D84C9C7D6D}" dt="2021-06-16T01:41:40.166" v="337" actId="20577"/>
        <pc:sldMkLst>
          <pc:docMk/>
          <pc:sldMk cId="11004748" sldId="426"/>
        </pc:sldMkLst>
        <pc:spChg chg="add mod">
          <ac:chgData name="Masaki Suzuki" userId="2c4feb2ed34ad1a7" providerId="Windows Live" clId="Web-{A62C4538-B757-43BE-AD3D-17D84C9C7D6D}" dt="2021-06-16T01:34:56.878" v="226" actId="1076"/>
          <ac:spMkLst>
            <pc:docMk/>
            <pc:sldMk cId="11004748" sldId="426"/>
            <ac:spMk id="3" creationId="{D3EE77F3-77B0-4F94-831C-6907D96947B8}"/>
          </ac:spMkLst>
        </pc:spChg>
        <pc:spChg chg="add mod">
          <ac:chgData name="Masaki Suzuki" userId="2c4feb2ed34ad1a7" providerId="Windows Live" clId="Web-{A62C4538-B757-43BE-AD3D-17D84C9C7D6D}" dt="2021-06-16T01:35:42.581" v="242" actId="1076"/>
          <ac:spMkLst>
            <pc:docMk/>
            <pc:sldMk cId="11004748" sldId="426"/>
            <ac:spMk id="7" creationId="{7640D615-889E-4E96-AD01-D5470E7EF8D3}"/>
          </ac:spMkLst>
        </pc:spChg>
        <pc:spChg chg="add mod">
          <ac:chgData name="Masaki Suzuki" userId="2c4feb2ed34ad1a7" providerId="Windows Live" clId="Web-{A62C4538-B757-43BE-AD3D-17D84C9C7D6D}" dt="2021-06-16T01:35:56.191" v="245" actId="1076"/>
          <ac:spMkLst>
            <pc:docMk/>
            <pc:sldMk cId="11004748" sldId="426"/>
            <ac:spMk id="9" creationId="{EAD1C0DE-47CD-4AEC-B7D3-B0A65B5D7CE7}"/>
          </ac:spMkLst>
        </pc:spChg>
        <pc:spChg chg="mod">
          <ac:chgData name="Masaki Suzuki" userId="2c4feb2ed34ad1a7" providerId="Windows Live" clId="Web-{A62C4538-B757-43BE-AD3D-17D84C9C7D6D}" dt="2021-06-16T01:41:40.166" v="337" actId="20577"/>
          <ac:spMkLst>
            <pc:docMk/>
            <pc:sldMk cId="11004748" sldId="426"/>
            <ac:spMk id="11" creationId="{6767F72A-B215-4DDD-8F1E-F5C7B53A0E3B}"/>
          </ac:spMkLst>
        </pc:spChg>
        <pc:spChg chg="add mod">
          <ac:chgData name="Masaki Suzuki" userId="2c4feb2ed34ad1a7" providerId="Windows Live" clId="Web-{A62C4538-B757-43BE-AD3D-17D84C9C7D6D}" dt="2021-06-16T01:35:07.409" v="231" actId="20577"/>
          <ac:spMkLst>
            <pc:docMk/>
            <pc:sldMk cId="11004748" sldId="426"/>
            <ac:spMk id="41" creationId="{5DC7EDA7-559D-4648-9A48-3A837C4358E9}"/>
          </ac:spMkLst>
        </pc:spChg>
        <pc:spChg chg="add mod">
          <ac:chgData name="Masaki Suzuki" userId="2c4feb2ed34ad1a7" providerId="Windows Live" clId="Web-{A62C4538-B757-43BE-AD3D-17D84C9C7D6D}" dt="2021-06-16T01:35:16.050" v="233" actId="1076"/>
          <ac:spMkLst>
            <pc:docMk/>
            <pc:sldMk cId="11004748" sldId="426"/>
            <ac:spMk id="43" creationId="{35DCC18A-F1AD-4935-AF31-D41057D23D47}"/>
          </ac:spMkLst>
        </pc:spChg>
        <pc:spChg chg="add mod">
          <ac:chgData name="Masaki Suzuki" userId="2c4feb2ed34ad1a7" providerId="Windows Live" clId="Web-{A62C4538-B757-43BE-AD3D-17D84C9C7D6D}" dt="2021-06-16T01:35:30.597" v="240" actId="1076"/>
          <ac:spMkLst>
            <pc:docMk/>
            <pc:sldMk cId="11004748" sldId="426"/>
            <ac:spMk id="48" creationId="{F25BC9BC-FCC9-4E99-8F33-F1A7149DCEE8}"/>
          </ac:spMkLst>
        </pc:spChg>
        <pc:spChg chg="add mod">
          <ac:chgData name="Masaki Suzuki" userId="2c4feb2ed34ad1a7" providerId="Windows Live" clId="Web-{A62C4538-B757-43BE-AD3D-17D84C9C7D6D}" dt="2021-06-16T01:36:57.770" v="253" actId="1076"/>
          <ac:spMkLst>
            <pc:docMk/>
            <pc:sldMk cId="11004748" sldId="426"/>
            <ac:spMk id="51" creationId="{C030CA4E-E167-4A48-9A6B-C0002FF40D8F}"/>
          </ac:spMkLst>
        </pc:spChg>
        <pc:spChg chg="add mod">
          <ac:chgData name="Masaki Suzuki" userId="2c4feb2ed34ad1a7" providerId="Windows Live" clId="Web-{A62C4538-B757-43BE-AD3D-17D84C9C7D6D}" dt="2021-06-16T01:37:06.271" v="255" actId="1076"/>
          <ac:spMkLst>
            <pc:docMk/>
            <pc:sldMk cId="11004748" sldId="426"/>
            <ac:spMk id="52" creationId="{660AE916-3683-4830-AFF8-23C5EFACD1C2}"/>
          </ac:spMkLst>
        </pc:spChg>
        <pc:spChg chg="add mod">
          <ac:chgData name="Masaki Suzuki" userId="2c4feb2ed34ad1a7" providerId="Windows Live" clId="Web-{A62C4538-B757-43BE-AD3D-17D84C9C7D6D}" dt="2021-06-16T01:37:25.505" v="267" actId="20577"/>
          <ac:spMkLst>
            <pc:docMk/>
            <pc:sldMk cId="11004748" sldId="426"/>
            <ac:spMk id="53" creationId="{8C768EF5-D88C-41C9-822D-0A58A1E17164}"/>
          </ac:spMkLst>
        </pc:spChg>
        <pc:spChg chg="add mod">
          <ac:chgData name="Masaki Suzuki" userId="2c4feb2ed34ad1a7" providerId="Windows Live" clId="Web-{A62C4538-B757-43BE-AD3D-17D84C9C7D6D}" dt="2021-06-16T01:37:34.896" v="269" actId="1076"/>
          <ac:spMkLst>
            <pc:docMk/>
            <pc:sldMk cId="11004748" sldId="426"/>
            <ac:spMk id="54" creationId="{F95AD6FA-6B42-496B-9BAD-B7427A93726F}"/>
          </ac:spMkLst>
        </pc:spChg>
        <pc:spChg chg="add mod">
          <ac:chgData name="Masaki Suzuki" userId="2c4feb2ed34ad1a7" providerId="Windows Live" clId="Web-{A62C4538-B757-43BE-AD3D-17D84C9C7D6D}" dt="2021-06-16T01:37:55.584" v="281" actId="1076"/>
          <ac:spMkLst>
            <pc:docMk/>
            <pc:sldMk cId="11004748" sldId="426"/>
            <ac:spMk id="55" creationId="{C93C01D5-B2CA-434D-8D9D-38EB31565709}"/>
          </ac:spMkLst>
        </pc:spChg>
        <pc:spChg chg="add mod">
          <ac:chgData name="Masaki Suzuki" userId="2c4feb2ed34ad1a7" providerId="Windows Live" clId="Web-{A62C4538-B757-43BE-AD3D-17D84C9C7D6D}" dt="2021-06-16T01:38:18.506" v="288" actId="1076"/>
          <ac:spMkLst>
            <pc:docMk/>
            <pc:sldMk cId="11004748" sldId="426"/>
            <ac:spMk id="56" creationId="{6BEBD81F-CABB-4B33-9B54-41AE03704223}"/>
          </ac:spMkLst>
        </pc:spChg>
        <pc:spChg chg="add mod">
          <ac:chgData name="Masaki Suzuki" userId="2c4feb2ed34ad1a7" providerId="Windows Live" clId="Web-{A62C4538-B757-43BE-AD3D-17D84C9C7D6D}" dt="2021-06-16T01:38:49.694" v="295" actId="20577"/>
          <ac:spMkLst>
            <pc:docMk/>
            <pc:sldMk cId="11004748" sldId="426"/>
            <ac:spMk id="57" creationId="{7C5742BE-8A4E-4568-B989-BCC0E172A7D5}"/>
          </ac:spMkLst>
        </pc:spChg>
        <pc:spChg chg="add mod">
          <ac:chgData name="Masaki Suzuki" userId="2c4feb2ed34ad1a7" providerId="Windows Live" clId="Web-{A62C4538-B757-43BE-AD3D-17D84C9C7D6D}" dt="2021-06-16T01:38:57.179" v="298" actId="20577"/>
          <ac:spMkLst>
            <pc:docMk/>
            <pc:sldMk cId="11004748" sldId="426"/>
            <ac:spMk id="58" creationId="{E5439E2A-AAA9-47E5-A333-29B7AF829A45}"/>
          </ac:spMkLst>
        </pc:spChg>
        <pc:spChg chg="add mod">
          <ac:chgData name="Masaki Suzuki" userId="2c4feb2ed34ad1a7" providerId="Windows Live" clId="Web-{A62C4538-B757-43BE-AD3D-17D84C9C7D6D}" dt="2021-06-16T01:39:13.304" v="303" actId="20577"/>
          <ac:spMkLst>
            <pc:docMk/>
            <pc:sldMk cId="11004748" sldId="426"/>
            <ac:spMk id="59" creationId="{A0B839A0-5344-4FA5-9A1D-CFEAF674C53C}"/>
          </ac:spMkLst>
        </pc:spChg>
        <pc:spChg chg="add mod">
          <ac:chgData name="Masaki Suzuki" userId="2c4feb2ed34ad1a7" providerId="Windows Live" clId="Web-{A62C4538-B757-43BE-AD3D-17D84C9C7D6D}" dt="2021-06-16T01:39:58.164" v="312" actId="1076"/>
          <ac:spMkLst>
            <pc:docMk/>
            <pc:sldMk cId="11004748" sldId="426"/>
            <ac:spMk id="60" creationId="{69DFBA44-D700-4A39-A9AD-1291A4EA269E}"/>
          </ac:spMkLst>
        </pc:spChg>
        <pc:spChg chg="add mod">
          <ac:chgData name="Masaki Suzuki" userId="2c4feb2ed34ad1a7" providerId="Windows Live" clId="Web-{A62C4538-B757-43BE-AD3D-17D84C9C7D6D}" dt="2021-06-16T01:39:32.851" v="307" actId="1076"/>
          <ac:spMkLst>
            <pc:docMk/>
            <pc:sldMk cId="11004748" sldId="426"/>
            <ac:spMk id="61" creationId="{422CD479-3802-4EBF-B5D7-0434835E5ED9}"/>
          </ac:spMkLst>
        </pc:spChg>
        <pc:spChg chg="add mod">
          <ac:chgData name="Masaki Suzuki" userId="2c4feb2ed34ad1a7" providerId="Windows Live" clId="Web-{A62C4538-B757-43BE-AD3D-17D84C9C7D6D}" dt="2021-06-16T01:41:05.681" v="335" actId="1076"/>
          <ac:spMkLst>
            <pc:docMk/>
            <pc:sldMk cId="11004748" sldId="426"/>
            <ac:spMk id="62" creationId="{B8086F95-0F4C-4F5F-98D7-6766B70ACCAF}"/>
          </ac:spMkLst>
        </pc:spChg>
        <pc:spChg chg="add mod">
          <ac:chgData name="Masaki Suzuki" userId="2c4feb2ed34ad1a7" providerId="Windows Live" clId="Web-{A62C4538-B757-43BE-AD3D-17D84C9C7D6D}" dt="2021-06-16T01:41:10.494" v="336" actId="1076"/>
          <ac:spMkLst>
            <pc:docMk/>
            <pc:sldMk cId="11004748" sldId="426"/>
            <ac:spMk id="63" creationId="{1F43EDAF-0BBA-4FE4-B686-0C95EA5A2D46}"/>
          </ac:spMkLst>
        </pc:spChg>
        <pc:spChg chg="add del mod">
          <ac:chgData name="Masaki Suzuki" userId="2c4feb2ed34ad1a7" providerId="Windows Live" clId="Web-{A62C4538-B757-43BE-AD3D-17D84C9C7D6D}" dt="2021-06-16T01:40:34.415" v="320"/>
          <ac:spMkLst>
            <pc:docMk/>
            <pc:sldMk cId="11004748" sldId="426"/>
            <ac:spMk id="64" creationId="{B50AD8F3-DBEF-4528-8AD8-42C32262C61B}"/>
          </ac:spMkLst>
        </pc:spChg>
      </pc:sldChg>
      <pc:sldChg chg="addSp delSp modSp">
        <pc:chgData name="Masaki Suzuki" userId="2c4feb2ed34ad1a7" providerId="Windows Live" clId="Web-{A62C4538-B757-43BE-AD3D-17D84C9C7D6D}" dt="2021-06-16T02:08:19.555" v="690" actId="1076"/>
        <pc:sldMkLst>
          <pc:docMk/>
          <pc:sldMk cId="3719566036" sldId="427"/>
        </pc:sldMkLst>
        <pc:spChg chg="add mod">
          <ac:chgData name="Masaki Suzuki" userId="2c4feb2ed34ad1a7" providerId="Windows Live" clId="Web-{A62C4538-B757-43BE-AD3D-17D84C9C7D6D}" dt="2021-06-16T01:43:40.872" v="378" actId="1076"/>
          <ac:spMkLst>
            <pc:docMk/>
            <pc:sldMk cId="3719566036" sldId="427"/>
            <ac:spMk id="2" creationId="{1FC97352-1360-4ED5-90D2-BB40D8F5C325}"/>
          </ac:spMkLst>
        </pc:spChg>
        <pc:spChg chg="add mod">
          <ac:chgData name="Masaki Suzuki" userId="2c4feb2ed34ad1a7" providerId="Windows Live" clId="Web-{A62C4538-B757-43BE-AD3D-17D84C9C7D6D}" dt="2021-06-16T02:08:19.555" v="690" actId="1076"/>
          <ac:spMkLst>
            <pc:docMk/>
            <pc:sldMk cId="3719566036" sldId="427"/>
            <ac:spMk id="5" creationId="{EF70EF54-C04F-4422-B48D-0767A0C1369B}"/>
          </ac:spMkLst>
        </pc:spChg>
        <pc:spChg chg="mod">
          <ac:chgData name="Masaki Suzuki" userId="2c4feb2ed34ad1a7" providerId="Windows Live" clId="Web-{A62C4538-B757-43BE-AD3D-17D84C9C7D6D}" dt="2021-06-16T01:43:36.231" v="377" actId="14100"/>
          <ac:spMkLst>
            <pc:docMk/>
            <pc:sldMk cId="3719566036" sldId="427"/>
            <ac:spMk id="6" creationId="{5FD2ECB2-1C1A-40DA-AEDF-CF340048781A}"/>
          </ac:spMkLst>
        </pc:spChg>
        <pc:spChg chg="add mod">
          <ac:chgData name="Masaki Suzuki" userId="2c4feb2ed34ad1a7" providerId="Windows Live" clId="Web-{A62C4538-B757-43BE-AD3D-17D84C9C7D6D}" dt="2021-06-16T01:44:11.482" v="383" actId="1076"/>
          <ac:spMkLst>
            <pc:docMk/>
            <pc:sldMk cId="3719566036" sldId="427"/>
            <ac:spMk id="10" creationId="{27D1A23A-B0B5-4BBE-AD32-8D0D93372A99}"/>
          </ac:spMkLst>
        </pc:spChg>
        <pc:spChg chg="mod">
          <ac:chgData name="Masaki Suzuki" userId="2c4feb2ed34ad1a7" providerId="Windows Live" clId="Web-{A62C4538-B757-43BE-AD3D-17D84C9C7D6D}" dt="2021-06-16T01:54:01.336" v="561" actId="14100"/>
          <ac:spMkLst>
            <pc:docMk/>
            <pc:sldMk cId="3719566036" sldId="427"/>
            <ac:spMk id="11" creationId="{6767F72A-B215-4DDD-8F1E-F5C7B53A0E3B}"/>
          </ac:spMkLst>
        </pc:spChg>
        <pc:spChg chg="add mod">
          <ac:chgData name="Masaki Suzuki" userId="2c4feb2ed34ad1a7" providerId="Windows Live" clId="Web-{A62C4538-B757-43BE-AD3D-17D84C9C7D6D}" dt="2021-06-16T01:44:01.294" v="381" actId="1076"/>
          <ac:spMkLst>
            <pc:docMk/>
            <pc:sldMk cId="3719566036" sldId="427"/>
            <ac:spMk id="12" creationId="{F15844EF-006D-4A28-BC23-DD705B514355}"/>
          </ac:spMkLst>
        </pc:spChg>
        <pc:spChg chg="add mod">
          <ac:chgData name="Masaki Suzuki" userId="2c4feb2ed34ad1a7" providerId="Windows Live" clId="Web-{A62C4538-B757-43BE-AD3D-17D84C9C7D6D}" dt="2021-06-16T01:44:07.778" v="382" actId="1076"/>
          <ac:spMkLst>
            <pc:docMk/>
            <pc:sldMk cId="3719566036" sldId="427"/>
            <ac:spMk id="14" creationId="{8FCC25AC-EAA8-4B47-9A62-EC7CF1484323}"/>
          </ac:spMkLst>
        </pc:spChg>
        <pc:spChg chg="add mod">
          <ac:chgData name="Masaki Suzuki" userId="2c4feb2ed34ad1a7" providerId="Windows Live" clId="Web-{A62C4538-B757-43BE-AD3D-17D84C9C7D6D}" dt="2021-06-16T01:44:27.873" v="387" actId="20577"/>
          <ac:spMkLst>
            <pc:docMk/>
            <pc:sldMk cId="3719566036" sldId="427"/>
            <ac:spMk id="15" creationId="{A11C0F25-2093-4C1C-92B6-1B7F9CFAAA67}"/>
          </ac:spMkLst>
        </pc:spChg>
        <pc:spChg chg="add mod">
          <ac:chgData name="Masaki Suzuki" userId="2c4feb2ed34ad1a7" providerId="Windows Live" clId="Web-{A62C4538-B757-43BE-AD3D-17D84C9C7D6D}" dt="2021-06-16T01:44:38.904" v="391" actId="20577"/>
          <ac:spMkLst>
            <pc:docMk/>
            <pc:sldMk cId="3719566036" sldId="427"/>
            <ac:spMk id="16" creationId="{0A5E13F0-75C6-485E-A17D-1EDD936A9D19}"/>
          </ac:spMkLst>
        </pc:spChg>
        <pc:spChg chg="add mod">
          <ac:chgData name="Masaki Suzuki" userId="2c4feb2ed34ad1a7" providerId="Windows Live" clId="Web-{A62C4538-B757-43BE-AD3D-17D84C9C7D6D}" dt="2021-06-16T01:45:14.936" v="397" actId="1076"/>
          <ac:spMkLst>
            <pc:docMk/>
            <pc:sldMk cId="3719566036" sldId="427"/>
            <ac:spMk id="18" creationId="{7D6976DA-CF5D-4D69-AC2C-D2ABF99CD175}"/>
          </ac:spMkLst>
        </pc:spChg>
        <pc:spChg chg="add mod">
          <ac:chgData name="Masaki Suzuki" userId="2c4feb2ed34ad1a7" providerId="Windows Live" clId="Web-{A62C4538-B757-43BE-AD3D-17D84C9C7D6D}" dt="2021-06-16T01:49:05.768" v="493" actId="1076"/>
          <ac:spMkLst>
            <pc:docMk/>
            <pc:sldMk cId="3719566036" sldId="427"/>
            <ac:spMk id="23" creationId="{AB2CA87E-1827-46D8-9FFD-54BF91969D4D}"/>
          </ac:spMkLst>
        </pc:spChg>
        <pc:spChg chg="add mod">
          <ac:chgData name="Masaki Suzuki" userId="2c4feb2ed34ad1a7" providerId="Windows Live" clId="Web-{A62C4538-B757-43BE-AD3D-17D84C9C7D6D}" dt="2021-06-16T01:50:10.770" v="521" actId="1076"/>
          <ac:spMkLst>
            <pc:docMk/>
            <pc:sldMk cId="3719566036" sldId="427"/>
            <ac:spMk id="25" creationId="{D0B8CC91-4794-4B7D-80E5-EDAA86E7663D}"/>
          </ac:spMkLst>
        </pc:spChg>
        <pc:spChg chg="add mod">
          <ac:chgData name="Masaki Suzuki" userId="2c4feb2ed34ad1a7" providerId="Windows Live" clId="Web-{A62C4538-B757-43BE-AD3D-17D84C9C7D6D}" dt="2021-06-16T01:52:51.929" v="549" actId="1076"/>
          <ac:spMkLst>
            <pc:docMk/>
            <pc:sldMk cId="3719566036" sldId="427"/>
            <ac:spMk id="26" creationId="{B14691AA-B6DA-4033-8595-D5A1D9FFF9F8}"/>
          </ac:spMkLst>
        </pc:spChg>
        <pc:spChg chg="add mod">
          <ac:chgData name="Masaki Suzuki" userId="2c4feb2ed34ad1a7" providerId="Windows Live" clId="Web-{A62C4538-B757-43BE-AD3D-17D84C9C7D6D}" dt="2021-06-16T01:51:13.255" v="533" actId="1076"/>
          <ac:spMkLst>
            <pc:docMk/>
            <pc:sldMk cId="3719566036" sldId="427"/>
            <ac:spMk id="27" creationId="{C0CD47C5-4BC3-464F-A7E2-F02F6E6B9FF6}"/>
          </ac:spMkLst>
        </pc:spChg>
        <pc:spChg chg="add mod">
          <ac:chgData name="Masaki Suzuki" userId="2c4feb2ed34ad1a7" providerId="Windows Live" clId="Web-{A62C4538-B757-43BE-AD3D-17D84C9C7D6D}" dt="2021-06-16T01:51:07.505" v="532" actId="1076"/>
          <ac:spMkLst>
            <pc:docMk/>
            <pc:sldMk cId="3719566036" sldId="427"/>
            <ac:spMk id="28" creationId="{2A3335D3-0057-46AE-9018-61A60B49ED60}"/>
          </ac:spMkLst>
        </pc:spChg>
        <pc:spChg chg="add mod">
          <ac:chgData name="Masaki Suzuki" userId="2c4feb2ed34ad1a7" providerId="Windows Live" clId="Web-{A62C4538-B757-43BE-AD3D-17D84C9C7D6D}" dt="2021-06-16T01:50:58.005" v="530" actId="1076"/>
          <ac:spMkLst>
            <pc:docMk/>
            <pc:sldMk cId="3719566036" sldId="427"/>
            <ac:spMk id="29" creationId="{85DB223B-77BE-44F8-A23D-9C1282A7561F}"/>
          </ac:spMkLst>
        </pc:spChg>
        <pc:spChg chg="add mod">
          <ac:chgData name="Masaki Suzuki" userId="2c4feb2ed34ad1a7" providerId="Windows Live" clId="Web-{A62C4538-B757-43BE-AD3D-17D84C9C7D6D}" dt="2021-06-16T01:51:00.255" v="531" actId="1076"/>
          <ac:spMkLst>
            <pc:docMk/>
            <pc:sldMk cId="3719566036" sldId="427"/>
            <ac:spMk id="30" creationId="{9525E232-0E16-40BA-90EC-90AFFD7D5CA9}"/>
          </ac:spMkLst>
        </pc:spChg>
        <pc:spChg chg="add mod">
          <ac:chgData name="Masaki Suzuki" userId="2c4feb2ed34ad1a7" providerId="Windows Live" clId="Web-{A62C4538-B757-43BE-AD3D-17D84C9C7D6D}" dt="2021-06-16T01:51:32.615" v="535" actId="1076"/>
          <ac:spMkLst>
            <pc:docMk/>
            <pc:sldMk cId="3719566036" sldId="427"/>
            <ac:spMk id="32" creationId="{DF47EDF9-769F-4495-8A3B-AA2A888CB5B5}"/>
          </ac:spMkLst>
        </pc:spChg>
        <pc:spChg chg="add mod">
          <ac:chgData name="Masaki Suzuki" userId="2c4feb2ed34ad1a7" providerId="Windows Live" clId="Web-{A62C4538-B757-43BE-AD3D-17D84C9C7D6D}" dt="2021-06-16T01:51:51.443" v="543" actId="1076"/>
          <ac:spMkLst>
            <pc:docMk/>
            <pc:sldMk cId="3719566036" sldId="427"/>
            <ac:spMk id="33" creationId="{9B4E7BAA-4AAA-43E0-AFBE-E5049CFD0DD5}"/>
          </ac:spMkLst>
        </pc:spChg>
        <pc:spChg chg="add mod">
          <ac:chgData name="Masaki Suzuki" userId="2c4feb2ed34ad1a7" providerId="Windows Live" clId="Web-{A62C4538-B757-43BE-AD3D-17D84C9C7D6D}" dt="2021-06-16T01:54:15.477" v="565" actId="1076"/>
          <ac:spMkLst>
            <pc:docMk/>
            <pc:sldMk cId="3719566036" sldId="427"/>
            <ac:spMk id="34" creationId="{D06F3C99-54EE-4925-AE41-FCF82BC1E076}"/>
          </ac:spMkLst>
        </pc:spChg>
        <pc:graphicFrameChg chg="add del">
          <ac:chgData name="Masaki Suzuki" userId="2c4feb2ed34ad1a7" providerId="Windows Live" clId="Web-{A62C4538-B757-43BE-AD3D-17D84C9C7D6D}" dt="2021-06-16T01:45:55.280" v="400"/>
          <ac:graphicFrameMkLst>
            <pc:docMk/>
            <pc:sldMk cId="3719566036" sldId="427"/>
            <ac:graphicFrameMk id="7" creationId="{D82D5F9E-A4D4-4367-8339-911A8FB0ABFD}"/>
          </ac:graphicFrameMkLst>
        </pc:graphicFrameChg>
        <pc:graphicFrameChg chg="add del">
          <ac:chgData name="Masaki Suzuki" userId="2c4feb2ed34ad1a7" providerId="Windows Live" clId="Web-{A62C4538-B757-43BE-AD3D-17D84C9C7D6D}" dt="2021-06-16T01:46:12.078" v="402"/>
          <ac:graphicFrameMkLst>
            <pc:docMk/>
            <pc:sldMk cId="3719566036" sldId="427"/>
            <ac:graphicFrameMk id="9" creationId="{453648B8-E1FB-427B-9CA9-3B8B5FBBFC8E}"/>
          </ac:graphicFrameMkLst>
        </pc:graphicFrameChg>
        <pc:graphicFrameChg chg="add mod modGraphic">
          <ac:chgData name="Masaki Suzuki" userId="2c4feb2ed34ad1a7" providerId="Windows Live" clId="Web-{A62C4538-B757-43BE-AD3D-17D84C9C7D6D}" dt="2021-06-16T01:47:50.001" v="439"/>
          <ac:graphicFrameMkLst>
            <pc:docMk/>
            <pc:sldMk cId="3719566036" sldId="427"/>
            <ac:graphicFrameMk id="21" creationId="{DEE927BA-062F-46BE-823B-270449C46D47}"/>
          </ac:graphicFrameMkLst>
        </pc:graphicFrameChg>
      </pc:sldChg>
      <pc:sldChg chg="addSp delSp modSp">
        <pc:chgData name="Masaki Suzuki" userId="2c4feb2ed34ad1a7" providerId="Windows Live" clId="Web-{A62C4538-B757-43BE-AD3D-17D84C9C7D6D}" dt="2021-06-16T02:09:59.214" v="713" actId="1076"/>
        <pc:sldMkLst>
          <pc:docMk/>
          <pc:sldMk cId="2717037713" sldId="428"/>
        </pc:sldMkLst>
        <pc:spChg chg="mod">
          <ac:chgData name="Masaki Suzuki" userId="2c4feb2ed34ad1a7" providerId="Windows Live" clId="Web-{A62C4538-B757-43BE-AD3D-17D84C9C7D6D}" dt="2021-06-16T02:08:26.681" v="691" actId="20577"/>
          <ac:spMkLst>
            <pc:docMk/>
            <pc:sldMk cId="2717037713" sldId="428"/>
            <ac:spMk id="6" creationId="{5FD2ECB2-1C1A-40DA-AEDF-CF340048781A}"/>
          </ac:spMkLst>
        </pc:spChg>
        <pc:spChg chg="add">
          <ac:chgData name="Masaki Suzuki" userId="2c4feb2ed34ad1a7" providerId="Windows Live" clId="Web-{A62C4538-B757-43BE-AD3D-17D84C9C7D6D}" dt="2021-06-16T01:52:36.335" v="546"/>
          <ac:spMkLst>
            <pc:docMk/>
            <pc:sldMk cId="2717037713" sldId="428"/>
            <ac:spMk id="7" creationId="{555DBB03-923D-41DA-996B-719094FE19D9}"/>
          </ac:spMkLst>
        </pc:spChg>
        <pc:spChg chg="add">
          <ac:chgData name="Masaki Suzuki" userId="2c4feb2ed34ad1a7" providerId="Windows Live" clId="Web-{A62C4538-B757-43BE-AD3D-17D84C9C7D6D}" dt="2021-06-16T01:52:40.897" v="547"/>
          <ac:spMkLst>
            <pc:docMk/>
            <pc:sldMk cId="2717037713" sldId="428"/>
            <ac:spMk id="9" creationId="{17300C02-A9D9-40E3-A7A5-F33993CFE22B}"/>
          </ac:spMkLst>
        </pc:spChg>
        <pc:spChg chg="mod">
          <ac:chgData name="Masaki Suzuki" userId="2c4feb2ed34ad1a7" providerId="Windows Live" clId="Web-{A62C4538-B757-43BE-AD3D-17D84C9C7D6D}" dt="2021-06-16T01:54:31.102" v="566" actId="20577"/>
          <ac:spMkLst>
            <pc:docMk/>
            <pc:sldMk cId="2717037713" sldId="428"/>
            <ac:spMk id="11" creationId="{6767F72A-B215-4DDD-8F1E-F5C7B53A0E3B}"/>
          </ac:spMkLst>
        </pc:spChg>
        <pc:spChg chg="add mod">
          <ac:chgData name="Masaki Suzuki" userId="2c4feb2ed34ad1a7" providerId="Windows Live" clId="Web-{A62C4538-B757-43BE-AD3D-17D84C9C7D6D}" dt="2021-06-16T01:52:57.679" v="551" actId="1076"/>
          <ac:spMkLst>
            <pc:docMk/>
            <pc:sldMk cId="2717037713" sldId="428"/>
            <ac:spMk id="15" creationId="{C7979573-2145-48F2-A1F5-8BE00A68FC30}"/>
          </ac:spMkLst>
        </pc:spChg>
        <pc:spChg chg="add">
          <ac:chgData name="Masaki Suzuki" userId="2c4feb2ed34ad1a7" providerId="Windows Live" clId="Web-{A62C4538-B757-43BE-AD3D-17D84C9C7D6D}" dt="2021-06-16T01:52:54.960" v="550"/>
          <ac:spMkLst>
            <pc:docMk/>
            <pc:sldMk cId="2717037713" sldId="428"/>
            <ac:spMk id="17" creationId="{0395E9AF-B473-4411-A69B-58AC06B092B3}"/>
          </ac:spMkLst>
        </pc:spChg>
        <pc:spChg chg="add">
          <ac:chgData name="Masaki Suzuki" userId="2c4feb2ed34ad1a7" providerId="Windows Live" clId="Web-{A62C4538-B757-43BE-AD3D-17D84C9C7D6D}" dt="2021-06-16T01:53:03.460" v="552"/>
          <ac:spMkLst>
            <pc:docMk/>
            <pc:sldMk cId="2717037713" sldId="428"/>
            <ac:spMk id="19" creationId="{4D22E222-DDD9-453D-8926-253A98BB28D8}"/>
          </ac:spMkLst>
        </pc:spChg>
        <pc:spChg chg="add">
          <ac:chgData name="Masaki Suzuki" userId="2c4feb2ed34ad1a7" providerId="Windows Live" clId="Web-{A62C4538-B757-43BE-AD3D-17D84C9C7D6D}" dt="2021-06-16T01:53:11.132" v="553"/>
          <ac:spMkLst>
            <pc:docMk/>
            <pc:sldMk cId="2717037713" sldId="428"/>
            <ac:spMk id="21" creationId="{A4D48EA4-29CA-4826-9AEE-D55537D5E2EE}"/>
          </ac:spMkLst>
        </pc:spChg>
        <pc:spChg chg="add">
          <ac:chgData name="Masaki Suzuki" userId="2c4feb2ed34ad1a7" providerId="Windows Live" clId="Web-{A62C4538-B757-43BE-AD3D-17D84C9C7D6D}" dt="2021-06-16T01:53:17.195" v="554"/>
          <ac:spMkLst>
            <pc:docMk/>
            <pc:sldMk cId="2717037713" sldId="428"/>
            <ac:spMk id="23" creationId="{0756852E-C0E4-40A4-9BF8-02D6D7850A3B}"/>
          </ac:spMkLst>
        </pc:spChg>
        <pc:spChg chg="add">
          <ac:chgData name="Masaki Suzuki" userId="2c4feb2ed34ad1a7" providerId="Windows Live" clId="Web-{A62C4538-B757-43BE-AD3D-17D84C9C7D6D}" dt="2021-06-16T01:53:23.429" v="555"/>
          <ac:spMkLst>
            <pc:docMk/>
            <pc:sldMk cId="2717037713" sldId="428"/>
            <ac:spMk id="25" creationId="{B0AD8ECF-F2F9-4E4F-9030-5960D7DFA259}"/>
          </ac:spMkLst>
        </pc:spChg>
        <pc:spChg chg="add">
          <ac:chgData name="Masaki Suzuki" userId="2c4feb2ed34ad1a7" providerId="Windows Live" clId="Web-{A62C4538-B757-43BE-AD3D-17D84C9C7D6D}" dt="2021-06-16T01:53:29.961" v="556"/>
          <ac:spMkLst>
            <pc:docMk/>
            <pc:sldMk cId="2717037713" sldId="428"/>
            <ac:spMk id="27" creationId="{F466EE3B-169D-49F2-A974-F4A490871A3B}"/>
          </ac:spMkLst>
        </pc:spChg>
        <pc:spChg chg="add mod">
          <ac:chgData name="Masaki Suzuki" userId="2c4feb2ed34ad1a7" providerId="Windows Live" clId="Web-{A62C4538-B757-43BE-AD3D-17D84C9C7D6D}" dt="2021-06-16T01:55:04.103" v="574" actId="20577"/>
          <ac:spMkLst>
            <pc:docMk/>
            <pc:sldMk cId="2717037713" sldId="428"/>
            <ac:spMk id="28" creationId="{4B727FDB-9506-4D96-BC25-A50F636089F1}"/>
          </ac:spMkLst>
        </pc:spChg>
        <pc:spChg chg="add mod">
          <ac:chgData name="Masaki Suzuki" userId="2c4feb2ed34ad1a7" providerId="Windows Live" clId="Web-{A62C4538-B757-43BE-AD3D-17D84C9C7D6D}" dt="2021-06-16T01:56:28.652" v="589" actId="14100"/>
          <ac:spMkLst>
            <pc:docMk/>
            <pc:sldMk cId="2717037713" sldId="428"/>
            <ac:spMk id="29" creationId="{7F0098B6-DFBC-457E-8A55-4D3EA8914E34}"/>
          </ac:spMkLst>
        </pc:spChg>
        <pc:spChg chg="add mod">
          <ac:chgData name="Masaki Suzuki" userId="2c4feb2ed34ad1a7" providerId="Windows Live" clId="Web-{A62C4538-B757-43BE-AD3D-17D84C9C7D6D}" dt="2021-06-16T01:56:22.339" v="588" actId="1076"/>
          <ac:spMkLst>
            <pc:docMk/>
            <pc:sldMk cId="2717037713" sldId="428"/>
            <ac:spMk id="30" creationId="{41B9B9C3-F418-4E4E-8242-9C45E31A58ED}"/>
          </ac:spMkLst>
        </pc:spChg>
        <pc:spChg chg="add del mod">
          <ac:chgData name="Masaki Suzuki" userId="2c4feb2ed34ad1a7" providerId="Windows Live" clId="Web-{A62C4538-B757-43BE-AD3D-17D84C9C7D6D}" dt="2021-06-16T01:55:33.729" v="579"/>
          <ac:spMkLst>
            <pc:docMk/>
            <pc:sldMk cId="2717037713" sldId="428"/>
            <ac:spMk id="31" creationId="{B87BA5CB-35A8-4531-97FE-57414E53E337}"/>
          </ac:spMkLst>
        </pc:spChg>
        <pc:spChg chg="add mod">
          <ac:chgData name="Masaki Suzuki" userId="2c4feb2ed34ad1a7" providerId="Windows Live" clId="Web-{A62C4538-B757-43BE-AD3D-17D84C9C7D6D}" dt="2021-06-16T01:56:17.573" v="587" actId="1076"/>
          <ac:spMkLst>
            <pc:docMk/>
            <pc:sldMk cId="2717037713" sldId="428"/>
            <ac:spMk id="32" creationId="{FC1C2217-F566-420B-B675-F98318DD1BB9}"/>
          </ac:spMkLst>
        </pc:spChg>
        <pc:spChg chg="add mod">
          <ac:chgData name="Masaki Suzuki" userId="2c4feb2ed34ad1a7" providerId="Windows Live" clId="Web-{A62C4538-B757-43BE-AD3D-17D84C9C7D6D}" dt="2021-06-16T01:56:34.667" v="591" actId="1076"/>
          <ac:spMkLst>
            <pc:docMk/>
            <pc:sldMk cId="2717037713" sldId="428"/>
            <ac:spMk id="33" creationId="{F8FBA41D-A1AF-41CA-BC8E-33FCBFE83989}"/>
          </ac:spMkLst>
        </pc:spChg>
        <pc:spChg chg="add mod">
          <ac:chgData name="Masaki Suzuki" userId="2c4feb2ed34ad1a7" providerId="Windows Live" clId="Web-{A62C4538-B757-43BE-AD3D-17D84C9C7D6D}" dt="2021-06-16T01:56:40.980" v="593" actId="1076"/>
          <ac:spMkLst>
            <pc:docMk/>
            <pc:sldMk cId="2717037713" sldId="428"/>
            <ac:spMk id="34" creationId="{BBEA43D4-41C8-462E-A28E-2B8EE0485966}"/>
          </ac:spMkLst>
        </pc:spChg>
        <pc:spChg chg="add mod">
          <ac:chgData name="Masaki Suzuki" userId="2c4feb2ed34ad1a7" providerId="Windows Live" clId="Web-{A62C4538-B757-43BE-AD3D-17D84C9C7D6D}" dt="2021-06-16T01:57:34.434" v="601" actId="20577"/>
          <ac:spMkLst>
            <pc:docMk/>
            <pc:sldMk cId="2717037713" sldId="428"/>
            <ac:spMk id="35" creationId="{DB066370-D237-4E4A-8A96-D55AC6C8A6F3}"/>
          </ac:spMkLst>
        </pc:spChg>
        <pc:spChg chg="add mod">
          <ac:chgData name="Masaki Suzuki" userId="2c4feb2ed34ad1a7" providerId="Windows Live" clId="Web-{A62C4538-B757-43BE-AD3D-17D84C9C7D6D}" dt="2021-06-16T01:59:19.983" v="607" actId="14100"/>
          <ac:spMkLst>
            <pc:docMk/>
            <pc:sldMk cId="2717037713" sldId="428"/>
            <ac:spMk id="36" creationId="{1D847AB7-9F15-4247-BE8E-2F9A9B839AB9}"/>
          </ac:spMkLst>
        </pc:spChg>
        <pc:spChg chg="add mod">
          <ac:chgData name="Masaki Suzuki" userId="2c4feb2ed34ad1a7" providerId="Windows Live" clId="Web-{A62C4538-B757-43BE-AD3D-17D84C9C7D6D}" dt="2021-06-16T02:00:53.156" v="620" actId="20577"/>
          <ac:spMkLst>
            <pc:docMk/>
            <pc:sldMk cId="2717037713" sldId="428"/>
            <ac:spMk id="37" creationId="{D99A0B17-D835-47F7-A363-AB026409B5E0}"/>
          </ac:spMkLst>
        </pc:spChg>
        <pc:spChg chg="add mod">
          <ac:chgData name="Masaki Suzuki" userId="2c4feb2ed34ad1a7" providerId="Windows Live" clId="Web-{A62C4538-B757-43BE-AD3D-17D84C9C7D6D}" dt="2021-06-16T02:01:38.407" v="631" actId="1076"/>
          <ac:spMkLst>
            <pc:docMk/>
            <pc:sldMk cId="2717037713" sldId="428"/>
            <ac:spMk id="38" creationId="{72DBB8DF-156E-4CE6-A485-92159C5383FD}"/>
          </ac:spMkLst>
        </pc:spChg>
        <pc:spChg chg="add mod">
          <ac:chgData name="Masaki Suzuki" userId="2c4feb2ed34ad1a7" providerId="Windows Live" clId="Web-{A62C4538-B757-43BE-AD3D-17D84C9C7D6D}" dt="2021-06-16T02:08:43.775" v="694" actId="20577"/>
          <ac:spMkLst>
            <pc:docMk/>
            <pc:sldMk cId="2717037713" sldId="428"/>
            <ac:spMk id="40" creationId="{225AF12D-2108-4872-89B4-9D7C164C56A9}"/>
          </ac:spMkLst>
        </pc:spChg>
        <pc:spChg chg="add mod">
          <ac:chgData name="Masaki Suzuki" userId="2c4feb2ed34ad1a7" providerId="Windows Live" clId="Web-{A62C4538-B757-43BE-AD3D-17D84C9C7D6D}" dt="2021-06-16T02:09:22.713" v="700" actId="1076"/>
          <ac:spMkLst>
            <pc:docMk/>
            <pc:sldMk cId="2717037713" sldId="428"/>
            <ac:spMk id="42" creationId="{FDD2B845-D927-4150-9638-A32F45D6F586}"/>
          </ac:spMkLst>
        </pc:spChg>
        <pc:spChg chg="add mod">
          <ac:chgData name="Masaki Suzuki" userId="2c4feb2ed34ad1a7" providerId="Windows Live" clId="Web-{A62C4538-B757-43BE-AD3D-17D84C9C7D6D}" dt="2021-06-16T02:09:33.526" v="704" actId="1076"/>
          <ac:spMkLst>
            <pc:docMk/>
            <pc:sldMk cId="2717037713" sldId="428"/>
            <ac:spMk id="43" creationId="{B971044B-50F9-4ACA-9B62-7AB7A4AAE950}"/>
          </ac:spMkLst>
        </pc:spChg>
        <pc:spChg chg="add mod">
          <ac:chgData name="Masaki Suzuki" userId="2c4feb2ed34ad1a7" providerId="Windows Live" clId="Web-{A62C4538-B757-43BE-AD3D-17D84C9C7D6D}" dt="2021-06-16T02:09:59.214" v="713" actId="1076"/>
          <ac:spMkLst>
            <pc:docMk/>
            <pc:sldMk cId="2717037713" sldId="428"/>
            <ac:spMk id="44" creationId="{DDAF8B7D-E04C-45EB-9FC4-6D8C60B8F7A2}"/>
          </ac:spMkLst>
        </pc:spChg>
        <pc:graphicFrameChg chg="add">
          <ac:chgData name="Masaki Suzuki" userId="2c4feb2ed34ad1a7" providerId="Windows Live" clId="Web-{A62C4538-B757-43BE-AD3D-17D84C9C7D6D}" dt="2021-06-16T01:52:23.131" v="545"/>
          <ac:graphicFrameMkLst>
            <pc:docMk/>
            <pc:sldMk cId="2717037713" sldId="428"/>
            <ac:graphicFrameMk id="2" creationId="{1C4674C5-62D3-4812-A005-BB4D87957020}"/>
          </ac:graphicFrameMkLst>
        </pc:graphicFrameChg>
        <pc:graphicFrameChg chg="del">
          <ac:chgData name="Masaki Suzuki" userId="2c4feb2ed34ad1a7" providerId="Windows Live" clId="Web-{A62C4538-B757-43BE-AD3D-17D84C9C7D6D}" dt="2021-06-16T01:52:21.288" v="544"/>
          <ac:graphicFrameMkLst>
            <pc:docMk/>
            <pc:sldMk cId="2717037713" sldId="428"/>
            <ac:graphicFrameMk id="5" creationId="{4B9CDAFA-3E5A-4364-98F0-D77AF7234437}"/>
          </ac:graphicFrameMkLst>
        </pc:graphicFrameChg>
      </pc:sldChg>
      <pc:sldChg chg="addSp delSp modSp">
        <pc:chgData name="Masaki Suzuki" userId="2c4feb2ed34ad1a7" providerId="Windows Live" clId="Web-{A62C4538-B757-43BE-AD3D-17D84C9C7D6D}" dt="2021-06-16T02:56:34.525" v="954" actId="1076"/>
        <pc:sldMkLst>
          <pc:docMk/>
          <pc:sldMk cId="1098776758" sldId="429"/>
        </pc:sldMkLst>
        <pc:spChg chg="add mod">
          <ac:chgData name="Masaki Suzuki" userId="2c4feb2ed34ad1a7" providerId="Windows Live" clId="Web-{A62C4538-B757-43BE-AD3D-17D84C9C7D6D}" dt="2021-06-16T02:33:15.571" v="721" actId="1076"/>
          <ac:spMkLst>
            <pc:docMk/>
            <pc:sldMk cId="1098776758" sldId="429"/>
            <ac:spMk id="2" creationId="{54969456-FE35-44AD-B16D-D429A9969C31}"/>
          </ac:spMkLst>
        </pc:spChg>
        <pc:spChg chg="add mod">
          <ac:chgData name="Masaki Suzuki" userId="2c4feb2ed34ad1a7" providerId="Windows Live" clId="Web-{A62C4538-B757-43BE-AD3D-17D84C9C7D6D}" dt="2021-06-16T02:33:36.853" v="724" actId="1076"/>
          <ac:spMkLst>
            <pc:docMk/>
            <pc:sldMk cId="1098776758" sldId="429"/>
            <ac:spMk id="5" creationId="{7FEE2E5C-7AB4-48F1-98B7-830B88EB780E}"/>
          </ac:spMkLst>
        </pc:spChg>
        <pc:spChg chg="mod">
          <ac:chgData name="Masaki Suzuki" userId="2c4feb2ed34ad1a7" providerId="Windows Live" clId="Web-{A62C4538-B757-43BE-AD3D-17D84C9C7D6D}" dt="2021-06-16T02:02:08.845" v="635" actId="1076"/>
          <ac:spMkLst>
            <pc:docMk/>
            <pc:sldMk cId="1098776758" sldId="429"/>
            <ac:spMk id="6" creationId="{5FD2ECB2-1C1A-40DA-AEDF-CF340048781A}"/>
          </ac:spMkLst>
        </pc:spChg>
        <pc:spChg chg="add mod">
          <ac:chgData name="Masaki Suzuki" userId="2c4feb2ed34ad1a7" providerId="Windows Live" clId="Web-{A62C4538-B757-43BE-AD3D-17D84C9C7D6D}" dt="2021-06-16T02:33:54.291" v="726" actId="1076"/>
          <ac:spMkLst>
            <pc:docMk/>
            <pc:sldMk cId="1098776758" sldId="429"/>
            <ac:spMk id="7" creationId="{BF261640-71B4-4261-87B2-2205C7C9E39E}"/>
          </ac:spMkLst>
        </pc:spChg>
        <pc:spChg chg="add mod">
          <ac:chgData name="Masaki Suzuki" userId="2c4feb2ed34ad1a7" providerId="Windows Live" clId="Web-{A62C4538-B757-43BE-AD3D-17D84C9C7D6D}" dt="2021-06-16T02:34:49.136" v="732" actId="1076"/>
          <ac:spMkLst>
            <pc:docMk/>
            <pc:sldMk cId="1098776758" sldId="429"/>
            <ac:spMk id="8" creationId="{10219DF3-6CCE-479C-8435-91AE1D8751FE}"/>
          </ac:spMkLst>
        </pc:spChg>
        <pc:spChg chg="add mod">
          <ac:chgData name="Masaki Suzuki" userId="2c4feb2ed34ad1a7" providerId="Windows Live" clId="Web-{A62C4538-B757-43BE-AD3D-17D84C9C7D6D}" dt="2021-06-16T02:35:00.761" v="735" actId="1076"/>
          <ac:spMkLst>
            <pc:docMk/>
            <pc:sldMk cId="1098776758" sldId="429"/>
            <ac:spMk id="10" creationId="{6FF6EA29-4C6D-4854-B14C-7AB834331529}"/>
          </ac:spMkLst>
        </pc:spChg>
        <pc:spChg chg="mod">
          <ac:chgData name="Masaki Suzuki" userId="2c4feb2ed34ad1a7" providerId="Windows Live" clId="Web-{A62C4538-B757-43BE-AD3D-17D84C9C7D6D}" dt="2021-06-16T02:01:59.189" v="632" actId="1076"/>
          <ac:spMkLst>
            <pc:docMk/>
            <pc:sldMk cId="1098776758" sldId="429"/>
            <ac:spMk id="11" creationId="{6767F72A-B215-4DDD-8F1E-F5C7B53A0E3B}"/>
          </ac:spMkLst>
        </pc:spChg>
        <pc:spChg chg="add mod">
          <ac:chgData name="Masaki Suzuki" userId="2c4feb2ed34ad1a7" providerId="Windows Live" clId="Web-{A62C4538-B757-43BE-AD3D-17D84C9C7D6D}" dt="2021-06-16T02:38:59.517" v="737" actId="1076"/>
          <ac:spMkLst>
            <pc:docMk/>
            <pc:sldMk cId="1098776758" sldId="429"/>
            <ac:spMk id="12" creationId="{65ADE893-5C10-4136-8AD2-3F43EA58B9A8}"/>
          </ac:spMkLst>
        </pc:spChg>
        <pc:spChg chg="add mod">
          <ac:chgData name="Masaki Suzuki" userId="2c4feb2ed34ad1a7" providerId="Windows Live" clId="Web-{A62C4538-B757-43BE-AD3D-17D84C9C7D6D}" dt="2021-06-16T02:39:30.721" v="741" actId="1076"/>
          <ac:spMkLst>
            <pc:docMk/>
            <pc:sldMk cId="1098776758" sldId="429"/>
            <ac:spMk id="14" creationId="{22B79E1C-606B-40E9-B9D2-340EE848A498}"/>
          </ac:spMkLst>
        </pc:spChg>
        <pc:spChg chg="mod">
          <ac:chgData name="Masaki Suzuki" userId="2c4feb2ed34ad1a7" providerId="Windows Live" clId="Web-{A62C4538-B757-43BE-AD3D-17D84C9C7D6D}" dt="2021-06-16T02:56:08.665" v="949" actId="1076"/>
          <ac:spMkLst>
            <pc:docMk/>
            <pc:sldMk cId="1098776758" sldId="429"/>
            <ac:spMk id="25" creationId="{6AF79B8A-6F92-45F2-B460-7C599B2BD2AF}"/>
          </ac:spMkLst>
        </pc:spChg>
        <pc:spChg chg="mod">
          <ac:chgData name="Masaki Suzuki" userId="2c4feb2ed34ad1a7" providerId="Windows Live" clId="Web-{A62C4538-B757-43BE-AD3D-17D84C9C7D6D}" dt="2021-06-16T02:33:56.635" v="727" actId="1076"/>
          <ac:spMkLst>
            <pc:docMk/>
            <pc:sldMk cId="1098776758" sldId="429"/>
            <ac:spMk id="27" creationId="{F9D73F30-80CA-4862-B6D6-D191C2B7BC16}"/>
          </ac:spMkLst>
        </pc:spChg>
        <pc:spChg chg="mod">
          <ac:chgData name="Masaki Suzuki" userId="2c4feb2ed34ad1a7" providerId="Windows Live" clId="Web-{A62C4538-B757-43BE-AD3D-17D84C9C7D6D}" dt="2021-06-16T02:34:01.088" v="729" actId="1076"/>
          <ac:spMkLst>
            <pc:docMk/>
            <pc:sldMk cId="1098776758" sldId="429"/>
            <ac:spMk id="28" creationId="{A7C2AA09-B01C-4D82-94F1-E5CE51D10CEA}"/>
          </ac:spMkLst>
        </pc:spChg>
        <pc:spChg chg="mod">
          <ac:chgData name="Masaki Suzuki" userId="2c4feb2ed34ad1a7" providerId="Windows Live" clId="Web-{A62C4538-B757-43BE-AD3D-17D84C9C7D6D}" dt="2021-06-16T02:41:26.161" v="775" actId="1076"/>
          <ac:spMkLst>
            <pc:docMk/>
            <pc:sldMk cId="1098776758" sldId="429"/>
            <ac:spMk id="29" creationId="{C29E2C44-7FEC-48BE-924B-C3DF7DE79620}"/>
          </ac:spMkLst>
        </pc:spChg>
        <pc:spChg chg="mod">
          <ac:chgData name="Masaki Suzuki" userId="2c4feb2ed34ad1a7" providerId="Windows Live" clId="Web-{A62C4538-B757-43BE-AD3D-17D84C9C7D6D}" dt="2021-06-16T02:34:17.838" v="730" actId="20577"/>
          <ac:spMkLst>
            <pc:docMk/>
            <pc:sldMk cId="1098776758" sldId="429"/>
            <ac:spMk id="30" creationId="{97A2C95D-0388-4E34-BA55-0A3F8D43810D}"/>
          </ac:spMkLst>
        </pc:spChg>
        <pc:spChg chg="mod">
          <ac:chgData name="Masaki Suzuki" userId="2c4feb2ed34ad1a7" providerId="Windows Live" clId="Web-{A62C4538-B757-43BE-AD3D-17D84C9C7D6D}" dt="2021-06-16T02:42:26.693" v="789" actId="1076"/>
          <ac:spMkLst>
            <pc:docMk/>
            <pc:sldMk cId="1098776758" sldId="429"/>
            <ac:spMk id="33" creationId="{77CB3536-F12E-4AC7-AC27-5182306DAE82}"/>
          </ac:spMkLst>
        </pc:spChg>
        <pc:spChg chg="mod">
          <ac:chgData name="Masaki Suzuki" userId="2c4feb2ed34ad1a7" providerId="Windows Live" clId="Web-{A62C4538-B757-43BE-AD3D-17D84C9C7D6D}" dt="2021-06-16T02:41:41.661" v="780" actId="1076"/>
          <ac:spMkLst>
            <pc:docMk/>
            <pc:sldMk cId="1098776758" sldId="429"/>
            <ac:spMk id="34" creationId="{3D011EE5-01F6-4166-8DE4-6CAAFA499B31}"/>
          </ac:spMkLst>
        </pc:spChg>
        <pc:spChg chg="mod">
          <ac:chgData name="Masaki Suzuki" userId="2c4feb2ed34ad1a7" providerId="Windows Live" clId="Web-{A62C4538-B757-43BE-AD3D-17D84C9C7D6D}" dt="2021-06-16T02:42:42.944" v="793" actId="1076"/>
          <ac:spMkLst>
            <pc:docMk/>
            <pc:sldMk cId="1098776758" sldId="429"/>
            <ac:spMk id="35" creationId="{FC7399CF-73DB-40DF-8AD9-211AA9DA1206}"/>
          </ac:spMkLst>
        </pc:spChg>
        <pc:spChg chg="add mod">
          <ac:chgData name="Masaki Suzuki" userId="2c4feb2ed34ad1a7" providerId="Windows Live" clId="Web-{A62C4538-B757-43BE-AD3D-17D84C9C7D6D}" dt="2021-06-16T02:40:33.409" v="757" actId="1076"/>
          <ac:spMkLst>
            <pc:docMk/>
            <pc:sldMk cId="1098776758" sldId="429"/>
            <ac:spMk id="40" creationId="{CCA2ADD0-9908-46A7-B64A-52F6A3798254}"/>
          </ac:spMkLst>
        </pc:spChg>
        <pc:spChg chg="add mod">
          <ac:chgData name="Masaki Suzuki" userId="2c4feb2ed34ad1a7" providerId="Windows Live" clId="Web-{A62C4538-B757-43BE-AD3D-17D84C9C7D6D}" dt="2021-06-16T02:39:44.971" v="745" actId="1076"/>
          <ac:spMkLst>
            <pc:docMk/>
            <pc:sldMk cId="1098776758" sldId="429"/>
            <ac:spMk id="41" creationId="{6AE7DC84-4FD6-4EF0-AF27-415E9ED74C89}"/>
          </ac:spMkLst>
        </pc:spChg>
        <pc:spChg chg="add mod">
          <ac:chgData name="Masaki Suzuki" userId="2c4feb2ed34ad1a7" providerId="Windows Live" clId="Web-{A62C4538-B757-43BE-AD3D-17D84C9C7D6D}" dt="2021-06-16T02:39:51.158" v="747" actId="1076"/>
          <ac:spMkLst>
            <pc:docMk/>
            <pc:sldMk cId="1098776758" sldId="429"/>
            <ac:spMk id="42" creationId="{414DF6D5-8323-49C3-B566-0CC5ADA11C7E}"/>
          </ac:spMkLst>
        </pc:spChg>
        <pc:spChg chg="add mod">
          <ac:chgData name="Masaki Suzuki" userId="2c4feb2ed34ad1a7" providerId="Windows Live" clId="Web-{A62C4538-B757-43BE-AD3D-17D84C9C7D6D}" dt="2021-06-16T02:40:03.174" v="749" actId="1076"/>
          <ac:spMkLst>
            <pc:docMk/>
            <pc:sldMk cId="1098776758" sldId="429"/>
            <ac:spMk id="43" creationId="{ABE34A65-05E1-4710-9279-318BB20E2386}"/>
          </ac:spMkLst>
        </pc:spChg>
        <pc:spChg chg="add mod">
          <ac:chgData name="Masaki Suzuki" userId="2c4feb2ed34ad1a7" providerId="Windows Live" clId="Web-{A62C4538-B757-43BE-AD3D-17D84C9C7D6D}" dt="2021-06-16T02:40:27.128" v="756" actId="20577"/>
          <ac:spMkLst>
            <pc:docMk/>
            <pc:sldMk cId="1098776758" sldId="429"/>
            <ac:spMk id="44" creationId="{BDBC5440-F593-42DB-9555-DF862E2B9066}"/>
          </ac:spMkLst>
        </pc:spChg>
        <pc:spChg chg="add mod">
          <ac:chgData name="Masaki Suzuki" userId="2c4feb2ed34ad1a7" providerId="Windows Live" clId="Web-{A62C4538-B757-43BE-AD3D-17D84C9C7D6D}" dt="2021-06-16T02:40:41.191" v="759" actId="1076"/>
          <ac:spMkLst>
            <pc:docMk/>
            <pc:sldMk cId="1098776758" sldId="429"/>
            <ac:spMk id="45" creationId="{A346F905-0567-414C-A9A1-4F18C61D3CD0}"/>
          </ac:spMkLst>
        </pc:spChg>
        <pc:spChg chg="add mod">
          <ac:chgData name="Masaki Suzuki" userId="2c4feb2ed34ad1a7" providerId="Windows Live" clId="Web-{A62C4538-B757-43BE-AD3D-17D84C9C7D6D}" dt="2021-06-16T02:41:10.629" v="769" actId="1076"/>
          <ac:spMkLst>
            <pc:docMk/>
            <pc:sldMk cId="1098776758" sldId="429"/>
            <ac:spMk id="46" creationId="{0E2D3116-9C2E-4B62-9067-0F74DE21ABE3}"/>
          </ac:spMkLst>
        </pc:spChg>
        <pc:spChg chg="add mod">
          <ac:chgData name="Masaki Suzuki" userId="2c4feb2ed34ad1a7" providerId="Windows Live" clId="Web-{A62C4538-B757-43BE-AD3D-17D84C9C7D6D}" dt="2021-06-16T02:41:08.692" v="768" actId="1076"/>
          <ac:spMkLst>
            <pc:docMk/>
            <pc:sldMk cId="1098776758" sldId="429"/>
            <ac:spMk id="47" creationId="{8AC1D86D-A92D-4103-A7AE-3FD61B03D4DC}"/>
          </ac:spMkLst>
        </pc:spChg>
        <pc:spChg chg="add mod">
          <ac:chgData name="Masaki Suzuki" userId="2c4feb2ed34ad1a7" providerId="Windows Live" clId="Web-{A62C4538-B757-43BE-AD3D-17D84C9C7D6D}" dt="2021-06-16T02:41:50.817" v="781" actId="1076"/>
          <ac:spMkLst>
            <pc:docMk/>
            <pc:sldMk cId="1098776758" sldId="429"/>
            <ac:spMk id="48" creationId="{096C05DB-9D56-4774-BAFA-E3956DDA0E75}"/>
          </ac:spMkLst>
        </pc:spChg>
        <pc:spChg chg="add mod">
          <ac:chgData name="Masaki Suzuki" userId="2c4feb2ed34ad1a7" providerId="Windows Live" clId="Web-{A62C4538-B757-43BE-AD3D-17D84C9C7D6D}" dt="2021-06-16T02:41:28.879" v="776" actId="1076"/>
          <ac:spMkLst>
            <pc:docMk/>
            <pc:sldMk cId="1098776758" sldId="429"/>
            <ac:spMk id="49" creationId="{A004F0CA-9823-4826-A493-247454057230}"/>
          </ac:spMkLst>
        </pc:spChg>
        <pc:spChg chg="add mod">
          <ac:chgData name="Masaki Suzuki" userId="2c4feb2ed34ad1a7" providerId="Windows Live" clId="Web-{A62C4538-B757-43BE-AD3D-17D84C9C7D6D}" dt="2021-06-16T02:41:56.177" v="783" actId="1076"/>
          <ac:spMkLst>
            <pc:docMk/>
            <pc:sldMk cId="1098776758" sldId="429"/>
            <ac:spMk id="50" creationId="{26831224-03A9-42E7-9A76-7D1AFFD796F1}"/>
          </ac:spMkLst>
        </pc:spChg>
        <pc:spChg chg="add mod">
          <ac:chgData name="Masaki Suzuki" userId="2c4feb2ed34ad1a7" providerId="Windows Live" clId="Web-{A62C4538-B757-43BE-AD3D-17D84C9C7D6D}" dt="2021-06-16T02:42:47.459" v="794" actId="1076"/>
          <ac:spMkLst>
            <pc:docMk/>
            <pc:sldMk cId="1098776758" sldId="429"/>
            <ac:spMk id="51" creationId="{D66EC09B-D416-4998-8A29-F7960D4873F3}"/>
          </ac:spMkLst>
        </pc:spChg>
        <pc:spChg chg="add mod">
          <ac:chgData name="Masaki Suzuki" userId="2c4feb2ed34ad1a7" providerId="Windows Live" clId="Web-{A62C4538-B757-43BE-AD3D-17D84C9C7D6D}" dt="2021-06-16T02:42:58.710" v="796" actId="1076"/>
          <ac:spMkLst>
            <pc:docMk/>
            <pc:sldMk cId="1098776758" sldId="429"/>
            <ac:spMk id="52" creationId="{E0067E6D-A095-43FF-9E09-318FCF596247}"/>
          </ac:spMkLst>
        </pc:spChg>
        <pc:spChg chg="add mod">
          <ac:chgData name="Masaki Suzuki" userId="2c4feb2ed34ad1a7" providerId="Windows Live" clId="Web-{A62C4538-B757-43BE-AD3D-17D84C9C7D6D}" dt="2021-06-16T02:56:30.572" v="953" actId="1076"/>
          <ac:spMkLst>
            <pc:docMk/>
            <pc:sldMk cId="1098776758" sldId="429"/>
            <ac:spMk id="53" creationId="{E5A77696-4317-461B-B2B8-A0628A7CF252}"/>
          </ac:spMkLst>
        </pc:spChg>
        <pc:spChg chg="add mod">
          <ac:chgData name="Masaki Suzuki" userId="2c4feb2ed34ad1a7" providerId="Windows Live" clId="Web-{A62C4538-B757-43BE-AD3D-17D84C9C7D6D}" dt="2021-06-16T02:56:14.337" v="950" actId="1076"/>
          <ac:spMkLst>
            <pc:docMk/>
            <pc:sldMk cId="1098776758" sldId="429"/>
            <ac:spMk id="54" creationId="{083629F8-34C6-48B2-AAAB-E7EF755B1E19}"/>
          </ac:spMkLst>
        </pc:spChg>
        <pc:spChg chg="add mod">
          <ac:chgData name="Masaki Suzuki" userId="2c4feb2ed34ad1a7" providerId="Windows Live" clId="Web-{A62C4538-B757-43BE-AD3D-17D84C9C7D6D}" dt="2021-06-16T02:56:21.588" v="951" actId="1076"/>
          <ac:spMkLst>
            <pc:docMk/>
            <pc:sldMk cId="1098776758" sldId="429"/>
            <ac:spMk id="55" creationId="{F00BC0AE-2643-432A-A88E-DA4377512E45}"/>
          </ac:spMkLst>
        </pc:spChg>
        <pc:spChg chg="add mod">
          <ac:chgData name="Masaki Suzuki" userId="2c4feb2ed34ad1a7" providerId="Windows Live" clId="Web-{A62C4538-B757-43BE-AD3D-17D84C9C7D6D}" dt="2021-06-16T02:56:25.056" v="952" actId="1076"/>
          <ac:spMkLst>
            <pc:docMk/>
            <pc:sldMk cId="1098776758" sldId="429"/>
            <ac:spMk id="56" creationId="{C06016B9-DE0F-4506-B60A-39EBDAE35B71}"/>
          </ac:spMkLst>
        </pc:spChg>
        <pc:spChg chg="add mod">
          <ac:chgData name="Masaki Suzuki" userId="2c4feb2ed34ad1a7" providerId="Windows Live" clId="Web-{A62C4538-B757-43BE-AD3D-17D84C9C7D6D}" dt="2021-06-16T02:44:15.508" v="810" actId="1076"/>
          <ac:spMkLst>
            <pc:docMk/>
            <pc:sldMk cId="1098776758" sldId="429"/>
            <ac:spMk id="57" creationId="{D2AA4175-E749-4FE6-9E5D-8B47D01F06F7}"/>
          </ac:spMkLst>
        </pc:spChg>
        <pc:spChg chg="add mod">
          <ac:chgData name="Masaki Suzuki" userId="2c4feb2ed34ad1a7" providerId="Windows Live" clId="Web-{A62C4538-B757-43BE-AD3D-17D84C9C7D6D}" dt="2021-06-16T02:44:22.133" v="812" actId="1076"/>
          <ac:spMkLst>
            <pc:docMk/>
            <pc:sldMk cId="1098776758" sldId="429"/>
            <ac:spMk id="58" creationId="{CF0AAF9D-0B58-4AA7-8A1D-C3A3E3A0928B}"/>
          </ac:spMkLst>
        </pc:spChg>
        <pc:spChg chg="add mod">
          <ac:chgData name="Masaki Suzuki" userId="2c4feb2ed34ad1a7" providerId="Windows Live" clId="Web-{A62C4538-B757-43BE-AD3D-17D84C9C7D6D}" dt="2021-06-16T02:44:28.446" v="814" actId="1076"/>
          <ac:spMkLst>
            <pc:docMk/>
            <pc:sldMk cId="1098776758" sldId="429"/>
            <ac:spMk id="59" creationId="{5B4BDD08-DF3C-427A-89EA-869628108B07}"/>
          </ac:spMkLst>
        </pc:spChg>
        <pc:spChg chg="add mod">
          <ac:chgData name="Masaki Suzuki" userId="2c4feb2ed34ad1a7" providerId="Windows Live" clId="Web-{A62C4538-B757-43BE-AD3D-17D84C9C7D6D}" dt="2021-06-16T02:45:00.681" v="824" actId="1076"/>
          <ac:spMkLst>
            <pc:docMk/>
            <pc:sldMk cId="1098776758" sldId="429"/>
            <ac:spMk id="60" creationId="{A6B27A99-8956-44FF-8532-D779AD70D2FD}"/>
          </ac:spMkLst>
        </pc:spChg>
        <pc:spChg chg="add mod">
          <ac:chgData name="Masaki Suzuki" userId="2c4feb2ed34ad1a7" providerId="Windows Live" clId="Web-{A62C4538-B757-43BE-AD3D-17D84C9C7D6D}" dt="2021-06-16T02:44:57.900" v="823" actId="1076"/>
          <ac:spMkLst>
            <pc:docMk/>
            <pc:sldMk cId="1098776758" sldId="429"/>
            <ac:spMk id="61" creationId="{6165A878-D50A-4141-830D-15260A76024A}"/>
          </ac:spMkLst>
        </pc:spChg>
        <pc:spChg chg="add mod">
          <ac:chgData name="Masaki Suzuki" userId="2c4feb2ed34ad1a7" providerId="Windows Live" clId="Web-{A62C4538-B757-43BE-AD3D-17D84C9C7D6D}" dt="2021-06-16T02:44:54.509" v="822" actId="1076"/>
          <ac:spMkLst>
            <pc:docMk/>
            <pc:sldMk cId="1098776758" sldId="429"/>
            <ac:spMk id="62" creationId="{73C6AF58-3A2D-42BD-A784-9CC2A372A2D8}"/>
          </ac:spMkLst>
        </pc:spChg>
        <pc:spChg chg="add mod">
          <ac:chgData name="Masaki Suzuki" userId="2c4feb2ed34ad1a7" providerId="Windows Live" clId="Web-{A62C4538-B757-43BE-AD3D-17D84C9C7D6D}" dt="2021-06-16T02:45:14.588" v="827" actId="1076"/>
          <ac:spMkLst>
            <pc:docMk/>
            <pc:sldMk cId="1098776758" sldId="429"/>
            <ac:spMk id="63" creationId="{1322C564-92ED-4480-A4F0-CFC28C393C20}"/>
          </ac:spMkLst>
        </pc:spChg>
        <pc:spChg chg="add mod">
          <ac:chgData name="Masaki Suzuki" userId="2c4feb2ed34ad1a7" providerId="Windows Live" clId="Web-{A62C4538-B757-43BE-AD3D-17D84C9C7D6D}" dt="2021-06-16T02:45:22.369" v="830" actId="20577"/>
          <ac:spMkLst>
            <pc:docMk/>
            <pc:sldMk cId="1098776758" sldId="429"/>
            <ac:spMk id="64" creationId="{1937C448-C73C-48D8-B081-CB37E9515F87}"/>
          </ac:spMkLst>
        </pc:spChg>
        <pc:spChg chg="add mod">
          <ac:chgData name="Masaki Suzuki" userId="2c4feb2ed34ad1a7" providerId="Windows Live" clId="Web-{A62C4538-B757-43BE-AD3D-17D84C9C7D6D}" dt="2021-06-16T02:45:38.870" v="835" actId="1076"/>
          <ac:spMkLst>
            <pc:docMk/>
            <pc:sldMk cId="1098776758" sldId="429"/>
            <ac:spMk id="65" creationId="{BAB690AE-45A3-4DA9-8394-635C8EAEF28F}"/>
          </ac:spMkLst>
        </pc:spChg>
        <pc:spChg chg="add mod">
          <ac:chgData name="Masaki Suzuki" userId="2c4feb2ed34ad1a7" providerId="Windows Live" clId="Web-{A62C4538-B757-43BE-AD3D-17D84C9C7D6D}" dt="2021-06-16T02:45:48.370" v="837" actId="1076"/>
          <ac:spMkLst>
            <pc:docMk/>
            <pc:sldMk cId="1098776758" sldId="429"/>
            <ac:spMk id="66" creationId="{F6A5CF48-48CC-42E3-8633-4A1FBF10356E}"/>
          </ac:spMkLst>
        </pc:spChg>
        <pc:spChg chg="add mod">
          <ac:chgData name="Masaki Suzuki" userId="2c4feb2ed34ad1a7" providerId="Windows Live" clId="Web-{A62C4538-B757-43BE-AD3D-17D84C9C7D6D}" dt="2021-06-16T02:45:58.823" v="839" actId="1076"/>
          <ac:spMkLst>
            <pc:docMk/>
            <pc:sldMk cId="1098776758" sldId="429"/>
            <ac:spMk id="67" creationId="{3050F879-739C-473C-8965-55CEC28E0F95}"/>
          </ac:spMkLst>
        </pc:spChg>
        <pc:spChg chg="add mod">
          <ac:chgData name="Masaki Suzuki" userId="2c4feb2ed34ad1a7" providerId="Windows Live" clId="Web-{A62C4538-B757-43BE-AD3D-17D84C9C7D6D}" dt="2021-06-16T02:46:04.605" v="841" actId="1076"/>
          <ac:spMkLst>
            <pc:docMk/>
            <pc:sldMk cId="1098776758" sldId="429"/>
            <ac:spMk id="68" creationId="{7D1E87F8-DB68-4C44-ADBD-9B6F2BD1E07F}"/>
          </ac:spMkLst>
        </pc:spChg>
        <pc:spChg chg="add mod">
          <ac:chgData name="Masaki Suzuki" userId="2c4feb2ed34ad1a7" providerId="Windows Live" clId="Web-{A62C4538-B757-43BE-AD3D-17D84C9C7D6D}" dt="2021-06-16T02:46:19.464" v="846" actId="1076"/>
          <ac:spMkLst>
            <pc:docMk/>
            <pc:sldMk cId="1098776758" sldId="429"/>
            <ac:spMk id="69" creationId="{8394F554-83F4-4C5C-A566-FD574EACF9FF}"/>
          </ac:spMkLst>
        </pc:spChg>
        <pc:spChg chg="add mod">
          <ac:chgData name="Masaki Suzuki" userId="2c4feb2ed34ad1a7" providerId="Windows Live" clId="Web-{A62C4538-B757-43BE-AD3D-17D84C9C7D6D}" dt="2021-06-16T02:46:49.152" v="855" actId="1076"/>
          <ac:spMkLst>
            <pc:docMk/>
            <pc:sldMk cId="1098776758" sldId="429"/>
            <ac:spMk id="70" creationId="{2A3C2599-5D74-4A0D-8A71-C6337DA7B86F}"/>
          </ac:spMkLst>
        </pc:spChg>
        <pc:spChg chg="add mod">
          <ac:chgData name="Masaki Suzuki" userId="2c4feb2ed34ad1a7" providerId="Windows Live" clId="Web-{A62C4538-B757-43BE-AD3D-17D84C9C7D6D}" dt="2021-06-16T02:47:12.637" v="862" actId="1076"/>
          <ac:spMkLst>
            <pc:docMk/>
            <pc:sldMk cId="1098776758" sldId="429"/>
            <ac:spMk id="71" creationId="{190D43F7-29FD-4456-8CB2-9200D88A0A50}"/>
          </ac:spMkLst>
        </pc:spChg>
        <pc:spChg chg="add mod">
          <ac:chgData name="Masaki Suzuki" userId="2c4feb2ed34ad1a7" providerId="Windows Live" clId="Web-{A62C4538-B757-43BE-AD3D-17D84C9C7D6D}" dt="2021-06-16T02:47:08.606" v="861" actId="1076"/>
          <ac:spMkLst>
            <pc:docMk/>
            <pc:sldMk cId="1098776758" sldId="429"/>
            <ac:spMk id="72" creationId="{8860D6D7-B2CD-4FA5-9F48-F0ED59315008}"/>
          </ac:spMkLst>
        </pc:spChg>
        <pc:spChg chg="add mod">
          <ac:chgData name="Masaki Suzuki" userId="2c4feb2ed34ad1a7" providerId="Windows Live" clId="Web-{A62C4538-B757-43BE-AD3D-17D84C9C7D6D}" dt="2021-06-16T02:56:34.525" v="954" actId="1076"/>
          <ac:spMkLst>
            <pc:docMk/>
            <pc:sldMk cId="1098776758" sldId="429"/>
            <ac:spMk id="73" creationId="{CBC53E7A-46F7-4C43-B397-E8BE183C67C2}"/>
          </ac:spMkLst>
        </pc:spChg>
        <pc:picChg chg="mod">
          <ac:chgData name="Masaki Suzuki" userId="2c4feb2ed34ad1a7" providerId="Windows Live" clId="Web-{A62C4538-B757-43BE-AD3D-17D84C9C7D6D}" dt="2021-06-16T02:02:00.314" v="633" actId="1076"/>
          <ac:picMkLst>
            <pc:docMk/>
            <pc:sldMk cId="1098776758" sldId="429"/>
            <ac:picMk id="4" creationId="{570667D6-E959-4EC4-BFDC-3284F3372590}"/>
          </ac:picMkLst>
        </pc:picChg>
        <pc:cxnChg chg="add mod">
          <ac:chgData name="Masaki Suzuki" userId="2c4feb2ed34ad1a7" providerId="Windows Live" clId="Web-{A62C4538-B757-43BE-AD3D-17D84C9C7D6D}" dt="2021-06-16T02:55:39.305" v="948" actId="14100"/>
          <ac:cxnSpMkLst>
            <pc:docMk/>
            <pc:sldMk cId="1098776758" sldId="429"/>
            <ac:cxnSpMk id="16" creationId="{8D6720D6-EDA6-4482-B491-BAA45D82955F}"/>
          </ac:cxnSpMkLst>
        </pc:cxnChg>
        <pc:cxnChg chg="del mod">
          <ac:chgData name="Masaki Suzuki" userId="2c4feb2ed34ad1a7" providerId="Windows Live" clId="Web-{A62C4538-B757-43BE-AD3D-17D84C9C7D6D}" dt="2021-06-16T02:03:54.129" v="649"/>
          <ac:cxnSpMkLst>
            <pc:docMk/>
            <pc:sldMk cId="1098776758" sldId="429"/>
            <ac:cxnSpMk id="19" creationId="{E8229D7E-5B9E-450B-9078-0B6334FF80A9}"/>
          </ac:cxnSpMkLst>
        </pc:cxnChg>
        <pc:cxnChg chg="add mod">
          <ac:chgData name="Masaki Suzuki" userId="2c4feb2ed34ad1a7" providerId="Windows Live" clId="Web-{A62C4538-B757-43BE-AD3D-17D84C9C7D6D}" dt="2021-06-16T02:04:30.457" v="655" actId="1076"/>
          <ac:cxnSpMkLst>
            <pc:docMk/>
            <pc:sldMk cId="1098776758" sldId="429"/>
            <ac:cxnSpMk id="22" creationId="{0F711F8B-010E-4954-BC2D-524143F48546}"/>
          </ac:cxnSpMkLst>
        </pc:cxnChg>
        <pc:cxnChg chg="mod">
          <ac:chgData name="Masaki Suzuki" userId="2c4feb2ed34ad1a7" providerId="Windows Live" clId="Web-{A62C4538-B757-43BE-AD3D-17D84C9C7D6D}" dt="2021-06-16T02:48:00.732" v="870" actId="1076"/>
          <ac:cxnSpMkLst>
            <pc:docMk/>
            <pc:sldMk cId="1098776758" sldId="429"/>
            <ac:cxnSpMk id="24" creationId="{6F469430-EB15-44C8-9FD4-0CCBE8F94D95}"/>
          </ac:cxnSpMkLst>
        </pc:cxnChg>
      </pc:sldChg>
      <pc:sldChg chg="delSp modSp">
        <pc:chgData name="Masaki Suzuki" userId="2c4feb2ed34ad1a7" providerId="Windows Live" clId="Web-{A62C4538-B757-43BE-AD3D-17D84C9C7D6D}" dt="2021-06-16T04:44:59.944" v="2294" actId="20577"/>
        <pc:sldMkLst>
          <pc:docMk/>
          <pc:sldMk cId="2429493534" sldId="441"/>
        </pc:sldMkLst>
        <pc:spChg chg="mod">
          <ac:chgData name="Masaki Suzuki" userId="2c4feb2ed34ad1a7" providerId="Windows Live" clId="Web-{A62C4538-B757-43BE-AD3D-17D84C9C7D6D}" dt="2021-06-16T04:44:59.944" v="2294" actId="20577"/>
          <ac:spMkLst>
            <pc:docMk/>
            <pc:sldMk cId="2429493534" sldId="441"/>
            <ac:spMk id="6" creationId="{5FD2ECB2-1C1A-40DA-AEDF-CF340048781A}"/>
          </ac:spMkLst>
        </pc:spChg>
        <pc:spChg chg="del">
          <ac:chgData name="Masaki Suzuki" userId="2c4feb2ed34ad1a7" providerId="Windows Live" clId="Web-{A62C4538-B757-43BE-AD3D-17D84C9C7D6D}" dt="2021-06-16T04:44:57.318" v="2292"/>
          <ac:spMkLst>
            <pc:docMk/>
            <pc:sldMk cId="2429493534" sldId="441"/>
            <ac:spMk id="48" creationId="{6D4538D7-6296-4A53-9032-2607BA463479}"/>
          </ac:spMkLst>
        </pc:spChg>
      </pc:sldChg>
      <pc:sldChg chg="addSp modSp">
        <pc:chgData name="Masaki Suzuki" userId="2c4feb2ed34ad1a7" providerId="Windows Live" clId="Web-{A62C4538-B757-43BE-AD3D-17D84C9C7D6D}" dt="2021-06-16T01:23:44.099" v="166" actId="20577"/>
        <pc:sldMkLst>
          <pc:docMk/>
          <pc:sldMk cId="3685078141" sldId="442"/>
        </pc:sldMkLst>
        <pc:spChg chg="mod">
          <ac:chgData name="Masaki Suzuki" userId="2c4feb2ed34ad1a7" providerId="Windows Live" clId="Web-{A62C4538-B757-43BE-AD3D-17D84C9C7D6D}" dt="2021-06-16T01:12:44.228" v="7" actId="1076"/>
          <ac:spMkLst>
            <pc:docMk/>
            <pc:sldMk cId="3685078141" sldId="442"/>
            <ac:spMk id="5" creationId="{E52C6D90-D013-4C26-A086-EEDF0494DAD2}"/>
          </ac:spMkLst>
        </pc:spChg>
        <pc:spChg chg="mod">
          <ac:chgData name="Masaki Suzuki" userId="2c4feb2ed34ad1a7" providerId="Windows Live" clId="Web-{A62C4538-B757-43BE-AD3D-17D84C9C7D6D}" dt="2021-06-16T01:23:44.099" v="166" actId="20577"/>
          <ac:spMkLst>
            <pc:docMk/>
            <pc:sldMk cId="3685078141" sldId="442"/>
            <ac:spMk id="7" creationId="{CF39FBD8-D6CA-4FB7-8C2C-649E89A2178E}"/>
          </ac:spMkLst>
        </pc:spChg>
        <pc:spChg chg="mod">
          <ac:chgData name="Masaki Suzuki" userId="2c4feb2ed34ad1a7" providerId="Windows Live" clId="Web-{A62C4538-B757-43BE-AD3D-17D84C9C7D6D}" dt="2021-06-16T01:11:15.789" v="0" actId="1076"/>
          <ac:spMkLst>
            <pc:docMk/>
            <pc:sldMk cId="3685078141" sldId="442"/>
            <ac:spMk id="8" creationId="{C2BD3BCE-EA1F-42C6-BA81-9EE7CEEF12CE}"/>
          </ac:spMkLst>
        </pc:spChg>
        <pc:spChg chg="add mod">
          <ac:chgData name="Masaki Suzuki" userId="2c4feb2ed34ad1a7" providerId="Windows Live" clId="Web-{A62C4538-B757-43BE-AD3D-17D84C9C7D6D}" dt="2021-06-16T01:14:32.277" v="36" actId="1076"/>
          <ac:spMkLst>
            <pc:docMk/>
            <pc:sldMk cId="3685078141" sldId="442"/>
            <ac:spMk id="13" creationId="{BA582EF7-75CE-4735-B83F-8F582B56F9F4}"/>
          </ac:spMkLst>
        </pc:spChg>
        <pc:spChg chg="add mod">
          <ac:chgData name="Masaki Suzuki" userId="2c4feb2ed34ad1a7" providerId="Windows Live" clId="Web-{A62C4538-B757-43BE-AD3D-17D84C9C7D6D}" dt="2021-06-16T01:14:47.199" v="38" actId="1076"/>
          <ac:spMkLst>
            <pc:docMk/>
            <pc:sldMk cId="3685078141" sldId="442"/>
            <ac:spMk id="14" creationId="{F7638505-C809-49AE-B6A7-EE700ED39FB3}"/>
          </ac:spMkLst>
        </pc:spChg>
        <pc:spChg chg="add mod">
          <ac:chgData name="Masaki Suzuki" userId="2c4feb2ed34ad1a7" providerId="Windows Live" clId="Web-{A62C4538-B757-43BE-AD3D-17D84C9C7D6D}" dt="2021-06-16T01:13:34.244" v="24" actId="1076"/>
          <ac:spMkLst>
            <pc:docMk/>
            <pc:sldMk cId="3685078141" sldId="442"/>
            <ac:spMk id="24" creationId="{1CB51B8F-1FE8-4C92-8298-7BB3650A3A90}"/>
          </ac:spMkLst>
        </pc:spChg>
        <pc:spChg chg="add mod">
          <ac:chgData name="Masaki Suzuki" userId="2c4feb2ed34ad1a7" providerId="Windows Live" clId="Web-{A62C4538-B757-43BE-AD3D-17D84C9C7D6D}" dt="2021-06-16T01:13:26.900" v="22" actId="1076"/>
          <ac:spMkLst>
            <pc:docMk/>
            <pc:sldMk cId="3685078141" sldId="442"/>
            <ac:spMk id="27" creationId="{142D96CC-63F5-4727-87BB-FCF3A86F4881}"/>
          </ac:spMkLst>
        </pc:spChg>
        <pc:spChg chg="add mod">
          <ac:chgData name="Masaki Suzuki" userId="2c4feb2ed34ad1a7" providerId="Windows Live" clId="Web-{A62C4538-B757-43BE-AD3D-17D84C9C7D6D}" dt="2021-06-16T01:13:51.557" v="27" actId="1076"/>
          <ac:spMkLst>
            <pc:docMk/>
            <pc:sldMk cId="3685078141" sldId="442"/>
            <ac:spMk id="28" creationId="{72A4BDEE-4DEF-441B-B301-F4F9C4E60348}"/>
          </ac:spMkLst>
        </pc:spChg>
        <pc:spChg chg="add mod">
          <ac:chgData name="Masaki Suzuki" userId="2c4feb2ed34ad1a7" providerId="Windows Live" clId="Web-{A62C4538-B757-43BE-AD3D-17D84C9C7D6D}" dt="2021-06-16T01:14:10.089" v="34" actId="1076"/>
          <ac:spMkLst>
            <pc:docMk/>
            <pc:sldMk cId="3685078141" sldId="442"/>
            <ac:spMk id="29" creationId="{8064C3F7-A3E8-4527-A282-679D104121C4}"/>
          </ac:spMkLst>
        </pc:spChg>
      </pc:sldChg>
      <pc:sldChg chg="addSp delSp modSp">
        <pc:chgData name="Masaki Suzuki" userId="2c4feb2ed34ad1a7" providerId="Windows Live" clId="Web-{A62C4538-B757-43BE-AD3D-17D84C9C7D6D}" dt="2021-06-16T01:34:37.830" v="224" actId="1076"/>
        <pc:sldMkLst>
          <pc:docMk/>
          <pc:sldMk cId="3812554032" sldId="443"/>
        </pc:sldMkLst>
        <pc:spChg chg="add mod">
          <ac:chgData name="Masaki Suzuki" userId="2c4feb2ed34ad1a7" providerId="Windows Live" clId="Web-{A62C4538-B757-43BE-AD3D-17D84C9C7D6D}" dt="2021-06-16T01:15:02.949" v="40" actId="1076"/>
          <ac:spMkLst>
            <pc:docMk/>
            <pc:sldMk cId="3812554032" sldId="443"/>
            <ac:spMk id="2" creationId="{9F96D3AB-6045-4D06-9CB5-AF5E2097320C}"/>
          </ac:spMkLst>
        </pc:spChg>
        <pc:spChg chg="add mod">
          <ac:chgData name="Masaki Suzuki" userId="2c4feb2ed34ad1a7" providerId="Windows Live" clId="Web-{A62C4538-B757-43BE-AD3D-17D84C9C7D6D}" dt="2021-06-16T01:16:01.263" v="53" actId="1076"/>
          <ac:spMkLst>
            <pc:docMk/>
            <pc:sldMk cId="3812554032" sldId="443"/>
            <ac:spMk id="5" creationId="{0F2CD965-BA1D-4763-82C6-909E523D7A3B}"/>
          </ac:spMkLst>
        </pc:spChg>
        <pc:spChg chg="mod">
          <ac:chgData name="Masaki Suzuki" userId="2c4feb2ed34ad1a7" providerId="Windows Live" clId="Web-{A62C4538-B757-43BE-AD3D-17D84C9C7D6D}" dt="2021-06-16T01:17:23.202" v="81" actId="20577"/>
          <ac:spMkLst>
            <pc:docMk/>
            <pc:sldMk cId="3812554032" sldId="443"/>
            <ac:spMk id="6" creationId="{5FD2ECB2-1C1A-40DA-AEDF-CF340048781A}"/>
          </ac:spMkLst>
        </pc:spChg>
        <pc:spChg chg="mod">
          <ac:chgData name="Masaki Suzuki" userId="2c4feb2ed34ad1a7" providerId="Windows Live" clId="Web-{A62C4538-B757-43BE-AD3D-17D84C9C7D6D}" dt="2021-06-16T01:23:54.771" v="168" actId="20577"/>
          <ac:spMkLst>
            <pc:docMk/>
            <pc:sldMk cId="3812554032" sldId="443"/>
            <ac:spMk id="7" creationId="{A9A6E0FB-CF37-4F3E-A0D6-23488C073712}"/>
          </ac:spMkLst>
        </pc:spChg>
        <pc:spChg chg="add mod">
          <ac:chgData name="Masaki Suzuki" userId="2c4feb2ed34ad1a7" providerId="Windows Live" clId="Web-{A62C4538-B757-43BE-AD3D-17D84C9C7D6D}" dt="2021-06-16T01:15:57.966" v="52" actId="1076"/>
          <ac:spMkLst>
            <pc:docMk/>
            <pc:sldMk cId="3812554032" sldId="443"/>
            <ac:spMk id="8" creationId="{441E0A3F-E3FA-4834-A3A3-D6C87FB03802}"/>
          </ac:spMkLst>
        </pc:spChg>
        <pc:spChg chg="del">
          <ac:chgData name="Masaki Suzuki" userId="2c4feb2ed34ad1a7" providerId="Windows Live" clId="Web-{A62C4538-B757-43BE-AD3D-17D84C9C7D6D}" dt="2021-06-16T01:24:36.303" v="177"/>
          <ac:spMkLst>
            <pc:docMk/>
            <pc:sldMk cId="3812554032" sldId="443"/>
            <ac:spMk id="9" creationId="{C5D6F748-2132-4506-85C9-DED22740C28C}"/>
          </ac:spMkLst>
        </pc:spChg>
        <pc:spChg chg="mod">
          <ac:chgData name="Masaki Suzuki" userId="2c4feb2ed34ad1a7" providerId="Windows Live" clId="Web-{A62C4538-B757-43BE-AD3D-17D84C9C7D6D}" dt="2021-06-16T01:21:48.988" v="144" actId="20577"/>
          <ac:spMkLst>
            <pc:docMk/>
            <pc:sldMk cId="3812554032" sldId="443"/>
            <ac:spMk id="11" creationId="{6767F72A-B215-4DDD-8F1E-F5C7B53A0E3B}"/>
          </ac:spMkLst>
        </pc:spChg>
        <pc:spChg chg="add mod">
          <ac:chgData name="Masaki Suzuki" userId="2c4feb2ed34ad1a7" providerId="Windows Live" clId="Web-{A62C4538-B757-43BE-AD3D-17D84C9C7D6D}" dt="2021-06-16T01:22:29.723" v="155" actId="1076"/>
          <ac:spMkLst>
            <pc:docMk/>
            <pc:sldMk cId="3812554032" sldId="443"/>
            <ac:spMk id="13" creationId="{C988E355-3D96-4F07-828F-F48AE3A783F0}"/>
          </ac:spMkLst>
        </pc:spChg>
        <pc:spChg chg="add mod">
          <ac:chgData name="Masaki Suzuki" userId="2c4feb2ed34ad1a7" providerId="Windows Live" clId="Web-{A62C4538-B757-43BE-AD3D-17D84C9C7D6D}" dt="2021-06-16T01:24:00.584" v="170" actId="1076"/>
          <ac:spMkLst>
            <pc:docMk/>
            <pc:sldMk cId="3812554032" sldId="443"/>
            <ac:spMk id="14" creationId="{8137CF74-D779-4555-851E-D04DDFB95B51}"/>
          </ac:spMkLst>
        </pc:spChg>
        <pc:spChg chg="add mod">
          <ac:chgData name="Masaki Suzuki" userId="2c4feb2ed34ad1a7" providerId="Windows Live" clId="Web-{A62C4538-B757-43BE-AD3D-17D84C9C7D6D}" dt="2021-06-16T01:26:11.461" v="210" actId="1076"/>
          <ac:spMkLst>
            <pc:docMk/>
            <pc:sldMk cId="3812554032" sldId="443"/>
            <ac:spMk id="15" creationId="{8F5EEBBA-FC61-4686-9DA2-B2933990EFBD}"/>
          </ac:spMkLst>
        </pc:spChg>
        <pc:spChg chg="add del">
          <ac:chgData name="Masaki Suzuki" userId="2c4feb2ed34ad1a7" providerId="Windows Live" clId="Web-{A62C4538-B757-43BE-AD3D-17D84C9C7D6D}" dt="2021-06-16T01:24:34.741" v="176"/>
          <ac:spMkLst>
            <pc:docMk/>
            <pc:sldMk cId="3812554032" sldId="443"/>
            <ac:spMk id="16" creationId="{D0122C1C-94DC-407E-8D65-DD0EAB1241D1}"/>
          </ac:spMkLst>
        </pc:spChg>
        <pc:spChg chg="mod">
          <ac:chgData name="Masaki Suzuki" userId="2c4feb2ed34ad1a7" providerId="Windows Live" clId="Web-{A62C4538-B757-43BE-AD3D-17D84C9C7D6D}" dt="2021-06-16T01:25:59.227" v="208" actId="20577"/>
          <ac:spMkLst>
            <pc:docMk/>
            <pc:sldMk cId="3812554032" sldId="443"/>
            <ac:spMk id="27" creationId="{C8159A33-C3FF-4C99-855F-558217DCFA1A}"/>
          </ac:spMkLst>
        </pc:spChg>
        <pc:spChg chg="del">
          <ac:chgData name="Masaki Suzuki" userId="2c4feb2ed34ad1a7" providerId="Windows Live" clId="Web-{A62C4538-B757-43BE-AD3D-17D84C9C7D6D}" dt="2021-06-16T01:24:37.507" v="178"/>
          <ac:spMkLst>
            <pc:docMk/>
            <pc:sldMk cId="3812554032" sldId="443"/>
            <ac:spMk id="28" creationId="{604A0E43-FE75-4F4E-8A42-5253352F0BB1}"/>
          </ac:spMkLst>
        </pc:spChg>
        <pc:spChg chg="add mod">
          <ac:chgData name="Masaki Suzuki" userId="2c4feb2ed34ad1a7" providerId="Windows Live" clId="Web-{A62C4538-B757-43BE-AD3D-17D84C9C7D6D}" dt="2021-06-16T01:15:26.449" v="47" actId="1076"/>
          <ac:spMkLst>
            <pc:docMk/>
            <pc:sldMk cId="3812554032" sldId="443"/>
            <ac:spMk id="29" creationId="{B11D923A-FE44-4A99-A172-9B029A901CF1}"/>
          </ac:spMkLst>
        </pc:spChg>
        <pc:spChg chg="add mod">
          <ac:chgData name="Masaki Suzuki" userId="2c4feb2ed34ad1a7" providerId="Windows Live" clId="Web-{A62C4538-B757-43BE-AD3D-17D84C9C7D6D}" dt="2021-06-16T01:16:08.325" v="55" actId="1076"/>
          <ac:spMkLst>
            <pc:docMk/>
            <pc:sldMk cId="3812554032" sldId="443"/>
            <ac:spMk id="33" creationId="{739261BC-970B-4596-8167-A6BA61AE7564}"/>
          </ac:spMkLst>
        </pc:spChg>
        <pc:spChg chg="add mod">
          <ac:chgData name="Masaki Suzuki" userId="2c4feb2ed34ad1a7" providerId="Windows Live" clId="Web-{A62C4538-B757-43BE-AD3D-17D84C9C7D6D}" dt="2021-06-16T01:16:23.966" v="59" actId="20577"/>
          <ac:spMkLst>
            <pc:docMk/>
            <pc:sldMk cId="3812554032" sldId="443"/>
            <ac:spMk id="34" creationId="{8384A510-197F-46F1-BC6B-BAF186F3BC32}"/>
          </ac:spMkLst>
        </pc:spChg>
        <pc:spChg chg="add mod">
          <ac:chgData name="Masaki Suzuki" userId="2c4feb2ed34ad1a7" providerId="Windows Live" clId="Web-{A62C4538-B757-43BE-AD3D-17D84C9C7D6D}" dt="2021-06-16T01:16:40.388" v="63" actId="20577"/>
          <ac:spMkLst>
            <pc:docMk/>
            <pc:sldMk cId="3812554032" sldId="443"/>
            <ac:spMk id="35" creationId="{C4FF1920-8E82-442E-A3FC-9A22707AE2CC}"/>
          </ac:spMkLst>
        </pc:spChg>
        <pc:spChg chg="add mod">
          <ac:chgData name="Masaki Suzuki" userId="2c4feb2ed34ad1a7" providerId="Windows Live" clId="Web-{A62C4538-B757-43BE-AD3D-17D84C9C7D6D}" dt="2021-06-16T01:16:56.373" v="67" actId="1076"/>
          <ac:spMkLst>
            <pc:docMk/>
            <pc:sldMk cId="3812554032" sldId="443"/>
            <ac:spMk id="36" creationId="{C0969A05-63B4-46B8-82DC-36E204FFB50C}"/>
          </ac:spMkLst>
        </pc:spChg>
        <pc:spChg chg="add mod">
          <ac:chgData name="Masaki Suzuki" userId="2c4feb2ed34ad1a7" providerId="Windows Live" clId="Web-{A62C4538-B757-43BE-AD3D-17D84C9C7D6D}" dt="2021-06-16T01:17:39.108" v="82" actId="1076"/>
          <ac:spMkLst>
            <pc:docMk/>
            <pc:sldMk cId="3812554032" sldId="443"/>
            <ac:spMk id="37" creationId="{C65E17F7-9AB5-4A18-BFC0-7A050B0B18D0}"/>
          </ac:spMkLst>
        </pc:spChg>
        <pc:spChg chg="add del">
          <ac:chgData name="Masaki Suzuki" userId="2c4feb2ed34ad1a7" providerId="Windows Live" clId="Web-{A62C4538-B757-43BE-AD3D-17D84C9C7D6D}" dt="2021-06-16T01:17:59.468" v="86"/>
          <ac:spMkLst>
            <pc:docMk/>
            <pc:sldMk cId="3812554032" sldId="443"/>
            <ac:spMk id="38" creationId="{C8006BD7-A893-4ECB-BCA9-95824D345B7E}"/>
          </ac:spMkLst>
        </pc:spChg>
        <pc:spChg chg="add mod">
          <ac:chgData name="Masaki Suzuki" userId="2c4feb2ed34ad1a7" providerId="Windows Live" clId="Web-{A62C4538-B757-43BE-AD3D-17D84C9C7D6D}" dt="2021-06-16T01:17:51.030" v="85" actId="1076"/>
          <ac:spMkLst>
            <pc:docMk/>
            <pc:sldMk cId="3812554032" sldId="443"/>
            <ac:spMk id="39" creationId="{72C82727-7A4F-415A-943E-68AA9AE009DB}"/>
          </ac:spMkLst>
        </pc:spChg>
        <pc:spChg chg="add mod">
          <ac:chgData name="Masaki Suzuki" userId="2c4feb2ed34ad1a7" providerId="Windows Live" clId="Web-{A62C4538-B757-43BE-AD3D-17D84C9C7D6D}" dt="2021-06-16T01:20:12.142" v="117" actId="1076"/>
          <ac:spMkLst>
            <pc:docMk/>
            <pc:sldMk cId="3812554032" sldId="443"/>
            <ac:spMk id="40" creationId="{8AD7B502-B6D8-4C1F-8F5A-EC6F9AA47E73}"/>
          </ac:spMkLst>
        </pc:spChg>
        <pc:spChg chg="add mod">
          <ac:chgData name="Masaki Suzuki" userId="2c4feb2ed34ad1a7" providerId="Windows Live" clId="Web-{A62C4538-B757-43BE-AD3D-17D84C9C7D6D}" dt="2021-06-16T01:20:51.424" v="119" actId="1076"/>
          <ac:spMkLst>
            <pc:docMk/>
            <pc:sldMk cId="3812554032" sldId="443"/>
            <ac:spMk id="41" creationId="{A6BB796C-9104-4B55-9A5F-E231C23F22CD}"/>
          </ac:spMkLst>
        </pc:spChg>
        <pc:spChg chg="add mod">
          <ac:chgData name="Masaki Suzuki" userId="2c4feb2ed34ad1a7" providerId="Windows Live" clId="Web-{A62C4538-B757-43BE-AD3D-17D84C9C7D6D}" dt="2021-06-16T01:21:40.831" v="138" actId="1076"/>
          <ac:spMkLst>
            <pc:docMk/>
            <pc:sldMk cId="3812554032" sldId="443"/>
            <ac:spMk id="42" creationId="{82F65498-5601-4811-A4CB-126DF5535154}"/>
          </ac:spMkLst>
        </pc:spChg>
        <pc:spChg chg="add mod">
          <ac:chgData name="Masaki Suzuki" userId="2c4feb2ed34ad1a7" providerId="Windows Live" clId="Web-{A62C4538-B757-43BE-AD3D-17D84C9C7D6D}" dt="2021-06-16T01:21:37.988" v="137" actId="1076"/>
          <ac:spMkLst>
            <pc:docMk/>
            <pc:sldMk cId="3812554032" sldId="443"/>
            <ac:spMk id="43" creationId="{EEB9FFE8-BB6E-46C1-BFF7-151F2D0F218B}"/>
          </ac:spMkLst>
        </pc:spChg>
        <pc:spChg chg="add mod">
          <ac:chgData name="Masaki Suzuki" userId="2c4feb2ed34ad1a7" providerId="Windows Live" clId="Web-{A62C4538-B757-43BE-AD3D-17D84C9C7D6D}" dt="2021-06-16T01:22:07.254" v="149" actId="1076"/>
          <ac:spMkLst>
            <pc:docMk/>
            <pc:sldMk cId="3812554032" sldId="443"/>
            <ac:spMk id="44" creationId="{E81465EF-18DA-4A56-A0D3-74669251A039}"/>
          </ac:spMkLst>
        </pc:spChg>
        <pc:spChg chg="add mod">
          <ac:chgData name="Masaki Suzuki" userId="2c4feb2ed34ad1a7" providerId="Windows Live" clId="Web-{A62C4538-B757-43BE-AD3D-17D84C9C7D6D}" dt="2021-06-16T01:22:26.285" v="153" actId="1076"/>
          <ac:spMkLst>
            <pc:docMk/>
            <pc:sldMk cId="3812554032" sldId="443"/>
            <ac:spMk id="46" creationId="{26CC2091-CE34-4CA9-9F1F-A9011C127D01}"/>
          </ac:spMkLst>
        </pc:spChg>
        <pc:spChg chg="add mod">
          <ac:chgData name="Masaki Suzuki" userId="2c4feb2ed34ad1a7" providerId="Windows Live" clId="Web-{A62C4538-B757-43BE-AD3D-17D84C9C7D6D}" dt="2021-06-16T01:22:36.286" v="157" actId="1076"/>
          <ac:spMkLst>
            <pc:docMk/>
            <pc:sldMk cId="3812554032" sldId="443"/>
            <ac:spMk id="47" creationId="{9A28C8CE-FF16-4645-87C0-DE16B3DD4DE3}"/>
          </ac:spMkLst>
        </pc:spChg>
        <pc:spChg chg="add mod">
          <ac:chgData name="Masaki Suzuki" userId="2c4feb2ed34ad1a7" providerId="Windows Live" clId="Web-{A62C4538-B757-43BE-AD3D-17D84C9C7D6D}" dt="2021-06-16T01:26:25.462" v="212" actId="1076"/>
          <ac:spMkLst>
            <pc:docMk/>
            <pc:sldMk cId="3812554032" sldId="443"/>
            <ac:spMk id="51" creationId="{468BDAC4-F8DD-4E33-9512-5B7B2B05E318}"/>
          </ac:spMkLst>
        </pc:spChg>
        <pc:spChg chg="add mod">
          <ac:chgData name="Masaki Suzuki" userId="2c4feb2ed34ad1a7" providerId="Windows Live" clId="Web-{A62C4538-B757-43BE-AD3D-17D84C9C7D6D}" dt="2021-06-16T01:26:54.900" v="218" actId="1076"/>
          <ac:spMkLst>
            <pc:docMk/>
            <pc:sldMk cId="3812554032" sldId="443"/>
            <ac:spMk id="52" creationId="{774BBAAF-B5EC-41B2-BB78-C335F9E40941}"/>
          </ac:spMkLst>
        </pc:spChg>
        <pc:spChg chg="add mod">
          <ac:chgData name="Masaki Suzuki" userId="2c4feb2ed34ad1a7" providerId="Windows Live" clId="Web-{A62C4538-B757-43BE-AD3D-17D84C9C7D6D}" dt="2021-06-16T01:34:23.580" v="220" actId="1076"/>
          <ac:spMkLst>
            <pc:docMk/>
            <pc:sldMk cId="3812554032" sldId="443"/>
            <ac:spMk id="53" creationId="{D9641250-41DD-422D-B1ED-B9A068E2F7AB}"/>
          </ac:spMkLst>
        </pc:spChg>
        <pc:spChg chg="add mod">
          <ac:chgData name="Masaki Suzuki" userId="2c4feb2ed34ad1a7" providerId="Windows Live" clId="Web-{A62C4538-B757-43BE-AD3D-17D84C9C7D6D}" dt="2021-06-16T01:34:31.346" v="222" actId="1076"/>
          <ac:spMkLst>
            <pc:docMk/>
            <pc:sldMk cId="3812554032" sldId="443"/>
            <ac:spMk id="54" creationId="{78D67F3C-FB4B-45E1-A265-8441E7AF088F}"/>
          </ac:spMkLst>
        </pc:spChg>
        <pc:spChg chg="add mod">
          <ac:chgData name="Masaki Suzuki" userId="2c4feb2ed34ad1a7" providerId="Windows Live" clId="Web-{A62C4538-B757-43BE-AD3D-17D84C9C7D6D}" dt="2021-06-16T01:34:37.830" v="224" actId="1076"/>
          <ac:spMkLst>
            <pc:docMk/>
            <pc:sldMk cId="3812554032" sldId="443"/>
            <ac:spMk id="55" creationId="{056A1ACA-A099-4516-AD30-3829BC4BFAD2}"/>
          </ac:spMkLst>
        </pc:spChg>
      </pc:sldChg>
      <pc:sldChg chg="addSp delSp modSp del">
        <pc:chgData name="Masaki Suzuki" userId="2c4feb2ed34ad1a7" providerId="Windows Live" clId="Web-{A62C4538-B757-43BE-AD3D-17D84C9C7D6D}" dt="2021-06-16T03:30:44.574" v="1344"/>
        <pc:sldMkLst>
          <pc:docMk/>
          <pc:sldMk cId="2683761033" sldId="444"/>
        </pc:sldMkLst>
        <pc:spChg chg="mod">
          <ac:chgData name="Masaki Suzuki" userId="2c4feb2ed34ad1a7" providerId="Windows Live" clId="Web-{A62C4538-B757-43BE-AD3D-17D84C9C7D6D}" dt="2021-06-16T02:56:45.182" v="955" actId="14100"/>
          <ac:spMkLst>
            <pc:docMk/>
            <pc:sldMk cId="2683761033" sldId="444"/>
            <ac:spMk id="6" creationId="{5FD2ECB2-1C1A-40DA-AEDF-CF340048781A}"/>
          </ac:spMkLst>
        </pc:spChg>
        <pc:spChg chg="add mod">
          <ac:chgData name="Masaki Suzuki" userId="2c4feb2ed34ad1a7" providerId="Windows Live" clId="Web-{A62C4538-B757-43BE-AD3D-17D84C9C7D6D}" dt="2021-06-16T02:57:01.932" v="957" actId="1076"/>
          <ac:spMkLst>
            <pc:docMk/>
            <pc:sldMk cId="2683761033" sldId="444"/>
            <ac:spMk id="7" creationId="{4975218E-60C2-4D66-90C7-CCA52305685B}"/>
          </ac:spMkLst>
        </pc:spChg>
        <pc:spChg chg="mod">
          <ac:chgData name="Masaki Suzuki" userId="2c4feb2ed34ad1a7" providerId="Windows Live" clId="Web-{A62C4538-B757-43BE-AD3D-17D84C9C7D6D}" dt="2021-06-16T02:53:19.146" v="932" actId="20577"/>
          <ac:spMkLst>
            <pc:docMk/>
            <pc:sldMk cId="2683761033" sldId="444"/>
            <ac:spMk id="8" creationId="{E970455E-1C84-43BA-834B-E2DC69E2B230}"/>
          </ac:spMkLst>
        </pc:spChg>
        <pc:spChg chg="add mod">
          <ac:chgData name="Masaki Suzuki" userId="2c4feb2ed34ad1a7" providerId="Windows Live" clId="Web-{A62C4538-B757-43BE-AD3D-17D84C9C7D6D}" dt="2021-06-16T03:10:07.576" v="1164" actId="1076"/>
          <ac:spMkLst>
            <pc:docMk/>
            <pc:sldMk cId="2683761033" sldId="444"/>
            <ac:spMk id="9" creationId="{C6C38CB2-C3A6-4AF7-92CE-3D4AADECC5A9}"/>
          </ac:spMkLst>
        </pc:spChg>
        <pc:spChg chg="mod">
          <ac:chgData name="Masaki Suzuki" userId="2c4feb2ed34ad1a7" providerId="Windows Live" clId="Web-{A62C4538-B757-43BE-AD3D-17D84C9C7D6D}" dt="2021-06-16T02:53:44.803" v="936" actId="20577"/>
          <ac:spMkLst>
            <pc:docMk/>
            <pc:sldMk cId="2683761033" sldId="444"/>
            <ac:spMk id="10" creationId="{0931EF08-B969-4C0E-8EDC-021BD019B1E7}"/>
          </ac:spMkLst>
        </pc:spChg>
        <pc:spChg chg="mod">
          <ac:chgData name="Masaki Suzuki" userId="2c4feb2ed34ad1a7" providerId="Windows Live" clId="Web-{A62C4538-B757-43BE-AD3D-17D84C9C7D6D}" dt="2021-06-16T02:50:04.360" v="878" actId="14100"/>
          <ac:spMkLst>
            <pc:docMk/>
            <pc:sldMk cId="2683761033" sldId="444"/>
            <ac:spMk id="11" creationId="{6767F72A-B215-4DDD-8F1E-F5C7B53A0E3B}"/>
          </ac:spMkLst>
        </pc:spChg>
        <pc:spChg chg="add mod">
          <ac:chgData name="Masaki Suzuki" userId="2c4feb2ed34ad1a7" providerId="Windows Live" clId="Web-{A62C4538-B757-43BE-AD3D-17D84C9C7D6D}" dt="2021-06-16T03:29:35.385" v="1339" actId="1076"/>
          <ac:spMkLst>
            <pc:docMk/>
            <pc:sldMk cId="2683761033" sldId="444"/>
            <ac:spMk id="15" creationId="{56A03A3E-9B92-41F0-A27C-9AE756959C1B}"/>
          </ac:spMkLst>
        </pc:spChg>
        <pc:spChg chg="add mod">
          <ac:chgData name="Masaki Suzuki" userId="2c4feb2ed34ad1a7" providerId="Windows Live" clId="Web-{A62C4538-B757-43BE-AD3D-17D84C9C7D6D}" dt="2021-06-16T02:57:33.605" v="966" actId="1076"/>
          <ac:spMkLst>
            <pc:docMk/>
            <pc:sldMk cId="2683761033" sldId="444"/>
            <ac:spMk id="16" creationId="{C1A378A9-BD56-4860-A63F-B78AA1A4A3CE}"/>
          </ac:spMkLst>
        </pc:spChg>
        <pc:spChg chg="add mod">
          <ac:chgData name="Masaki Suzuki" userId="2c4feb2ed34ad1a7" providerId="Windows Live" clId="Web-{A62C4538-B757-43BE-AD3D-17D84C9C7D6D}" dt="2021-06-16T03:09:09.840" v="1146" actId="1076"/>
          <ac:spMkLst>
            <pc:docMk/>
            <pc:sldMk cId="2683761033" sldId="444"/>
            <ac:spMk id="17" creationId="{AFC82F52-B003-4192-89FE-18D41C729071}"/>
          </ac:spMkLst>
        </pc:spChg>
        <pc:spChg chg="add mod">
          <ac:chgData name="Masaki Suzuki" userId="2c4feb2ed34ad1a7" providerId="Windows Live" clId="Web-{A62C4538-B757-43BE-AD3D-17D84C9C7D6D}" dt="2021-06-16T03:09:23.356" v="1152" actId="1076"/>
          <ac:spMkLst>
            <pc:docMk/>
            <pc:sldMk cId="2683761033" sldId="444"/>
            <ac:spMk id="18" creationId="{C19AB4EE-F462-4B5B-9C6E-233E79A49A17}"/>
          </ac:spMkLst>
        </pc:spChg>
        <pc:spChg chg="add mod">
          <ac:chgData name="Masaki Suzuki" userId="2c4feb2ed34ad1a7" providerId="Windows Live" clId="Web-{A62C4538-B757-43BE-AD3D-17D84C9C7D6D}" dt="2021-06-16T03:09:40.278" v="1157" actId="1076"/>
          <ac:spMkLst>
            <pc:docMk/>
            <pc:sldMk cId="2683761033" sldId="444"/>
            <ac:spMk id="19" creationId="{A0700E4E-6368-4947-B3F5-F1193D9562D0}"/>
          </ac:spMkLst>
        </pc:spChg>
        <pc:spChg chg="add mod">
          <ac:chgData name="Masaki Suzuki" userId="2c4feb2ed34ad1a7" providerId="Windows Live" clId="Web-{A62C4538-B757-43BE-AD3D-17D84C9C7D6D}" dt="2021-06-16T03:09:55.997" v="1162" actId="1076"/>
          <ac:spMkLst>
            <pc:docMk/>
            <pc:sldMk cId="2683761033" sldId="444"/>
            <ac:spMk id="20" creationId="{3A308C4D-2B33-4D80-B36A-A2BE97C86996}"/>
          </ac:spMkLst>
        </pc:spChg>
        <pc:spChg chg="add mod">
          <ac:chgData name="Masaki Suzuki" userId="2c4feb2ed34ad1a7" providerId="Windows Live" clId="Web-{A62C4538-B757-43BE-AD3D-17D84C9C7D6D}" dt="2021-06-16T03:10:46.327" v="1176" actId="20577"/>
          <ac:spMkLst>
            <pc:docMk/>
            <pc:sldMk cId="2683761033" sldId="444"/>
            <ac:spMk id="22" creationId="{601F3FE8-71AE-45B9-9CC2-6552EDF38A0A}"/>
          </ac:spMkLst>
        </pc:spChg>
        <pc:spChg chg="add mod">
          <ac:chgData name="Masaki Suzuki" userId="2c4feb2ed34ad1a7" providerId="Windows Live" clId="Web-{A62C4538-B757-43BE-AD3D-17D84C9C7D6D}" dt="2021-06-16T03:11:17.749" v="1186" actId="1076"/>
          <ac:spMkLst>
            <pc:docMk/>
            <pc:sldMk cId="2683761033" sldId="444"/>
            <ac:spMk id="23" creationId="{27DE6990-76EB-4B3B-BDC6-B21998BA91D5}"/>
          </ac:spMkLst>
        </pc:spChg>
        <pc:spChg chg="add mod">
          <ac:chgData name="Masaki Suzuki" userId="2c4feb2ed34ad1a7" providerId="Windows Live" clId="Web-{A62C4538-B757-43BE-AD3D-17D84C9C7D6D}" dt="2021-06-16T03:11:21.937" v="1187" actId="1076"/>
          <ac:spMkLst>
            <pc:docMk/>
            <pc:sldMk cId="2683761033" sldId="444"/>
            <ac:spMk id="24" creationId="{EF0DF128-84EE-4BF8-A0E8-0AFE68E72292}"/>
          </ac:spMkLst>
        </pc:spChg>
        <pc:spChg chg="add mod">
          <ac:chgData name="Masaki Suzuki" userId="2c4feb2ed34ad1a7" providerId="Windows Live" clId="Web-{A62C4538-B757-43BE-AD3D-17D84C9C7D6D}" dt="2021-06-16T03:29:57.604" v="1341" actId="1076"/>
          <ac:spMkLst>
            <pc:docMk/>
            <pc:sldMk cId="2683761033" sldId="444"/>
            <ac:spMk id="25" creationId="{ECA9076B-10E0-4B28-A0EE-64C530DC37F3}"/>
          </ac:spMkLst>
        </pc:spChg>
        <pc:spChg chg="add mod">
          <ac:chgData name="Masaki Suzuki" userId="2c4feb2ed34ad1a7" providerId="Windows Live" clId="Web-{A62C4538-B757-43BE-AD3D-17D84C9C7D6D}" dt="2021-06-16T03:30:09.464" v="1343" actId="1076"/>
          <ac:spMkLst>
            <pc:docMk/>
            <pc:sldMk cId="2683761033" sldId="444"/>
            <ac:spMk id="26" creationId="{01A9F45A-E01D-4DFB-9A26-D800576518F3}"/>
          </ac:spMkLst>
        </pc:spChg>
        <pc:spChg chg="add mod">
          <ac:chgData name="Masaki Suzuki" userId="2c4feb2ed34ad1a7" providerId="Windows Live" clId="Web-{A62C4538-B757-43BE-AD3D-17D84C9C7D6D}" dt="2021-06-16T03:30:02.745" v="1342" actId="1076"/>
          <ac:spMkLst>
            <pc:docMk/>
            <pc:sldMk cId="2683761033" sldId="444"/>
            <ac:spMk id="27" creationId="{634EEB9F-B820-4FB6-B061-B32F2B7FCEA3}"/>
          </ac:spMkLst>
        </pc:spChg>
        <pc:spChg chg="add mod">
          <ac:chgData name="Masaki Suzuki" userId="2c4feb2ed34ad1a7" providerId="Windows Live" clId="Web-{A62C4538-B757-43BE-AD3D-17D84C9C7D6D}" dt="2021-06-16T03:18:46.494" v="1256" actId="1076"/>
          <ac:spMkLst>
            <pc:docMk/>
            <pc:sldMk cId="2683761033" sldId="444"/>
            <ac:spMk id="28" creationId="{C8ACE101-5E2A-4862-8333-1E62D85631E5}"/>
          </ac:spMkLst>
        </pc:spChg>
        <pc:spChg chg="add mod">
          <ac:chgData name="Masaki Suzuki" userId="2c4feb2ed34ad1a7" providerId="Windows Live" clId="Web-{A62C4538-B757-43BE-AD3D-17D84C9C7D6D}" dt="2021-06-16T03:18:48.026" v="1257" actId="1076"/>
          <ac:spMkLst>
            <pc:docMk/>
            <pc:sldMk cId="2683761033" sldId="444"/>
            <ac:spMk id="29" creationId="{E313E406-5A7B-4D03-843F-51676EDCC981}"/>
          </ac:spMkLst>
        </pc:spChg>
        <pc:spChg chg="add mod">
          <ac:chgData name="Masaki Suzuki" userId="2c4feb2ed34ad1a7" providerId="Windows Live" clId="Web-{A62C4538-B757-43BE-AD3D-17D84C9C7D6D}" dt="2021-06-16T03:19:01.338" v="1262" actId="14100"/>
          <ac:spMkLst>
            <pc:docMk/>
            <pc:sldMk cId="2683761033" sldId="444"/>
            <ac:spMk id="30" creationId="{3EC368AE-E64B-456D-BC1B-226A3569C9A2}"/>
          </ac:spMkLst>
        </pc:spChg>
        <pc:graphicFrameChg chg="add mod modGraphic">
          <ac:chgData name="Masaki Suzuki" userId="2c4feb2ed34ad1a7" providerId="Windows Live" clId="Web-{A62C4538-B757-43BE-AD3D-17D84C9C7D6D}" dt="2021-06-16T03:29:50.588" v="1340"/>
          <ac:graphicFrameMkLst>
            <pc:docMk/>
            <pc:sldMk cId="2683761033" sldId="444"/>
            <ac:graphicFrameMk id="2" creationId="{914B0E91-9E1E-4246-841A-5B4937991A08}"/>
          </ac:graphicFrameMkLst>
        </pc:graphicFrameChg>
        <pc:graphicFrameChg chg="del">
          <ac:chgData name="Masaki Suzuki" userId="2c4feb2ed34ad1a7" providerId="Windows Live" clId="Web-{A62C4538-B757-43BE-AD3D-17D84C9C7D6D}" dt="2021-06-16T02:48:21.998" v="871"/>
          <ac:graphicFrameMkLst>
            <pc:docMk/>
            <pc:sldMk cId="2683761033" sldId="444"/>
            <ac:graphicFrameMk id="5" creationId="{651E18DA-ADF4-4001-B6B6-ABA3A66A6417}"/>
          </ac:graphicFrameMkLst>
        </pc:graphicFrameChg>
      </pc:sldChg>
      <pc:sldChg chg="modSp">
        <pc:chgData name="Masaki Suzuki" userId="2c4feb2ed34ad1a7" providerId="Windows Live" clId="Web-{A62C4538-B757-43BE-AD3D-17D84C9C7D6D}" dt="2021-06-16T04:44:20.755" v="2289" actId="14100"/>
        <pc:sldMkLst>
          <pc:docMk/>
          <pc:sldMk cId="2695505981" sldId="445"/>
        </pc:sldMkLst>
        <pc:spChg chg="mod">
          <ac:chgData name="Masaki Suzuki" userId="2c4feb2ed34ad1a7" providerId="Windows Live" clId="Web-{A62C4538-B757-43BE-AD3D-17D84C9C7D6D}" dt="2021-06-16T04:44:20.755" v="2289" actId="14100"/>
          <ac:spMkLst>
            <pc:docMk/>
            <pc:sldMk cId="2695505981" sldId="445"/>
            <ac:spMk id="11" creationId="{6767F72A-B215-4DDD-8F1E-F5C7B53A0E3B}"/>
          </ac:spMkLst>
        </pc:spChg>
      </pc:sldChg>
      <pc:sldChg chg="modSp">
        <pc:chgData name="Masaki Suzuki" userId="2c4feb2ed34ad1a7" providerId="Windows Live" clId="Web-{A62C4538-B757-43BE-AD3D-17D84C9C7D6D}" dt="2021-06-16T04:44:37.099" v="2291" actId="1076"/>
        <pc:sldMkLst>
          <pc:docMk/>
          <pc:sldMk cId="2381764726" sldId="446"/>
        </pc:sldMkLst>
        <pc:spChg chg="mod">
          <ac:chgData name="Masaki Suzuki" userId="2c4feb2ed34ad1a7" providerId="Windows Live" clId="Web-{A62C4538-B757-43BE-AD3D-17D84C9C7D6D}" dt="2021-06-16T04:44:34.365" v="2290" actId="1076"/>
          <ac:spMkLst>
            <pc:docMk/>
            <pc:sldMk cId="2381764726" sldId="446"/>
            <ac:spMk id="23" creationId="{FCF0946F-6035-410F-81C4-A98910130315}"/>
          </ac:spMkLst>
        </pc:spChg>
        <pc:spChg chg="mod">
          <ac:chgData name="Masaki Suzuki" userId="2c4feb2ed34ad1a7" providerId="Windows Live" clId="Web-{A62C4538-B757-43BE-AD3D-17D84C9C7D6D}" dt="2021-06-16T04:44:37.099" v="2291" actId="1076"/>
          <ac:spMkLst>
            <pc:docMk/>
            <pc:sldMk cId="2381764726" sldId="446"/>
            <ac:spMk id="24" creationId="{349EB33E-7A48-4AAA-B920-B0ACAB0AF228}"/>
          </ac:spMkLst>
        </pc:spChg>
      </pc:sldChg>
      <pc:sldChg chg="addSp delSp modSp add replId">
        <pc:chgData name="Masaki Suzuki" userId="2c4feb2ed34ad1a7" providerId="Windows Live" clId="Web-{A62C4538-B757-43BE-AD3D-17D84C9C7D6D}" dt="2021-06-16T03:34:23.407" v="1404" actId="1076"/>
        <pc:sldMkLst>
          <pc:docMk/>
          <pc:sldMk cId="1369511917" sldId="449"/>
        </pc:sldMkLst>
        <pc:spChg chg="mod">
          <ac:chgData name="Masaki Suzuki" userId="2c4feb2ed34ad1a7" providerId="Windows Live" clId="Web-{A62C4538-B757-43BE-AD3D-17D84C9C7D6D}" dt="2021-06-16T03:23:52.142" v="1314" actId="1076"/>
          <ac:spMkLst>
            <pc:docMk/>
            <pc:sldMk cId="1369511917" sldId="449"/>
            <ac:spMk id="9" creationId="{C6C38CB2-C3A6-4AF7-92CE-3D4AADECC5A9}"/>
          </ac:spMkLst>
        </pc:spChg>
        <pc:spChg chg="del mod">
          <ac:chgData name="Masaki Suzuki" userId="2c4feb2ed34ad1a7" providerId="Windows Live" clId="Web-{A62C4538-B757-43BE-AD3D-17D84C9C7D6D}" dt="2021-06-16T03:27:57.101" v="1326"/>
          <ac:spMkLst>
            <pc:docMk/>
            <pc:sldMk cId="1369511917" sldId="449"/>
            <ac:spMk id="15" creationId="{56A03A3E-9B92-41F0-A27C-9AE756959C1B}"/>
          </ac:spMkLst>
        </pc:spChg>
        <pc:spChg chg="mod">
          <ac:chgData name="Masaki Suzuki" userId="2c4feb2ed34ad1a7" providerId="Windows Live" clId="Web-{A62C4538-B757-43BE-AD3D-17D84C9C7D6D}" dt="2021-06-16T03:31:16.825" v="1347" actId="1076"/>
          <ac:spMkLst>
            <pc:docMk/>
            <pc:sldMk cId="1369511917" sldId="449"/>
            <ac:spMk id="18" creationId="{C19AB4EE-F462-4B5B-9C6E-233E79A49A17}"/>
          </ac:spMkLst>
        </pc:spChg>
        <pc:spChg chg="mod">
          <ac:chgData name="Masaki Suzuki" userId="2c4feb2ed34ad1a7" providerId="Windows Live" clId="Web-{A62C4538-B757-43BE-AD3D-17D84C9C7D6D}" dt="2021-06-16T03:23:58.892" v="1316" actId="1076"/>
          <ac:spMkLst>
            <pc:docMk/>
            <pc:sldMk cId="1369511917" sldId="449"/>
            <ac:spMk id="22" creationId="{601F3FE8-71AE-45B9-9CC2-6552EDF38A0A}"/>
          </ac:spMkLst>
        </pc:spChg>
        <pc:spChg chg="mod">
          <ac:chgData name="Masaki Suzuki" userId="2c4feb2ed34ad1a7" providerId="Windows Live" clId="Web-{A62C4538-B757-43BE-AD3D-17D84C9C7D6D}" dt="2021-06-16T03:24:01.189" v="1317" actId="1076"/>
          <ac:spMkLst>
            <pc:docMk/>
            <pc:sldMk cId="1369511917" sldId="449"/>
            <ac:spMk id="23" creationId="{27DE6990-76EB-4B3B-BDC6-B21998BA91D5}"/>
          </ac:spMkLst>
        </pc:spChg>
        <pc:spChg chg="mod">
          <ac:chgData name="Masaki Suzuki" userId="2c4feb2ed34ad1a7" providerId="Windows Live" clId="Web-{A62C4538-B757-43BE-AD3D-17D84C9C7D6D}" dt="2021-06-16T03:24:04.736" v="1318" actId="1076"/>
          <ac:spMkLst>
            <pc:docMk/>
            <pc:sldMk cId="1369511917" sldId="449"/>
            <ac:spMk id="24" creationId="{EF0DF128-84EE-4BF8-A0E8-0AFE68E72292}"/>
          </ac:spMkLst>
        </pc:spChg>
        <pc:spChg chg="mod">
          <ac:chgData name="Masaki Suzuki" userId="2c4feb2ed34ad1a7" providerId="Windows Live" clId="Web-{A62C4538-B757-43BE-AD3D-17D84C9C7D6D}" dt="2021-06-16T03:28:19.133" v="1329" actId="1076"/>
          <ac:spMkLst>
            <pc:docMk/>
            <pc:sldMk cId="1369511917" sldId="449"/>
            <ac:spMk id="28" creationId="{C8ACE101-5E2A-4862-8333-1E62D85631E5}"/>
          </ac:spMkLst>
        </pc:spChg>
        <pc:spChg chg="mod">
          <ac:chgData name="Masaki Suzuki" userId="2c4feb2ed34ad1a7" providerId="Windows Live" clId="Web-{A62C4538-B757-43BE-AD3D-17D84C9C7D6D}" dt="2021-06-16T03:28:17.101" v="1328" actId="1076"/>
          <ac:spMkLst>
            <pc:docMk/>
            <pc:sldMk cId="1369511917" sldId="449"/>
            <ac:spMk id="29" creationId="{E313E406-5A7B-4D03-843F-51676EDCC981}"/>
          </ac:spMkLst>
        </pc:spChg>
        <pc:spChg chg="mod">
          <ac:chgData name="Masaki Suzuki" userId="2c4feb2ed34ad1a7" providerId="Windows Live" clId="Web-{A62C4538-B757-43BE-AD3D-17D84C9C7D6D}" dt="2021-06-16T03:28:21.352" v="1330" actId="1076"/>
          <ac:spMkLst>
            <pc:docMk/>
            <pc:sldMk cId="1369511917" sldId="449"/>
            <ac:spMk id="30" creationId="{3EC368AE-E64B-456D-BC1B-226A3569C9A2}"/>
          </ac:spMkLst>
        </pc:spChg>
        <pc:spChg chg="add mod">
          <ac:chgData name="Masaki Suzuki" userId="2c4feb2ed34ad1a7" providerId="Windows Live" clId="Web-{A62C4538-B757-43BE-AD3D-17D84C9C7D6D}" dt="2021-06-16T03:28:28.196" v="1332" actId="1076"/>
          <ac:spMkLst>
            <pc:docMk/>
            <pc:sldMk cId="1369511917" sldId="449"/>
            <ac:spMk id="31" creationId="{8850D337-DB29-4E48-96F2-952E4A311106}"/>
          </ac:spMkLst>
        </pc:spChg>
        <pc:spChg chg="add mod">
          <ac:chgData name="Masaki Suzuki" userId="2c4feb2ed34ad1a7" providerId="Windows Live" clId="Web-{A62C4538-B757-43BE-AD3D-17D84C9C7D6D}" dt="2021-06-16T03:28:24.383" v="1331" actId="1076"/>
          <ac:spMkLst>
            <pc:docMk/>
            <pc:sldMk cId="1369511917" sldId="449"/>
            <ac:spMk id="32" creationId="{C6269911-4047-4415-A34D-EBD25895DF08}"/>
          </ac:spMkLst>
        </pc:spChg>
        <pc:spChg chg="add mod">
          <ac:chgData name="Masaki Suzuki" userId="2c4feb2ed34ad1a7" providerId="Windows Live" clId="Web-{A62C4538-B757-43BE-AD3D-17D84C9C7D6D}" dt="2021-06-16T03:28:30.258" v="1333" actId="1076"/>
          <ac:spMkLst>
            <pc:docMk/>
            <pc:sldMk cId="1369511917" sldId="449"/>
            <ac:spMk id="33" creationId="{5FB6FEAA-F86E-48C6-AAAD-694D42E94528}"/>
          </ac:spMkLst>
        </pc:spChg>
        <pc:spChg chg="add mod">
          <ac:chgData name="Masaki Suzuki" userId="2c4feb2ed34ad1a7" providerId="Windows Live" clId="Web-{A62C4538-B757-43BE-AD3D-17D84C9C7D6D}" dt="2021-06-16T03:28:37.102" v="1335" actId="1076"/>
          <ac:spMkLst>
            <pc:docMk/>
            <pc:sldMk cId="1369511917" sldId="449"/>
            <ac:spMk id="34" creationId="{840E6272-988E-41D3-A8AA-DD36893F492B}"/>
          </ac:spMkLst>
        </pc:spChg>
        <pc:spChg chg="add mod">
          <ac:chgData name="Masaki Suzuki" userId="2c4feb2ed34ad1a7" providerId="Windows Live" clId="Web-{A62C4538-B757-43BE-AD3D-17D84C9C7D6D}" dt="2021-06-16T03:31:13.606" v="1346" actId="1076"/>
          <ac:spMkLst>
            <pc:docMk/>
            <pc:sldMk cId="1369511917" sldId="449"/>
            <ac:spMk id="35" creationId="{578478DE-D087-4A6C-9BAC-587F46C64F27}"/>
          </ac:spMkLst>
        </pc:spChg>
        <pc:spChg chg="add mod">
          <ac:chgData name="Masaki Suzuki" userId="2c4feb2ed34ad1a7" providerId="Windows Live" clId="Web-{A62C4538-B757-43BE-AD3D-17D84C9C7D6D}" dt="2021-06-16T03:33:18.031" v="1386" actId="1076"/>
          <ac:spMkLst>
            <pc:docMk/>
            <pc:sldMk cId="1369511917" sldId="449"/>
            <ac:spMk id="36" creationId="{926EA345-3108-44DD-953D-69EA868F7A87}"/>
          </ac:spMkLst>
        </pc:spChg>
        <pc:spChg chg="add mod">
          <ac:chgData name="Masaki Suzuki" userId="2c4feb2ed34ad1a7" providerId="Windows Live" clId="Web-{A62C4538-B757-43BE-AD3D-17D84C9C7D6D}" dt="2021-06-16T03:33:05.218" v="1382" actId="1076"/>
          <ac:spMkLst>
            <pc:docMk/>
            <pc:sldMk cId="1369511917" sldId="449"/>
            <ac:spMk id="37" creationId="{A0923CB2-F5C8-40AE-9D1D-D41310C3358A}"/>
          </ac:spMkLst>
        </pc:spChg>
        <pc:spChg chg="add mod">
          <ac:chgData name="Masaki Suzuki" userId="2c4feb2ed34ad1a7" providerId="Windows Live" clId="Web-{A62C4538-B757-43BE-AD3D-17D84C9C7D6D}" dt="2021-06-16T03:32:09.560" v="1368" actId="1076"/>
          <ac:spMkLst>
            <pc:docMk/>
            <pc:sldMk cId="1369511917" sldId="449"/>
            <ac:spMk id="38" creationId="{12D5EAF9-4B04-4F63-A4D0-93211017F096}"/>
          </ac:spMkLst>
        </pc:spChg>
        <pc:spChg chg="add mod">
          <ac:chgData name="Masaki Suzuki" userId="2c4feb2ed34ad1a7" providerId="Windows Live" clId="Web-{A62C4538-B757-43BE-AD3D-17D84C9C7D6D}" dt="2021-06-16T03:32:19.795" v="1372" actId="1076"/>
          <ac:spMkLst>
            <pc:docMk/>
            <pc:sldMk cId="1369511917" sldId="449"/>
            <ac:spMk id="39" creationId="{22D09492-261F-4A80-BF99-C52B9AF5E51B}"/>
          </ac:spMkLst>
        </pc:spChg>
        <pc:spChg chg="add mod">
          <ac:chgData name="Masaki Suzuki" userId="2c4feb2ed34ad1a7" providerId="Windows Live" clId="Web-{A62C4538-B757-43BE-AD3D-17D84C9C7D6D}" dt="2021-06-16T03:34:10.798" v="1400" actId="1076"/>
          <ac:spMkLst>
            <pc:docMk/>
            <pc:sldMk cId="1369511917" sldId="449"/>
            <ac:spMk id="40" creationId="{8ADDF2F6-160D-4877-9C95-C5AF28266C4B}"/>
          </ac:spMkLst>
        </pc:spChg>
        <pc:spChg chg="add mod">
          <ac:chgData name="Masaki Suzuki" userId="2c4feb2ed34ad1a7" providerId="Windows Live" clId="Web-{A62C4538-B757-43BE-AD3D-17D84C9C7D6D}" dt="2021-06-16T03:32:41.889" v="1380" actId="1076"/>
          <ac:spMkLst>
            <pc:docMk/>
            <pc:sldMk cId="1369511917" sldId="449"/>
            <ac:spMk id="41" creationId="{8B8E007D-0CC9-4C7E-8018-D2C04B217D06}"/>
          </ac:spMkLst>
        </pc:spChg>
        <pc:spChg chg="add mod">
          <ac:chgData name="Masaki Suzuki" userId="2c4feb2ed34ad1a7" providerId="Windows Live" clId="Web-{A62C4538-B757-43BE-AD3D-17D84C9C7D6D}" dt="2021-06-16T03:33:52.485" v="1395" actId="20577"/>
          <ac:spMkLst>
            <pc:docMk/>
            <pc:sldMk cId="1369511917" sldId="449"/>
            <ac:spMk id="42" creationId="{1AA5D6C1-81CB-4A1D-A7D3-B521C68DE651}"/>
          </ac:spMkLst>
        </pc:spChg>
        <pc:spChg chg="add mod">
          <ac:chgData name="Masaki Suzuki" userId="2c4feb2ed34ad1a7" providerId="Windows Live" clId="Web-{A62C4538-B757-43BE-AD3D-17D84C9C7D6D}" dt="2021-06-16T03:33:10.531" v="1384" actId="1076"/>
          <ac:spMkLst>
            <pc:docMk/>
            <pc:sldMk cId="1369511917" sldId="449"/>
            <ac:spMk id="43" creationId="{3151CDAC-E74D-4DC3-BC11-4747FE0371CD}"/>
          </ac:spMkLst>
        </pc:spChg>
        <pc:spChg chg="add mod">
          <ac:chgData name="Masaki Suzuki" userId="2c4feb2ed34ad1a7" providerId="Windows Live" clId="Web-{A62C4538-B757-43BE-AD3D-17D84C9C7D6D}" dt="2021-06-16T03:33:55.672" v="1396" actId="14100"/>
          <ac:spMkLst>
            <pc:docMk/>
            <pc:sldMk cId="1369511917" sldId="449"/>
            <ac:spMk id="44" creationId="{90E96F05-B475-4CFF-A19B-BF0EB185A165}"/>
          </ac:spMkLst>
        </pc:spChg>
        <pc:spChg chg="add mod">
          <ac:chgData name="Masaki Suzuki" userId="2c4feb2ed34ad1a7" providerId="Windows Live" clId="Web-{A62C4538-B757-43BE-AD3D-17D84C9C7D6D}" dt="2021-06-16T03:33:23.937" v="1388" actId="1076"/>
          <ac:spMkLst>
            <pc:docMk/>
            <pc:sldMk cId="1369511917" sldId="449"/>
            <ac:spMk id="45" creationId="{507BF5DE-FCE8-4095-81F0-527CFCD5B198}"/>
          </ac:spMkLst>
        </pc:spChg>
        <pc:spChg chg="add mod">
          <ac:chgData name="Masaki Suzuki" userId="2c4feb2ed34ad1a7" providerId="Windows Live" clId="Web-{A62C4538-B757-43BE-AD3D-17D84C9C7D6D}" dt="2021-06-16T03:34:06.047" v="1398" actId="1076"/>
          <ac:spMkLst>
            <pc:docMk/>
            <pc:sldMk cId="1369511917" sldId="449"/>
            <ac:spMk id="46" creationId="{7B4CE69C-FB87-41AE-A8C9-351A7A2FA0DC}"/>
          </ac:spMkLst>
        </pc:spChg>
        <pc:spChg chg="add mod">
          <ac:chgData name="Masaki Suzuki" userId="2c4feb2ed34ad1a7" providerId="Windows Live" clId="Web-{A62C4538-B757-43BE-AD3D-17D84C9C7D6D}" dt="2021-06-16T03:34:17.141" v="1402" actId="1076"/>
          <ac:spMkLst>
            <pc:docMk/>
            <pc:sldMk cId="1369511917" sldId="449"/>
            <ac:spMk id="47" creationId="{ABE87B39-4C7B-431D-A822-BD4AA35DBD1B}"/>
          </ac:spMkLst>
        </pc:spChg>
        <pc:spChg chg="add mod">
          <ac:chgData name="Masaki Suzuki" userId="2c4feb2ed34ad1a7" providerId="Windows Live" clId="Web-{A62C4538-B757-43BE-AD3D-17D84C9C7D6D}" dt="2021-06-16T03:34:23.407" v="1404" actId="1076"/>
          <ac:spMkLst>
            <pc:docMk/>
            <pc:sldMk cId="1369511917" sldId="449"/>
            <ac:spMk id="48" creationId="{2F21CE98-994D-4491-9D97-1BC1D049FE23}"/>
          </ac:spMkLst>
        </pc:spChg>
        <pc:graphicFrameChg chg="mod modGraphic">
          <ac:chgData name="Masaki Suzuki" userId="2c4feb2ed34ad1a7" providerId="Windows Live" clId="Web-{A62C4538-B757-43BE-AD3D-17D84C9C7D6D}" dt="2021-06-16T03:29:22.884" v="1337"/>
          <ac:graphicFrameMkLst>
            <pc:docMk/>
            <pc:sldMk cId="1369511917" sldId="449"/>
            <ac:graphicFrameMk id="2" creationId="{914B0E91-9E1E-4246-841A-5B4937991A08}"/>
          </ac:graphicFrameMkLst>
        </pc:graphicFrameChg>
      </pc:sldChg>
    </pc:docChg>
  </pc:docChgLst>
  <pc:docChgLst>
    <pc:chgData name="ゲスト ユーザー" providerId="Windows Live" clId="Web-{1AD72DD7-2014-4842-9A4A-0127F950F0CF}"/>
    <pc:docChg chg="addSld delSld modSld sldOrd">
      <pc:chgData name="ゲスト ユーザー" userId="" providerId="Windows Live" clId="Web-{1AD72DD7-2014-4842-9A4A-0127F950F0CF}" dt="2021-03-24T05:10:37.110" v="1784" actId="1076"/>
      <pc:docMkLst>
        <pc:docMk/>
      </pc:docMkLst>
      <pc:sldChg chg="addSp modSp">
        <pc:chgData name="ゲスト ユーザー" userId="" providerId="Windows Live" clId="Web-{1AD72DD7-2014-4842-9A4A-0127F950F0CF}" dt="2021-03-24T04:43:42.331" v="1576" actId="20577"/>
        <pc:sldMkLst>
          <pc:docMk/>
          <pc:sldMk cId="0" sldId="264"/>
        </pc:sldMkLst>
        <pc:spChg chg="add mod">
          <ac:chgData name="ゲスト ユーザー" userId="" providerId="Windows Live" clId="Web-{1AD72DD7-2014-4842-9A4A-0127F950F0CF}" dt="2021-03-24T04:43:00.158" v="1570" actId="14100"/>
          <ac:spMkLst>
            <pc:docMk/>
            <pc:sldMk cId="0" sldId="264"/>
            <ac:spMk id="2" creationId="{45027C44-AF4F-4A83-AE2E-DCDA839DE2D8}"/>
          </ac:spMkLst>
        </pc:spChg>
        <pc:spChg chg="mod">
          <ac:chgData name="ゲスト ユーザー" userId="" providerId="Windows Live" clId="Web-{1AD72DD7-2014-4842-9A4A-0127F950F0CF}" dt="2021-03-24T04:43:42.331" v="1576" actId="20577"/>
          <ac:spMkLst>
            <pc:docMk/>
            <pc:sldMk cId="0" sldId="264"/>
            <ac:spMk id="216" creationId="{00000000-0000-0000-0000-000000000000}"/>
          </ac:spMkLst>
        </pc:spChg>
      </pc:sldChg>
      <pc:sldChg chg="addSp delSp modSp">
        <pc:chgData name="ゲスト ユーザー" userId="" providerId="Windows Live" clId="Web-{1AD72DD7-2014-4842-9A4A-0127F950F0CF}" dt="2021-03-24T04:44:27.019" v="1584" actId="14100"/>
        <pc:sldMkLst>
          <pc:docMk/>
          <pc:sldMk cId="0" sldId="265"/>
        </pc:sldMkLst>
        <pc:spChg chg="add mod">
          <ac:chgData name="ゲスト ユーザー" userId="" providerId="Windows Live" clId="Web-{1AD72DD7-2014-4842-9A4A-0127F950F0CF}" dt="2021-03-24T04:44:27.019" v="1584" actId="14100"/>
          <ac:spMkLst>
            <pc:docMk/>
            <pc:sldMk cId="0" sldId="265"/>
            <ac:spMk id="4" creationId="{83B0A878-393B-46A3-903D-A7B604038F61}"/>
          </ac:spMkLst>
        </pc:spChg>
        <pc:spChg chg="del mod">
          <ac:chgData name="ゲスト ユーザー" userId="" providerId="Windows Live" clId="Web-{1AD72DD7-2014-4842-9A4A-0127F950F0CF}" dt="2021-03-24T04:44:19.941" v="1582"/>
          <ac:spMkLst>
            <pc:docMk/>
            <pc:sldMk cId="0" sldId="265"/>
            <ac:spMk id="235" creationId="{00000000-0000-0000-0000-000000000000}"/>
          </ac:spMkLst>
        </pc:spChg>
      </pc:sldChg>
      <pc:sldChg chg="addSp delSp modSp">
        <pc:chgData name="ゲスト ユーザー" userId="" providerId="Windows Live" clId="Web-{1AD72DD7-2014-4842-9A4A-0127F950F0CF}" dt="2021-03-24T05:02:03.913" v="1691" actId="1076"/>
        <pc:sldMkLst>
          <pc:docMk/>
          <pc:sldMk cId="0" sldId="266"/>
        </pc:sldMkLst>
        <pc:spChg chg="add mod">
          <ac:chgData name="ゲスト ユーザー" userId="" providerId="Windows Live" clId="Web-{1AD72DD7-2014-4842-9A4A-0127F950F0CF}" dt="2021-03-24T04:49:34.009" v="1602" actId="20577"/>
          <ac:spMkLst>
            <pc:docMk/>
            <pc:sldMk cId="0" sldId="266"/>
            <ac:spMk id="3" creationId="{B2C0A272-8324-43AD-97D9-29FDE43E74B6}"/>
          </ac:spMkLst>
        </pc:spChg>
        <pc:spChg chg="add del mod">
          <ac:chgData name="ゲスト ユーザー" userId="" providerId="Windows Live" clId="Web-{1AD72DD7-2014-4842-9A4A-0127F950F0CF}" dt="2021-03-24T04:49:48.541" v="1605"/>
          <ac:spMkLst>
            <pc:docMk/>
            <pc:sldMk cId="0" sldId="266"/>
            <ac:spMk id="4" creationId="{D6936F35-CD01-4922-8F2C-D7676015CE6B}"/>
          </ac:spMkLst>
        </pc:spChg>
        <pc:spChg chg="add mod">
          <ac:chgData name="ゲスト ユーザー" userId="" providerId="Windows Live" clId="Web-{1AD72DD7-2014-4842-9A4A-0127F950F0CF}" dt="2021-03-24T05:02:03.913" v="1691" actId="1076"/>
          <ac:spMkLst>
            <pc:docMk/>
            <pc:sldMk cId="0" sldId="266"/>
            <ac:spMk id="5" creationId="{B2F655E2-832D-4AA5-A1C6-1E28CC370559}"/>
          </ac:spMkLst>
        </pc:spChg>
        <pc:spChg chg="add mod">
          <ac:chgData name="ゲスト ユーザー" userId="" providerId="Windows Live" clId="Web-{1AD72DD7-2014-4842-9A4A-0127F950F0CF}" dt="2021-03-24T05:01:59.397" v="1690" actId="1076"/>
          <ac:spMkLst>
            <pc:docMk/>
            <pc:sldMk cId="0" sldId="266"/>
            <ac:spMk id="12" creationId="{19351962-200A-47CA-84D9-60CFB93A7B5E}"/>
          </ac:spMkLst>
        </pc:spChg>
        <pc:spChg chg="del">
          <ac:chgData name="ゲスト ユーザー" userId="" providerId="Windows Live" clId="Web-{1AD72DD7-2014-4842-9A4A-0127F950F0CF}" dt="2021-03-24T04:46:51.834" v="1588"/>
          <ac:spMkLst>
            <pc:docMk/>
            <pc:sldMk cId="0" sldId="266"/>
            <ac:spMk id="254" creationId="{00000000-0000-0000-0000-000000000000}"/>
          </ac:spMkLst>
        </pc:spChg>
      </pc:sldChg>
      <pc:sldChg chg="addSp delSp modSp">
        <pc:chgData name="ゲスト ユーザー" userId="" providerId="Windows Live" clId="Web-{1AD72DD7-2014-4842-9A4A-0127F950F0CF}" dt="2021-03-24T05:07:21.294" v="1744" actId="20577"/>
        <pc:sldMkLst>
          <pc:docMk/>
          <pc:sldMk cId="0" sldId="267"/>
        </pc:sldMkLst>
        <pc:spChg chg="add mod">
          <ac:chgData name="ゲスト ユーザー" userId="" providerId="Windows Live" clId="Web-{1AD72DD7-2014-4842-9A4A-0127F950F0CF}" dt="2021-03-24T05:02:35.460" v="1698" actId="1076"/>
          <ac:spMkLst>
            <pc:docMk/>
            <pc:sldMk cId="0" sldId="267"/>
            <ac:spMk id="3" creationId="{0E6E1793-8A74-4A4E-B6AE-DFE2D2D51B80}"/>
          </ac:spMkLst>
        </pc:spChg>
        <pc:spChg chg="add mod">
          <ac:chgData name="ゲスト ユーザー" userId="" providerId="Windows Live" clId="Web-{1AD72DD7-2014-4842-9A4A-0127F950F0CF}" dt="2021-03-24T05:03:07.258" v="1703" actId="14100"/>
          <ac:spMkLst>
            <pc:docMk/>
            <pc:sldMk cId="0" sldId="267"/>
            <ac:spMk id="4" creationId="{34578D91-2B82-46CC-9C49-97C90BCF7E6E}"/>
          </ac:spMkLst>
        </pc:spChg>
        <pc:spChg chg="add mod">
          <ac:chgData name="ゲスト ユーザー" userId="" providerId="Windows Live" clId="Web-{1AD72DD7-2014-4842-9A4A-0127F950F0CF}" dt="2021-03-24T05:03:00.867" v="1702" actId="1076"/>
          <ac:spMkLst>
            <pc:docMk/>
            <pc:sldMk cId="0" sldId="267"/>
            <ac:spMk id="5" creationId="{56BE761F-57CD-4D15-86F6-A2C3D66BEF7C}"/>
          </ac:spMkLst>
        </pc:spChg>
        <pc:spChg chg="add del mod">
          <ac:chgData name="ゲスト ユーザー" userId="" providerId="Windows Live" clId="Web-{1AD72DD7-2014-4842-9A4A-0127F950F0CF}" dt="2021-03-24T05:06:15.558" v="1720"/>
          <ac:spMkLst>
            <pc:docMk/>
            <pc:sldMk cId="0" sldId="267"/>
            <ac:spMk id="6" creationId="{F0A79C38-527A-48D3-81D5-0501BC72922C}"/>
          </ac:spMkLst>
        </pc:spChg>
        <pc:spChg chg="mod">
          <ac:chgData name="ゲスト ユーザー" userId="" providerId="Windows Live" clId="Web-{1AD72DD7-2014-4842-9A4A-0127F950F0CF}" dt="2021-03-24T04:53:26.279" v="1666" actId="14100"/>
          <ac:spMkLst>
            <pc:docMk/>
            <pc:sldMk cId="0" sldId="267"/>
            <ac:spMk id="265" creationId="{00000000-0000-0000-0000-000000000000}"/>
          </ac:spMkLst>
        </pc:spChg>
        <pc:spChg chg="add del mod">
          <ac:chgData name="ゲスト ユーザー" userId="" providerId="Windows Live" clId="Web-{1AD72DD7-2014-4842-9A4A-0127F950F0CF}" dt="2021-03-24T05:07:21.294" v="1744" actId="20577"/>
          <ac:spMkLst>
            <pc:docMk/>
            <pc:sldMk cId="0" sldId="267"/>
            <ac:spMk id="268" creationId="{00000000-0000-0000-0000-000000000000}"/>
          </ac:spMkLst>
        </pc:spChg>
        <pc:picChg chg="mod">
          <ac:chgData name="ゲスト ユーザー" userId="" providerId="Windows Live" clId="Web-{1AD72DD7-2014-4842-9A4A-0127F950F0CF}" dt="2021-03-24T04:53:21.216" v="1664" actId="1076"/>
          <ac:picMkLst>
            <pc:docMk/>
            <pc:sldMk cId="0" sldId="267"/>
            <ac:picMk id="267" creationId="{00000000-0000-0000-0000-000000000000}"/>
          </ac:picMkLst>
        </pc:picChg>
      </pc:sldChg>
      <pc:sldChg chg="addSp delSp modSp">
        <pc:chgData name="ゲスト ユーザー" userId="" providerId="Windows Live" clId="Web-{1AD72DD7-2014-4842-9A4A-0127F950F0CF}" dt="2021-03-24T05:10:37.110" v="1784" actId="1076"/>
        <pc:sldMkLst>
          <pc:docMk/>
          <pc:sldMk cId="0" sldId="268"/>
        </pc:sldMkLst>
        <pc:spChg chg="add mod">
          <ac:chgData name="ゲスト ユーザー" userId="" providerId="Windows Live" clId="Web-{1AD72DD7-2014-4842-9A4A-0127F950F0CF}" dt="2021-03-24T04:51:03.464" v="1611" actId="1076"/>
          <ac:spMkLst>
            <pc:docMk/>
            <pc:sldMk cId="0" sldId="268"/>
            <ac:spMk id="6" creationId="{62F6D76C-9E6E-4A1A-9093-4A92072049DE}"/>
          </ac:spMkLst>
        </pc:spChg>
        <pc:spChg chg="add mod">
          <ac:chgData name="ゲスト ユーザー" userId="" providerId="Windows Live" clId="Web-{1AD72DD7-2014-4842-9A4A-0127F950F0CF}" dt="2021-03-24T05:10:37.110" v="1784" actId="1076"/>
          <ac:spMkLst>
            <pc:docMk/>
            <pc:sldMk cId="0" sldId="268"/>
            <ac:spMk id="7" creationId="{6A450B57-B380-470D-B6FB-B92053FEACC7}"/>
          </ac:spMkLst>
        </pc:spChg>
        <pc:spChg chg="mod">
          <ac:chgData name="ゲスト ユーザー" userId="" providerId="Windows Live" clId="Web-{1AD72DD7-2014-4842-9A4A-0127F950F0CF}" dt="2021-03-24T05:10:27.797" v="1782" actId="20577"/>
          <ac:spMkLst>
            <pc:docMk/>
            <pc:sldMk cId="0" sldId="268"/>
            <ac:spMk id="278" creationId="{00000000-0000-0000-0000-000000000000}"/>
          </ac:spMkLst>
        </pc:spChg>
        <pc:spChg chg="del mod">
          <ac:chgData name="ゲスト ユーザー" userId="" providerId="Windows Live" clId="Web-{1AD72DD7-2014-4842-9A4A-0127F950F0CF}" dt="2021-03-24T04:50:57.042" v="1610"/>
          <ac:spMkLst>
            <pc:docMk/>
            <pc:sldMk cId="0" sldId="268"/>
            <ac:spMk id="280" creationId="{00000000-0000-0000-0000-000000000000}"/>
          </ac:spMkLst>
        </pc:spChg>
        <pc:picChg chg="mod">
          <ac:chgData name="ゲスト ユーザー" userId="" providerId="Windows Live" clId="Web-{1AD72DD7-2014-4842-9A4A-0127F950F0CF}" dt="2021-03-24T04:52:08.793" v="1658" actId="1076"/>
          <ac:picMkLst>
            <pc:docMk/>
            <pc:sldMk cId="0" sldId="268"/>
            <ac:picMk id="3" creationId="{F9C7FFEE-53A3-4234-B3BD-E923B1A4863F}"/>
          </ac:picMkLst>
        </pc:picChg>
        <pc:picChg chg="mod">
          <ac:chgData name="ゲスト ユーザー" userId="" providerId="Windows Live" clId="Web-{1AD72DD7-2014-4842-9A4A-0127F950F0CF}" dt="2021-03-24T04:51:05.854" v="1612" actId="1076"/>
          <ac:picMkLst>
            <pc:docMk/>
            <pc:sldMk cId="0" sldId="268"/>
            <ac:picMk id="279" creationId="{00000000-0000-0000-0000-000000000000}"/>
          </ac:picMkLst>
        </pc:picChg>
      </pc:sldChg>
      <pc:sldChg chg="addSp delSp modSp">
        <pc:chgData name="ゲスト ユーザー" userId="" providerId="Windows Live" clId="Web-{1AD72DD7-2014-4842-9A4A-0127F950F0CF}" dt="2021-03-24T04:54:12.889" v="1674" actId="14100"/>
        <pc:sldMkLst>
          <pc:docMk/>
          <pc:sldMk cId="0" sldId="269"/>
        </pc:sldMkLst>
        <pc:spChg chg="add mod">
          <ac:chgData name="ゲスト ユーザー" userId="" providerId="Windows Live" clId="Web-{1AD72DD7-2014-4842-9A4A-0127F950F0CF}" dt="2021-03-24T04:54:09.905" v="1673" actId="14100"/>
          <ac:spMkLst>
            <pc:docMk/>
            <pc:sldMk cId="0" sldId="269"/>
            <ac:spMk id="3" creationId="{D31E857A-5572-4053-A9EF-3A9382D5A77A}"/>
          </ac:spMkLst>
        </pc:spChg>
        <pc:spChg chg="add mod">
          <ac:chgData name="ゲスト ユーザー" userId="" providerId="Windows Live" clId="Web-{1AD72DD7-2014-4842-9A4A-0127F950F0CF}" dt="2021-03-24T04:54:12.889" v="1674" actId="14100"/>
          <ac:spMkLst>
            <pc:docMk/>
            <pc:sldMk cId="0" sldId="269"/>
            <ac:spMk id="4" creationId="{7E6FB8B1-538B-412F-A076-D59EC383FC77}"/>
          </ac:spMkLst>
        </pc:spChg>
        <pc:spChg chg="mod">
          <ac:chgData name="ゲスト ユーザー" userId="" providerId="Windows Live" clId="Web-{1AD72DD7-2014-4842-9A4A-0127F950F0CF}" dt="2021-03-24T04:51:51.683" v="1657" actId="20577"/>
          <ac:spMkLst>
            <pc:docMk/>
            <pc:sldMk cId="0" sldId="269"/>
            <ac:spMk id="294" creationId="{00000000-0000-0000-0000-000000000000}"/>
          </ac:spMkLst>
        </pc:spChg>
        <pc:spChg chg="del mod">
          <ac:chgData name="ゲスト ユーザー" userId="" providerId="Windows Live" clId="Web-{1AD72DD7-2014-4842-9A4A-0127F950F0CF}" dt="2021-03-24T04:53:59.654" v="1671"/>
          <ac:spMkLst>
            <pc:docMk/>
            <pc:sldMk cId="0" sldId="269"/>
            <ac:spMk id="296" creationId="{00000000-0000-0000-0000-000000000000}"/>
          </ac:spMkLst>
        </pc:spChg>
        <pc:spChg chg="del">
          <ac:chgData name="ゲスト ユーザー" userId="" providerId="Windows Live" clId="Web-{1AD72DD7-2014-4842-9A4A-0127F950F0CF}" dt="2021-03-24T04:51:18.527" v="1613"/>
          <ac:spMkLst>
            <pc:docMk/>
            <pc:sldMk cId="0" sldId="269"/>
            <ac:spMk id="298" creationId="{00000000-0000-0000-0000-000000000000}"/>
          </ac:spMkLst>
        </pc:spChg>
      </pc:sldChg>
      <pc:sldChg chg="modSp">
        <pc:chgData name="ゲスト ユーザー" userId="" providerId="Windows Live" clId="Web-{1AD72DD7-2014-4842-9A4A-0127F950F0CF}" dt="2021-03-24T02:13:08.623" v="1464" actId="20577"/>
        <pc:sldMkLst>
          <pc:docMk/>
          <pc:sldMk cId="0" sldId="315"/>
        </pc:sldMkLst>
        <pc:spChg chg="mod">
          <ac:chgData name="ゲスト ユーザー" userId="" providerId="Windows Live" clId="Web-{1AD72DD7-2014-4842-9A4A-0127F950F0CF}" dt="2021-03-24T02:13:08.623" v="1464" actId="20577"/>
          <ac:spMkLst>
            <pc:docMk/>
            <pc:sldMk cId="0" sldId="315"/>
            <ac:spMk id="989" creationId="{00000000-0000-0000-0000-000000000000}"/>
          </ac:spMkLst>
        </pc:spChg>
      </pc:sldChg>
      <pc:sldChg chg="addSp delSp modSp">
        <pc:chgData name="ゲスト ユーザー" userId="" providerId="Windows Live" clId="Web-{1AD72DD7-2014-4842-9A4A-0127F950F0CF}" dt="2021-03-24T02:12:38.373" v="1454" actId="1076"/>
        <pc:sldMkLst>
          <pc:docMk/>
          <pc:sldMk cId="0" sldId="316"/>
        </pc:sldMkLst>
        <pc:spChg chg="mod">
          <ac:chgData name="ゲスト ユーザー" userId="" providerId="Windows Live" clId="Web-{1AD72DD7-2014-4842-9A4A-0127F950F0CF}" dt="2021-03-24T02:10:10.088" v="1405" actId="14100"/>
          <ac:spMkLst>
            <pc:docMk/>
            <pc:sldMk cId="0" sldId="316"/>
            <ac:spMk id="12" creationId="{13EAF557-F787-48F5-94C1-53F491BFF21F}"/>
          </ac:spMkLst>
        </pc:spChg>
        <pc:spChg chg="mod">
          <ac:chgData name="ゲスト ユーザー" userId="" providerId="Windows Live" clId="Web-{1AD72DD7-2014-4842-9A4A-0127F950F0CF}" dt="2021-03-24T02:01:48.190" v="1360" actId="20577"/>
          <ac:spMkLst>
            <pc:docMk/>
            <pc:sldMk cId="0" sldId="316"/>
            <ac:spMk id="1005" creationId="{00000000-0000-0000-0000-000000000000}"/>
          </ac:spMkLst>
        </pc:spChg>
        <pc:spChg chg="del">
          <ac:chgData name="ゲスト ユーザー" userId="" providerId="Windows Live" clId="Web-{1AD72DD7-2014-4842-9A4A-0127F950F0CF}" dt="2021-03-24T02:07:25.444" v="1376"/>
          <ac:spMkLst>
            <pc:docMk/>
            <pc:sldMk cId="0" sldId="316"/>
            <ac:spMk id="1009" creationId="{00000000-0000-0000-0000-000000000000}"/>
          </ac:spMkLst>
        </pc:spChg>
        <pc:spChg chg="mod">
          <ac:chgData name="ゲスト ユーザー" userId="" providerId="Windows Live" clId="Web-{1AD72DD7-2014-4842-9A4A-0127F950F0CF}" dt="2021-03-24T02:09:51.588" v="1401" actId="1076"/>
          <ac:spMkLst>
            <pc:docMk/>
            <pc:sldMk cId="0" sldId="316"/>
            <ac:spMk id="1010" creationId="{00000000-0000-0000-0000-000000000000}"/>
          </ac:spMkLst>
        </pc:spChg>
        <pc:spChg chg="mod">
          <ac:chgData name="ゲスト ユーザー" userId="" providerId="Windows Live" clId="Web-{1AD72DD7-2014-4842-9A4A-0127F950F0CF}" dt="2021-03-24T02:01:56.628" v="1361" actId="1076"/>
          <ac:spMkLst>
            <pc:docMk/>
            <pc:sldMk cId="0" sldId="316"/>
            <ac:spMk id="1012" creationId="{00000000-0000-0000-0000-000000000000}"/>
          </ac:spMkLst>
        </pc:spChg>
        <pc:spChg chg="mod">
          <ac:chgData name="ゲスト ユーザー" userId="" providerId="Windows Live" clId="Web-{1AD72DD7-2014-4842-9A4A-0127F950F0CF}" dt="2021-03-24T02:12:38.373" v="1454" actId="1076"/>
          <ac:spMkLst>
            <pc:docMk/>
            <pc:sldMk cId="0" sldId="316"/>
            <ac:spMk id="1014" creationId="{00000000-0000-0000-0000-000000000000}"/>
          </ac:spMkLst>
        </pc:spChg>
        <pc:picChg chg="add mod">
          <ac:chgData name="ゲスト ユーザー" userId="" providerId="Windows Live" clId="Web-{1AD72DD7-2014-4842-9A4A-0127F950F0CF}" dt="2021-03-24T02:06:40.458" v="1372" actId="1076"/>
          <ac:picMkLst>
            <pc:docMk/>
            <pc:sldMk cId="0" sldId="316"/>
            <ac:picMk id="2" creationId="{A2A45519-F4E5-43DE-9802-794BC24A01D6}"/>
          </ac:picMkLst>
        </pc:picChg>
        <pc:picChg chg="add mod">
          <ac:chgData name="ゲスト ユーザー" userId="" providerId="Windows Live" clId="Web-{1AD72DD7-2014-4842-9A4A-0127F950F0CF}" dt="2021-03-24T02:10:02.025" v="1404" actId="14100"/>
          <ac:picMkLst>
            <pc:docMk/>
            <pc:sldMk cId="0" sldId="316"/>
            <ac:picMk id="3" creationId="{B0E295F6-F246-4641-AA20-133EC3362A09}"/>
          </ac:picMkLst>
        </pc:picChg>
        <pc:picChg chg="mod">
          <ac:chgData name="ゲスト ユーザー" userId="" providerId="Windows Live" clId="Web-{1AD72DD7-2014-4842-9A4A-0127F950F0CF}" dt="2021-03-24T02:09:34.634" v="1400" actId="1076"/>
          <ac:picMkLst>
            <pc:docMk/>
            <pc:sldMk cId="0" sldId="316"/>
            <ac:picMk id="1008" creationId="{00000000-0000-0000-0000-000000000000}"/>
          </ac:picMkLst>
        </pc:picChg>
      </pc:sldChg>
      <pc:sldChg chg="delSp modSp del">
        <pc:chgData name="ゲスト ユーザー" userId="" providerId="Windows Live" clId="Web-{1AD72DD7-2014-4842-9A4A-0127F950F0CF}" dt="2021-03-24T02:11:04.230" v="1415"/>
        <pc:sldMkLst>
          <pc:docMk/>
          <pc:sldMk cId="0" sldId="317"/>
        </pc:sldMkLst>
        <pc:spChg chg="mod">
          <ac:chgData name="ゲスト ユーザー" userId="" providerId="Windows Live" clId="Web-{1AD72DD7-2014-4842-9A4A-0127F950F0CF}" dt="2021-03-24T02:10:43.604" v="1413" actId="20577"/>
          <ac:spMkLst>
            <pc:docMk/>
            <pc:sldMk cId="0" sldId="317"/>
            <ac:spMk id="1019" creationId="{00000000-0000-0000-0000-000000000000}"/>
          </ac:spMkLst>
        </pc:spChg>
        <pc:spChg chg="del">
          <ac:chgData name="ゲスト ユーザー" userId="" providerId="Windows Live" clId="Web-{1AD72DD7-2014-4842-9A4A-0127F950F0CF}" dt="2021-03-24T02:10:46.870" v="1414"/>
          <ac:spMkLst>
            <pc:docMk/>
            <pc:sldMk cId="0" sldId="317"/>
            <ac:spMk id="1026" creationId="{00000000-0000-0000-0000-000000000000}"/>
          </ac:spMkLst>
        </pc:spChg>
      </pc:sldChg>
      <pc:sldChg chg="modSp">
        <pc:chgData name="ゲスト ユーザー" userId="" providerId="Windows Live" clId="Web-{1AD72DD7-2014-4842-9A4A-0127F950F0CF}" dt="2021-03-24T02:12:10.278" v="1451" actId="20577"/>
        <pc:sldMkLst>
          <pc:docMk/>
          <pc:sldMk cId="0" sldId="318"/>
        </pc:sldMkLst>
        <pc:spChg chg="mod">
          <ac:chgData name="ゲスト ユーザー" userId="" providerId="Windows Live" clId="Web-{1AD72DD7-2014-4842-9A4A-0127F950F0CF}" dt="2021-03-24T02:12:02.544" v="1449" actId="1076"/>
          <ac:spMkLst>
            <pc:docMk/>
            <pc:sldMk cId="0" sldId="318"/>
            <ac:spMk id="13" creationId="{8616D2A9-70E3-4B41-B3F0-8FAC7800BE9E}"/>
          </ac:spMkLst>
        </pc:spChg>
        <pc:spChg chg="mod">
          <ac:chgData name="ゲスト ユーザー" userId="" providerId="Windows Live" clId="Web-{1AD72DD7-2014-4842-9A4A-0127F950F0CF}" dt="2021-03-24T02:12:10.278" v="1451" actId="20577"/>
          <ac:spMkLst>
            <pc:docMk/>
            <pc:sldMk cId="0" sldId="318"/>
            <ac:spMk id="1042" creationId="{00000000-0000-0000-0000-000000000000}"/>
          </ac:spMkLst>
        </pc:spChg>
        <pc:spChg chg="mod">
          <ac:chgData name="ゲスト ユーザー" userId="" providerId="Windows Live" clId="Web-{1AD72DD7-2014-4842-9A4A-0127F950F0CF}" dt="2021-03-24T02:11:59.528" v="1448" actId="1076"/>
          <ac:spMkLst>
            <pc:docMk/>
            <pc:sldMk cId="0" sldId="318"/>
            <ac:spMk id="1047" creationId="{00000000-0000-0000-0000-000000000000}"/>
          </ac:spMkLst>
        </pc:spChg>
      </pc:sldChg>
      <pc:sldChg chg="addSp delSp modSp ord">
        <pc:chgData name="ゲスト ユーザー" userId="" providerId="Windows Live" clId="Web-{1AD72DD7-2014-4842-9A4A-0127F950F0CF}" dt="2021-03-24T01:56:09.526" v="1329" actId="20577"/>
        <pc:sldMkLst>
          <pc:docMk/>
          <pc:sldMk cId="3276162484" sldId="321"/>
        </pc:sldMkLst>
        <pc:spChg chg="mod">
          <ac:chgData name="ゲスト ユーザー" userId="" providerId="Windows Live" clId="Web-{1AD72DD7-2014-4842-9A4A-0127F950F0CF}" dt="2021-03-24T01:33:10.043" v="1123" actId="20577"/>
          <ac:spMkLst>
            <pc:docMk/>
            <pc:sldMk cId="3276162484" sldId="321"/>
            <ac:spMk id="3" creationId="{41B6E82B-6D9B-4BBB-B277-69B8CA0B91C3}"/>
          </ac:spMkLst>
        </pc:spChg>
        <pc:spChg chg="add mod">
          <ac:chgData name="ゲスト ユーザー" userId="" providerId="Windows Live" clId="Web-{1AD72DD7-2014-4842-9A4A-0127F950F0CF}" dt="2021-03-24T01:36:15.610" v="1143" actId="1076"/>
          <ac:spMkLst>
            <pc:docMk/>
            <pc:sldMk cId="3276162484" sldId="321"/>
            <ac:spMk id="7" creationId="{B473BD24-71A4-4A28-9BDF-D7413EAD18A6}"/>
          </ac:spMkLst>
        </pc:spChg>
        <pc:spChg chg="mod">
          <ac:chgData name="ゲスト ユーザー" userId="" providerId="Windows Live" clId="Web-{1AD72DD7-2014-4842-9A4A-0127F950F0CF}" dt="2021-03-24T01:56:09.526" v="1329" actId="20577"/>
          <ac:spMkLst>
            <pc:docMk/>
            <pc:sldMk cId="3276162484" sldId="321"/>
            <ac:spMk id="352" creationId="{00000000-0000-0000-0000-000000000000}"/>
          </ac:spMkLst>
        </pc:spChg>
        <pc:picChg chg="del">
          <ac:chgData name="ゲスト ユーザー" userId="" providerId="Windows Live" clId="Web-{1AD72DD7-2014-4842-9A4A-0127F950F0CF}" dt="2021-03-24T01:34:05.857" v="1124"/>
          <ac:picMkLst>
            <pc:docMk/>
            <pc:sldMk cId="3276162484" sldId="321"/>
            <ac:picMk id="4" creationId="{3299CA1B-86CF-4C26-8085-5B66127D8E24}"/>
          </ac:picMkLst>
        </pc:picChg>
        <pc:picChg chg="add del mod">
          <ac:chgData name="ゲスト ユーザー" userId="" providerId="Windows Live" clId="Web-{1AD72DD7-2014-4842-9A4A-0127F950F0CF}" dt="2021-03-24T01:35:29.265" v="1136"/>
          <ac:picMkLst>
            <pc:docMk/>
            <pc:sldMk cId="3276162484" sldId="321"/>
            <ac:picMk id="5" creationId="{1D1E0A19-0932-42C8-8E5D-19D35B92A724}"/>
          </ac:picMkLst>
        </pc:picChg>
        <pc:picChg chg="add mod">
          <ac:chgData name="ゲスト ユーザー" userId="" providerId="Windows Live" clId="Web-{1AD72DD7-2014-4842-9A4A-0127F950F0CF}" dt="2021-03-24T01:35:49.625" v="1139" actId="14100"/>
          <ac:picMkLst>
            <pc:docMk/>
            <pc:sldMk cId="3276162484" sldId="321"/>
            <ac:picMk id="6" creationId="{ECB91658-7D9D-4305-B1D8-511A31D9FC5F}"/>
          </ac:picMkLst>
        </pc:picChg>
      </pc:sldChg>
      <pc:sldChg chg="addSp delSp modSp">
        <pc:chgData name="ゲスト ユーザー" userId="" providerId="Windows Live" clId="Web-{1AD72DD7-2014-4842-9A4A-0127F950F0CF}" dt="2021-03-24T01:42:44.759" v="1224" actId="14100"/>
        <pc:sldMkLst>
          <pc:docMk/>
          <pc:sldMk cId="2026746202" sldId="330"/>
        </pc:sldMkLst>
        <pc:spChg chg="mod">
          <ac:chgData name="ゲスト ユーザー" userId="" providerId="Windows Live" clId="Web-{1AD72DD7-2014-4842-9A4A-0127F950F0CF}" dt="2021-03-24T01:41:59.711" v="1220" actId="20577"/>
          <ac:spMkLst>
            <pc:docMk/>
            <pc:sldMk cId="2026746202" sldId="330"/>
            <ac:spMk id="6" creationId="{A37D0B3E-E398-46E3-862F-CB12BB9ACA59}"/>
          </ac:spMkLst>
        </pc:spChg>
        <pc:picChg chg="add mod">
          <ac:chgData name="ゲスト ユーザー" userId="" providerId="Windows Live" clId="Web-{1AD72DD7-2014-4842-9A4A-0127F950F0CF}" dt="2021-03-24T01:42:44.759" v="1224" actId="14100"/>
          <ac:picMkLst>
            <pc:docMk/>
            <pc:sldMk cId="2026746202" sldId="330"/>
            <ac:picMk id="4" creationId="{5FADC817-3BB1-4B9B-A478-F10D29AEF579}"/>
          </ac:picMkLst>
        </pc:picChg>
        <pc:picChg chg="del">
          <ac:chgData name="ゲスト ユーザー" userId="" providerId="Windows Live" clId="Web-{1AD72DD7-2014-4842-9A4A-0127F950F0CF}" dt="2021-03-24T01:42:37.368" v="1221"/>
          <ac:picMkLst>
            <pc:docMk/>
            <pc:sldMk cId="2026746202" sldId="330"/>
            <ac:picMk id="7" creationId="{686454AF-FD65-4265-BE57-2E86BD7E5690}"/>
          </ac:picMkLst>
        </pc:picChg>
      </pc:sldChg>
      <pc:sldChg chg="modSp">
        <pc:chgData name="ゲスト ユーザー" userId="" providerId="Windows Live" clId="Web-{1AD72DD7-2014-4842-9A4A-0127F950F0CF}" dt="2021-03-24T02:18:14.114" v="1482" actId="20577"/>
        <pc:sldMkLst>
          <pc:docMk/>
          <pc:sldMk cId="3785275960" sldId="331"/>
        </pc:sldMkLst>
        <pc:spChg chg="mod">
          <ac:chgData name="ゲスト ユーザー" userId="" providerId="Windows Live" clId="Web-{1AD72DD7-2014-4842-9A4A-0127F950F0CF}" dt="2021-03-24T02:18:06.614" v="1478" actId="20577"/>
          <ac:spMkLst>
            <pc:docMk/>
            <pc:sldMk cId="3785275960" sldId="331"/>
            <ac:spMk id="3" creationId="{41B6E82B-6D9B-4BBB-B277-69B8CA0B91C3}"/>
          </ac:spMkLst>
        </pc:spChg>
        <pc:spChg chg="mod">
          <ac:chgData name="ゲスト ユーザー" userId="" providerId="Windows Live" clId="Web-{1AD72DD7-2014-4842-9A4A-0127F950F0CF}" dt="2021-03-24T02:18:14.114" v="1482" actId="20577"/>
          <ac:spMkLst>
            <pc:docMk/>
            <pc:sldMk cId="3785275960" sldId="331"/>
            <ac:spMk id="350" creationId="{00000000-0000-0000-0000-000000000000}"/>
          </ac:spMkLst>
        </pc:spChg>
      </pc:sldChg>
      <pc:sldChg chg="addSp delSp modSp">
        <pc:chgData name="ゲスト ユーザー" userId="" providerId="Windows Live" clId="Web-{1AD72DD7-2014-4842-9A4A-0127F950F0CF}" dt="2021-03-24T01:43:51.760" v="1227" actId="1076"/>
        <pc:sldMkLst>
          <pc:docMk/>
          <pc:sldMk cId="2444299485" sldId="335"/>
        </pc:sldMkLst>
        <pc:picChg chg="add mod">
          <ac:chgData name="ゲスト ユーザー" userId="" providerId="Windows Live" clId="Web-{1AD72DD7-2014-4842-9A4A-0127F950F0CF}" dt="2021-03-24T01:43:51.760" v="1227" actId="1076"/>
          <ac:picMkLst>
            <pc:docMk/>
            <pc:sldMk cId="2444299485" sldId="335"/>
            <ac:picMk id="4" creationId="{82F5B559-AF2F-45B8-AAFF-4E307F9A5C2B}"/>
          </ac:picMkLst>
        </pc:picChg>
        <pc:picChg chg="del">
          <ac:chgData name="ゲスト ユーザー" userId="" providerId="Windows Live" clId="Web-{1AD72DD7-2014-4842-9A4A-0127F950F0CF}" dt="2021-03-24T01:43:03.947" v="1225"/>
          <ac:picMkLst>
            <pc:docMk/>
            <pc:sldMk cId="2444299485" sldId="335"/>
            <ac:picMk id="8" creationId="{E61C36CD-F22C-4A77-8716-62F3F5799209}"/>
          </ac:picMkLst>
        </pc:picChg>
      </pc:sldChg>
      <pc:sldChg chg="addSp delSp modSp">
        <pc:chgData name="ゲスト ユーザー" userId="" providerId="Windows Live" clId="Web-{1AD72DD7-2014-4842-9A4A-0127F950F0CF}" dt="2021-03-24T02:21:10.728" v="1555" actId="20577"/>
        <pc:sldMkLst>
          <pc:docMk/>
          <pc:sldMk cId="960304463" sldId="337"/>
        </pc:sldMkLst>
        <pc:spChg chg="mod">
          <ac:chgData name="ゲスト ユーザー" userId="" providerId="Windows Live" clId="Web-{1AD72DD7-2014-4842-9A4A-0127F950F0CF}" dt="2021-03-24T02:20:53.571" v="1550" actId="20577"/>
          <ac:spMkLst>
            <pc:docMk/>
            <pc:sldMk cId="960304463" sldId="337"/>
            <ac:spMk id="3" creationId="{41B6E82B-6D9B-4BBB-B277-69B8CA0B91C3}"/>
          </ac:spMkLst>
        </pc:spChg>
        <pc:spChg chg="mod">
          <ac:chgData name="ゲスト ユーザー" userId="" providerId="Windows Live" clId="Web-{1AD72DD7-2014-4842-9A4A-0127F950F0CF}" dt="2021-03-24T02:21:10.728" v="1555" actId="20577"/>
          <ac:spMkLst>
            <pc:docMk/>
            <pc:sldMk cId="960304463" sldId="337"/>
            <ac:spMk id="6" creationId="{A37D0B3E-E398-46E3-862F-CB12BB9ACA59}"/>
          </ac:spMkLst>
        </pc:spChg>
        <pc:picChg chg="del">
          <ac:chgData name="ゲスト ユーザー" userId="" providerId="Windows Live" clId="Web-{1AD72DD7-2014-4842-9A4A-0127F950F0CF}" dt="2021-03-24T01:39:33.926" v="1146"/>
          <ac:picMkLst>
            <pc:docMk/>
            <pc:sldMk cId="960304463" sldId="337"/>
            <ac:picMk id="4" creationId="{7EE1246B-0E52-42A4-B7E0-2BE862B52D5F}"/>
          </ac:picMkLst>
        </pc:picChg>
        <pc:picChg chg="add del mod">
          <ac:chgData name="ゲスト ユーザー" userId="" providerId="Windows Live" clId="Web-{1AD72DD7-2014-4842-9A4A-0127F950F0CF}" dt="2021-03-24T01:44:33.230" v="1230"/>
          <ac:picMkLst>
            <pc:docMk/>
            <pc:sldMk cId="960304463" sldId="337"/>
            <ac:picMk id="7" creationId="{13448900-6C10-412C-AF8A-2C21FA4C95E5}"/>
          </ac:picMkLst>
        </pc:picChg>
        <pc:picChg chg="add mod">
          <ac:chgData name="ゲスト ユーザー" userId="" providerId="Windows Live" clId="Web-{1AD72DD7-2014-4842-9A4A-0127F950F0CF}" dt="2021-03-24T01:44:41.449" v="1233" actId="14100"/>
          <ac:picMkLst>
            <pc:docMk/>
            <pc:sldMk cId="960304463" sldId="337"/>
            <ac:picMk id="8" creationId="{01E1D39B-D608-4D8C-A843-18C92376637E}"/>
          </ac:picMkLst>
        </pc:picChg>
      </pc:sldChg>
      <pc:sldChg chg="modSp">
        <pc:chgData name="ゲスト ユーザー" userId="" providerId="Windows Live" clId="Web-{1AD72DD7-2014-4842-9A4A-0127F950F0CF}" dt="2021-03-24T02:21:34.275" v="1556" actId="20577"/>
        <pc:sldMkLst>
          <pc:docMk/>
          <pc:sldMk cId="412491998" sldId="339"/>
        </pc:sldMkLst>
        <pc:spChg chg="mod">
          <ac:chgData name="ゲスト ユーザー" userId="" providerId="Windows Live" clId="Web-{1AD72DD7-2014-4842-9A4A-0127F950F0CF}" dt="2021-03-24T02:21:34.275" v="1556" actId="20577"/>
          <ac:spMkLst>
            <pc:docMk/>
            <pc:sldMk cId="412491998" sldId="339"/>
            <ac:spMk id="3" creationId="{41B6E82B-6D9B-4BBB-B277-69B8CA0B91C3}"/>
          </ac:spMkLst>
        </pc:spChg>
      </pc:sldChg>
      <pc:sldChg chg="modSp">
        <pc:chgData name="ゲスト ユーザー" userId="" providerId="Windows Live" clId="Web-{1AD72DD7-2014-4842-9A4A-0127F950F0CF}" dt="2021-03-24T02:22:10.198" v="1563" actId="20577"/>
        <pc:sldMkLst>
          <pc:docMk/>
          <pc:sldMk cId="1695572539" sldId="340"/>
        </pc:sldMkLst>
        <pc:spChg chg="mod">
          <ac:chgData name="ゲスト ユーザー" userId="" providerId="Windows Live" clId="Web-{1AD72DD7-2014-4842-9A4A-0127F950F0CF}" dt="2021-03-24T02:22:10.198" v="1563" actId="20577"/>
          <ac:spMkLst>
            <pc:docMk/>
            <pc:sldMk cId="1695572539" sldId="340"/>
            <ac:spMk id="6" creationId="{A37D0B3E-E398-46E3-862F-CB12BB9ACA59}"/>
          </ac:spMkLst>
        </pc:spChg>
      </pc:sldChg>
      <pc:sldChg chg="modSp">
        <pc:chgData name="ゲスト ユーザー" userId="" providerId="Windows Live" clId="Web-{1AD72DD7-2014-4842-9A4A-0127F950F0CF}" dt="2021-03-24T01:02:49.019" v="281" actId="20577"/>
        <pc:sldMkLst>
          <pc:docMk/>
          <pc:sldMk cId="1440077837" sldId="341"/>
        </pc:sldMkLst>
        <pc:spChg chg="mod">
          <ac:chgData name="ゲスト ユーザー" userId="" providerId="Windows Live" clId="Web-{1AD72DD7-2014-4842-9A4A-0127F950F0CF}" dt="2021-03-24T01:02:39.237" v="278" actId="20577"/>
          <ac:spMkLst>
            <pc:docMk/>
            <pc:sldMk cId="1440077837" sldId="341"/>
            <ac:spMk id="3" creationId="{41B6E82B-6D9B-4BBB-B277-69B8CA0B91C3}"/>
          </ac:spMkLst>
        </pc:spChg>
        <pc:spChg chg="mod">
          <ac:chgData name="ゲスト ユーザー" userId="" providerId="Windows Live" clId="Web-{1AD72DD7-2014-4842-9A4A-0127F950F0CF}" dt="2021-03-24T01:02:49.019" v="281" actId="20577"/>
          <ac:spMkLst>
            <pc:docMk/>
            <pc:sldMk cId="1440077837" sldId="341"/>
            <ac:spMk id="6" creationId="{A37D0B3E-E398-46E3-862F-CB12BB9ACA59}"/>
          </ac:spMkLst>
        </pc:spChg>
      </pc:sldChg>
      <pc:sldChg chg="modSp">
        <pc:chgData name="ゲスト ユーザー" userId="" providerId="Windows Live" clId="Web-{1AD72DD7-2014-4842-9A4A-0127F950F0CF}" dt="2021-03-24T01:03:12.988" v="285" actId="20577"/>
        <pc:sldMkLst>
          <pc:docMk/>
          <pc:sldMk cId="3076179711" sldId="342"/>
        </pc:sldMkLst>
        <pc:spChg chg="mod">
          <ac:chgData name="ゲスト ユーザー" userId="" providerId="Windows Live" clId="Web-{1AD72DD7-2014-4842-9A4A-0127F950F0CF}" dt="2021-03-24T01:03:12.988" v="285" actId="20577"/>
          <ac:spMkLst>
            <pc:docMk/>
            <pc:sldMk cId="3076179711" sldId="342"/>
            <ac:spMk id="3" creationId="{41B6E82B-6D9B-4BBB-B277-69B8CA0B91C3}"/>
          </ac:spMkLst>
        </pc:spChg>
      </pc:sldChg>
      <pc:sldChg chg="modSp">
        <pc:chgData name="ゲスト ユーザー" userId="" providerId="Windows Live" clId="Web-{1AD72DD7-2014-4842-9A4A-0127F950F0CF}" dt="2021-03-24T00:54:55.430" v="83" actId="20577"/>
        <pc:sldMkLst>
          <pc:docMk/>
          <pc:sldMk cId="3758271538" sldId="344"/>
        </pc:sldMkLst>
        <pc:spChg chg="mod">
          <ac:chgData name="ゲスト ユーザー" userId="" providerId="Windows Live" clId="Web-{1AD72DD7-2014-4842-9A4A-0127F950F0CF}" dt="2021-03-24T00:54:55.430" v="83" actId="20577"/>
          <ac:spMkLst>
            <pc:docMk/>
            <pc:sldMk cId="3758271538" sldId="344"/>
            <ac:spMk id="3" creationId="{41B6E82B-6D9B-4BBB-B277-69B8CA0B91C3}"/>
          </ac:spMkLst>
        </pc:spChg>
      </pc:sldChg>
      <pc:sldChg chg="addSp delSp modSp add replId">
        <pc:chgData name="ゲスト ユーザー" userId="" providerId="Windows Live" clId="Web-{1AD72DD7-2014-4842-9A4A-0127F950F0CF}" dt="2021-03-24T01:25:39.736" v="911" actId="14100"/>
        <pc:sldMkLst>
          <pc:docMk/>
          <pc:sldMk cId="206003480" sldId="345"/>
        </pc:sldMkLst>
        <pc:spChg chg="mod">
          <ac:chgData name="ゲスト ユーザー" userId="" providerId="Windows Live" clId="Web-{1AD72DD7-2014-4842-9A4A-0127F950F0CF}" dt="2021-03-24T00:54:37.367" v="74" actId="20577"/>
          <ac:spMkLst>
            <pc:docMk/>
            <pc:sldMk cId="206003480" sldId="345"/>
            <ac:spMk id="3" creationId="{41B6E82B-6D9B-4BBB-B277-69B8CA0B91C3}"/>
          </ac:spMkLst>
        </pc:spChg>
        <pc:spChg chg="mod">
          <ac:chgData name="ゲスト ユーザー" userId="" providerId="Windows Live" clId="Web-{1AD72DD7-2014-4842-9A4A-0127F950F0CF}" dt="2021-03-24T00:59:10.967" v="124" actId="20577"/>
          <ac:spMkLst>
            <pc:docMk/>
            <pc:sldMk cId="206003480" sldId="345"/>
            <ac:spMk id="6" creationId="{A37D0B3E-E398-46E3-862F-CB12BB9ACA59}"/>
          </ac:spMkLst>
        </pc:spChg>
        <pc:spChg chg="del">
          <ac:chgData name="ゲスト ユーザー" userId="" providerId="Windows Live" clId="Web-{1AD72DD7-2014-4842-9A4A-0127F950F0CF}" dt="2021-03-24T00:55:24.118" v="87"/>
          <ac:spMkLst>
            <pc:docMk/>
            <pc:sldMk cId="206003480" sldId="345"/>
            <ac:spMk id="8" creationId="{E82D7B40-A32D-4D26-AA00-9723508FC02B}"/>
          </ac:spMkLst>
        </pc:spChg>
        <pc:spChg chg="add del mod">
          <ac:chgData name="ゲスト ユーザー" userId="" providerId="Windows Live" clId="Web-{1AD72DD7-2014-4842-9A4A-0127F950F0CF}" dt="2021-03-24T00:55:24.603" v="88"/>
          <ac:spMkLst>
            <pc:docMk/>
            <pc:sldMk cId="206003480" sldId="345"/>
            <ac:spMk id="9" creationId="{DE49CABF-07BD-4D0F-BC17-CD93EDE0664C}"/>
          </ac:spMkLst>
        </pc:spChg>
        <pc:spChg chg="add mod">
          <ac:chgData name="ゲスト ユーザー" userId="" providerId="Windows Live" clId="Web-{1AD72DD7-2014-4842-9A4A-0127F950F0CF}" dt="2021-03-24T01:25:39.736" v="911" actId="14100"/>
          <ac:spMkLst>
            <pc:docMk/>
            <pc:sldMk cId="206003480" sldId="345"/>
            <ac:spMk id="11" creationId="{F1F582E5-8487-4DE8-A1D3-4EA026BEA86F}"/>
          </ac:spMkLst>
        </pc:spChg>
        <pc:spChg chg="mod">
          <ac:chgData name="ゲスト ユーザー" userId="" providerId="Windows Live" clId="Web-{1AD72DD7-2014-4842-9A4A-0127F950F0CF}" dt="2021-03-24T00:59:32.311" v="148" actId="20577"/>
          <ac:spMkLst>
            <pc:docMk/>
            <pc:sldMk cId="206003480" sldId="345"/>
            <ac:spMk id="350" creationId="{00000000-0000-0000-0000-000000000000}"/>
          </ac:spMkLst>
        </pc:spChg>
        <pc:picChg chg="del">
          <ac:chgData name="ゲスト ユーザー" userId="" providerId="Windows Live" clId="Web-{1AD72DD7-2014-4842-9A4A-0127F950F0CF}" dt="2021-03-24T00:55:23.056" v="85"/>
          <ac:picMkLst>
            <pc:docMk/>
            <pc:sldMk cId="206003480" sldId="345"/>
            <ac:picMk id="4" creationId="{CE4BF0F7-294D-4EF5-AE05-6BDFCA4E3533}"/>
          </ac:picMkLst>
        </pc:picChg>
        <pc:picChg chg="del">
          <ac:chgData name="ゲスト ユーザー" userId="" providerId="Windows Live" clId="Web-{1AD72DD7-2014-4842-9A4A-0127F950F0CF}" dt="2021-03-24T00:55:23.525" v="86"/>
          <ac:picMkLst>
            <pc:docMk/>
            <pc:sldMk cId="206003480" sldId="345"/>
            <ac:picMk id="7" creationId="{EB0503BD-94D7-48BB-B344-8A467FBB2AE0}"/>
          </ac:picMkLst>
        </pc:picChg>
        <pc:picChg chg="add mod">
          <ac:chgData name="ゲスト ユーザー" userId="" providerId="Windows Live" clId="Web-{1AD72DD7-2014-4842-9A4A-0127F950F0CF}" dt="2021-03-24T00:58:37.513" v="91" actId="14100"/>
          <ac:picMkLst>
            <pc:docMk/>
            <pc:sldMk cId="206003480" sldId="345"/>
            <ac:picMk id="10" creationId="{D00685E2-8AE0-4268-80AE-1015B734A563}"/>
          </ac:picMkLst>
        </pc:picChg>
      </pc:sldChg>
      <pc:sldChg chg="delSp modSp add replId">
        <pc:chgData name="ゲスト ユーザー" userId="" providerId="Windows Live" clId="Web-{1AD72DD7-2014-4842-9A4A-0127F950F0CF}" dt="2021-03-24T01:06:32.852" v="392" actId="20577"/>
        <pc:sldMkLst>
          <pc:docMk/>
          <pc:sldMk cId="2740459347" sldId="346"/>
        </pc:sldMkLst>
        <pc:spChg chg="mod">
          <ac:chgData name="ゲスト ユーザー" userId="" providerId="Windows Live" clId="Web-{1AD72DD7-2014-4842-9A4A-0127F950F0CF}" dt="2021-03-24T01:04:23.677" v="342" actId="14100"/>
          <ac:spMkLst>
            <pc:docMk/>
            <pc:sldMk cId="2740459347" sldId="346"/>
            <ac:spMk id="3" creationId="{41B6E82B-6D9B-4BBB-B277-69B8CA0B91C3}"/>
          </ac:spMkLst>
        </pc:spChg>
        <pc:spChg chg="mod">
          <ac:chgData name="ゲスト ユーザー" userId="" providerId="Windows Live" clId="Web-{1AD72DD7-2014-4842-9A4A-0127F950F0CF}" dt="2021-03-24T01:06:22.367" v="390" actId="14100"/>
          <ac:spMkLst>
            <pc:docMk/>
            <pc:sldMk cId="2740459347" sldId="346"/>
            <ac:spMk id="6" creationId="{A37D0B3E-E398-46E3-862F-CB12BB9ACA59}"/>
          </ac:spMkLst>
        </pc:spChg>
        <pc:spChg chg="del">
          <ac:chgData name="ゲスト ユーザー" userId="" providerId="Windows Live" clId="Web-{1AD72DD7-2014-4842-9A4A-0127F950F0CF}" dt="2021-03-24T01:03:38.332" v="290"/>
          <ac:spMkLst>
            <pc:docMk/>
            <pc:sldMk cId="2740459347" sldId="346"/>
            <ac:spMk id="8" creationId="{E82D7B40-A32D-4D26-AA00-9723508FC02B}"/>
          </ac:spMkLst>
        </pc:spChg>
        <pc:spChg chg="del">
          <ac:chgData name="ゲスト ユーザー" userId="" providerId="Windows Live" clId="Web-{1AD72DD7-2014-4842-9A4A-0127F950F0CF}" dt="2021-03-24T01:03:40.473" v="292"/>
          <ac:spMkLst>
            <pc:docMk/>
            <pc:sldMk cId="2740459347" sldId="346"/>
            <ac:spMk id="9" creationId="{DE49CABF-07BD-4D0F-BC17-CD93EDE0664C}"/>
          </ac:spMkLst>
        </pc:spChg>
        <pc:spChg chg="mod">
          <ac:chgData name="ゲスト ユーザー" userId="" providerId="Windows Live" clId="Web-{1AD72DD7-2014-4842-9A4A-0127F950F0CF}" dt="2021-03-24T01:06:32.852" v="392" actId="20577"/>
          <ac:spMkLst>
            <pc:docMk/>
            <pc:sldMk cId="2740459347" sldId="346"/>
            <ac:spMk id="350" creationId="{00000000-0000-0000-0000-000000000000}"/>
          </ac:spMkLst>
        </pc:spChg>
        <pc:picChg chg="mod">
          <ac:chgData name="ゲスト ユーザー" userId="" providerId="Windows Live" clId="Web-{1AD72DD7-2014-4842-9A4A-0127F950F0CF}" dt="2021-03-24T00:59:45.968" v="150" actId="1076"/>
          <ac:picMkLst>
            <pc:docMk/>
            <pc:sldMk cId="2740459347" sldId="346"/>
            <ac:picMk id="2" creationId="{0ABE893C-5261-4583-9731-706F2263B320}"/>
          </ac:picMkLst>
        </pc:picChg>
        <pc:picChg chg="del">
          <ac:chgData name="ゲスト ユーザー" userId="" providerId="Windows Live" clId="Web-{1AD72DD7-2014-4842-9A4A-0127F950F0CF}" dt="2021-03-24T01:03:38.676" v="291"/>
          <ac:picMkLst>
            <pc:docMk/>
            <pc:sldMk cId="2740459347" sldId="346"/>
            <ac:picMk id="4" creationId="{CE4BF0F7-294D-4EF5-AE05-6BDFCA4E3533}"/>
          </ac:picMkLst>
        </pc:picChg>
        <pc:picChg chg="mod">
          <ac:chgData name="ゲスト ユーザー" userId="" providerId="Windows Live" clId="Web-{1AD72DD7-2014-4842-9A4A-0127F950F0CF}" dt="2021-03-24T00:59:46.905" v="151" actId="1076"/>
          <ac:picMkLst>
            <pc:docMk/>
            <pc:sldMk cId="2740459347" sldId="346"/>
            <ac:picMk id="5" creationId="{2123D3A6-0369-433D-BE08-D625094BE9F6}"/>
          </ac:picMkLst>
        </pc:picChg>
        <pc:picChg chg="del">
          <ac:chgData name="ゲスト ユーザー" userId="" providerId="Windows Live" clId="Web-{1AD72DD7-2014-4842-9A4A-0127F950F0CF}" dt="2021-03-24T01:03:37.473" v="289"/>
          <ac:picMkLst>
            <pc:docMk/>
            <pc:sldMk cId="2740459347" sldId="346"/>
            <ac:picMk id="7" creationId="{EB0503BD-94D7-48BB-B344-8A467FBB2AE0}"/>
          </ac:picMkLst>
        </pc:picChg>
      </pc:sldChg>
      <pc:sldChg chg="addSp modSp add replId">
        <pc:chgData name="ゲスト ユーザー" userId="" providerId="Windows Live" clId="Web-{1AD72DD7-2014-4842-9A4A-0127F950F0CF}" dt="2021-03-24T01:25:57.440" v="914" actId="14100"/>
        <pc:sldMkLst>
          <pc:docMk/>
          <pc:sldMk cId="3478011051" sldId="347"/>
        </pc:sldMkLst>
        <pc:spChg chg="mod">
          <ac:chgData name="ゲスト ユーザー" userId="" providerId="Windows Live" clId="Web-{1AD72DD7-2014-4842-9A4A-0127F950F0CF}" dt="2021-03-24T01:08:58.433" v="481" actId="20577"/>
          <ac:spMkLst>
            <pc:docMk/>
            <pc:sldMk cId="3478011051" sldId="347"/>
            <ac:spMk id="3" creationId="{41B6E82B-6D9B-4BBB-B277-69B8CA0B91C3}"/>
          </ac:spMkLst>
        </pc:spChg>
        <pc:spChg chg="mod">
          <ac:chgData name="ゲスト ユーザー" userId="" providerId="Windows Live" clId="Web-{1AD72DD7-2014-4842-9A4A-0127F950F0CF}" dt="2021-03-24T01:08:20.979" v="455" actId="20577"/>
          <ac:spMkLst>
            <pc:docMk/>
            <pc:sldMk cId="3478011051" sldId="347"/>
            <ac:spMk id="6" creationId="{A37D0B3E-E398-46E3-862F-CB12BB9ACA59}"/>
          </ac:spMkLst>
        </pc:spChg>
        <pc:spChg chg="add mod">
          <ac:chgData name="ゲスト ユーザー" userId="" providerId="Windows Live" clId="Web-{1AD72DD7-2014-4842-9A4A-0127F950F0CF}" dt="2021-03-24T01:25:57.440" v="914" actId="14100"/>
          <ac:spMkLst>
            <pc:docMk/>
            <pc:sldMk cId="3478011051" sldId="347"/>
            <ac:spMk id="7" creationId="{72680A67-C844-4200-923B-5BB550B803D2}"/>
          </ac:spMkLst>
        </pc:spChg>
        <pc:spChg chg="mod">
          <ac:chgData name="ゲスト ユーザー" userId="" providerId="Windows Live" clId="Web-{1AD72DD7-2014-4842-9A4A-0127F950F0CF}" dt="2021-03-24T01:08:45.667" v="471" actId="20577"/>
          <ac:spMkLst>
            <pc:docMk/>
            <pc:sldMk cId="3478011051" sldId="347"/>
            <ac:spMk id="350" creationId="{00000000-0000-0000-0000-000000000000}"/>
          </ac:spMkLst>
        </pc:spChg>
        <pc:picChg chg="add mod">
          <ac:chgData name="ゲスト ユーザー" userId="" providerId="Windows Live" clId="Web-{1AD72DD7-2014-4842-9A4A-0127F950F0CF}" dt="2021-03-24T01:09:41.215" v="484" actId="14100"/>
          <ac:picMkLst>
            <pc:docMk/>
            <pc:sldMk cId="3478011051" sldId="347"/>
            <ac:picMk id="4" creationId="{45163AFF-4867-4A17-B4A1-B045C5E363F8}"/>
          </ac:picMkLst>
        </pc:picChg>
      </pc:sldChg>
      <pc:sldChg chg="addSp delSp modSp add replId">
        <pc:chgData name="ゲスト ユーザー" userId="" providerId="Windows Live" clId="Web-{1AD72DD7-2014-4842-9A4A-0127F950F0CF}" dt="2021-03-24T01:26:27.019" v="928" actId="20577"/>
        <pc:sldMkLst>
          <pc:docMk/>
          <pc:sldMk cId="1252576902" sldId="348"/>
        </pc:sldMkLst>
        <pc:spChg chg="mod">
          <ac:chgData name="ゲスト ユーザー" userId="" providerId="Windows Live" clId="Web-{1AD72DD7-2014-4842-9A4A-0127F950F0CF}" dt="2021-03-24T01:15:06.207" v="702" actId="20577"/>
          <ac:spMkLst>
            <pc:docMk/>
            <pc:sldMk cId="1252576902" sldId="348"/>
            <ac:spMk id="3" creationId="{41B6E82B-6D9B-4BBB-B277-69B8CA0B91C3}"/>
          </ac:spMkLst>
        </pc:spChg>
        <pc:spChg chg="mod">
          <ac:chgData name="ゲスト ユーザー" userId="" providerId="Windows Live" clId="Web-{1AD72DD7-2014-4842-9A4A-0127F950F0CF}" dt="2021-03-24T01:26:10.065" v="918" actId="20577"/>
          <ac:spMkLst>
            <pc:docMk/>
            <pc:sldMk cId="1252576902" sldId="348"/>
            <ac:spMk id="6" creationId="{A37D0B3E-E398-46E3-862F-CB12BB9ACA59}"/>
          </ac:spMkLst>
        </pc:spChg>
        <pc:spChg chg="mod">
          <ac:chgData name="ゲスト ユーザー" userId="" providerId="Windows Live" clId="Web-{1AD72DD7-2014-4842-9A4A-0127F950F0CF}" dt="2021-03-24T01:26:27.019" v="928" actId="20577"/>
          <ac:spMkLst>
            <pc:docMk/>
            <pc:sldMk cId="1252576902" sldId="348"/>
            <ac:spMk id="350" creationId="{00000000-0000-0000-0000-000000000000}"/>
          </ac:spMkLst>
        </pc:spChg>
        <pc:picChg chg="mod">
          <ac:chgData name="ゲスト ユーザー" userId="" providerId="Windows Live" clId="Web-{1AD72DD7-2014-4842-9A4A-0127F950F0CF}" dt="2021-03-24T01:09:57.450" v="488" actId="1076"/>
          <ac:picMkLst>
            <pc:docMk/>
            <pc:sldMk cId="1252576902" sldId="348"/>
            <ac:picMk id="2" creationId="{0ABE893C-5261-4583-9731-706F2263B320}"/>
          </ac:picMkLst>
        </pc:picChg>
        <pc:picChg chg="del">
          <ac:chgData name="ゲスト ユーザー" userId="" providerId="Windows Live" clId="Web-{1AD72DD7-2014-4842-9A4A-0127F950F0CF}" dt="2021-03-24T01:14:23.284" v="683"/>
          <ac:picMkLst>
            <pc:docMk/>
            <pc:sldMk cId="1252576902" sldId="348"/>
            <ac:picMk id="4" creationId="{45163AFF-4867-4A17-B4A1-B045C5E363F8}"/>
          </ac:picMkLst>
        </pc:picChg>
        <pc:picChg chg="mod">
          <ac:chgData name="ゲスト ユーザー" userId="" providerId="Windows Live" clId="Web-{1AD72DD7-2014-4842-9A4A-0127F950F0CF}" dt="2021-03-24T01:09:56.638" v="487" actId="1076"/>
          <ac:picMkLst>
            <pc:docMk/>
            <pc:sldMk cId="1252576902" sldId="348"/>
            <ac:picMk id="5" creationId="{2123D3A6-0369-433D-BE08-D625094BE9F6}"/>
          </ac:picMkLst>
        </pc:picChg>
        <pc:picChg chg="add mod">
          <ac:chgData name="ゲスト ユーザー" userId="" providerId="Windows Live" clId="Web-{1AD72DD7-2014-4842-9A4A-0127F950F0CF}" dt="2021-03-24T01:14:28.940" v="686" actId="14100"/>
          <ac:picMkLst>
            <pc:docMk/>
            <pc:sldMk cId="1252576902" sldId="348"/>
            <ac:picMk id="7" creationId="{40B2CA00-8CB5-402D-85B2-C48CEFFD0425}"/>
          </ac:picMkLst>
        </pc:picChg>
      </pc:sldChg>
      <pc:sldChg chg="addSp delSp modSp add replId">
        <pc:chgData name="ゲスト ユーザー" userId="" providerId="Windows Live" clId="Web-{1AD72DD7-2014-4842-9A4A-0127F950F0CF}" dt="2021-03-24T02:13:55.609" v="1467" actId="14100"/>
        <pc:sldMkLst>
          <pc:docMk/>
          <pc:sldMk cId="1983677846" sldId="349"/>
        </pc:sldMkLst>
        <pc:spChg chg="mod">
          <ac:chgData name="ゲスト ユーザー" userId="" providerId="Windows Live" clId="Web-{1AD72DD7-2014-4842-9A4A-0127F950F0CF}" dt="2021-03-24T01:16:18.537" v="715" actId="20577"/>
          <ac:spMkLst>
            <pc:docMk/>
            <pc:sldMk cId="1983677846" sldId="349"/>
            <ac:spMk id="3" creationId="{41B6E82B-6D9B-4BBB-B277-69B8CA0B91C3}"/>
          </ac:spMkLst>
        </pc:spChg>
        <pc:spChg chg="mod">
          <ac:chgData name="ゲスト ユーザー" userId="" providerId="Windows Live" clId="Web-{1AD72DD7-2014-4842-9A4A-0127F950F0CF}" dt="2021-03-24T01:56:26.871" v="1335" actId="20577"/>
          <ac:spMkLst>
            <pc:docMk/>
            <pc:sldMk cId="1983677846" sldId="349"/>
            <ac:spMk id="6" creationId="{A37D0B3E-E398-46E3-862F-CB12BB9ACA59}"/>
          </ac:spMkLst>
        </pc:spChg>
        <pc:spChg chg="mod">
          <ac:chgData name="ゲスト ユーザー" userId="" providerId="Windows Live" clId="Web-{1AD72DD7-2014-4842-9A4A-0127F950F0CF}" dt="2021-03-24T01:16:01.771" v="708" actId="20577"/>
          <ac:spMkLst>
            <pc:docMk/>
            <pc:sldMk cId="1983677846" sldId="349"/>
            <ac:spMk id="350" creationId="{00000000-0000-0000-0000-000000000000}"/>
          </ac:spMkLst>
        </pc:spChg>
        <pc:picChg chg="add mod">
          <ac:chgData name="ゲスト ユーザー" userId="" providerId="Windows Live" clId="Web-{1AD72DD7-2014-4842-9A4A-0127F950F0CF}" dt="2021-03-24T02:13:55.609" v="1467" actId="14100"/>
          <ac:picMkLst>
            <pc:docMk/>
            <pc:sldMk cId="1983677846" sldId="349"/>
            <ac:picMk id="4" creationId="{5F5F680F-7F24-4F26-834A-0E0774899C78}"/>
          </ac:picMkLst>
        </pc:picChg>
        <pc:picChg chg="del">
          <ac:chgData name="ゲスト ユーザー" userId="" providerId="Windows Live" clId="Web-{1AD72DD7-2014-4842-9A4A-0127F950F0CF}" dt="2021-03-24T01:16:23.271" v="724"/>
          <ac:picMkLst>
            <pc:docMk/>
            <pc:sldMk cId="1983677846" sldId="349"/>
            <ac:picMk id="7" creationId="{40B2CA00-8CB5-402D-85B2-C48CEFFD0425}"/>
          </ac:picMkLst>
        </pc:picChg>
      </pc:sldChg>
      <pc:sldChg chg="addSp delSp modSp add ord replId">
        <pc:chgData name="ゲスト ユーザー" userId="" providerId="Windows Live" clId="Web-{1AD72DD7-2014-4842-9A4A-0127F950F0CF}" dt="2021-03-24T01:47:07.905" v="1257" actId="1076"/>
        <pc:sldMkLst>
          <pc:docMk/>
          <pc:sldMk cId="3051177208" sldId="350"/>
        </pc:sldMkLst>
        <pc:spChg chg="mod">
          <ac:chgData name="ゲスト ユーザー" userId="" providerId="Windows Live" clId="Web-{1AD72DD7-2014-4842-9A4A-0127F950F0CF}" dt="2021-03-24T01:47:07.905" v="1257" actId="1076"/>
          <ac:spMkLst>
            <pc:docMk/>
            <pc:sldMk cId="3051177208" sldId="350"/>
            <ac:spMk id="3" creationId="{41B6E82B-6D9B-4BBB-B277-69B8CA0B91C3}"/>
          </ac:spMkLst>
        </pc:spChg>
        <pc:spChg chg="add del mod">
          <ac:chgData name="ゲスト ユーザー" userId="" providerId="Windows Live" clId="Web-{1AD72DD7-2014-4842-9A4A-0127F950F0CF}" dt="2021-03-24T01:45:46.169" v="1240"/>
          <ac:spMkLst>
            <pc:docMk/>
            <pc:sldMk cId="3051177208" sldId="350"/>
            <ac:spMk id="6" creationId="{8CC1D73A-6F94-460E-8234-46FEE5E10F08}"/>
          </ac:spMkLst>
        </pc:spChg>
        <pc:spChg chg="add del mod">
          <ac:chgData name="ゲスト ユーザー" userId="" providerId="Windows Live" clId="Web-{1AD72DD7-2014-4842-9A4A-0127F950F0CF}" dt="2021-03-24T01:45:45.169" v="1239"/>
          <ac:spMkLst>
            <pc:docMk/>
            <pc:sldMk cId="3051177208" sldId="350"/>
            <ac:spMk id="11" creationId="{39B78D9C-270B-4383-BCFF-68E42C0CA1CB}"/>
          </ac:spMkLst>
        </pc:spChg>
        <pc:spChg chg="mod">
          <ac:chgData name="ゲスト ユーザー" userId="" providerId="Windows Live" clId="Web-{1AD72DD7-2014-4842-9A4A-0127F950F0CF}" dt="2021-03-24T01:16:52.928" v="728" actId="20577"/>
          <ac:spMkLst>
            <pc:docMk/>
            <pc:sldMk cId="3051177208" sldId="350"/>
            <ac:spMk id="350" creationId="{00000000-0000-0000-0000-000000000000}"/>
          </ac:spMkLst>
        </pc:spChg>
        <pc:spChg chg="mod">
          <ac:chgData name="ゲスト ユーザー" userId="" providerId="Windows Live" clId="Web-{1AD72DD7-2014-4842-9A4A-0127F950F0CF}" dt="2021-03-24T01:47:05.843" v="1256" actId="1076"/>
          <ac:spMkLst>
            <pc:docMk/>
            <pc:sldMk cId="3051177208" sldId="350"/>
            <ac:spMk id="352" creationId="{00000000-0000-0000-0000-000000000000}"/>
          </ac:spMkLst>
        </pc:spChg>
        <pc:picChg chg="mod">
          <ac:chgData name="ゲスト ユーザー" userId="" providerId="Windows Live" clId="Web-{1AD72DD7-2014-4842-9A4A-0127F950F0CF}" dt="2021-03-24T01:16:53.725" v="731" actId="1076"/>
          <ac:picMkLst>
            <pc:docMk/>
            <pc:sldMk cId="3051177208" sldId="350"/>
            <ac:picMk id="2" creationId="{0ABE893C-5261-4583-9731-706F2263B320}"/>
          </ac:picMkLst>
        </pc:picChg>
        <pc:picChg chg="del">
          <ac:chgData name="ゲスト ユーザー" userId="" providerId="Windows Live" clId="Web-{1AD72DD7-2014-4842-9A4A-0127F950F0CF}" dt="2021-03-24T01:17:02.600" v="734"/>
          <ac:picMkLst>
            <pc:docMk/>
            <pc:sldMk cId="3051177208" sldId="350"/>
            <ac:picMk id="4" creationId="{3299CA1B-86CF-4C26-8085-5B66127D8E24}"/>
          </ac:picMkLst>
        </pc:picChg>
        <pc:picChg chg="add del mod">
          <ac:chgData name="ゲスト ユーザー" userId="" providerId="Windows Live" clId="Web-{1AD72DD7-2014-4842-9A4A-0127F950F0CF}" dt="2021-03-24T01:45:43.981" v="1238"/>
          <ac:picMkLst>
            <pc:docMk/>
            <pc:sldMk cId="3051177208" sldId="350"/>
            <ac:picMk id="5" creationId="{5751AC24-F0FE-4A90-97D5-E07BD9E673AB}"/>
          </ac:picMkLst>
        </pc:picChg>
        <pc:picChg chg="mod">
          <ac:chgData name="ゲスト ユーザー" userId="" providerId="Windows Live" clId="Web-{1AD72DD7-2014-4842-9A4A-0127F950F0CF}" dt="2021-03-24T01:47:04.499" v="1255" actId="1076"/>
          <ac:picMkLst>
            <pc:docMk/>
            <pc:sldMk cId="3051177208" sldId="350"/>
            <ac:picMk id="351" creationId="{00000000-0000-0000-0000-000000000000}"/>
          </ac:picMkLst>
        </pc:picChg>
      </pc:sldChg>
      <pc:sldChg chg="addSp delSp modSp add replId">
        <pc:chgData name="ゲスト ユーザー" userId="" providerId="Windows Live" clId="Web-{1AD72DD7-2014-4842-9A4A-0127F950F0CF}" dt="2021-03-24T01:49:56.800" v="1326" actId="20577"/>
        <pc:sldMkLst>
          <pc:docMk/>
          <pc:sldMk cId="2411830664" sldId="351"/>
        </pc:sldMkLst>
        <pc:spChg chg="mod">
          <ac:chgData name="ゲスト ユーザー" userId="" providerId="Windows Live" clId="Web-{1AD72DD7-2014-4842-9A4A-0127F950F0CF}" dt="2021-03-24T01:49:56.800" v="1326" actId="20577"/>
          <ac:spMkLst>
            <pc:docMk/>
            <pc:sldMk cId="2411830664" sldId="351"/>
            <ac:spMk id="3" creationId="{41B6E82B-6D9B-4BBB-B277-69B8CA0B91C3}"/>
          </ac:spMkLst>
        </pc:spChg>
        <pc:spChg chg="mod">
          <ac:chgData name="ゲスト ユーザー" userId="" providerId="Windows Live" clId="Web-{1AD72DD7-2014-4842-9A4A-0127F950F0CF}" dt="2021-03-24T01:34:38.436" v="1133" actId="14100"/>
          <ac:spMkLst>
            <pc:docMk/>
            <pc:sldMk cId="2411830664" sldId="351"/>
            <ac:spMk id="6" creationId="{8CC1D73A-6F94-460E-8234-46FEE5E10F08}"/>
          </ac:spMkLst>
        </pc:spChg>
        <pc:spChg chg="add mod">
          <ac:chgData name="ゲスト ユーザー" userId="" providerId="Windows Live" clId="Web-{1AD72DD7-2014-4842-9A4A-0127F950F0CF}" dt="2021-03-24T01:49:27.580" v="1325" actId="20577"/>
          <ac:spMkLst>
            <pc:docMk/>
            <pc:sldMk cId="2411830664" sldId="351"/>
            <ac:spMk id="8" creationId="{021A3727-A1BF-4060-B535-29DED661C0D2}"/>
          </ac:spMkLst>
        </pc:spChg>
        <pc:spChg chg="del">
          <ac:chgData name="ゲスト ユーザー" userId="" providerId="Windows Live" clId="Web-{1AD72DD7-2014-4842-9A4A-0127F950F0CF}" dt="2021-03-24T01:30:42.430" v="1045"/>
          <ac:spMkLst>
            <pc:docMk/>
            <pc:sldMk cId="2411830664" sldId="351"/>
            <ac:spMk id="11" creationId="{39B78D9C-270B-4383-BCFF-68E42C0CA1CB}"/>
          </ac:spMkLst>
        </pc:spChg>
        <pc:spChg chg="mod">
          <ac:chgData name="ゲスト ユーザー" userId="" providerId="Windows Live" clId="Web-{1AD72DD7-2014-4842-9A4A-0127F950F0CF}" dt="2021-03-24T01:46:34.326" v="1248" actId="20577"/>
          <ac:spMkLst>
            <pc:docMk/>
            <pc:sldMk cId="2411830664" sldId="351"/>
            <ac:spMk id="350" creationId="{00000000-0000-0000-0000-000000000000}"/>
          </ac:spMkLst>
        </pc:spChg>
        <pc:spChg chg="del mod">
          <ac:chgData name="ゲスト ユーザー" userId="" providerId="Windows Live" clId="Web-{1AD72DD7-2014-4842-9A4A-0127F950F0CF}" dt="2021-03-24T01:46:05.966" v="1243"/>
          <ac:spMkLst>
            <pc:docMk/>
            <pc:sldMk cId="2411830664" sldId="351"/>
            <ac:spMk id="352" creationId="{00000000-0000-0000-0000-000000000000}"/>
          </ac:spMkLst>
        </pc:spChg>
        <pc:picChg chg="mod">
          <ac:chgData name="ゲスト ユーザー" userId="" providerId="Windows Live" clId="Web-{1AD72DD7-2014-4842-9A4A-0127F950F0CF}" dt="2021-03-24T01:48:20.594" v="1297" actId="1076"/>
          <ac:picMkLst>
            <pc:docMk/>
            <pc:sldMk cId="2411830664" sldId="351"/>
            <ac:picMk id="2" creationId="{0ABE893C-5261-4583-9731-706F2263B320}"/>
          </ac:picMkLst>
        </pc:picChg>
        <pc:picChg chg="add mod ord">
          <ac:chgData name="ゲスト ユーザー" userId="" providerId="Windows Live" clId="Web-{1AD72DD7-2014-4842-9A4A-0127F950F0CF}" dt="2021-03-24T01:34:27.607" v="1130"/>
          <ac:picMkLst>
            <pc:docMk/>
            <pc:sldMk cId="2411830664" sldId="351"/>
            <ac:picMk id="4" creationId="{FA2C2CE9-18A9-40F4-A6C1-507CA73541E3}"/>
          </ac:picMkLst>
        </pc:picChg>
        <pc:picChg chg="del mod">
          <ac:chgData name="ゲスト ユーザー" userId="" providerId="Windows Live" clId="Web-{1AD72DD7-2014-4842-9A4A-0127F950F0CF}" dt="2021-03-24T01:30:40.009" v="1044"/>
          <ac:picMkLst>
            <pc:docMk/>
            <pc:sldMk cId="2411830664" sldId="351"/>
            <ac:picMk id="5" creationId="{5751AC24-F0FE-4A90-97D5-E07BD9E673AB}"/>
          </ac:picMkLst>
        </pc:picChg>
        <pc:picChg chg="add mod">
          <ac:chgData name="ゲスト ユーザー" userId="" providerId="Windows Live" clId="Web-{1AD72DD7-2014-4842-9A4A-0127F950F0CF}" dt="2021-03-24T01:48:12.125" v="1293" actId="1076"/>
          <ac:picMkLst>
            <pc:docMk/>
            <pc:sldMk cId="2411830664" sldId="351"/>
            <ac:picMk id="7" creationId="{F659B0BB-1127-41A2-9332-8735B71C0C1B}"/>
          </ac:picMkLst>
        </pc:picChg>
        <pc:picChg chg="del mod">
          <ac:chgData name="ゲスト ユーザー" userId="" providerId="Windows Live" clId="Web-{1AD72DD7-2014-4842-9A4A-0127F950F0CF}" dt="2021-03-24T01:46:05.154" v="1242"/>
          <ac:picMkLst>
            <pc:docMk/>
            <pc:sldMk cId="2411830664" sldId="351"/>
            <ac:picMk id="351" creationId="{00000000-0000-0000-0000-000000000000}"/>
          </ac:picMkLst>
        </pc:picChg>
      </pc:sldChg>
      <pc:sldChg chg="addSp delSp modSp add replId">
        <pc:chgData name="ゲスト ユーザー" userId="" providerId="Windows Live" clId="Web-{1AD72DD7-2014-4842-9A4A-0127F950F0CF}" dt="2021-03-24T02:09:22.712" v="1399" actId="1076"/>
        <pc:sldMkLst>
          <pc:docMk/>
          <pc:sldMk cId="3429178118" sldId="352"/>
        </pc:sldMkLst>
        <pc:spChg chg="del">
          <ac:chgData name="ゲスト ユーザー" userId="" providerId="Windows Live" clId="Web-{1AD72DD7-2014-4842-9A4A-0127F950F0CF}" dt="2021-03-24T02:08:02.992" v="1385"/>
          <ac:spMkLst>
            <pc:docMk/>
            <pc:sldMk cId="3429178118" sldId="352"/>
            <ac:spMk id="12" creationId="{13EAF557-F787-48F5-94C1-53F491BFF21F}"/>
          </ac:spMkLst>
        </pc:spChg>
        <pc:spChg chg="mod">
          <ac:chgData name="ゲスト ユーザー" userId="" providerId="Windows Live" clId="Web-{1AD72DD7-2014-4842-9A4A-0127F950F0CF}" dt="2021-03-24T02:02:36.551" v="1364" actId="20577"/>
          <ac:spMkLst>
            <pc:docMk/>
            <pc:sldMk cId="3429178118" sldId="352"/>
            <ac:spMk id="1005" creationId="{00000000-0000-0000-0000-000000000000}"/>
          </ac:spMkLst>
        </pc:spChg>
        <pc:spChg chg="del">
          <ac:chgData name="ゲスト ユーザー" userId="" providerId="Windows Live" clId="Web-{1AD72DD7-2014-4842-9A4A-0127F950F0CF}" dt="2021-03-24T02:09:09.040" v="1394"/>
          <ac:spMkLst>
            <pc:docMk/>
            <pc:sldMk cId="3429178118" sldId="352"/>
            <ac:spMk id="1009" creationId="{00000000-0000-0000-0000-000000000000}"/>
          </ac:spMkLst>
        </pc:spChg>
        <pc:spChg chg="del">
          <ac:chgData name="ゲスト ユーザー" userId="" providerId="Windows Live" clId="Web-{1AD72DD7-2014-4842-9A4A-0127F950F0CF}" dt="2021-03-24T02:08:03.945" v="1386"/>
          <ac:spMkLst>
            <pc:docMk/>
            <pc:sldMk cId="3429178118" sldId="352"/>
            <ac:spMk id="1010" creationId="{00000000-0000-0000-0000-000000000000}"/>
          </ac:spMkLst>
        </pc:spChg>
        <pc:spChg chg="del">
          <ac:chgData name="ゲスト ユーザー" userId="" providerId="Windows Live" clId="Web-{1AD72DD7-2014-4842-9A4A-0127F950F0CF}" dt="2021-03-24T02:08:05.820" v="1387"/>
          <ac:spMkLst>
            <pc:docMk/>
            <pc:sldMk cId="3429178118" sldId="352"/>
            <ac:spMk id="1014" creationId="{00000000-0000-0000-0000-000000000000}"/>
          </ac:spMkLst>
        </pc:spChg>
        <pc:picChg chg="add mod">
          <ac:chgData name="ゲスト ユーザー" userId="" providerId="Windows Live" clId="Web-{1AD72DD7-2014-4842-9A4A-0127F950F0CF}" dt="2021-03-24T02:09:22.712" v="1399" actId="1076"/>
          <ac:picMkLst>
            <pc:docMk/>
            <pc:sldMk cId="3429178118" sldId="352"/>
            <ac:picMk id="2" creationId="{E8D8852D-2A06-4708-B57C-77DF7BE7F1FC}"/>
          </ac:picMkLst>
        </pc:picChg>
        <pc:picChg chg="add mod">
          <ac:chgData name="ゲスト ユーザー" userId="" providerId="Windows Live" clId="Web-{1AD72DD7-2014-4842-9A4A-0127F950F0CF}" dt="2021-03-24T02:09:20.743" v="1398" actId="1076"/>
          <ac:picMkLst>
            <pc:docMk/>
            <pc:sldMk cId="3429178118" sldId="352"/>
            <ac:picMk id="3" creationId="{9A74BBE9-22E8-4521-B35C-2955828742B2}"/>
          </ac:picMkLst>
        </pc:picChg>
        <pc:picChg chg="mod">
          <ac:chgData name="ゲスト ユーザー" userId="" providerId="Windows Live" clId="Web-{1AD72DD7-2014-4842-9A4A-0127F950F0CF}" dt="2021-03-24T02:09:12.134" v="1395" actId="1076"/>
          <ac:picMkLst>
            <pc:docMk/>
            <pc:sldMk cId="3429178118" sldId="352"/>
            <ac:picMk id="1008" creationId="{00000000-0000-0000-0000-000000000000}"/>
          </ac:picMkLst>
        </pc:picChg>
      </pc:sldChg>
    </pc:docChg>
  </pc:docChgLst>
  <pc:docChgLst>
    <pc:chgData name="Masaki Suzuki" userId="2c4feb2ed34ad1a7" providerId="Windows Live" clId="Web-{EA3C3DE5-65BF-4B4A-9E43-F1F385106293}"/>
    <pc:docChg chg="addSld delSld modSld sldOrd">
      <pc:chgData name="Masaki Suzuki" userId="2c4feb2ed34ad1a7" providerId="Windows Live" clId="Web-{EA3C3DE5-65BF-4B4A-9E43-F1F385106293}" dt="2021-06-17T04:20:05.028" v="740" actId="1076"/>
      <pc:docMkLst>
        <pc:docMk/>
      </pc:docMkLst>
      <pc:sldChg chg="addSp modSp">
        <pc:chgData name="Masaki Suzuki" userId="2c4feb2ed34ad1a7" providerId="Windows Live" clId="Web-{EA3C3DE5-65BF-4B4A-9E43-F1F385106293}" dt="2021-06-17T03:13:01.881" v="529" actId="1076"/>
        <pc:sldMkLst>
          <pc:docMk/>
          <pc:sldMk cId="0" sldId="256"/>
        </pc:sldMkLst>
        <pc:spChg chg="add mod">
          <ac:chgData name="Masaki Suzuki" userId="2c4feb2ed34ad1a7" providerId="Windows Live" clId="Web-{EA3C3DE5-65BF-4B4A-9E43-F1F385106293}" dt="2021-06-17T03:12:31.396" v="519" actId="20577"/>
          <ac:spMkLst>
            <pc:docMk/>
            <pc:sldMk cId="0" sldId="256"/>
            <ac:spMk id="2" creationId="{6E283A46-4318-4A10-BA67-4E54026F765C}"/>
          </ac:spMkLst>
        </pc:spChg>
        <pc:spChg chg="add mod">
          <ac:chgData name="Masaki Suzuki" userId="2c4feb2ed34ad1a7" providerId="Windows Live" clId="Web-{EA3C3DE5-65BF-4B4A-9E43-F1F385106293}" dt="2021-06-17T03:13:01.881" v="529" actId="1076"/>
          <ac:spMkLst>
            <pc:docMk/>
            <pc:sldMk cId="0" sldId="256"/>
            <ac:spMk id="11" creationId="{22EC970B-1345-4368-99E9-A0A5486632F5}"/>
          </ac:spMkLst>
        </pc:spChg>
        <pc:spChg chg="mod">
          <ac:chgData name="Masaki Suzuki" userId="2c4feb2ed34ad1a7" providerId="Windows Live" clId="Web-{EA3C3DE5-65BF-4B4A-9E43-F1F385106293}" dt="2021-06-17T03:12:06.724" v="513" actId="1076"/>
          <ac:spMkLst>
            <pc:docMk/>
            <pc:sldMk cId="0" sldId="256"/>
            <ac:spMk id="105" creationId="{00000000-0000-0000-0000-000000000000}"/>
          </ac:spMkLst>
        </pc:spChg>
        <pc:spChg chg="mod">
          <ac:chgData name="Masaki Suzuki" userId="2c4feb2ed34ad1a7" providerId="Windows Live" clId="Web-{EA3C3DE5-65BF-4B4A-9E43-F1F385106293}" dt="2021-06-17T03:12:11.287" v="514" actId="1076"/>
          <ac:spMkLst>
            <pc:docMk/>
            <pc:sldMk cId="0" sldId="256"/>
            <ac:spMk id="108" creationId="{00000000-0000-0000-0000-000000000000}"/>
          </ac:spMkLst>
        </pc:spChg>
        <pc:spChg chg="mod">
          <ac:chgData name="Masaki Suzuki" userId="2c4feb2ed34ad1a7" providerId="Windows Live" clId="Web-{EA3C3DE5-65BF-4B4A-9E43-F1F385106293}" dt="2021-06-17T03:12:02.021" v="512" actId="1076"/>
          <ac:spMkLst>
            <pc:docMk/>
            <pc:sldMk cId="0" sldId="256"/>
            <ac:spMk id="112" creationId="{00000000-0000-0000-0000-000000000000}"/>
          </ac:spMkLst>
        </pc:spChg>
      </pc:sldChg>
      <pc:sldChg chg="modSp">
        <pc:chgData name="Masaki Suzuki" userId="2c4feb2ed34ad1a7" providerId="Windows Live" clId="Web-{EA3C3DE5-65BF-4B4A-9E43-F1F385106293}" dt="2021-06-17T03:17:44.511" v="530" actId="1076"/>
        <pc:sldMkLst>
          <pc:docMk/>
          <pc:sldMk cId="0" sldId="261"/>
        </pc:sldMkLst>
        <pc:spChg chg="mod">
          <ac:chgData name="Masaki Suzuki" userId="2c4feb2ed34ad1a7" providerId="Windows Live" clId="Web-{EA3C3DE5-65BF-4B4A-9E43-F1F385106293}" dt="2021-06-17T03:17:44.511" v="530" actId="1076"/>
          <ac:spMkLst>
            <pc:docMk/>
            <pc:sldMk cId="0" sldId="261"/>
            <ac:spMk id="187" creationId="{00000000-0000-0000-0000-000000000000}"/>
          </ac:spMkLst>
        </pc:spChg>
      </pc:sldChg>
      <pc:sldChg chg="addSp modSp ord">
        <pc:chgData name="Masaki Suzuki" userId="2c4feb2ed34ad1a7" providerId="Windows Live" clId="Web-{EA3C3DE5-65BF-4B4A-9E43-F1F385106293}" dt="2021-06-17T02:59:35.352" v="330" actId="1076"/>
        <pc:sldMkLst>
          <pc:docMk/>
          <pc:sldMk cId="0" sldId="318"/>
        </pc:sldMkLst>
        <pc:spChg chg="mod">
          <ac:chgData name="Masaki Suzuki" userId="2c4feb2ed34ad1a7" providerId="Windows Live" clId="Web-{EA3C3DE5-65BF-4B4A-9E43-F1F385106293}" dt="2021-06-17T02:59:22.821" v="325" actId="1076"/>
          <ac:spMkLst>
            <pc:docMk/>
            <pc:sldMk cId="0" sldId="318"/>
            <ac:spMk id="12" creationId="{04AC5C7B-B7CE-442A-9AB8-74FFE6E4B3D9}"/>
          </ac:spMkLst>
        </pc:spChg>
        <pc:spChg chg="add mod">
          <ac:chgData name="Masaki Suzuki" userId="2c4feb2ed34ad1a7" providerId="Windows Live" clId="Web-{EA3C3DE5-65BF-4B4A-9E43-F1F385106293}" dt="2021-06-17T02:59:35.352" v="330" actId="1076"/>
          <ac:spMkLst>
            <pc:docMk/>
            <pc:sldMk cId="0" sldId="318"/>
            <ac:spMk id="13" creationId="{391FB8A3-F613-4BD8-94AA-A9D6FB7F8E6A}"/>
          </ac:spMkLst>
        </pc:spChg>
      </pc:sldChg>
      <pc:sldChg chg="modSp">
        <pc:chgData name="Masaki Suzuki" userId="2c4feb2ed34ad1a7" providerId="Windows Live" clId="Web-{EA3C3DE5-65BF-4B4A-9E43-F1F385106293}" dt="2021-06-17T03:18:17.590" v="531" actId="20577"/>
        <pc:sldMkLst>
          <pc:docMk/>
          <pc:sldMk cId="417884195" sldId="356"/>
        </pc:sldMkLst>
        <pc:spChg chg="mod">
          <ac:chgData name="Masaki Suzuki" userId="2c4feb2ed34ad1a7" providerId="Windows Live" clId="Web-{EA3C3DE5-65BF-4B4A-9E43-F1F385106293}" dt="2021-06-17T03:18:17.590" v="531" actId="20577"/>
          <ac:spMkLst>
            <pc:docMk/>
            <pc:sldMk cId="417884195" sldId="356"/>
            <ac:spMk id="15" creationId="{29790079-A924-4399-B900-32CF39CAD905}"/>
          </ac:spMkLst>
        </pc:spChg>
      </pc:sldChg>
      <pc:sldChg chg="addSp delSp modSp">
        <pc:chgData name="Masaki Suzuki" userId="2c4feb2ed34ad1a7" providerId="Windows Live" clId="Web-{EA3C3DE5-65BF-4B4A-9E43-F1F385106293}" dt="2021-06-17T03:20:19.186" v="560" actId="1076"/>
        <pc:sldMkLst>
          <pc:docMk/>
          <pc:sldMk cId="1838778754" sldId="372"/>
        </pc:sldMkLst>
        <pc:spChg chg="add mod">
          <ac:chgData name="Masaki Suzuki" userId="2c4feb2ed34ad1a7" providerId="Windows Live" clId="Web-{EA3C3DE5-65BF-4B4A-9E43-F1F385106293}" dt="2021-06-17T03:20:19.186" v="560" actId="1076"/>
          <ac:spMkLst>
            <pc:docMk/>
            <pc:sldMk cId="1838778754" sldId="372"/>
            <ac:spMk id="16" creationId="{52522870-62A8-4561-AC1D-A49B00DFED08}"/>
          </ac:spMkLst>
        </pc:spChg>
        <pc:spChg chg="del">
          <ac:chgData name="Masaki Suzuki" userId="2c4feb2ed34ad1a7" providerId="Windows Live" clId="Web-{EA3C3DE5-65BF-4B4A-9E43-F1F385106293}" dt="2021-06-17T03:19:47.154" v="553"/>
          <ac:spMkLst>
            <pc:docMk/>
            <pc:sldMk cId="1838778754" sldId="372"/>
            <ac:spMk id="17" creationId="{64582030-2275-4C49-9D97-1CA3F55A849C}"/>
          </ac:spMkLst>
        </pc:spChg>
      </pc:sldChg>
      <pc:sldChg chg="modSp">
        <pc:chgData name="Masaki Suzuki" userId="2c4feb2ed34ad1a7" providerId="Windows Live" clId="Web-{EA3C3DE5-65BF-4B4A-9E43-F1F385106293}" dt="2021-06-17T03:23:25.126" v="577" actId="1076"/>
        <pc:sldMkLst>
          <pc:docMk/>
          <pc:sldMk cId="1559355560" sldId="376"/>
        </pc:sldMkLst>
        <pc:spChg chg="mod">
          <ac:chgData name="Masaki Suzuki" userId="2c4feb2ed34ad1a7" providerId="Windows Live" clId="Web-{EA3C3DE5-65BF-4B4A-9E43-F1F385106293}" dt="2021-06-17T03:23:22.626" v="576" actId="1076"/>
          <ac:spMkLst>
            <pc:docMk/>
            <pc:sldMk cId="1559355560" sldId="376"/>
            <ac:spMk id="15" creationId="{99C53670-F7E8-464F-830A-1AEDD3A56D26}"/>
          </ac:spMkLst>
        </pc:spChg>
        <pc:spChg chg="mod">
          <ac:chgData name="Masaki Suzuki" userId="2c4feb2ed34ad1a7" providerId="Windows Live" clId="Web-{EA3C3DE5-65BF-4B4A-9E43-F1F385106293}" dt="2021-06-17T03:23:25.126" v="577" actId="1076"/>
          <ac:spMkLst>
            <pc:docMk/>
            <pc:sldMk cId="1559355560" sldId="376"/>
            <ac:spMk id="16" creationId="{D73B9BB3-5DBA-408B-AD5E-355C3FC7306B}"/>
          </ac:spMkLst>
        </pc:spChg>
      </pc:sldChg>
      <pc:sldChg chg="modSp">
        <pc:chgData name="Masaki Suzuki" userId="2c4feb2ed34ad1a7" providerId="Windows Live" clId="Web-{EA3C3DE5-65BF-4B4A-9E43-F1F385106293}" dt="2021-06-17T03:20:53.139" v="561" actId="1076"/>
        <pc:sldMkLst>
          <pc:docMk/>
          <pc:sldMk cId="927693009" sldId="382"/>
        </pc:sldMkLst>
        <pc:spChg chg="mod">
          <ac:chgData name="Masaki Suzuki" userId="2c4feb2ed34ad1a7" providerId="Windows Live" clId="Web-{EA3C3DE5-65BF-4B4A-9E43-F1F385106293}" dt="2021-06-17T03:20:53.139" v="561" actId="1076"/>
          <ac:spMkLst>
            <pc:docMk/>
            <pc:sldMk cId="927693009" sldId="382"/>
            <ac:spMk id="12" creationId="{F1A25A0E-713A-4215-9B72-209DF7753F30}"/>
          </ac:spMkLst>
        </pc:spChg>
      </pc:sldChg>
      <pc:sldChg chg="modSp">
        <pc:chgData name="Masaki Suzuki" userId="2c4feb2ed34ad1a7" providerId="Windows Live" clId="Web-{EA3C3DE5-65BF-4B4A-9E43-F1F385106293}" dt="2021-06-17T03:24:06.502" v="580" actId="20577"/>
        <pc:sldMkLst>
          <pc:docMk/>
          <pc:sldMk cId="1183160586" sldId="390"/>
        </pc:sldMkLst>
        <pc:spChg chg="mod">
          <ac:chgData name="Masaki Suzuki" userId="2c4feb2ed34ad1a7" providerId="Windows Live" clId="Web-{EA3C3DE5-65BF-4B4A-9E43-F1F385106293}" dt="2021-06-17T03:24:06.502" v="580" actId="20577"/>
          <ac:spMkLst>
            <pc:docMk/>
            <pc:sldMk cId="1183160586" sldId="390"/>
            <ac:spMk id="11" creationId="{6767F72A-B215-4DDD-8F1E-F5C7B53A0E3B}"/>
          </ac:spMkLst>
        </pc:spChg>
      </pc:sldChg>
      <pc:sldChg chg="modSp">
        <pc:chgData name="Masaki Suzuki" userId="2c4feb2ed34ad1a7" providerId="Windows Live" clId="Web-{EA3C3DE5-65BF-4B4A-9E43-F1F385106293}" dt="2021-06-17T03:27:00.489" v="601" actId="1076"/>
        <pc:sldMkLst>
          <pc:docMk/>
          <pc:sldMk cId="2085005044" sldId="396"/>
        </pc:sldMkLst>
        <pc:spChg chg="mod">
          <ac:chgData name="Masaki Suzuki" userId="2c4feb2ed34ad1a7" providerId="Windows Live" clId="Web-{EA3C3DE5-65BF-4B4A-9E43-F1F385106293}" dt="2021-06-17T03:26:55.427" v="599" actId="1076"/>
          <ac:spMkLst>
            <pc:docMk/>
            <pc:sldMk cId="2085005044" sldId="396"/>
            <ac:spMk id="13" creationId="{A4A98F01-2349-4E6F-A095-669C3837566F}"/>
          </ac:spMkLst>
        </pc:spChg>
        <pc:spChg chg="mod">
          <ac:chgData name="Masaki Suzuki" userId="2c4feb2ed34ad1a7" providerId="Windows Live" clId="Web-{EA3C3DE5-65BF-4B4A-9E43-F1F385106293}" dt="2021-06-17T03:26:48.911" v="596" actId="1076"/>
          <ac:spMkLst>
            <pc:docMk/>
            <pc:sldMk cId="2085005044" sldId="396"/>
            <ac:spMk id="32" creationId="{439A73BB-1ECB-457D-85ED-1E8BDBB74C75}"/>
          </ac:spMkLst>
        </pc:spChg>
        <pc:spChg chg="mod">
          <ac:chgData name="Masaki Suzuki" userId="2c4feb2ed34ad1a7" providerId="Windows Live" clId="Web-{EA3C3DE5-65BF-4B4A-9E43-F1F385106293}" dt="2021-06-17T03:27:00.489" v="601" actId="1076"/>
          <ac:spMkLst>
            <pc:docMk/>
            <pc:sldMk cId="2085005044" sldId="396"/>
            <ac:spMk id="40" creationId="{F962378E-A35A-4FD7-96C5-FDE70F441E18}"/>
          </ac:spMkLst>
        </pc:spChg>
        <pc:spChg chg="mod">
          <ac:chgData name="Masaki Suzuki" userId="2c4feb2ed34ad1a7" providerId="Windows Live" clId="Web-{EA3C3DE5-65BF-4B4A-9E43-F1F385106293}" dt="2021-06-17T03:26:41.911" v="594" actId="1076"/>
          <ac:spMkLst>
            <pc:docMk/>
            <pc:sldMk cId="2085005044" sldId="396"/>
            <ac:spMk id="45" creationId="{A0C34ADF-8ECE-4585-AFB6-79A7281C3D4C}"/>
          </ac:spMkLst>
        </pc:spChg>
        <pc:spChg chg="mod">
          <ac:chgData name="Masaki Suzuki" userId="2c4feb2ed34ad1a7" providerId="Windows Live" clId="Web-{EA3C3DE5-65BF-4B4A-9E43-F1F385106293}" dt="2021-06-17T03:26:46.333" v="595" actId="1076"/>
          <ac:spMkLst>
            <pc:docMk/>
            <pc:sldMk cId="2085005044" sldId="396"/>
            <ac:spMk id="46" creationId="{A3B7E0BF-0987-4BB7-938C-48A4A287DE72}"/>
          </ac:spMkLst>
        </pc:spChg>
      </pc:sldChg>
      <pc:sldChg chg="modSp">
        <pc:chgData name="Masaki Suzuki" userId="2c4feb2ed34ad1a7" providerId="Windows Live" clId="Web-{EA3C3DE5-65BF-4B4A-9E43-F1F385106293}" dt="2021-06-17T03:27:52.631" v="603" actId="1076"/>
        <pc:sldMkLst>
          <pc:docMk/>
          <pc:sldMk cId="1275981446" sldId="397"/>
        </pc:sldMkLst>
        <pc:spChg chg="mod">
          <ac:chgData name="Masaki Suzuki" userId="2c4feb2ed34ad1a7" providerId="Windows Live" clId="Web-{EA3C3DE5-65BF-4B4A-9E43-F1F385106293}" dt="2021-06-17T03:27:52.631" v="603" actId="1076"/>
          <ac:spMkLst>
            <pc:docMk/>
            <pc:sldMk cId="1275981446" sldId="397"/>
            <ac:spMk id="35" creationId="{05C0BD54-683C-4CAF-8651-6477495DD1EA}"/>
          </ac:spMkLst>
        </pc:spChg>
        <pc:spChg chg="mod">
          <ac:chgData name="Masaki Suzuki" userId="2c4feb2ed34ad1a7" providerId="Windows Live" clId="Web-{EA3C3DE5-65BF-4B4A-9E43-F1F385106293}" dt="2021-06-17T03:27:29.427" v="602" actId="1076"/>
          <ac:spMkLst>
            <pc:docMk/>
            <pc:sldMk cId="1275981446" sldId="397"/>
            <ac:spMk id="38" creationId="{7A19EAD2-EF3A-4D20-842E-E2C7603D9864}"/>
          </ac:spMkLst>
        </pc:spChg>
      </pc:sldChg>
      <pc:sldChg chg="addSp delSp modSp">
        <pc:chgData name="Masaki Suzuki" userId="2c4feb2ed34ad1a7" providerId="Windows Live" clId="Web-{EA3C3DE5-65BF-4B4A-9E43-F1F385106293}" dt="2021-06-17T03:25:52.144" v="593" actId="20577"/>
        <pc:sldMkLst>
          <pc:docMk/>
          <pc:sldMk cId="3448728400" sldId="398"/>
        </pc:sldMkLst>
        <pc:spChg chg="mod">
          <ac:chgData name="Masaki Suzuki" userId="2c4feb2ed34ad1a7" providerId="Windows Live" clId="Web-{EA3C3DE5-65BF-4B4A-9E43-F1F385106293}" dt="2021-06-17T03:25:26.566" v="585" actId="20577"/>
          <ac:spMkLst>
            <pc:docMk/>
            <pc:sldMk cId="3448728400" sldId="398"/>
            <ac:spMk id="6" creationId="{5FD2ECB2-1C1A-40DA-AEDF-CF340048781A}"/>
          </ac:spMkLst>
        </pc:spChg>
        <pc:spChg chg="del">
          <ac:chgData name="Masaki Suzuki" userId="2c4feb2ed34ad1a7" providerId="Windows Live" clId="Web-{EA3C3DE5-65BF-4B4A-9E43-F1F385106293}" dt="2021-06-17T03:25:21.628" v="583"/>
          <ac:spMkLst>
            <pc:docMk/>
            <pc:sldMk cId="3448728400" sldId="398"/>
            <ac:spMk id="7" creationId="{1ACEEED8-A44C-4E29-96B3-AFF30E160800}"/>
          </ac:spMkLst>
        </pc:spChg>
        <pc:spChg chg="mod">
          <ac:chgData name="Masaki Suzuki" userId="2c4feb2ed34ad1a7" providerId="Windows Live" clId="Web-{EA3C3DE5-65BF-4B4A-9E43-F1F385106293}" dt="2021-06-17T03:25:40.394" v="588" actId="1076"/>
          <ac:spMkLst>
            <pc:docMk/>
            <pc:sldMk cId="3448728400" sldId="398"/>
            <ac:spMk id="20" creationId="{09CED483-8591-4CD1-AF50-E94ABF7C191E}"/>
          </ac:spMkLst>
        </pc:spChg>
        <pc:spChg chg="mod">
          <ac:chgData name="Masaki Suzuki" userId="2c4feb2ed34ad1a7" providerId="Windows Live" clId="Web-{EA3C3DE5-65BF-4B4A-9E43-F1F385106293}" dt="2021-06-17T03:25:32.332" v="586" actId="1076"/>
          <ac:spMkLst>
            <pc:docMk/>
            <pc:sldMk cId="3448728400" sldId="398"/>
            <ac:spMk id="21" creationId="{F20CB46F-8358-4220-95EA-170E49D607B9}"/>
          </ac:spMkLst>
        </pc:spChg>
        <pc:spChg chg="add mod">
          <ac:chgData name="Masaki Suzuki" userId="2c4feb2ed34ad1a7" providerId="Windows Live" clId="Web-{EA3C3DE5-65BF-4B4A-9E43-F1F385106293}" dt="2021-06-17T03:25:52.144" v="593" actId="20577"/>
          <ac:spMkLst>
            <pc:docMk/>
            <pc:sldMk cId="3448728400" sldId="398"/>
            <ac:spMk id="30" creationId="{69346300-3F74-4738-BF6B-5365DD02F6E1}"/>
          </ac:spMkLst>
        </pc:spChg>
      </pc:sldChg>
      <pc:sldChg chg="modSp">
        <pc:chgData name="Masaki Suzuki" userId="2c4feb2ed34ad1a7" providerId="Windows Live" clId="Web-{EA3C3DE5-65BF-4B4A-9E43-F1F385106293}" dt="2021-06-17T03:31:42.213" v="607" actId="1076"/>
        <pc:sldMkLst>
          <pc:docMk/>
          <pc:sldMk cId="2961450010" sldId="399"/>
        </pc:sldMkLst>
        <pc:spChg chg="mod">
          <ac:chgData name="Masaki Suzuki" userId="2c4feb2ed34ad1a7" providerId="Windows Live" clId="Web-{EA3C3DE5-65BF-4B4A-9E43-F1F385106293}" dt="2021-06-17T03:31:42.213" v="607" actId="1076"/>
          <ac:spMkLst>
            <pc:docMk/>
            <pc:sldMk cId="2961450010" sldId="399"/>
            <ac:spMk id="4" creationId="{B9BF2544-664E-45BA-9C2D-6E5D343DAEE2}"/>
          </ac:spMkLst>
        </pc:spChg>
        <pc:spChg chg="mod">
          <ac:chgData name="Masaki Suzuki" userId="2c4feb2ed34ad1a7" providerId="Windows Live" clId="Web-{EA3C3DE5-65BF-4B4A-9E43-F1F385106293}" dt="2021-06-17T03:31:31.838" v="606" actId="1076"/>
          <ac:spMkLst>
            <pc:docMk/>
            <pc:sldMk cId="2961450010" sldId="399"/>
            <ac:spMk id="11" creationId="{E16CD471-7F31-4C32-B27D-34576268E2EB}"/>
          </ac:spMkLst>
        </pc:spChg>
      </pc:sldChg>
      <pc:sldChg chg="modSp">
        <pc:chgData name="Masaki Suzuki" userId="2c4feb2ed34ad1a7" providerId="Windows Live" clId="Web-{EA3C3DE5-65BF-4B4A-9E43-F1F385106293}" dt="2021-06-17T03:22:18.594" v="575" actId="1076"/>
        <pc:sldMkLst>
          <pc:docMk/>
          <pc:sldMk cId="900628308" sldId="402"/>
        </pc:sldMkLst>
        <pc:spChg chg="mod">
          <ac:chgData name="Masaki Suzuki" userId="2c4feb2ed34ad1a7" providerId="Windows Live" clId="Web-{EA3C3DE5-65BF-4B4A-9E43-F1F385106293}" dt="2021-06-17T03:22:11.047" v="574" actId="1076"/>
          <ac:spMkLst>
            <pc:docMk/>
            <pc:sldMk cId="900628308" sldId="402"/>
            <ac:spMk id="4" creationId="{2EA511DE-058F-4BAA-AA29-90DF12B26B04}"/>
          </ac:spMkLst>
        </pc:spChg>
        <pc:spChg chg="mod">
          <ac:chgData name="Masaki Suzuki" userId="2c4feb2ed34ad1a7" providerId="Windows Live" clId="Web-{EA3C3DE5-65BF-4B4A-9E43-F1F385106293}" dt="2021-06-17T03:21:56.125" v="571" actId="14100"/>
          <ac:spMkLst>
            <pc:docMk/>
            <pc:sldMk cId="900628308" sldId="402"/>
            <ac:spMk id="6" creationId="{5FD2ECB2-1C1A-40DA-AEDF-CF340048781A}"/>
          </ac:spMkLst>
        </pc:spChg>
        <pc:spChg chg="mod">
          <ac:chgData name="Masaki Suzuki" userId="2c4feb2ed34ad1a7" providerId="Windows Live" clId="Web-{EA3C3DE5-65BF-4B4A-9E43-F1F385106293}" dt="2021-06-17T03:21:50.203" v="570" actId="1076"/>
          <ac:spMkLst>
            <pc:docMk/>
            <pc:sldMk cId="900628308" sldId="402"/>
            <ac:spMk id="8" creationId="{4A1D952E-3037-4836-8403-43EC4E737D16}"/>
          </ac:spMkLst>
        </pc:spChg>
        <pc:spChg chg="mod">
          <ac:chgData name="Masaki Suzuki" userId="2c4feb2ed34ad1a7" providerId="Windows Live" clId="Web-{EA3C3DE5-65BF-4B4A-9E43-F1F385106293}" dt="2021-06-17T03:21:43.843" v="568" actId="1076"/>
          <ac:spMkLst>
            <pc:docMk/>
            <pc:sldMk cId="900628308" sldId="402"/>
            <ac:spMk id="14" creationId="{DC2A3020-E28E-4AA1-B49A-9079952B1682}"/>
          </ac:spMkLst>
        </pc:spChg>
        <pc:spChg chg="mod">
          <ac:chgData name="Masaki Suzuki" userId="2c4feb2ed34ad1a7" providerId="Windows Live" clId="Web-{EA3C3DE5-65BF-4B4A-9E43-F1F385106293}" dt="2021-06-17T03:22:02.890" v="573" actId="1076"/>
          <ac:spMkLst>
            <pc:docMk/>
            <pc:sldMk cId="900628308" sldId="402"/>
            <ac:spMk id="15" creationId="{49F39534-E67B-415E-AA14-254B64BF4978}"/>
          </ac:spMkLst>
        </pc:spChg>
        <pc:spChg chg="mod">
          <ac:chgData name="Masaki Suzuki" userId="2c4feb2ed34ad1a7" providerId="Windows Live" clId="Web-{EA3C3DE5-65BF-4B4A-9E43-F1F385106293}" dt="2021-06-17T03:21:40.984" v="567" actId="1076"/>
          <ac:spMkLst>
            <pc:docMk/>
            <pc:sldMk cId="900628308" sldId="402"/>
            <ac:spMk id="16" creationId="{E00AF0B1-8C89-447A-BAC8-04E1C2A29D10}"/>
          </ac:spMkLst>
        </pc:spChg>
        <pc:spChg chg="mod">
          <ac:chgData name="Masaki Suzuki" userId="2c4feb2ed34ad1a7" providerId="Windows Live" clId="Web-{EA3C3DE5-65BF-4B4A-9E43-F1F385106293}" dt="2021-06-17T03:21:35.499" v="566" actId="1076"/>
          <ac:spMkLst>
            <pc:docMk/>
            <pc:sldMk cId="900628308" sldId="402"/>
            <ac:spMk id="17" creationId="{5B5713A7-6263-48D0-A4D0-E07DF0462224}"/>
          </ac:spMkLst>
        </pc:spChg>
        <pc:spChg chg="mod">
          <ac:chgData name="Masaki Suzuki" userId="2c4feb2ed34ad1a7" providerId="Windows Live" clId="Web-{EA3C3DE5-65BF-4B4A-9E43-F1F385106293}" dt="2021-06-17T03:22:18.594" v="575" actId="1076"/>
          <ac:spMkLst>
            <pc:docMk/>
            <pc:sldMk cId="900628308" sldId="402"/>
            <ac:spMk id="18" creationId="{DB5519C5-01EC-47C1-AA35-8F9AF0ABCF05}"/>
          </ac:spMkLst>
        </pc:spChg>
        <pc:spChg chg="mod">
          <ac:chgData name="Masaki Suzuki" userId="2c4feb2ed34ad1a7" providerId="Windows Live" clId="Web-{EA3C3DE5-65BF-4B4A-9E43-F1F385106293}" dt="2021-06-17T03:21:33.359" v="565" actId="1076"/>
          <ac:spMkLst>
            <pc:docMk/>
            <pc:sldMk cId="900628308" sldId="402"/>
            <ac:spMk id="19" creationId="{8CE1D097-4A5B-47F5-8A0B-36EC06CEC009}"/>
          </ac:spMkLst>
        </pc:spChg>
      </pc:sldChg>
      <pc:sldChg chg="modSp">
        <pc:chgData name="Masaki Suzuki" userId="2c4feb2ed34ad1a7" providerId="Windows Live" clId="Web-{EA3C3DE5-65BF-4B4A-9E43-F1F385106293}" dt="2021-06-17T03:24:46.268" v="582" actId="1076"/>
        <pc:sldMkLst>
          <pc:docMk/>
          <pc:sldMk cId="673375447" sldId="403"/>
        </pc:sldMkLst>
        <pc:spChg chg="mod">
          <ac:chgData name="Masaki Suzuki" userId="2c4feb2ed34ad1a7" providerId="Windows Live" clId="Web-{EA3C3DE5-65BF-4B4A-9E43-F1F385106293}" dt="2021-06-17T03:24:46.268" v="582" actId="1076"/>
          <ac:spMkLst>
            <pc:docMk/>
            <pc:sldMk cId="673375447" sldId="403"/>
            <ac:spMk id="15" creationId="{AE424656-C78E-477B-B790-EF4F7EDC17CE}"/>
          </ac:spMkLst>
        </pc:spChg>
        <pc:spChg chg="mod">
          <ac:chgData name="Masaki Suzuki" userId="2c4feb2ed34ad1a7" providerId="Windows Live" clId="Web-{EA3C3DE5-65BF-4B4A-9E43-F1F385106293}" dt="2021-06-17T03:24:35.909" v="581" actId="1076"/>
          <ac:spMkLst>
            <pc:docMk/>
            <pc:sldMk cId="673375447" sldId="403"/>
            <ac:spMk id="19" creationId="{45A29A87-B563-450F-8590-70674D506F90}"/>
          </ac:spMkLst>
        </pc:spChg>
      </pc:sldChg>
      <pc:sldChg chg="modSp">
        <pc:chgData name="Masaki Suzuki" userId="2c4feb2ed34ad1a7" providerId="Windows Live" clId="Web-{EA3C3DE5-65BF-4B4A-9E43-F1F385106293}" dt="2021-06-17T03:31:18.025" v="605" actId="1076"/>
        <pc:sldMkLst>
          <pc:docMk/>
          <pc:sldMk cId="2805759793" sldId="405"/>
        </pc:sldMkLst>
        <pc:spChg chg="mod">
          <ac:chgData name="Masaki Suzuki" userId="2c4feb2ed34ad1a7" providerId="Windows Live" clId="Web-{EA3C3DE5-65BF-4B4A-9E43-F1F385106293}" dt="2021-06-17T03:31:11.978" v="604" actId="1076"/>
          <ac:spMkLst>
            <pc:docMk/>
            <pc:sldMk cId="2805759793" sldId="405"/>
            <ac:spMk id="8" creationId="{ED385681-E718-4F83-8B03-2066972040D1}"/>
          </ac:spMkLst>
        </pc:spChg>
        <pc:spChg chg="mod">
          <ac:chgData name="Masaki Suzuki" userId="2c4feb2ed34ad1a7" providerId="Windows Live" clId="Web-{EA3C3DE5-65BF-4B4A-9E43-F1F385106293}" dt="2021-06-17T03:31:18.025" v="605" actId="1076"/>
          <ac:spMkLst>
            <pc:docMk/>
            <pc:sldMk cId="2805759793" sldId="405"/>
            <ac:spMk id="17" creationId="{DFA01076-39BD-4441-8811-8FE389C9C2F1}"/>
          </ac:spMkLst>
        </pc:spChg>
      </pc:sldChg>
      <pc:sldChg chg="modSp">
        <pc:chgData name="Masaki Suzuki" userId="2c4feb2ed34ad1a7" providerId="Windows Live" clId="Web-{EA3C3DE5-65BF-4B4A-9E43-F1F385106293}" dt="2021-06-17T03:19:15.872" v="552" actId="20577"/>
        <pc:sldMkLst>
          <pc:docMk/>
          <pc:sldMk cId="1670774392" sldId="408"/>
        </pc:sldMkLst>
        <pc:spChg chg="mod">
          <ac:chgData name="Masaki Suzuki" userId="2c4feb2ed34ad1a7" providerId="Windows Live" clId="Web-{EA3C3DE5-65BF-4B4A-9E43-F1F385106293}" dt="2021-06-17T03:18:42.825" v="537" actId="20577"/>
          <ac:spMkLst>
            <pc:docMk/>
            <pc:sldMk cId="1670774392" sldId="408"/>
            <ac:spMk id="16" creationId="{614E974D-34ED-4FD1-B6E6-6AE34566BB68}"/>
          </ac:spMkLst>
        </pc:spChg>
        <pc:spChg chg="mod">
          <ac:chgData name="Masaki Suzuki" userId="2c4feb2ed34ad1a7" providerId="Windows Live" clId="Web-{EA3C3DE5-65BF-4B4A-9E43-F1F385106293}" dt="2021-06-17T03:18:58.106" v="539" actId="1076"/>
          <ac:spMkLst>
            <pc:docMk/>
            <pc:sldMk cId="1670774392" sldId="408"/>
            <ac:spMk id="17" creationId="{E044A0E7-6316-4DB0-B40F-D130B556D6B2}"/>
          </ac:spMkLst>
        </pc:spChg>
        <pc:spChg chg="mod">
          <ac:chgData name="Masaki Suzuki" userId="2c4feb2ed34ad1a7" providerId="Windows Live" clId="Web-{EA3C3DE5-65BF-4B4A-9E43-F1F385106293}" dt="2021-06-17T03:19:15.872" v="552" actId="20577"/>
          <ac:spMkLst>
            <pc:docMk/>
            <pc:sldMk cId="1670774392" sldId="408"/>
            <ac:spMk id="23" creationId="{9004CD52-C473-40E4-BD81-45EA46D48088}"/>
          </ac:spMkLst>
        </pc:spChg>
      </pc:sldChg>
      <pc:sldChg chg="modSp">
        <pc:chgData name="Masaki Suzuki" userId="2c4feb2ed34ad1a7" providerId="Windows Live" clId="Web-{EA3C3DE5-65BF-4B4A-9E43-F1F385106293}" dt="2021-06-17T04:07:37.125" v="688" actId="20577"/>
        <pc:sldMkLst>
          <pc:docMk/>
          <pc:sldMk cId="462141805" sldId="412"/>
        </pc:sldMkLst>
        <pc:spChg chg="mod">
          <ac:chgData name="Masaki Suzuki" userId="2c4feb2ed34ad1a7" providerId="Windows Live" clId="Web-{EA3C3DE5-65BF-4B4A-9E43-F1F385106293}" dt="2021-06-17T04:07:37.125" v="688" actId="20577"/>
          <ac:spMkLst>
            <pc:docMk/>
            <pc:sldMk cId="462141805" sldId="412"/>
            <ac:spMk id="11" creationId="{6767F72A-B215-4DDD-8F1E-F5C7B53A0E3B}"/>
          </ac:spMkLst>
        </pc:spChg>
        <pc:spChg chg="mod">
          <ac:chgData name="Masaki Suzuki" userId="2c4feb2ed34ad1a7" providerId="Windows Live" clId="Web-{EA3C3DE5-65BF-4B4A-9E43-F1F385106293}" dt="2021-06-17T03:33:12.136" v="608" actId="1076"/>
          <ac:spMkLst>
            <pc:docMk/>
            <pc:sldMk cId="462141805" sldId="412"/>
            <ac:spMk id="27" creationId="{F99B6BCC-5D1A-4C3B-8A4C-6522FB11FB80}"/>
          </ac:spMkLst>
        </pc:spChg>
      </pc:sldChg>
      <pc:sldChg chg="delSp modSp">
        <pc:chgData name="Masaki Suzuki" userId="2c4feb2ed34ad1a7" providerId="Windows Live" clId="Web-{EA3C3DE5-65BF-4B4A-9E43-F1F385106293}" dt="2021-06-17T04:08:02.844" v="691" actId="1076"/>
        <pc:sldMkLst>
          <pc:docMk/>
          <pc:sldMk cId="2642435103" sldId="414"/>
        </pc:sldMkLst>
        <pc:spChg chg="mod">
          <ac:chgData name="Masaki Suzuki" userId="2c4feb2ed34ad1a7" providerId="Windows Live" clId="Web-{EA3C3DE5-65BF-4B4A-9E43-F1F385106293}" dt="2021-06-17T03:33:43.887" v="610" actId="20577"/>
          <ac:spMkLst>
            <pc:docMk/>
            <pc:sldMk cId="2642435103" sldId="414"/>
            <ac:spMk id="6" creationId="{5FD2ECB2-1C1A-40DA-AEDF-CF340048781A}"/>
          </ac:spMkLst>
        </pc:spChg>
        <pc:spChg chg="mod">
          <ac:chgData name="Masaki Suzuki" userId="2c4feb2ed34ad1a7" providerId="Windows Live" clId="Web-{EA3C3DE5-65BF-4B4A-9E43-F1F385106293}" dt="2021-06-17T03:33:50.121" v="611" actId="1076"/>
          <ac:spMkLst>
            <pc:docMk/>
            <pc:sldMk cId="2642435103" sldId="414"/>
            <ac:spMk id="16" creationId="{8E4310EA-FF1B-41A2-ADF5-4AF3FBB4ED1F}"/>
          </ac:spMkLst>
        </pc:spChg>
        <pc:spChg chg="mod">
          <ac:chgData name="Masaki Suzuki" userId="2c4feb2ed34ad1a7" providerId="Windows Live" clId="Web-{EA3C3DE5-65BF-4B4A-9E43-F1F385106293}" dt="2021-06-17T04:08:02.844" v="691" actId="1076"/>
          <ac:spMkLst>
            <pc:docMk/>
            <pc:sldMk cId="2642435103" sldId="414"/>
            <ac:spMk id="17" creationId="{80B58D5A-0000-464E-BB23-97BFD8361D4C}"/>
          </ac:spMkLst>
        </pc:spChg>
        <pc:spChg chg="mod">
          <ac:chgData name="Masaki Suzuki" userId="2c4feb2ed34ad1a7" providerId="Windows Live" clId="Web-{EA3C3DE5-65BF-4B4A-9E43-F1F385106293}" dt="2021-06-17T04:07:47.765" v="689" actId="1076"/>
          <ac:spMkLst>
            <pc:docMk/>
            <pc:sldMk cId="2642435103" sldId="414"/>
            <ac:spMk id="47" creationId="{1CE234EF-5F74-49CA-9F06-D59589482F60}"/>
          </ac:spMkLst>
        </pc:spChg>
        <pc:spChg chg="mod">
          <ac:chgData name="Masaki Suzuki" userId="2c4feb2ed34ad1a7" providerId="Windows Live" clId="Web-{EA3C3DE5-65BF-4B4A-9E43-F1F385106293}" dt="2021-06-17T04:07:54.547" v="690" actId="1076"/>
          <ac:spMkLst>
            <pc:docMk/>
            <pc:sldMk cId="2642435103" sldId="414"/>
            <ac:spMk id="49" creationId="{80F4BB15-C8D9-4BEB-968C-351BAF6C58CA}"/>
          </ac:spMkLst>
        </pc:spChg>
        <pc:spChg chg="del">
          <ac:chgData name="Masaki Suzuki" userId="2c4feb2ed34ad1a7" providerId="Windows Live" clId="Web-{EA3C3DE5-65BF-4B4A-9E43-F1F385106293}" dt="2021-06-17T03:33:36.621" v="609"/>
          <ac:spMkLst>
            <pc:docMk/>
            <pc:sldMk cId="2642435103" sldId="414"/>
            <ac:spMk id="51" creationId="{1CAF7CDA-C615-43B9-9DE7-4E4BBE11D315}"/>
          </ac:spMkLst>
        </pc:spChg>
      </pc:sldChg>
      <pc:sldChg chg="modSp">
        <pc:chgData name="Masaki Suzuki" userId="2c4feb2ed34ad1a7" providerId="Windows Live" clId="Web-{EA3C3DE5-65BF-4B4A-9E43-F1F385106293}" dt="2021-06-17T04:09:12.142" v="693" actId="1076"/>
        <pc:sldMkLst>
          <pc:docMk/>
          <pc:sldMk cId="564077160" sldId="415"/>
        </pc:sldMkLst>
        <pc:spChg chg="mod">
          <ac:chgData name="Masaki Suzuki" userId="2c4feb2ed34ad1a7" providerId="Windows Live" clId="Web-{EA3C3DE5-65BF-4B4A-9E43-F1F385106293}" dt="2021-06-17T04:09:12.079" v="692" actId="1076"/>
          <ac:spMkLst>
            <pc:docMk/>
            <pc:sldMk cId="564077160" sldId="415"/>
            <ac:spMk id="5" creationId="{34F80885-D7B3-4510-B1B1-658B3EC01E1B}"/>
          </ac:spMkLst>
        </pc:spChg>
        <pc:spChg chg="mod">
          <ac:chgData name="Masaki Suzuki" userId="2c4feb2ed34ad1a7" providerId="Windows Live" clId="Web-{EA3C3DE5-65BF-4B4A-9E43-F1F385106293}" dt="2021-06-17T04:09:12.142" v="693" actId="1076"/>
          <ac:spMkLst>
            <pc:docMk/>
            <pc:sldMk cId="564077160" sldId="415"/>
            <ac:spMk id="16" creationId="{40F69552-8F4E-464C-83CA-9C3D0870C4DE}"/>
          </ac:spMkLst>
        </pc:spChg>
      </pc:sldChg>
      <pc:sldChg chg="modSp">
        <pc:chgData name="Masaki Suzuki" userId="2c4feb2ed34ad1a7" providerId="Windows Live" clId="Web-{EA3C3DE5-65BF-4B4A-9E43-F1F385106293}" dt="2021-06-17T04:03:48.949" v="680" actId="1076"/>
        <pc:sldMkLst>
          <pc:docMk/>
          <pc:sldMk cId="3526939710" sldId="420"/>
        </pc:sldMkLst>
        <pc:spChg chg="mod">
          <ac:chgData name="Masaki Suzuki" userId="2c4feb2ed34ad1a7" providerId="Windows Live" clId="Web-{EA3C3DE5-65BF-4B4A-9E43-F1F385106293}" dt="2021-06-17T03:34:22.731" v="612" actId="1076"/>
          <ac:spMkLst>
            <pc:docMk/>
            <pc:sldMk cId="3526939710" sldId="420"/>
            <ac:spMk id="13" creationId="{ADE66001-E7DB-4BEE-A5E0-12DD80478E43}"/>
          </ac:spMkLst>
        </pc:spChg>
        <pc:spChg chg="mod">
          <ac:chgData name="Masaki Suzuki" userId="2c4feb2ed34ad1a7" providerId="Windows Live" clId="Web-{EA3C3DE5-65BF-4B4A-9E43-F1F385106293}" dt="2021-06-17T04:03:48.949" v="680" actId="1076"/>
          <ac:spMkLst>
            <pc:docMk/>
            <pc:sldMk cId="3526939710" sldId="420"/>
            <ac:spMk id="17" creationId="{B4977364-5A14-4BE9-9035-B49107C925EB}"/>
          </ac:spMkLst>
        </pc:spChg>
      </pc:sldChg>
      <pc:sldChg chg="modSp">
        <pc:chgData name="Masaki Suzuki" userId="2c4feb2ed34ad1a7" providerId="Windows Live" clId="Web-{EA3C3DE5-65BF-4B4A-9E43-F1F385106293}" dt="2021-06-17T04:09:40.205" v="699" actId="1076"/>
        <pc:sldMkLst>
          <pc:docMk/>
          <pc:sldMk cId="583989210" sldId="421"/>
        </pc:sldMkLst>
        <pc:spChg chg="mod">
          <ac:chgData name="Masaki Suzuki" userId="2c4feb2ed34ad1a7" providerId="Windows Live" clId="Web-{EA3C3DE5-65BF-4B4A-9E43-F1F385106293}" dt="2021-06-17T04:09:22.595" v="694" actId="1076"/>
          <ac:spMkLst>
            <pc:docMk/>
            <pc:sldMk cId="583989210" sldId="421"/>
            <ac:spMk id="7" creationId="{5847A68D-9BAE-4BD3-A9C3-BA3367BAE6A5}"/>
          </ac:spMkLst>
        </pc:spChg>
        <pc:spChg chg="mod">
          <ac:chgData name="Masaki Suzuki" userId="2c4feb2ed34ad1a7" providerId="Windows Live" clId="Web-{EA3C3DE5-65BF-4B4A-9E43-F1F385106293}" dt="2021-06-17T03:35:31.154" v="620" actId="1076"/>
          <ac:spMkLst>
            <pc:docMk/>
            <pc:sldMk cId="583989210" sldId="421"/>
            <ac:spMk id="15" creationId="{393DCC92-1F34-44E9-8E66-2EDC522DA92E}"/>
          </ac:spMkLst>
        </pc:spChg>
        <pc:spChg chg="mod">
          <ac:chgData name="Masaki Suzuki" userId="2c4feb2ed34ad1a7" providerId="Windows Live" clId="Web-{EA3C3DE5-65BF-4B4A-9E43-F1F385106293}" dt="2021-06-17T04:09:40.205" v="699" actId="1076"/>
          <ac:spMkLst>
            <pc:docMk/>
            <pc:sldMk cId="583989210" sldId="421"/>
            <ac:spMk id="30" creationId="{B2ECA153-AF10-4044-BDD6-7C3493D3643F}"/>
          </ac:spMkLst>
        </pc:spChg>
        <pc:spChg chg="mod">
          <ac:chgData name="Masaki Suzuki" userId="2c4feb2ed34ad1a7" providerId="Windows Live" clId="Web-{EA3C3DE5-65BF-4B4A-9E43-F1F385106293}" dt="2021-06-17T04:09:31.595" v="698" actId="14100"/>
          <ac:spMkLst>
            <pc:docMk/>
            <pc:sldMk cId="583989210" sldId="421"/>
            <ac:spMk id="32" creationId="{FDCAF7F8-D3E9-4FF4-9EE8-23AD5C74375B}"/>
          </ac:spMkLst>
        </pc:spChg>
        <pc:spChg chg="mod">
          <ac:chgData name="Masaki Suzuki" userId="2c4feb2ed34ad1a7" providerId="Windows Live" clId="Web-{EA3C3DE5-65BF-4B4A-9E43-F1F385106293}" dt="2021-06-17T04:09:23.689" v="695" actId="1076"/>
          <ac:spMkLst>
            <pc:docMk/>
            <pc:sldMk cId="583989210" sldId="421"/>
            <ac:spMk id="34" creationId="{56541E1E-F9AA-4F44-A4B7-D91C3FEF3EC5}"/>
          </ac:spMkLst>
        </pc:spChg>
        <pc:spChg chg="mod">
          <ac:chgData name="Masaki Suzuki" userId="2c4feb2ed34ad1a7" providerId="Windows Live" clId="Web-{EA3C3DE5-65BF-4B4A-9E43-F1F385106293}" dt="2021-06-17T03:34:36.747" v="614" actId="20577"/>
          <ac:spMkLst>
            <pc:docMk/>
            <pc:sldMk cId="583989210" sldId="421"/>
            <ac:spMk id="38" creationId="{B326348B-E0C1-4D1C-9D0C-ADBBA17CE3B6}"/>
          </ac:spMkLst>
        </pc:spChg>
        <pc:spChg chg="mod">
          <ac:chgData name="Masaki Suzuki" userId="2c4feb2ed34ad1a7" providerId="Windows Live" clId="Web-{EA3C3DE5-65BF-4B4A-9E43-F1F385106293}" dt="2021-06-17T03:34:47.544" v="617" actId="1076"/>
          <ac:spMkLst>
            <pc:docMk/>
            <pc:sldMk cId="583989210" sldId="421"/>
            <ac:spMk id="39" creationId="{761597DD-58BF-4E7D-8DE9-86178A3840C3}"/>
          </ac:spMkLst>
        </pc:spChg>
        <pc:spChg chg="mod">
          <ac:chgData name="Masaki Suzuki" userId="2c4feb2ed34ad1a7" providerId="Windows Live" clId="Web-{EA3C3DE5-65BF-4B4A-9E43-F1F385106293}" dt="2021-06-17T03:34:55.857" v="619" actId="20577"/>
          <ac:spMkLst>
            <pc:docMk/>
            <pc:sldMk cId="583989210" sldId="421"/>
            <ac:spMk id="40" creationId="{AB2AC33E-908B-4936-89AE-BD653B0AEF9A}"/>
          </ac:spMkLst>
        </pc:spChg>
      </pc:sldChg>
      <pc:sldChg chg="addSp modSp">
        <pc:chgData name="Masaki Suzuki" userId="2c4feb2ed34ad1a7" providerId="Windows Live" clId="Web-{EA3C3DE5-65BF-4B4A-9E43-F1F385106293}" dt="2021-06-17T04:10:13.518" v="701" actId="1076"/>
        <pc:sldMkLst>
          <pc:docMk/>
          <pc:sldMk cId="2453741763" sldId="424"/>
        </pc:sldMkLst>
        <pc:spChg chg="add mod">
          <ac:chgData name="Masaki Suzuki" userId="2c4feb2ed34ad1a7" providerId="Windows Live" clId="Web-{EA3C3DE5-65BF-4B4A-9E43-F1F385106293}" dt="2021-06-17T02:33:40.060" v="82" actId="1076"/>
          <ac:spMkLst>
            <pc:docMk/>
            <pc:sldMk cId="2453741763" sldId="424"/>
            <ac:spMk id="5" creationId="{537CA7A5-4BCC-4AE6-A822-53B479DD2E2C}"/>
          </ac:spMkLst>
        </pc:spChg>
        <pc:spChg chg="mod">
          <ac:chgData name="Masaki Suzuki" userId="2c4feb2ed34ad1a7" providerId="Windows Live" clId="Web-{EA3C3DE5-65BF-4B4A-9E43-F1F385106293}" dt="2021-06-17T04:10:13.518" v="701" actId="1076"/>
          <ac:spMkLst>
            <pc:docMk/>
            <pc:sldMk cId="2453741763" sldId="424"/>
            <ac:spMk id="13" creationId="{506A4280-2633-4C00-BFF5-001546FCC427}"/>
          </ac:spMkLst>
        </pc:spChg>
        <pc:spChg chg="mod">
          <ac:chgData name="Masaki Suzuki" userId="2c4feb2ed34ad1a7" providerId="Windows Live" clId="Web-{EA3C3DE5-65BF-4B4A-9E43-F1F385106293}" dt="2021-06-17T04:10:01.236" v="700" actId="1076"/>
          <ac:spMkLst>
            <pc:docMk/>
            <pc:sldMk cId="2453741763" sldId="424"/>
            <ac:spMk id="31" creationId="{CFD9BA0F-9D9F-4092-B68D-B1114E182DEB}"/>
          </ac:spMkLst>
        </pc:spChg>
        <pc:spChg chg="add mod">
          <ac:chgData name="Masaki Suzuki" userId="2c4feb2ed34ad1a7" providerId="Windows Live" clId="Web-{EA3C3DE5-65BF-4B4A-9E43-F1F385106293}" dt="2021-06-17T02:33:53.358" v="89" actId="20577"/>
          <ac:spMkLst>
            <pc:docMk/>
            <pc:sldMk cId="2453741763" sldId="424"/>
            <ac:spMk id="42" creationId="{3BAEF029-15DC-4AAB-B860-AA145342FB65}"/>
          </ac:spMkLst>
        </pc:spChg>
        <pc:spChg chg="add mod">
          <ac:chgData name="Masaki Suzuki" userId="2c4feb2ed34ad1a7" providerId="Windows Live" clId="Web-{EA3C3DE5-65BF-4B4A-9E43-F1F385106293}" dt="2021-06-17T02:34:07.733" v="98" actId="1076"/>
          <ac:spMkLst>
            <pc:docMk/>
            <pc:sldMk cId="2453741763" sldId="424"/>
            <ac:spMk id="43" creationId="{B4FE8941-4C22-44E0-8FA0-86D44F10231D}"/>
          </ac:spMkLst>
        </pc:spChg>
      </pc:sldChg>
      <pc:sldChg chg="addSp delSp modSp">
        <pc:chgData name="Masaki Suzuki" userId="2c4feb2ed34ad1a7" providerId="Windows Live" clId="Web-{EA3C3DE5-65BF-4B4A-9E43-F1F385106293}" dt="2021-06-17T04:11:35.051" v="705" actId="1076"/>
        <pc:sldMkLst>
          <pc:docMk/>
          <pc:sldMk cId="3612339903" sldId="425"/>
        </pc:sldMkLst>
        <pc:spChg chg="mod">
          <ac:chgData name="Masaki Suzuki" userId="2c4feb2ed34ad1a7" providerId="Windows Live" clId="Web-{EA3C3DE5-65BF-4B4A-9E43-F1F385106293}" dt="2021-06-17T04:06:46.874" v="681" actId="1076"/>
          <ac:spMkLst>
            <pc:docMk/>
            <pc:sldMk cId="3612339903" sldId="425"/>
            <ac:spMk id="12" creationId="{33712B96-72DD-4E3F-BAFE-0468A6E20C68}"/>
          </ac:spMkLst>
        </pc:spChg>
        <pc:spChg chg="add mod">
          <ac:chgData name="Masaki Suzuki" userId="2c4feb2ed34ad1a7" providerId="Windows Live" clId="Web-{EA3C3DE5-65BF-4B4A-9E43-F1F385106293}" dt="2021-06-17T02:34:31.186" v="104" actId="20577"/>
          <ac:spMkLst>
            <pc:docMk/>
            <pc:sldMk cId="3612339903" sldId="425"/>
            <ac:spMk id="13" creationId="{9FB44BD7-9987-4C42-9C5A-1FE25ED7CD8A}"/>
          </ac:spMkLst>
        </pc:spChg>
        <pc:spChg chg="mod">
          <ac:chgData name="Masaki Suzuki" userId="2c4feb2ed34ad1a7" providerId="Windows Live" clId="Web-{EA3C3DE5-65BF-4B4A-9E43-F1F385106293}" dt="2021-06-17T04:11:35.051" v="705" actId="1076"/>
          <ac:spMkLst>
            <pc:docMk/>
            <pc:sldMk cId="3612339903" sldId="425"/>
            <ac:spMk id="36" creationId="{91B8DF7C-FBDC-4091-8CE9-3F539AB8F9E4}"/>
          </ac:spMkLst>
        </pc:spChg>
        <pc:spChg chg="mod">
          <ac:chgData name="Masaki Suzuki" userId="2c4feb2ed34ad1a7" providerId="Windows Live" clId="Web-{EA3C3DE5-65BF-4B4A-9E43-F1F385106293}" dt="2021-06-17T04:11:07.988" v="704" actId="1076"/>
          <ac:spMkLst>
            <pc:docMk/>
            <pc:sldMk cId="3612339903" sldId="425"/>
            <ac:spMk id="40" creationId="{6A35E4A8-4E1C-4062-822D-292FFE3511FF}"/>
          </ac:spMkLst>
        </pc:spChg>
        <pc:spChg chg="mod">
          <ac:chgData name="Masaki Suzuki" userId="2c4feb2ed34ad1a7" providerId="Windows Live" clId="Web-{EA3C3DE5-65BF-4B4A-9E43-F1F385106293}" dt="2021-06-17T04:06:56.593" v="682" actId="1076"/>
          <ac:spMkLst>
            <pc:docMk/>
            <pc:sldMk cId="3612339903" sldId="425"/>
            <ac:spMk id="41" creationId="{11442D3E-A876-49FC-A7AC-EF1F6D3EF147}"/>
          </ac:spMkLst>
        </pc:spChg>
        <pc:spChg chg="add mod">
          <ac:chgData name="Masaki Suzuki" userId="2c4feb2ed34ad1a7" providerId="Windows Live" clId="Web-{EA3C3DE5-65BF-4B4A-9E43-F1F385106293}" dt="2021-06-17T02:34:46.530" v="110" actId="1076"/>
          <ac:spMkLst>
            <pc:docMk/>
            <pc:sldMk cId="3612339903" sldId="425"/>
            <ac:spMk id="45" creationId="{0D9A4A02-4C16-4CA0-9BCE-B566B0FA5A1B}"/>
          </ac:spMkLst>
        </pc:spChg>
        <pc:spChg chg="add mod">
          <ac:chgData name="Masaki Suzuki" userId="2c4feb2ed34ad1a7" providerId="Windows Live" clId="Web-{EA3C3DE5-65BF-4B4A-9E43-F1F385106293}" dt="2021-06-17T02:37:01.782" v="132" actId="1076"/>
          <ac:spMkLst>
            <pc:docMk/>
            <pc:sldMk cId="3612339903" sldId="425"/>
            <ac:spMk id="46" creationId="{096E3EB4-C5BB-4829-BD52-15CFED53D1E0}"/>
          </ac:spMkLst>
        </pc:spChg>
        <pc:spChg chg="add mod">
          <ac:chgData name="Masaki Suzuki" userId="2c4feb2ed34ad1a7" providerId="Windows Live" clId="Web-{EA3C3DE5-65BF-4B4A-9E43-F1F385106293}" dt="2021-06-17T02:37:18.533" v="136" actId="1076"/>
          <ac:spMkLst>
            <pc:docMk/>
            <pc:sldMk cId="3612339903" sldId="425"/>
            <ac:spMk id="47" creationId="{6A26186F-EFBD-456E-869A-2A3CA91A146C}"/>
          </ac:spMkLst>
        </pc:spChg>
        <pc:spChg chg="mod">
          <ac:chgData name="Masaki Suzuki" userId="2c4feb2ed34ad1a7" providerId="Windows Live" clId="Web-{EA3C3DE5-65BF-4B4A-9E43-F1F385106293}" dt="2021-06-17T04:10:42.253" v="703" actId="1076"/>
          <ac:spMkLst>
            <pc:docMk/>
            <pc:sldMk cId="3612339903" sldId="425"/>
            <ac:spMk id="62" creationId="{7911014F-4C34-4A3A-982F-83669691E64A}"/>
          </ac:spMkLst>
        </pc:spChg>
        <pc:cxnChg chg="add mod">
          <ac:chgData name="Masaki Suzuki" userId="2c4feb2ed34ad1a7" providerId="Windows Live" clId="Web-{EA3C3DE5-65BF-4B4A-9E43-F1F385106293}" dt="2021-06-17T02:36:53.110" v="131" actId="14100"/>
          <ac:cxnSpMkLst>
            <pc:docMk/>
            <pc:sldMk cId="3612339903" sldId="425"/>
            <ac:cxnSpMk id="14" creationId="{F0114DC6-5A00-4A45-BEA2-7BD7C039C2DA}"/>
          </ac:cxnSpMkLst>
        </pc:cxnChg>
        <pc:cxnChg chg="del mod">
          <ac:chgData name="Masaki Suzuki" userId="2c4feb2ed34ad1a7" providerId="Windows Live" clId="Web-{EA3C3DE5-65BF-4B4A-9E43-F1F385106293}" dt="2021-06-17T02:35:59.984" v="122"/>
          <ac:cxnSpMkLst>
            <pc:docMk/>
            <pc:sldMk cId="3612339903" sldId="425"/>
            <ac:cxnSpMk id="52" creationId="{686B7922-C652-4854-868E-0CD8E314EA04}"/>
          </ac:cxnSpMkLst>
        </pc:cxnChg>
        <pc:cxnChg chg="mod">
          <ac:chgData name="Masaki Suzuki" userId="2c4feb2ed34ad1a7" providerId="Windows Live" clId="Web-{EA3C3DE5-65BF-4B4A-9E43-F1F385106293}" dt="2021-06-17T02:36:10.188" v="123" actId="14100"/>
          <ac:cxnSpMkLst>
            <pc:docMk/>
            <pc:sldMk cId="3612339903" sldId="425"/>
            <ac:cxnSpMk id="53" creationId="{6102FD56-B261-440F-9552-9A7ACC9E56F6}"/>
          </ac:cxnSpMkLst>
        </pc:cxnChg>
      </pc:sldChg>
      <pc:sldChg chg="addSp modSp">
        <pc:chgData name="Masaki Suzuki" userId="2c4feb2ed34ad1a7" providerId="Windows Live" clId="Web-{EA3C3DE5-65BF-4B4A-9E43-F1F385106293}" dt="2021-06-17T03:09:50.925" v="483" actId="1076"/>
        <pc:sldMkLst>
          <pc:docMk/>
          <pc:sldMk cId="11004748" sldId="426"/>
        </pc:sldMkLst>
        <pc:spChg chg="mod">
          <ac:chgData name="Masaki Suzuki" userId="2c4feb2ed34ad1a7" providerId="Windows Live" clId="Web-{EA3C3DE5-65BF-4B4A-9E43-F1F385106293}" dt="2021-06-17T03:06:44.172" v="450" actId="1076"/>
          <ac:spMkLst>
            <pc:docMk/>
            <pc:sldMk cId="11004748" sldId="426"/>
            <ac:spMk id="3" creationId="{D3EE77F3-77B0-4F94-831C-6907D96947B8}"/>
          </ac:spMkLst>
        </pc:spChg>
        <pc:spChg chg="mod">
          <ac:chgData name="Masaki Suzuki" userId="2c4feb2ed34ad1a7" providerId="Windows Live" clId="Web-{EA3C3DE5-65BF-4B4A-9E43-F1F385106293}" dt="2021-06-17T03:07:00.438" v="454" actId="1076"/>
          <ac:spMkLst>
            <pc:docMk/>
            <pc:sldMk cId="11004748" sldId="426"/>
            <ac:spMk id="6" creationId="{59DF8B85-DCF6-4C32-8C38-264C1E3FAD11}"/>
          </ac:spMkLst>
        </pc:spChg>
        <pc:spChg chg="add mod">
          <ac:chgData name="Masaki Suzuki" userId="2c4feb2ed34ad1a7" providerId="Windows Live" clId="Web-{EA3C3DE5-65BF-4B4A-9E43-F1F385106293}" dt="2021-06-17T03:05:11.264" v="429" actId="1076"/>
          <ac:spMkLst>
            <pc:docMk/>
            <pc:sldMk cId="11004748" sldId="426"/>
            <ac:spMk id="10" creationId="{92D406F0-48E5-42E9-BC11-8A66381289EE}"/>
          </ac:spMkLst>
        </pc:spChg>
        <pc:spChg chg="mod">
          <ac:chgData name="Masaki Suzuki" userId="2c4feb2ed34ad1a7" providerId="Windows Live" clId="Web-{EA3C3DE5-65BF-4B4A-9E43-F1F385106293}" dt="2021-06-17T03:06:56.047" v="453" actId="1076"/>
          <ac:spMkLst>
            <pc:docMk/>
            <pc:sldMk cId="11004748" sldId="426"/>
            <ac:spMk id="11" creationId="{6767F72A-B215-4DDD-8F1E-F5C7B53A0E3B}"/>
          </ac:spMkLst>
        </pc:spChg>
        <pc:spChg chg="add mod">
          <ac:chgData name="Masaki Suzuki" userId="2c4feb2ed34ad1a7" providerId="Windows Live" clId="Web-{EA3C3DE5-65BF-4B4A-9E43-F1F385106293}" dt="2021-06-17T03:07:12.782" v="456" actId="1076"/>
          <ac:spMkLst>
            <pc:docMk/>
            <pc:sldMk cId="11004748" sldId="426"/>
            <ac:spMk id="12" creationId="{A17049F3-573D-4FEA-BC58-710AC785081B}"/>
          </ac:spMkLst>
        </pc:spChg>
        <pc:spChg chg="add mod">
          <ac:chgData name="Masaki Suzuki" userId="2c4feb2ed34ad1a7" providerId="Windows Live" clId="Web-{EA3C3DE5-65BF-4B4A-9E43-F1F385106293}" dt="2021-06-17T03:08:17.580" v="467" actId="1076"/>
          <ac:spMkLst>
            <pc:docMk/>
            <pc:sldMk cId="11004748" sldId="426"/>
            <ac:spMk id="23" creationId="{08DB58AA-DB11-499E-9C97-4A688AB71E62}"/>
          </ac:spMkLst>
        </pc:spChg>
        <pc:spChg chg="add mod">
          <ac:chgData name="Masaki Suzuki" userId="2c4feb2ed34ad1a7" providerId="Windows Live" clId="Web-{EA3C3DE5-65BF-4B4A-9E43-F1F385106293}" dt="2021-06-17T03:09:50.925" v="483" actId="1076"/>
          <ac:spMkLst>
            <pc:docMk/>
            <pc:sldMk cId="11004748" sldId="426"/>
            <ac:spMk id="30" creationId="{77DE76D5-FC14-4A27-9C8A-8FED83FEC24C}"/>
          </ac:spMkLst>
        </pc:spChg>
        <pc:picChg chg="mod">
          <ac:chgData name="Masaki Suzuki" userId="2c4feb2ed34ad1a7" providerId="Windows Live" clId="Web-{EA3C3DE5-65BF-4B4A-9E43-F1F385106293}" dt="2021-06-17T03:06:47.984" v="451" actId="1076"/>
          <ac:picMkLst>
            <pc:docMk/>
            <pc:sldMk cId="11004748" sldId="426"/>
            <ac:picMk id="4" creationId="{570667D6-E959-4EC4-BFDC-3284F3372590}"/>
          </ac:picMkLst>
        </pc:picChg>
        <pc:picChg chg="mod">
          <ac:chgData name="Masaki Suzuki" userId="2c4feb2ed34ad1a7" providerId="Windows Live" clId="Web-{EA3C3DE5-65BF-4B4A-9E43-F1F385106293}" dt="2021-06-17T03:06:51.313" v="452" actId="1076"/>
          <ac:picMkLst>
            <pc:docMk/>
            <pc:sldMk cId="11004748" sldId="426"/>
            <ac:picMk id="5" creationId="{61240F2C-6E11-404C-9F28-3902C7FF1C0B}"/>
          </ac:picMkLst>
        </pc:picChg>
      </pc:sldChg>
      <pc:sldChg chg="addSp modSp">
        <pc:chgData name="Masaki Suzuki" userId="2c4feb2ed34ad1a7" providerId="Windows Live" clId="Web-{EA3C3DE5-65BF-4B4A-9E43-F1F385106293}" dt="2021-06-17T03:09:58.222" v="485" actId="1076"/>
        <pc:sldMkLst>
          <pc:docMk/>
          <pc:sldMk cId="3719566036" sldId="427"/>
        </pc:sldMkLst>
        <pc:spChg chg="add mod">
          <ac:chgData name="Masaki Suzuki" userId="2c4feb2ed34ad1a7" providerId="Windows Live" clId="Web-{EA3C3DE5-65BF-4B4A-9E43-F1F385106293}" dt="2021-06-17T03:05:17.795" v="431" actId="1076"/>
          <ac:spMkLst>
            <pc:docMk/>
            <pc:sldMk cId="3719566036" sldId="427"/>
            <ac:spMk id="7" creationId="{D4F9005B-E790-48EF-BC13-01C416AA2BE6}"/>
          </ac:spMkLst>
        </pc:spChg>
        <pc:spChg chg="add mod">
          <ac:chgData name="Masaki Suzuki" userId="2c4feb2ed34ad1a7" providerId="Windows Live" clId="Web-{EA3C3DE5-65BF-4B4A-9E43-F1F385106293}" dt="2021-06-17T03:07:19.938" v="458" actId="1076"/>
          <ac:spMkLst>
            <pc:docMk/>
            <pc:sldMk cId="3719566036" sldId="427"/>
            <ac:spMk id="8" creationId="{89BD87C6-21D5-447E-9F13-5B16C4691F60}"/>
          </ac:spMkLst>
        </pc:spChg>
        <pc:spChg chg="add mod">
          <ac:chgData name="Masaki Suzuki" userId="2c4feb2ed34ad1a7" providerId="Windows Live" clId="Web-{EA3C3DE5-65BF-4B4A-9E43-F1F385106293}" dt="2021-06-17T03:08:43.799" v="469" actId="1076"/>
          <ac:spMkLst>
            <pc:docMk/>
            <pc:sldMk cId="3719566036" sldId="427"/>
            <ac:spMk id="9" creationId="{FA4572DC-ADD2-488B-8DEE-3C0FD110654E}"/>
          </ac:spMkLst>
        </pc:spChg>
        <pc:spChg chg="add mod">
          <ac:chgData name="Masaki Suzuki" userId="2c4feb2ed34ad1a7" providerId="Windows Live" clId="Web-{EA3C3DE5-65BF-4B4A-9E43-F1F385106293}" dt="2021-06-17T03:09:58.222" v="485" actId="1076"/>
          <ac:spMkLst>
            <pc:docMk/>
            <pc:sldMk cId="3719566036" sldId="427"/>
            <ac:spMk id="17" creationId="{D85A25F2-72A5-4560-9E1E-0CB15348B565}"/>
          </ac:spMkLst>
        </pc:spChg>
      </pc:sldChg>
      <pc:sldChg chg="addSp modSp">
        <pc:chgData name="Masaki Suzuki" userId="2c4feb2ed34ad1a7" providerId="Windows Live" clId="Web-{EA3C3DE5-65BF-4B4A-9E43-F1F385106293}" dt="2021-06-17T04:17:52.229" v="727" actId="1076"/>
        <pc:sldMkLst>
          <pc:docMk/>
          <pc:sldMk cId="2717037713" sldId="428"/>
        </pc:sldMkLst>
        <pc:spChg chg="add mod">
          <ac:chgData name="Masaki Suzuki" userId="2c4feb2ed34ad1a7" providerId="Windows Live" clId="Web-{EA3C3DE5-65BF-4B4A-9E43-F1F385106293}" dt="2021-06-17T03:05:24.233" v="433" actId="1076"/>
          <ac:spMkLst>
            <pc:docMk/>
            <pc:sldMk cId="2717037713" sldId="428"/>
            <ac:spMk id="5" creationId="{E792CBCC-9CF5-4A4E-B681-8D8ADA532D79}"/>
          </ac:spMkLst>
        </pc:spChg>
        <pc:spChg chg="add">
          <ac:chgData name="Masaki Suzuki" userId="2c4feb2ed34ad1a7" providerId="Windows Live" clId="Web-{EA3C3DE5-65BF-4B4A-9E43-F1F385106293}" dt="2021-06-17T03:07:24.641" v="459"/>
          <ac:spMkLst>
            <pc:docMk/>
            <pc:sldMk cId="2717037713" sldId="428"/>
            <ac:spMk id="8" creationId="{0B65B966-8BC6-4948-9D13-8EF8DB93E0E2}"/>
          </ac:spMkLst>
        </pc:spChg>
        <pc:spChg chg="add mod">
          <ac:chgData name="Masaki Suzuki" userId="2c4feb2ed34ad1a7" providerId="Windows Live" clId="Web-{EA3C3DE5-65BF-4B4A-9E43-F1F385106293}" dt="2021-06-17T03:08:53.002" v="471" actId="1076"/>
          <ac:spMkLst>
            <pc:docMk/>
            <pc:sldMk cId="2717037713" sldId="428"/>
            <ac:spMk id="10" creationId="{3B3DD18B-48EA-4333-983D-40AD075AE545}"/>
          </ac:spMkLst>
        </pc:spChg>
        <pc:spChg chg="mod">
          <ac:chgData name="Masaki Suzuki" userId="2c4feb2ed34ad1a7" providerId="Windows Live" clId="Web-{EA3C3DE5-65BF-4B4A-9E43-F1F385106293}" dt="2021-06-17T04:17:44.244" v="725" actId="20577"/>
          <ac:spMkLst>
            <pc:docMk/>
            <pc:sldMk cId="2717037713" sldId="428"/>
            <ac:spMk id="11" creationId="{6767F72A-B215-4DDD-8F1E-F5C7B53A0E3B}"/>
          </ac:spMkLst>
        </pc:spChg>
        <pc:spChg chg="add mod">
          <ac:chgData name="Masaki Suzuki" userId="2c4feb2ed34ad1a7" providerId="Windows Live" clId="Web-{EA3C3DE5-65BF-4B4A-9E43-F1F385106293}" dt="2021-06-17T03:10:05.238" v="487" actId="1076"/>
          <ac:spMkLst>
            <pc:docMk/>
            <pc:sldMk cId="2717037713" sldId="428"/>
            <ac:spMk id="12" creationId="{C81270B8-3354-4A5D-9585-FBD0E7D35BA5}"/>
          </ac:spMkLst>
        </pc:spChg>
        <pc:spChg chg="mod">
          <ac:chgData name="Masaki Suzuki" userId="2c4feb2ed34ad1a7" providerId="Windows Live" clId="Web-{EA3C3DE5-65BF-4B4A-9E43-F1F385106293}" dt="2021-06-17T04:17:47.151" v="726" actId="1076"/>
          <ac:spMkLst>
            <pc:docMk/>
            <pc:sldMk cId="2717037713" sldId="428"/>
            <ac:spMk id="37" creationId="{D99A0B17-D835-47F7-A363-AB026409B5E0}"/>
          </ac:spMkLst>
        </pc:spChg>
        <pc:spChg chg="mod">
          <ac:chgData name="Masaki Suzuki" userId="2c4feb2ed34ad1a7" providerId="Windows Live" clId="Web-{EA3C3DE5-65BF-4B4A-9E43-F1F385106293}" dt="2021-06-17T04:17:52.229" v="727" actId="1076"/>
          <ac:spMkLst>
            <pc:docMk/>
            <pc:sldMk cId="2717037713" sldId="428"/>
            <ac:spMk id="38" creationId="{72DBB8DF-156E-4CE6-A485-92159C5383FD}"/>
          </ac:spMkLst>
        </pc:spChg>
        <pc:spChg chg="mod">
          <ac:chgData name="Masaki Suzuki" userId="2c4feb2ed34ad1a7" providerId="Windows Live" clId="Web-{EA3C3DE5-65BF-4B4A-9E43-F1F385106293}" dt="2021-06-17T04:17:20.306" v="724" actId="1076"/>
          <ac:spMkLst>
            <pc:docMk/>
            <pc:sldMk cId="2717037713" sldId="428"/>
            <ac:spMk id="43" creationId="{B971044B-50F9-4ACA-9B62-7AB7A4AAE950}"/>
          </ac:spMkLst>
        </pc:spChg>
      </pc:sldChg>
      <pc:sldChg chg="addSp modSp">
        <pc:chgData name="Masaki Suzuki" userId="2c4feb2ed34ad1a7" providerId="Windows Live" clId="Web-{EA3C3DE5-65BF-4B4A-9E43-F1F385106293}" dt="2021-06-17T03:10:16.316" v="490" actId="1076"/>
        <pc:sldMkLst>
          <pc:docMk/>
          <pc:sldMk cId="1098776758" sldId="429"/>
        </pc:sldMkLst>
        <pc:spChg chg="add mod">
          <ac:chgData name="Masaki Suzuki" userId="2c4feb2ed34ad1a7" providerId="Windows Live" clId="Web-{EA3C3DE5-65BF-4B4A-9E43-F1F385106293}" dt="2021-06-17T03:05:31.889" v="435" actId="1076"/>
          <ac:spMkLst>
            <pc:docMk/>
            <pc:sldMk cId="1098776758" sldId="429"/>
            <ac:spMk id="18" creationId="{8ECCEEE0-3DC7-448A-8EBB-E22CEF84C880}"/>
          </ac:spMkLst>
        </pc:spChg>
        <pc:spChg chg="add">
          <ac:chgData name="Masaki Suzuki" userId="2c4feb2ed34ad1a7" providerId="Windows Live" clId="Web-{EA3C3DE5-65BF-4B4A-9E43-F1F385106293}" dt="2021-06-17T03:07:29.266" v="460"/>
          <ac:spMkLst>
            <pc:docMk/>
            <pc:sldMk cId="1098776758" sldId="429"/>
            <ac:spMk id="19" creationId="{E27BE8D7-AF61-435C-9F5E-F8B3B264593D}"/>
          </ac:spMkLst>
        </pc:spChg>
        <pc:spChg chg="add mod">
          <ac:chgData name="Masaki Suzuki" userId="2c4feb2ed34ad1a7" providerId="Windows Live" clId="Web-{EA3C3DE5-65BF-4B4A-9E43-F1F385106293}" dt="2021-06-17T03:10:16.316" v="490" actId="1076"/>
          <ac:spMkLst>
            <pc:docMk/>
            <pc:sldMk cId="1098776758" sldId="429"/>
            <ac:spMk id="20" creationId="{66966917-752C-4EF4-99A7-3915AFD9C9CA}"/>
          </ac:spMkLst>
        </pc:spChg>
        <pc:spChg chg="add mod">
          <ac:chgData name="Masaki Suzuki" userId="2c4feb2ed34ad1a7" providerId="Windows Live" clId="Web-{EA3C3DE5-65BF-4B4A-9E43-F1F385106293}" dt="2021-06-17T03:10:12.441" v="489" actId="1076"/>
          <ac:spMkLst>
            <pc:docMk/>
            <pc:sldMk cId="1098776758" sldId="429"/>
            <ac:spMk id="26" creationId="{CAA7AD4D-945A-4206-806E-0A206583FB18}"/>
          </ac:spMkLst>
        </pc:spChg>
      </pc:sldChg>
      <pc:sldChg chg="addSp delSp modSp">
        <pc:chgData name="Masaki Suzuki" userId="2c4feb2ed34ad1a7" providerId="Windows Live" clId="Web-{EA3C3DE5-65BF-4B4A-9E43-F1F385106293}" dt="2021-06-17T04:12:03.676" v="708" actId="1076"/>
        <pc:sldMkLst>
          <pc:docMk/>
          <pc:sldMk cId="1388704942" sldId="440"/>
        </pc:sldMkLst>
        <pc:spChg chg="mod">
          <ac:chgData name="Masaki Suzuki" userId="2c4feb2ed34ad1a7" providerId="Windows Live" clId="Web-{EA3C3DE5-65BF-4B4A-9E43-F1F385106293}" dt="2021-06-17T02:38:11.768" v="144" actId="20577"/>
          <ac:spMkLst>
            <pc:docMk/>
            <pc:sldMk cId="1388704942" sldId="440"/>
            <ac:spMk id="5" creationId="{9CD6A609-F691-4279-A024-E8BB639B14C7}"/>
          </ac:spMkLst>
        </pc:spChg>
        <pc:spChg chg="mod">
          <ac:chgData name="Masaki Suzuki" userId="2c4feb2ed34ad1a7" providerId="Windows Live" clId="Web-{EA3C3DE5-65BF-4B4A-9E43-F1F385106293}" dt="2021-06-17T04:11:57.238" v="707" actId="1076"/>
          <ac:spMkLst>
            <pc:docMk/>
            <pc:sldMk cId="1388704942" sldId="440"/>
            <ac:spMk id="9" creationId="{D8FB0080-7696-42B2-A346-531AC08254B6}"/>
          </ac:spMkLst>
        </pc:spChg>
        <pc:spChg chg="add mod">
          <ac:chgData name="Masaki Suzuki" userId="2c4feb2ed34ad1a7" providerId="Windows Live" clId="Web-{EA3C3DE5-65BF-4B4A-9E43-F1F385106293}" dt="2021-06-17T02:37:39.627" v="138" actId="1076"/>
          <ac:spMkLst>
            <pc:docMk/>
            <pc:sldMk cId="1388704942" sldId="440"/>
            <ac:spMk id="15" creationId="{383AA526-38D6-41E8-B844-2A36194C2E57}"/>
          </ac:spMkLst>
        </pc:spChg>
        <pc:spChg chg="del">
          <ac:chgData name="Masaki Suzuki" userId="2c4feb2ed34ad1a7" providerId="Windows Live" clId="Web-{EA3C3DE5-65BF-4B4A-9E43-F1F385106293}" dt="2021-06-17T02:38:04.018" v="142"/>
          <ac:spMkLst>
            <pc:docMk/>
            <pc:sldMk cId="1388704942" sldId="440"/>
            <ac:spMk id="19" creationId="{BC15CF9E-18F0-4EB5-BAA1-64FFDB7BB078}"/>
          </ac:spMkLst>
        </pc:spChg>
        <pc:spChg chg="mod">
          <ac:chgData name="Masaki Suzuki" userId="2c4feb2ed34ad1a7" providerId="Windows Live" clId="Web-{EA3C3DE5-65BF-4B4A-9E43-F1F385106293}" dt="2021-06-17T02:38:22.971" v="147" actId="1076"/>
          <ac:spMkLst>
            <pc:docMk/>
            <pc:sldMk cId="1388704942" sldId="440"/>
            <ac:spMk id="21" creationId="{C713CD54-29AE-485E-B27B-0DF34866BE3A}"/>
          </ac:spMkLst>
        </pc:spChg>
        <pc:spChg chg="del">
          <ac:chgData name="Masaki Suzuki" userId="2c4feb2ed34ad1a7" providerId="Windows Live" clId="Web-{EA3C3DE5-65BF-4B4A-9E43-F1F385106293}" dt="2021-06-17T02:38:19.190" v="146"/>
          <ac:spMkLst>
            <pc:docMk/>
            <pc:sldMk cId="1388704942" sldId="440"/>
            <ac:spMk id="25" creationId="{6AA231DF-9E13-4742-9D20-63461BAE31F1}"/>
          </ac:spMkLst>
        </pc:spChg>
        <pc:spChg chg="mod">
          <ac:chgData name="Masaki Suzuki" userId="2c4feb2ed34ad1a7" providerId="Windows Live" clId="Web-{EA3C3DE5-65BF-4B4A-9E43-F1F385106293}" dt="2021-06-17T04:11:54.176" v="706" actId="1076"/>
          <ac:spMkLst>
            <pc:docMk/>
            <pc:sldMk cId="1388704942" sldId="440"/>
            <ac:spMk id="26" creationId="{D6061E29-EC87-4CB4-98E5-2974C0B90DD2}"/>
          </ac:spMkLst>
        </pc:spChg>
        <pc:spChg chg="mod">
          <ac:chgData name="Masaki Suzuki" userId="2c4feb2ed34ad1a7" providerId="Windows Live" clId="Web-{EA3C3DE5-65BF-4B4A-9E43-F1F385106293}" dt="2021-06-17T02:38:36.909" v="150" actId="1076"/>
          <ac:spMkLst>
            <pc:docMk/>
            <pc:sldMk cId="1388704942" sldId="440"/>
            <ac:spMk id="28" creationId="{94AC3B56-8D17-407E-AB35-273393BBD60B}"/>
          </ac:spMkLst>
        </pc:spChg>
        <pc:spChg chg="mod">
          <ac:chgData name="Masaki Suzuki" userId="2c4feb2ed34ad1a7" providerId="Windows Live" clId="Web-{EA3C3DE5-65BF-4B4A-9E43-F1F385106293}" dt="2021-06-17T02:38:43.050" v="152" actId="1076"/>
          <ac:spMkLst>
            <pc:docMk/>
            <pc:sldMk cId="1388704942" sldId="440"/>
            <ac:spMk id="29" creationId="{89152EDA-4C1F-4151-8E6E-22966BBE0A96}"/>
          </ac:spMkLst>
        </pc:spChg>
        <pc:spChg chg="mod">
          <ac:chgData name="Masaki Suzuki" userId="2c4feb2ed34ad1a7" providerId="Windows Live" clId="Web-{EA3C3DE5-65BF-4B4A-9E43-F1F385106293}" dt="2021-06-17T04:12:03.676" v="708" actId="1076"/>
          <ac:spMkLst>
            <pc:docMk/>
            <pc:sldMk cId="1388704942" sldId="440"/>
            <ac:spMk id="30" creationId="{958E05BC-FB0B-44D6-849C-D1D43F241879}"/>
          </ac:spMkLst>
        </pc:spChg>
        <pc:spChg chg="mod">
          <ac:chgData name="Masaki Suzuki" userId="2c4feb2ed34ad1a7" providerId="Windows Live" clId="Web-{EA3C3DE5-65BF-4B4A-9E43-F1F385106293}" dt="2021-06-17T02:38:32.003" v="149" actId="1076"/>
          <ac:spMkLst>
            <pc:docMk/>
            <pc:sldMk cId="1388704942" sldId="440"/>
            <ac:spMk id="31" creationId="{D206F70C-A2E6-44CE-AFD1-98BF09329C23}"/>
          </ac:spMkLst>
        </pc:spChg>
        <pc:spChg chg="add mod">
          <ac:chgData name="Masaki Suzuki" userId="2c4feb2ed34ad1a7" providerId="Windows Live" clId="Web-{EA3C3DE5-65BF-4B4A-9E43-F1F385106293}" dt="2021-06-17T02:39:01.487" v="157" actId="1076"/>
          <ac:spMkLst>
            <pc:docMk/>
            <pc:sldMk cId="1388704942" sldId="440"/>
            <ac:spMk id="35" creationId="{7395F570-8AC9-4F5A-B67F-B07D9D7502E2}"/>
          </ac:spMkLst>
        </pc:spChg>
        <pc:spChg chg="add mod">
          <ac:chgData name="Masaki Suzuki" userId="2c4feb2ed34ad1a7" providerId="Windows Live" clId="Web-{EA3C3DE5-65BF-4B4A-9E43-F1F385106293}" dt="2021-06-17T02:39:09.300" v="161" actId="20577"/>
          <ac:spMkLst>
            <pc:docMk/>
            <pc:sldMk cId="1388704942" sldId="440"/>
            <ac:spMk id="36" creationId="{9CB3A6E5-0530-4963-8C53-301B7192F94A}"/>
          </ac:spMkLst>
        </pc:spChg>
      </pc:sldChg>
      <pc:sldChg chg="addSp delSp modSp">
        <pc:chgData name="Masaki Suzuki" userId="2c4feb2ed34ad1a7" providerId="Windows Live" clId="Web-{EA3C3DE5-65BF-4B4A-9E43-F1F385106293}" dt="2021-06-17T04:14:10.256" v="722" actId="1076"/>
        <pc:sldMkLst>
          <pc:docMk/>
          <pc:sldMk cId="2429493534" sldId="441"/>
        </pc:sldMkLst>
        <pc:spChg chg="add del mod">
          <ac:chgData name="Masaki Suzuki" userId="2c4feb2ed34ad1a7" providerId="Windows Live" clId="Web-{EA3C3DE5-65BF-4B4A-9E43-F1F385106293}" dt="2021-06-17T03:02:36.277" v="386"/>
          <ac:spMkLst>
            <pc:docMk/>
            <pc:sldMk cId="2429493534" sldId="441"/>
            <ac:spMk id="12" creationId="{B829FBB7-B889-4D98-AB07-8692D95FB8EA}"/>
          </ac:spMkLst>
        </pc:spChg>
        <pc:spChg chg="add mod">
          <ac:chgData name="Masaki Suzuki" userId="2c4feb2ed34ad1a7" providerId="Windows Live" clId="Web-{EA3C3DE5-65BF-4B4A-9E43-F1F385106293}" dt="2021-06-17T03:02:59.871" v="391" actId="1076"/>
          <ac:spMkLst>
            <pc:docMk/>
            <pc:sldMk cId="2429493534" sldId="441"/>
            <ac:spMk id="13" creationId="{E628C263-06F2-4EC6-85BA-E0F5F42F5D74}"/>
          </ac:spMkLst>
        </pc:spChg>
        <pc:spChg chg="mod">
          <ac:chgData name="Masaki Suzuki" userId="2c4feb2ed34ad1a7" providerId="Windows Live" clId="Web-{EA3C3DE5-65BF-4B4A-9E43-F1F385106293}" dt="2021-06-17T04:14:06.772" v="721" actId="1076"/>
          <ac:spMkLst>
            <pc:docMk/>
            <pc:sldMk cId="2429493534" sldId="441"/>
            <ac:spMk id="45" creationId="{DEEFE5BB-0B1F-4E80-B74F-B665DF36089D}"/>
          </ac:spMkLst>
        </pc:spChg>
        <pc:spChg chg="mod">
          <ac:chgData name="Masaki Suzuki" userId="2c4feb2ed34ad1a7" providerId="Windows Live" clId="Web-{EA3C3DE5-65BF-4B4A-9E43-F1F385106293}" dt="2021-06-17T04:14:10.256" v="722" actId="1076"/>
          <ac:spMkLst>
            <pc:docMk/>
            <pc:sldMk cId="2429493534" sldId="441"/>
            <ac:spMk id="49" creationId="{8256AE13-6B54-4AD6-BC19-C7D954817897}"/>
          </ac:spMkLst>
        </pc:spChg>
        <pc:spChg chg="add mod">
          <ac:chgData name="Masaki Suzuki" userId="2c4feb2ed34ad1a7" providerId="Windows Live" clId="Web-{EA3C3DE5-65BF-4B4A-9E43-F1F385106293}" dt="2021-06-17T03:03:14.746" v="395" actId="20577"/>
          <ac:spMkLst>
            <pc:docMk/>
            <pc:sldMk cId="2429493534" sldId="441"/>
            <ac:spMk id="51" creationId="{7A359433-18FD-432D-AD22-18B7DB89F75B}"/>
          </ac:spMkLst>
        </pc:spChg>
        <pc:spChg chg="add mod">
          <ac:chgData name="Masaki Suzuki" userId="2c4feb2ed34ad1a7" providerId="Windows Live" clId="Web-{EA3C3DE5-65BF-4B4A-9E43-F1F385106293}" dt="2021-06-17T03:04:06.466" v="414" actId="1076"/>
          <ac:spMkLst>
            <pc:docMk/>
            <pc:sldMk cId="2429493534" sldId="441"/>
            <ac:spMk id="53" creationId="{604B6AD9-7A05-4F5B-B192-D5F46093A080}"/>
          </ac:spMkLst>
        </pc:spChg>
        <pc:spChg chg="add del mod">
          <ac:chgData name="Masaki Suzuki" userId="2c4feb2ed34ad1a7" providerId="Windows Live" clId="Web-{EA3C3DE5-65BF-4B4A-9E43-F1F385106293}" dt="2021-06-17T03:04:02.528" v="413"/>
          <ac:spMkLst>
            <pc:docMk/>
            <pc:sldMk cId="2429493534" sldId="441"/>
            <ac:spMk id="54" creationId="{A4CDBB68-BE23-42C6-A486-3F22E1A65FB9}"/>
          </ac:spMkLst>
        </pc:spChg>
        <pc:spChg chg="add mod">
          <ac:chgData name="Masaki Suzuki" userId="2c4feb2ed34ad1a7" providerId="Windows Live" clId="Web-{EA3C3DE5-65BF-4B4A-9E43-F1F385106293}" dt="2021-06-17T03:04:23.169" v="423" actId="1076"/>
          <ac:spMkLst>
            <pc:docMk/>
            <pc:sldMk cId="2429493534" sldId="441"/>
            <ac:spMk id="55" creationId="{28E4506A-7D98-4D94-86A3-0A6470B6C3D2}"/>
          </ac:spMkLst>
        </pc:spChg>
      </pc:sldChg>
      <pc:sldChg chg="addSp modSp">
        <pc:chgData name="Masaki Suzuki" userId="2c4feb2ed34ad1a7" providerId="Windows Live" clId="Web-{EA3C3DE5-65BF-4B4A-9E43-F1F385106293}" dt="2021-06-17T03:09:30.159" v="478" actId="1076"/>
        <pc:sldMkLst>
          <pc:docMk/>
          <pc:sldMk cId="3685078141" sldId="442"/>
        </pc:sldMkLst>
        <pc:spChg chg="add mod">
          <ac:chgData name="Masaki Suzuki" userId="2c4feb2ed34ad1a7" providerId="Windows Live" clId="Web-{EA3C3DE5-65BF-4B4A-9E43-F1F385106293}" dt="2021-06-17T03:04:53.045" v="425" actId="1076"/>
          <ac:spMkLst>
            <pc:docMk/>
            <pc:sldMk cId="3685078141" sldId="442"/>
            <ac:spMk id="15" creationId="{694F69DA-85FF-42FA-B134-32295E5DDEB9}"/>
          </ac:spMkLst>
        </pc:spChg>
        <pc:spChg chg="add mod">
          <ac:chgData name="Masaki Suzuki" userId="2c4feb2ed34ad1a7" providerId="Windows Live" clId="Web-{EA3C3DE5-65BF-4B4A-9E43-F1F385106293}" dt="2021-06-17T03:06:02.218" v="439" actId="1076"/>
          <ac:spMkLst>
            <pc:docMk/>
            <pc:sldMk cId="3685078141" sldId="442"/>
            <ac:spMk id="16" creationId="{1DBA43DB-22E3-44D7-8F5F-BA0C1DA7FA1B}"/>
          </ac:spMkLst>
        </pc:spChg>
        <pc:spChg chg="add mod">
          <ac:chgData name="Masaki Suzuki" userId="2c4feb2ed34ad1a7" providerId="Windows Live" clId="Web-{EA3C3DE5-65BF-4B4A-9E43-F1F385106293}" dt="2021-06-17T03:08:01.939" v="463" actId="1076"/>
          <ac:spMkLst>
            <pc:docMk/>
            <pc:sldMk cId="3685078141" sldId="442"/>
            <ac:spMk id="17" creationId="{0EDF0F6F-FABF-4E57-8E4F-D6C8A78BB18A}"/>
          </ac:spMkLst>
        </pc:spChg>
        <pc:spChg chg="add mod">
          <ac:chgData name="Masaki Suzuki" userId="2c4feb2ed34ad1a7" providerId="Windows Live" clId="Web-{EA3C3DE5-65BF-4B4A-9E43-F1F385106293}" dt="2021-06-17T03:09:30.159" v="478" actId="1076"/>
          <ac:spMkLst>
            <pc:docMk/>
            <pc:sldMk cId="3685078141" sldId="442"/>
            <ac:spMk id="35" creationId="{337D14E0-D304-4D54-876D-5BBA4BA7778C}"/>
          </ac:spMkLst>
        </pc:spChg>
      </pc:sldChg>
      <pc:sldChg chg="addSp modSp">
        <pc:chgData name="Masaki Suzuki" userId="2c4feb2ed34ad1a7" providerId="Windows Live" clId="Web-{EA3C3DE5-65BF-4B4A-9E43-F1F385106293}" dt="2021-06-17T03:09:43.550" v="481" actId="1076"/>
        <pc:sldMkLst>
          <pc:docMk/>
          <pc:sldMk cId="3812554032" sldId="443"/>
        </pc:sldMkLst>
        <pc:spChg chg="add mod">
          <ac:chgData name="Masaki Suzuki" userId="2c4feb2ed34ad1a7" providerId="Windows Live" clId="Web-{EA3C3DE5-65BF-4B4A-9E43-F1F385106293}" dt="2021-06-17T03:05:05.998" v="427" actId="1076"/>
          <ac:spMkLst>
            <pc:docMk/>
            <pc:sldMk cId="3812554032" sldId="443"/>
            <ac:spMk id="9" creationId="{2C25D70B-4048-455A-A6F0-AF88B9A0F7A3}"/>
          </ac:spMkLst>
        </pc:spChg>
        <pc:spChg chg="add mod">
          <ac:chgData name="Masaki Suzuki" userId="2c4feb2ed34ad1a7" providerId="Windows Live" clId="Web-{EA3C3DE5-65BF-4B4A-9E43-F1F385106293}" dt="2021-06-17T03:06:10.296" v="442" actId="1076"/>
          <ac:spMkLst>
            <pc:docMk/>
            <pc:sldMk cId="3812554032" sldId="443"/>
            <ac:spMk id="16" creationId="{B75ADD69-18BA-4AE9-9DCA-A3B03A646CB5}"/>
          </ac:spMkLst>
        </pc:spChg>
        <pc:spChg chg="add mod">
          <ac:chgData name="Masaki Suzuki" userId="2c4feb2ed34ad1a7" providerId="Windows Live" clId="Web-{EA3C3DE5-65BF-4B4A-9E43-F1F385106293}" dt="2021-06-17T03:09:39.113" v="480" actId="1076"/>
          <ac:spMkLst>
            <pc:docMk/>
            <pc:sldMk cId="3812554032" sldId="443"/>
            <ac:spMk id="17" creationId="{B696A6CB-E088-4DF8-835A-CB32DDB33178}"/>
          </ac:spMkLst>
        </pc:spChg>
        <pc:spChg chg="add mod">
          <ac:chgData name="Masaki Suzuki" userId="2c4feb2ed34ad1a7" providerId="Windows Live" clId="Web-{EA3C3DE5-65BF-4B4A-9E43-F1F385106293}" dt="2021-06-17T03:09:43.550" v="481" actId="1076"/>
          <ac:spMkLst>
            <pc:docMk/>
            <pc:sldMk cId="3812554032" sldId="443"/>
            <ac:spMk id="21" creationId="{9905A887-31B0-4F84-8ED8-DB99975DBB25}"/>
          </ac:spMkLst>
        </pc:spChg>
      </pc:sldChg>
      <pc:sldChg chg="addSp delSp modSp">
        <pc:chgData name="Masaki Suzuki" userId="2c4feb2ed34ad1a7" providerId="Windows Live" clId="Web-{EA3C3DE5-65BF-4B4A-9E43-F1F385106293}" dt="2021-06-17T04:12:15.161" v="709" actId="1076"/>
        <pc:sldMkLst>
          <pc:docMk/>
          <pc:sldMk cId="2695505981" sldId="445"/>
        </pc:sldMkLst>
        <pc:spChg chg="mod">
          <ac:chgData name="Masaki Suzuki" userId="2c4feb2ed34ad1a7" providerId="Windows Live" clId="Web-{EA3C3DE5-65BF-4B4A-9E43-F1F385106293}" dt="2021-06-17T03:38:44.720" v="639" actId="20577"/>
          <ac:spMkLst>
            <pc:docMk/>
            <pc:sldMk cId="2695505981" sldId="445"/>
            <ac:spMk id="5" creationId="{F48F47DB-9D4A-4064-88ED-A829B4973A52}"/>
          </ac:spMkLst>
        </pc:spChg>
        <pc:spChg chg="mod">
          <ac:chgData name="Masaki Suzuki" userId="2c4feb2ed34ad1a7" providerId="Windows Live" clId="Web-{EA3C3DE5-65BF-4B4A-9E43-F1F385106293}" dt="2021-06-17T03:57:45.145" v="674" actId="1076"/>
          <ac:spMkLst>
            <pc:docMk/>
            <pc:sldMk cId="2695505981" sldId="445"/>
            <ac:spMk id="9" creationId="{55CE3E2A-00EC-4027-9946-B3E39328947D}"/>
          </ac:spMkLst>
        </pc:spChg>
        <pc:spChg chg="mod">
          <ac:chgData name="Masaki Suzuki" userId="2c4feb2ed34ad1a7" providerId="Windows Live" clId="Web-{EA3C3DE5-65BF-4B4A-9E43-F1F385106293}" dt="2021-06-17T02:44:09.883" v="245" actId="14100"/>
          <ac:spMkLst>
            <pc:docMk/>
            <pc:sldMk cId="2695505981" sldId="445"/>
            <ac:spMk id="11" creationId="{6767F72A-B215-4DDD-8F1E-F5C7B53A0E3B}"/>
          </ac:spMkLst>
        </pc:spChg>
        <pc:spChg chg="add mod">
          <ac:chgData name="Masaki Suzuki" userId="2c4feb2ed34ad1a7" providerId="Windows Live" clId="Web-{EA3C3DE5-65BF-4B4A-9E43-F1F385106293}" dt="2021-06-17T02:39:34.222" v="172" actId="14100"/>
          <ac:spMkLst>
            <pc:docMk/>
            <pc:sldMk cId="2695505981" sldId="445"/>
            <ac:spMk id="13" creationId="{B1717CE1-3A93-4C6C-9848-303C4C3EB0BC}"/>
          </ac:spMkLst>
        </pc:spChg>
        <pc:spChg chg="mod">
          <ac:chgData name="Masaki Suzuki" userId="2c4feb2ed34ad1a7" providerId="Windows Live" clId="Web-{EA3C3DE5-65BF-4B4A-9E43-F1F385106293}" dt="2021-06-17T03:48:46.527" v="669" actId="1076"/>
          <ac:spMkLst>
            <pc:docMk/>
            <pc:sldMk cId="2695505981" sldId="445"/>
            <ac:spMk id="14" creationId="{710A34E1-CAAB-44DF-AB9C-108409CAFD9C}"/>
          </ac:spMkLst>
        </pc:spChg>
        <pc:spChg chg="mod">
          <ac:chgData name="Masaki Suzuki" userId="2c4feb2ed34ad1a7" providerId="Windows Live" clId="Web-{EA3C3DE5-65BF-4B4A-9E43-F1F385106293}" dt="2021-06-17T03:40:04.331" v="654" actId="1076"/>
          <ac:spMkLst>
            <pc:docMk/>
            <pc:sldMk cId="2695505981" sldId="445"/>
            <ac:spMk id="16" creationId="{F1E17D21-9652-43AA-B639-61A6DB145888}"/>
          </ac:spMkLst>
        </pc:spChg>
        <pc:spChg chg="mod">
          <ac:chgData name="Masaki Suzuki" userId="2c4feb2ed34ad1a7" providerId="Windows Live" clId="Web-{EA3C3DE5-65BF-4B4A-9E43-F1F385106293}" dt="2021-06-17T03:49:03.871" v="671" actId="1076"/>
          <ac:spMkLst>
            <pc:docMk/>
            <pc:sldMk cId="2695505981" sldId="445"/>
            <ac:spMk id="17" creationId="{49E93912-2341-4E17-8EBA-9AF65EB69A4E}"/>
          </ac:spMkLst>
        </pc:spChg>
        <pc:spChg chg="mod">
          <ac:chgData name="Masaki Suzuki" userId="2c4feb2ed34ad1a7" providerId="Windows Live" clId="Web-{EA3C3DE5-65BF-4B4A-9E43-F1F385106293}" dt="2021-06-17T03:41:16.754" v="667" actId="1076"/>
          <ac:spMkLst>
            <pc:docMk/>
            <pc:sldMk cId="2695505981" sldId="445"/>
            <ac:spMk id="18" creationId="{B78FF65C-7001-4055-81F7-1C5BF3F3B6C5}"/>
          </ac:spMkLst>
        </pc:spChg>
        <pc:spChg chg="mod">
          <ac:chgData name="Masaki Suzuki" userId="2c4feb2ed34ad1a7" providerId="Windows Live" clId="Web-{EA3C3DE5-65BF-4B4A-9E43-F1F385106293}" dt="2021-06-17T03:40:39.691" v="659" actId="1076"/>
          <ac:spMkLst>
            <pc:docMk/>
            <pc:sldMk cId="2695505981" sldId="445"/>
            <ac:spMk id="19" creationId="{7DAA59AF-44C9-44CD-AE24-B085CBBC4AAE}"/>
          </ac:spMkLst>
        </pc:spChg>
        <pc:spChg chg="mod">
          <ac:chgData name="Masaki Suzuki" userId="2c4feb2ed34ad1a7" providerId="Windows Live" clId="Web-{EA3C3DE5-65BF-4B4A-9E43-F1F385106293}" dt="2021-06-17T03:39:43.487" v="649" actId="1076"/>
          <ac:spMkLst>
            <pc:docMk/>
            <pc:sldMk cId="2695505981" sldId="445"/>
            <ac:spMk id="20" creationId="{D1CCA076-90AF-4216-ADC9-AFDA6B61E5F7}"/>
          </ac:spMkLst>
        </pc:spChg>
        <pc:spChg chg="mod">
          <ac:chgData name="Masaki Suzuki" userId="2c4feb2ed34ad1a7" providerId="Windows Live" clId="Web-{EA3C3DE5-65BF-4B4A-9E43-F1F385106293}" dt="2021-06-17T03:41:21.973" v="668" actId="1076"/>
          <ac:spMkLst>
            <pc:docMk/>
            <pc:sldMk cId="2695505981" sldId="445"/>
            <ac:spMk id="21" creationId="{8D0F380C-A864-45D4-B301-BBF18E5425F2}"/>
          </ac:spMkLst>
        </pc:spChg>
        <pc:spChg chg="add del mod">
          <ac:chgData name="Masaki Suzuki" userId="2c4feb2ed34ad1a7" providerId="Windows Live" clId="Web-{EA3C3DE5-65BF-4B4A-9E43-F1F385106293}" dt="2021-06-17T03:40:20.659" v="656" actId="1076"/>
          <ac:spMkLst>
            <pc:docMk/>
            <pc:sldMk cId="2695505981" sldId="445"/>
            <ac:spMk id="22" creationId="{9E7C9367-1DA1-463E-841D-ECF75B3AFD63}"/>
          </ac:spMkLst>
        </pc:spChg>
        <pc:spChg chg="mod">
          <ac:chgData name="Masaki Suzuki" userId="2c4feb2ed34ad1a7" providerId="Windows Live" clId="Web-{EA3C3DE5-65BF-4B4A-9E43-F1F385106293}" dt="2021-06-17T03:48:52.465" v="670" actId="1076"/>
          <ac:spMkLst>
            <pc:docMk/>
            <pc:sldMk cId="2695505981" sldId="445"/>
            <ac:spMk id="25" creationId="{4B4E27EA-FBDA-458F-914E-1518AEF89117}"/>
          </ac:spMkLst>
        </pc:spChg>
        <pc:spChg chg="mod">
          <ac:chgData name="Masaki Suzuki" userId="2c4feb2ed34ad1a7" providerId="Windows Live" clId="Web-{EA3C3DE5-65BF-4B4A-9E43-F1F385106293}" dt="2021-06-17T03:58:22.318" v="676" actId="1076"/>
          <ac:spMkLst>
            <pc:docMk/>
            <pc:sldMk cId="2695505981" sldId="445"/>
            <ac:spMk id="27" creationId="{F5C4A28B-E194-4B08-B773-39D3BDADA8FB}"/>
          </ac:spMkLst>
        </pc:spChg>
        <pc:spChg chg="mod">
          <ac:chgData name="Masaki Suzuki" userId="2c4feb2ed34ad1a7" providerId="Windows Live" clId="Web-{EA3C3DE5-65BF-4B4A-9E43-F1F385106293}" dt="2021-06-17T03:39:00.626" v="642" actId="1076"/>
          <ac:spMkLst>
            <pc:docMk/>
            <pc:sldMk cId="2695505981" sldId="445"/>
            <ac:spMk id="29" creationId="{939DB33A-9A16-44F8-9355-965552CD4FC2}"/>
          </ac:spMkLst>
        </pc:spChg>
        <pc:spChg chg="mod">
          <ac:chgData name="Masaki Suzuki" userId="2c4feb2ed34ad1a7" providerId="Windows Live" clId="Web-{EA3C3DE5-65BF-4B4A-9E43-F1F385106293}" dt="2021-06-17T03:39:07.533" v="643" actId="1076"/>
          <ac:spMkLst>
            <pc:docMk/>
            <pc:sldMk cId="2695505981" sldId="445"/>
            <ac:spMk id="30" creationId="{9E5147A3-A85C-48AF-BA68-9728CE2D1F15}"/>
          </ac:spMkLst>
        </pc:spChg>
        <pc:spChg chg="mod">
          <ac:chgData name="Masaki Suzuki" userId="2c4feb2ed34ad1a7" providerId="Windows Live" clId="Web-{EA3C3DE5-65BF-4B4A-9E43-F1F385106293}" dt="2021-06-17T04:12:15.161" v="709" actId="1076"/>
          <ac:spMkLst>
            <pc:docMk/>
            <pc:sldMk cId="2695505981" sldId="445"/>
            <ac:spMk id="31" creationId="{84F6ED4E-6B7A-4E45-AA18-332E69F691B3}"/>
          </ac:spMkLst>
        </pc:spChg>
        <pc:spChg chg="add mod">
          <ac:chgData name="Masaki Suzuki" userId="2c4feb2ed34ad1a7" providerId="Windows Live" clId="Web-{EA3C3DE5-65BF-4B4A-9E43-F1F385106293}" dt="2021-06-17T02:54:56.582" v="257" actId="1076"/>
          <ac:spMkLst>
            <pc:docMk/>
            <pc:sldMk cId="2695505981" sldId="445"/>
            <ac:spMk id="33" creationId="{8A0747B1-8ACB-4BA2-A8AD-2EDE33ED3908}"/>
          </ac:spMkLst>
        </pc:spChg>
      </pc:sldChg>
      <pc:sldChg chg="addSp modSp">
        <pc:chgData name="Masaki Suzuki" userId="2c4feb2ed34ad1a7" providerId="Windows Live" clId="Web-{EA3C3DE5-65BF-4B4A-9E43-F1F385106293}" dt="2021-06-17T03:58:43.662" v="677" actId="1076"/>
        <pc:sldMkLst>
          <pc:docMk/>
          <pc:sldMk cId="106666160" sldId="447"/>
        </pc:sldMkLst>
        <pc:spChg chg="mod">
          <ac:chgData name="Masaki Suzuki" userId="2c4feb2ed34ad1a7" providerId="Windows Live" clId="Web-{EA3C3DE5-65BF-4B4A-9E43-F1F385106293}" dt="2021-06-17T02:57:04.084" v="293" actId="20577"/>
          <ac:spMkLst>
            <pc:docMk/>
            <pc:sldMk cId="106666160" sldId="447"/>
            <ac:spMk id="2" creationId="{89E8158B-5EEC-45B0-8FEB-AB7342825C24}"/>
          </ac:spMkLst>
        </pc:spChg>
        <pc:spChg chg="mod">
          <ac:chgData name="Masaki Suzuki" userId="2c4feb2ed34ad1a7" providerId="Windows Live" clId="Web-{EA3C3DE5-65BF-4B4A-9E43-F1F385106293}" dt="2021-06-17T02:57:55.616" v="310" actId="1076"/>
          <ac:spMkLst>
            <pc:docMk/>
            <pc:sldMk cId="106666160" sldId="447"/>
            <ac:spMk id="8" creationId="{0E8F4CC7-809B-4CEC-BA5B-6C85CA821C0E}"/>
          </ac:spMkLst>
        </pc:spChg>
        <pc:spChg chg="add mod">
          <ac:chgData name="Masaki Suzuki" userId="2c4feb2ed34ad1a7" providerId="Windows Live" clId="Web-{EA3C3DE5-65BF-4B4A-9E43-F1F385106293}" dt="2021-06-17T02:57:13.084" v="295" actId="1076"/>
          <ac:spMkLst>
            <pc:docMk/>
            <pc:sldMk cId="106666160" sldId="447"/>
            <ac:spMk id="9" creationId="{5FA7B03E-F5AB-452D-9345-F6A0317ABA15}"/>
          </ac:spMkLst>
        </pc:spChg>
        <pc:spChg chg="mod">
          <ac:chgData name="Masaki Suzuki" userId="2c4feb2ed34ad1a7" providerId="Windows Live" clId="Web-{EA3C3DE5-65BF-4B4A-9E43-F1F385106293}" dt="2021-06-17T02:58:13.679" v="313" actId="1076"/>
          <ac:spMkLst>
            <pc:docMk/>
            <pc:sldMk cId="106666160" sldId="447"/>
            <ac:spMk id="12" creationId="{721711C2-DC60-448E-9E36-1F1AE05F3DF7}"/>
          </ac:spMkLst>
        </pc:spChg>
        <pc:spChg chg="mod">
          <ac:chgData name="Masaki Suzuki" userId="2c4feb2ed34ad1a7" providerId="Windows Live" clId="Web-{EA3C3DE5-65BF-4B4A-9E43-F1F385106293}" dt="2021-06-17T03:58:43.662" v="677" actId="1076"/>
          <ac:spMkLst>
            <pc:docMk/>
            <pc:sldMk cId="106666160" sldId="447"/>
            <ac:spMk id="14" creationId="{66717810-A850-4A10-9BC9-32BE8B782160}"/>
          </ac:spMkLst>
        </pc:spChg>
        <pc:spChg chg="mod">
          <ac:chgData name="Masaki Suzuki" userId="2c4feb2ed34ad1a7" providerId="Windows Live" clId="Web-{EA3C3DE5-65BF-4B4A-9E43-F1F385106293}" dt="2021-06-17T02:58:11.663" v="312" actId="1076"/>
          <ac:spMkLst>
            <pc:docMk/>
            <pc:sldMk cId="106666160" sldId="447"/>
            <ac:spMk id="19" creationId="{4D340C83-0ED2-43B8-87E3-4CBAD0B76812}"/>
          </ac:spMkLst>
        </pc:spChg>
        <pc:spChg chg="mod">
          <ac:chgData name="Masaki Suzuki" userId="2c4feb2ed34ad1a7" providerId="Windows Live" clId="Web-{EA3C3DE5-65BF-4B4A-9E43-F1F385106293}" dt="2021-06-17T02:58:03.991" v="311" actId="1076"/>
          <ac:spMkLst>
            <pc:docMk/>
            <pc:sldMk cId="106666160" sldId="447"/>
            <ac:spMk id="21" creationId="{03B1FA98-1331-4DC7-8DE2-DBB968B14340}"/>
          </ac:spMkLst>
        </pc:spChg>
        <pc:spChg chg="add mod">
          <ac:chgData name="Masaki Suzuki" userId="2c4feb2ed34ad1a7" providerId="Windows Live" clId="Web-{EA3C3DE5-65BF-4B4A-9E43-F1F385106293}" dt="2021-06-17T02:57:10.459" v="294" actId="1076"/>
          <ac:spMkLst>
            <pc:docMk/>
            <pc:sldMk cId="106666160" sldId="447"/>
            <ac:spMk id="22" creationId="{CD7E2921-380F-423B-AA1A-E8752CC7D214}"/>
          </ac:spMkLst>
        </pc:spChg>
        <pc:spChg chg="add mod">
          <ac:chgData name="Masaki Suzuki" userId="2c4feb2ed34ad1a7" providerId="Windows Live" clId="Web-{EA3C3DE5-65BF-4B4A-9E43-F1F385106293}" dt="2021-06-17T02:57:15.975" v="296" actId="1076"/>
          <ac:spMkLst>
            <pc:docMk/>
            <pc:sldMk cId="106666160" sldId="447"/>
            <ac:spMk id="23" creationId="{F9ECE00D-C8EF-47CF-B8AA-B6F8F97744B6}"/>
          </ac:spMkLst>
        </pc:spChg>
        <pc:spChg chg="add mod">
          <ac:chgData name="Masaki Suzuki" userId="2c4feb2ed34ad1a7" providerId="Windows Live" clId="Web-{EA3C3DE5-65BF-4B4A-9E43-F1F385106293}" dt="2021-06-17T02:57:36.288" v="304" actId="1076"/>
          <ac:spMkLst>
            <pc:docMk/>
            <pc:sldMk cId="106666160" sldId="447"/>
            <ac:spMk id="24" creationId="{3C132A23-B1E2-49D2-817B-9FD73A74A29B}"/>
          </ac:spMkLst>
        </pc:spChg>
        <pc:spChg chg="add mod">
          <ac:chgData name="Masaki Suzuki" userId="2c4feb2ed34ad1a7" providerId="Windows Live" clId="Web-{EA3C3DE5-65BF-4B4A-9E43-F1F385106293}" dt="2021-06-17T02:57:44.131" v="309" actId="20577"/>
          <ac:spMkLst>
            <pc:docMk/>
            <pc:sldMk cId="106666160" sldId="447"/>
            <ac:spMk id="25" creationId="{6030843B-DD84-41B9-BF2A-B86E96E7677A}"/>
          </ac:spMkLst>
        </pc:spChg>
      </pc:sldChg>
      <pc:sldChg chg="addSp modSp">
        <pc:chgData name="Masaki Suzuki" userId="2c4feb2ed34ad1a7" providerId="Windows Live" clId="Web-{EA3C3DE5-65BF-4B4A-9E43-F1F385106293}" dt="2021-06-17T04:03:04.979" v="679" actId="1076"/>
        <pc:sldMkLst>
          <pc:docMk/>
          <pc:sldMk cId="484141058" sldId="448"/>
        </pc:sldMkLst>
        <pc:spChg chg="add mod">
          <ac:chgData name="Masaki Suzuki" userId="2c4feb2ed34ad1a7" providerId="Windows Live" clId="Web-{EA3C3DE5-65BF-4B4A-9E43-F1F385106293}" dt="2021-06-17T02:58:54.554" v="321" actId="1076"/>
          <ac:spMkLst>
            <pc:docMk/>
            <pc:sldMk cId="484141058" sldId="448"/>
            <ac:spMk id="8" creationId="{A7C76970-A2D0-46F8-BC02-6D55DFC3A0AA}"/>
          </ac:spMkLst>
        </pc:spChg>
        <pc:spChg chg="mod">
          <ac:chgData name="Masaki Suzuki" userId="2c4feb2ed34ad1a7" providerId="Windows Live" clId="Web-{EA3C3DE5-65BF-4B4A-9E43-F1F385106293}" dt="2021-06-17T04:03:01.995" v="678" actId="1076"/>
          <ac:spMkLst>
            <pc:docMk/>
            <pc:sldMk cId="484141058" sldId="448"/>
            <ac:spMk id="10" creationId="{666E0B71-298E-4301-8842-5E4C6A277F51}"/>
          </ac:spMkLst>
        </pc:spChg>
        <pc:spChg chg="mod">
          <ac:chgData name="Masaki Suzuki" userId="2c4feb2ed34ad1a7" providerId="Windows Live" clId="Web-{EA3C3DE5-65BF-4B4A-9E43-F1F385106293}" dt="2021-06-17T04:03:04.979" v="679" actId="1076"/>
          <ac:spMkLst>
            <pc:docMk/>
            <pc:sldMk cId="484141058" sldId="448"/>
            <ac:spMk id="11" creationId="{7AAA18E7-3C68-4841-AA72-FF94FD7C3197}"/>
          </ac:spMkLst>
        </pc:spChg>
      </pc:sldChg>
      <pc:sldChg chg="addSp modSp">
        <pc:chgData name="Masaki Suzuki" userId="2c4feb2ed34ad1a7" providerId="Windows Live" clId="Web-{EA3C3DE5-65BF-4B4A-9E43-F1F385106293}" dt="2021-06-17T04:20:05.028" v="740" actId="1076"/>
        <pc:sldMkLst>
          <pc:docMk/>
          <pc:sldMk cId="1369511917" sldId="449"/>
        </pc:sldMkLst>
        <pc:spChg chg="add mod">
          <ac:chgData name="Masaki Suzuki" userId="2c4feb2ed34ad1a7" providerId="Windows Live" clId="Web-{EA3C3DE5-65BF-4B4A-9E43-F1F385106293}" dt="2021-06-17T03:05:42.202" v="437" actId="1076"/>
          <ac:spMkLst>
            <pc:docMk/>
            <pc:sldMk cId="1369511917" sldId="449"/>
            <ac:spMk id="5" creationId="{EE58D75B-FCA2-48BA-BAF7-37A61D40A829}"/>
          </ac:spMkLst>
        </pc:spChg>
        <pc:spChg chg="add">
          <ac:chgData name="Masaki Suzuki" userId="2c4feb2ed34ad1a7" providerId="Windows Live" clId="Web-{EA3C3DE5-65BF-4B4A-9E43-F1F385106293}" dt="2021-06-17T03:07:34.204" v="461"/>
          <ac:spMkLst>
            <pc:docMk/>
            <pc:sldMk cId="1369511917" sldId="449"/>
            <ac:spMk id="12" creationId="{718E33B5-0753-497A-8E02-7805184DFC4B}"/>
          </ac:spMkLst>
        </pc:spChg>
        <pc:spChg chg="add mod">
          <ac:chgData name="Masaki Suzuki" userId="2c4feb2ed34ad1a7" providerId="Windows Live" clId="Web-{EA3C3DE5-65BF-4B4A-9E43-F1F385106293}" dt="2021-06-17T03:09:14.534" v="475" actId="1076"/>
          <ac:spMkLst>
            <pc:docMk/>
            <pc:sldMk cId="1369511917" sldId="449"/>
            <ac:spMk id="14" creationId="{49ABADCE-6D18-4DB7-86CF-E5D8635EBE40}"/>
          </ac:spMkLst>
        </pc:spChg>
        <pc:spChg chg="add mod">
          <ac:chgData name="Masaki Suzuki" userId="2c4feb2ed34ad1a7" providerId="Windows Live" clId="Web-{EA3C3DE5-65BF-4B4A-9E43-F1F385106293}" dt="2021-06-17T03:10:25.176" v="492" actId="1076"/>
          <ac:spMkLst>
            <pc:docMk/>
            <pc:sldMk cId="1369511917" sldId="449"/>
            <ac:spMk id="15" creationId="{2C02D425-6308-4804-BB20-336F96C134E2}"/>
          </ac:spMkLst>
        </pc:spChg>
        <pc:spChg chg="mod">
          <ac:chgData name="Masaki Suzuki" userId="2c4feb2ed34ad1a7" providerId="Windows Live" clId="Web-{EA3C3DE5-65BF-4B4A-9E43-F1F385106293}" dt="2021-06-17T04:20:05.028" v="740" actId="1076"/>
          <ac:spMkLst>
            <pc:docMk/>
            <pc:sldMk cId="1369511917" sldId="449"/>
            <ac:spMk id="29" creationId="{E313E406-5A7B-4D03-843F-51676EDCC981}"/>
          </ac:spMkLst>
        </pc:spChg>
        <pc:spChg chg="mod">
          <ac:chgData name="Masaki Suzuki" userId="2c4feb2ed34ad1a7" providerId="Windows Live" clId="Web-{EA3C3DE5-65BF-4B4A-9E43-F1F385106293}" dt="2021-06-17T04:19:31.074" v="737" actId="1076"/>
          <ac:spMkLst>
            <pc:docMk/>
            <pc:sldMk cId="1369511917" sldId="449"/>
            <ac:spMk id="36" creationId="{926EA345-3108-44DD-953D-69EA868F7A87}"/>
          </ac:spMkLst>
        </pc:spChg>
        <pc:spChg chg="mod">
          <ac:chgData name="Masaki Suzuki" userId="2c4feb2ed34ad1a7" providerId="Windows Live" clId="Web-{EA3C3DE5-65BF-4B4A-9E43-F1F385106293}" dt="2021-06-17T04:19:58.622" v="739" actId="1076"/>
          <ac:spMkLst>
            <pc:docMk/>
            <pc:sldMk cId="1369511917" sldId="449"/>
            <ac:spMk id="38" creationId="{12D5EAF9-4B04-4F63-A4D0-93211017F096}"/>
          </ac:spMkLst>
        </pc:spChg>
        <pc:spChg chg="mod">
          <ac:chgData name="Masaki Suzuki" userId="2c4feb2ed34ad1a7" providerId="Windows Live" clId="Web-{EA3C3DE5-65BF-4B4A-9E43-F1F385106293}" dt="2021-06-17T04:19:04.230" v="735" actId="1076"/>
          <ac:spMkLst>
            <pc:docMk/>
            <pc:sldMk cId="1369511917" sldId="449"/>
            <ac:spMk id="40" creationId="{8ADDF2F6-160D-4877-9C95-C5AF28266C4B}"/>
          </ac:spMkLst>
        </pc:spChg>
        <pc:spChg chg="mod">
          <ac:chgData name="Masaki Suzuki" userId="2c4feb2ed34ad1a7" providerId="Windows Live" clId="Web-{EA3C3DE5-65BF-4B4A-9E43-F1F385106293}" dt="2021-06-17T04:19:41.887" v="738" actId="1076"/>
          <ac:spMkLst>
            <pc:docMk/>
            <pc:sldMk cId="1369511917" sldId="449"/>
            <ac:spMk id="45" creationId="{507BF5DE-FCE8-4095-81F0-527CFCD5B198}"/>
          </ac:spMkLst>
        </pc:spChg>
        <pc:spChg chg="add mod">
          <ac:chgData name="Masaki Suzuki" userId="2c4feb2ed34ad1a7" providerId="Windows Live" clId="Web-{EA3C3DE5-65BF-4B4A-9E43-F1F385106293}" dt="2021-06-17T04:18:38.745" v="734" actId="1076"/>
          <ac:spMkLst>
            <pc:docMk/>
            <pc:sldMk cId="1369511917" sldId="449"/>
            <ac:spMk id="53" creationId="{4D5A31AF-6D29-490D-8681-977D5914A6E3}"/>
          </ac:spMkLst>
        </pc:spChg>
      </pc:sldChg>
      <pc:sldChg chg="add del replId">
        <pc:chgData name="Masaki Suzuki" userId="2c4feb2ed34ad1a7" providerId="Windows Live" clId="Web-{EA3C3DE5-65BF-4B4A-9E43-F1F385106293}" dt="2021-06-17T02:30:06.150" v="1"/>
        <pc:sldMkLst>
          <pc:docMk/>
          <pc:sldMk cId="2096183278" sldId="450"/>
        </pc:sldMkLst>
      </pc:sldChg>
      <pc:sldChg chg="addSp delSp modSp new mod ord modClrScheme chgLayout">
        <pc:chgData name="Masaki Suzuki" userId="2c4feb2ed34ad1a7" providerId="Windows Live" clId="Web-{EA3C3DE5-65BF-4B4A-9E43-F1F385106293}" dt="2021-06-17T04:13:32.490" v="720" actId="1076"/>
        <pc:sldMkLst>
          <pc:docMk/>
          <pc:sldMk cId="4031188950" sldId="450"/>
        </pc:sldMkLst>
        <pc:spChg chg="mod ord">
          <ac:chgData name="Masaki Suzuki" userId="2c4feb2ed34ad1a7" providerId="Windows Live" clId="Web-{EA3C3DE5-65BF-4B4A-9E43-F1F385106293}" dt="2021-06-17T02:32:55.497" v="76" actId="20577"/>
          <ac:spMkLst>
            <pc:docMk/>
            <pc:sldMk cId="4031188950" sldId="450"/>
            <ac:spMk id="2" creationId="{372B7DD3-4B88-45C6-AB2E-55CB0A5A6BBF}"/>
          </ac:spMkLst>
        </pc:spChg>
        <pc:spChg chg="del">
          <ac:chgData name="Masaki Suzuki" userId="2c4feb2ed34ad1a7" providerId="Windows Live" clId="Web-{EA3C3DE5-65BF-4B4A-9E43-F1F385106293}" dt="2021-06-17T02:31:26.792" v="5"/>
          <ac:spMkLst>
            <pc:docMk/>
            <pc:sldMk cId="4031188950" sldId="450"/>
            <ac:spMk id="3" creationId="{B0323D03-FABA-449B-AB28-64002B482F71}"/>
          </ac:spMkLst>
        </pc:spChg>
        <pc:spChg chg="add mod">
          <ac:chgData name="Masaki Suzuki" userId="2c4feb2ed34ad1a7" providerId="Windows Live" clId="Web-{EA3C3DE5-65BF-4B4A-9E43-F1F385106293}" dt="2021-06-17T03:00:13.618" v="343" actId="1076"/>
          <ac:spMkLst>
            <pc:docMk/>
            <pc:sldMk cId="4031188950" sldId="450"/>
            <ac:spMk id="5" creationId="{6E130B4C-D3BB-46CE-893C-F80C677D1ED9}"/>
          </ac:spMkLst>
        </pc:spChg>
        <pc:spChg chg="add mod">
          <ac:chgData name="Masaki Suzuki" userId="2c4feb2ed34ad1a7" providerId="Windows Live" clId="Web-{EA3C3DE5-65BF-4B4A-9E43-F1F385106293}" dt="2021-06-17T03:00:40.150" v="351" actId="1076"/>
          <ac:spMkLst>
            <pc:docMk/>
            <pc:sldMk cId="4031188950" sldId="450"/>
            <ac:spMk id="6" creationId="{FB92BB21-96B4-4C8C-B6CA-630DEE750781}"/>
          </ac:spMkLst>
        </pc:spChg>
        <pc:spChg chg="add mod">
          <ac:chgData name="Masaki Suzuki" userId="2c4feb2ed34ad1a7" providerId="Windows Live" clId="Web-{EA3C3DE5-65BF-4B4A-9E43-F1F385106293}" dt="2021-06-17T04:13:32.490" v="720" actId="1076"/>
          <ac:spMkLst>
            <pc:docMk/>
            <pc:sldMk cId="4031188950" sldId="450"/>
            <ac:spMk id="7" creationId="{23C27496-D616-418A-A9E6-EC76415CCD4D}"/>
          </ac:spMkLst>
        </pc:spChg>
        <pc:spChg chg="add del mod">
          <ac:chgData name="Masaki Suzuki" userId="2c4feb2ed34ad1a7" providerId="Windows Live" clId="Web-{EA3C3DE5-65BF-4B4A-9E43-F1F385106293}" dt="2021-06-17T03:00:58.603" v="358"/>
          <ac:spMkLst>
            <pc:docMk/>
            <pc:sldMk cId="4031188950" sldId="450"/>
            <ac:spMk id="8" creationId="{39955DF5-6510-448D-8CEF-17016419F5EE}"/>
          </ac:spMkLst>
        </pc:spChg>
        <pc:spChg chg="add mod">
          <ac:chgData name="Masaki Suzuki" userId="2c4feb2ed34ad1a7" providerId="Windows Live" clId="Web-{EA3C3DE5-65BF-4B4A-9E43-F1F385106293}" dt="2021-06-17T04:13:27.396" v="719" actId="1076"/>
          <ac:spMkLst>
            <pc:docMk/>
            <pc:sldMk cId="4031188950" sldId="450"/>
            <ac:spMk id="9" creationId="{29C02EFA-3C87-4137-9269-068C127F897E}"/>
          </ac:spMkLst>
        </pc:spChg>
        <pc:spChg chg="add mod">
          <ac:chgData name="Masaki Suzuki" userId="2c4feb2ed34ad1a7" providerId="Windows Live" clId="Web-{EA3C3DE5-65BF-4B4A-9E43-F1F385106293}" dt="2021-06-17T03:01:24.307" v="369" actId="1076"/>
          <ac:spMkLst>
            <pc:docMk/>
            <pc:sldMk cId="4031188950" sldId="450"/>
            <ac:spMk id="10" creationId="{F2132B2E-B51B-449A-82C5-BE35C1561419}"/>
          </ac:spMkLst>
        </pc:spChg>
        <pc:spChg chg="add mod">
          <ac:chgData name="Masaki Suzuki" userId="2c4feb2ed34ad1a7" providerId="Windows Live" clId="Web-{EA3C3DE5-65BF-4B4A-9E43-F1F385106293}" dt="2021-06-17T03:01:34.807" v="374" actId="20577"/>
          <ac:spMkLst>
            <pc:docMk/>
            <pc:sldMk cId="4031188950" sldId="450"/>
            <ac:spMk id="11" creationId="{FC4F257A-74AF-4E1B-AAEA-0E36F5904615}"/>
          </ac:spMkLst>
        </pc:spChg>
        <pc:spChg chg="add mod">
          <ac:chgData name="Masaki Suzuki" userId="2c4feb2ed34ad1a7" providerId="Windows Live" clId="Web-{EA3C3DE5-65BF-4B4A-9E43-F1F385106293}" dt="2021-06-17T03:01:49.058" v="380" actId="1076"/>
          <ac:spMkLst>
            <pc:docMk/>
            <pc:sldMk cId="4031188950" sldId="450"/>
            <ac:spMk id="12" creationId="{BDBB1B8B-E23F-45BD-8452-821B8BE58331}"/>
          </ac:spMkLst>
        </pc:spChg>
        <pc:spChg chg="add mod">
          <ac:chgData name="Masaki Suzuki" userId="2c4feb2ed34ad1a7" providerId="Windows Live" clId="Web-{EA3C3DE5-65BF-4B4A-9E43-F1F385106293}" dt="2021-06-17T04:13:24.396" v="718" actId="1076"/>
          <ac:spMkLst>
            <pc:docMk/>
            <pc:sldMk cId="4031188950" sldId="450"/>
            <ac:spMk id="13" creationId="{45A2A9EE-8496-49C5-99AC-1069AA2E22B8}"/>
          </ac:spMkLst>
        </pc:spChg>
        <pc:spChg chg="add mod">
          <ac:chgData name="Masaki Suzuki" userId="2c4feb2ed34ad1a7" providerId="Windows Live" clId="Web-{EA3C3DE5-65BF-4B4A-9E43-F1F385106293}" dt="2021-06-17T04:13:19.927" v="717" actId="20577"/>
          <ac:spMkLst>
            <pc:docMk/>
            <pc:sldMk cId="4031188950" sldId="450"/>
            <ac:spMk id="14" creationId="{4F44B4D6-E71F-4517-AE7E-9C24D718D795}"/>
          </ac:spMkLst>
        </pc:spChg>
      </pc:sldChg>
      <pc:sldChg chg="add del replId">
        <pc:chgData name="Masaki Suzuki" userId="2c4feb2ed34ad1a7" providerId="Windows Live" clId="Web-{EA3C3DE5-65BF-4B4A-9E43-F1F385106293}" dt="2021-06-17T03:00:31.197" v="350"/>
        <pc:sldMkLst>
          <pc:docMk/>
          <pc:sldMk cId="2747564777" sldId="451"/>
        </pc:sldMkLst>
      </pc:sldChg>
    </pc:docChg>
  </pc:docChgLst>
  <pc:docChgLst>
    <pc:chgData name="ゲスト ユーザー" providerId="Windows Live" clId="Web-{CF4F246A-A937-4DBA-B5E4-EC2065F07E8E}"/>
    <pc:docChg chg="addSld modSld">
      <pc:chgData name="ゲスト ユーザー" userId="" providerId="Windows Live" clId="Web-{CF4F246A-A937-4DBA-B5E4-EC2065F07E8E}" dt="2021-04-01T07:44:27.504" v="378" actId="1076"/>
      <pc:docMkLst>
        <pc:docMk/>
      </pc:docMkLst>
      <pc:sldChg chg="modSp">
        <pc:chgData name="ゲスト ユーザー" userId="" providerId="Windows Live" clId="Web-{CF4F246A-A937-4DBA-B5E4-EC2065F07E8E}" dt="2021-04-01T06:26:37.607" v="0" actId="1076"/>
        <pc:sldMkLst>
          <pc:docMk/>
          <pc:sldMk cId="3242784515" sldId="359"/>
        </pc:sldMkLst>
        <pc:spChg chg="mod">
          <ac:chgData name="ゲスト ユーザー" userId="" providerId="Windows Live" clId="Web-{CF4F246A-A937-4DBA-B5E4-EC2065F07E8E}" dt="2021-04-01T06:26:37.607" v="0" actId="1076"/>
          <ac:spMkLst>
            <pc:docMk/>
            <pc:sldMk cId="3242784515" sldId="359"/>
            <ac:spMk id="8" creationId="{6C30CCA7-CBFD-4ED8-86C3-6A4EF3607165}"/>
          </ac:spMkLst>
        </pc:spChg>
      </pc:sldChg>
      <pc:sldChg chg="addSp delSp modSp">
        <pc:chgData name="ゲスト ユーザー" userId="" providerId="Windows Live" clId="Web-{CF4F246A-A937-4DBA-B5E4-EC2065F07E8E}" dt="2021-04-01T06:49:22.711" v="282" actId="14100"/>
        <pc:sldMkLst>
          <pc:docMk/>
          <pc:sldMk cId="933237002" sldId="403"/>
        </pc:sldMkLst>
        <pc:spChg chg="mod">
          <ac:chgData name="ゲスト ユーザー" userId="" providerId="Windows Live" clId="Web-{CF4F246A-A937-4DBA-B5E4-EC2065F07E8E}" dt="2021-04-01T06:37:53.807" v="107" actId="1076"/>
          <ac:spMkLst>
            <pc:docMk/>
            <pc:sldMk cId="933237002" sldId="403"/>
            <ac:spMk id="3" creationId="{3CB21E07-D58C-456C-86C7-C3C437854117}"/>
          </ac:spMkLst>
        </pc:spChg>
        <pc:spChg chg="mod">
          <ac:chgData name="ゲスト ユーザー" userId="" providerId="Windows Live" clId="Web-{CF4F246A-A937-4DBA-B5E4-EC2065F07E8E}" dt="2021-04-01T06:39:26.340" v="152" actId="20577"/>
          <ac:spMkLst>
            <pc:docMk/>
            <pc:sldMk cId="933237002" sldId="403"/>
            <ac:spMk id="4" creationId="{83B0A878-393B-46A3-903D-A7B604038F61}"/>
          </ac:spMkLst>
        </pc:spChg>
        <pc:spChg chg="del">
          <ac:chgData name="ゲスト ユーザー" userId="" providerId="Windows Live" clId="Web-{CF4F246A-A937-4DBA-B5E4-EC2065F07E8E}" dt="2021-04-01T06:39:06.996" v="146"/>
          <ac:spMkLst>
            <pc:docMk/>
            <pc:sldMk cId="933237002" sldId="403"/>
            <ac:spMk id="9" creationId="{DA41267F-D42B-45AB-9699-C18AF84D9A9F}"/>
          </ac:spMkLst>
        </pc:spChg>
        <pc:spChg chg="add del mod">
          <ac:chgData name="ゲスト ユーザー" userId="" providerId="Windows Live" clId="Web-{CF4F246A-A937-4DBA-B5E4-EC2065F07E8E}" dt="2021-04-01T06:46:27.832" v="233"/>
          <ac:spMkLst>
            <pc:docMk/>
            <pc:sldMk cId="933237002" sldId="403"/>
            <ac:spMk id="14" creationId="{CD74494F-D9A0-4229-AEB9-FFB92532A6C0}"/>
          </ac:spMkLst>
        </pc:spChg>
        <pc:spChg chg="mod">
          <ac:chgData name="ゲスト ユーザー" userId="" providerId="Windows Live" clId="Web-{CF4F246A-A937-4DBA-B5E4-EC2065F07E8E}" dt="2021-04-01T06:42:31.062" v="167" actId="20577"/>
          <ac:spMkLst>
            <pc:docMk/>
            <pc:sldMk cId="933237002" sldId="403"/>
            <ac:spMk id="17" creationId="{B1B0F6BB-2D0F-47FE-9CC8-0BF39DBFA514}"/>
          </ac:spMkLst>
        </pc:spChg>
        <pc:spChg chg="add mod">
          <ac:chgData name="ゲスト ユーザー" userId="" providerId="Windows Live" clId="Web-{CF4F246A-A937-4DBA-B5E4-EC2065F07E8E}" dt="2021-04-01T06:49:22.711" v="282" actId="14100"/>
          <ac:spMkLst>
            <pc:docMk/>
            <pc:sldMk cId="933237002" sldId="403"/>
            <ac:spMk id="18" creationId="{F9DA1D53-A9D6-40EF-8004-251B7F04D3C9}"/>
          </ac:spMkLst>
        </pc:spChg>
        <pc:spChg chg="add del mod">
          <ac:chgData name="ゲスト ユーザー" userId="" providerId="Windows Live" clId="Web-{CF4F246A-A937-4DBA-B5E4-EC2065F07E8E}" dt="2021-04-01T06:48:08.365" v="253"/>
          <ac:spMkLst>
            <pc:docMk/>
            <pc:sldMk cId="933237002" sldId="403"/>
            <ac:spMk id="20" creationId="{02982F39-E88D-4666-828A-646D2974F315}"/>
          </ac:spMkLst>
        </pc:spChg>
        <pc:spChg chg="add mod">
          <ac:chgData name="ゲスト ユーザー" userId="" providerId="Windows Live" clId="Web-{CF4F246A-A937-4DBA-B5E4-EC2065F07E8E}" dt="2021-04-01T06:49:11.460" v="280" actId="20577"/>
          <ac:spMkLst>
            <pc:docMk/>
            <pc:sldMk cId="933237002" sldId="403"/>
            <ac:spMk id="23" creationId="{5B2CB727-2F67-4EA6-AAFA-92B87D73F134}"/>
          </ac:spMkLst>
        </pc:spChg>
        <pc:spChg chg="mod">
          <ac:chgData name="ゲスト ユーザー" userId="" providerId="Windows Live" clId="Web-{CF4F246A-A937-4DBA-B5E4-EC2065F07E8E}" dt="2021-04-01T06:41:36.124" v="163" actId="20577"/>
          <ac:spMkLst>
            <pc:docMk/>
            <pc:sldMk cId="933237002" sldId="403"/>
            <ac:spMk id="233" creationId="{00000000-0000-0000-0000-000000000000}"/>
          </ac:spMkLst>
        </pc:spChg>
        <pc:grpChg chg="add mod">
          <ac:chgData name="ゲスト ユーザー" userId="" providerId="Windows Live" clId="Web-{CF4F246A-A937-4DBA-B5E4-EC2065F07E8E}" dt="2021-04-01T06:43:50.392" v="194" actId="1076"/>
          <ac:grpSpMkLst>
            <pc:docMk/>
            <pc:sldMk cId="933237002" sldId="403"/>
            <ac:grpSpMk id="10" creationId="{42F509CB-7196-4735-9E28-C22E2EB775C2}"/>
          </ac:grpSpMkLst>
        </pc:grpChg>
        <pc:picChg chg="del">
          <ac:chgData name="ゲスト ユーザー" userId="" providerId="Windows Live" clId="Web-{CF4F246A-A937-4DBA-B5E4-EC2065F07E8E}" dt="2021-04-01T06:39:07.605" v="147"/>
          <ac:picMkLst>
            <pc:docMk/>
            <pc:sldMk cId="933237002" sldId="403"/>
            <ac:picMk id="5" creationId="{B4C7EAA7-A644-4EF2-B783-22DEFA420F0E}"/>
          </ac:picMkLst>
        </pc:picChg>
        <pc:picChg chg="del">
          <ac:chgData name="ゲスト ユーザー" userId="" providerId="Windows Live" clId="Web-{CF4F246A-A937-4DBA-B5E4-EC2065F07E8E}" dt="2021-04-01T06:39:06.137" v="145"/>
          <ac:picMkLst>
            <pc:docMk/>
            <pc:sldMk cId="933237002" sldId="403"/>
            <ac:picMk id="6" creationId="{DAEAC238-FFBA-4DBF-B617-D13E3581F2F8}"/>
          </ac:picMkLst>
        </pc:picChg>
        <pc:picChg chg="add mod">
          <ac:chgData name="ゲスト ユーザー" userId="" providerId="Windows Live" clId="Web-{CF4F246A-A937-4DBA-B5E4-EC2065F07E8E}" dt="2021-04-01T06:40:37.170" v="156" actId="1076"/>
          <ac:picMkLst>
            <pc:docMk/>
            <pc:sldMk cId="933237002" sldId="403"/>
            <ac:picMk id="8" creationId="{2362C9E5-AB55-4830-A23A-F41AE612CD72}"/>
          </ac:picMkLst>
        </pc:picChg>
        <pc:picChg chg="add mod">
          <ac:chgData name="ゲスト ユーザー" userId="" providerId="Windows Live" clId="Web-{CF4F246A-A937-4DBA-B5E4-EC2065F07E8E}" dt="2021-04-01T06:47:09.989" v="239" actId="1076"/>
          <ac:picMkLst>
            <pc:docMk/>
            <pc:sldMk cId="933237002" sldId="403"/>
            <ac:picMk id="19" creationId="{3463E008-FB12-490D-AD28-BA7900E0B7C0}"/>
          </ac:picMkLst>
        </pc:picChg>
        <pc:cxnChg chg="del">
          <ac:chgData name="ゲスト ユーザー" userId="" providerId="Windows Live" clId="Web-{CF4F246A-A937-4DBA-B5E4-EC2065F07E8E}" dt="2021-04-01T06:39:08.637" v="148"/>
          <ac:cxnSpMkLst>
            <pc:docMk/>
            <pc:sldMk cId="933237002" sldId="403"/>
            <ac:cxnSpMk id="7" creationId="{9960EFDB-1F59-4C06-A99D-B464499A645E}"/>
          </ac:cxnSpMkLst>
        </pc:cxnChg>
        <pc:cxnChg chg="del">
          <ac:chgData name="ゲスト ユーザー" userId="" providerId="Windows Live" clId="Web-{CF4F246A-A937-4DBA-B5E4-EC2065F07E8E}" dt="2021-04-01T06:39:13.434" v="149"/>
          <ac:cxnSpMkLst>
            <pc:docMk/>
            <pc:sldMk cId="933237002" sldId="403"/>
            <ac:cxnSpMk id="11" creationId="{993BC8AA-1970-481C-A6F1-79AD3FA8861E}"/>
          </ac:cxnSpMkLst>
        </pc:cxnChg>
        <pc:cxnChg chg="del">
          <ac:chgData name="ゲスト ユーザー" userId="" providerId="Windows Live" clId="Web-{CF4F246A-A937-4DBA-B5E4-EC2065F07E8E}" dt="2021-04-01T06:39:53.669" v="153"/>
          <ac:cxnSpMkLst>
            <pc:docMk/>
            <pc:sldMk cId="933237002" sldId="403"/>
            <ac:cxnSpMk id="12" creationId="{374FD139-0801-49CE-B877-ADACD189E2A5}"/>
          </ac:cxnSpMkLst>
        </pc:cxnChg>
      </pc:sldChg>
      <pc:sldChg chg="addSp delSp modSp">
        <pc:chgData name="ゲスト ユーザー" userId="" providerId="Windows Live" clId="Web-{CF4F246A-A937-4DBA-B5E4-EC2065F07E8E}" dt="2021-04-01T07:44:27.504" v="378" actId="1076"/>
        <pc:sldMkLst>
          <pc:docMk/>
          <pc:sldMk cId="3143066674" sldId="404"/>
        </pc:sldMkLst>
        <pc:spChg chg="mod">
          <ac:chgData name="ゲスト ユーザー" userId="" providerId="Windows Live" clId="Web-{CF4F246A-A937-4DBA-B5E4-EC2065F07E8E}" dt="2021-04-01T07:41:01.015" v="360" actId="20577"/>
          <ac:spMkLst>
            <pc:docMk/>
            <pc:sldMk cId="3143066674" sldId="404"/>
            <ac:spMk id="3" creationId="{3CB21E07-D58C-456C-86C7-C3C437854117}"/>
          </ac:spMkLst>
        </pc:spChg>
        <pc:spChg chg="mod">
          <ac:chgData name="ゲスト ユーザー" userId="" providerId="Windows Live" clId="Web-{CF4F246A-A937-4DBA-B5E4-EC2065F07E8E}" dt="2021-04-01T06:50:52.884" v="337" actId="20577"/>
          <ac:spMkLst>
            <pc:docMk/>
            <pc:sldMk cId="3143066674" sldId="404"/>
            <ac:spMk id="4" creationId="{83B0A878-393B-46A3-903D-A7B604038F61}"/>
          </ac:spMkLst>
        </pc:spChg>
        <pc:spChg chg="del">
          <ac:chgData name="ゲスト ユーザー" userId="" providerId="Windows Live" clId="Web-{CF4F246A-A937-4DBA-B5E4-EC2065F07E8E}" dt="2021-04-01T06:31:33.222" v="73"/>
          <ac:spMkLst>
            <pc:docMk/>
            <pc:sldMk cId="3143066674" sldId="404"/>
            <ac:spMk id="5" creationId="{A93BF6CD-FC30-4483-B5F7-49B266647C32}"/>
          </ac:spMkLst>
        </pc:spChg>
        <pc:spChg chg="del mod">
          <ac:chgData name="ゲスト ユーザー" userId="" providerId="Windows Live" clId="Web-{CF4F246A-A937-4DBA-B5E4-EC2065F07E8E}" dt="2021-04-01T06:31:34.863" v="76"/>
          <ac:spMkLst>
            <pc:docMk/>
            <pc:sldMk cId="3143066674" sldId="404"/>
            <ac:spMk id="9" creationId="{CDD40B6D-FB5A-47C7-A866-351E80918B2F}"/>
          </ac:spMkLst>
        </pc:spChg>
        <pc:picChg chg="mod">
          <ac:chgData name="ゲスト ユーザー" userId="" providerId="Windows Live" clId="Web-{CF4F246A-A937-4DBA-B5E4-EC2065F07E8E}" dt="2021-04-01T06:31:30.722" v="71" actId="1076"/>
          <ac:picMkLst>
            <pc:docMk/>
            <pc:sldMk cId="3143066674" sldId="404"/>
            <ac:picMk id="2" creationId="{D1AB2A08-D781-4CAE-98EC-39746D9F1FFA}"/>
          </ac:picMkLst>
        </pc:picChg>
        <pc:picChg chg="add mod">
          <ac:chgData name="ゲスト ユーザー" userId="" providerId="Windows Live" clId="Web-{CF4F246A-A937-4DBA-B5E4-EC2065F07E8E}" dt="2021-04-01T07:44:08.175" v="376" actId="1076"/>
          <ac:picMkLst>
            <pc:docMk/>
            <pc:sldMk cId="3143066674" sldId="404"/>
            <ac:picMk id="5" creationId="{081BAE20-E9DD-4CC3-B9F5-C4F12F21BCB6}"/>
          </ac:picMkLst>
        </pc:picChg>
        <pc:picChg chg="del">
          <ac:chgData name="ゲスト ユーザー" userId="" providerId="Windows Live" clId="Web-{CF4F246A-A937-4DBA-B5E4-EC2065F07E8E}" dt="2021-04-01T06:31:32.332" v="72"/>
          <ac:picMkLst>
            <pc:docMk/>
            <pc:sldMk cId="3143066674" sldId="404"/>
            <ac:picMk id="6" creationId="{08E2FF6F-7EAA-4D4F-93DA-EC0DD711FBBE}"/>
          </ac:picMkLst>
        </pc:picChg>
        <pc:picChg chg="add mod">
          <ac:chgData name="ゲスト ユーザー" userId="" providerId="Windows Live" clId="Web-{CF4F246A-A937-4DBA-B5E4-EC2065F07E8E}" dt="2021-04-01T07:44:27.504" v="378" actId="1076"/>
          <ac:picMkLst>
            <pc:docMk/>
            <pc:sldMk cId="3143066674" sldId="404"/>
            <ac:picMk id="6" creationId="{92A190F3-4AE1-4859-9B0A-E9E01D5C5EF1}"/>
          </ac:picMkLst>
        </pc:picChg>
        <pc:picChg chg="add del mod">
          <ac:chgData name="ゲスト ユーザー" userId="" providerId="Windows Live" clId="Web-{CF4F246A-A937-4DBA-B5E4-EC2065F07E8E}" dt="2021-04-01T06:32:39.817" v="79"/>
          <ac:picMkLst>
            <pc:docMk/>
            <pc:sldMk cId="3143066674" sldId="404"/>
            <ac:picMk id="7" creationId="{675BC23D-BD5E-4853-AA98-1081B9691AF7}"/>
          </ac:picMkLst>
        </pc:picChg>
        <pc:picChg chg="mod">
          <ac:chgData name="ゲスト ユーザー" userId="" providerId="Windows Live" clId="Web-{CF4F246A-A937-4DBA-B5E4-EC2065F07E8E}" dt="2021-04-01T06:31:23.503" v="67" actId="1076"/>
          <ac:picMkLst>
            <pc:docMk/>
            <pc:sldMk cId="3143066674" sldId="404"/>
            <ac:picMk id="236" creationId="{00000000-0000-0000-0000-000000000000}"/>
          </ac:picMkLst>
        </pc:picChg>
        <pc:cxnChg chg="add mod">
          <ac:chgData name="ゲスト ユーザー" userId="" providerId="Windows Live" clId="Web-{CF4F246A-A937-4DBA-B5E4-EC2065F07E8E}" dt="2021-04-01T07:43:56.628" v="375" actId="14100"/>
          <ac:cxnSpMkLst>
            <pc:docMk/>
            <pc:sldMk cId="3143066674" sldId="404"/>
            <ac:cxnSpMk id="7" creationId="{653A4A84-80DD-4112-8D62-BE1E4898C2D8}"/>
          </ac:cxnSpMkLst>
        </pc:cxnChg>
      </pc:sldChg>
      <pc:sldChg chg="addSp delSp modSp add replId">
        <pc:chgData name="ゲスト ユーザー" userId="" providerId="Windows Live" clId="Web-{CF4F246A-A937-4DBA-B5E4-EC2065F07E8E}" dt="2021-04-01T07:42:40.220" v="367"/>
        <pc:sldMkLst>
          <pc:docMk/>
          <pc:sldMk cId="724139233" sldId="406"/>
        </pc:sldMkLst>
        <pc:spChg chg="mod">
          <ac:chgData name="ゲスト ユーザー" userId="" providerId="Windows Live" clId="Web-{CF4F246A-A937-4DBA-B5E4-EC2065F07E8E}" dt="2021-04-01T06:38:58.277" v="144" actId="20577"/>
          <ac:spMkLst>
            <pc:docMk/>
            <pc:sldMk cId="724139233" sldId="406"/>
            <ac:spMk id="3" creationId="{3CB21E07-D58C-456C-86C7-C3C437854117}"/>
          </ac:spMkLst>
        </pc:spChg>
        <pc:cxnChg chg="add del mod">
          <ac:chgData name="ゲスト ユーザー" userId="" providerId="Windows Live" clId="Web-{CF4F246A-A937-4DBA-B5E4-EC2065F07E8E}" dt="2021-04-01T07:42:40.220" v="367"/>
          <ac:cxnSpMkLst>
            <pc:docMk/>
            <pc:sldMk cId="724139233" sldId="406"/>
            <ac:cxnSpMk id="13" creationId="{A35A1464-E2AA-4465-BF27-B7D802199B4C}"/>
          </ac:cxnSpMkLst>
        </pc:cxnChg>
      </pc:sldChg>
    </pc:docChg>
  </pc:docChgLst>
  <pc:docChgLst>
    <pc:chgData name="ゲスト ユーザー" providerId="Windows Live" clId="Web-{91C0F2B4-C652-4887-89A2-6D41822B622A}"/>
    <pc:docChg chg="addSld delSld modSld">
      <pc:chgData name="ゲスト ユーザー" userId="" providerId="Windows Live" clId="Web-{91C0F2B4-C652-4887-89A2-6D41822B622A}" dt="2021-03-31T08:31:44.218" v="668" actId="14100"/>
      <pc:docMkLst>
        <pc:docMk/>
      </pc:docMkLst>
      <pc:sldChg chg="addSp modSp">
        <pc:chgData name="ゲスト ユーザー" userId="" providerId="Windows Live" clId="Web-{91C0F2B4-C652-4887-89A2-6D41822B622A}" dt="2021-03-31T07:50:14.649" v="233" actId="1076"/>
        <pc:sldMkLst>
          <pc:docMk/>
          <pc:sldMk cId="4145547618" sldId="362"/>
        </pc:sldMkLst>
        <pc:spChg chg="mod">
          <ac:chgData name="ゲスト ユーザー" userId="" providerId="Windows Live" clId="Web-{91C0F2B4-C652-4887-89A2-6D41822B622A}" dt="2021-03-31T07:34:28.195" v="45" actId="1076"/>
          <ac:spMkLst>
            <pc:docMk/>
            <pc:sldMk cId="4145547618" sldId="362"/>
            <ac:spMk id="4" creationId="{83B0A878-393B-46A3-903D-A7B604038F61}"/>
          </ac:spMkLst>
        </pc:spChg>
        <pc:spChg chg="add mod">
          <ac:chgData name="ゲスト ユーザー" userId="" providerId="Windows Live" clId="Web-{91C0F2B4-C652-4887-89A2-6D41822B622A}" dt="2021-03-31T07:31:49.704" v="5" actId="20577"/>
          <ac:spMkLst>
            <pc:docMk/>
            <pc:sldMk cId="4145547618" sldId="362"/>
            <ac:spMk id="5" creationId="{6508737F-4F06-49C5-903F-1B6C9FC554F0}"/>
          </ac:spMkLst>
        </pc:spChg>
        <pc:spChg chg="add mod">
          <ac:chgData name="ゲスト ユーザー" userId="" providerId="Windows Live" clId="Web-{91C0F2B4-C652-4887-89A2-6D41822B622A}" dt="2021-03-31T07:35:38.070" v="63" actId="1076"/>
          <ac:spMkLst>
            <pc:docMk/>
            <pc:sldMk cId="4145547618" sldId="362"/>
            <ac:spMk id="10" creationId="{C42E9906-C698-49DB-BF87-51457F1FDC15}"/>
          </ac:spMkLst>
        </pc:spChg>
        <pc:spChg chg="add mod">
          <ac:chgData name="ゲスト ユーザー" userId="" providerId="Windows Live" clId="Web-{91C0F2B4-C652-4887-89A2-6D41822B622A}" dt="2021-03-31T07:32:22.720" v="12" actId="1076"/>
          <ac:spMkLst>
            <pc:docMk/>
            <pc:sldMk cId="4145547618" sldId="362"/>
            <ac:spMk id="13" creationId="{73EF2656-8704-420F-B04F-61C3D8956FBD}"/>
          </ac:spMkLst>
        </pc:spChg>
        <pc:spChg chg="add mod">
          <ac:chgData name="ゲスト ユーザー" userId="" providerId="Windows Live" clId="Web-{91C0F2B4-C652-4887-89A2-6D41822B622A}" dt="2021-03-31T07:32:39.788" v="19" actId="1076"/>
          <ac:spMkLst>
            <pc:docMk/>
            <pc:sldMk cId="4145547618" sldId="362"/>
            <ac:spMk id="14" creationId="{1DE21AA8-C878-4238-9105-93F1F787077C}"/>
          </ac:spMkLst>
        </pc:spChg>
        <pc:spChg chg="add mod">
          <ac:chgData name="ゲスト ユーザー" userId="" providerId="Windows Live" clId="Web-{91C0F2B4-C652-4887-89A2-6D41822B622A}" dt="2021-03-31T07:33:02.241" v="23" actId="1076"/>
          <ac:spMkLst>
            <pc:docMk/>
            <pc:sldMk cId="4145547618" sldId="362"/>
            <ac:spMk id="15" creationId="{0A00B943-0F09-4CE3-BCB8-C5BB07DF31C4}"/>
          </ac:spMkLst>
        </pc:spChg>
        <pc:spChg chg="add mod">
          <ac:chgData name="ゲスト ユーザー" userId="" providerId="Windows Live" clId="Web-{91C0F2B4-C652-4887-89A2-6D41822B622A}" dt="2021-03-31T07:33:24.022" v="33" actId="1076"/>
          <ac:spMkLst>
            <pc:docMk/>
            <pc:sldMk cId="4145547618" sldId="362"/>
            <ac:spMk id="16" creationId="{8C1852EB-A74D-4677-8F32-415E8D4D37A3}"/>
          </ac:spMkLst>
        </pc:spChg>
        <pc:spChg chg="add mod">
          <ac:chgData name="ゲスト ユーザー" userId="" providerId="Windows Live" clId="Web-{91C0F2B4-C652-4887-89A2-6D41822B622A}" dt="2021-03-31T07:33:45.054" v="40" actId="1076"/>
          <ac:spMkLst>
            <pc:docMk/>
            <pc:sldMk cId="4145547618" sldId="362"/>
            <ac:spMk id="17" creationId="{F1F35567-B0CC-4FE2-AC54-0A0E61086B25}"/>
          </ac:spMkLst>
        </pc:spChg>
        <pc:spChg chg="add mod">
          <ac:chgData name="ゲスト ユーザー" userId="" providerId="Windows Live" clId="Web-{91C0F2B4-C652-4887-89A2-6D41822B622A}" dt="2021-03-31T07:34:33.929" v="47" actId="1076"/>
          <ac:spMkLst>
            <pc:docMk/>
            <pc:sldMk cId="4145547618" sldId="362"/>
            <ac:spMk id="18" creationId="{E68F867A-2E25-4E9F-AA62-63C0038EE8F8}"/>
          </ac:spMkLst>
        </pc:spChg>
        <pc:spChg chg="add mod">
          <ac:chgData name="ゲスト ユーザー" userId="" providerId="Windows Live" clId="Web-{91C0F2B4-C652-4887-89A2-6D41822B622A}" dt="2021-03-31T07:39:23.632" v="119" actId="1076"/>
          <ac:spMkLst>
            <pc:docMk/>
            <pc:sldMk cId="4145547618" sldId="362"/>
            <ac:spMk id="19" creationId="{BA1BD827-239F-4CA3-A7A9-42DD278F689F}"/>
          </ac:spMkLst>
        </pc:spChg>
        <pc:spChg chg="add mod">
          <ac:chgData name="ゲスト ユーザー" userId="" providerId="Windows Live" clId="Web-{91C0F2B4-C652-4887-89A2-6D41822B622A}" dt="2021-03-31T07:50:14.649" v="233" actId="1076"/>
          <ac:spMkLst>
            <pc:docMk/>
            <pc:sldMk cId="4145547618" sldId="362"/>
            <ac:spMk id="20" creationId="{EF844EF9-FC05-446A-A799-E819EC8D9FCE}"/>
          </ac:spMkLst>
        </pc:spChg>
        <pc:spChg chg="add mod">
          <ac:chgData name="ゲスト ユーザー" userId="" providerId="Windows Live" clId="Web-{91C0F2B4-C652-4887-89A2-6D41822B622A}" dt="2021-03-31T07:35:05.976" v="56" actId="1076"/>
          <ac:spMkLst>
            <pc:docMk/>
            <pc:sldMk cId="4145547618" sldId="362"/>
            <ac:spMk id="21" creationId="{A0E7E031-F3B5-4346-88FC-FC09C2124D8A}"/>
          </ac:spMkLst>
        </pc:spChg>
        <pc:spChg chg="add mod">
          <ac:chgData name="ゲスト ユーザー" userId="" providerId="Windows Live" clId="Web-{91C0F2B4-C652-4887-89A2-6D41822B622A}" dt="2021-03-31T07:35:17.054" v="61" actId="20577"/>
          <ac:spMkLst>
            <pc:docMk/>
            <pc:sldMk cId="4145547618" sldId="362"/>
            <ac:spMk id="22" creationId="{F8C5C5A2-E814-4D91-B87F-251B9BF179AF}"/>
          </ac:spMkLst>
        </pc:spChg>
      </pc:sldChg>
      <pc:sldChg chg="addSp modSp">
        <pc:chgData name="ゲスト ユーザー" userId="" providerId="Windows Live" clId="Web-{91C0F2B4-C652-4887-89A2-6D41822B622A}" dt="2021-03-31T07:40:08.148" v="122" actId="1076"/>
        <pc:sldMkLst>
          <pc:docMk/>
          <pc:sldMk cId="170404140" sldId="364"/>
        </pc:sldMkLst>
        <pc:spChg chg="mod">
          <ac:chgData name="ゲスト ユーザー" userId="" providerId="Windows Live" clId="Web-{91C0F2B4-C652-4887-89A2-6D41822B622A}" dt="2021-03-31T07:35:48.038" v="65" actId="20577"/>
          <ac:spMkLst>
            <pc:docMk/>
            <pc:sldMk cId="170404140" sldId="364"/>
            <ac:spMk id="3" creationId="{3CB21E07-D58C-456C-86C7-C3C437854117}"/>
          </ac:spMkLst>
        </pc:spChg>
        <pc:spChg chg="add mod">
          <ac:chgData name="ゲスト ユーザー" userId="" providerId="Windows Live" clId="Web-{91C0F2B4-C652-4887-89A2-6D41822B622A}" dt="2021-03-31T07:38:12.600" v="108" actId="1076"/>
          <ac:spMkLst>
            <pc:docMk/>
            <pc:sldMk cId="170404140" sldId="364"/>
            <ac:spMk id="5" creationId="{1F2B8DE6-7A0C-467F-B43A-3E975D53204D}"/>
          </ac:spMkLst>
        </pc:spChg>
        <pc:spChg chg="add mod">
          <ac:chgData name="ゲスト ユーザー" userId="" providerId="Windows Live" clId="Web-{91C0F2B4-C652-4887-89A2-6D41822B622A}" dt="2021-03-31T07:38:59.116" v="115" actId="1076"/>
          <ac:spMkLst>
            <pc:docMk/>
            <pc:sldMk cId="170404140" sldId="364"/>
            <ac:spMk id="7" creationId="{93966ADA-E16C-41AC-87FF-979649C6CFD9}"/>
          </ac:spMkLst>
        </pc:spChg>
        <pc:spChg chg="add mod">
          <ac:chgData name="ゲスト ユーザー" userId="" providerId="Windows Live" clId="Web-{91C0F2B4-C652-4887-89A2-6D41822B622A}" dt="2021-03-31T07:40:08.148" v="122" actId="1076"/>
          <ac:spMkLst>
            <pc:docMk/>
            <pc:sldMk cId="170404140" sldId="364"/>
            <ac:spMk id="12" creationId="{91FA717E-D383-4850-BE90-EEB40F136350}"/>
          </ac:spMkLst>
        </pc:spChg>
        <pc:picChg chg="mod">
          <ac:chgData name="ゲスト ユーザー" userId="" providerId="Windows Live" clId="Web-{91C0F2B4-C652-4887-89A2-6D41822B622A}" dt="2021-03-31T07:36:37.554" v="69" actId="1076"/>
          <ac:picMkLst>
            <pc:docMk/>
            <pc:sldMk cId="170404140" sldId="364"/>
            <ac:picMk id="6" creationId="{9EC14AA2-8AE8-4ED4-9409-0F1C82FB3DC4}"/>
          </ac:picMkLst>
        </pc:picChg>
      </pc:sldChg>
      <pc:sldChg chg="addSp modSp">
        <pc:chgData name="ゲスト ユーザー" userId="" providerId="Windows Live" clId="Web-{91C0F2B4-C652-4887-89A2-6D41822B622A}" dt="2021-03-31T08:06:01.069" v="404" actId="1076"/>
        <pc:sldMkLst>
          <pc:docMk/>
          <pc:sldMk cId="1795561290" sldId="365"/>
        </pc:sldMkLst>
        <pc:spChg chg="mod">
          <ac:chgData name="ゲスト ユーザー" userId="" providerId="Windows Live" clId="Web-{91C0F2B4-C652-4887-89A2-6D41822B622A}" dt="2021-03-31T07:45:10.056" v="182" actId="14100"/>
          <ac:spMkLst>
            <pc:docMk/>
            <pc:sldMk cId="1795561290" sldId="365"/>
            <ac:spMk id="3" creationId="{3CB21E07-D58C-456C-86C7-C3C437854117}"/>
          </ac:spMkLst>
        </pc:spChg>
        <pc:spChg chg="mod">
          <ac:chgData name="ゲスト ユーザー" userId="" providerId="Windows Live" clId="Web-{91C0F2B4-C652-4887-89A2-6D41822B622A}" dt="2021-03-31T07:45:12.634" v="183" actId="14100"/>
          <ac:spMkLst>
            <pc:docMk/>
            <pc:sldMk cId="1795561290" sldId="365"/>
            <ac:spMk id="4" creationId="{83B0A878-393B-46A3-903D-A7B604038F61}"/>
          </ac:spMkLst>
        </pc:spChg>
        <pc:spChg chg="add mod">
          <ac:chgData name="ゲスト ユーザー" userId="" providerId="Windows Live" clId="Web-{91C0F2B4-C652-4887-89A2-6D41822B622A}" dt="2021-03-31T07:45:35.259" v="185" actId="1076"/>
          <ac:spMkLst>
            <pc:docMk/>
            <pc:sldMk cId="1795561290" sldId="365"/>
            <ac:spMk id="5" creationId="{9A8A3721-16FD-4FBD-B2D1-2913F35B230C}"/>
          </ac:spMkLst>
        </pc:spChg>
        <pc:spChg chg="add mod">
          <ac:chgData name="ゲスト ユーザー" userId="" providerId="Windows Live" clId="Web-{91C0F2B4-C652-4887-89A2-6D41822B622A}" dt="2021-03-31T07:49:57.352" v="232" actId="1076"/>
          <ac:spMkLst>
            <pc:docMk/>
            <pc:sldMk cId="1795561290" sldId="365"/>
            <ac:spMk id="13" creationId="{55D68AD9-DD29-4C8C-8093-37172A87159B}"/>
          </ac:spMkLst>
        </pc:spChg>
        <pc:spChg chg="add mod">
          <ac:chgData name="ゲスト ユーザー" userId="" providerId="Windows Live" clId="Web-{91C0F2B4-C652-4887-89A2-6D41822B622A}" dt="2021-03-31T07:47:39.181" v="216" actId="1076"/>
          <ac:spMkLst>
            <pc:docMk/>
            <pc:sldMk cId="1795561290" sldId="365"/>
            <ac:spMk id="14" creationId="{89556BED-DB30-4B9A-AEA1-0A5D218D4A0B}"/>
          </ac:spMkLst>
        </pc:spChg>
        <pc:spChg chg="add mod">
          <ac:chgData name="ゲスト ユーザー" userId="" providerId="Windows Live" clId="Web-{91C0F2B4-C652-4887-89A2-6D41822B622A}" dt="2021-03-31T07:46:33.243" v="199" actId="1076"/>
          <ac:spMkLst>
            <pc:docMk/>
            <pc:sldMk cId="1795561290" sldId="365"/>
            <ac:spMk id="15" creationId="{471FD883-86BE-48E9-AE65-3701E8EEB188}"/>
          </ac:spMkLst>
        </pc:spChg>
        <pc:spChg chg="add mod">
          <ac:chgData name="ゲスト ユーザー" userId="" providerId="Windows Live" clId="Web-{91C0F2B4-C652-4887-89A2-6D41822B622A}" dt="2021-03-31T07:49:54.665" v="231" actId="1076"/>
          <ac:spMkLst>
            <pc:docMk/>
            <pc:sldMk cId="1795561290" sldId="365"/>
            <ac:spMk id="16" creationId="{8344967D-97F7-4902-8C28-BEAF3E5A871D}"/>
          </ac:spMkLst>
        </pc:spChg>
        <pc:spChg chg="add mod">
          <ac:chgData name="ゲスト ユーザー" userId="" providerId="Windows Live" clId="Web-{91C0F2B4-C652-4887-89A2-6D41822B622A}" dt="2021-03-31T07:49:50.336" v="230" actId="1076"/>
          <ac:spMkLst>
            <pc:docMk/>
            <pc:sldMk cId="1795561290" sldId="365"/>
            <ac:spMk id="17" creationId="{34997B8C-CC21-4864-A147-F13468FC91D9}"/>
          </ac:spMkLst>
        </pc:spChg>
        <pc:spChg chg="add mod">
          <ac:chgData name="ゲスト ユーザー" userId="" providerId="Windows Live" clId="Web-{91C0F2B4-C652-4887-89A2-6D41822B622A}" dt="2021-03-31T07:49:46.993" v="229" actId="1076"/>
          <ac:spMkLst>
            <pc:docMk/>
            <pc:sldMk cId="1795561290" sldId="365"/>
            <ac:spMk id="18" creationId="{B08B0602-3A68-43ED-9DC2-F1B2B11D95F7}"/>
          </ac:spMkLst>
        </pc:spChg>
        <pc:spChg chg="add mod">
          <ac:chgData name="ゲスト ユーザー" userId="" providerId="Windows Live" clId="Web-{91C0F2B4-C652-4887-89A2-6D41822B622A}" dt="2021-03-31T08:06:01.069" v="404" actId="1076"/>
          <ac:spMkLst>
            <pc:docMk/>
            <pc:sldMk cId="1795561290" sldId="365"/>
            <ac:spMk id="19" creationId="{9383F927-D29C-4D68-987B-32E053755C46}"/>
          </ac:spMkLst>
        </pc:spChg>
        <pc:spChg chg="mod">
          <ac:chgData name="ゲスト ユーザー" userId="" providerId="Windows Live" clId="Web-{91C0F2B4-C652-4887-89A2-6D41822B622A}" dt="2021-03-31T07:44:21.150" v="170" actId="20577"/>
          <ac:spMkLst>
            <pc:docMk/>
            <pc:sldMk cId="1795561290" sldId="365"/>
            <ac:spMk id="233" creationId="{00000000-0000-0000-0000-000000000000}"/>
          </ac:spMkLst>
        </pc:spChg>
        <pc:picChg chg="mod">
          <ac:chgData name="ゲスト ユーザー" userId="" providerId="Windows Live" clId="Web-{91C0F2B4-C652-4887-89A2-6D41822B622A}" dt="2021-03-31T07:44:06.228" v="157" actId="1076"/>
          <ac:picMkLst>
            <pc:docMk/>
            <pc:sldMk cId="1795561290" sldId="365"/>
            <ac:picMk id="2" creationId="{D1AB2A08-D781-4CAE-98EC-39746D9F1FFA}"/>
          </ac:picMkLst>
        </pc:picChg>
      </pc:sldChg>
      <pc:sldChg chg="addSp delSp modSp">
        <pc:chgData name="ゲスト ユーザー" userId="" providerId="Windows Live" clId="Web-{91C0F2B4-C652-4887-89A2-6D41822B622A}" dt="2021-03-31T08:10:58.966" v="482" actId="1076"/>
        <pc:sldMkLst>
          <pc:docMk/>
          <pc:sldMk cId="3087493695" sldId="366"/>
        </pc:sldMkLst>
        <pc:spChg chg="mod">
          <ac:chgData name="ゲスト ユーザー" userId="" providerId="Windows Live" clId="Web-{91C0F2B4-C652-4887-89A2-6D41822B622A}" dt="2021-03-31T08:08:39.325" v="458" actId="14100"/>
          <ac:spMkLst>
            <pc:docMk/>
            <pc:sldMk cId="3087493695" sldId="366"/>
            <ac:spMk id="3" creationId="{3CB21E07-D58C-456C-86C7-C3C437854117}"/>
          </ac:spMkLst>
        </pc:spChg>
        <pc:spChg chg="mod">
          <ac:chgData name="ゲスト ユーザー" userId="" providerId="Windows Live" clId="Web-{91C0F2B4-C652-4887-89A2-6D41822B622A}" dt="2021-03-31T08:04:21.272" v="393" actId="14100"/>
          <ac:spMkLst>
            <pc:docMk/>
            <pc:sldMk cId="3087493695" sldId="366"/>
            <ac:spMk id="4" creationId="{83B0A878-393B-46A3-903D-A7B604038F61}"/>
          </ac:spMkLst>
        </pc:spChg>
        <pc:spChg chg="add mod">
          <ac:chgData name="ゲスト ユーザー" userId="" providerId="Windows Live" clId="Web-{91C0F2B4-C652-4887-89A2-6D41822B622A}" dt="2021-03-31T08:08:57.513" v="460" actId="1076"/>
          <ac:spMkLst>
            <pc:docMk/>
            <pc:sldMk cId="3087493695" sldId="366"/>
            <ac:spMk id="5" creationId="{A6154BA8-A054-4EB2-BC25-C3829D4967FA}"/>
          </ac:spMkLst>
        </pc:spChg>
        <pc:spChg chg="add mod">
          <ac:chgData name="ゲスト ユーザー" userId="" providerId="Windows Live" clId="Web-{91C0F2B4-C652-4887-89A2-6D41822B622A}" dt="2021-03-31T08:09:19.091" v="461" actId="1076"/>
          <ac:spMkLst>
            <pc:docMk/>
            <pc:sldMk cId="3087493695" sldId="366"/>
            <ac:spMk id="7" creationId="{A8CB4E85-469C-4DE8-9648-BD9A9112EA51}"/>
          </ac:spMkLst>
        </pc:spChg>
        <pc:spChg chg="add mod">
          <ac:chgData name="ゲスト ユーザー" userId="" providerId="Windows Live" clId="Web-{91C0F2B4-C652-4887-89A2-6D41822B622A}" dt="2021-03-31T08:08:49.044" v="459" actId="1076"/>
          <ac:spMkLst>
            <pc:docMk/>
            <pc:sldMk cId="3087493695" sldId="366"/>
            <ac:spMk id="9" creationId="{E3143B4E-8FCB-4750-8849-C987F2B16383}"/>
          </ac:spMkLst>
        </pc:spChg>
        <pc:spChg chg="add mod">
          <ac:chgData name="ゲスト ユーザー" userId="" providerId="Windows Live" clId="Web-{91C0F2B4-C652-4887-89A2-6D41822B622A}" dt="2021-03-31T08:09:24.466" v="462" actId="1076"/>
          <ac:spMkLst>
            <pc:docMk/>
            <pc:sldMk cId="3087493695" sldId="366"/>
            <ac:spMk id="11" creationId="{93B6BFF0-020F-4E4A-984B-4504A97CAD05}"/>
          </ac:spMkLst>
        </pc:spChg>
        <pc:spChg chg="add del mod">
          <ac:chgData name="ゲスト ユーザー" userId="" providerId="Windows Live" clId="Web-{91C0F2B4-C652-4887-89A2-6D41822B622A}" dt="2021-03-31T08:06:59.194" v="416"/>
          <ac:spMkLst>
            <pc:docMk/>
            <pc:sldMk cId="3087493695" sldId="366"/>
            <ac:spMk id="13" creationId="{B0ACDA6C-C16C-4F94-8BD4-8786F3606DC4}"/>
          </ac:spMkLst>
        </pc:spChg>
        <pc:spChg chg="add mod">
          <ac:chgData name="ゲスト ユーザー" userId="" providerId="Windows Live" clId="Web-{91C0F2B4-C652-4887-89A2-6D41822B622A}" dt="2021-03-31T08:07:38.975" v="422" actId="1076"/>
          <ac:spMkLst>
            <pc:docMk/>
            <pc:sldMk cId="3087493695" sldId="366"/>
            <ac:spMk id="15" creationId="{F26FB63F-D0C6-4871-A095-81D34F4FB90C}"/>
          </ac:spMkLst>
        </pc:spChg>
        <pc:spChg chg="add mod">
          <ac:chgData name="ゲスト ユーザー" userId="" providerId="Windows Live" clId="Web-{91C0F2B4-C652-4887-89A2-6D41822B622A}" dt="2021-03-31T08:07:52.537" v="428" actId="1076"/>
          <ac:spMkLst>
            <pc:docMk/>
            <pc:sldMk cId="3087493695" sldId="366"/>
            <ac:spMk id="17" creationId="{DE267569-A113-41CE-A555-517F03064B94}"/>
          </ac:spMkLst>
        </pc:spChg>
        <pc:spChg chg="add mod">
          <ac:chgData name="ゲスト ユーザー" userId="" providerId="Windows Live" clId="Web-{91C0F2B4-C652-4887-89A2-6D41822B622A}" dt="2021-03-31T08:07:08.865" v="418" actId="1076"/>
          <ac:spMkLst>
            <pc:docMk/>
            <pc:sldMk cId="3087493695" sldId="366"/>
            <ac:spMk id="18" creationId="{78BF2FD7-B2DE-49ED-BA0F-7429B585EF4F}"/>
          </ac:spMkLst>
        </pc:spChg>
        <pc:spChg chg="add mod">
          <ac:chgData name="ゲスト ユーザー" userId="" providerId="Windows Live" clId="Web-{91C0F2B4-C652-4887-89A2-6D41822B622A}" dt="2021-03-31T08:07:16.225" v="420" actId="1076"/>
          <ac:spMkLst>
            <pc:docMk/>
            <pc:sldMk cId="3087493695" sldId="366"/>
            <ac:spMk id="19" creationId="{B9285A5E-3293-4A0E-9353-FEB1035DED40}"/>
          </ac:spMkLst>
        </pc:spChg>
        <pc:spChg chg="add mod">
          <ac:chgData name="ゲスト ユーザー" userId="" providerId="Windows Live" clId="Web-{91C0F2B4-C652-4887-89A2-6D41822B622A}" dt="2021-03-31T08:09:48.341" v="468" actId="1076"/>
          <ac:spMkLst>
            <pc:docMk/>
            <pc:sldMk cId="3087493695" sldId="366"/>
            <ac:spMk id="24" creationId="{EE38C09B-DDF7-435C-92B9-6D1509F37D5D}"/>
          </ac:spMkLst>
        </pc:spChg>
        <pc:spChg chg="add mod">
          <ac:chgData name="ゲスト ユーザー" userId="" providerId="Windows Live" clId="Web-{91C0F2B4-C652-4887-89A2-6D41822B622A}" dt="2021-03-31T08:09:39.091" v="466" actId="1076"/>
          <ac:spMkLst>
            <pc:docMk/>
            <pc:sldMk cId="3087493695" sldId="366"/>
            <ac:spMk id="25" creationId="{D7D4FAD3-7EBB-4EA8-8E0D-EA06CC49D5B7}"/>
          </ac:spMkLst>
        </pc:spChg>
        <pc:spChg chg="add mod">
          <ac:chgData name="ゲスト ユーザー" userId="" providerId="Windows Live" clId="Web-{91C0F2B4-C652-4887-89A2-6D41822B622A}" dt="2021-03-31T08:10:35.466" v="476" actId="1076"/>
          <ac:spMkLst>
            <pc:docMk/>
            <pc:sldMk cId="3087493695" sldId="366"/>
            <ac:spMk id="26" creationId="{D507DEC0-AA24-4A49-A9EC-D5A9738D8E92}"/>
          </ac:spMkLst>
        </pc:spChg>
        <pc:spChg chg="add mod">
          <ac:chgData name="ゲスト ユーザー" userId="" providerId="Windows Live" clId="Web-{91C0F2B4-C652-4887-89A2-6D41822B622A}" dt="2021-03-31T08:10:58.966" v="482" actId="1076"/>
          <ac:spMkLst>
            <pc:docMk/>
            <pc:sldMk cId="3087493695" sldId="366"/>
            <ac:spMk id="27" creationId="{A516F0BC-39FB-46C7-AE60-A8DF2554587D}"/>
          </ac:spMkLst>
        </pc:spChg>
      </pc:sldChg>
      <pc:sldChg chg="addSp delSp modSp">
        <pc:chgData name="ゲスト ユーザー" userId="" providerId="Windows Live" clId="Web-{91C0F2B4-C652-4887-89A2-6D41822B622A}" dt="2021-03-31T08:03:35.897" v="391" actId="1076"/>
        <pc:sldMkLst>
          <pc:docMk/>
          <pc:sldMk cId="488341773" sldId="367"/>
        </pc:sldMkLst>
        <pc:spChg chg="mod">
          <ac:chgData name="ゲスト ユーザー" userId="" providerId="Windows Live" clId="Web-{91C0F2B4-C652-4887-89A2-6D41822B622A}" dt="2021-03-31T07:56:48.648" v="325" actId="20577"/>
          <ac:spMkLst>
            <pc:docMk/>
            <pc:sldMk cId="488341773" sldId="367"/>
            <ac:spMk id="3" creationId="{3CB21E07-D58C-456C-86C7-C3C437854117}"/>
          </ac:spMkLst>
        </pc:spChg>
        <pc:spChg chg="mod">
          <ac:chgData name="ゲスト ユーザー" userId="" providerId="Windows Live" clId="Web-{91C0F2B4-C652-4887-89A2-6D41822B622A}" dt="2021-03-31T07:56:19.352" v="318" actId="1076"/>
          <ac:spMkLst>
            <pc:docMk/>
            <pc:sldMk cId="488341773" sldId="367"/>
            <ac:spMk id="4" creationId="{83B0A878-393B-46A3-903D-A7B604038F61}"/>
          </ac:spMkLst>
        </pc:spChg>
        <pc:spChg chg="add mod">
          <ac:chgData name="ゲスト ユーザー" userId="" providerId="Windows Live" clId="Web-{91C0F2B4-C652-4887-89A2-6D41822B622A}" dt="2021-03-31T07:58:36.398" v="342" actId="20577"/>
          <ac:spMkLst>
            <pc:docMk/>
            <pc:sldMk cId="488341773" sldId="367"/>
            <ac:spMk id="11" creationId="{ED4C3F82-07E9-4641-81F6-4C8D948AF3DB}"/>
          </ac:spMkLst>
        </pc:spChg>
        <pc:spChg chg="add mod">
          <ac:chgData name="ゲスト ユーザー" userId="" providerId="Windows Live" clId="Web-{91C0F2B4-C652-4887-89A2-6D41822B622A}" dt="2021-03-31T07:59:26.992" v="350" actId="1076"/>
          <ac:spMkLst>
            <pc:docMk/>
            <pc:sldMk cId="488341773" sldId="367"/>
            <ac:spMk id="14" creationId="{323C13E0-FAA1-4D1E-975D-62850E56C87D}"/>
          </ac:spMkLst>
        </pc:spChg>
        <pc:spChg chg="add mod">
          <ac:chgData name="ゲスト ユーザー" userId="" providerId="Windows Live" clId="Web-{91C0F2B4-C652-4887-89A2-6D41822B622A}" dt="2021-03-31T08:00:10.445" v="361" actId="1076"/>
          <ac:spMkLst>
            <pc:docMk/>
            <pc:sldMk cId="488341773" sldId="367"/>
            <ac:spMk id="15" creationId="{E1025F42-8069-468F-B6F1-C459D0C7C99F}"/>
          </ac:spMkLst>
        </pc:spChg>
        <pc:spChg chg="mod">
          <ac:chgData name="ゲスト ユーザー" userId="" providerId="Windows Live" clId="Web-{91C0F2B4-C652-4887-89A2-6D41822B622A}" dt="2021-03-31T07:56:13.617" v="316" actId="14100"/>
          <ac:spMkLst>
            <pc:docMk/>
            <pc:sldMk cId="488341773" sldId="367"/>
            <ac:spMk id="17" creationId="{CBA7D0FA-015B-4944-856F-7F14EB290D13}"/>
          </ac:spMkLst>
        </pc:spChg>
        <pc:spChg chg="add mod">
          <ac:chgData name="ゲスト ユーザー" userId="" providerId="Windows Live" clId="Web-{91C0F2B4-C652-4887-89A2-6D41822B622A}" dt="2021-03-31T08:02:48.132" v="384" actId="1076"/>
          <ac:spMkLst>
            <pc:docMk/>
            <pc:sldMk cId="488341773" sldId="367"/>
            <ac:spMk id="18" creationId="{B722CEB3-BF41-4CCA-935B-662963981712}"/>
          </ac:spMkLst>
        </pc:spChg>
        <pc:spChg chg="del mod">
          <ac:chgData name="ゲスト ユーザー" userId="" providerId="Windows Live" clId="Web-{91C0F2B4-C652-4887-89A2-6D41822B622A}" dt="2021-03-31T07:55:08.179" v="299"/>
          <ac:spMkLst>
            <pc:docMk/>
            <pc:sldMk cId="488341773" sldId="367"/>
            <ac:spMk id="20" creationId="{AD95337F-79EC-4728-9FAF-676E79121464}"/>
          </ac:spMkLst>
        </pc:spChg>
        <pc:spChg chg="add mod">
          <ac:chgData name="ゲスト ユーザー" userId="" providerId="Windows Live" clId="Web-{91C0F2B4-C652-4887-89A2-6D41822B622A}" dt="2021-03-31T07:58:33.398" v="341" actId="20577"/>
          <ac:spMkLst>
            <pc:docMk/>
            <pc:sldMk cId="488341773" sldId="367"/>
            <ac:spMk id="22" creationId="{2F7260FF-168A-47AC-9417-5F2A263D73C1}"/>
          </ac:spMkLst>
        </pc:spChg>
        <pc:spChg chg="add mod">
          <ac:chgData name="ゲスト ユーザー" userId="" providerId="Windows Live" clId="Web-{91C0F2B4-C652-4887-89A2-6D41822B622A}" dt="2021-03-31T07:59:47.117" v="359" actId="1076"/>
          <ac:spMkLst>
            <pc:docMk/>
            <pc:sldMk cId="488341773" sldId="367"/>
            <ac:spMk id="26" creationId="{E67E2AB1-ABC0-4813-A6E4-A9ADC9406510}"/>
          </ac:spMkLst>
        </pc:spChg>
        <pc:spChg chg="add mod">
          <ac:chgData name="ゲスト ユーザー" userId="" providerId="Windows Live" clId="Web-{91C0F2B4-C652-4887-89A2-6D41822B622A}" dt="2021-03-31T08:00:22.179" v="364" actId="20577"/>
          <ac:spMkLst>
            <pc:docMk/>
            <pc:sldMk cId="488341773" sldId="367"/>
            <ac:spMk id="27" creationId="{7CFA41B8-8856-495F-9D00-EADE0BEA8C9E}"/>
          </ac:spMkLst>
        </pc:spChg>
        <pc:spChg chg="add mod">
          <ac:chgData name="ゲスト ユーザー" userId="" providerId="Windows Live" clId="Web-{91C0F2B4-C652-4887-89A2-6D41822B622A}" dt="2021-03-31T08:00:35.273" v="366" actId="1076"/>
          <ac:spMkLst>
            <pc:docMk/>
            <pc:sldMk cId="488341773" sldId="367"/>
            <ac:spMk id="28" creationId="{C481E0FC-7632-4C11-BC5B-7DD299A5113C}"/>
          </ac:spMkLst>
        </pc:spChg>
        <pc:spChg chg="add mod">
          <ac:chgData name="ゲスト ユーザー" userId="" providerId="Windows Live" clId="Web-{91C0F2B4-C652-4887-89A2-6D41822B622A}" dt="2021-03-31T08:02:09.069" v="370" actId="1076"/>
          <ac:spMkLst>
            <pc:docMk/>
            <pc:sldMk cId="488341773" sldId="367"/>
            <ac:spMk id="29" creationId="{153C7042-D770-45B8-9D51-691DE9A28CA2}"/>
          </ac:spMkLst>
        </pc:spChg>
        <pc:spChg chg="add mod">
          <ac:chgData name="ゲスト ユーザー" userId="" providerId="Windows Live" clId="Web-{91C0F2B4-C652-4887-89A2-6D41822B622A}" dt="2021-03-31T08:02:21.194" v="379" actId="1076"/>
          <ac:spMkLst>
            <pc:docMk/>
            <pc:sldMk cId="488341773" sldId="367"/>
            <ac:spMk id="30" creationId="{A392D4F8-14CD-4522-99FF-D6C3D48B58A8}"/>
          </ac:spMkLst>
        </pc:spChg>
        <pc:spChg chg="add mod">
          <ac:chgData name="ゲスト ユーザー" userId="" providerId="Windows Live" clId="Web-{91C0F2B4-C652-4887-89A2-6D41822B622A}" dt="2021-03-31T08:02:50.491" v="385" actId="1076"/>
          <ac:spMkLst>
            <pc:docMk/>
            <pc:sldMk cId="488341773" sldId="367"/>
            <ac:spMk id="33" creationId="{C2E63900-333D-4854-89CB-09BE6CDE1057}"/>
          </ac:spMkLst>
        </pc:spChg>
        <pc:spChg chg="add mod">
          <ac:chgData name="ゲスト ユーザー" userId="" providerId="Windows Live" clId="Web-{91C0F2B4-C652-4887-89A2-6D41822B622A}" dt="2021-03-31T08:03:35.897" v="391" actId="1076"/>
          <ac:spMkLst>
            <pc:docMk/>
            <pc:sldMk cId="488341773" sldId="367"/>
            <ac:spMk id="34" creationId="{7CAD26A9-412A-42BA-97DF-273555549AF7}"/>
          </ac:spMkLst>
        </pc:spChg>
        <pc:picChg chg="mod">
          <ac:chgData name="ゲスト ユーザー" userId="" providerId="Windows Live" clId="Web-{91C0F2B4-C652-4887-89A2-6D41822B622A}" dt="2021-03-31T07:54:36.679" v="289" actId="1076"/>
          <ac:picMkLst>
            <pc:docMk/>
            <pc:sldMk cId="488341773" sldId="367"/>
            <ac:picMk id="2" creationId="{D1AB2A08-D781-4CAE-98EC-39746D9F1FFA}"/>
          </ac:picMkLst>
        </pc:picChg>
        <pc:picChg chg="mod">
          <ac:chgData name="ゲスト ユーザー" userId="" providerId="Windows Live" clId="Web-{91C0F2B4-C652-4887-89A2-6D41822B622A}" dt="2021-03-31T07:56:16.586" v="317" actId="1076"/>
          <ac:picMkLst>
            <pc:docMk/>
            <pc:sldMk cId="488341773" sldId="367"/>
            <ac:picMk id="6" creationId="{334F272F-B526-4DB0-885E-C022ECF1FA8E}"/>
          </ac:picMkLst>
        </pc:picChg>
        <pc:picChg chg="mod">
          <ac:chgData name="ゲスト ユーザー" userId="" providerId="Windows Live" clId="Web-{91C0F2B4-C652-4887-89A2-6D41822B622A}" dt="2021-03-31T07:54:35.007" v="288" actId="1076"/>
          <ac:picMkLst>
            <pc:docMk/>
            <pc:sldMk cId="488341773" sldId="367"/>
            <ac:picMk id="236" creationId="{00000000-0000-0000-0000-000000000000}"/>
          </ac:picMkLst>
        </pc:picChg>
      </pc:sldChg>
      <pc:sldChg chg="addSp modSp">
        <pc:chgData name="ゲスト ユーザー" userId="" providerId="Windows Live" clId="Web-{91C0F2B4-C652-4887-89A2-6D41822B622A}" dt="2021-03-31T08:14:44.655" v="535" actId="1076"/>
        <pc:sldMkLst>
          <pc:docMk/>
          <pc:sldMk cId="2927455972" sldId="368"/>
        </pc:sldMkLst>
        <pc:spChg chg="mod">
          <ac:chgData name="ゲスト ユーザー" userId="" providerId="Windows Live" clId="Web-{91C0F2B4-C652-4887-89A2-6D41822B622A}" dt="2021-03-31T08:11:08.872" v="483" actId="20577"/>
          <ac:spMkLst>
            <pc:docMk/>
            <pc:sldMk cId="2927455972" sldId="368"/>
            <ac:spMk id="3" creationId="{3CB21E07-D58C-456C-86C7-C3C437854117}"/>
          </ac:spMkLst>
        </pc:spChg>
        <pc:spChg chg="mod">
          <ac:chgData name="ゲスト ユーザー" userId="" providerId="Windows Live" clId="Web-{91C0F2B4-C652-4887-89A2-6D41822B622A}" dt="2021-03-31T08:14:09.950" v="529" actId="20577"/>
          <ac:spMkLst>
            <pc:docMk/>
            <pc:sldMk cId="2927455972" sldId="368"/>
            <ac:spMk id="4" creationId="{83B0A878-393B-46A3-903D-A7B604038F61}"/>
          </ac:spMkLst>
        </pc:spChg>
        <pc:spChg chg="add mod">
          <ac:chgData name="ゲスト ユーザー" userId="" providerId="Windows Live" clId="Web-{91C0F2B4-C652-4887-89A2-6D41822B622A}" dt="2021-03-31T08:11:42.684" v="485" actId="1076"/>
          <ac:spMkLst>
            <pc:docMk/>
            <pc:sldMk cId="2927455972" sldId="368"/>
            <ac:spMk id="6" creationId="{F9014197-F995-43D2-AC5B-4F96EF33765D}"/>
          </ac:spMkLst>
        </pc:spChg>
        <pc:spChg chg="add mod">
          <ac:chgData name="ゲスト ユーザー" userId="" providerId="Windows Live" clId="Web-{91C0F2B4-C652-4887-89A2-6D41822B622A}" dt="2021-03-31T08:13:26.715" v="522" actId="20577"/>
          <ac:spMkLst>
            <pc:docMk/>
            <pc:sldMk cId="2927455972" sldId="368"/>
            <ac:spMk id="11" creationId="{75BBD308-2384-4B15-A094-FB5A511F78E4}"/>
          </ac:spMkLst>
        </pc:spChg>
        <pc:spChg chg="add mod">
          <ac:chgData name="ゲスト ユーザー" userId="" providerId="Windows Live" clId="Web-{91C0F2B4-C652-4887-89A2-6D41822B622A}" dt="2021-03-31T08:13:41.684" v="524" actId="1076"/>
          <ac:spMkLst>
            <pc:docMk/>
            <pc:sldMk cId="2927455972" sldId="368"/>
            <ac:spMk id="12" creationId="{D94E133F-D783-4844-9FC1-F2877DF08BA1}"/>
          </ac:spMkLst>
        </pc:spChg>
        <pc:spChg chg="add mod">
          <ac:chgData name="ゲスト ユーザー" userId="" providerId="Windows Live" clId="Web-{91C0F2B4-C652-4887-89A2-6D41822B622A}" dt="2021-03-31T08:14:20.780" v="531" actId="1076"/>
          <ac:spMkLst>
            <pc:docMk/>
            <pc:sldMk cId="2927455972" sldId="368"/>
            <ac:spMk id="13" creationId="{7E959CC6-18A2-450A-9CB4-1D5CEF7ECEAD}"/>
          </ac:spMkLst>
        </pc:spChg>
        <pc:spChg chg="add mod">
          <ac:chgData name="ゲスト ユーザー" userId="" providerId="Windows Live" clId="Web-{91C0F2B4-C652-4887-89A2-6D41822B622A}" dt="2021-03-31T08:14:44.655" v="535" actId="1076"/>
          <ac:spMkLst>
            <pc:docMk/>
            <pc:sldMk cId="2927455972" sldId="368"/>
            <ac:spMk id="15" creationId="{B857AD29-F5A2-44AA-8DE2-2200DC17BF47}"/>
          </ac:spMkLst>
        </pc:spChg>
        <pc:spChg chg="add mod">
          <ac:chgData name="ゲスト ユーザー" userId="" providerId="Windows Live" clId="Web-{91C0F2B4-C652-4887-89A2-6D41822B622A}" dt="2021-03-31T08:13:49.028" v="526" actId="1076"/>
          <ac:spMkLst>
            <pc:docMk/>
            <pc:sldMk cId="2927455972" sldId="368"/>
            <ac:spMk id="16" creationId="{858A96EE-D624-4439-B80F-075C1C86CA66}"/>
          </ac:spMkLst>
        </pc:spChg>
        <pc:spChg chg="add mod">
          <ac:chgData name="ゲスト ユーザー" userId="" providerId="Windows Live" clId="Web-{91C0F2B4-C652-4887-89A2-6D41822B622A}" dt="2021-03-31T08:14:27.999" v="533" actId="1076"/>
          <ac:spMkLst>
            <pc:docMk/>
            <pc:sldMk cId="2927455972" sldId="368"/>
            <ac:spMk id="19" creationId="{46B01B7A-5A1F-4053-845A-80E9732539BF}"/>
          </ac:spMkLst>
        </pc:spChg>
        <pc:spChg chg="mod">
          <ac:chgData name="ゲスト ユーザー" userId="" providerId="Windows Live" clId="Web-{91C0F2B4-C652-4887-89A2-6D41822B622A}" dt="2021-03-31T08:11:47.700" v="487" actId="20577"/>
          <ac:spMkLst>
            <pc:docMk/>
            <pc:sldMk cId="2927455972" sldId="368"/>
            <ac:spMk id="233" creationId="{00000000-0000-0000-0000-000000000000}"/>
          </ac:spMkLst>
        </pc:spChg>
        <pc:picChg chg="mod">
          <ac:chgData name="ゲスト ユーザー" userId="" providerId="Windows Live" clId="Web-{91C0F2B4-C652-4887-89A2-6D41822B622A}" dt="2021-03-31T08:12:10.919" v="490" actId="1076"/>
          <ac:picMkLst>
            <pc:docMk/>
            <pc:sldMk cId="2927455972" sldId="368"/>
            <ac:picMk id="5" creationId="{0F20E3BE-31AF-4673-836E-A7102B6C1D0E}"/>
          </ac:picMkLst>
        </pc:picChg>
        <pc:picChg chg="add mod">
          <ac:chgData name="ゲスト ユーザー" userId="" providerId="Windows Live" clId="Web-{91C0F2B4-C652-4887-89A2-6D41822B622A}" dt="2021-03-31T08:12:03.981" v="489" actId="1076"/>
          <ac:picMkLst>
            <pc:docMk/>
            <pc:sldMk cId="2927455972" sldId="368"/>
            <ac:picMk id="7" creationId="{8E715613-4BCD-43D3-95B1-7E8571210DFC}"/>
          </ac:picMkLst>
        </pc:picChg>
        <pc:cxnChg chg="add mod">
          <ac:chgData name="ゲスト ユーザー" userId="" providerId="Windows Live" clId="Web-{91C0F2B4-C652-4887-89A2-6D41822B622A}" dt="2021-03-31T08:12:26.559" v="493" actId="14100"/>
          <ac:cxnSpMkLst>
            <pc:docMk/>
            <pc:sldMk cId="2927455972" sldId="368"/>
            <ac:cxnSpMk id="9" creationId="{5BDA023E-0672-4A72-ADF9-784C665A2EFD}"/>
          </ac:cxnSpMkLst>
        </pc:cxnChg>
      </pc:sldChg>
      <pc:sldChg chg="addSp modSp">
        <pc:chgData name="ゲスト ユーザー" userId="" providerId="Windows Live" clId="Web-{91C0F2B4-C652-4887-89A2-6D41822B622A}" dt="2021-03-31T08:21:29.638" v="611" actId="1076"/>
        <pc:sldMkLst>
          <pc:docMk/>
          <pc:sldMk cId="1719630260" sldId="370"/>
        </pc:sldMkLst>
        <pc:spChg chg="mod">
          <ac:chgData name="ゲスト ユーザー" userId="" providerId="Windows Live" clId="Web-{91C0F2B4-C652-4887-89A2-6D41822B622A}" dt="2021-03-31T08:19:50.420" v="599" actId="14100"/>
          <ac:spMkLst>
            <pc:docMk/>
            <pc:sldMk cId="1719630260" sldId="370"/>
            <ac:spMk id="3" creationId="{3CB21E07-D58C-456C-86C7-C3C437854117}"/>
          </ac:spMkLst>
        </pc:spChg>
        <pc:spChg chg="add mod">
          <ac:chgData name="ゲスト ユーザー" userId="" providerId="Windows Live" clId="Web-{91C0F2B4-C652-4887-89A2-6D41822B622A}" dt="2021-03-31T08:20:16.748" v="601" actId="1076"/>
          <ac:spMkLst>
            <pc:docMk/>
            <pc:sldMk cId="1719630260" sldId="370"/>
            <ac:spMk id="5" creationId="{7BC2D38F-A614-49EB-8F9F-268FE3455502}"/>
          </ac:spMkLst>
        </pc:spChg>
        <pc:spChg chg="add mod">
          <ac:chgData name="ゲスト ユーザー" userId="" providerId="Windows Live" clId="Web-{91C0F2B4-C652-4887-89A2-6D41822B622A}" dt="2021-03-31T08:20:29.154" v="603" actId="1076"/>
          <ac:spMkLst>
            <pc:docMk/>
            <pc:sldMk cId="1719630260" sldId="370"/>
            <ac:spMk id="7" creationId="{B018288F-9956-4F34-BB4E-8680E7CE1EC9}"/>
          </ac:spMkLst>
        </pc:spChg>
        <pc:spChg chg="add mod">
          <ac:chgData name="ゲスト ユーザー" userId="" providerId="Windows Live" clId="Web-{91C0F2B4-C652-4887-89A2-6D41822B622A}" dt="2021-03-31T08:20:57.420" v="607" actId="1076"/>
          <ac:spMkLst>
            <pc:docMk/>
            <pc:sldMk cId="1719630260" sldId="370"/>
            <ac:spMk id="11" creationId="{F74F4340-2B37-4DFE-9514-E60BB44EB9ED}"/>
          </ac:spMkLst>
        </pc:spChg>
        <pc:spChg chg="add mod">
          <ac:chgData name="ゲスト ユーザー" userId="" providerId="Windows Live" clId="Web-{91C0F2B4-C652-4887-89A2-6D41822B622A}" dt="2021-03-31T08:21:19.419" v="609" actId="1076"/>
          <ac:spMkLst>
            <pc:docMk/>
            <pc:sldMk cId="1719630260" sldId="370"/>
            <ac:spMk id="13" creationId="{41A99388-7440-457E-8D63-3CCE259744AE}"/>
          </ac:spMkLst>
        </pc:spChg>
        <pc:spChg chg="add mod">
          <ac:chgData name="ゲスト ユーザー" userId="" providerId="Windows Live" clId="Web-{91C0F2B4-C652-4887-89A2-6D41822B622A}" dt="2021-03-31T08:21:29.638" v="611" actId="1076"/>
          <ac:spMkLst>
            <pc:docMk/>
            <pc:sldMk cId="1719630260" sldId="370"/>
            <ac:spMk id="15" creationId="{BAF0EBEA-D161-443F-81E3-76687602E2BA}"/>
          </ac:spMkLst>
        </pc:spChg>
      </pc:sldChg>
      <pc:sldChg chg="addSp modSp">
        <pc:chgData name="ゲスト ユーザー" userId="" providerId="Windows Live" clId="Web-{91C0F2B4-C652-4887-89A2-6D41822B622A}" dt="2021-03-31T08:19:24.685" v="597" actId="20577"/>
        <pc:sldMkLst>
          <pc:docMk/>
          <pc:sldMk cId="4192991152" sldId="371"/>
        </pc:sldMkLst>
        <pc:spChg chg="mod">
          <ac:chgData name="ゲスト ユーザー" userId="" providerId="Windows Live" clId="Web-{91C0F2B4-C652-4887-89A2-6D41822B622A}" dt="2021-03-31T08:18:14.232" v="577" actId="1076"/>
          <ac:spMkLst>
            <pc:docMk/>
            <pc:sldMk cId="4192991152" sldId="371"/>
            <ac:spMk id="3" creationId="{3CB21E07-D58C-456C-86C7-C3C437854117}"/>
          </ac:spMkLst>
        </pc:spChg>
        <pc:spChg chg="mod">
          <ac:chgData name="ゲスト ユーザー" userId="" providerId="Windows Live" clId="Web-{91C0F2B4-C652-4887-89A2-6D41822B622A}" dt="2021-03-31T08:16:39.186" v="549" actId="14100"/>
          <ac:spMkLst>
            <pc:docMk/>
            <pc:sldMk cId="4192991152" sldId="371"/>
            <ac:spMk id="4" creationId="{83B0A878-393B-46A3-903D-A7B604038F61}"/>
          </ac:spMkLst>
        </pc:spChg>
        <pc:spChg chg="add mod">
          <ac:chgData name="ゲスト ユーザー" userId="" providerId="Windows Live" clId="Web-{91C0F2B4-C652-4887-89A2-6D41822B622A}" dt="2021-03-31T08:16:49.170" v="552" actId="1076"/>
          <ac:spMkLst>
            <pc:docMk/>
            <pc:sldMk cId="4192991152" sldId="371"/>
            <ac:spMk id="5" creationId="{0D361FBC-9100-4640-8B14-91A4DA70759B}"/>
          </ac:spMkLst>
        </pc:spChg>
        <pc:spChg chg="add mod">
          <ac:chgData name="ゲスト ユーザー" userId="" providerId="Windows Live" clId="Web-{91C0F2B4-C652-4887-89A2-6D41822B622A}" dt="2021-03-31T08:16:53.108" v="554" actId="1076"/>
          <ac:spMkLst>
            <pc:docMk/>
            <pc:sldMk cId="4192991152" sldId="371"/>
            <ac:spMk id="7" creationId="{272CEB6F-523B-4292-96CE-EB30F8A8033A}"/>
          </ac:spMkLst>
        </pc:spChg>
        <pc:spChg chg="add mod">
          <ac:chgData name="ゲスト ユーザー" userId="" providerId="Windows Live" clId="Web-{91C0F2B4-C652-4887-89A2-6D41822B622A}" dt="2021-03-31T08:18:33.592" v="584" actId="1076"/>
          <ac:spMkLst>
            <pc:docMk/>
            <pc:sldMk cId="4192991152" sldId="371"/>
            <ac:spMk id="9" creationId="{17CEBA8D-FCE5-4202-B9C9-F868F58EB288}"/>
          </ac:spMkLst>
        </pc:spChg>
        <pc:spChg chg="add mod">
          <ac:chgData name="ゲスト ユーザー" userId="" providerId="Windows Live" clId="Web-{91C0F2B4-C652-4887-89A2-6D41822B622A}" dt="2021-03-31T08:17:32.733" v="568" actId="1076"/>
          <ac:spMkLst>
            <pc:docMk/>
            <pc:sldMk cId="4192991152" sldId="371"/>
            <ac:spMk id="15" creationId="{A180F5B8-6E5D-44E2-B2EC-6950210D5750}"/>
          </ac:spMkLst>
        </pc:spChg>
        <pc:spChg chg="add mod">
          <ac:chgData name="ゲスト ユーザー" userId="" providerId="Windows Live" clId="Web-{91C0F2B4-C652-4887-89A2-6D41822B622A}" dt="2021-03-31T08:18:22.373" v="580" actId="1076"/>
          <ac:spMkLst>
            <pc:docMk/>
            <pc:sldMk cId="4192991152" sldId="371"/>
            <ac:spMk id="18" creationId="{CABB9E5D-0E99-451F-B498-3A7DECB6614E}"/>
          </ac:spMkLst>
        </pc:spChg>
        <pc:spChg chg="add mod">
          <ac:chgData name="ゲスト ユーザー" userId="" providerId="Windows Live" clId="Web-{91C0F2B4-C652-4887-89A2-6D41822B622A}" dt="2021-03-31T08:17:28.311" v="567" actId="20577"/>
          <ac:spMkLst>
            <pc:docMk/>
            <pc:sldMk cId="4192991152" sldId="371"/>
            <ac:spMk id="19" creationId="{BAEB2C40-A24A-4E58-ABA3-0485E2D87F0D}"/>
          </ac:spMkLst>
        </pc:spChg>
        <pc:spChg chg="add mod">
          <ac:chgData name="ゲスト ユーザー" userId="" providerId="Windows Live" clId="Web-{91C0F2B4-C652-4887-89A2-6D41822B622A}" dt="2021-03-31T08:17:38.092" v="570" actId="1076"/>
          <ac:spMkLst>
            <pc:docMk/>
            <pc:sldMk cId="4192991152" sldId="371"/>
            <ac:spMk id="20" creationId="{BDDB5D85-D83C-4FFB-8EE1-E980C18B949F}"/>
          </ac:spMkLst>
        </pc:spChg>
        <pc:spChg chg="add mod">
          <ac:chgData name="ゲスト ユーザー" userId="" providerId="Windows Live" clId="Web-{91C0F2B4-C652-4887-89A2-6D41822B622A}" dt="2021-03-31T08:18:17.061" v="578" actId="1076"/>
          <ac:spMkLst>
            <pc:docMk/>
            <pc:sldMk cId="4192991152" sldId="371"/>
            <ac:spMk id="21" creationId="{9ED8D869-A318-4CA4-AB5E-9D2CA668BB9B}"/>
          </ac:spMkLst>
        </pc:spChg>
        <pc:spChg chg="add mod">
          <ac:chgData name="ゲスト ユーザー" userId="" providerId="Windows Live" clId="Web-{91C0F2B4-C652-4887-89A2-6D41822B622A}" dt="2021-03-31T08:18:24.904" v="581" actId="1076"/>
          <ac:spMkLst>
            <pc:docMk/>
            <pc:sldMk cId="4192991152" sldId="371"/>
            <ac:spMk id="22" creationId="{A123DE56-AE9D-4158-AC2E-22EC0F57781A}"/>
          </ac:spMkLst>
        </pc:spChg>
        <pc:spChg chg="add mod">
          <ac:chgData name="ゲスト ユーザー" userId="" providerId="Windows Live" clId="Web-{91C0F2B4-C652-4887-89A2-6D41822B622A}" dt="2021-03-31T08:18:30.483" v="583" actId="1076"/>
          <ac:spMkLst>
            <pc:docMk/>
            <pc:sldMk cId="4192991152" sldId="371"/>
            <ac:spMk id="23" creationId="{1EDEB7B8-88AE-4AEF-AA46-04CD0DDC5177}"/>
          </ac:spMkLst>
        </pc:spChg>
        <pc:spChg chg="add mod">
          <ac:chgData name="ゲスト ユーザー" userId="" providerId="Windows Live" clId="Web-{91C0F2B4-C652-4887-89A2-6D41822B622A}" dt="2021-03-31T08:19:17.904" v="592" actId="1076"/>
          <ac:spMkLst>
            <pc:docMk/>
            <pc:sldMk cId="4192991152" sldId="371"/>
            <ac:spMk id="24" creationId="{F2555C07-A5D6-4932-A6EA-FA13487E2C2D}"/>
          </ac:spMkLst>
        </pc:spChg>
        <pc:spChg chg="add mod">
          <ac:chgData name="ゲスト ユーザー" userId="" providerId="Windows Live" clId="Web-{91C0F2B4-C652-4887-89A2-6D41822B622A}" dt="2021-03-31T08:19:24.685" v="597" actId="20577"/>
          <ac:spMkLst>
            <pc:docMk/>
            <pc:sldMk cId="4192991152" sldId="371"/>
            <ac:spMk id="25" creationId="{F3560812-CD1C-45A1-8A56-58E6860E5AF4}"/>
          </ac:spMkLst>
        </pc:spChg>
      </pc:sldChg>
      <pc:sldChg chg="addSp modSp">
        <pc:chgData name="ゲスト ユーザー" userId="" providerId="Windows Live" clId="Web-{91C0F2B4-C652-4887-89A2-6D41822B622A}" dt="2021-03-31T08:03:01.476" v="386" actId="1076"/>
        <pc:sldMkLst>
          <pc:docMk/>
          <pc:sldMk cId="2455326282" sldId="372"/>
        </pc:sldMkLst>
        <pc:spChg chg="mod">
          <ac:chgData name="ゲスト ユーザー" userId="" providerId="Windows Live" clId="Web-{91C0F2B4-C652-4887-89A2-6D41822B622A}" dt="2021-03-31T07:52:15.508" v="259" actId="20577"/>
          <ac:spMkLst>
            <pc:docMk/>
            <pc:sldMk cId="2455326282" sldId="372"/>
            <ac:spMk id="3" creationId="{3CB21E07-D58C-456C-86C7-C3C437854117}"/>
          </ac:spMkLst>
        </pc:spChg>
        <pc:spChg chg="mod">
          <ac:chgData name="ゲスト ユーザー" userId="" providerId="Windows Live" clId="Web-{91C0F2B4-C652-4887-89A2-6D41822B622A}" dt="2021-03-31T07:52:57.273" v="268" actId="14100"/>
          <ac:spMkLst>
            <pc:docMk/>
            <pc:sldMk cId="2455326282" sldId="372"/>
            <ac:spMk id="4" creationId="{83B0A878-393B-46A3-903D-A7B604038F61}"/>
          </ac:spMkLst>
        </pc:spChg>
        <pc:spChg chg="add mod">
          <ac:chgData name="ゲスト ユーザー" userId="" providerId="Windows Live" clId="Web-{91C0F2B4-C652-4887-89A2-6D41822B622A}" dt="2021-03-31T07:52:42.539" v="267" actId="1076"/>
          <ac:spMkLst>
            <pc:docMk/>
            <pc:sldMk cId="2455326282" sldId="372"/>
            <ac:spMk id="6" creationId="{84A47F9C-92D9-4A0E-B602-B13485123061}"/>
          </ac:spMkLst>
        </pc:spChg>
        <pc:spChg chg="add mod">
          <ac:chgData name="ゲスト ユーザー" userId="" providerId="Windows Live" clId="Web-{91C0F2B4-C652-4887-89A2-6D41822B622A}" dt="2021-03-31T07:53:54.445" v="280" actId="1076"/>
          <ac:spMkLst>
            <pc:docMk/>
            <pc:sldMk cId="2455326282" sldId="372"/>
            <ac:spMk id="8" creationId="{E1C8D030-B434-4975-AEC7-83BC78FE8D23}"/>
          </ac:spMkLst>
        </pc:spChg>
        <pc:spChg chg="add mod">
          <ac:chgData name="ゲスト ユーザー" userId="" providerId="Windows Live" clId="Web-{91C0F2B4-C652-4887-89A2-6D41822B622A}" dt="2021-03-31T07:54:04.898" v="283" actId="20577"/>
          <ac:spMkLst>
            <pc:docMk/>
            <pc:sldMk cId="2455326282" sldId="372"/>
            <ac:spMk id="11" creationId="{FB471D8E-55E5-45D4-A8DE-2F8DA7CC2D0B}"/>
          </ac:spMkLst>
        </pc:spChg>
        <pc:spChg chg="add mod">
          <ac:chgData name="ゲスト ユーザー" userId="" providerId="Windows Live" clId="Web-{91C0F2B4-C652-4887-89A2-6D41822B622A}" dt="2021-03-31T08:03:01.476" v="386" actId="1076"/>
          <ac:spMkLst>
            <pc:docMk/>
            <pc:sldMk cId="2455326282" sldId="372"/>
            <ac:spMk id="12" creationId="{302E5F85-3960-42FA-B8B4-62473C1411D7}"/>
          </ac:spMkLst>
        </pc:spChg>
        <pc:spChg chg="add mod">
          <ac:chgData name="ゲスト ユーザー" userId="" providerId="Windows Live" clId="Web-{91C0F2B4-C652-4887-89A2-6D41822B622A}" dt="2021-03-31T07:53:14.320" v="272" actId="1076"/>
          <ac:spMkLst>
            <pc:docMk/>
            <pc:sldMk cId="2455326282" sldId="372"/>
            <ac:spMk id="13" creationId="{562A1D9D-FEFC-4849-B400-97F33232F431}"/>
          </ac:spMkLst>
        </pc:spChg>
        <pc:spChg chg="add mod">
          <ac:chgData name="ゲスト ユーザー" userId="" providerId="Windows Live" clId="Web-{91C0F2B4-C652-4887-89A2-6D41822B622A}" dt="2021-03-31T07:53:26.883" v="276" actId="20577"/>
          <ac:spMkLst>
            <pc:docMk/>
            <pc:sldMk cId="2455326282" sldId="372"/>
            <ac:spMk id="14" creationId="{308C5B70-B86D-44B0-9465-B327F827D727}"/>
          </ac:spMkLst>
        </pc:spChg>
        <pc:spChg chg="mod">
          <ac:chgData name="ゲスト ユーザー" userId="" providerId="Windows Live" clId="Web-{91C0F2B4-C652-4887-89A2-6D41822B622A}" dt="2021-03-31T07:52:20.023" v="260" actId="20577"/>
          <ac:spMkLst>
            <pc:docMk/>
            <pc:sldMk cId="2455326282" sldId="372"/>
            <ac:spMk id="233" creationId="{00000000-0000-0000-0000-000000000000}"/>
          </ac:spMkLst>
        </pc:spChg>
      </pc:sldChg>
      <pc:sldChg chg="addSp modSp">
        <pc:chgData name="ゲスト ユーザー" userId="" providerId="Windows Live" clId="Web-{91C0F2B4-C652-4887-89A2-6D41822B622A}" dt="2021-03-31T08:31:36.328" v="667" actId="1076"/>
        <pc:sldMkLst>
          <pc:docMk/>
          <pc:sldMk cId="4074803165" sldId="373"/>
        </pc:sldMkLst>
        <pc:spChg chg="mod">
          <ac:chgData name="ゲスト ユーザー" userId="" providerId="Windows Live" clId="Web-{91C0F2B4-C652-4887-89A2-6D41822B622A}" dt="2021-03-31T08:21:58.951" v="617" actId="20577"/>
          <ac:spMkLst>
            <pc:docMk/>
            <pc:sldMk cId="4074803165" sldId="373"/>
            <ac:spMk id="3" creationId="{3CB21E07-D58C-456C-86C7-C3C437854117}"/>
          </ac:spMkLst>
        </pc:spChg>
        <pc:spChg chg="add mod">
          <ac:chgData name="ゲスト ユーザー" userId="" providerId="Windows Live" clId="Web-{91C0F2B4-C652-4887-89A2-6D41822B622A}" dt="2021-03-31T08:21:51.466" v="616" actId="20577"/>
          <ac:spMkLst>
            <pc:docMk/>
            <pc:sldMk cId="4074803165" sldId="373"/>
            <ac:spMk id="5" creationId="{94BC3C5C-A108-4823-BACD-58C7DF6CC74E}"/>
          </ac:spMkLst>
        </pc:spChg>
        <pc:spChg chg="add mod">
          <ac:chgData name="ゲスト ユーザー" userId="" providerId="Windows Live" clId="Web-{91C0F2B4-C652-4887-89A2-6D41822B622A}" dt="2021-03-31T08:23:02.032" v="625" actId="1076"/>
          <ac:spMkLst>
            <pc:docMk/>
            <pc:sldMk cId="4074803165" sldId="373"/>
            <ac:spMk id="6" creationId="{7E282DAA-B80A-47C7-AAB4-A0A1719453FD}"/>
          </ac:spMkLst>
        </pc:spChg>
        <pc:spChg chg="add mod">
          <ac:chgData name="ゲスト ユーザー" userId="" providerId="Windows Live" clId="Web-{91C0F2B4-C652-4887-89A2-6D41822B622A}" dt="2021-03-31T08:31:36.328" v="667" actId="1076"/>
          <ac:spMkLst>
            <pc:docMk/>
            <pc:sldMk cId="4074803165" sldId="373"/>
            <ac:spMk id="9" creationId="{8DCC07C9-E57B-45E2-9B9D-C5DC2E2ABEB9}"/>
          </ac:spMkLst>
        </pc:spChg>
        <pc:spChg chg="add mod">
          <ac:chgData name="ゲスト ユーザー" userId="" providerId="Windows Live" clId="Web-{91C0F2B4-C652-4887-89A2-6D41822B622A}" dt="2021-03-31T08:22:26.310" v="622" actId="1076"/>
          <ac:spMkLst>
            <pc:docMk/>
            <pc:sldMk cId="4074803165" sldId="373"/>
            <ac:spMk id="10" creationId="{F3E5F5F5-65BA-4094-B5BD-18D7AFC166D9}"/>
          </ac:spMkLst>
        </pc:spChg>
        <pc:spChg chg="add mod">
          <ac:chgData name="ゲスト ユーザー" userId="" providerId="Windows Live" clId="Web-{91C0F2B4-C652-4887-89A2-6D41822B622A}" dt="2021-03-31T08:23:09.907" v="629" actId="20577"/>
          <ac:spMkLst>
            <pc:docMk/>
            <pc:sldMk cId="4074803165" sldId="373"/>
            <ac:spMk id="13" creationId="{16416024-4477-4B71-B3FC-50C69FC8B4B4}"/>
          </ac:spMkLst>
        </pc:spChg>
      </pc:sldChg>
      <pc:sldChg chg="addSp modSp">
        <pc:chgData name="ゲスト ユーザー" userId="" providerId="Windows Live" clId="Web-{91C0F2B4-C652-4887-89A2-6D41822B622A}" dt="2021-03-31T08:31:44.218" v="668" actId="14100"/>
        <pc:sldMkLst>
          <pc:docMk/>
          <pc:sldMk cId="1254657113" sldId="374"/>
        </pc:sldMkLst>
        <pc:spChg chg="mod">
          <ac:chgData name="ゲスト ユーザー" userId="" providerId="Windows Live" clId="Web-{91C0F2B4-C652-4887-89A2-6D41822B622A}" dt="2021-03-31T08:23:31.485" v="630" actId="20577"/>
          <ac:spMkLst>
            <pc:docMk/>
            <pc:sldMk cId="1254657113" sldId="374"/>
            <ac:spMk id="3" creationId="{3CB21E07-D58C-456C-86C7-C3C437854117}"/>
          </ac:spMkLst>
        </pc:spChg>
        <pc:spChg chg="mod">
          <ac:chgData name="ゲスト ユーザー" userId="" providerId="Windows Live" clId="Web-{91C0F2B4-C652-4887-89A2-6D41822B622A}" dt="2021-03-31T08:23:45.907" v="632" actId="14100"/>
          <ac:spMkLst>
            <pc:docMk/>
            <pc:sldMk cId="1254657113" sldId="374"/>
            <ac:spMk id="4" creationId="{83B0A878-393B-46A3-903D-A7B604038F61}"/>
          </ac:spMkLst>
        </pc:spChg>
        <pc:spChg chg="add mod">
          <ac:chgData name="ゲスト ユーザー" userId="" providerId="Windows Live" clId="Web-{91C0F2B4-C652-4887-89A2-6D41822B622A}" dt="2021-03-31T08:25:38.172" v="634" actId="1076"/>
          <ac:spMkLst>
            <pc:docMk/>
            <pc:sldMk cId="1254657113" sldId="374"/>
            <ac:spMk id="5" creationId="{6E1486A3-BD95-4B30-84B7-5BDA19AB5AC8}"/>
          </ac:spMkLst>
        </pc:spChg>
        <pc:spChg chg="add mod">
          <ac:chgData name="ゲスト ユーザー" userId="" providerId="Windows Live" clId="Web-{91C0F2B4-C652-4887-89A2-6D41822B622A}" dt="2021-03-31T08:28:29.874" v="645" actId="1076"/>
          <ac:spMkLst>
            <pc:docMk/>
            <pc:sldMk cId="1254657113" sldId="374"/>
            <ac:spMk id="10" creationId="{3493DA34-130A-4F64-ABE2-181116B46E20}"/>
          </ac:spMkLst>
        </pc:spChg>
        <pc:spChg chg="add mod">
          <ac:chgData name="ゲスト ユーザー" userId="" providerId="Windows Live" clId="Web-{91C0F2B4-C652-4887-89A2-6D41822B622A}" dt="2021-03-31T08:29:48.922" v="657" actId="1076"/>
          <ac:spMkLst>
            <pc:docMk/>
            <pc:sldMk cId="1254657113" sldId="374"/>
            <ac:spMk id="12" creationId="{4B8B4C1B-4CB1-4744-9535-6A1C36D154D9}"/>
          </ac:spMkLst>
        </pc:spChg>
        <pc:spChg chg="add mod">
          <ac:chgData name="ゲスト ユーザー" userId="" providerId="Windows Live" clId="Web-{91C0F2B4-C652-4887-89A2-6D41822B622A}" dt="2021-03-31T08:27:01.422" v="642" actId="1076"/>
          <ac:spMkLst>
            <pc:docMk/>
            <pc:sldMk cId="1254657113" sldId="374"/>
            <ac:spMk id="13" creationId="{480B7F55-F502-4AA7-A9ED-A0B0A75FCF91}"/>
          </ac:spMkLst>
        </pc:spChg>
        <pc:spChg chg="add mod">
          <ac:chgData name="ゲスト ユーザー" userId="" providerId="Windows Live" clId="Web-{91C0F2B4-C652-4887-89A2-6D41822B622A}" dt="2021-03-31T08:30:44.140" v="660" actId="1076"/>
          <ac:spMkLst>
            <pc:docMk/>
            <pc:sldMk cId="1254657113" sldId="374"/>
            <ac:spMk id="15" creationId="{74D57509-B20A-4DB7-9B4C-1DC31D8F7535}"/>
          </ac:spMkLst>
        </pc:spChg>
        <pc:spChg chg="add mod">
          <ac:chgData name="ゲスト ユーザー" userId="" providerId="Windows Live" clId="Web-{91C0F2B4-C652-4887-89A2-6D41822B622A}" dt="2021-03-31T08:30:11.219" v="658" actId="1076"/>
          <ac:spMkLst>
            <pc:docMk/>
            <pc:sldMk cId="1254657113" sldId="374"/>
            <ac:spMk id="16" creationId="{4BE67121-922D-4DDD-85EA-11DC81D40CD2}"/>
          </ac:spMkLst>
        </pc:spChg>
        <pc:spChg chg="add mod">
          <ac:chgData name="ゲスト ユーザー" userId="" providerId="Windows Live" clId="Web-{91C0F2B4-C652-4887-89A2-6D41822B622A}" dt="2021-03-31T08:28:58.813" v="654" actId="1076"/>
          <ac:spMkLst>
            <pc:docMk/>
            <pc:sldMk cId="1254657113" sldId="374"/>
            <ac:spMk id="17" creationId="{9CC9399A-F624-46F5-84E4-F11C9AF002DC}"/>
          </ac:spMkLst>
        </pc:spChg>
        <pc:spChg chg="add mod">
          <ac:chgData name="ゲスト ユーザー" userId="" providerId="Windows Live" clId="Web-{91C0F2B4-C652-4887-89A2-6D41822B622A}" dt="2021-03-31T08:31:44.218" v="668" actId="14100"/>
          <ac:spMkLst>
            <pc:docMk/>
            <pc:sldMk cId="1254657113" sldId="374"/>
            <ac:spMk id="19" creationId="{2A201760-8DC8-41F4-B548-D2552EEBE130}"/>
          </ac:spMkLst>
        </pc:spChg>
      </pc:sldChg>
      <pc:sldChg chg="addSp modSp">
        <pc:chgData name="ゲスト ユーザー" userId="" providerId="Windows Live" clId="Web-{91C0F2B4-C652-4887-89A2-6D41822B622A}" dt="2021-03-31T07:43:28.572" v="151" actId="1076"/>
        <pc:sldMkLst>
          <pc:docMk/>
          <pc:sldMk cId="2513527215" sldId="376"/>
        </pc:sldMkLst>
        <pc:spChg chg="mod">
          <ac:chgData name="ゲスト ユーザー" userId="" providerId="Windows Live" clId="Web-{91C0F2B4-C652-4887-89A2-6D41822B622A}" dt="2021-03-31T07:38:00.116" v="107" actId="20577"/>
          <ac:spMkLst>
            <pc:docMk/>
            <pc:sldMk cId="2513527215" sldId="376"/>
            <ac:spMk id="3" creationId="{3CB21E07-D58C-456C-86C7-C3C437854117}"/>
          </ac:spMkLst>
        </pc:spChg>
        <pc:spChg chg="mod">
          <ac:chgData name="ゲスト ユーザー" userId="" providerId="Windows Live" clId="Web-{91C0F2B4-C652-4887-89A2-6D41822B622A}" dt="2021-03-31T07:37:45.757" v="103" actId="14100"/>
          <ac:spMkLst>
            <pc:docMk/>
            <pc:sldMk cId="2513527215" sldId="376"/>
            <ac:spMk id="4" creationId="{83B0A878-393B-46A3-903D-A7B604038F61}"/>
          </ac:spMkLst>
        </pc:spChg>
        <pc:spChg chg="add mod">
          <ac:chgData name="ゲスト ユーザー" userId="" providerId="Windows Live" clId="Web-{91C0F2B4-C652-4887-89A2-6D41822B622A}" dt="2021-03-31T07:41:25.854" v="124" actId="1076"/>
          <ac:spMkLst>
            <pc:docMk/>
            <pc:sldMk cId="2513527215" sldId="376"/>
            <ac:spMk id="5" creationId="{FCDDCC26-34C0-49F7-A072-59293EA5B955}"/>
          </ac:spMkLst>
        </pc:spChg>
        <pc:spChg chg="add mod">
          <ac:chgData name="ゲスト ユーザー" userId="" providerId="Windows Live" clId="Web-{91C0F2B4-C652-4887-89A2-6D41822B622A}" dt="2021-03-31T07:41:26.447" v="128" actId="1076"/>
          <ac:spMkLst>
            <pc:docMk/>
            <pc:sldMk cId="2513527215" sldId="376"/>
            <ac:spMk id="6" creationId="{D4FC908A-B424-4E62-A7FF-E37E4E7E08D1}"/>
          </ac:spMkLst>
        </pc:spChg>
        <pc:spChg chg="add mod">
          <ac:chgData name="ゲスト ユーザー" userId="" providerId="Windows Live" clId="Web-{91C0F2B4-C652-4887-89A2-6D41822B622A}" dt="2021-03-31T07:42:26.119" v="133" actId="1076"/>
          <ac:spMkLst>
            <pc:docMk/>
            <pc:sldMk cId="2513527215" sldId="376"/>
            <ac:spMk id="8" creationId="{9C0D50B8-E067-49E7-825C-1A77488521BC}"/>
          </ac:spMkLst>
        </pc:spChg>
        <pc:spChg chg="add mod">
          <ac:chgData name="ゲスト ユーザー" userId="" providerId="Windows Live" clId="Web-{91C0F2B4-C652-4887-89A2-6D41822B622A}" dt="2021-03-31T07:43:28.572" v="151" actId="1076"/>
          <ac:spMkLst>
            <pc:docMk/>
            <pc:sldMk cId="2513527215" sldId="376"/>
            <ac:spMk id="10" creationId="{50B13FB1-4602-4066-AF2F-BF4D0D562E93}"/>
          </ac:spMkLst>
        </pc:spChg>
        <pc:spChg chg="add mod">
          <ac:chgData name="ゲスト ユーザー" userId="" providerId="Windows Live" clId="Web-{91C0F2B4-C652-4887-89A2-6D41822B622A}" dt="2021-03-31T07:42:08.072" v="130" actId="1076"/>
          <ac:spMkLst>
            <pc:docMk/>
            <pc:sldMk cId="2513527215" sldId="376"/>
            <ac:spMk id="11" creationId="{246E1352-37D2-45CF-A67E-1DDBBE798404}"/>
          </ac:spMkLst>
        </pc:spChg>
        <pc:spChg chg="add mod">
          <ac:chgData name="ゲスト ユーザー" userId="" providerId="Windows Live" clId="Web-{91C0F2B4-C652-4887-89A2-6D41822B622A}" dt="2021-03-31T07:42:50.119" v="146" actId="1076"/>
          <ac:spMkLst>
            <pc:docMk/>
            <pc:sldMk cId="2513527215" sldId="376"/>
            <ac:spMk id="14" creationId="{F040AF75-EDC6-47AF-8A78-D56E1B5DB218}"/>
          </ac:spMkLst>
        </pc:spChg>
        <pc:spChg chg="add mod">
          <ac:chgData name="ゲスト ユーザー" userId="" providerId="Windows Live" clId="Web-{91C0F2B4-C652-4887-89A2-6D41822B622A}" dt="2021-03-31T07:43:01.494" v="148" actId="1076"/>
          <ac:spMkLst>
            <pc:docMk/>
            <pc:sldMk cId="2513527215" sldId="376"/>
            <ac:spMk id="15" creationId="{09912177-28E1-401D-9F46-DA6086A12780}"/>
          </ac:spMkLst>
        </pc:spChg>
        <pc:picChg chg="mod">
          <ac:chgData name="ゲスト ユーザー" userId="" providerId="Windows Live" clId="Web-{91C0F2B4-C652-4887-89A2-6D41822B622A}" dt="2021-03-31T07:37:47.944" v="104" actId="1076"/>
          <ac:picMkLst>
            <pc:docMk/>
            <pc:sldMk cId="2513527215" sldId="376"/>
            <ac:picMk id="2" creationId="{D1AB2A08-D781-4CAE-98EC-39746D9F1FFA}"/>
          </ac:picMkLst>
        </pc:picChg>
      </pc:sldChg>
      <pc:sldChg chg="add del replId">
        <pc:chgData name="ゲスト ユーザー" userId="" providerId="Windows Live" clId="Web-{91C0F2B4-C652-4887-89A2-6D41822B622A}" dt="2021-03-31T07:48:19.430" v="224"/>
        <pc:sldMkLst>
          <pc:docMk/>
          <pc:sldMk cId="2736932049" sldId="402"/>
        </pc:sldMkLst>
      </pc:sldChg>
      <pc:sldChg chg="add del replId">
        <pc:chgData name="ゲスト ユーザー" userId="" providerId="Windows Live" clId="Web-{91C0F2B4-C652-4887-89A2-6D41822B622A}" dt="2021-03-31T07:53:34.304" v="278"/>
        <pc:sldMkLst>
          <pc:docMk/>
          <pc:sldMk cId="3222257873" sldId="402"/>
        </pc:sldMkLst>
      </pc:sldChg>
    </pc:docChg>
  </pc:docChgLst>
  <pc:docChgLst>
    <pc:chgData name="Masaki Suzuki" userId="2c4feb2ed34ad1a7" providerId="Windows Live" clId="Web-{664A8FDA-776B-42E2-A888-430F2F15681F}"/>
    <pc:docChg chg="modSld">
      <pc:chgData name="Masaki Suzuki" userId="2c4feb2ed34ad1a7" providerId="Windows Live" clId="Web-{664A8FDA-776B-42E2-A888-430F2F15681F}" dt="2021-05-29T22:19:20.057" v="940" actId="1076"/>
      <pc:docMkLst>
        <pc:docMk/>
      </pc:docMkLst>
      <pc:sldChg chg="modSp">
        <pc:chgData name="Masaki Suzuki" userId="2c4feb2ed34ad1a7" providerId="Windows Live" clId="Web-{664A8FDA-776B-42E2-A888-430F2F15681F}" dt="2021-05-29T21:59:24.337" v="676" actId="20577"/>
        <pc:sldMkLst>
          <pc:docMk/>
          <pc:sldMk cId="0" sldId="318"/>
        </pc:sldMkLst>
        <pc:spChg chg="mod">
          <ac:chgData name="Masaki Suzuki" userId="2c4feb2ed34ad1a7" providerId="Windows Live" clId="Web-{664A8FDA-776B-42E2-A888-430F2F15681F}" dt="2021-05-29T21:59:24.337" v="676" actId="20577"/>
          <ac:spMkLst>
            <pc:docMk/>
            <pc:sldMk cId="0" sldId="318"/>
            <ac:spMk id="1042" creationId="{00000000-0000-0000-0000-000000000000}"/>
          </ac:spMkLst>
        </pc:spChg>
      </pc:sldChg>
      <pc:sldChg chg="addSp modSp">
        <pc:chgData name="Masaki Suzuki" userId="2c4feb2ed34ad1a7" providerId="Windows Live" clId="Web-{664A8FDA-776B-42E2-A888-430F2F15681F}" dt="2021-05-29T22:15:00.974" v="863" actId="1076"/>
        <pc:sldMkLst>
          <pc:docMk/>
          <pc:sldMk cId="3242109153" sldId="411"/>
        </pc:sldMkLst>
        <pc:spChg chg="mod">
          <ac:chgData name="Masaki Suzuki" userId="2c4feb2ed34ad1a7" providerId="Windows Live" clId="Web-{664A8FDA-776B-42E2-A888-430F2F15681F}" dt="2021-05-29T22:14:59.302" v="862" actId="1076"/>
          <ac:spMkLst>
            <pc:docMk/>
            <pc:sldMk cId="3242109153" sldId="411"/>
            <ac:spMk id="9" creationId="{A2D35078-6BD9-4834-B9E2-7CED68C1BF28}"/>
          </ac:spMkLst>
        </pc:spChg>
        <pc:picChg chg="add mod ord">
          <ac:chgData name="Masaki Suzuki" userId="2c4feb2ed34ad1a7" providerId="Windows Live" clId="Web-{664A8FDA-776B-42E2-A888-430F2F15681F}" dt="2021-05-29T22:14:56.099" v="861" actId="1076"/>
          <ac:picMkLst>
            <pc:docMk/>
            <pc:sldMk cId="3242109153" sldId="411"/>
            <ac:picMk id="5" creationId="{DBA2F40E-6B50-476E-9048-96DEA9E51524}"/>
          </ac:picMkLst>
        </pc:picChg>
        <pc:picChg chg="mod">
          <ac:chgData name="Masaki Suzuki" userId="2c4feb2ed34ad1a7" providerId="Windows Live" clId="Web-{664A8FDA-776B-42E2-A888-430F2F15681F}" dt="2021-05-29T22:15:00.974" v="863" actId="1076"/>
          <ac:picMkLst>
            <pc:docMk/>
            <pc:sldMk cId="3242109153" sldId="411"/>
            <ac:picMk id="13" creationId="{9725BFBC-B588-4EFD-B893-50D46CCC234F}"/>
          </ac:picMkLst>
        </pc:picChg>
      </pc:sldChg>
      <pc:sldChg chg="modSp">
        <pc:chgData name="Masaki Suzuki" userId="2c4feb2ed34ad1a7" providerId="Windows Live" clId="Web-{664A8FDA-776B-42E2-A888-430F2F15681F}" dt="2021-05-29T21:03:50.874" v="1" actId="20577"/>
        <pc:sldMkLst>
          <pc:docMk/>
          <pc:sldMk cId="3526939710" sldId="420"/>
        </pc:sldMkLst>
        <pc:spChg chg="mod">
          <ac:chgData name="Masaki Suzuki" userId="2c4feb2ed34ad1a7" providerId="Windows Live" clId="Web-{664A8FDA-776B-42E2-A888-430F2F15681F}" dt="2021-05-29T21:03:50.874" v="1" actId="20577"/>
          <ac:spMkLst>
            <pc:docMk/>
            <pc:sldMk cId="3526939710" sldId="420"/>
            <ac:spMk id="6" creationId="{5FD2ECB2-1C1A-40DA-AEDF-CF340048781A}"/>
          </ac:spMkLst>
        </pc:spChg>
      </pc:sldChg>
      <pc:sldChg chg="modSp">
        <pc:chgData name="Masaki Suzuki" userId="2c4feb2ed34ad1a7" providerId="Windows Live" clId="Web-{664A8FDA-776B-42E2-A888-430F2F15681F}" dt="2021-05-29T21:04:45.109" v="12" actId="20577"/>
        <pc:sldMkLst>
          <pc:docMk/>
          <pc:sldMk cId="2453741763" sldId="424"/>
        </pc:sldMkLst>
        <pc:spChg chg="mod">
          <ac:chgData name="Masaki Suzuki" userId="2c4feb2ed34ad1a7" providerId="Windows Live" clId="Web-{664A8FDA-776B-42E2-A888-430F2F15681F}" dt="2021-05-29T21:04:45.109" v="12" actId="20577"/>
          <ac:spMkLst>
            <pc:docMk/>
            <pc:sldMk cId="2453741763" sldId="424"/>
            <ac:spMk id="2" creationId="{89E8158B-5EEC-45B0-8FEB-AB7342825C24}"/>
          </ac:spMkLst>
        </pc:spChg>
      </pc:sldChg>
      <pc:sldChg chg="addSp delSp modSp">
        <pc:chgData name="Masaki Suzuki" userId="2c4feb2ed34ad1a7" providerId="Windows Live" clId="Web-{664A8FDA-776B-42E2-A888-430F2F15681F}" dt="2021-05-29T22:19:20.057" v="940" actId="1076"/>
        <pc:sldMkLst>
          <pc:docMk/>
          <pc:sldMk cId="3612339903" sldId="425"/>
        </pc:sldMkLst>
        <pc:spChg chg="mod">
          <ac:chgData name="Masaki Suzuki" userId="2c4feb2ed34ad1a7" providerId="Windows Live" clId="Web-{664A8FDA-776B-42E2-A888-430F2F15681F}" dt="2021-05-29T22:05:33.205" v="753" actId="20577"/>
          <ac:spMkLst>
            <pc:docMk/>
            <pc:sldMk cId="3612339903" sldId="425"/>
            <ac:spMk id="2" creationId="{89E8158B-5EEC-45B0-8FEB-AB7342825C24}"/>
          </ac:spMkLst>
        </pc:spChg>
        <pc:spChg chg="mod">
          <ac:chgData name="Masaki Suzuki" userId="2c4feb2ed34ad1a7" providerId="Windows Live" clId="Web-{664A8FDA-776B-42E2-A888-430F2F15681F}" dt="2021-05-29T21:10:02.694" v="48" actId="20577"/>
          <ac:spMkLst>
            <pc:docMk/>
            <pc:sldMk cId="3612339903" sldId="425"/>
            <ac:spMk id="6" creationId="{5FD2ECB2-1C1A-40DA-AEDF-CF340048781A}"/>
          </ac:spMkLst>
        </pc:spChg>
        <pc:spChg chg="add del">
          <ac:chgData name="Masaki Suzuki" userId="2c4feb2ed34ad1a7" providerId="Windows Live" clId="Web-{664A8FDA-776B-42E2-A888-430F2F15681F}" dt="2021-05-29T22:04:29.095" v="710"/>
          <ac:spMkLst>
            <pc:docMk/>
            <pc:sldMk cId="3612339903" sldId="425"/>
            <ac:spMk id="10" creationId="{542A341A-5ABA-434D-BDA4-C30A375475C9}"/>
          </ac:spMkLst>
        </pc:spChg>
        <pc:spChg chg="add del">
          <ac:chgData name="Masaki Suzuki" userId="2c4feb2ed34ad1a7" providerId="Windows Live" clId="Web-{664A8FDA-776B-42E2-A888-430F2F15681F}" dt="2021-05-29T22:04:29.095" v="709"/>
          <ac:spMkLst>
            <pc:docMk/>
            <pc:sldMk cId="3612339903" sldId="425"/>
            <ac:spMk id="14" creationId="{2D4752C4-33B2-49C1-984F-2E60F44FA5B3}"/>
          </ac:spMkLst>
        </pc:spChg>
        <pc:spChg chg="add del">
          <ac:chgData name="Masaki Suzuki" userId="2c4feb2ed34ad1a7" providerId="Windows Live" clId="Web-{664A8FDA-776B-42E2-A888-430F2F15681F}" dt="2021-05-29T22:04:29.095" v="707"/>
          <ac:spMkLst>
            <pc:docMk/>
            <pc:sldMk cId="3612339903" sldId="425"/>
            <ac:spMk id="18" creationId="{316BA5E1-BCC6-4528-B438-6BDB2960507F}"/>
          </ac:spMkLst>
        </pc:spChg>
        <pc:spChg chg="add del">
          <ac:chgData name="Masaki Suzuki" userId="2c4feb2ed34ad1a7" providerId="Windows Live" clId="Web-{664A8FDA-776B-42E2-A888-430F2F15681F}" dt="2021-05-29T22:04:29.095" v="705"/>
          <ac:spMkLst>
            <pc:docMk/>
            <pc:sldMk cId="3612339903" sldId="425"/>
            <ac:spMk id="22" creationId="{5E6C38A9-8F14-43A8-A8E7-35A39EE86E86}"/>
          </ac:spMkLst>
        </pc:spChg>
        <pc:spChg chg="add del">
          <ac:chgData name="Masaki Suzuki" userId="2c4feb2ed34ad1a7" providerId="Windows Live" clId="Web-{664A8FDA-776B-42E2-A888-430F2F15681F}" dt="2021-05-29T22:04:29.095" v="704"/>
          <ac:spMkLst>
            <pc:docMk/>
            <pc:sldMk cId="3612339903" sldId="425"/>
            <ac:spMk id="24" creationId="{519B2F12-96A4-41D8-B266-2D66A09E2B07}"/>
          </ac:spMkLst>
        </pc:spChg>
        <pc:spChg chg="add del mod">
          <ac:chgData name="Masaki Suzuki" userId="2c4feb2ed34ad1a7" providerId="Windows Live" clId="Web-{664A8FDA-776B-42E2-A888-430F2F15681F}" dt="2021-05-29T22:08:17.638" v="786"/>
          <ac:spMkLst>
            <pc:docMk/>
            <pc:sldMk cId="3612339903" sldId="425"/>
            <ac:spMk id="28" creationId="{B313056D-9744-4579-9ECF-FCA35AC5877A}"/>
          </ac:spMkLst>
        </pc:spChg>
        <pc:spChg chg="add del mod">
          <ac:chgData name="Masaki Suzuki" userId="2c4feb2ed34ad1a7" providerId="Windows Live" clId="Web-{664A8FDA-776B-42E2-A888-430F2F15681F}" dt="2021-05-29T22:08:25.653" v="790"/>
          <ac:spMkLst>
            <pc:docMk/>
            <pc:sldMk cId="3612339903" sldId="425"/>
            <ac:spMk id="32" creationId="{06A41CBC-77E5-4721-9813-9503AB9E2F70}"/>
          </ac:spMkLst>
        </pc:spChg>
        <pc:spChg chg="add del mod">
          <ac:chgData name="Masaki Suzuki" userId="2c4feb2ed34ad1a7" providerId="Windows Live" clId="Web-{664A8FDA-776B-42E2-A888-430F2F15681F}" dt="2021-05-29T22:08:23.919" v="789"/>
          <ac:spMkLst>
            <pc:docMk/>
            <pc:sldMk cId="3612339903" sldId="425"/>
            <ac:spMk id="34" creationId="{5DBFB36A-B265-4EA0-950A-0362EE69412D}"/>
          </ac:spMkLst>
        </pc:spChg>
        <pc:spChg chg="add del">
          <ac:chgData name="Masaki Suzuki" userId="2c4feb2ed34ad1a7" providerId="Windows Live" clId="Web-{664A8FDA-776B-42E2-A888-430F2F15681F}" dt="2021-05-29T22:05:48.002" v="755"/>
          <ac:spMkLst>
            <pc:docMk/>
            <pc:sldMk cId="3612339903" sldId="425"/>
            <ac:spMk id="36" creationId="{39FA8044-1CDE-4262-84F1-9ECCEF22E668}"/>
          </ac:spMkLst>
        </pc:spChg>
        <pc:spChg chg="add del">
          <ac:chgData name="Masaki Suzuki" userId="2c4feb2ed34ad1a7" providerId="Windows Live" clId="Web-{664A8FDA-776B-42E2-A888-430F2F15681F}" dt="2021-05-29T22:05:45.643" v="754"/>
          <ac:spMkLst>
            <pc:docMk/>
            <pc:sldMk cId="3612339903" sldId="425"/>
            <ac:spMk id="40" creationId="{875E1312-2979-4A7D-B57D-58F902D34F66}"/>
          </ac:spMkLst>
        </pc:spChg>
        <pc:spChg chg="add del">
          <ac:chgData name="Masaki Suzuki" userId="2c4feb2ed34ad1a7" providerId="Windows Live" clId="Web-{664A8FDA-776B-42E2-A888-430F2F15681F}" dt="2021-05-29T22:05:49.987" v="756"/>
          <ac:spMkLst>
            <pc:docMk/>
            <pc:sldMk cId="3612339903" sldId="425"/>
            <ac:spMk id="42" creationId="{ECCCE97B-7A1B-4C1A-8ED6-CC0486AF2A46}"/>
          </ac:spMkLst>
        </pc:spChg>
        <pc:spChg chg="add del mod">
          <ac:chgData name="Masaki Suzuki" userId="2c4feb2ed34ad1a7" providerId="Windows Live" clId="Web-{664A8FDA-776B-42E2-A888-430F2F15681F}" dt="2021-05-29T22:08:21.810" v="788"/>
          <ac:spMkLst>
            <pc:docMk/>
            <pc:sldMk cId="3612339903" sldId="425"/>
            <ac:spMk id="43" creationId="{5B4E51FC-CA73-451A-BC81-7FB88E3D7BB3}"/>
          </ac:spMkLst>
        </pc:spChg>
        <pc:spChg chg="add del mod">
          <ac:chgData name="Masaki Suzuki" userId="2c4feb2ed34ad1a7" providerId="Windows Live" clId="Web-{664A8FDA-776B-42E2-A888-430F2F15681F}" dt="2021-05-29T22:08:29.138" v="794"/>
          <ac:spMkLst>
            <pc:docMk/>
            <pc:sldMk cId="3612339903" sldId="425"/>
            <ac:spMk id="44" creationId="{12419E32-18A2-41AC-A91B-9D281FC2F515}"/>
          </ac:spMkLst>
        </pc:spChg>
        <pc:spChg chg="add del mod">
          <ac:chgData name="Masaki Suzuki" userId="2c4feb2ed34ad1a7" providerId="Windows Live" clId="Web-{664A8FDA-776B-42E2-A888-430F2F15681F}" dt="2021-05-29T22:08:32.966" v="797"/>
          <ac:spMkLst>
            <pc:docMk/>
            <pc:sldMk cId="3612339903" sldId="425"/>
            <ac:spMk id="46" creationId="{8A9B2FF0-9DCE-4E55-9BA6-B4B0FBBD867F}"/>
          </ac:spMkLst>
        </pc:spChg>
        <pc:spChg chg="add del mod">
          <ac:chgData name="Masaki Suzuki" userId="2c4feb2ed34ad1a7" providerId="Windows Live" clId="Web-{664A8FDA-776B-42E2-A888-430F2F15681F}" dt="2021-05-29T22:08:20.216" v="787"/>
          <ac:spMkLst>
            <pc:docMk/>
            <pc:sldMk cId="3612339903" sldId="425"/>
            <ac:spMk id="47" creationId="{DE52B7C8-48BE-4C43-8308-A993BDB60355}"/>
          </ac:spMkLst>
        </pc:spChg>
        <pc:spChg chg="add del mod">
          <ac:chgData name="Masaki Suzuki" userId="2c4feb2ed34ad1a7" providerId="Windows Live" clId="Web-{664A8FDA-776B-42E2-A888-430F2F15681F}" dt="2021-05-29T22:08:31.607" v="796"/>
          <ac:spMkLst>
            <pc:docMk/>
            <pc:sldMk cId="3612339903" sldId="425"/>
            <ac:spMk id="48" creationId="{FF12038C-E939-4B56-906D-C394D5CE1BA4}"/>
          </ac:spMkLst>
        </pc:spChg>
        <pc:spChg chg="add del mod">
          <ac:chgData name="Masaki Suzuki" userId="2c4feb2ed34ad1a7" providerId="Windows Live" clId="Web-{664A8FDA-776B-42E2-A888-430F2F15681F}" dt="2021-05-29T22:08:33.482" v="798"/>
          <ac:spMkLst>
            <pc:docMk/>
            <pc:sldMk cId="3612339903" sldId="425"/>
            <ac:spMk id="49" creationId="{18EF45E1-FDA6-40A3-9170-C45F338BB0AD}"/>
          </ac:spMkLst>
        </pc:spChg>
        <pc:spChg chg="add mod">
          <ac:chgData name="Masaki Suzuki" userId="2c4feb2ed34ad1a7" providerId="Windows Live" clId="Web-{664A8FDA-776B-42E2-A888-430F2F15681F}" dt="2021-05-29T22:15:51.522" v="867" actId="1076"/>
          <ac:spMkLst>
            <pc:docMk/>
            <pc:sldMk cId="3612339903" sldId="425"/>
            <ac:spMk id="58" creationId="{8FB98A6D-D8C7-4443-B84F-B98A7CF002D1}"/>
          </ac:spMkLst>
        </pc:spChg>
        <pc:spChg chg="add mod">
          <ac:chgData name="Masaki Suzuki" userId="2c4feb2ed34ad1a7" providerId="Windows Live" clId="Web-{664A8FDA-776B-42E2-A888-430F2F15681F}" dt="2021-05-29T22:16:02.615" v="872" actId="688"/>
          <ac:spMkLst>
            <pc:docMk/>
            <pc:sldMk cId="3612339903" sldId="425"/>
            <ac:spMk id="59" creationId="{729F7595-01D5-4AEE-84C4-3196769DED25}"/>
          </ac:spMkLst>
        </pc:spChg>
        <pc:spChg chg="add mod">
          <ac:chgData name="Masaki Suzuki" userId="2c4feb2ed34ad1a7" providerId="Windows Live" clId="Web-{664A8FDA-776B-42E2-A888-430F2F15681F}" dt="2021-05-29T22:16:21.100" v="879" actId="1076"/>
          <ac:spMkLst>
            <pc:docMk/>
            <pc:sldMk cId="3612339903" sldId="425"/>
            <ac:spMk id="60" creationId="{6E178BF7-46ED-4C78-BCAD-4F994DD840BB}"/>
          </ac:spMkLst>
        </pc:spChg>
        <pc:spChg chg="add mod">
          <ac:chgData name="Masaki Suzuki" userId="2c4feb2ed34ad1a7" providerId="Windows Live" clId="Web-{664A8FDA-776B-42E2-A888-430F2F15681F}" dt="2021-05-29T22:16:57.507" v="889" actId="1076"/>
          <ac:spMkLst>
            <pc:docMk/>
            <pc:sldMk cId="3612339903" sldId="425"/>
            <ac:spMk id="61" creationId="{DCB4E7A7-36AA-4C19-A1A4-D3CB11405F5A}"/>
          </ac:spMkLst>
        </pc:spChg>
        <pc:spChg chg="add">
          <ac:chgData name="Masaki Suzuki" userId="2c4feb2ed34ad1a7" providerId="Windows Live" clId="Web-{664A8FDA-776B-42E2-A888-430F2F15681F}" dt="2021-05-29T22:16:43.069" v="884"/>
          <ac:spMkLst>
            <pc:docMk/>
            <pc:sldMk cId="3612339903" sldId="425"/>
            <ac:spMk id="62" creationId="{7911014F-4C34-4A3A-982F-83669691E64A}"/>
          </ac:spMkLst>
        </pc:spChg>
        <pc:spChg chg="add mod">
          <ac:chgData name="Masaki Suzuki" userId="2c4feb2ed34ad1a7" providerId="Windows Live" clId="Web-{664A8FDA-776B-42E2-A888-430F2F15681F}" dt="2021-05-29T22:19:20.057" v="940" actId="1076"/>
          <ac:spMkLst>
            <pc:docMk/>
            <pc:sldMk cId="3612339903" sldId="425"/>
            <ac:spMk id="63" creationId="{2B1D6F13-4A7B-4925-A6A5-F71E5B2E13E9}"/>
          </ac:spMkLst>
        </pc:spChg>
        <pc:picChg chg="add mod">
          <ac:chgData name="Masaki Suzuki" userId="2c4feb2ed34ad1a7" providerId="Windows Live" clId="Web-{664A8FDA-776B-42E2-A888-430F2F15681F}" dt="2021-05-29T22:08:56.123" v="801" actId="1076"/>
          <ac:picMkLst>
            <pc:docMk/>
            <pc:sldMk cId="3612339903" sldId="425"/>
            <ac:picMk id="51" creationId="{E9370300-858A-4FB0-93F5-2685343D677D}"/>
          </ac:picMkLst>
        </pc:picChg>
        <pc:cxnChg chg="add del">
          <ac:chgData name="Masaki Suzuki" userId="2c4feb2ed34ad1a7" providerId="Windows Live" clId="Web-{664A8FDA-776B-42E2-A888-430F2F15681F}" dt="2021-05-29T22:04:29.095" v="712"/>
          <ac:cxnSpMkLst>
            <pc:docMk/>
            <pc:sldMk cId="3612339903" sldId="425"/>
            <ac:cxnSpMk id="5" creationId="{BC1DAABB-6BA2-449E-B30F-ADB6590C7E39}"/>
          </ac:cxnSpMkLst>
        </pc:cxnChg>
        <pc:cxnChg chg="add del">
          <ac:chgData name="Masaki Suzuki" userId="2c4feb2ed34ad1a7" providerId="Windows Live" clId="Web-{664A8FDA-776B-42E2-A888-430F2F15681F}" dt="2021-05-29T22:04:29.095" v="711"/>
          <ac:cxnSpMkLst>
            <pc:docMk/>
            <pc:sldMk cId="3612339903" sldId="425"/>
            <ac:cxnSpMk id="8" creationId="{37564A58-87FD-4F7B-AFCF-FFBB52A5B150}"/>
          </ac:cxnSpMkLst>
        </pc:cxnChg>
        <pc:cxnChg chg="add del">
          <ac:chgData name="Masaki Suzuki" userId="2c4feb2ed34ad1a7" providerId="Windows Live" clId="Web-{664A8FDA-776B-42E2-A888-430F2F15681F}" dt="2021-05-29T22:04:29.095" v="708"/>
          <ac:cxnSpMkLst>
            <pc:docMk/>
            <pc:sldMk cId="3612339903" sldId="425"/>
            <ac:cxnSpMk id="16" creationId="{2F638BC2-4FAA-4B6F-B806-DAE5EF210C85}"/>
          </ac:cxnSpMkLst>
        </pc:cxnChg>
        <pc:cxnChg chg="add del">
          <ac:chgData name="Masaki Suzuki" userId="2c4feb2ed34ad1a7" providerId="Windows Live" clId="Web-{664A8FDA-776B-42E2-A888-430F2F15681F}" dt="2021-05-29T22:04:29.095" v="706"/>
          <ac:cxnSpMkLst>
            <pc:docMk/>
            <pc:sldMk cId="3612339903" sldId="425"/>
            <ac:cxnSpMk id="20" creationId="{264A5850-B99A-48DD-BA46-FCEBB1FA06DE}"/>
          </ac:cxnSpMkLst>
        </pc:cxnChg>
        <pc:cxnChg chg="add del">
          <ac:chgData name="Masaki Suzuki" userId="2c4feb2ed34ad1a7" providerId="Windows Live" clId="Web-{664A8FDA-776B-42E2-A888-430F2F15681F}" dt="2021-05-29T22:08:26.825" v="792"/>
          <ac:cxnSpMkLst>
            <pc:docMk/>
            <pc:sldMk cId="3612339903" sldId="425"/>
            <ac:cxnSpMk id="26" creationId="{2B3DAAC9-C65F-4132-8EBA-3860046CBD93}"/>
          </ac:cxnSpMkLst>
        </pc:cxnChg>
        <pc:cxnChg chg="add del mod">
          <ac:chgData name="Masaki Suzuki" userId="2c4feb2ed34ad1a7" providerId="Windows Live" clId="Web-{664A8FDA-776B-42E2-A888-430F2F15681F}" dt="2021-05-29T22:08:26.122" v="791"/>
          <ac:cxnSpMkLst>
            <pc:docMk/>
            <pc:sldMk cId="3612339903" sldId="425"/>
            <ac:cxnSpMk id="30" creationId="{0A1D49D2-7B55-4259-BCEE-B9E000F69020}"/>
          </ac:cxnSpMkLst>
        </pc:cxnChg>
        <pc:cxnChg chg="add del">
          <ac:chgData name="Masaki Suzuki" userId="2c4feb2ed34ad1a7" providerId="Windows Live" clId="Web-{664A8FDA-776B-42E2-A888-430F2F15681F}" dt="2021-05-29T22:08:28.153" v="793"/>
          <ac:cxnSpMkLst>
            <pc:docMk/>
            <pc:sldMk cId="3612339903" sldId="425"/>
            <ac:cxnSpMk id="38" creationId="{1477B2C6-1640-4864-B722-CB27F2BEB3E3}"/>
          </ac:cxnSpMkLst>
        </pc:cxnChg>
        <pc:cxnChg chg="add del mod">
          <ac:chgData name="Masaki Suzuki" userId="2c4feb2ed34ad1a7" providerId="Windows Live" clId="Web-{664A8FDA-776B-42E2-A888-430F2F15681F}" dt="2021-05-29T22:07:00.863" v="775"/>
          <ac:cxnSpMkLst>
            <pc:docMk/>
            <pc:sldMk cId="3612339903" sldId="425"/>
            <ac:cxnSpMk id="45" creationId="{A2DF8CF0-1F83-4560-A5C4-9B61D4292DE1}"/>
          </ac:cxnSpMkLst>
        </pc:cxnChg>
        <pc:cxnChg chg="add mod">
          <ac:chgData name="Masaki Suzuki" userId="2c4feb2ed34ad1a7" providerId="Windows Live" clId="Web-{664A8FDA-776B-42E2-A888-430F2F15681F}" dt="2021-05-29T22:12:58.706" v="847" actId="1076"/>
          <ac:cxnSpMkLst>
            <pc:docMk/>
            <pc:sldMk cId="3612339903" sldId="425"/>
            <ac:cxnSpMk id="52" creationId="{686B7922-C652-4854-868E-0CD8E314EA04}"/>
          </ac:cxnSpMkLst>
        </pc:cxnChg>
        <pc:cxnChg chg="add mod">
          <ac:chgData name="Masaki Suzuki" userId="2c4feb2ed34ad1a7" providerId="Windows Live" clId="Web-{664A8FDA-776B-42E2-A888-430F2F15681F}" dt="2021-05-29T22:11:53.687" v="836" actId="1076"/>
          <ac:cxnSpMkLst>
            <pc:docMk/>
            <pc:sldMk cId="3612339903" sldId="425"/>
            <ac:cxnSpMk id="53" creationId="{6102FD56-B261-440F-9552-9A7ACC9E56F6}"/>
          </ac:cxnSpMkLst>
        </pc:cxnChg>
        <pc:cxnChg chg="add mod">
          <ac:chgData name="Masaki Suzuki" userId="2c4feb2ed34ad1a7" providerId="Windows Live" clId="Web-{664A8FDA-776B-42E2-A888-430F2F15681F}" dt="2021-05-29T22:12:22.547" v="842" actId="1076"/>
          <ac:cxnSpMkLst>
            <pc:docMk/>
            <pc:sldMk cId="3612339903" sldId="425"/>
            <ac:cxnSpMk id="54" creationId="{10615E3B-3AF8-4B3F-B0BE-4F5F6B7AB125}"/>
          </ac:cxnSpMkLst>
        </pc:cxnChg>
        <pc:cxnChg chg="add mod">
          <ac:chgData name="Masaki Suzuki" userId="2c4feb2ed34ad1a7" providerId="Windows Live" clId="Web-{664A8FDA-776B-42E2-A888-430F2F15681F}" dt="2021-05-29T22:12:42.347" v="846" actId="1076"/>
          <ac:cxnSpMkLst>
            <pc:docMk/>
            <pc:sldMk cId="3612339903" sldId="425"/>
            <ac:cxnSpMk id="55" creationId="{F77C3E95-EF23-4AD5-B4DB-A23B77E4CBE6}"/>
          </ac:cxnSpMkLst>
        </pc:cxnChg>
        <pc:cxnChg chg="add mod">
          <ac:chgData name="Masaki Suzuki" userId="2c4feb2ed34ad1a7" providerId="Windows Live" clId="Web-{664A8FDA-776B-42E2-A888-430F2F15681F}" dt="2021-05-29T22:11:12.328" v="827" actId="1076"/>
          <ac:cxnSpMkLst>
            <pc:docMk/>
            <pc:sldMk cId="3612339903" sldId="425"/>
            <ac:cxnSpMk id="56" creationId="{59618270-F7CA-4301-B58B-8EF7420941CA}"/>
          </ac:cxnSpMkLst>
        </pc:cxnChg>
      </pc:sldChg>
      <pc:sldChg chg="addSp delSp modSp">
        <pc:chgData name="Masaki Suzuki" userId="2c4feb2ed34ad1a7" providerId="Windows Live" clId="Web-{664A8FDA-776B-42E2-A888-430F2F15681F}" dt="2021-05-29T21:34:10.421" v="312" actId="1076"/>
        <pc:sldMkLst>
          <pc:docMk/>
          <pc:sldMk cId="11004748" sldId="426"/>
        </pc:sldMkLst>
        <pc:spChg chg="del">
          <ac:chgData name="Masaki Suzuki" userId="2c4feb2ed34ad1a7" providerId="Windows Live" clId="Web-{664A8FDA-776B-42E2-A888-430F2F15681F}" dt="2021-05-29T21:27:49.647" v="239"/>
          <ac:spMkLst>
            <pc:docMk/>
            <pc:sldMk cId="11004748" sldId="426"/>
            <ac:spMk id="2" creationId="{89E8158B-5EEC-45B0-8FEB-AB7342825C24}"/>
          </ac:spMkLst>
        </pc:spChg>
        <pc:spChg chg="del">
          <ac:chgData name="Masaki Suzuki" userId="2c4feb2ed34ad1a7" providerId="Windows Live" clId="Web-{664A8FDA-776B-42E2-A888-430F2F15681F}" dt="2021-05-29T21:29:12.773" v="252"/>
          <ac:spMkLst>
            <pc:docMk/>
            <pc:sldMk cId="11004748" sldId="426"/>
            <ac:spMk id="3" creationId="{74F8AF0C-FF80-4FFD-A071-7300A69C3653}"/>
          </ac:spMkLst>
        </pc:spChg>
        <pc:spChg chg="mod">
          <ac:chgData name="Masaki Suzuki" userId="2c4feb2ed34ad1a7" providerId="Windows Live" clId="Web-{664A8FDA-776B-42E2-A888-430F2F15681F}" dt="2021-05-29T21:32:32.701" v="295" actId="20577"/>
          <ac:spMkLst>
            <pc:docMk/>
            <pc:sldMk cId="11004748" sldId="426"/>
            <ac:spMk id="6" creationId="{59DF8B85-DCF6-4C32-8C38-264C1E3FAD11}"/>
          </ac:spMkLst>
        </pc:spChg>
        <pc:spChg chg="del">
          <ac:chgData name="Masaki Suzuki" userId="2c4feb2ed34ad1a7" providerId="Windows Live" clId="Web-{664A8FDA-776B-42E2-A888-430F2F15681F}" dt="2021-05-29T21:29:17.023" v="254"/>
          <ac:spMkLst>
            <pc:docMk/>
            <pc:sldMk cId="11004748" sldId="426"/>
            <ac:spMk id="9" creationId="{28D12D13-8A71-4C5E-988A-DE536E984B68}"/>
          </ac:spMkLst>
        </pc:spChg>
        <pc:spChg chg="add del mod">
          <ac:chgData name="Masaki Suzuki" userId="2c4feb2ed34ad1a7" providerId="Windows Live" clId="Web-{664A8FDA-776B-42E2-A888-430F2F15681F}" dt="2021-05-29T21:27:54.240" v="241"/>
          <ac:spMkLst>
            <pc:docMk/>
            <pc:sldMk cId="11004748" sldId="426"/>
            <ac:spMk id="10" creationId="{EDBB8DEE-EE61-427C-96B7-63619A002978}"/>
          </ac:spMkLst>
        </pc:spChg>
        <pc:spChg chg="del">
          <ac:chgData name="Masaki Suzuki" userId="2c4feb2ed34ad1a7" providerId="Windows Live" clId="Web-{664A8FDA-776B-42E2-A888-430F2F15681F}" dt="2021-05-29T21:29:31.929" v="257"/>
          <ac:spMkLst>
            <pc:docMk/>
            <pc:sldMk cId="11004748" sldId="426"/>
            <ac:spMk id="12" creationId="{F46C0303-6A56-4CE1-8B67-66C85F2DB817}"/>
          </ac:spMkLst>
        </pc:spChg>
        <pc:spChg chg="add mod">
          <ac:chgData name="Masaki Suzuki" userId="2c4feb2ed34ad1a7" providerId="Windows Live" clId="Web-{664A8FDA-776B-42E2-A888-430F2F15681F}" dt="2021-05-29T21:34:10.421" v="312" actId="1076"/>
          <ac:spMkLst>
            <pc:docMk/>
            <pc:sldMk cId="11004748" sldId="426"/>
            <ac:spMk id="14" creationId="{ED9FA347-B15E-4483-A955-488EC2773AAC}"/>
          </ac:spMkLst>
        </pc:spChg>
        <pc:picChg chg="del">
          <ac:chgData name="Masaki Suzuki" userId="2c4feb2ed34ad1a7" providerId="Windows Live" clId="Web-{664A8FDA-776B-42E2-A888-430F2F15681F}" dt="2021-05-29T21:29:34.007" v="258"/>
          <ac:picMkLst>
            <pc:docMk/>
            <pc:sldMk cId="11004748" sldId="426"/>
            <ac:picMk id="8" creationId="{075054CB-4A60-49A3-8CF2-AADD16DC85F5}"/>
          </ac:picMkLst>
        </pc:picChg>
        <pc:picChg chg="add del mod">
          <ac:chgData name="Masaki Suzuki" userId="2c4feb2ed34ad1a7" providerId="Windows Live" clId="Web-{664A8FDA-776B-42E2-A888-430F2F15681F}" dt="2021-05-29T21:29:06.491" v="250"/>
          <ac:picMkLst>
            <pc:docMk/>
            <pc:sldMk cId="11004748" sldId="426"/>
            <ac:picMk id="18" creationId="{A0757F50-C401-4EB9-A79D-35378D086C8C}"/>
          </ac:picMkLst>
        </pc:picChg>
        <pc:picChg chg="add mod ord">
          <ac:chgData name="Masaki Suzuki" userId="2c4feb2ed34ad1a7" providerId="Windows Live" clId="Web-{664A8FDA-776B-42E2-A888-430F2F15681F}" dt="2021-05-29T21:29:40.914" v="261"/>
          <ac:picMkLst>
            <pc:docMk/>
            <pc:sldMk cId="11004748" sldId="426"/>
            <ac:picMk id="20" creationId="{812CF58D-92FC-4950-86F5-588FD3A94B79}"/>
          </ac:picMkLst>
        </pc:picChg>
        <pc:picChg chg="add mod">
          <ac:chgData name="Masaki Suzuki" userId="2c4feb2ed34ad1a7" providerId="Windows Live" clId="Web-{664A8FDA-776B-42E2-A888-430F2F15681F}" dt="2021-05-29T21:29:15.538" v="253" actId="1076"/>
          <ac:picMkLst>
            <pc:docMk/>
            <pc:sldMk cId="11004748" sldId="426"/>
            <ac:picMk id="22" creationId="{93305334-79DE-4CE1-9777-E8DF08E3A287}"/>
          </ac:picMkLst>
        </pc:picChg>
        <pc:picChg chg="add mod ord">
          <ac:chgData name="Masaki Suzuki" userId="2c4feb2ed34ad1a7" providerId="Windows Live" clId="Web-{664A8FDA-776B-42E2-A888-430F2F15681F}" dt="2021-05-29T21:30:28.430" v="270" actId="1076"/>
          <ac:picMkLst>
            <pc:docMk/>
            <pc:sldMk cId="11004748" sldId="426"/>
            <ac:picMk id="24" creationId="{92897F4C-65A4-4809-9EB7-00EB5BE5E885}"/>
          </ac:picMkLst>
        </pc:picChg>
        <pc:picChg chg="add mod ord">
          <ac:chgData name="Masaki Suzuki" userId="2c4feb2ed34ad1a7" providerId="Windows Live" clId="Web-{664A8FDA-776B-42E2-A888-430F2F15681F}" dt="2021-05-29T21:30:42.649" v="275"/>
          <ac:picMkLst>
            <pc:docMk/>
            <pc:sldMk cId="11004748" sldId="426"/>
            <ac:picMk id="26" creationId="{0D303B58-535A-433C-A8C5-69AB7C4B2EC5}"/>
          </ac:picMkLst>
        </pc:picChg>
        <pc:cxnChg chg="mod">
          <ac:chgData name="Masaki Suzuki" userId="2c4feb2ed34ad1a7" providerId="Windows Live" clId="Web-{664A8FDA-776B-42E2-A888-430F2F15681F}" dt="2021-05-29T21:33:14.795" v="303" actId="14100"/>
          <ac:cxnSpMkLst>
            <pc:docMk/>
            <pc:sldMk cId="11004748" sldId="426"/>
            <ac:cxnSpMk id="13" creationId="{1F05AB39-67C9-4E34-92D5-025767EA3A8F}"/>
          </ac:cxnSpMkLst>
        </pc:cxnChg>
        <pc:cxnChg chg="mod">
          <ac:chgData name="Masaki Suzuki" userId="2c4feb2ed34ad1a7" providerId="Windows Live" clId="Web-{664A8FDA-776B-42E2-A888-430F2F15681F}" dt="2021-05-29T21:31:15.809" v="284" actId="1076"/>
          <ac:cxnSpMkLst>
            <pc:docMk/>
            <pc:sldMk cId="11004748" sldId="426"/>
            <ac:cxnSpMk id="15" creationId="{6709A028-455E-464D-8D31-DFA54E2966E7}"/>
          </ac:cxnSpMkLst>
        </pc:cxnChg>
        <pc:cxnChg chg="mod">
          <ac:chgData name="Masaki Suzuki" userId="2c4feb2ed34ad1a7" providerId="Windows Live" clId="Web-{664A8FDA-776B-42E2-A888-430F2F15681F}" dt="2021-05-29T21:31:13.778" v="283" actId="1076"/>
          <ac:cxnSpMkLst>
            <pc:docMk/>
            <pc:sldMk cId="11004748" sldId="426"/>
            <ac:cxnSpMk id="16" creationId="{DD329423-B79B-4806-AA16-310A10D19BE1}"/>
          </ac:cxnSpMkLst>
        </pc:cxnChg>
        <pc:cxnChg chg="mod">
          <ac:chgData name="Masaki Suzuki" userId="2c4feb2ed34ad1a7" providerId="Windows Live" clId="Web-{664A8FDA-776B-42E2-A888-430F2F15681F}" dt="2021-05-29T21:32:09.451" v="293" actId="1076"/>
          <ac:cxnSpMkLst>
            <pc:docMk/>
            <pc:sldMk cId="11004748" sldId="426"/>
            <ac:cxnSpMk id="17" creationId="{51F7E717-0AAA-40F4-BBEC-547D44331E70}"/>
          </ac:cxnSpMkLst>
        </pc:cxnChg>
        <pc:cxnChg chg="mod">
          <ac:chgData name="Masaki Suzuki" userId="2c4feb2ed34ad1a7" providerId="Windows Live" clId="Web-{664A8FDA-776B-42E2-A888-430F2F15681F}" dt="2021-05-29T21:32:52.920" v="298" actId="1076"/>
          <ac:cxnSpMkLst>
            <pc:docMk/>
            <pc:sldMk cId="11004748" sldId="426"/>
            <ac:cxnSpMk id="27" creationId="{957CCB05-166B-4E1C-83A9-727619DC3CC4}"/>
          </ac:cxnSpMkLst>
        </pc:cxnChg>
        <pc:cxnChg chg="mod">
          <ac:chgData name="Masaki Suzuki" userId="2c4feb2ed34ad1a7" providerId="Windows Live" clId="Web-{664A8FDA-776B-42E2-A888-430F2F15681F}" dt="2021-05-29T21:31:45.044" v="288" actId="1076"/>
          <ac:cxnSpMkLst>
            <pc:docMk/>
            <pc:sldMk cId="11004748" sldId="426"/>
            <ac:cxnSpMk id="28" creationId="{252107C7-F7C5-4434-83BE-15E1C8A42566}"/>
          </ac:cxnSpMkLst>
        </pc:cxnChg>
      </pc:sldChg>
      <pc:sldChg chg="addSp delSp modSp">
        <pc:chgData name="Masaki Suzuki" userId="2c4feb2ed34ad1a7" providerId="Windows Live" clId="Web-{664A8FDA-776B-42E2-A888-430F2F15681F}" dt="2021-05-29T21:35:10.281" v="341"/>
        <pc:sldMkLst>
          <pc:docMk/>
          <pc:sldMk cId="3719566036" sldId="427"/>
        </pc:sldMkLst>
        <pc:spChg chg="del">
          <ac:chgData name="Masaki Suzuki" userId="2c4feb2ed34ad1a7" providerId="Windows Live" clId="Web-{664A8FDA-776B-42E2-A888-430F2F15681F}" dt="2021-05-29T21:33:26.592" v="304"/>
          <ac:spMkLst>
            <pc:docMk/>
            <pc:sldMk cId="3719566036" sldId="427"/>
            <ac:spMk id="2" creationId="{89E8158B-5EEC-45B0-8FEB-AB7342825C24}"/>
          </ac:spMkLst>
        </pc:spChg>
        <pc:spChg chg="add del mod">
          <ac:chgData name="Masaki Suzuki" userId="2c4feb2ed34ad1a7" providerId="Windows Live" clId="Web-{664A8FDA-776B-42E2-A888-430F2F15681F}" dt="2021-05-29T21:33:44.921" v="308"/>
          <ac:spMkLst>
            <pc:docMk/>
            <pc:sldMk cId="3719566036" sldId="427"/>
            <ac:spMk id="7" creationId="{3F0AAD60-D307-4BB0-9951-CF4B07E68DD6}"/>
          </ac:spMkLst>
        </pc:spChg>
        <pc:spChg chg="add del">
          <ac:chgData name="Masaki Suzuki" userId="2c4feb2ed34ad1a7" providerId="Windows Live" clId="Web-{664A8FDA-776B-42E2-A888-430F2F15681F}" dt="2021-05-29T21:33:40.092" v="306"/>
          <ac:spMkLst>
            <pc:docMk/>
            <pc:sldMk cId="3719566036" sldId="427"/>
            <ac:spMk id="8" creationId="{C4A98367-4011-4FBE-B3B6-97DAFF571560}"/>
          </ac:spMkLst>
        </pc:spChg>
        <pc:spChg chg="add mod">
          <ac:chgData name="Masaki Suzuki" userId="2c4feb2ed34ad1a7" providerId="Windows Live" clId="Web-{664A8FDA-776B-42E2-A888-430F2F15681F}" dt="2021-05-29T21:34:04.733" v="311" actId="20577"/>
          <ac:spMkLst>
            <pc:docMk/>
            <pc:sldMk cId="3719566036" sldId="427"/>
            <ac:spMk id="13" creationId="{43AF23B9-AF57-4E60-B29A-6167EB887A7B}"/>
          </ac:spMkLst>
        </pc:spChg>
        <pc:graphicFrameChg chg="mod modGraphic">
          <ac:chgData name="Masaki Suzuki" userId="2c4feb2ed34ad1a7" providerId="Windows Live" clId="Web-{664A8FDA-776B-42E2-A888-430F2F15681F}" dt="2021-05-29T21:35:10.281" v="341"/>
          <ac:graphicFrameMkLst>
            <pc:docMk/>
            <pc:sldMk cId="3719566036" sldId="427"/>
            <ac:graphicFrameMk id="9" creationId="{453648B8-E1FB-427B-9CA9-3B8B5FBBFC8E}"/>
          </ac:graphicFrameMkLst>
        </pc:graphicFrameChg>
      </pc:sldChg>
      <pc:sldChg chg="addSp delSp modSp">
        <pc:chgData name="Masaki Suzuki" userId="2c4feb2ed34ad1a7" providerId="Windows Live" clId="Web-{664A8FDA-776B-42E2-A888-430F2F15681F}" dt="2021-05-29T21:36:18.860" v="348"/>
        <pc:sldMkLst>
          <pc:docMk/>
          <pc:sldMk cId="2717037713" sldId="428"/>
        </pc:sldMkLst>
        <pc:spChg chg="del">
          <ac:chgData name="Masaki Suzuki" userId="2c4feb2ed34ad1a7" providerId="Windows Live" clId="Web-{664A8FDA-776B-42E2-A888-430F2F15681F}" dt="2021-05-29T21:36:10.516" v="344"/>
          <ac:spMkLst>
            <pc:docMk/>
            <pc:sldMk cId="2717037713" sldId="428"/>
            <ac:spMk id="2" creationId="{89E8158B-5EEC-45B0-8FEB-AB7342825C24}"/>
          </ac:spMkLst>
        </pc:spChg>
        <pc:spChg chg="add del mod">
          <ac:chgData name="Masaki Suzuki" userId="2c4feb2ed34ad1a7" providerId="Windows Live" clId="Web-{664A8FDA-776B-42E2-A888-430F2F15681F}" dt="2021-05-29T21:36:18.860" v="348"/>
          <ac:spMkLst>
            <pc:docMk/>
            <pc:sldMk cId="2717037713" sldId="428"/>
            <ac:spMk id="10" creationId="{57312E3F-C9ED-4F32-96E6-3075BD84F7C3}"/>
          </ac:spMkLst>
        </pc:spChg>
        <pc:spChg chg="add mod">
          <ac:chgData name="Masaki Suzuki" userId="2c4feb2ed34ad1a7" providerId="Windows Live" clId="Web-{664A8FDA-776B-42E2-A888-430F2F15681F}" dt="2021-05-29T21:36:14.907" v="347" actId="20577"/>
          <ac:spMkLst>
            <pc:docMk/>
            <pc:sldMk cId="2717037713" sldId="428"/>
            <ac:spMk id="13" creationId="{C22A56DB-C1D8-4CCE-BEBB-02EBE6D3FCD7}"/>
          </ac:spMkLst>
        </pc:spChg>
        <pc:graphicFrameChg chg="add">
          <ac:chgData name="Masaki Suzuki" userId="2c4feb2ed34ad1a7" providerId="Windows Live" clId="Web-{664A8FDA-776B-42E2-A888-430F2F15681F}" dt="2021-05-29T21:35:47.547" v="343"/>
          <ac:graphicFrameMkLst>
            <pc:docMk/>
            <pc:sldMk cId="2717037713" sldId="428"/>
            <ac:graphicFrameMk id="5" creationId="{4B9CDAFA-3E5A-4364-98F0-D77AF7234437}"/>
          </ac:graphicFrameMkLst>
        </pc:graphicFrameChg>
        <pc:graphicFrameChg chg="del">
          <ac:chgData name="Masaki Suzuki" userId="2c4feb2ed34ad1a7" providerId="Windows Live" clId="Web-{664A8FDA-776B-42E2-A888-430F2F15681F}" dt="2021-05-29T21:35:45.563" v="342"/>
          <ac:graphicFrameMkLst>
            <pc:docMk/>
            <pc:sldMk cId="2717037713" sldId="428"/>
            <ac:graphicFrameMk id="7" creationId="{C4191D69-7636-475D-8E36-004FC4AFEC11}"/>
          </ac:graphicFrameMkLst>
        </pc:graphicFrameChg>
      </pc:sldChg>
      <pc:sldChg chg="addSp delSp modSp">
        <pc:chgData name="Masaki Suzuki" userId="2c4feb2ed34ad1a7" providerId="Windows Live" clId="Web-{664A8FDA-776B-42E2-A888-430F2F15681F}" dt="2021-05-29T22:00:43.154" v="683" actId="1076"/>
        <pc:sldMkLst>
          <pc:docMk/>
          <pc:sldMk cId="1098776758" sldId="429"/>
        </pc:sldMkLst>
        <pc:spChg chg="del">
          <ac:chgData name="Masaki Suzuki" userId="2c4feb2ed34ad1a7" providerId="Windows Live" clId="Web-{664A8FDA-776B-42E2-A888-430F2F15681F}" dt="2021-05-29T21:36:22.969" v="349"/>
          <ac:spMkLst>
            <pc:docMk/>
            <pc:sldMk cId="1098776758" sldId="429"/>
            <ac:spMk id="2" creationId="{89E8158B-5EEC-45B0-8FEB-AB7342825C24}"/>
          </ac:spMkLst>
        </pc:spChg>
        <pc:spChg chg="del">
          <ac:chgData name="Masaki Suzuki" userId="2c4feb2ed34ad1a7" providerId="Windows Live" clId="Web-{664A8FDA-776B-42E2-A888-430F2F15681F}" dt="2021-05-29T21:41:33.943" v="414"/>
          <ac:spMkLst>
            <pc:docMk/>
            <pc:sldMk cId="1098776758" sldId="429"/>
            <ac:spMk id="5" creationId="{89DB3D55-500C-4411-AA65-3F1A3C37F46A}"/>
          </ac:spMkLst>
        </pc:spChg>
        <pc:spChg chg="mod">
          <ac:chgData name="Masaki Suzuki" userId="2c4feb2ed34ad1a7" providerId="Windows Live" clId="Web-{664A8FDA-776B-42E2-A888-430F2F15681F}" dt="2021-05-29T21:53:32.341" v="584" actId="14100"/>
          <ac:spMkLst>
            <pc:docMk/>
            <pc:sldMk cId="1098776758" sldId="429"/>
            <ac:spMk id="6" creationId="{5FD2ECB2-1C1A-40DA-AEDF-CF340048781A}"/>
          </ac:spMkLst>
        </pc:spChg>
        <pc:spChg chg="add del mod">
          <ac:chgData name="Masaki Suzuki" userId="2c4feb2ed34ad1a7" providerId="Windows Live" clId="Web-{664A8FDA-776B-42E2-A888-430F2F15681F}" dt="2021-05-29T21:36:31.455" v="354"/>
          <ac:spMkLst>
            <pc:docMk/>
            <pc:sldMk cId="1098776758" sldId="429"/>
            <ac:spMk id="8" creationId="{F45ABE33-2F02-418E-B599-8AE09043AB55}"/>
          </ac:spMkLst>
        </pc:spChg>
        <pc:spChg chg="add mod">
          <ac:chgData name="Masaki Suzuki" userId="2c4feb2ed34ad1a7" providerId="Windows Live" clId="Web-{664A8FDA-776B-42E2-A888-430F2F15681F}" dt="2021-05-29T21:36:28.845" v="353" actId="20577"/>
          <ac:spMkLst>
            <pc:docMk/>
            <pc:sldMk cId="1098776758" sldId="429"/>
            <ac:spMk id="9" creationId="{B4BF67AF-07DB-400E-A700-FAA6ECBBBCC5}"/>
          </ac:spMkLst>
        </pc:spChg>
        <pc:spChg chg="mod">
          <ac:chgData name="Masaki Suzuki" userId="2c4feb2ed34ad1a7" providerId="Windows Live" clId="Web-{664A8FDA-776B-42E2-A888-430F2F15681F}" dt="2021-05-29T21:53:41.528" v="585" actId="14100"/>
          <ac:spMkLst>
            <pc:docMk/>
            <pc:sldMk cId="1098776758" sldId="429"/>
            <ac:spMk id="11" creationId="{6767F72A-B215-4DDD-8F1E-F5C7B53A0E3B}"/>
          </ac:spMkLst>
        </pc:spChg>
        <pc:spChg chg="add">
          <ac:chgData name="Masaki Suzuki" userId="2c4feb2ed34ad1a7" providerId="Windows Live" clId="Web-{664A8FDA-776B-42E2-A888-430F2F15681F}" dt="2021-05-29T21:42:25.475" v="417"/>
          <ac:spMkLst>
            <pc:docMk/>
            <pc:sldMk cId="1098776758" sldId="429"/>
            <ac:spMk id="17" creationId="{E5480D90-37B2-4E9D-87AC-26C6B36842EB}"/>
          </ac:spMkLst>
        </pc:spChg>
        <pc:spChg chg="add">
          <ac:chgData name="Masaki Suzuki" userId="2c4feb2ed34ad1a7" providerId="Windows Live" clId="Web-{664A8FDA-776B-42E2-A888-430F2F15681F}" dt="2021-05-29T21:42:25.787" v="419"/>
          <ac:spMkLst>
            <pc:docMk/>
            <pc:sldMk cId="1098776758" sldId="429"/>
            <ac:spMk id="21" creationId="{AE30E780-DCFA-468E-A291-BD426BBA1CF8}"/>
          </ac:spMkLst>
        </pc:spChg>
        <pc:spChg chg="add">
          <ac:chgData name="Masaki Suzuki" userId="2c4feb2ed34ad1a7" providerId="Windows Live" clId="Web-{664A8FDA-776B-42E2-A888-430F2F15681F}" dt="2021-05-29T21:42:25.944" v="420"/>
          <ac:spMkLst>
            <pc:docMk/>
            <pc:sldMk cId="1098776758" sldId="429"/>
            <ac:spMk id="23" creationId="{15AA2C42-F0C0-41EE-91F8-AB1F4AD7D6F8}"/>
          </ac:spMkLst>
        </pc:spChg>
        <pc:spChg chg="add mod">
          <ac:chgData name="Masaki Suzuki" userId="2c4feb2ed34ad1a7" providerId="Windows Live" clId="Web-{664A8FDA-776B-42E2-A888-430F2F15681F}" dt="2021-05-29T21:47:29.263" v="474" actId="1076"/>
          <ac:spMkLst>
            <pc:docMk/>
            <pc:sldMk cId="1098776758" sldId="429"/>
            <ac:spMk id="25" creationId="{6AF79B8A-6F92-45F2-B460-7C599B2BD2AF}"/>
          </ac:spMkLst>
        </pc:spChg>
        <pc:spChg chg="add">
          <ac:chgData name="Masaki Suzuki" userId="2c4feb2ed34ad1a7" providerId="Windows Live" clId="Web-{664A8FDA-776B-42E2-A888-430F2F15681F}" dt="2021-05-29T21:45:19.276" v="462"/>
          <ac:spMkLst>
            <pc:docMk/>
            <pc:sldMk cId="1098776758" sldId="429"/>
            <ac:spMk id="27" creationId="{F9D73F30-80CA-4862-B6D6-D191C2B7BC16}"/>
          </ac:spMkLst>
        </pc:spChg>
        <pc:spChg chg="add mod">
          <ac:chgData name="Masaki Suzuki" userId="2c4feb2ed34ad1a7" providerId="Windows Live" clId="Web-{664A8FDA-776B-42E2-A888-430F2F15681F}" dt="2021-05-29T21:45:38.823" v="464" actId="1076"/>
          <ac:spMkLst>
            <pc:docMk/>
            <pc:sldMk cId="1098776758" sldId="429"/>
            <ac:spMk id="28" creationId="{A7C2AA09-B01C-4D82-94F1-E5CE51D10CEA}"/>
          </ac:spMkLst>
        </pc:spChg>
        <pc:spChg chg="add mod">
          <ac:chgData name="Masaki Suzuki" userId="2c4feb2ed34ad1a7" providerId="Windows Live" clId="Web-{664A8FDA-776B-42E2-A888-430F2F15681F}" dt="2021-05-29T21:45:47.214" v="466" actId="1076"/>
          <ac:spMkLst>
            <pc:docMk/>
            <pc:sldMk cId="1098776758" sldId="429"/>
            <ac:spMk id="29" creationId="{C29E2C44-7FEC-48BE-924B-C3DF7DE79620}"/>
          </ac:spMkLst>
        </pc:spChg>
        <pc:spChg chg="add mod">
          <ac:chgData name="Masaki Suzuki" userId="2c4feb2ed34ad1a7" providerId="Windows Live" clId="Web-{664A8FDA-776B-42E2-A888-430F2F15681F}" dt="2021-05-29T21:55:50.890" v="608" actId="20577"/>
          <ac:spMkLst>
            <pc:docMk/>
            <pc:sldMk cId="1098776758" sldId="429"/>
            <ac:spMk id="30" creationId="{97A2C95D-0388-4E34-BA55-0A3F8D43810D}"/>
          </ac:spMkLst>
        </pc:spChg>
        <pc:spChg chg="add del mod">
          <ac:chgData name="Masaki Suzuki" userId="2c4feb2ed34ad1a7" providerId="Windows Live" clId="Web-{664A8FDA-776B-42E2-A888-430F2F15681F}" dt="2021-05-29T21:55:41.233" v="606"/>
          <ac:spMkLst>
            <pc:docMk/>
            <pc:sldMk cId="1098776758" sldId="429"/>
            <ac:spMk id="31" creationId="{521707CC-9CCA-48CC-B8A0-101ED4654F31}"/>
          </ac:spMkLst>
        </pc:spChg>
        <pc:spChg chg="add mod">
          <ac:chgData name="Masaki Suzuki" userId="2c4feb2ed34ad1a7" providerId="Windows Live" clId="Web-{664A8FDA-776B-42E2-A888-430F2F15681F}" dt="2021-05-29T22:00:43.154" v="683" actId="1076"/>
          <ac:spMkLst>
            <pc:docMk/>
            <pc:sldMk cId="1098776758" sldId="429"/>
            <ac:spMk id="33" creationId="{77CB3536-F12E-4AC7-AC27-5182306DAE82}"/>
          </ac:spMkLst>
        </pc:spChg>
        <pc:spChg chg="add mod">
          <ac:chgData name="Masaki Suzuki" userId="2c4feb2ed34ad1a7" providerId="Windows Live" clId="Web-{664A8FDA-776B-42E2-A888-430F2F15681F}" dt="2021-05-29T22:00:33.857" v="679" actId="1076"/>
          <ac:spMkLst>
            <pc:docMk/>
            <pc:sldMk cId="1098776758" sldId="429"/>
            <ac:spMk id="34" creationId="{3D011EE5-01F6-4166-8DE4-6CAAFA499B31}"/>
          </ac:spMkLst>
        </pc:spChg>
        <pc:spChg chg="add mod">
          <ac:chgData name="Masaki Suzuki" userId="2c4feb2ed34ad1a7" providerId="Windows Live" clId="Web-{664A8FDA-776B-42E2-A888-430F2F15681F}" dt="2021-05-29T22:00:37.685" v="681" actId="1076"/>
          <ac:spMkLst>
            <pc:docMk/>
            <pc:sldMk cId="1098776758" sldId="429"/>
            <ac:spMk id="35" creationId="{FC7399CF-73DB-40DF-8AD9-211AA9DA1206}"/>
          </ac:spMkLst>
        </pc:spChg>
        <pc:picChg chg="add">
          <ac:chgData name="Masaki Suzuki" userId="2c4feb2ed34ad1a7" providerId="Windows Live" clId="Web-{664A8FDA-776B-42E2-A888-430F2F15681F}" dt="2021-05-29T21:42:25.162" v="415"/>
          <ac:picMkLst>
            <pc:docMk/>
            <pc:sldMk cId="1098776758" sldId="429"/>
            <ac:picMk id="13" creationId="{AB086737-7BB6-458A-A027-97F6BF95AD29}"/>
          </ac:picMkLst>
        </pc:picChg>
        <pc:cxnChg chg="add">
          <ac:chgData name="Masaki Suzuki" userId="2c4feb2ed34ad1a7" providerId="Windows Live" clId="Web-{664A8FDA-776B-42E2-A888-430F2F15681F}" dt="2021-05-29T21:42:25.319" v="416"/>
          <ac:cxnSpMkLst>
            <pc:docMk/>
            <pc:sldMk cId="1098776758" sldId="429"/>
            <ac:cxnSpMk id="15" creationId="{EEA81FCB-5329-414B-8F42-1067767708ED}"/>
          </ac:cxnSpMkLst>
        </pc:cxnChg>
        <pc:cxnChg chg="add">
          <ac:chgData name="Masaki Suzuki" userId="2c4feb2ed34ad1a7" providerId="Windows Live" clId="Web-{664A8FDA-776B-42E2-A888-430F2F15681F}" dt="2021-05-29T21:42:25.631" v="418"/>
          <ac:cxnSpMkLst>
            <pc:docMk/>
            <pc:sldMk cId="1098776758" sldId="429"/>
            <ac:cxnSpMk id="19" creationId="{E8229D7E-5B9E-450B-9078-0B6334FF80A9}"/>
          </ac:cxnSpMkLst>
        </pc:cxnChg>
        <pc:cxnChg chg="add mod">
          <ac:chgData name="Masaki Suzuki" userId="2c4feb2ed34ad1a7" providerId="Windows Live" clId="Web-{664A8FDA-776B-42E2-A888-430F2F15681F}" dt="2021-05-29T21:43:18.181" v="425" actId="14100"/>
          <ac:cxnSpMkLst>
            <pc:docMk/>
            <pc:sldMk cId="1098776758" sldId="429"/>
            <ac:cxnSpMk id="24" creationId="{6F469430-EB15-44C8-9FD4-0CCBE8F94D95}"/>
          </ac:cxnSpMkLst>
        </pc:cxnChg>
      </pc:sldChg>
      <pc:sldChg chg="addSp delSp modSp">
        <pc:chgData name="Masaki Suzuki" userId="2c4feb2ed34ad1a7" providerId="Windows Live" clId="Web-{664A8FDA-776B-42E2-A888-430F2F15681F}" dt="2021-05-29T22:18:42.807" v="921" actId="1076"/>
        <pc:sldMkLst>
          <pc:docMk/>
          <pc:sldMk cId="1388704942" sldId="440"/>
        </pc:sldMkLst>
        <pc:spChg chg="mod">
          <ac:chgData name="Masaki Suzuki" userId="2c4feb2ed34ad1a7" providerId="Windows Live" clId="Web-{664A8FDA-776B-42E2-A888-430F2F15681F}" dt="2021-05-29T21:09:12.146" v="43" actId="20577"/>
          <ac:spMkLst>
            <pc:docMk/>
            <pc:sldMk cId="1388704942" sldId="440"/>
            <ac:spMk id="2" creationId="{89E8158B-5EEC-45B0-8FEB-AB7342825C24}"/>
          </ac:spMkLst>
        </pc:spChg>
        <pc:spChg chg="mod">
          <ac:chgData name="Masaki Suzuki" userId="2c4feb2ed34ad1a7" providerId="Windows Live" clId="Web-{664A8FDA-776B-42E2-A888-430F2F15681F}" dt="2021-05-29T21:09:31.521" v="45" actId="20577"/>
          <ac:spMkLst>
            <pc:docMk/>
            <pc:sldMk cId="1388704942" sldId="440"/>
            <ac:spMk id="5" creationId="{9CD6A609-F691-4279-A024-E8BB639B14C7}"/>
          </ac:spMkLst>
        </pc:spChg>
        <pc:spChg chg="mod">
          <ac:chgData name="Masaki Suzuki" userId="2c4feb2ed34ad1a7" providerId="Windows Live" clId="Web-{664A8FDA-776B-42E2-A888-430F2F15681F}" dt="2021-05-29T21:07:49.660" v="17" actId="20577"/>
          <ac:spMkLst>
            <pc:docMk/>
            <pc:sldMk cId="1388704942" sldId="440"/>
            <ac:spMk id="11" creationId="{6767F72A-B215-4DDD-8F1E-F5C7B53A0E3B}"/>
          </ac:spMkLst>
        </pc:spChg>
        <pc:spChg chg="add del mod">
          <ac:chgData name="Masaki Suzuki" userId="2c4feb2ed34ad1a7" providerId="Windows Live" clId="Web-{664A8FDA-776B-42E2-A888-430F2F15681F}" dt="2021-05-29T22:17:20.726" v="893"/>
          <ac:spMkLst>
            <pc:docMk/>
            <pc:sldMk cId="1388704942" sldId="440"/>
            <ac:spMk id="20" creationId="{6DAD68E0-7B88-4EF8-ACAF-1362722BFC0C}"/>
          </ac:spMkLst>
        </pc:spChg>
        <pc:spChg chg="add mod">
          <ac:chgData name="Masaki Suzuki" userId="2c4feb2ed34ad1a7" providerId="Windows Live" clId="Web-{664A8FDA-776B-42E2-A888-430F2F15681F}" dt="2021-05-29T22:17:27.257" v="897" actId="1076"/>
          <ac:spMkLst>
            <pc:docMk/>
            <pc:sldMk cId="1388704942" sldId="440"/>
            <ac:spMk id="22" creationId="{C09D8685-865F-401F-B333-58F41DEE27DC}"/>
          </ac:spMkLst>
        </pc:spChg>
        <pc:spChg chg="add mod">
          <ac:chgData name="Masaki Suzuki" userId="2c4feb2ed34ad1a7" providerId="Windows Live" clId="Web-{664A8FDA-776B-42E2-A888-430F2F15681F}" dt="2021-05-29T22:18:11.915" v="915" actId="20577"/>
          <ac:spMkLst>
            <pc:docMk/>
            <pc:sldMk cId="1388704942" sldId="440"/>
            <ac:spMk id="23" creationId="{BB215CF3-0928-46EE-98F7-D2DE96ABAD02}"/>
          </ac:spMkLst>
        </pc:spChg>
        <pc:spChg chg="add mod">
          <ac:chgData name="Masaki Suzuki" userId="2c4feb2ed34ad1a7" providerId="Windows Live" clId="Web-{664A8FDA-776B-42E2-A888-430F2F15681F}" dt="2021-05-29T22:18:42.807" v="921" actId="1076"/>
          <ac:spMkLst>
            <pc:docMk/>
            <pc:sldMk cId="1388704942" sldId="440"/>
            <ac:spMk id="24" creationId="{070F13D7-8951-4914-B4E5-AFAEFC8D0139}"/>
          </ac:spMkLst>
        </pc:spChg>
        <pc:picChg chg="add">
          <ac:chgData name="Masaki Suzuki" userId="2c4feb2ed34ad1a7" providerId="Windows Live" clId="Web-{664A8FDA-776B-42E2-A888-430F2F15681F}" dt="2021-05-29T22:13:14.597" v="848"/>
          <ac:picMkLst>
            <pc:docMk/>
            <pc:sldMk cId="1388704942" sldId="440"/>
            <ac:picMk id="6" creationId="{7623A864-822A-4D5B-BA10-03052CF89F1E}"/>
          </ac:picMkLst>
        </pc:picChg>
        <pc:cxnChg chg="add">
          <ac:chgData name="Masaki Suzuki" userId="2c4feb2ed34ad1a7" providerId="Windows Live" clId="Web-{664A8FDA-776B-42E2-A888-430F2F15681F}" dt="2021-05-29T22:13:14.738" v="849"/>
          <ac:cxnSpMkLst>
            <pc:docMk/>
            <pc:sldMk cId="1388704942" sldId="440"/>
            <ac:cxnSpMk id="8" creationId="{B6A460A7-FA90-46F0-AAC8-670A653742F4}"/>
          </ac:cxnSpMkLst>
        </pc:cxnChg>
        <pc:cxnChg chg="add">
          <ac:chgData name="Masaki Suzuki" userId="2c4feb2ed34ad1a7" providerId="Windows Live" clId="Web-{664A8FDA-776B-42E2-A888-430F2F15681F}" dt="2021-05-29T22:13:14.894" v="850"/>
          <ac:cxnSpMkLst>
            <pc:docMk/>
            <pc:sldMk cId="1388704942" sldId="440"/>
            <ac:cxnSpMk id="10" creationId="{39E5ADF0-452E-45E0-BB5A-19700CBFCDD6}"/>
          </ac:cxnSpMkLst>
        </pc:cxnChg>
        <pc:cxnChg chg="add">
          <ac:chgData name="Masaki Suzuki" userId="2c4feb2ed34ad1a7" providerId="Windows Live" clId="Web-{664A8FDA-776B-42E2-A888-430F2F15681F}" dt="2021-05-29T22:13:15.050" v="851"/>
          <ac:cxnSpMkLst>
            <pc:docMk/>
            <pc:sldMk cId="1388704942" sldId="440"/>
            <ac:cxnSpMk id="14" creationId="{5B7E137C-4140-477F-B227-05C7BA78344E}"/>
          </ac:cxnSpMkLst>
        </pc:cxnChg>
        <pc:cxnChg chg="add">
          <ac:chgData name="Masaki Suzuki" userId="2c4feb2ed34ad1a7" providerId="Windows Live" clId="Web-{664A8FDA-776B-42E2-A888-430F2F15681F}" dt="2021-05-29T22:13:15.206" v="852"/>
          <ac:cxnSpMkLst>
            <pc:docMk/>
            <pc:sldMk cId="1388704942" sldId="440"/>
            <ac:cxnSpMk id="16" creationId="{DE6B0917-9D3D-47CF-B842-86C015C940E7}"/>
          </ac:cxnSpMkLst>
        </pc:cxnChg>
        <pc:cxnChg chg="add">
          <ac:chgData name="Masaki Suzuki" userId="2c4feb2ed34ad1a7" providerId="Windows Live" clId="Web-{664A8FDA-776B-42E2-A888-430F2F15681F}" dt="2021-05-29T22:13:15.363" v="853"/>
          <ac:cxnSpMkLst>
            <pc:docMk/>
            <pc:sldMk cId="1388704942" sldId="440"/>
            <ac:cxnSpMk id="18" creationId="{0C4BBFB0-F081-4F92-AEDE-D50AA2C864C4}"/>
          </ac:cxnSpMkLst>
        </pc:cxnChg>
      </pc:sldChg>
      <pc:sldChg chg="modSp">
        <pc:chgData name="Masaki Suzuki" userId="2c4feb2ed34ad1a7" providerId="Windows Live" clId="Web-{664A8FDA-776B-42E2-A888-430F2F15681F}" dt="2021-05-29T21:24:54.035" v="221" actId="20577"/>
        <pc:sldMkLst>
          <pc:docMk/>
          <pc:sldMk cId="2429493534" sldId="441"/>
        </pc:sldMkLst>
        <pc:spChg chg="mod">
          <ac:chgData name="Masaki Suzuki" userId="2c4feb2ed34ad1a7" providerId="Windows Live" clId="Web-{664A8FDA-776B-42E2-A888-430F2F15681F}" dt="2021-05-29T21:24:28.909" v="214" actId="20577"/>
          <ac:spMkLst>
            <pc:docMk/>
            <pc:sldMk cId="2429493534" sldId="441"/>
            <ac:spMk id="2" creationId="{89E8158B-5EEC-45B0-8FEB-AB7342825C24}"/>
          </ac:spMkLst>
        </pc:spChg>
        <pc:spChg chg="mod">
          <ac:chgData name="Masaki Suzuki" userId="2c4feb2ed34ad1a7" providerId="Windows Live" clId="Web-{664A8FDA-776B-42E2-A888-430F2F15681F}" dt="2021-05-29T21:24:54.035" v="221" actId="20577"/>
          <ac:spMkLst>
            <pc:docMk/>
            <pc:sldMk cId="2429493534" sldId="441"/>
            <ac:spMk id="11" creationId="{6767F72A-B215-4DDD-8F1E-F5C7B53A0E3B}"/>
          </ac:spMkLst>
        </pc:spChg>
      </pc:sldChg>
      <pc:sldChg chg="addSp delSp modSp">
        <pc:chgData name="Masaki Suzuki" userId="2c4feb2ed34ad1a7" providerId="Windows Live" clId="Web-{664A8FDA-776B-42E2-A888-430F2F15681F}" dt="2021-05-29T21:33:52.014" v="309" actId="1076"/>
        <pc:sldMkLst>
          <pc:docMk/>
          <pc:sldMk cId="3685078141" sldId="442"/>
        </pc:sldMkLst>
        <pc:spChg chg="del mod">
          <ac:chgData name="Masaki Suzuki" userId="2c4feb2ed34ad1a7" providerId="Windows Live" clId="Web-{664A8FDA-776B-42E2-A888-430F2F15681F}" dt="2021-05-29T21:25:47.020" v="227"/>
          <ac:spMkLst>
            <pc:docMk/>
            <pc:sldMk cId="3685078141" sldId="442"/>
            <ac:spMk id="2" creationId="{89E8158B-5EEC-45B0-8FEB-AB7342825C24}"/>
          </ac:spMkLst>
        </pc:spChg>
        <pc:spChg chg="add del mod">
          <ac:chgData name="Masaki Suzuki" userId="2c4feb2ed34ad1a7" providerId="Windows Live" clId="Web-{664A8FDA-776B-42E2-A888-430F2F15681F}" dt="2021-05-29T21:26:03.567" v="229"/>
          <ac:spMkLst>
            <pc:docMk/>
            <pc:sldMk cId="3685078141" sldId="442"/>
            <ac:spMk id="8" creationId="{5BEC8873-6FE0-4FC9-9932-FF2CD4BA2AA3}"/>
          </ac:spMkLst>
        </pc:spChg>
        <pc:spChg chg="mod">
          <ac:chgData name="Masaki Suzuki" userId="2c4feb2ed34ad1a7" providerId="Windows Live" clId="Web-{664A8FDA-776B-42E2-A888-430F2F15681F}" dt="2021-05-29T21:26:39.146" v="233" actId="20577"/>
          <ac:spMkLst>
            <pc:docMk/>
            <pc:sldMk cId="3685078141" sldId="442"/>
            <ac:spMk id="11" creationId="{6767F72A-B215-4DDD-8F1E-F5C7B53A0E3B}"/>
          </ac:spMkLst>
        </pc:spChg>
        <pc:spChg chg="add mod">
          <ac:chgData name="Masaki Suzuki" userId="2c4feb2ed34ad1a7" providerId="Windows Live" clId="Web-{664A8FDA-776B-42E2-A888-430F2F15681F}" dt="2021-05-29T21:33:52.014" v="309" actId="1076"/>
          <ac:spMkLst>
            <pc:docMk/>
            <pc:sldMk cId="3685078141" sldId="442"/>
            <ac:spMk id="12" creationId="{7EBA5033-423A-41D8-A9F8-424B93A8211A}"/>
          </ac:spMkLst>
        </pc:spChg>
      </pc:sldChg>
      <pc:sldChg chg="addSp delSp modSp">
        <pc:chgData name="Masaki Suzuki" userId="2c4feb2ed34ad1a7" providerId="Windows Live" clId="Web-{664A8FDA-776B-42E2-A888-430F2F15681F}" dt="2021-05-29T22:03:21.125" v="694" actId="1076"/>
        <pc:sldMkLst>
          <pc:docMk/>
          <pc:sldMk cId="3812554032" sldId="443"/>
        </pc:sldMkLst>
        <pc:spChg chg="del">
          <ac:chgData name="Masaki Suzuki" userId="2c4feb2ed34ad1a7" providerId="Windows Live" clId="Web-{664A8FDA-776B-42E2-A888-430F2F15681F}" dt="2021-05-29T21:27:26.443" v="235"/>
          <ac:spMkLst>
            <pc:docMk/>
            <pc:sldMk cId="3812554032" sldId="443"/>
            <ac:spMk id="2" creationId="{89E8158B-5EEC-45B0-8FEB-AB7342825C24}"/>
          </ac:spMkLst>
        </pc:spChg>
        <pc:spChg chg="mod">
          <ac:chgData name="Masaki Suzuki" userId="2c4feb2ed34ad1a7" providerId="Windows Live" clId="Web-{664A8FDA-776B-42E2-A888-430F2F15681F}" dt="2021-05-29T21:27:08.693" v="234" actId="20577"/>
          <ac:spMkLst>
            <pc:docMk/>
            <pc:sldMk cId="3812554032" sldId="443"/>
            <ac:spMk id="6" creationId="{5FD2ECB2-1C1A-40DA-AEDF-CF340048781A}"/>
          </ac:spMkLst>
        </pc:spChg>
        <pc:spChg chg="add del mod">
          <ac:chgData name="Masaki Suzuki" userId="2c4feb2ed34ad1a7" providerId="Windows Live" clId="Web-{664A8FDA-776B-42E2-A888-430F2F15681F}" dt="2021-05-29T21:27:31.646" v="237"/>
          <ac:spMkLst>
            <pc:docMk/>
            <pc:sldMk cId="3812554032" sldId="443"/>
            <ac:spMk id="8" creationId="{86C8FF7C-F0D2-4959-9C38-C1F1A2063884}"/>
          </ac:spMkLst>
        </pc:spChg>
        <pc:spChg chg="mod">
          <ac:chgData name="Masaki Suzuki" userId="2c4feb2ed34ad1a7" providerId="Windows Live" clId="Web-{664A8FDA-776B-42E2-A888-430F2F15681F}" dt="2021-05-29T22:03:21.125" v="694" actId="1076"/>
          <ac:spMkLst>
            <pc:docMk/>
            <pc:sldMk cId="3812554032" sldId="443"/>
            <ac:spMk id="9" creationId="{C5D6F748-2132-4506-85C9-DED22740C28C}"/>
          </ac:spMkLst>
        </pc:spChg>
        <pc:spChg chg="mod">
          <ac:chgData name="Masaki Suzuki" userId="2c4feb2ed34ad1a7" providerId="Windows Live" clId="Web-{664A8FDA-776B-42E2-A888-430F2F15681F}" dt="2021-05-29T22:03:07.265" v="693" actId="20577"/>
          <ac:spMkLst>
            <pc:docMk/>
            <pc:sldMk cId="3812554032" sldId="443"/>
            <ac:spMk id="11" creationId="{6767F72A-B215-4DDD-8F1E-F5C7B53A0E3B}"/>
          </ac:spMkLst>
        </pc:spChg>
        <pc:spChg chg="add mod">
          <ac:chgData name="Masaki Suzuki" userId="2c4feb2ed34ad1a7" providerId="Windows Live" clId="Web-{664A8FDA-776B-42E2-A888-430F2F15681F}" dt="2021-05-29T21:27:35.709" v="238" actId="20577"/>
          <ac:spMkLst>
            <pc:docMk/>
            <pc:sldMk cId="3812554032" sldId="443"/>
            <ac:spMk id="12" creationId="{D43DF57C-4A33-43D5-9A99-B8F4051F3A6A}"/>
          </ac:spMkLst>
        </pc:spChg>
        <pc:spChg chg="add mod">
          <ac:chgData name="Masaki Suzuki" userId="2c4feb2ed34ad1a7" providerId="Windows Live" clId="Web-{664A8FDA-776B-42E2-A888-430F2F15681F}" dt="2021-05-29T22:01:01.420" v="685" actId="1076"/>
          <ac:spMkLst>
            <pc:docMk/>
            <pc:sldMk cId="3812554032" sldId="443"/>
            <ac:spMk id="23" creationId="{0D304A90-CC6D-497B-B706-B30D36F3CF9F}"/>
          </ac:spMkLst>
        </pc:spChg>
        <pc:spChg chg="add mod">
          <ac:chgData name="Masaki Suzuki" userId="2c4feb2ed34ad1a7" providerId="Windows Live" clId="Web-{664A8FDA-776B-42E2-A888-430F2F15681F}" dt="2021-05-29T22:01:08.108" v="687" actId="1076"/>
          <ac:spMkLst>
            <pc:docMk/>
            <pc:sldMk cId="3812554032" sldId="443"/>
            <ac:spMk id="24" creationId="{9AAE1F9C-1414-4DEE-93C7-54522A72A907}"/>
          </ac:spMkLst>
        </pc:spChg>
        <pc:spChg chg="add mod">
          <ac:chgData name="Masaki Suzuki" userId="2c4feb2ed34ad1a7" providerId="Windows Live" clId="Web-{664A8FDA-776B-42E2-A888-430F2F15681F}" dt="2021-05-29T22:01:25.639" v="690" actId="1076"/>
          <ac:spMkLst>
            <pc:docMk/>
            <pc:sldMk cId="3812554032" sldId="443"/>
            <ac:spMk id="27" creationId="{C8159A33-C3FF-4C99-855F-558217DCFA1A}"/>
          </ac:spMkLst>
        </pc:spChg>
        <pc:spChg chg="add mod">
          <ac:chgData name="Masaki Suzuki" userId="2c4feb2ed34ad1a7" providerId="Windows Live" clId="Web-{664A8FDA-776B-42E2-A888-430F2F15681F}" dt="2021-05-29T22:01:31.436" v="692" actId="1076"/>
          <ac:spMkLst>
            <pc:docMk/>
            <pc:sldMk cId="3812554032" sldId="443"/>
            <ac:spMk id="28" creationId="{604A0E43-FE75-4F4E-8A42-5253352F0BB1}"/>
          </ac:spMkLst>
        </pc:spChg>
      </pc:sldChg>
      <pc:sldChg chg="addSp delSp modSp">
        <pc:chgData name="Masaki Suzuki" userId="2c4feb2ed34ad1a7" providerId="Windows Live" clId="Web-{664A8FDA-776B-42E2-A888-430F2F15681F}" dt="2021-05-29T21:46:25.011" v="470" actId="20577"/>
        <pc:sldMkLst>
          <pc:docMk/>
          <pc:sldMk cId="2683761033" sldId="444"/>
        </pc:sldMkLst>
        <pc:spChg chg="del">
          <ac:chgData name="Masaki Suzuki" userId="2c4feb2ed34ad1a7" providerId="Windows Live" clId="Web-{664A8FDA-776B-42E2-A888-430F2F15681F}" dt="2021-05-29T21:36:41.768" v="355"/>
          <ac:spMkLst>
            <pc:docMk/>
            <pc:sldMk cId="2683761033" sldId="444"/>
            <ac:spMk id="2" creationId="{89E8158B-5EEC-45B0-8FEB-AB7342825C24}"/>
          </ac:spMkLst>
        </pc:spChg>
        <pc:spChg chg="mod">
          <ac:chgData name="Masaki Suzuki" userId="2c4feb2ed34ad1a7" providerId="Windows Live" clId="Web-{664A8FDA-776B-42E2-A888-430F2F15681F}" dt="2021-05-29T21:38:28.847" v="399" actId="14100"/>
          <ac:spMkLst>
            <pc:docMk/>
            <pc:sldMk cId="2683761033" sldId="444"/>
            <ac:spMk id="6" creationId="{5FD2ECB2-1C1A-40DA-AEDF-CF340048781A}"/>
          </ac:spMkLst>
        </pc:spChg>
        <pc:spChg chg="add del mod">
          <ac:chgData name="Masaki Suzuki" userId="2c4feb2ed34ad1a7" providerId="Windows Live" clId="Web-{664A8FDA-776B-42E2-A888-430F2F15681F}" dt="2021-05-29T21:36:51.392" v="358"/>
          <ac:spMkLst>
            <pc:docMk/>
            <pc:sldMk cId="2683761033" sldId="444"/>
            <ac:spMk id="9" creationId="{68067F11-59EC-4ED3-A38B-F0D5AC701F4D}"/>
          </ac:spMkLst>
        </pc:spChg>
        <pc:spChg chg="mod">
          <ac:chgData name="Masaki Suzuki" userId="2c4feb2ed34ad1a7" providerId="Windows Live" clId="Web-{664A8FDA-776B-42E2-A888-430F2F15681F}" dt="2021-05-29T21:46:25.011" v="470" actId="20577"/>
          <ac:spMkLst>
            <pc:docMk/>
            <pc:sldMk cId="2683761033" sldId="444"/>
            <ac:spMk id="10" creationId="{0931EF08-B969-4C0E-8EDC-021BD019B1E7}"/>
          </ac:spMkLst>
        </pc:spChg>
        <pc:spChg chg="add mod">
          <ac:chgData name="Masaki Suzuki" userId="2c4feb2ed34ad1a7" providerId="Windows Live" clId="Web-{664A8FDA-776B-42E2-A888-430F2F15681F}" dt="2021-05-29T21:36:47.142" v="357" actId="20577"/>
          <ac:spMkLst>
            <pc:docMk/>
            <pc:sldMk cId="2683761033" sldId="444"/>
            <ac:spMk id="13" creationId="{09F5430F-A9B7-4286-97FD-806809F1161D}"/>
          </ac:spMkLst>
        </pc:spChg>
        <pc:graphicFrameChg chg="mod modGraphic">
          <ac:chgData name="Masaki Suzuki" userId="2c4feb2ed34ad1a7" providerId="Windows Live" clId="Web-{664A8FDA-776B-42E2-A888-430F2F15681F}" dt="2021-05-29T21:38:23.065" v="398" actId="1076"/>
          <ac:graphicFrameMkLst>
            <pc:docMk/>
            <pc:sldMk cId="2683761033" sldId="444"/>
            <ac:graphicFrameMk id="5" creationId="{651E18DA-ADF4-4001-B6B6-ABA3A66A6417}"/>
          </ac:graphicFrameMkLst>
        </pc:graphicFrameChg>
      </pc:sldChg>
      <pc:sldChg chg="modSp">
        <pc:chgData name="Masaki Suzuki" userId="2c4feb2ed34ad1a7" providerId="Windows Live" clId="Web-{664A8FDA-776B-42E2-A888-430F2F15681F}" dt="2021-05-29T21:12:54.165" v="84" actId="20577"/>
        <pc:sldMkLst>
          <pc:docMk/>
          <pc:sldMk cId="2695505981" sldId="445"/>
        </pc:sldMkLst>
        <pc:spChg chg="mod">
          <ac:chgData name="Masaki Suzuki" userId="2c4feb2ed34ad1a7" providerId="Windows Live" clId="Web-{664A8FDA-776B-42E2-A888-430F2F15681F}" dt="2021-05-29T21:12:15.617" v="80" actId="20577"/>
          <ac:spMkLst>
            <pc:docMk/>
            <pc:sldMk cId="2695505981" sldId="445"/>
            <ac:spMk id="2" creationId="{89E8158B-5EEC-45B0-8FEB-AB7342825C24}"/>
          </ac:spMkLst>
        </pc:spChg>
        <pc:spChg chg="mod">
          <ac:chgData name="Masaki Suzuki" userId="2c4feb2ed34ad1a7" providerId="Windows Live" clId="Web-{664A8FDA-776B-42E2-A888-430F2F15681F}" dt="2021-05-29T21:12:54.165" v="84" actId="20577"/>
          <ac:spMkLst>
            <pc:docMk/>
            <pc:sldMk cId="2695505981" sldId="445"/>
            <ac:spMk id="5" creationId="{F48F47DB-9D4A-4064-88ED-A829B4973A52}"/>
          </ac:spMkLst>
        </pc:spChg>
      </pc:sldChg>
      <pc:sldChg chg="addSp delSp modSp">
        <pc:chgData name="Masaki Suzuki" userId="2c4feb2ed34ad1a7" providerId="Windows Live" clId="Web-{664A8FDA-776B-42E2-A888-430F2F15681F}" dt="2021-05-29T21:19:39.171" v="144" actId="1076"/>
        <pc:sldMkLst>
          <pc:docMk/>
          <pc:sldMk cId="2381764726" sldId="446"/>
        </pc:sldMkLst>
        <pc:spChg chg="mod">
          <ac:chgData name="Masaki Suzuki" userId="2c4feb2ed34ad1a7" providerId="Windows Live" clId="Web-{664A8FDA-776B-42E2-A888-430F2F15681F}" dt="2021-05-29T21:14:32.166" v="114" actId="20577"/>
          <ac:spMkLst>
            <pc:docMk/>
            <pc:sldMk cId="2381764726" sldId="446"/>
            <ac:spMk id="2" creationId="{89E8158B-5EEC-45B0-8FEB-AB7342825C24}"/>
          </ac:spMkLst>
        </pc:spChg>
        <pc:spChg chg="mod">
          <ac:chgData name="Masaki Suzuki" userId="2c4feb2ed34ad1a7" providerId="Windows Live" clId="Web-{664A8FDA-776B-42E2-A888-430F2F15681F}" dt="2021-05-29T21:13:41.431" v="100" actId="20577"/>
          <ac:spMkLst>
            <pc:docMk/>
            <pc:sldMk cId="2381764726" sldId="446"/>
            <ac:spMk id="5" creationId="{F48F47DB-9D4A-4064-88ED-A829B4973A52}"/>
          </ac:spMkLst>
        </pc:spChg>
        <pc:spChg chg="add mod">
          <ac:chgData name="Masaki Suzuki" userId="2c4feb2ed34ad1a7" providerId="Windows Live" clId="Web-{664A8FDA-776B-42E2-A888-430F2F15681F}" dt="2021-05-29T21:19:39.171" v="144" actId="1076"/>
          <ac:spMkLst>
            <pc:docMk/>
            <pc:sldMk cId="2381764726" sldId="446"/>
            <ac:spMk id="7" creationId="{5D837CA8-F0AB-4B88-B699-19D170FB1E79}"/>
          </ac:spMkLst>
        </pc:spChg>
        <pc:spChg chg="mod">
          <ac:chgData name="Masaki Suzuki" userId="2c4feb2ed34ad1a7" providerId="Windows Live" clId="Web-{664A8FDA-776B-42E2-A888-430F2F15681F}" dt="2021-05-29T21:14:04.275" v="103" actId="20577"/>
          <ac:spMkLst>
            <pc:docMk/>
            <pc:sldMk cId="2381764726" sldId="446"/>
            <ac:spMk id="11" creationId="{6767F72A-B215-4DDD-8F1E-F5C7B53A0E3B}"/>
          </ac:spMkLst>
        </pc:spChg>
        <pc:picChg chg="add del mod">
          <ac:chgData name="Masaki Suzuki" userId="2c4feb2ed34ad1a7" providerId="Windows Live" clId="Web-{664A8FDA-776B-42E2-A888-430F2F15681F}" dt="2021-05-29T21:18:58.514" v="120"/>
          <ac:picMkLst>
            <pc:docMk/>
            <pc:sldMk cId="2381764726" sldId="446"/>
            <ac:picMk id="6" creationId="{94020BB7-348E-41A6-A3C6-43367FE5C3C4}"/>
          </ac:picMkLst>
        </pc:picChg>
        <pc:picChg chg="del">
          <ac:chgData name="Masaki Suzuki" userId="2c4feb2ed34ad1a7" providerId="Windows Live" clId="Web-{664A8FDA-776B-42E2-A888-430F2F15681F}" dt="2021-05-29T21:13:52.150" v="101"/>
          <ac:picMkLst>
            <pc:docMk/>
            <pc:sldMk cId="2381764726" sldId="446"/>
            <ac:picMk id="8" creationId="{E6E67F4B-5150-447A-952A-8D57DFF88F5D}"/>
          </ac:picMkLst>
        </pc:picChg>
        <pc:picChg chg="add mod">
          <ac:chgData name="Masaki Suzuki" userId="2c4feb2ed34ad1a7" providerId="Windows Live" clId="Web-{664A8FDA-776B-42E2-A888-430F2F15681F}" dt="2021-05-29T21:19:15.108" v="123" actId="14100"/>
          <ac:picMkLst>
            <pc:docMk/>
            <pc:sldMk cId="2381764726" sldId="446"/>
            <ac:picMk id="9" creationId="{3D0B9D4E-3A6E-4DC0-AE26-2280DF1E06C4}"/>
          </ac:picMkLst>
        </pc:picChg>
      </pc:sldChg>
      <pc:sldChg chg="addSp modSp">
        <pc:chgData name="Masaki Suzuki" userId="2c4feb2ed34ad1a7" providerId="Windows Live" clId="Web-{664A8FDA-776B-42E2-A888-430F2F15681F}" dt="2021-05-29T21:21:53.798" v="196" actId="20577"/>
        <pc:sldMkLst>
          <pc:docMk/>
          <pc:sldMk cId="106666160" sldId="447"/>
        </pc:sldMkLst>
        <pc:spChg chg="mod">
          <ac:chgData name="Masaki Suzuki" userId="2c4feb2ed34ad1a7" providerId="Windows Live" clId="Web-{664A8FDA-776B-42E2-A888-430F2F15681F}" dt="2021-05-29T21:21:53.798" v="196" actId="20577"/>
          <ac:spMkLst>
            <pc:docMk/>
            <pc:sldMk cId="106666160" sldId="447"/>
            <ac:spMk id="2" creationId="{89E8158B-5EEC-45B0-8FEB-AB7342825C24}"/>
          </ac:spMkLst>
        </pc:spChg>
        <pc:spChg chg="add mod">
          <ac:chgData name="Masaki Suzuki" userId="2c4feb2ed34ad1a7" providerId="Windows Live" clId="Web-{664A8FDA-776B-42E2-A888-430F2F15681F}" dt="2021-05-29T21:20:31.797" v="147" actId="14100"/>
          <ac:spMkLst>
            <pc:docMk/>
            <pc:sldMk cId="106666160" sldId="447"/>
            <ac:spMk id="4" creationId="{AB72E819-58EC-4ADB-8FE4-BB08C2AD0E22}"/>
          </ac:spMkLst>
        </pc:spChg>
        <pc:spChg chg="mod">
          <ac:chgData name="Masaki Suzuki" userId="2c4feb2ed34ad1a7" providerId="Windows Live" clId="Web-{664A8FDA-776B-42E2-A888-430F2F15681F}" dt="2021-05-29T21:21:07.829" v="163" actId="20577"/>
          <ac:spMkLst>
            <pc:docMk/>
            <pc:sldMk cId="106666160" sldId="447"/>
            <ac:spMk id="5" creationId="{F48F47DB-9D4A-4064-88ED-A829B4973A52}"/>
          </ac:spMkLst>
        </pc:spChg>
      </pc:sldChg>
      <pc:sldChg chg="addSp delSp modSp">
        <pc:chgData name="Masaki Suzuki" userId="2c4feb2ed34ad1a7" providerId="Windows Live" clId="Web-{664A8FDA-776B-42E2-A888-430F2F15681F}" dt="2021-05-29T21:23:35.893" v="205" actId="14100"/>
        <pc:sldMkLst>
          <pc:docMk/>
          <pc:sldMk cId="484141058" sldId="448"/>
        </pc:sldMkLst>
        <pc:spChg chg="mod">
          <ac:chgData name="Masaki Suzuki" userId="2c4feb2ed34ad1a7" providerId="Windows Live" clId="Web-{664A8FDA-776B-42E2-A888-430F2F15681F}" dt="2021-05-29T21:22:07.751" v="199" actId="20577"/>
          <ac:spMkLst>
            <pc:docMk/>
            <pc:sldMk cId="484141058" sldId="448"/>
            <ac:spMk id="5" creationId="{F48F47DB-9D4A-4064-88ED-A829B4973A52}"/>
          </ac:spMkLst>
        </pc:spChg>
        <pc:picChg chg="add del mod">
          <ac:chgData name="Masaki Suzuki" userId="2c4feb2ed34ad1a7" providerId="Windows Live" clId="Web-{664A8FDA-776B-42E2-A888-430F2F15681F}" dt="2021-05-29T21:22:36.580" v="202"/>
          <ac:picMkLst>
            <pc:docMk/>
            <pc:sldMk cId="484141058" sldId="448"/>
            <ac:picMk id="4" creationId="{A4507518-EA8B-4A7F-A627-36B31EC1EC1B}"/>
          </ac:picMkLst>
        </pc:picChg>
        <pc:picChg chg="add mod">
          <ac:chgData name="Masaki Suzuki" userId="2c4feb2ed34ad1a7" providerId="Windows Live" clId="Web-{664A8FDA-776B-42E2-A888-430F2F15681F}" dt="2021-05-29T21:23:35.893" v="205" actId="14100"/>
          <ac:picMkLst>
            <pc:docMk/>
            <pc:sldMk cId="484141058" sldId="448"/>
            <ac:picMk id="9" creationId="{BF7D1A13-833D-492C-BC3E-54D99E75118A}"/>
          </ac:picMkLst>
        </pc:picChg>
      </pc:sldChg>
    </pc:docChg>
  </pc:docChgLst>
  <pc:docChgLst>
    <pc:chgData name="ゲスト ユーザー" providerId="Windows Live" clId="Web-{C583B653-D557-4848-A484-92B873675025}"/>
    <pc:docChg chg="delSld modSld">
      <pc:chgData name="ゲスト ユーザー" userId="" providerId="Windows Live" clId="Web-{C583B653-D557-4848-A484-92B873675025}" dt="2021-03-25T08:51:28.001" v="1424" actId="1076"/>
      <pc:docMkLst>
        <pc:docMk/>
      </pc:docMkLst>
      <pc:sldChg chg="addSp modSp">
        <pc:chgData name="ゲスト ユーザー" userId="" providerId="Windows Live" clId="Web-{C583B653-D557-4848-A484-92B873675025}" dt="2021-03-25T08:46:22.963" v="1409" actId="1076"/>
        <pc:sldMkLst>
          <pc:docMk/>
          <pc:sldMk cId="0" sldId="272"/>
        </pc:sldMkLst>
        <pc:spChg chg="add mod">
          <ac:chgData name="ゲスト ユーザー" userId="" providerId="Windows Live" clId="Web-{C583B653-D557-4848-A484-92B873675025}" dt="2021-03-25T08:46:22.963" v="1409" actId="1076"/>
          <ac:spMkLst>
            <pc:docMk/>
            <pc:sldMk cId="0" sldId="272"/>
            <ac:spMk id="12" creationId="{EEFA4054-00FC-4ACA-BE94-34122333F8B7}"/>
          </ac:spMkLst>
        </pc:spChg>
        <pc:spChg chg="mod">
          <ac:chgData name="ゲスト ユーザー" userId="" providerId="Windows Live" clId="Web-{C583B653-D557-4848-A484-92B873675025}" dt="2021-03-25T08:46:11.697" v="1407" actId="14100"/>
          <ac:spMkLst>
            <pc:docMk/>
            <pc:sldMk cId="0" sldId="272"/>
            <ac:spMk id="340" creationId="{00000000-0000-0000-0000-000000000000}"/>
          </ac:spMkLst>
        </pc:spChg>
      </pc:sldChg>
      <pc:sldChg chg="addSp delSp modSp">
        <pc:chgData name="ゲスト ユーザー" userId="" providerId="Windows Live" clId="Web-{C583B653-D557-4848-A484-92B873675025}" dt="2021-03-25T08:42:19.911" v="1365" actId="14100"/>
        <pc:sldMkLst>
          <pc:docMk/>
          <pc:sldMk cId="3276162484" sldId="321"/>
        </pc:sldMkLst>
        <pc:spChg chg="mod">
          <ac:chgData name="ゲスト ユーザー" userId="" providerId="Windows Live" clId="Web-{C583B653-D557-4848-A484-92B873675025}" dt="2021-03-25T08:42:19.911" v="1365" actId="14100"/>
          <ac:spMkLst>
            <pc:docMk/>
            <pc:sldMk cId="3276162484" sldId="321"/>
            <ac:spMk id="3" creationId="{41B6E82B-6D9B-4BBB-B277-69B8CA0B91C3}"/>
          </ac:spMkLst>
        </pc:spChg>
        <pc:spChg chg="add mod">
          <ac:chgData name="ゲスト ユーザー" userId="" providerId="Windows Live" clId="Web-{C583B653-D557-4848-A484-92B873675025}" dt="2021-03-25T08:42:00.551" v="1363" actId="14100"/>
          <ac:spMkLst>
            <pc:docMk/>
            <pc:sldMk cId="3276162484" sldId="321"/>
            <ac:spMk id="4" creationId="{59D282B1-BBBF-4A80-B193-BBE7DB3CC307}"/>
          </ac:spMkLst>
        </pc:spChg>
        <pc:spChg chg="del mod">
          <ac:chgData name="ゲスト ユーザー" userId="" providerId="Windows Live" clId="Web-{C583B653-D557-4848-A484-92B873675025}" dt="2021-03-25T08:41:09.831" v="1355"/>
          <ac:spMkLst>
            <pc:docMk/>
            <pc:sldMk cId="3276162484" sldId="321"/>
            <ac:spMk id="352" creationId="{00000000-0000-0000-0000-000000000000}"/>
          </ac:spMkLst>
        </pc:spChg>
      </pc:sldChg>
      <pc:sldChg chg="modSp">
        <pc:chgData name="ゲスト ユーザー" userId="" providerId="Windows Live" clId="Web-{C583B653-D557-4848-A484-92B873675025}" dt="2021-03-25T08:51:28.001" v="1424" actId="1076"/>
        <pc:sldMkLst>
          <pc:docMk/>
          <pc:sldMk cId="562492338" sldId="322"/>
        </pc:sldMkLst>
        <pc:spChg chg="mod">
          <ac:chgData name="ゲスト ユーザー" userId="" providerId="Windows Live" clId="Web-{C583B653-D557-4848-A484-92B873675025}" dt="2021-03-25T08:51:19.938" v="1422" actId="20577"/>
          <ac:spMkLst>
            <pc:docMk/>
            <pc:sldMk cId="562492338" sldId="322"/>
            <ac:spMk id="3" creationId="{41B6E82B-6D9B-4BBB-B277-69B8CA0B91C3}"/>
          </ac:spMkLst>
        </pc:spChg>
        <pc:spChg chg="mod">
          <ac:chgData name="ゲスト ユーザー" userId="" providerId="Windows Live" clId="Web-{C583B653-D557-4848-A484-92B873675025}" dt="2021-03-25T08:50:56.359" v="1419" actId="1076"/>
          <ac:spMkLst>
            <pc:docMk/>
            <pc:sldMk cId="562492338" sldId="322"/>
            <ac:spMk id="7" creationId="{42EC0032-42C7-44A0-848B-97AE8AD9FB23}"/>
          </ac:spMkLst>
        </pc:spChg>
        <pc:spChg chg="mod">
          <ac:chgData name="ゲスト ユーザー" userId="" providerId="Windows Live" clId="Web-{C583B653-D557-4848-A484-92B873675025}" dt="2021-03-25T08:51:23.360" v="1423" actId="1076"/>
          <ac:spMkLst>
            <pc:docMk/>
            <pc:sldMk cId="562492338" sldId="322"/>
            <ac:spMk id="12" creationId="{58CA6078-ED0B-4C91-AA48-D21B66B5E595}"/>
          </ac:spMkLst>
        </pc:spChg>
        <pc:spChg chg="mod">
          <ac:chgData name="ゲスト ユーザー" userId="" providerId="Windows Live" clId="Web-{C583B653-D557-4848-A484-92B873675025}" dt="2021-03-25T08:51:28.001" v="1424" actId="1076"/>
          <ac:spMkLst>
            <pc:docMk/>
            <pc:sldMk cId="562492338" sldId="322"/>
            <ac:spMk id="13" creationId="{36309310-D8CF-4B53-8396-EDE45A4C6E0E}"/>
          </ac:spMkLst>
        </pc:spChg>
      </pc:sldChg>
      <pc:sldChg chg="addSp delSp modSp">
        <pc:chgData name="ゲスト ユーザー" userId="" providerId="Windows Live" clId="Web-{C583B653-D557-4848-A484-92B873675025}" dt="2021-03-25T04:46:52.408" v="151" actId="1076"/>
        <pc:sldMkLst>
          <pc:docMk/>
          <pc:sldMk cId="2287875244" sldId="326"/>
        </pc:sldMkLst>
        <pc:spChg chg="mod">
          <ac:chgData name="ゲスト ユーザー" userId="" providerId="Windows Live" clId="Web-{C583B653-D557-4848-A484-92B873675025}" dt="2021-03-25T04:44:22.968" v="100" actId="20577"/>
          <ac:spMkLst>
            <pc:docMk/>
            <pc:sldMk cId="2287875244" sldId="326"/>
            <ac:spMk id="3" creationId="{41B6E82B-6D9B-4BBB-B277-69B8CA0B91C3}"/>
          </ac:spMkLst>
        </pc:spChg>
        <pc:spChg chg="mod">
          <ac:chgData name="ゲスト ユーザー" userId="" providerId="Windows Live" clId="Web-{C583B653-D557-4848-A484-92B873675025}" dt="2021-03-25T04:25:17.775" v="53" actId="20577"/>
          <ac:spMkLst>
            <pc:docMk/>
            <pc:sldMk cId="2287875244" sldId="326"/>
            <ac:spMk id="6" creationId="{26D9CFD5-9606-4498-B0C4-186961BD070F}"/>
          </ac:spMkLst>
        </pc:spChg>
        <pc:spChg chg="add mod">
          <ac:chgData name="ゲスト ユーザー" userId="" providerId="Windows Live" clId="Web-{C583B653-D557-4848-A484-92B873675025}" dt="2021-03-25T04:24:46.962" v="48" actId="1076"/>
          <ac:spMkLst>
            <pc:docMk/>
            <pc:sldMk cId="2287875244" sldId="326"/>
            <ac:spMk id="8" creationId="{55477C9C-1ABB-4DB3-9A01-13A85873D62C}"/>
          </ac:spMkLst>
        </pc:spChg>
        <pc:spChg chg="add mod">
          <ac:chgData name="ゲスト ユーザー" userId="" providerId="Windows Live" clId="Web-{C583B653-D557-4848-A484-92B873675025}" dt="2021-03-25T04:43:15.201" v="76" actId="1076"/>
          <ac:spMkLst>
            <pc:docMk/>
            <pc:sldMk cId="2287875244" sldId="326"/>
            <ac:spMk id="9" creationId="{62E5B905-80E0-486D-91A8-B94B544A9218}"/>
          </ac:spMkLst>
        </pc:spChg>
        <pc:spChg chg="add mod">
          <ac:chgData name="ゲスト ユーザー" userId="" providerId="Windows Live" clId="Web-{C583B653-D557-4848-A484-92B873675025}" dt="2021-03-25T04:42:56.076" v="71" actId="1076"/>
          <ac:spMkLst>
            <pc:docMk/>
            <pc:sldMk cId="2287875244" sldId="326"/>
            <ac:spMk id="12" creationId="{33F7AD9D-591A-400B-AE4A-199EF276889D}"/>
          </ac:spMkLst>
        </pc:spChg>
        <pc:spChg chg="add mod">
          <ac:chgData name="ゲスト ユーザー" userId="" providerId="Windows Live" clId="Web-{C583B653-D557-4848-A484-92B873675025}" dt="2021-03-25T04:43:45.327" v="83" actId="1076"/>
          <ac:spMkLst>
            <pc:docMk/>
            <pc:sldMk cId="2287875244" sldId="326"/>
            <ac:spMk id="13" creationId="{B2124659-3C11-47B5-84E0-2230D25AAB67}"/>
          </ac:spMkLst>
        </pc:spChg>
        <pc:spChg chg="add mod">
          <ac:chgData name="ゲスト ユーザー" userId="" providerId="Windows Live" clId="Web-{C583B653-D557-4848-A484-92B873675025}" dt="2021-03-25T04:44:01.671" v="87" actId="1076"/>
          <ac:spMkLst>
            <pc:docMk/>
            <pc:sldMk cId="2287875244" sldId="326"/>
            <ac:spMk id="14" creationId="{BC44B692-8399-4D40-9B91-C9D7608F38B4}"/>
          </ac:spMkLst>
        </pc:spChg>
        <pc:spChg chg="add mod">
          <ac:chgData name="ゲスト ユーザー" userId="" providerId="Windows Live" clId="Web-{C583B653-D557-4848-A484-92B873675025}" dt="2021-03-25T04:44:57.375" v="114" actId="1076"/>
          <ac:spMkLst>
            <pc:docMk/>
            <pc:sldMk cId="2287875244" sldId="326"/>
            <ac:spMk id="15" creationId="{C8789C96-4BC0-4E69-B503-B773B12F4ADA}"/>
          </ac:spMkLst>
        </pc:spChg>
        <pc:spChg chg="add mod">
          <ac:chgData name="ゲスト ユーザー" userId="" providerId="Windows Live" clId="Web-{C583B653-D557-4848-A484-92B873675025}" dt="2021-03-25T04:45:24.813" v="124" actId="1076"/>
          <ac:spMkLst>
            <pc:docMk/>
            <pc:sldMk cId="2287875244" sldId="326"/>
            <ac:spMk id="16" creationId="{8D3857B1-1EFE-44EC-BE35-0E5F38F906FC}"/>
          </ac:spMkLst>
        </pc:spChg>
        <pc:spChg chg="add del mod">
          <ac:chgData name="ゲスト ユーザー" userId="" providerId="Windows Live" clId="Web-{C583B653-D557-4848-A484-92B873675025}" dt="2021-03-25T04:45:15.656" v="122"/>
          <ac:spMkLst>
            <pc:docMk/>
            <pc:sldMk cId="2287875244" sldId="326"/>
            <ac:spMk id="17" creationId="{9F1996AD-9299-438C-992C-159FBD20DD98}"/>
          </ac:spMkLst>
        </pc:spChg>
        <pc:spChg chg="add mod">
          <ac:chgData name="ゲスト ユーザー" userId="" providerId="Windows Live" clId="Web-{C583B653-D557-4848-A484-92B873675025}" dt="2021-03-25T04:45:38.141" v="127" actId="1076"/>
          <ac:spMkLst>
            <pc:docMk/>
            <pc:sldMk cId="2287875244" sldId="326"/>
            <ac:spMk id="18" creationId="{3FF38A97-2C57-4AB1-AB1C-EC86C1114E36}"/>
          </ac:spMkLst>
        </pc:spChg>
        <pc:spChg chg="add mod">
          <ac:chgData name="ゲスト ユーザー" userId="" providerId="Windows Live" clId="Web-{C583B653-D557-4848-A484-92B873675025}" dt="2021-03-25T04:45:47.563" v="129" actId="1076"/>
          <ac:spMkLst>
            <pc:docMk/>
            <pc:sldMk cId="2287875244" sldId="326"/>
            <ac:spMk id="19" creationId="{EF761811-A5A2-40CF-AFDF-3B85917B7E9E}"/>
          </ac:spMkLst>
        </pc:spChg>
        <pc:spChg chg="add del mod">
          <ac:chgData name="ゲスト ユーザー" userId="" providerId="Windows Live" clId="Web-{C583B653-D557-4848-A484-92B873675025}" dt="2021-03-25T04:46:26.360" v="140"/>
          <ac:spMkLst>
            <pc:docMk/>
            <pc:sldMk cId="2287875244" sldId="326"/>
            <ac:spMk id="20" creationId="{5B6CB42F-370F-4BFD-A382-6F43153E0A82}"/>
          </ac:spMkLst>
        </pc:spChg>
        <pc:spChg chg="add mod">
          <ac:chgData name="ゲスト ユーザー" userId="" providerId="Windows Live" clId="Web-{C583B653-D557-4848-A484-92B873675025}" dt="2021-03-25T04:46:52.408" v="151" actId="1076"/>
          <ac:spMkLst>
            <pc:docMk/>
            <pc:sldMk cId="2287875244" sldId="326"/>
            <ac:spMk id="21" creationId="{D23B547B-B0BE-4AAA-95ED-68DF21F6B35E}"/>
          </ac:spMkLst>
        </pc:spChg>
      </pc:sldChg>
      <pc:sldChg chg="addSp delSp modSp">
        <pc:chgData name="ゲスト ユーザー" userId="" providerId="Windows Live" clId="Web-{C583B653-D557-4848-A484-92B873675025}" dt="2021-03-25T08:49:18.514" v="1417" actId="20577"/>
        <pc:sldMkLst>
          <pc:docMk/>
          <pc:sldMk cId="438134143" sldId="328"/>
        </pc:sldMkLst>
        <pc:spChg chg="mod">
          <ac:chgData name="ゲスト ユーザー" userId="" providerId="Windows Live" clId="Web-{C583B653-D557-4848-A484-92B873675025}" dt="2021-03-25T08:49:18.514" v="1417" actId="20577"/>
          <ac:spMkLst>
            <pc:docMk/>
            <pc:sldMk cId="438134143" sldId="328"/>
            <ac:spMk id="3" creationId="{41B6E82B-6D9B-4BBB-B277-69B8CA0B91C3}"/>
          </ac:spMkLst>
        </pc:spChg>
        <pc:spChg chg="mod">
          <ac:chgData name="ゲスト ユーザー" userId="" providerId="Windows Live" clId="Web-{C583B653-D557-4848-A484-92B873675025}" dt="2021-03-25T04:48:17.128" v="167" actId="14100"/>
          <ac:spMkLst>
            <pc:docMk/>
            <pc:sldMk cId="438134143" sldId="328"/>
            <ac:spMk id="4" creationId="{F76CB4E3-2CAA-4681-AF78-9D9173C6BB5A}"/>
          </ac:spMkLst>
        </pc:spChg>
        <pc:spChg chg="add del mod">
          <ac:chgData name="ゲスト ユーザー" userId="" providerId="Windows Live" clId="Web-{C583B653-D557-4848-A484-92B873675025}" dt="2021-03-25T04:51:02.615" v="218"/>
          <ac:spMkLst>
            <pc:docMk/>
            <pc:sldMk cId="438134143" sldId="328"/>
            <ac:spMk id="6" creationId="{66BD89DB-3F42-4CB9-B929-720F2D0A3997}"/>
          </ac:spMkLst>
        </pc:spChg>
        <pc:spChg chg="add mod">
          <ac:chgData name="ゲスト ユーザー" userId="" providerId="Windows Live" clId="Web-{C583B653-D557-4848-A484-92B873675025}" dt="2021-03-25T08:48:55.638" v="1415" actId="1076"/>
          <ac:spMkLst>
            <pc:docMk/>
            <pc:sldMk cId="438134143" sldId="328"/>
            <ac:spMk id="10" creationId="{6F4170D3-2CDB-4E46-8E1E-3E6DACB88BBB}"/>
          </ac:spMkLst>
        </pc:spChg>
        <pc:spChg chg="add mod">
          <ac:chgData name="ゲスト ユーザー" userId="" providerId="Windows Live" clId="Web-{C583B653-D557-4848-A484-92B873675025}" dt="2021-03-25T04:48:27.487" v="169" actId="1076"/>
          <ac:spMkLst>
            <pc:docMk/>
            <pc:sldMk cId="438134143" sldId="328"/>
            <ac:spMk id="11" creationId="{99544E55-CF71-4D25-AEF5-0F89B5665567}"/>
          </ac:spMkLst>
        </pc:spChg>
      </pc:sldChg>
      <pc:sldChg chg="addSp modSp">
        <pc:chgData name="ゲスト ユーザー" userId="" providerId="Windows Live" clId="Web-{C583B653-D557-4848-A484-92B873675025}" dt="2021-03-25T05:07:33.615" v="476" actId="1076"/>
        <pc:sldMkLst>
          <pc:docMk/>
          <pc:sldMk cId="2539985523" sldId="329"/>
        </pc:sldMkLst>
        <pc:spChg chg="mod">
          <ac:chgData name="ゲスト ユーザー" userId="" providerId="Windows Live" clId="Web-{C583B653-D557-4848-A484-92B873675025}" dt="2021-03-25T05:06:56.880" v="459" actId="20577"/>
          <ac:spMkLst>
            <pc:docMk/>
            <pc:sldMk cId="2539985523" sldId="329"/>
            <ac:spMk id="6" creationId="{A37D0B3E-E398-46E3-862F-CB12BB9ACA59}"/>
          </ac:spMkLst>
        </pc:spChg>
        <pc:spChg chg="add mod">
          <ac:chgData name="ゲスト ユーザー" userId="" providerId="Windows Live" clId="Web-{C583B653-D557-4848-A484-92B873675025}" dt="2021-03-25T04:54:56.603" v="254" actId="1076"/>
          <ac:spMkLst>
            <pc:docMk/>
            <pc:sldMk cId="2539985523" sldId="329"/>
            <ac:spMk id="7" creationId="{056376E6-ADBA-4091-A37C-D9F54CC1052E}"/>
          </ac:spMkLst>
        </pc:spChg>
        <pc:spChg chg="add mod">
          <ac:chgData name="ゲスト ユーザー" userId="" providerId="Windows Live" clId="Web-{C583B653-D557-4848-A484-92B873675025}" dt="2021-03-25T04:54:35.415" v="250" actId="1076"/>
          <ac:spMkLst>
            <pc:docMk/>
            <pc:sldMk cId="2539985523" sldId="329"/>
            <ac:spMk id="9" creationId="{510B5B88-7801-4BFD-B5A3-9E5D8C4EA089}"/>
          </ac:spMkLst>
        </pc:spChg>
        <pc:spChg chg="add mod">
          <ac:chgData name="ゲスト ユーザー" userId="" providerId="Windows Live" clId="Web-{C583B653-D557-4848-A484-92B873675025}" dt="2021-03-25T05:07:20.849" v="470" actId="14100"/>
          <ac:spMkLst>
            <pc:docMk/>
            <pc:sldMk cId="2539985523" sldId="329"/>
            <ac:spMk id="11" creationId="{E1BCB2C0-EAA3-44F0-B63E-3FFC2566749F}"/>
          </ac:spMkLst>
        </pc:spChg>
        <pc:spChg chg="add mod">
          <ac:chgData name="ゲスト ユーザー" userId="" providerId="Windows Live" clId="Web-{C583B653-D557-4848-A484-92B873675025}" dt="2021-03-25T05:06:56.958" v="461" actId="1076"/>
          <ac:spMkLst>
            <pc:docMk/>
            <pc:sldMk cId="2539985523" sldId="329"/>
            <ac:spMk id="12" creationId="{3BED4868-01EB-44DB-A479-DD8A0C14A54C}"/>
          </ac:spMkLst>
        </pc:spChg>
        <pc:spChg chg="add mod">
          <ac:chgData name="ゲスト ユーザー" userId="" providerId="Windows Live" clId="Web-{C583B653-D557-4848-A484-92B873675025}" dt="2021-03-25T05:07:26.240" v="472" actId="1076"/>
          <ac:spMkLst>
            <pc:docMk/>
            <pc:sldMk cId="2539985523" sldId="329"/>
            <ac:spMk id="15" creationId="{929FC3A2-3C00-43A4-A2AC-6B8ED1257AFD}"/>
          </ac:spMkLst>
        </pc:spChg>
        <pc:spChg chg="add mod">
          <ac:chgData name="ゲスト ユーザー" userId="" providerId="Windows Live" clId="Web-{C583B653-D557-4848-A484-92B873675025}" dt="2021-03-25T05:07:29.959" v="474" actId="1076"/>
          <ac:spMkLst>
            <pc:docMk/>
            <pc:sldMk cId="2539985523" sldId="329"/>
            <ac:spMk id="16" creationId="{31C69468-09F1-4F43-AB58-1B0B02C80E88}"/>
          </ac:spMkLst>
        </pc:spChg>
        <pc:spChg chg="add mod">
          <ac:chgData name="ゲスト ユーザー" userId="" providerId="Windows Live" clId="Web-{C583B653-D557-4848-A484-92B873675025}" dt="2021-03-25T05:07:33.615" v="476" actId="1076"/>
          <ac:spMkLst>
            <pc:docMk/>
            <pc:sldMk cId="2539985523" sldId="329"/>
            <ac:spMk id="17" creationId="{B9896799-1B13-4501-9D1A-2C0C404EBFC2}"/>
          </ac:spMkLst>
        </pc:spChg>
      </pc:sldChg>
      <pc:sldChg chg="addSp delSp modSp">
        <pc:chgData name="ゲスト ユーザー" userId="" providerId="Windows Live" clId="Web-{C583B653-D557-4848-A484-92B873675025}" dt="2021-03-25T07:26:22.876" v="570" actId="20577"/>
        <pc:sldMkLst>
          <pc:docMk/>
          <pc:sldMk cId="2026746202" sldId="330"/>
        </pc:sldMkLst>
        <pc:spChg chg="del mod">
          <ac:chgData name="ゲスト ユーザー" userId="" providerId="Windows Live" clId="Web-{C583B653-D557-4848-A484-92B873675025}" dt="2021-03-25T04:55:36.854" v="263"/>
          <ac:spMkLst>
            <pc:docMk/>
            <pc:sldMk cId="2026746202" sldId="330"/>
            <ac:spMk id="6" creationId="{A37D0B3E-E398-46E3-862F-CB12BB9ACA59}"/>
          </ac:spMkLst>
        </pc:spChg>
        <pc:spChg chg="add mod">
          <ac:chgData name="ゲスト ユーザー" userId="" providerId="Windows Live" clId="Web-{C583B653-D557-4848-A484-92B873675025}" dt="2021-03-25T07:26:22.876" v="570" actId="20577"/>
          <ac:spMkLst>
            <pc:docMk/>
            <pc:sldMk cId="2026746202" sldId="330"/>
            <ac:spMk id="7" creationId="{93007182-CB31-47D9-8D8A-EFA5996A2CA1}"/>
          </ac:spMkLst>
        </pc:spChg>
        <pc:spChg chg="add mod">
          <ac:chgData name="ゲスト ユーザー" userId="" providerId="Windows Live" clId="Web-{C583B653-D557-4848-A484-92B873675025}" dt="2021-03-25T04:56:27.167" v="275" actId="1076"/>
          <ac:spMkLst>
            <pc:docMk/>
            <pc:sldMk cId="2026746202" sldId="330"/>
            <ac:spMk id="9" creationId="{41F2906C-B8D8-4D43-ACC9-87B2836D6640}"/>
          </ac:spMkLst>
        </pc:spChg>
        <pc:spChg chg="add mod">
          <ac:chgData name="ゲスト ユーザー" userId="" providerId="Windows Live" clId="Web-{C583B653-D557-4848-A484-92B873675025}" dt="2021-03-25T04:56:36.120" v="277" actId="1076"/>
          <ac:spMkLst>
            <pc:docMk/>
            <pc:sldMk cId="2026746202" sldId="330"/>
            <ac:spMk id="11" creationId="{313F3025-0415-4570-A482-7D1261DD577E}"/>
          </ac:spMkLst>
        </pc:spChg>
        <pc:spChg chg="add mod">
          <ac:chgData name="ゲスト ユーザー" userId="" providerId="Windows Live" clId="Web-{C583B653-D557-4848-A484-92B873675025}" dt="2021-03-25T04:57:23.309" v="284" actId="1076"/>
          <ac:spMkLst>
            <pc:docMk/>
            <pc:sldMk cId="2026746202" sldId="330"/>
            <ac:spMk id="13" creationId="{09415368-890A-4431-AD53-26AEDB1A281A}"/>
          </ac:spMkLst>
        </pc:spChg>
        <pc:spChg chg="add mod">
          <ac:chgData name="ゲスト ユーザー" userId="" providerId="Windows Live" clId="Web-{C583B653-D557-4848-A484-92B873675025}" dt="2021-03-25T05:07:52.459" v="482" actId="1076"/>
          <ac:spMkLst>
            <pc:docMk/>
            <pc:sldMk cId="2026746202" sldId="330"/>
            <ac:spMk id="15" creationId="{BB9C45AF-58C1-4648-A6B5-D936395DA4EF}"/>
          </ac:spMkLst>
        </pc:spChg>
        <pc:spChg chg="mod">
          <ac:chgData name="ゲスト ユーザー" userId="" providerId="Windows Live" clId="Web-{C583B653-D557-4848-A484-92B873675025}" dt="2021-03-25T04:56:43.699" v="279" actId="20577"/>
          <ac:spMkLst>
            <pc:docMk/>
            <pc:sldMk cId="2026746202" sldId="330"/>
            <ac:spMk id="350" creationId="{00000000-0000-0000-0000-000000000000}"/>
          </ac:spMkLst>
        </pc:spChg>
      </pc:sldChg>
      <pc:sldChg chg="addSp delSp modSp">
        <pc:chgData name="ゲスト ユーザー" userId="" providerId="Windows Live" clId="Web-{C583B653-D557-4848-A484-92B873675025}" dt="2021-03-25T07:19:31.648" v="496" actId="1076"/>
        <pc:sldMkLst>
          <pc:docMk/>
          <pc:sldMk cId="3785275960" sldId="331"/>
        </pc:sldMkLst>
        <pc:spChg chg="mod">
          <ac:chgData name="ゲスト ユーザー" userId="" providerId="Windows Live" clId="Web-{C583B653-D557-4848-A484-92B873675025}" dt="2021-03-25T04:58:21.872" v="306" actId="20577"/>
          <ac:spMkLst>
            <pc:docMk/>
            <pc:sldMk cId="3785275960" sldId="331"/>
            <ac:spMk id="3" creationId="{41B6E82B-6D9B-4BBB-B277-69B8CA0B91C3}"/>
          </ac:spMkLst>
        </pc:spChg>
        <pc:spChg chg="del mod">
          <ac:chgData name="ゲスト ユーザー" userId="" providerId="Windows Live" clId="Web-{C583B653-D557-4848-A484-92B873675025}" dt="2021-03-25T05:01:55.250" v="354"/>
          <ac:spMkLst>
            <pc:docMk/>
            <pc:sldMk cId="3785275960" sldId="331"/>
            <ac:spMk id="6" creationId="{A37D0B3E-E398-46E3-862F-CB12BB9ACA59}"/>
          </ac:spMkLst>
        </pc:spChg>
        <pc:spChg chg="add mod">
          <ac:chgData name="ゲスト ユーザー" userId="" providerId="Windows Live" clId="Web-{C583B653-D557-4848-A484-92B873675025}" dt="2021-03-25T04:58:04.825" v="299" actId="1076"/>
          <ac:spMkLst>
            <pc:docMk/>
            <pc:sldMk cId="3785275960" sldId="331"/>
            <ac:spMk id="7" creationId="{86CC8488-9916-494F-89EB-649CA88CB33D}"/>
          </ac:spMkLst>
        </pc:spChg>
        <pc:spChg chg="add mod">
          <ac:chgData name="ゲスト ユーザー" userId="" providerId="Windows Live" clId="Web-{C583B653-D557-4848-A484-92B873675025}" dt="2021-03-25T04:57:50.965" v="291" actId="20577"/>
          <ac:spMkLst>
            <pc:docMk/>
            <pc:sldMk cId="3785275960" sldId="331"/>
            <ac:spMk id="10" creationId="{2C5BD787-032B-458C-AFA4-5EBCC4E5A9FD}"/>
          </ac:spMkLst>
        </pc:spChg>
        <pc:spChg chg="add del mod">
          <ac:chgData name="ゲスト ユーザー" userId="" providerId="Windows Live" clId="Web-{C583B653-D557-4848-A484-92B873675025}" dt="2021-03-25T05:08:51.710" v="495" actId="1076"/>
          <ac:spMkLst>
            <pc:docMk/>
            <pc:sldMk cId="3785275960" sldId="331"/>
            <ac:spMk id="12" creationId="{E063BC9A-3A5A-4E75-B787-2A2AAC8D8317}"/>
          </ac:spMkLst>
        </pc:spChg>
        <pc:spChg chg="add mod">
          <ac:chgData name="ゲスト ユーザー" userId="" providerId="Windows Live" clId="Web-{C583B653-D557-4848-A484-92B873675025}" dt="2021-03-25T04:58:16.263" v="304" actId="20577"/>
          <ac:spMkLst>
            <pc:docMk/>
            <pc:sldMk cId="3785275960" sldId="331"/>
            <ac:spMk id="13" creationId="{06C9B88F-7DBF-41E9-B6F0-37DFB81C1518}"/>
          </ac:spMkLst>
        </pc:spChg>
        <pc:spChg chg="add mod">
          <ac:chgData name="ゲスト ユーザー" userId="" providerId="Windows Live" clId="Web-{C583B653-D557-4848-A484-92B873675025}" dt="2021-03-25T04:58:50.169" v="310" actId="1076"/>
          <ac:spMkLst>
            <pc:docMk/>
            <pc:sldMk cId="3785275960" sldId="331"/>
            <ac:spMk id="15" creationId="{F044EE06-6517-4C3B-8030-B7FC203D954F}"/>
          </ac:spMkLst>
        </pc:spChg>
        <pc:spChg chg="add del mod">
          <ac:chgData name="ゲスト ユーザー" userId="" providerId="Windows Live" clId="Web-{C583B653-D557-4848-A484-92B873675025}" dt="2021-03-25T05:00:11.499" v="329"/>
          <ac:spMkLst>
            <pc:docMk/>
            <pc:sldMk cId="3785275960" sldId="331"/>
            <ac:spMk id="17" creationId="{7E6355EE-1503-44D9-8F46-AD7D43E87E87}"/>
          </ac:spMkLst>
        </pc:spChg>
        <pc:spChg chg="add mod">
          <ac:chgData name="ゲスト ユーザー" userId="" providerId="Windows Live" clId="Web-{C583B653-D557-4848-A484-92B873675025}" dt="2021-03-25T04:59:13.904" v="319" actId="1076"/>
          <ac:spMkLst>
            <pc:docMk/>
            <pc:sldMk cId="3785275960" sldId="331"/>
            <ac:spMk id="18" creationId="{A367CA89-C9DF-412B-BC49-2B5B93E913BD}"/>
          </ac:spMkLst>
        </pc:spChg>
        <pc:spChg chg="add mod">
          <ac:chgData name="ゲスト ユーザー" userId="" providerId="Windows Live" clId="Web-{C583B653-D557-4848-A484-92B873675025}" dt="2021-03-25T07:19:31.648" v="496" actId="1076"/>
          <ac:spMkLst>
            <pc:docMk/>
            <pc:sldMk cId="3785275960" sldId="331"/>
            <ac:spMk id="19" creationId="{B316F3E0-A2FE-470A-BA76-0CE201DEA2C9}"/>
          </ac:spMkLst>
        </pc:spChg>
        <pc:spChg chg="add mod">
          <ac:chgData name="ゲスト ユーザー" userId="" providerId="Windows Live" clId="Web-{C583B653-D557-4848-A484-92B873675025}" dt="2021-03-25T05:08:23.554" v="489" actId="1076"/>
          <ac:spMkLst>
            <pc:docMk/>
            <pc:sldMk cId="3785275960" sldId="331"/>
            <ac:spMk id="20" creationId="{ADEC169C-934E-44EA-9C12-A07DD7459933}"/>
          </ac:spMkLst>
        </pc:spChg>
        <pc:spChg chg="add mod">
          <ac:chgData name="ゲスト ユーザー" userId="" providerId="Windows Live" clId="Web-{C583B653-D557-4848-A484-92B873675025}" dt="2021-03-25T05:01:57.110" v="355" actId="1076"/>
          <ac:spMkLst>
            <pc:docMk/>
            <pc:sldMk cId="3785275960" sldId="331"/>
            <ac:spMk id="21" creationId="{2A614F58-6869-4203-B793-36B202460EA2}"/>
          </ac:spMkLst>
        </pc:spChg>
        <pc:spChg chg="add mod">
          <ac:chgData name="ゲスト ユーザー" userId="" providerId="Windows Live" clId="Web-{C583B653-D557-4848-A484-92B873675025}" dt="2021-03-25T05:08:14.147" v="486" actId="14100"/>
          <ac:spMkLst>
            <pc:docMk/>
            <pc:sldMk cId="3785275960" sldId="331"/>
            <ac:spMk id="23" creationId="{44C9C6DB-8CDC-40A7-8B0B-C656A4DAD5ED}"/>
          </ac:spMkLst>
        </pc:spChg>
        <pc:spChg chg="add mod">
          <ac:chgData name="ゲスト ユーザー" userId="" providerId="Windows Live" clId="Web-{C583B653-D557-4848-A484-92B873675025}" dt="2021-03-25T05:08:42.257" v="494" actId="14100"/>
          <ac:spMkLst>
            <pc:docMk/>
            <pc:sldMk cId="3785275960" sldId="331"/>
            <ac:spMk id="26" creationId="{21A6A30F-D407-4D1E-B3B6-22A1A00DB89C}"/>
          </ac:spMkLst>
        </pc:spChg>
        <pc:spChg chg="mod">
          <ac:chgData name="ゲスト ユーザー" userId="" providerId="Windows Live" clId="Web-{C583B653-D557-4848-A484-92B873675025}" dt="2021-03-25T04:57:59.856" v="298" actId="20577"/>
          <ac:spMkLst>
            <pc:docMk/>
            <pc:sldMk cId="3785275960" sldId="331"/>
            <ac:spMk id="350" creationId="{00000000-0000-0000-0000-000000000000}"/>
          </ac:spMkLst>
        </pc:spChg>
      </pc:sldChg>
      <pc:sldChg chg="addSp delSp modSp">
        <pc:chgData name="ゲスト ユーザー" userId="" providerId="Windows Live" clId="Web-{C583B653-D557-4848-A484-92B873675025}" dt="2021-03-25T07:28:53.457" v="577" actId="20577"/>
        <pc:sldMkLst>
          <pc:docMk/>
          <pc:sldMk cId="2809793291" sldId="332"/>
        </pc:sldMkLst>
        <pc:spChg chg="del mod">
          <ac:chgData name="ゲスト ユーザー" userId="" providerId="Windows Live" clId="Web-{C583B653-D557-4848-A484-92B873675025}" dt="2021-03-25T05:02:53.220" v="366"/>
          <ac:spMkLst>
            <pc:docMk/>
            <pc:sldMk cId="2809793291" sldId="332"/>
            <ac:spMk id="3" creationId="{41B6E82B-6D9B-4BBB-B277-69B8CA0B91C3}"/>
          </ac:spMkLst>
        </pc:spChg>
        <pc:spChg chg="add mod">
          <ac:chgData name="ゲスト ユーザー" userId="" providerId="Windows Live" clId="Web-{C583B653-D557-4848-A484-92B873675025}" dt="2021-03-25T07:20:10.649" v="503" actId="20577"/>
          <ac:spMkLst>
            <pc:docMk/>
            <pc:sldMk cId="2809793291" sldId="332"/>
            <ac:spMk id="3" creationId="{762F6D51-5A5A-49FA-A8DF-F5DC2C44ADCC}"/>
          </ac:spMkLst>
        </pc:spChg>
        <pc:spChg chg="mod">
          <ac:chgData name="ゲスト ユーザー" userId="" providerId="Windows Live" clId="Web-{C583B653-D557-4848-A484-92B873675025}" dt="2021-03-25T05:05:01.722" v="446" actId="20577"/>
          <ac:spMkLst>
            <pc:docMk/>
            <pc:sldMk cId="2809793291" sldId="332"/>
            <ac:spMk id="4" creationId="{88EF6A4C-9608-4401-A9C9-AC4F681DC086}"/>
          </ac:spMkLst>
        </pc:spChg>
        <pc:spChg chg="del mod">
          <ac:chgData name="ゲスト ユーザー" userId="" providerId="Windows Live" clId="Web-{C583B653-D557-4848-A484-92B873675025}" dt="2021-03-25T05:02:08.719" v="359"/>
          <ac:spMkLst>
            <pc:docMk/>
            <pc:sldMk cId="2809793291" sldId="332"/>
            <ac:spMk id="6" creationId="{A37D0B3E-E398-46E3-862F-CB12BB9ACA59}"/>
          </ac:spMkLst>
        </pc:spChg>
        <pc:spChg chg="add mod">
          <ac:chgData name="ゲスト ユーザー" userId="" providerId="Windows Live" clId="Web-{C583B653-D557-4848-A484-92B873675025}" dt="2021-03-25T07:21:12.166" v="509" actId="14100"/>
          <ac:spMkLst>
            <pc:docMk/>
            <pc:sldMk cId="2809793291" sldId="332"/>
            <ac:spMk id="6" creationId="{E7030A35-AC7D-411B-BE6E-D8097BDC1036}"/>
          </ac:spMkLst>
        </pc:spChg>
        <pc:spChg chg="add mod">
          <ac:chgData name="ゲスト ユーザー" userId="" providerId="Windows Live" clId="Web-{C583B653-D557-4848-A484-92B873675025}" dt="2021-03-25T05:01:32.828" v="349" actId="1076"/>
          <ac:spMkLst>
            <pc:docMk/>
            <pc:sldMk cId="2809793291" sldId="332"/>
            <ac:spMk id="8" creationId="{31BB200E-3830-4DC7-989E-845A9202B084}"/>
          </ac:spMkLst>
        </pc:spChg>
        <pc:spChg chg="add mod">
          <ac:chgData name="ゲスト ユーザー" userId="" providerId="Windows Live" clId="Web-{C583B653-D557-4848-A484-92B873675025}" dt="2021-03-25T07:28:53.457" v="577" actId="20577"/>
          <ac:spMkLst>
            <pc:docMk/>
            <pc:sldMk cId="2809793291" sldId="332"/>
            <ac:spMk id="12" creationId="{7A798780-7ADD-42DF-926A-40661511132F}"/>
          </ac:spMkLst>
        </pc:spChg>
        <pc:spChg chg="add mod">
          <ac:chgData name="ゲスト ユーザー" userId="" providerId="Windows Live" clId="Web-{C583B653-D557-4848-A484-92B873675025}" dt="2021-03-25T07:28:46.566" v="575" actId="20577"/>
          <ac:spMkLst>
            <pc:docMk/>
            <pc:sldMk cId="2809793291" sldId="332"/>
            <ac:spMk id="14" creationId="{5EF39FBF-6282-49B6-9EBB-2EAA8B24A01B}"/>
          </ac:spMkLst>
        </pc:spChg>
        <pc:spChg chg="add mod">
          <ac:chgData name="ゲスト ユーザー" userId="" providerId="Windows Live" clId="Web-{C583B653-D557-4848-A484-92B873675025}" dt="2021-03-25T07:28:50.426" v="576"/>
          <ac:spMkLst>
            <pc:docMk/>
            <pc:sldMk cId="2809793291" sldId="332"/>
            <ac:spMk id="16" creationId="{7694B4F4-903B-427A-BE4F-E88FFE025479}"/>
          </ac:spMkLst>
        </pc:spChg>
        <pc:spChg chg="add mod">
          <ac:chgData name="ゲスト ユーザー" userId="" providerId="Windows Live" clId="Web-{C583B653-D557-4848-A484-92B873675025}" dt="2021-03-25T07:21:29.385" v="514" actId="14100"/>
          <ac:spMkLst>
            <pc:docMk/>
            <pc:sldMk cId="2809793291" sldId="332"/>
            <ac:spMk id="17" creationId="{3A4F3F1F-ACDA-453B-8813-4F37CD571985}"/>
          </ac:spMkLst>
        </pc:spChg>
        <pc:picChg chg="mod">
          <ac:chgData name="ゲスト ユーザー" userId="" providerId="Windows Live" clId="Web-{C583B653-D557-4848-A484-92B873675025}" dt="2021-03-25T05:01:27.797" v="346" actId="14100"/>
          <ac:picMkLst>
            <pc:docMk/>
            <pc:sldMk cId="2809793291" sldId="332"/>
            <ac:picMk id="7" creationId="{B81B4463-1E51-4129-A767-05992C091F1E}"/>
          </ac:picMkLst>
        </pc:picChg>
        <pc:picChg chg="mod">
          <ac:chgData name="ゲスト ユーザー" userId="" providerId="Windows Live" clId="Web-{C583B653-D557-4848-A484-92B873675025}" dt="2021-03-25T05:01:31.422" v="348" actId="1076"/>
          <ac:picMkLst>
            <pc:docMk/>
            <pc:sldMk cId="2809793291" sldId="332"/>
            <ac:picMk id="9" creationId="{1F77E276-CBB2-4D45-AA3B-EFBC63A37032}"/>
          </ac:picMkLst>
        </pc:picChg>
      </pc:sldChg>
      <pc:sldChg chg="addSp modSp">
        <pc:chgData name="ゲスト ユーザー" userId="" providerId="Windows Live" clId="Web-{C583B653-D557-4848-A484-92B873675025}" dt="2021-03-25T04:24:10.242" v="46" actId="14100"/>
        <pc:sldMkLst>
          <pc:docMk/>
          <pc:sldMk cId="1515517985" sldId="333"/>
        </pc:sldMkLst>
        <pc:spChg chg="mod">
          <ac:chgData name="ゲスト ユーザー" userId="" providerId="Windows Live" clId="Web-{C583B653-D557-4848-A484-92B873675025}" dt="2021-03-25T04:20:50.629" v="5" actId="20577"/>
          <ac:spMkLst>
            <pc:docMk/>
            <pc:sldMk cId="1515517985" sldId="333"/>
            <ac:spMk id="3" creationId="{41B6E82B-6D9B-4BBB-B277-69B8CA0B91C3}"/>
          </ac:spMkLst>
        </pc:spChg>
        <pc:spChg chg="add mod">
          <ac:chgData name="ゲスト ユーザー" userId="" providerId="Windows Live" clId="Web-{C583B653-D557-4848-A484-92B873675025}" dt="2021-03-25T04:22:49.381" v="29" actId="1076"/>
          <ac:spMkLst>
            <pc:docMk/>
            <pc:sldMk cId="1515517985" sldId="333"/>
            <ac:spMk id="6" creationId="{444C62F8-D2D0-4400-844A-8C95FE296F62}"/>
          </ac:spMkLst>
        </pc:spChg>
        <pc:spChg chg="mod">
          <ac:chgData name="ゲスト ユーザー" userId="" providerId="Windows Live" clId="Web-{C583B653-D557-4848-A484-92B873675025}" dt="2021-03-25T04:23:14.100" v="33" actId="20577"/>
          <ac:spMkLst>
            <pc:docMk/>
            <pc:sldMk cId="1515517985" sldId="333"/>
            <ac:spMk id="10" creationId="{F23E8DA3-6141-4280-8B6C-BEB0BAD1F5EA}"/>
          </ac:spMkLst>
        </pc:spChg>
        <pc:spChg chg="mod">
          <ac:chgData name="ゲスト ユーザー" userId="" providerId="Windows Live" clId="Web-{C583B653-D557-4848-A484-92B873675025}" dt="2021-03-25T04:24:10.242" v="46" actId="14100"/>
          <ac:spMkLst>
            <pc:docMk/>
            <pc:sldMk cId="1515517985" sldId="333"/>
            <ac:spMk id="13" creationId="{8CF219A9-F971-4A9A-93AA-E74281D4E453}"/>
          </ac:spMkLst>
        </pc:spChg>
        <pc:spChg chg="add mod">
          <ac:chgData name="ゲスト ユーザー" userId="" providerId="Windows Live" clId="Web-{C583B653-D557-4848-A484-92B873675025}" dt="2021-03-25T04:21:47.192" v="19" actId="1076"/>
          <ac:spMkLst>
            <pc:docMk/>
            <pc:sldMk cId="1515517985" sldId="333"/>
            <ac:spMk id="14" creationId="{59E8FD82-51ED-4A8D-B9DF-AB1566DB3BA3}"/>
          </ac:spMkLst>
        </pc:spChg>
        <pc:spChg chg="add mod">
          <ac:chgData name="ゲスト ユーザー" userId="" providerId="Windows Live" clId="Web-{C583B653-D557-4848-A484-92B873675025}" dt="2021-03-25T04:22:07.505" v="23" actId="20577"/>
          <ac:spMkLst>
            <pc:docMk/>
            <pc:sldMk cId="1515517985" sldId="333"/>
            <ac:spMk id="15" creationId="{6463C07B-A621-49D2-9B3C-94A4A3E296C5}"/>
          </ac:spMkLst>
        </pc:spChg>
        <pc:spChg chg="add mod">
          <ac:chgData name="ゲスト ユーザー" userId="" providerId="Windows Live" clId="Web-{C583B653-D557-4848-A484-92B873675025}" dt="2021-03-25T04:23:44.617" v="43" actId="20577"/>
          <ac:spMkLst>
            <pc:docMk/>
            <pc:sldMk cId="1515517985" sldId="333"/>
            <ac:spMk id="16" creationId="{E63586F1-4887-4C2E-83BA-B734B284DA93}"/>
          </ac:spMkLst>
        </pc:spChg>
        <pc:spChg chg="add mod">
          <ac:chgData name="ゲスト ユーザー" userId="" providerId="Windows Live" clId="Web-{C583B653-D557-4848-A484-92B873675025}" dt="2021-03-25T04:24:03.289" v="45" actId="1076"/>
          <ac:spMkLst>
            <pc:docMk/>
            <pc:sldMk cId="1515517985" sldId="333"/>
            <ac:spMk id="17" creationId="{018E36FD-E36B-43AA-A9EC-9ED989561ABE}"/>
          </ac:spMkLst>
        </pc:spChg>
      </pc:sldChg>
      <pc:sldChg chg="addSp delSp modSp">
        <pc:chgData name="ゲスト ユーザー" userId="" providerId="Windows Live" clId="Web-{C583B653-D557-4848-A484-92B873675025}" dt="2021-03-25T07:26:42.142" v="572" actId="1076"/>
        <pc:sldMkLst>
          <pc:docMk/>
          <pc:sldMk cId="1769068483" sldId="334"/>
        </pc:sldMkLst>
        <pc:spChg chg="mod">
          <ac:chgData name="ゲスト ユーザー" userId="" providerId="Windows Live" clId="Web-{C583B653-D557-4848-A484-92B873675025}" dt="2021-03-25T04:52:15.007" v="220" actId="14100"/>
          <ac:spMkLst>
            <pc:docMk/>
            <pc:sldMk cId="1769068483" sldId="334"/>
            <ac:spMk id="3" creationId="{41B6E82B-6D9B-4BBB-B277-69B8CA0B91C3}"/>
          </ac:spMkLst>
        </pc:spChg>
        <pc:spChg chg="add mod">
          <ac:chgData name="ゲスト ユーザー" userId="" providerId="Windows Live" clId="Web-{C583B653-D557-4848-A484-92B873675025}" dt="2021-03-25T04:52:45.788" v="229" actId="14100"/>
          <ac:spMkLst>
            <pc:docMk/>
            <pc:sldMk cId="1769068483" sldId="334"/>
            <ac:spMk id="4" creationId="{3704ECCA-929D-497C-AAA7-221A5CD16308}"/>
          </ac:spMkLst>
        </pc:spChg>
        <pc:spChg chg="del mod">
          <ac:chgData name="ゲスト ユーザー" userId="" providerId="Windows Live" clId="Web-{C583B653-D557-4848-A484-92B873675025}" dt="2021-03-25T04:52:38.320" v="226"/>
          <ac:spMkLst>
            <pc:docMk/>
            <pc:sldMk cId="1769068483" sldId="334"/>
            <ac:spMk id="6" creationId="{A37D0B3E-E398-46E3-862F-CB12BB9ACA59}"/>
          </ac:spMkLst>
        </pc:spChg>
        <pc:spChg chg="add mod">
          <ac:chgData name="ゲスト ユーザー" userId="" providerId="Windows Live" clId="Web-{C583B653-D557-4848-A484-92B873675025}" dt="2021-03-25T04:53:19.164" v="235" actId="20577"/>
          <ac:spMkLst>
            <pc:docMk/>
            <pc:sldMk cId="1769068483" sldId="334"/>
            <ac:spMk id="7" creationId="{114FCFD1-B522-46AD-B187-34364BE77FF0}"/>
          </ac:spMkLst>
        </pc:spChg>
        <pc:spChg chg="add">
          <ac:chgData name="ゲスト ユーザー" userId="" providerId="Windows Live" clId="Web-{C583B653-D557-4848-A484-92B873675025}" dt="2021-03-25T04:53:49.461" v="240"/>
          <ac:spMkLst>
            <pc:docMk/>
            <pc:sldMk cId="1769068483" sldId="334"/>
            <ac:spMk id="8" creationId="{5B0A4895-9EED-4538-880A-D68134E14E03}"/>
          </ac:spMkLst>
        </pc:spChg>
        <pc:spChg chg="add mod">
          <ac:chgData name="ゲスト ユーザー" userId="" providerId="Windows Live" clId="Web-{C583B653-D557-4848-A484-92B873675025}" dt="2021-03-25T07:26:42.142" v="572" actId="1076"/>
          <ac:spMkLst>
            <pc:docMk/>
            <pc:sldMk cId="1769068483" sldId="334"/>
            <ac:spMk id="9" creationId="{F87183E1-F148-4E23-BFC8-AC5276C0E7C7}"/>
          </ac:spMkLst>
        </pc:spChg>
        <pc:spChg chg="mod">
          <ac:chgData name="ゲスト ユーザー" userId="" providerId="Windows Live" clId="Web-{C583B653-D557-4848-A484-92B873675025}" dt="2021-03-25T04:53:31.008" v="237" actId="20577"/>
          <ac:spMkLst>
            <pc:docMk/>
            <pc:sldMk cId="1769068483" sldId="334"/>
            <ac:spMk id="15" creationId="{D6505006-B74D-41DB-B680-AF00B5DFC417}"/>
          </ac:spMkLst>
        </pc:spChg>
        <pc:spChg chg="mod">
          <ac:chgData name="ゲスト ユーザー" userId="" providerId="Windows Live" clId="Web-{C583B653-D557-4848-A484-92B873675025}" dt="2021-03-25T04:53:37.805" v="239" actId="20577"/>
          <ac:spMkLst>
            <pc:docMk/>
            <pc:sldMk cId="1769068483" sldId="334"/>
            <ac:spMk id="16" creationId="{32A9F19A-F72F-4AA5-953F-B63A5077B24E}"/>
          </ac:spMkLst>
        </pc:spChg>
        <pc:spChg chg="add mod">
          <ac:chgData name="ゲスト ユーザー" userId="" providerId="Windows Live" clId="Web-{C583B653-D557-4848-A484-92B873675025}" dt="2021-03-25T04:54:01.196" v="243" actId="1076"/>
          <ac:spMkLst>
            <pc:docMk/>
            <pc:sldMk cId="1769068483" sldId="334"/>
            <ac:spMk id="19" creationId="{F76688B6-D802-4502-9018-251183AB95F7}"/>
          </ac:spMkLst>
        </pc:spChg>
      </pc:sldChg>
      <pc:sldChg chg="addSp delSp modSp">
        <pc:chgData name="ゲスト ユーザー" userId="" providerId="Windows Live" clId="Web-{C583B653-D557-4848-A484-92B873675025}" dt="2021-03-25T07:22:54.434" v="535" actId="1076"/>
        <pc:sldMkLst>
          <pc:docMk/>
          <pc:sldMk cId="2444299485" sldId="335"/>
        </pc:sldMkLst>
        <pc:spChg chg="mod">
          <ac:chgData name="ゲスト ユーザー" userId="" providerId="Windows Live" clId="Web-{C583B653-D557-4848-A484-92B873675025}" dt="2021-03-25T07:22:14.589" v="523" actId="20577"/>
          <ac:spMkLst>
            <pc:docMk/>
            <pc:sldMk cId="2444299485" sldId="335"/>
            <ac:spMk id="3" creationId="{41B6E82B-6D9B-4BBB-B277-69B8CA0B91C3}"/>
          </ac:spMkLst>
        </pc:spChg>
        <pc:spChg chg="del mod">
          <ac:chgData name="ゲスト ユーザー" userId="" providerId="Windows Live" clId="Web-{C583B653-D557-4848-A484-92B873675025}" dt="2021-03-25T05:05:47.535" v="456"/>
          <ac:spMkLst>
            <pc:docMk/>
            <pc:sldMk cId="2444299485" sldId="335"/>
            <ac:spMk id="6" creationId="{A37D0B3E-E398-46E3-862F-CB12BB9ACA59}"/>
          </ac:spMkLst>
        </pc:spChg>
        <pc:spChg chg="add mod">
          <ac:chgData name="ゲスト ユーザー" userId="" providerId="Windows Live" clId="Web-{C583B653-D557-4848-A484-92B873675025}" dt="2021-03-25T07:20:35.774" v="505" actId="1076"/>
          <ac:spMkLst>
            <pc:docMk/>
            <pc:sldMk cId="2444299485" sldId="335"/>
            <ac:spMk id="6" creationId="{C85E5B65-AA0C-430A-8D84-E57E993835D7}"/>
          </ac:spMkLst>
        </pc:spChg>
        <pc:spChg chg="add mod">
          <ac:chgData name="ゲスト ユーザー" userId="" providerId="Windows Live" clId="Web-{C583B653-D557-4848-A484-92B873675025}" dt="2021-03-25T05:05:28.176" v="452" actId="1076"/>
          <ac:spMkLst>
            <pc:docMk/>
            <pc:sldMk cId="2444299485" sldId="335"/>
            <ac:spMk id="7" creationId="{CF0786C2-FBB3-42C2-8091-2667B3DE52BD}"/>
          </ac:spMkLst>
        </pc:spChg>
        <pc:spChg chg="add mod">
          <ac:chgData name="ゲスト ユーザー" userId="" providerId="Windows Live" clId="Web-{C583B653-D557-4848-A484-92B873675025}" dt="2021-03-25T05:05:53.536" v="458" actId="14100"/>
          <ac:spMkLst>
            <pc:docMk/>
            <pc:sldMk cId="2444299485" sldId="335"/>
            <ac:spMk id="8" creationId="{012BAD32-F499-4BAE-B3A9-A15602A16C9A}"/>
          </ac:spMkLst>
        </pc:spChg>
        <pc:spChg chg="add mod">
          <ac:chgData name="ゲスト ユーザー" userId="" providerId="Windows Live" clId="Web-{C583B653-D557-4848-A484-92B873675025}" dt="2021-03-25T07:22:28.105" v="527" actId="1076"/>
          <ac:spMkLst>
            <pc:docMk/>
            <pc:sldMk cId="2444299485" sldId="335"/>
            <ac:spMk id="9" creationId="{B67A5A28-3548-4342-8115-35A4A5833209}"/>
          </ac:spMkLst>
        </pc:spChg>
        <pc:spChg chg="add mod">
          <ac:chgData name="ゲスト ユーザー" userId="" providerId="Windows Live" clId="Web-{C583B653-D557-4848-A484-92B873675025}" dt="2021-03-25T07:22:32.761" v="529" actId="1076"/>
          <ac:spMkLst>
            <pc:docMk/>
            <pc:sldMk cId="2444299485" sldId="335"/>
            <ac:spMk id="14" creationId="{7B1A4FEF-7337-4458-9FBE-99C6CCF43A4B}"/>
          </ac:spMkLst>
        </pc:spChg>
        <pc:spChg chg="add mod">
          <ac:chgData name="ゲスト ユーザー" userId="" providerId="Windows Live" clId="Web-{C583B653-D557-4848-A484-92B873675025}" dt="2021-03-25T07:22:47.668" v="533" actId="14100"/>
          <ac:spMkLst>
            <pc:docMk/>
            <pc:sldMk cId="2444299485" sldId="335"/>
            <ac:spMk id="15" creationId="{B5424360-4454-4E13-86BD-A3C923041E50}"/>
          </ac:spMkLst>
        </pc:spChg>
        <pc:spChg chg="add mod">
          <ac:chgData name="ゲスト ユーザー" userId="" providerId="Windows Live" clId="Web-{C583B653-D557-4848-A484-92B873675025}" dt="2021-03-25T07:22:54.434" v="535" actId="1076"/>
          <ac:spMkLst>
            <pc:docMk/>
            <pc:sldMk cId="2444299485" sldId="335"/>
            <ac:spMk id="16" creationId="{067127F7-D212-4B8A-932B-2D9346CF6C85}"/>
          </ac:spMkLst>
        </pc:spChg>
      </pc:sldChg>
      <pc:sldChg chg="del">
        <pc:chgData name="ゲスト ユーザー" userId="" providerId="Windows Live" clId="Web-{C583B653-D557-4848-A484-92B873675025}" dt="2021-03-25T04:51:51.131" v="219"/>
        <pc:sldMkLst>
          <pc:docMk/>
          <pc:sldMk cId="3150105958" sldId="336"/>
        </pc:sldMkLst>
      </pc:sldChg>
      <pc:sldChg chg="addSp delSp modSp">
        <pc:chgData name="ゲスト ユーザー" userId="" providerId="Windows Live" clId="Web-{C583B653-D557-4848-A484-92B873675025}" dt="2021-03-25T07:32:29.133" v="604" actId="20577"/>
        <pc:sldMkLst>
          <pc:docMk/>
          <pc:sldMk cId="960304463" sldId="337"/>
        </pc:sldMkLst>
        <pc:spChg chg="mod">
          <ac:chgData name="ゲスト ユーザー" userId="" providerId="Windows Live" clId="Web-{C583B653-D557-4848-A484-92B873675025}" dt="2021-03-25T07:23:12.106" v="536" actId="20577"/>
          <ac:spMkLst>
            <pc:docMk/>
            <pc:sldMk cId="960304463" sldId="337"/>
            <ac:spMk id="3" creationId="{41B6E82B-6D9B-4BBB-B277-69B8CA0B91C3}"/>
          </ac:spMkLst>
        </pc:spChg>
        <pc:spChg chg="add mod">
          <ac:chgData name="ゲスト ユーザー" userId="" providerId="Windows Live" clId="Web-{C583B653-D557-4848-A484-92B873675025}" dt="2021-03-25T07:23:32.356" v="539" actId="1076"/>
          <ac:spMkLst>
            <pc:docMk/>
            <pc:sldMk cId="960304463" sldId="337"/>
            <ac:spMk id="4" creationId="{6F4A29B6-E47C-4F66-8552-4F20BCCCA4F7}"/>
          </ac:spMkLst>
        </pc:spChg>
        <pc:spChg chg="del mod">
          <ac:chgData name="ゲスト ユーザー" userId="" providerId="Windows Live" clId="Web-{C583B653-D557-4848-A484-92B873675025}" dt="2021-03-25T07:32:18.414" v="602"/>
          <ac:spMkLst>
            <pc:docMk/>
            <pc:sldMk cId="960304463" sldId="337"/>
            <ac:spMk id="6" creationId="{A37D0B3E-E398-46E3-862F-CB12BB9ACA59}"/>
          </ac:spMkLst>
        </pc:spChg>
        <pc:spChg chg="add mod">
          <ac:chgData name="ゲスト ユーザー" userId="" providerId="Windows Live" clId="Web-{C583B653-D557-4848-A484-92B873675025}" dt="2021-03-25T07:24:04.576" v="543"/>
          <ac:spMkLst>
            <pc:docMk/>
            <pc:sldMk cId="960304463" sldId="337"/>
            <ac:spMk id="7" creationId="{CADCEE30-E3CC-4A6B-96D7-387B6D66267D}"/>
          </ac:spMkLst>
        </pc:spChg>
        <pc:spChg chg="add mod">
          <ac:chgData name="ゲスト ユーザー" userId="" providerId="Windows Live" clId="Web-{C583B653-D557-4848-A484-92B873675025}" dt="2021-03-25T07:24:13.873" v="546"/>
          <ac:spMkLst>
            <pc:docMk/>
            <pc:sldMk cId="960304463" sldId="337"/>
            <ac:spMk id="11" creationId="{A051CF7C-3D1A-434E-B1D8-A3AF2C13C1B6}"/>
          </ac:spMkLst>
        </pc:spChg>
        <pc:spChg chg="add mod">
          <ac:chgData name="ゲスト ユーザー" userId="" providerId="Windows Live" clId="Web-{C583B653-D557-4848-A484-92B873675025}" dt="2021-03-25T07:24:43.202" v="550" actId="1076"/>
          <ac:spMkLst>
            <pc:docMk/>
            <pc:sldMk cId="960304463" sldId="337"/>
            <ac:spMk id="13" creationId="{8AC2B27C-75C4-4EE0-9DD6-53C0F26C7F68}"/>
          </ac:spMkLst>
        </pc:spChg>
        <pc:spChg chg="add mod">
          <ac:chgData name="ゲスト ユーザー" userId="" providerId="Windows Live" clId="Web-{C583B653-D557-4848-A484-92B873675025}" dt="2021-03-25T07:25:13.530" v="559" actId="14100"/>
          <ac:spMkLst>
            <pc:docMk/>
            <pc:sldMk cId="960304463" sldId="337"/>
            <ac:spMk id="15" creationId="{C47FA332-5B3A-48DA-ACC0-0CFB6E6F78EA}"/>
          </ac:spMkLst>
        </pc:spChg>
        <pc:spChg chg="add mod">
          <ac:chgData name="ゲスト ユーザー" userId="" providerId="Windows Live" clId="Web-{C583B653-D557-4848-A484-92B873675025}" dt="2021-03-25T07:32:29.133" v="604" actId="20577"/>
          <ac:spMkLst>
            <pc:docMk/>
            <pc:sldMk cId="960304463" sldId="337"/>
            <ac:spMk id="17" creationId="{BD1C2ED5-2F6E-40D9-BD3B-099BD37BD205}"/>
          </ac:spMkLst>
        </pc:spChg>
        <pc:picChg chg="mod">
          <ac:chgData name="ゲスト ユーザー" userId="" providerId="Windows Live" clId="Web-{C583B653-D557-4848-A484-92B873675025}" dt="2021-03-25T07:24:48.858" v="553" actId="1076"/>
          <ac:picMkLst>
            <pc:docMk/>
            <pc:sldMk cId="960304463" sldId="337"/>
            <ac:picMk id="8" creationId="{01E1D39B-D608-4D8C-A843-18C92376637E}"/>
          </ac:picMkLst>
        </pc:picChg>
      </pc:sldChg>
      <pc:sldChg chg="addSp delSp modSp">
        <pc:chgData name="ゲスト ユーザー" userId="" providerId="Windows Live" clId="Web-{C583B653-D557-4848-A484-92B873675025}" dt="2021-03-25T07:33:25.869" v="618" actId="14100"/>
        <pc:sldMkLst>
          <pc:docMk/>
          <pc:sldMk cId="2230528558" sldId="338"/>
        </pc:sldMkLst>
        <pc:spChg chg="del mod">
          <ac:chgData name="ゲスト ユーザー" userId="" providerId="Windows Live" clId="Web-{C583B653-D557-4848-A484-92B873675025}" dt="2021-03-25T07:32:51.337" v="609"/>
          <ac:spMkLst>
            <pc:docMk/>
            <pc:sldMk cId="2230528558" sldId="338"/>
            <ac:spMk id="6" creationId="{A37D0B3E-E398-46E3-862F-CB12BB9ACA59}"/>
          </ac:spMkLst>
        </pc:spChg>
        <pc:spChg chg="add mod">
          <ac:chgData name="ゲスト ユーザー" userId="" providerId="Windows Live" clId="Web-{C583B653-D557-4848-A484-92B873675025}" dt="2021-03-25T07:25:33.250" v="563" actId="20577"/>
          <ac:spMkLst>
            <pc:docMk/>
            <pc:sldMk cId="2230528558" sldId="338"/>
            <ac:spMk id="7" creationId="{D4809FD7-3632-4056-87FA-121EBBB58946}"/>
          </ac:spMkLst>
        </pc:spChg>
        <pc:spChg chg="add mod">
          <ac:chgData name="ゲスト ユーザー" userId="" providerId="Windows Live" clId="Web-{C583B653-D557-4848-A484-92B873675025}" dt="2021-03-25T07:25:59.344" v="568" actId="1076"/>
          <ac:spMkLst>
            <pc:docMk/>
            <pc:sldMk cId="2230528558" sldId="338"/>
            <ac:spMk id="9" creationId="{BA03715E-EAB1-4634-BCF0-EBA02AE57BEB}"/>
          </ac:spMkLst>
        </pc:spChg>
        <pc:spChg chg="add mod">
          <ac:chgData name="ゲスト ユーザー" userId="" providerId="Windows Live" clId="Web-{C583B653-D557-4848-A484-92B873675025}" dt="2021-03-25T07:33:25.869" v="618" actId="14100"/>
          <ac:spMkLst>
            <pc:docMk/>
            <pc:sldMk cId="2230528558" sldId="338"/>
            <ac:spMk id="11" creationId="{01BE4907-15A1-4293-A7DC-3E3C90364632}"/>
          </ac:spMkLst>
        </pc:spChg>
      </pc:sldChg>
      <pc:sldChg chg="addSp modSp">
        <pc:chgData name="ゲスト ユーザー" userId="" providerId="Windows Live" clId="Web-{C583B653-D557-4848-A484-92B873675025}" dt="2021-03-25T07:29:45.630" v="579" actId="1076"/>
        <pc:sldMkLst>
          <pc:docMk/>
          <pc:sldMk cId="412491998" sldId="339"/>
        </pc:sldMkLst>
        <pc:spChg chg="add mod">
          <ac:chgData name="ゲスト ユーザー" userId="" providerId="Windows Live" clId="Web-{C583B653-D557-4848-A484-92B873675025}" dt="2021-03-25T07:29:45.630" v="579" actId="1076"/>
          <ac:spMkLst>
            <pc:docMk/>
            <pc:sldMk cId="412491998" sldId="339"/>
            <ac:spMk id="4" creationId="{A595D048-759C-496E-98FD-34ABC4C0CDC1}"/>
          </ac:spMkLst>
        </pc:spChg>
      </pc:sldChg>
      <pc:sldChg chg="addSp delSp modSp">
        <pc:chgData name="ゲスト ユーザー" userId="" providerId="Windows Live" clId="Web-{C583B653-D557-4848-A484-92B873675025}" dt="2021-03-25T07:35:33.184" v="632" actId="1076"/>
        <pc:sldMkLst>
          <pc:docMk/>
          <pc:sldMk cId="1695572539" sldId="340"/>
        </pc:sldMkLst>
        <pc:spChg chg="mod">
          <ac:chgData name="ゲスト ユーザー" userId="" providerId="Windows Live" clId="Web-{C583B653-D557-4848-A484-92B873675025}" dt="2021-03-25T07:33:50.182" v="619" actId="20577"/>
          <ac:spMkLst>
            <pc:docMk/>
            <pc:sldMk cId="1695572539" sldId="340"/>
            <ac:spMk id="6" creationId="{A37D0B3E-E398-46E3-862F-CB12BB9ACA59}"/>
          </ac:spMkLst>
        </pc:spChg>
        <pc:spChg chg="add del mod">
          <ac:chgData name="ゲスト ユーザー" userId="" providerId="Windows Live" clId="Web-{C583B653-D557-4848-A484-92B873675025}" dt="2021-03-25T07:30:04.537" v="583"/>
          <ac:spMkLst>
            <pc:docMk/>
            <pc:sldMk cId="1695572539" sldId="340"/>
            <ac:spMk id="9" creationId="{41046307-0D0E-4189-B70C-E4CCF4070599}"/>
          </ac:spMkLst>
        </pc:spChg>
        <pc:spChg chg="add mod">
          <ac:chgData name="ゲスト ユーザー" userId="" providerId="Windows Live" clId="Web-{C583B653-D557-4848-A484-92B873675025}" dt="2021-03-25T07:30:25.740" v="590" actId="1076"/>
          <ac:spMkLst>
            <pc:docMk/>
            <pc:sldMk cId="1695572539" sldId="340"/>
            <ac:spMk id="11" creationId="{E7DEB14A-2D55-4264-9712-1C52E05C3CC7}"/>
          </ac:spMkLst>
        </pc:spChg>
        <pc:spChg chg="add mod">
          <ac:chgData name="ゲスト ユーザー" userId="" providerId="Windows Live" clId="Web-{C583B653-D557-4848-A484-92B873675025}" dt="2021-03-25T07:30:46.037" v="592" actId="1076"/>
          <ac:spMkLst>
            <pc:docMk/>
            <pc:sldMk cId="1695572539" sldId="340"/>
            <ac:spMk id="13" creationId="{2B8D13DC-B376-4377-AA8B-CC4D9E31107C}"/>
          </ac:spMkLst>
        </pc:spChg>
        <pc:spChg chg="add mod">
          <ac:chgData name="ゲスト ユーザー" userId="" providerId="Windows Live" clId="Web-{C583B653-D557-4848-A484-92B873675025}" dt="2021-03-25T07:33:57.120" v="620" actId="1076"/>
          <ac:spMkLst>
            <pc:docMk/>
            <pc:sldMk cId="1695572539" sldId="340"/>
            <ac:spMk id="15" creationId="{5D934572-373D-4265-9C60-E9CC6083CE1E}"/>
          </ac:spMkLst>
        </pc:spChg>
        <pc:spChg chg="add mod">
          <ac:chgData name="ゲスト ユーザー" userId="" providerId="Windows Live" clId="Web-{C583B653-D557-4848-A484-92B873675025}" dt="2021-03-25T07:34:32.870" v="626" actId="1076"/>
          <ac:spMkLst>
            <pc:docMk/>
            <pc:sldMk cId="1695572539" sldId="340"/>
            <ac:spMk id="18" creationId="{D99F64BA-CBA9-4CCA-B5CA-8DA893FF7B28}"/>
          </ac:spMkLst>
        </pc:spChg>
        <pc:spChg chg="add mod">
          <ac:chgData name="ゲスト ユーザー" userId="" providerId="Windows Live" clId="Web-{C583B653-D557-4848-A484-92B873675025}" dt="2021-03-25T07:35:33.184" v="632" actId="1076"/>
          <ac:spMkLst>
            <pc:docMk/>
            <pc:sldMk cId="1695572539" sldId="340"/>
            <ac:spMk id="19" creationId="{4DD353CE-87EE-40EE-B665-A7D93DD25C55}"/>
          </ac:spMkLst>
        </pc:spChg>
      </pc:sldChg>
      <pc:sldChg chg="addSp delSp modSp">
        <pc:chgData name="ゲスト ユーザー" userId="" providerId="Windows Live" clId="Web-{C583B653-D557-4848-A484-92B873675025}" dt="2021-03-25T07:43:49.086" v="732" actId="1076"/>
        <pc:sldMkLst>
          <pc:docMk/>
          <pc:sldMk cId="1440077837" sldId="341"/>
        </pc:sldMkLst>
        <pc:spChg chg="mod">
          <ac:chgData name="ゲスト ユーザー" userId="" providerId="Windows Live" clId="Web-{C583B653-D557-4848-A484-92B873675025}" dt="2021-03-25T07:41:03.004" v="693" actId="14100"/>
          <ac:spMkLst>
            <pc:docMk/>
            <pc:sldMk cId="1440077837" sldId="341"/>
            <ac:spMk id="3" creationId="{41B6E82B-6D9B-4BBB-B277-69B8CA0B91C3}"/>
          </ac:spMkLst>
        </pc:spChg>
        <pc:spChg chg="add del">
          <ac:chgData name="ゲスト ユーザー" userId="" providerId="Windows Live" clId="Web-{C583B653-D557-4848-A484-92B873675025}" dt="2021-03-25T07:37:01.202" v="635"/>
          <ac:spMkLst>
            <pc:docMk/>
            <pc:sldMk cId="1440077837" sldId="341"/>
            <ac:spMk id="4" creationId="{6F1722ED-266B-4B46-8DA7-8F2F5DC2F20C}"/>
          </ac:spMkLst>
        </pc:spChg>
        <pc:spChg chg="del mod">
          <ac:chgData name="ゲスト ユーザー" userId="" providerId="Windows Live" clId="Web-{C583B653-D557-4848-A484-92B873675025}" dt="2021-03-25T07:41:27.254" v="700"/>
          <ac:spMkLst>
            <pc:docMk/>
            <pc:sldMk cId="1440077837" sldId="341"/>
            <ac:spMk id="6" creationId="{A37D0B3E-E398-46E3-862F-CB12BB9ACA59}"/>
          </ac:spMkLst>
        </pc:spChg>
        <pc:spChg chg="add mod">
          <ac:chgData name="ゲスト ユーザー" userId="" providerId="Windows Live" clId="Web-{C583B653-D557-4848-A484-92B873675025}" dt="2021-03-25T07:37:25.999" v="644" actId="1076"/>
          <ac:spMkLst>
            <pc:docMk/>
            <pc:sldMk cId="1440077837" sldId="341"/>
            <ac:spMk id="7" creationId="{5B68E033-7901-4E26-A3E7-88B799FD4FFD}"/>
          </ac:spMkLst>
        </pc:spChg>
        <pc:spChg chg="add del mod">
          <ac:chgData name="ゲスト ユーザー" userId="" providerId="Windows Live" clId="Web-{C583B653-D557-4848-A484-92B873675025}" dt="2021-03-25T07:41:59.708" v="708"/>
          <ac:spMkLst>
            <pc:docMk/>
            <pc:sldMk cId="1440077837" sldId="341"/>
            <ac:spMk id="8" creationId="{A51C5F59-B347-405D-88B3-41BDB2693C3E}"/>
          </ac:spMkLst>
        </pc:spChg>
        <pc:spChg chg="add mod">
          <ac:chgData name="ゲスト ユーザー" userId="" providerId="Windows Live" clId="Web-{C583B653-D557-4848-A484-92B873675025}" dt="2021-03-25T07:42:16.240" v="712" actId="1076"/>
          <ac:spMkLst>
            <pc:docMk/>
            <pc:sldMk cId="1440077837" sldId="341"/>
            <ac:spMk id="9" creationId="{C5839DF1-CF12-4493-9EAC-924FB64DC002}"/>
          </ac:spMkLst>
        </pc:spChg>
        <pc:spChg chg="add mod">
          <ac:chgData name="ゲスト ユーザー" userId="" providerId="Windows Live" clId="Web-{C583B653-D557-4848-A484-92B873675025}" dt="2021-03-25T07:43:49.086" v="732" actId="1076"/>
          <ac:spMkLst>
            <pc:docMk/>
            <pc:sldMk cId="1440077837" sldId="341"/>
            <ac:spMk id="10" creationId="{1BB98F7E-6F49-44C9-BAA6-6F45EF8D3BDC}"/>
          </ac:spMkLst>
        </pc:spChg>
        <pc:spChg chg="add mod">
          <ac:chgData name="ゲスト ユーザー" userId="" providerId="Windows Live" clId="Web-{C583B653-D557-4848-A484-92B873675025}" dt="2021-03-25T07:37:35.499" v="647" actId="20577"/>
          <ac:spMkLst>
            <pc:docMk/>
            <pc:sldMk cId="1440077837" sldId="341"/>
            <ac:spMk id="18" creationId="{10DA3F76-D8C3-4A14-91BD-179515917C4A}"/>
          </ac:spMkLst>
        </pc:spChg>
        <pc:spChg chg="add del">
          <ac:chgData name="ゲスト ユーザー" userId="" providerId="Windows Live" clId="Web-{C583B653-D557-4848-A484-92B873675025}" dt="2021-03-25T07:37:46.718" v="649"/>
          <ac:spMkLst>
            <pc:docMk/>
            <pc:sldMk cId="1440077837" sldId="341"/>
            <ac:spMk id="19" creationId="{C81C29DC-CDC5-44F2-A462-0CD3E45E0881}"/>
          </ac:spMkLst>
        </pc:spChg>
        <pc:spChg chg="add del mod">
          <ac:chgData name="ゲスト ユーザー" userId="" providerId="Windows Live" clId="Web-{C583B653-D557-4848-A484-92B873675025}" dt="2021-03-25T07:42:47.194" v="717" actId="1076"/>
          <ac:spMkLst>
            <pc:docMk/>
            <pc:sldMk cId="1440077837" sldId="341"/>
            <ac:spMk id="21" creationId="{265244CC-F98E-44BC-8A19-9BAA2DCB9FF1}"/>
          </ac:spMkLst>
        </pc:spChg>
        <pc:spChg chg="add mod">
          <ac:chgData name="ゲスト ユーザー" userId="" providerId="Windows Live" clId="Web-{C583B653-D557-4848-A484-92B873675025}" dt="2021-03-25T07:42:43.631" v="716" actId="1076"/>
          <ac:spMkLst>
            <pc:docMk/>
            <pc:sldMk cId="1440077837" sldId="341"/>
            <ac:spMk id="22" creationId="{35886BEA-59C6-4D30-97E6-1857BF792E1F}"/>
          </ac:spMkLst>
        </pc:spChg>
        <pc:spChg chg="add mod">
          <ac:chgData name="ゲスト ユーザー" userId="" providerId="Windows Live" clId="Web-{C583B653-D557-4848-A484-92B873675025}" dt="2021-03-25T07:42:58.163" v="720" actId="1076"/>
          <ac:spMkLst>
            <pc:docMk/>
            <pc:sldMk cId="1440077837" sldId="341"/>
            <ac:spMk id="23" creationId="{A13383DA-F049-44FB-B33A-93F0F5C3A682}"/>
          </ac:spMkLst>
        </pc:spChg>
        <pc:spChg chg="add mod">
          <ac:chgData name="ゲスト ユーザー" userId="" providerId="Windows Live" clId="Web-{C583B653-D557-4848-A484-92B873675025}" dt="2021-03-25T07:42:38.584" v="715" actId="1076"/>
          <ac:spMkLst>
            <pc:docMk/>
            <pc:sldMk cId="1440077837" sldId="341"/>
            <ac:spMk id="24" creationId="{DE8B9F2D-8818-43E6-B983-CE5A61BB1794}"/>
          </ac:spMkLst>
        </pc:spChg>
        <pc:spChg chg="add mod">
          <ac:chgData name="ゲスト ユーザー" userId="" providerId="Windows Live" clId="Web-{C583B653-D557-4848-A484-92B873675025}" dt="2021-03-25T07:42:54.162" v="719" actId="1076"/>
          <ac:spMkLst>
            <pc:docMk/>
            <pc:sldMk cId="1440077837" sldId="341"/>
            <ac:spMk id="25" creationId="{6A4C7EBD-D714-419F-B6FF-32D91E2F929C}"/>
          </ac:spMkLst>
        </pc:spChg>
        <pc:spChg chg="add mod">
          <ac:chgData name="ゲスト ユーザー" userId="" providerId="Windows Live" clId="Web-{C583B653-D557-4848-A484-92B873675025}" dt="2021-03-25T07:43:18.835" v="725" actId="1076"/>
          <ac:spMkLst>
            <pc:docMk/>
            <pc:sldMk cId="1440077837" sldId="341"/>
            <ac:spMk id="27" creationId="{A4114CDC-3C4E-4BE8-BC4D-F9378D3A7889}"/>
          </ac:spMkLst>
        </pc:spChg>
        <pc:picChg chg="mod">
          <ac:chgData name="ゲスト ユーザー" userId="" providerId="Windows Live" clId="Web-{C583B653-D557-4848-A484-92B873675025}" dt="2021-03-25T07:41:02.910" v="691" actId="1076"/>
          <ac:picMkLst>
            <pc:docMk/>
            <pc:sldMk cId="1440077837" sldId="341"/>
            <ac:picMk id="2" creationId="{0ABE893C-5261-4583-9731-706F2263B320}"/>
          </ac:picMkLst>
        </pc:picChg>
        <pc:picChg chg="mod">
          <ac:chgData name="ゲスト ユーザー" userId="" providerId="Windows Live" clId="Web-{C583B653-D557-4848-A484-92B873675025}" dt="2021-03-25T07:41:02.957" v="692" actId="1076"/>
          <ac:picMkLst>
            <pc:docMk/>
            <pc:sldMk cId="1440077837" sldId="341"/>
            <ac:picMk id="5" creationId="{2123D3A6-0369-433D-BE08-D625094BE9F6}"/>
          </ac:picMkLst>
        </pc:picChg>
        <pc:picChg chg="ord">
          <ac:chgData name="ゲスト ユーザー" userId="" providerId="Windows Live" clId="Web-{C583B653-D557-4848-A484-92B873675025}" dt="2021-03-25T07:41:02.176" v="688"/>
          <ac:picMkLst>
            <pc:docMk/>
            <pc:sldMk cId="1440077837" sldId="341"/>
            <ac:picMk id="12" creationId="{79EFE0AE-7EB6-40E8-B399-FD9D922B5D41}"/>
          </ac:picMkLst>
        </pc:picChg>
        <pc:picChg chg="ord">
          <ac:chgData name="ゲスト ユーザー" userId="" providerId="Windows Live" clId="Web-{C583B653-D557-4848-A484-92B873675025}" dt="2021-03-25T07:41:02.566" v="689"/>
          <ac:picMkLst>
            <pc:docMk/>
            <pc:sldMk cId="1440077837" sldId="341"/>
            <ac:picMk id="13" creationId="{6673E968-EC8F-4F15-B38A-9DB9254A8B18}"/>
          </ac:picMkLst>
        </pc:picChg>
      </pc:sldChg>
      <pc:sldChg chg="addSp delSp modSp">
        <pc:chgData name="ゲスト ユーザー" userId="" providerId="Windows Live" clId="Web-{C583B653-D557-4848-A484-92B873675025}" dt="2021-03-25T07:49:19.530" v="797" actId="1076"/>
        <pc:sldMkLst>
          <pc:docMk/>
          <pc:sldMk cId="3076179711" sldId="342"/>
        </pc:sldMkLst>
        <pc:spChg chg="del mod">
          <ac:chgData name="ゲスト ユーザー" userId="" providerId="Windows Live" clId="Web-{C583B653-D557-4848-A484-92B873675025}" dt="2021-03-25T07:46:38.089" v="771"/>
          <ac:spMkLst>
            <pc:docMk/>
            <pc:sldMk cId="3076179711" sldId="342"/>
            <ac:spMk id="3" creationId="{41B6E82B-6D9B-4BBB-B277-69B8CA0B91C3}"/>
          </ac:spMkLst>
        </pc:spChg>
        <pc:spChg chg="del mod">
          <ac:chgData name="ゲスト ユーザー" userId="" providerId="Windows Live" clId="Web-{C583B653-D557-4848-A484-92B873675025}" dt="2021-03-25T07:45:46.338" v="758"/>
          <ac:spMkLst>
            <pc:docMk/>
            <pc:sldMk cId="3076179711" sldId="342"/>
            <ac:spMk id="6" creationId="{A37D0B3E-E398-46E3-862F-CB12BB9ACA59}"/>
          </ac:spMkLst>
        </pc:spChg>
        <pc:spChg chg="add mod">
          <ac:chgData name="ゲスト ユーザー" userId="" providerId="Windows Live" clId="Web-{C583B653-D557-4848-A484-92B873675025}" dt="2021-03-25T07:44:16.086" v="739" actId="20577"/>
          <ac:spMkLst>
            <pc:docMk/>
            <pc:sldMk cId="3076179711" sldId="342"/>
            <ac:spMk id="7" creationId="{4D3416FC-F774-4FFF-9B90-B3B24DA1FBFC}"/>
          </ac:spMkLst>
        </pc:spChg>
        <pc:spChg chg="add mod">
          <ac:chgData name="ゲスト ユーザー" userId="" providerId="Windows Live" clId="Web-{C583B653-D557-4848-A484-92B873675025}" dt="2021-03-25T07:46:01.104" v="762" actId="14100"/>
          <ac:spMkLst>
            <pc:docMk/>
            <pc:sldMk cId="3076179711" sldId="342"/>
            <ac:spMk id="9" creationId="{F5991510-E17F-44C6-BD29-5657A77B3134}"/>
          </ac:spMkLst>
        </pc:spChg>
        <pc:spChg chg="add mod">
          <ac:chgData name="ゲスト ユーザー" userId="" providerId="Windows Live" clId="Web-{C583B653-D557-4848-A484-92B873675025}" dt="2021-03-25T07:46:51.464" v="774" actId="20577"/>
          <ac:spMkLst>
            <pc:docMk/>
            <pc:sldMk cId="3076179711" sldId="342"/>
            <ac:spMk id="11" creationId="{8EB80C0C-D35E-44F2-9E97-F78EE24895DD}"/>
          </ac:spMkLst>
        </pc:spChg>
        <pc:spChg chg="add mod">
          <ac:chgData name="ゲスト ユーザー" userId="" providerId="Windows Live" clId="Web-{C583B653-D557-4848-A484-92B873675025}" dt="2021-03-25T07:48:10.388" v="781" actId="1076"/>
          <ac:spMkLst>
            <pc:docMk/>
            <pc:sldMk cId="3076179711" sldId="342"/>
            <ac:spMk id="13" creationId="{E3B76617-8CA3-4FE5-99E6-60407EF82AAF}"/>
          </ac:spMkLst>
        </pc:spChg>
        <pc:spChg chg="add mod">
          <ac:chgData name="ゲスト ユーザー" userId="" providerId="Windows Live" clId="Web-{C583B653-D557-4848-A484-92B873675025}" dt="2021-03-25T07:48:52.311" v="789" actId="1076"/>
          <ac:spMkLst>
            <pc:docMk/>
            <pc:sldMk cId="3076179711" sldId="342"/>
            <ac:spMk id="15" creationId="{0E2367D4-93E9-42B7-9556-3FDA39CAB300}"/>
          </ac:spMkLst>
        </pc:spChg>
        <pc:spChg chg="add mod">
          <ac:chgData name="ゲスト ユーザー" userId="" providerId="Windows Live" clId="Web-{C583B653-D557-4848-A484-92B873675025}" dt="2021-03-25T07:49:19.530" v="797" actId="1076"/>
          <ac:spMkLst>
            <pc:docMk/>
            <pc:sldMk cId="3076179711" sldId="342"/>
            <ac:spMk id="18" creationId="{3F1F124C-D2EF-4435-A88D-29F534A9D48B}"/>
          </ac:spMkLst>
        </pc:spChg>
        <pc:picChg chg="mod">
          <ac:chgData name="ゲスト ユーザー" userId="" providerId="Windows Live" clId="Web-{C583B653-D557-4848-A484-92B873675025}" dt="2021-03-25T07:45:19.478" v="751" actId="1076"/>
          <ac:picMkLst>
            <pc:docMk/>
            <pc:sldMk cId="3076179711" sldId="342"/>
            <ac:picMk id="2" creationId="{0ABE893C-5261-4583-9731-706F2263B320}"/>
          </ac:picMkLst>
        </pc:picChg>
        <pc:picChg chg="mod">
          <ac:chgData name="ゲスト ユーザー" userId="" providerId="Windows Live" clId="Web-{C583B653-D557-4848-A484-92B873675025}" dt="2021-03-25T07:46:05.135" v="764" actId="1076"/>
          <ac:picMkLst>
            <pc:docMk/>
            <pc:sldMk cId="3076179711" sldId="342"/>
            <ac:picMk id="5" creationId="{2123D3A6-0369-433D-BE08-D625094BE9F6}"/>
          </ac:picMkLst>
        </pc:picChg>
      </pc:sldChg>
      <pc:sldChg chg="addSp modSp">
        <pc:chgData name="ゲスト ユーザー" userId="" providerId="Windows Live" clId="Web-{C583B653-D557-4848-A484-92B873675025}" dt="2021-03-25T07:52:31.284" v="836" actId="1076"/>
        <pc:sldMkLst>
          <pc:docMk/>
          <pc:sldMk cId="732794299" sldId="343"/>
        </pc:sldMkLst>
        <pc:spChg chg="mod">
          <ac:chgData name="ゲスト ユーザー" userId="" providerId="Windows Live" clId="Web-{C583B653-D557-4848-A484-92B873675025}" dt="2021-03-25T07:49:37.859" v="800" actId="14100"/>
          <ac:spMkLst>
            <pc:docMk/>
            <pc:sldMk cId="732794299" sldId="343"/>
            <ac:spMk id="3" creationId="{41B6E82B-6D9B-4BBB-B277-69B8CA0B91C3}"/>
          </ac:spMkLst>
        </pc:spChg>
        <pc:spChg chg="add">
          <ac:chgData name="ゲスト ユーザー" userId="" providerId="Windows Live" clId="Web-{C583B653-D557-4848-A484-92B873675025}" dt="2021-03-25T07:49:58.734" v="810"/>
          <ac:spMkLst>
            <pc:docMk/>
            <pc:sldMk cId="732794299" sldId="343"/>
            <ac:spMk id="4" creationId="{8305418B-A050-44D0-8152-F9C790BEBB6D}"/>
          </ac:spMkLst>
        </pc:spChg>
        <pc:spChg chg="mod">
          <ac:chgData name="ゲスト ユーザー" userId="" providerId="Windows Live" clId="Web-{C583B653-D557-4848-A484-92B873675025}" dt="2021-03-25T07:50:54.282" v="811" actId="20577"/>
          <ac:spMkLst>
            <pc:docMk/>
            <pc:sldMk cId="732794299" sldId="343"/>
            <ac:spMk id="6" creationId="{A37D0B3E-E398-46E3-862F-CB12BB9ACA59}"/>
          </ac:spMkLst>
        </pc:spChg>
        <pc:spChg chg="add mod">
          <ac:chgData name="ゲスト ユーザー" userId="" providerId="Windows Live" clId="Web-{C583B653-D557-4848-A484-92B873675025}" dt="2021-03-25T07:51:31.986" v="817" actId="20577"/>
          <ac:spMkLst>
            <pc:docMk/>
            <pc:sldMk cId="732794299" sldId="343"/>
            <ac:spMk id="9" creationId="{FFE1157C-5AFD-4317-8779-456EB4CE9A7D}"/>
          </ac:spMkLst>
        </pc:spChg>
        <pc:spChg chg="add mod">
          <ac:chgData name="ゲスト ユーザー" userId="" providerId="Windows Live" clId="Web-{C583B653-D557-4848-A484-92B873675025}" dt="2021-03-25T07:51:48.565" v="822" actId="1076"/>
          <ac:spMkLst>
            <pc:docMk/>
            <pc:sldMk cId="732794299" sldId="343"/>
            <ac:spMk id="11" creationId="{0BA5CD07-464B-4D9D-BBA5-1A1BE7EDE756}"/>
          </ac:spMkLst>
        </pc:spChg>
        <pc:spChg chg="add mod">
          <ac:chgData name="ゲスト ユーザー" userId="" providerId="Windows Live" clId="Web-{C583B653-D557-4848-A484-92B873675025}" dt="2021-03-25T07:52:09.112" v="832" actId="1076"/>
          <ac:spMkLst>
            <pc:docMk/>
            <pc:sldMk cId="732794299" sldId="343"/>
            <ac:spMk id="14" creationId="{526A77FA-2FC2-46C9-923D-E532E3DA9ADE}"/>
          </ac:spMkLst>
        </pc:spChg>
        <pc:spChg chg="add mod">
          <ac:chgData name="ゲスト ユーザー" userId="" providerId="Windows Live" clId="Web-{C583B653-D557-4848-A484-92B873675025}" dt="2021-03-25T07:52:31.284" v="836" actId="1076"/>
          <ac:spMkLst>
            <pc:docMk/>
            <pc:sldMk cId="732794299" sldId="343"/>
            <ac:spMk id="15" creationId="{F39E1833-AC54-4B31-AFC1-D9B28A1EE5E2}"/>
          </ac:spMkLst>
        </pc:spChg>
      </pc:sldChg>
      <pc:sldChg chg="addSp delSp modSp">
        <pc:chgData name="ゲスト ユーザー" userId="" providerId="Windows Live" clId="Web-{C583B653-D557-4848-A484-92B873675025}" dt="2021-03-25T08:12:26.841" v="1026" actId="20577"/>
        <pc:sldMkLst>
          <pc:docMk/>
          <pc:sldMk cId="3758271538" sldId="344"/>
        </pc:sldMkLst>
        <pc:spChg chg="mod">
          <ac:chgData name="ゲスト ユーザー" userId="" providerId="Windows Live" clId="Web-{C583B653-D557-4848-A484-92B873675025}" dt="2021-03-25T08:11:04.871" v="1015" actId="14100"/>
          <ac:spMkLst>
            <pc:docMk/>
            <pc:sldMk cId="3758271538" sldId="344"/>
            <ac:spMk id="3" creationId="{41B6E82B-6D9B-4BBB-B277-69B8CA0B91C3}"/>
          </ac:spMkLst>
        </pc:spChg>
        <pc:spChg chg="del mod">
          <ac:chgData name="ゲスト ユーザー" userId="" providerId="Windows Live" clId="Web-{C583B653-D557-4848-A484-92B873675025}" dt="2021-03-25T07:55:45.132" v="920"/>
          <ac:spMkLst>
            <pc:docMk/>
            <pc:sldMk cId="3758271538" sldId="344"/>
            <ac:spMk id="6" creationId="{A37D0B3E-E398-46E3-862F-CB12BB9ACA59}"/>
          </ac:spMkLst>
        </pc:spChg>
        <pc:spChg chg="add mod">
          <ac:chgData name="ゲスト ユーザー" userId="" providerId="Windows Live" clId="Web-{C583B653-D557-4848-A484-92B873675025}" dt="2021-03-25T08:12:26.841" v="1026" actId="20577"/>
          <ac:spMkLst>
            <pc:docMk/>
            <pc:sldMk cId="3758271538" sldId="344"/>
            <ac:spMk id="9" creationId="{8DDED78E-9163-4246-BF1B-C79639A904B0}"/>
          </ac:spMkLst>
        </pc:spChg>
        <pc:spChg chg="add mod">
          <ac:chgData name="ゲスト ユーザー" userId="" providerId="Windows Live" clId="Web-{C583B653-D557-4848-A484-92B873675025}" dt="2021-03-25T08:12:08.466" v="1023" actId="1076"/>
          <ac:spMkLst>
            <pc:docMk/>
            <pc:sldMk cId="3758271538" sldId="344"/>
            <ac:spMk id="11" creationId="{8CAF886C-97EE-4CAC-A817-C6B97E028932}"/>
          </ac:spMkLst>
        </pc:spChg>
        <pc:spChg chg="add mod">
          <ac:chgData name="ゲスト ユーザー" userId="" providerId="Windows Live" clId="Web-{C583B653-D557-4848-A484-92B873675025}" dt="2021-03-25T08:12:01.637" v="1021" actId="1076"/>
          <ac:spMkLst>
            <pc:docMk/>
            <pc:sldMk cId="3758271538" sldId="344"/>
            <ac:spMk id="13" creationId="{5FC92634-74C8-488D-AABB-C0B36B06C7AE}"/>
          </ac:spMkLst>
        </pc:spChg>
        <pc:spChg chg="add mod">
          <ac:chgData name="ゲスト ユーザー" userId="" providerId="Windows Live" clId="Web-{C583B653-D557-4848-A484-92B873675025}" dt="2021-03-25T08:12:11.653" v="1024" actId="1076"/>
          <ac:spMkLst>
            <pc:docMk/>
            <pc:sldMk cId="3758271538" sldId="344"/>
            <ac:spMk id="14" creationId="{E4BF48FF-F909-4757-B103-BB882844199C}"/>
          </ac:spMkLst>
        </pc:spChg>
        <pc:spChg chg="add mod">
          <ac:chgData name="ゲスト ユーザー" userId="" providerId="Windows Live" clId="Web-{C583B653-D557-4848-A484-92B873675025}" dt="2021-03-25T08:12:04.747" v="1022" actId="1076"/>
          <ac:spMkLst>
            <pc:docMk/>
            <pc:sldMk cId="3758271538" sldId="344"/>
            <ac:spMk id="16" creationId="{89F14545-DF3B-4FFC-800C-63B8EF3C6635}"/>
          </ac:spMkLst>
        </pc:spChg>
        <pc:spChg chg="add mod">
          <ac:chgData name="ゲスト ユーザー" userId="" providerId="Windows Live" clId="Web-{C583B653-D557-4848-A484-92B873675025}" dt="2021-03-25T08:12:17.450" v="1025" actId="1076"/>
          <ac:spMkLst>
            <pc:docMk/>
            <pc:sldMk cId="3758271538" sldId="344"/>
            <ac:spMk id="18" creationId="{BEAC1480-EFE6-4317-8B55-D5251684754F}"/>
          </ac:spMkLst>
        </pc:spChg>
        <pc:spChg chg="add mod">
          <ac:chgData name="ゲスト ユーザー" userId="" providerId="Windows Live" clId="Web-{C583B653-D557-4848-A484-92B873675025}" dt="2021-03-25T08:11:34.106" v="1017" actId="1076"/>
          <ac:spMkLst>
            <pc:docMk/>
            <pc:sldMk cId="3758271538" sldId="344"/>
            <ac:spMk id="19" creationId="{E3076163-B73C-45DD-A638-E969741E3466}"/>
          </ac:spMkLst>
        </pc:spChg>
        <pc:spChg chg="add mod">
          <ac:chgData name="ゲスト ユーザー" userId="" providerId="Windows Live" clId="Web-{C583B653-D557-4848-A484-92B873675025}" dt="2021-03-25T08:11:44.684" v="1019" actId="1076"/>
          <ac:spMkLst>
            <pc:docMk/>
            <pc:sldMk cId="3758271538" sldId="344"/>
            <ac:spMk id="20" creationId="{456CF860-43FB-4B9E-90FB-A5C2C9845C10}"/>
          </ac:spMkLst>
        </pc:spChg>
        <pc:spChg chg="add mod">
          <ac:chgData name="ゲスト ユーザー" userId="" providerId="Windows Live" clId="Web-{C583B653-D557-4848-A484-92B873675025}" dt="2021-03-25T08:11:38.856" v="1018" actId="1076"/>
          <ac:spMkLst>
            <pc:docMk/>
            <pc:sldMk cId="3758271538" sldId="344"/>
            <ac:spMk id="21" creationId="{EEDF1CCB-8218-46FF-B24E-5034C00A7FB2}"/>
          </ac:spMkLst>
        </pc:spChg>
        <pc:spChg chg="add del mod">
          <ac:chgData name="ゲスト ユーザー" userId="" providerId="Windows Live" clId="Web-{C583B653-D557-4848-A484-92B873675025}" dt="2021-03-25T08:09:33.650" v="1002"/>
          <ac:spMkLst>
            <pc:docMk/>
            <pc:sldMk cId="3758271538" sldId="344"/>
            <ac:spMk id="22" creationId="{524E81AE-0F93-4FAF-8E68-04E454C2A78A}"/>
          </ac:spMkLst>
        </pc:spChg>
        <pc:spChg chg="add mod">
          <ac:chgData name="ゲスト ユーザー" userId="" providerId="Windows Live" clId="Web-{C583B653-D557-4848-A484-92B873675025}" dt="2021-03-25T08:04:33.643" v="958" actId="20577"/>
          <ac:spMkLst>
            <pc:docMk/>
            <pc:sldMk cId="3758271538" sldId="344"/>
            <ac:spMk id="24" creationId="{2BC37A90-121B-43B3-AFE0-18F9BBC90AA7}"/>
          </ac:spMkLst>
        </pc:spChg>
        <pc:picChg chg="mod">
          <ac:chgData name="ゲスト ユーザー" userId="" providerId="Windows Live" clId="Web-{C583B653-D557-4848-A484-92B873675025}" dt="2021-03-25T07:54:54.537" v="900" actId="1076"/>
          <ac:picMkLst>
            <pc:docMk/>
            <pc:sldMk cId="3758271538" sldId="344"/>
            <ac:picMk id="2" creationId="{0ABE893C-5261-4583-9731-706F2263B320}"/>
          </ac:picMkLst>
        </pc:picChg>
        <pc:picChg chg="mod">
          <ac:chgData name="ゲスト ユーザー" userId="" providerId="Windows Live" clId="Web-{C583B653-D557-4848-A484-92B873675025}" dt="2021-03-25T08:11:53.778" v="1020" actId="1076"/>
          <ac:picMkLst>
            <pc:docMk/>
            <pc:sldMk cId="3758271538" sldId="344"/>
            <ac:picMk id="4" creationId="{CE4BF0F7-294D-4EF5-AE05-6BDFCA4E3533}"/>
          </ac:picMkLst>
        </pc:picChg>
        <pc:picChg chg="mod">
          <ac:chgData name="ゲスト ユーザー" userId="" providerId="Windows Live" clId="Web-{C583B653-D557-4848-A484-92B873675025}" dt="2021-03-25T07:54:52.490" v="899" actId="1076"/>
          <ac:picMkLst>
            <pc:docMk/>
            <pc:sldMk cId="3758271538" sldId="344"/>
            <ac:picMk id="5" creationId="{2123D3A6-0369-433D-BE08-D625094BE9F6}"/>
          </ac:picMkLst>
        </pc:picChg>
      </pc:sldChg>
      <pc:sldChg chg="addSp delSp modSp">
        <pc:chgData name="ゲスト ユーザー" userId="" providerId="Windows Live" clId="Web-{C583B653-D557-4848-A484-92B873675025}" dt="2021-03-25T08:13:06.154" v="1029" actId="1076"/>
        <pc:sldMkLst>
          <pc:docMk/>
          <pc:sldMk cId="206003480" sldId="345"/>
        </pc:sldMkLst>
        <pc:spChg chg="add mod">
          <ac:chgData name="ゲスト ユーザー" userId="" providerId="Windows Live" clId="Web-{C583B653-D557-4848-A484-92B873675025}" dt="2021-03-25T08:04:50.769" v="960" actId="1076"/>
          <ac:spMkLst>
            <pc:docMk/>
            <pc:sldMk cId="206003480" sldId="345"/>
            <ac:spMk id="4" creationId="{1500C920-D798-439C-8A6D-CAB7CC0B9D8C}"/>
          </ac:spMkLst>
        </pc:spChg>
        <pc:spChg chg="del mod">
          <ac:chgData name="ゲスト ユーザー" userId="" providerId="Windows Live" clId="Web-{C583B653-D557-4848-A484-92B873675025}" dt="2021-03-25T08:06:02.177" v="972"/>
          <ac:spMkLst>
            <pc:docMk/>
            <pc:sldMk cId="206003480" sldId="345"/>
            <ac:spMk id="6" creationId="{A37D0B3E-E398-46E3-862F-CB12BB9ACA59}"/>
          </ac:spMkLst>
        </pc:spChg>
        <pc:spChg chg="add del mod">
          <ac:chgData name="ゲスト ユーザー" userId="" providerId="Windows Live" clId="Web-{C583B653-D557-4848-A484-92B873675025}" dt="2021-03-25T08:06:04.505" v="973"/>
          <ac:spMkLst>
            <pc:docMk/>
            <pc:sldMk cId="206003480" sldId="345"/>
            <ac:spMk id="7" creationId="{BB2843E5-7CC6-45AC-A3F9-AEC2389FD526}"/>
          </ac:spMkLst>
        </pc:spChg>
        <pc:spChg chg="add mod">
          <ac:chgData name="ゲスト ユーザー" userId="" providerId="Windows Live" clId="Web-{C583B653-D557-4848-A484-92B873675025}" dt="2021-03-25T08:13:01.358" v="1028" actId="20577"/>
          <ac:spMkLst>
            <pc:docMk/>
            <pc:sldMk cId="206003480" sldId="345"/>
            <ac:spMk id="8" creationId="{376E6E5A-F250-4C24-95B0-F65EBB001630}"/>
          </ac:spMkLst>
        </pc:spChg>
        <pc:spChg chg="add mod">
          <ac:chgData name="ゲスト ユーザー" userId="" providerId="Windows Live" clId="Web-{C583B653-D557-4848-A484-92B873675025}" dt="2021-03-25T08:13:06.154" v="1029" actId="1076"/>
          <ac:spMkLst>
            <pc:docMk/>
            <pc:sldMk cId="206003480" sldId="345"/>
            <ac:spMk id="15" creationId="{8EA1D4B6-433B-4EC3-816C-2AEB5EED5C38}"/>
          </ac:spMkLst>
        </pc:spChg>
      </pc:sldChg>
      <pc:sldChg chg="addSp delSp modSp">
        <pc:chgData name="ゲスト ユーザー" userId="" providerId="Windows Live" clId="Web-{C583B653-D557-4848-A484-92B873675025}" dt="2021-03-25T08:13:56.296" v="1040" actId="1076"/>
        <pc:sldMkLst>
          <pc:docMk/>
          <pc:sldMk cId="2740459347" sldId="346"/>
        </pc:sldMkLst>
        <pc:spChg chg="mod">
          <ac:chgData name="ゲスト ユーザー" userId="" providerId="Windows Live" clId="Web-{C583B653-D557-4848-A484-92B873675025}" dt="2021-03-25T08:12:52.248" v="1027" actId="20577"/>
          <ac:spMkLst>
            <pc:docMk/>
            <pc:sldMk cId="2740459347" sldId="346"/>
            <ac:spMk id="3" creationId="{41B6E82B-6D9B-4BBB-B277-69B8CA0B91C3}"/>
          </ac:spMkLst>
        </pc:spChg>
        <pc:spChg chg="del mod">
          <ac:chgData name="ゲスト ユーザー" userId="" providerId="Windows Live" clId="Web-{C583B653-D557-4848-A484-92B873675025}" dt="2021-03-25T08:07:25.116" v="984"/>
          <ac:spMkLst>
            <pc:docMk/>
            <pc:sldMk cId="2740459347" sldId="346"/>
            <ac:spMk id="6" creationId="{A37D0B3E-E398-46E3-862F-CB12BB9ACA59}"/>
          </ac:spMkLst>
        </pc:spChg>
        <pc:spChg chg="add mod">
          <ac:chgData name="ゲスト ユーザー" userId="" providerId="Windows Live" clId="Web-{C583B653-D557-4848-A484-92B873675025}" dt="2021-03-25T08:06:41.318" v="978" actId="1076"/>
          <ac:spMkLst>
            <pc:docMk/>
            <pc:sldMk cId="2740459347" sldId="346"/>
            <ac:spMk id="7" creationId="{009BBF30-933B-4F9B-8D62-CF7BBE07B721}"/>
          </ac:spMkLst>
        </pc:spChg>
        <pc:spChg chg="add mod">
          <ac:chgData name="ゲスト ユーザー" userId="" providerId="Windows Live" clId="Web-{C583B653-D557-4848-A484-92B873675025}" dt="2021-03-25T08:08:07.992" v="993" actId="14100"/>
          <ac:spMkLst>
            <pc:docMk/>
            <pc:sldMk cId="2740459347" sldId="346"/>
            <ac:spMk id="9" creationId="{35374F80-3A61-4388-B358-F4B425E7EF6B}"/>
          </ac:spMkLst>
        </pc:spChg>
        <pc:spChg chg="add mod">
          <ac:chgData name="ゲスト ユーザー" userId="" providerId="Windows Live" clId="Web-{C583B653-D557-4848-A484-92B873675025}" dt="2021-03-25T08:08:27.117" v="997" actId="1076"/>
          <ac:spMkLst>
            <pc:docMk/>
            <pc:sldMk cId="2740459347" sldId="346"/>
            <ac:spMk id="11" creationId="{4823709B-A595-489C-A6E3-D093500850BE}"/>
          </ac:spMkLst>
        </pc:spChg>
        <pc:spChg chg="add mod">
          <ac:chgData name="ゲスト ユーザー" userId="" providerId="Windows Live" clId="Web-{C583B653-D557-4848-A484-92B873675025}" dt="2021-03-25T08:08:45.930" v="999" actId="1076"/>
          <ac:spMkLst>
            <pc:docMk/>
            <pc:sldMk cId="2740459347" sldId="346"/>
            <ac:spMk id="13" creationId="{7C0778D3-7584-4CD2-9FD6-8D167DB404D2}"/>
          </ac:spMkLst>
        </pc:spChg>
        <pc:spChg chg="add mod">
          <ac:chgData name="ゲスト ユーザー" userId="" providerId="Windows Live" clId="Web-{C583B653-D557-4848-A484-92B873675025}" dt="2021-03-25T08:13:37.530" v="1034" actId="1076"/>
          <ac:spMkLst>
            <pc:docMk/>
            <pc:sldMk cId="2740459347" sldId="346"/>
            <ac:spMk id="15" creationId="{C32F56A8-6682-4BC2-B8D9-4B8706BCD3E6}"/>
          </ac:spMkLst>
        </pc:spChg>
        <pc:spChg chg="add mod">
          <ac:chgData name="ゲスト ユーザー" userId="" providerId="Windows Live" clId="Web-{C583B653-D557-4848-A484-92B873675025}" dt="2021-03-25T08:13:56.296" v="1040" actId="1076"/>
          <ac:spMkLst>
            <pc:docMk/>
            <pc:sldMk cId="2740459347" sldId="346"/>
            <ac:spMk id="18" creationId="{49B62F95-A624-4D8C-8290-FF4F3D10171E}"/>
          </ac:spMkLst>
        </pc:spChg>
        <pc:picChg chg="mod">
          <ac:chgData name="ゲスト ユーザー" userId="" providerId="Windows Live" clId="Web-{C583B653-D557-4848-A484-92B873675025}" dt="2021-03-25T08:08:12.758" v="995" actId="1076"/>
          <ac:picMkLst>
            <pc:docMk/>
            <pc:sldMk cId="2740459347" sldId="346"/>
            <ac:picMk id="5" creationId="{2123D3A6-0369-433D-BE08-D625094BE9F6}"/>
          </ac:picMkLst>
        </pc:picChg>
      </pc:sldChg>
      <pc:sldChg chg="addSp delSp modSp">
        <pc:chgData name="ゲスト ユーザー" userId="" providerId="Windows Live" clId="Web-{C583B653-D557-4848-A484-92B873675025}" dt="2021-03-25T08:23:53.809" v="1208"/>
        <pc:sldMkLst>
          <pc:docMk/>
          <pc:sldMk cId="3478011051" sldId="347"/>
        </pc:sldMkLst>
        <pc:spChg chg="mod">
          <ac:chgData name="ゲスト ユーザー" userId="" providerId="Windows Live" clId="Web-{C583B653-D557-4848-A484-92B873675025}" dt="2021-03-25T08:15:31.923" v="1064" actId="20577"/>
          <ac:spMkLst>
            <pc:docMk/>
            <pc:sldMk cId="3478011051" sldId="347"/>
            <ac:spMk id="6" creationId="{A37D0B3E-E398-46E3-862F-CB12BB9ACA59}"/>
          </ac:spMkLst>
        </pc:spChg>
        <pc:spChg chg="add mod">
          <ac:chgData name="ゲスト ユーザー" userId="" providerId="Windows Live" clId="Web-{C583B653-D557-4848-A484-92B873675025}" dt="2021-03-25T08:15:36.814" v="1065" actId="1076"/>
          <ac:spMkLst>
            <pc:docMk/>
            <pc:sldMk cId="3478011051" sldId="347"/>
            <ac:spMk id="8" creationId="{A7B785D5-02F5-443F-8629-1A3C900CB4BF}"/>
          </ac:spMkLst>
        </pc:spChg>
        <pc:spChg chg="add mod">
          <ac:chgData name="ゲスト ユーザー" userId="" providerId="Windows Live" clId="Web-{C583B653-D557-4848-A484-92B873675025}" dt="2021-03-25T08:14:44.188" v="1051" actId="20577"/>
          <ac:spMkLst>
            <pc:docMk/>
            <pc:sldMk cId="3478011051" sldId="347"/>
            <ac:spMk id="10" creationId="{34EB2B4C-877C-4D77-8079-00B64FE700BD}"/>
          </ac:spMkLst>
        </pc:spChg>
        <pc:spChg chg="add del">
          <ac:chgData name="ゲスト ユーザー" userId="" providerId="Windows Live" clId="Web-{C583B653-D557-4848-A484-92B873675025}" dt="2021-03-25T08:14:51.125" v="1053"/>
          <ac:spMkLst>
            <pc:docMk/>
            <pc:sldMk cId="3478011051" sldId="347"/>
            <ac:spMk id="12" creationId="{4E40579E-759D-4A8D-AD4C-DBDEC8A662D9}"/>
          </ac:spMkLst>
        </pc:spChg>
        <pc:spChg chg="add del">
          <ac:chgData name="ゲスト ユーザー" userId="" providerId="Windows Live" clId="Web-{C583B653-D557-4848-A484-92B873675025}" dt="2021-03-25T08:23:53.809" v="1208"/>
          <ac:spMkLst>
            <pc:docMk/>
            <pc:sldMk cId="3478011051" sldId="347"/>
            <ac:spMk id="14" creationId="{84F8A868-41E5-44B6-842B-E4E1D79582C9}"/>
          </ac:spMkLst>
        </pc:spChg>
        <pc:spChg chg="add mod">
          <ac:chgData name="ゲスト ユーザー" userId="" providerId="Windows Live" clId="Web-{C583B653-D557-4848-A484-92B873675025}" dt="2021-03-25T08:15:02.173" v="1057" actId="20577"/>
          <ac:spMkLst>
            <pc:docMk/>
            <pc:sldMk cId="3478011051" sldId="347"/>
            <ac:spMk id="15" creationId="{547823E8-E102-4C25-B4DF-9D2F6E916487}"/>
          </ac:spMkLst>
        </pc:spChg>
        <pc:spChg chg="add mod">
          <ac:chgData name="ゲスト ユーザー" userId="" providerId="Windows Live" clId="Web-{C583B653-D557-4848-A484-92B873675025}" dt="2021-03-25T08:15:43.861" v="1066" actId="1076"/>
          <ac:spMkLst>
            <pc:docMk/>
            <pc:sldMk cId="3478011051" sldId="347"/>
            <ac:spMk id="16" creationId="{2AA6CE26-4DE1-4D47-83D5-5B142AA7BA7E}"/>
          </ac:spMkLst>
        </pc:spChg>
      </pc:sldChg>
      <pc:sldChg chg="addSp delSp modSp">
        <pc:chgData name="ゲスト ユーザー" userId="" providerId="Windows Live" clId="Web-{C583B653-D557-4848-A484-92B873675025}" dt="2021-03-25T08:38:12.468" v="1303" actId="14100"/>
        <pc:sldMkLst>
          <pc:docMk/>
          <pc:sldMk cId="1252576902" sldId="348"/>
        </pc:sldMkLst>
        <pc:spChg chg="mod">
          <ac:chgData name="ゲスト ユーザー" userId="" providerId="Windows Live" clId="Web-{C583B653-D557-4848-A484-92B873675025}" dt="2021-03-25T08:26:48.203" v="1232" actId="20577"/>
          <ac:spMkLst>
            <pc:docMk/>
            <pc:sldMk cId="1252576902" sldId="348"/>
            <ac:spMk id="3" creationId="{41B6E82B-6D9B-4BBB-B277-69B8CA0B91C3}"/>
          </ac:spMkLst>
        </pc:spChg>
        <pc:spChg chg="add mod">
          <ac:chgData name="ゲスト ユーザー" userId="" providerId="Windows Live" clId="Web-{C583B653-D557-4848-A484-92B873675025}" dt="2021-03-25T08:16:28.440" v="1070" actId="20577"/>
          <ac:spMkLst>
            <pc:docMk/>
            <pc:sldMk cId="1252576902" sldId="348"/>
            <ac:spMk id="4" creationId="{32B89408-2B27-411B-8A5F-11EA094C436E}"/>
          </ac:spMkLst>
        </pc:spChg>
        <pc:spChg chg="del mod">
          <ac:chgData name="ゲスト ユーザー" userId="" providerId="Windows Live" clId="Web-{C583B653-D557-4848-A484-92B873675025}" dt="2021-03-25T08:24:22.294" v="1213"/>
          <ac:spMkLst>
            <pc:docMk/>
            <pc:sldMk cId="1252576902" sldId="348"/>
            <ac:spMk id="6" creationId="{A37D0B3E-E398-46E3-862F-CB12BB9ACA59}"/>
          </ac:spMkLst>
        </pc:spChg>
        <pc:spChg chg="add del mod">
          <ac:chgData name="ゲスト ユーザー" userId="" providerId="Windows Live" clId="Web-{C583B653-D557-4848-A484-92B873675025}" dt="2021-03-25T08:24:51.357" v="1218"/>
          <ac:spMkLst>
            <pc:docMk/>
            <pc:sldMk cId="1252576902" sldId="348"/>
            <ac:spMk id="9" creationId="{DB474283-6969-4122-BC81-7F1AECF60254}"/>
          </ac:spMkLst>
        </pc:spChg>
        <pc:spChg chg="add mod">
          <ac:chgData name="ゲスト ユーザー" userId="" providerId="Windows Live" clId="Web-{C583B653-D557-4848-A484-92B873675025}" dt="2021-03-25T08:16:46.362" v="1074" actId="20577"/>
          <ac:spMkLst>
            <pc:docMk/>
            <pc:sldMk cId="1252576902" sldId="348"/>
            <ac:spMk id="10" creationId="{D73813BF-307A-4C7A-BC9C-2E1938762CF9}"/>
          </ac:spMkLst>
        </pc:spChg>
        <pc:spChg chg="add mod">
          <ac:chgData name="ゲスト ユーザー" userId="" providerId="Windows Live" clId="Web-{C583B653-D557-4848-A484-92B873675025}" dt="2021-03-25T08:25:55.124" v="1231" actId="20577"/>
          <ac:spMkLst>
            <pc:docMk/>
            <pc:sldMk cId="1252576902" sldId="348"/>
            <ac:spMk id="12" creationId="{E3A449DD-606B-412B-88F8-B818B9A8848B}"/>
          </ac:spMkLst>
        </pc:spChg>
        <pc:spChg chg="add del mod">
          <ac:chgData name="ゲスト ユーザー" userId="" providerId="Windows Live" clId="Web-{C583B653-D557-4848-A484-92B873675025}" dt="2021-03-25T08:29:46.395" v="1239"/>
          <ac:spMkLst>
            <pc:docMk/>
            <pc:sldMk cId="1252576902" sldId="348"/>
            <ac:spMk id="16" creationId="{BEC01AC7-0344-473F-A4AC-3E85A0B115BE}"/>
          </ac:spMkLst>
        </pc:spChg>
        <pc:spChg chg="add del mod">
          <ac:chgData name="ゲスト ユーザー" userId="" providerId="Windows Live" clId="Web-{C583B653-D557-4848-A484-92B873675025}" dt="2021-03-25T08:35:15.480" v="1299"/>
          <ac:spMkLst>
            <pc:docMk/>
            <pc:sldMk cId="1252576902" sldId="348"/>
            <ac:spMk id="17" creationId="{F21793FA-C786-4A21-A31C-E985D8233768}"/>
          </ac:spMkLst>
        </pc:spChg>
        <pc:spChg chg="add del mod">
          <ac:chgData name="ゲスト ユーザー" userId="" providerId="Windows Live" clId="Web-{C583B653-D557-4848-A484-92B873675025}" dt="2021-03-25T08:34:39.870" v="1290"/>
          <ac:spMkLst>
            <pc:docMk/>
            <pc:sldMk cId="1252576902" sldId="348"/>
            <ac:spMk id="18" creationId="{32507A7F-29FC-4520-AB77-9145F1CB515F}"/>
          </ac:spMkLst>
        </pc:spChg>
        <pc:spChg chg="add del mod">
          <ac:chgData name="ゲスト ユーザー" userId="" providerId="Windows Live" clId="Web-{C583B653-D557-4848-A484-92B873675025}" dt="2021-03-25T08:33:35.196" v="1281"/>
          <ac:spMkLst>
            <pc:docMk/>
            <pc:sldMk cId="1252576902" sldId="348"/>
            <ac:spMk id="19" creationId="{CF318E71-C5D0-4DC0-98D2-CA51F5E96FF9}"/>
          </ac:spMkLst>
        </pc:spChg>
        <pc:picChg chg="mod">
          <ac:chgData name="ゲスト ユーザー" userId="" providerId="Windows Live" clId="Web-{C583B653-D557-4848-A484-92B873675025}" dt="2021-03-25T08:23:17.996" v="1202" actId="1076"/>
          <ac:picMkLst>
            <pc:docMk/>
            <pc:sldMk cId="1252576902" sldId="348"/>
            <ac:picMk id="2" creationId="{0ABE893C-5261-4583-9731-706F2263B320}"/>
          </ac:picMkLst>
        </pc:picChg>
        <pc:picChg chg="mod">
          <ac:chgData name="ゲスト ユーザー" userId="" providerId="Windows Live" clId="Web-{C583B653-D557-4848-A484-92B873675025}" dt="2021-03-25T08:23:36.652" v="1206" actId="1076"/>
          <ac:picMkLst>
            <pc:docMk/>
            <pc:sldMk cId="1252576902" sldId="348"/>
            <ac:picMk id="5" creationId="{2123D3A6-0369-433D-BE08-D625094BE9F6}"/>
          </ac:picMkLst>
        </pc:picChg>
        <pc:picChg chg="del">
          <ac:chgData name="ゲスト ユーザー" userId="" providerId="Windows Live" clId="Web-{C583B653-D557-4848-A484-92B873675025}" dt="2021-03-25T08:29:13.206" v="1233"/>
          <ac:picMkLst>
            <pc:docMk/>
            <pc:sldMk cId="1252576902" sldId="348"/>
            <ac:picMk id="7" creationId="{40B2CA00-8CB5-402D-85B2-C48CEFFD0425}"/>
          </ac:picMkLst>
        </pc:picChg>
        <pc:picChg chg="add del mod">
          <ac:chgData name="ゲスト ユーザー" userId="" providerId="Windows Live" clId="Web-{C583B653-D557-4848-A484-92B873675025}" dt="2021-03-25T08:38:03.374" v="1300"/>
          <ac:picMkLst>
            <pc:docMk/>
            <pc:sldMk cId="1252576902" sldId="348"/>
            <ac:picMk id="14" creationId="{5E2F542B-A031-4B8A-BF38-72E7AD49E4A7}"/>
          </ac:picMkLst>
        </pc:picChg>
        <pc:picChg chg="add mod">
          <ac:chgData name="ゲスト ユーザー" userId="" providerId="Windows Live" clId="Web-{C583B653-D557-4848-A484-92B873675025}" dt="2021-03-25T08:38:12.468" v="1303" actId="14100"/>
          <ac:picMkLst>
            <pc:docMk/>
            <pc:sldMk cId="1252576902" sldId="348"/>
            <ac:picMk id="20" creationId="{A1D6F462-A744-427E-942E-8AA51E3F8A70}"/>
          </ac:picMkLst>
        </pc:picChg>
      </pc:sldChg>
      <pc:sldChg chg="addSp delSp modSp">
        <pc:chgData name="ゲスト ユーザー" userId="" providerId="Windows Live" clId="Web-{C583B653-D557-4848-A484-92B873675025}" dt="2021-03-25T08:43:21.568" v="1383" actId="1076"/>
        <pc:sldMkLst>
          <pc:docMk/>
          <pc:sldMk cId="1983677846" sldId="349"/>
        </pc:sldMkLst>
        <pc:spChg chg="mod">
          <ac:chgData name="ゲスト ユーザー" userId="" providerId="Windows Live" clId="Web-{C583B653-D557-4848-A484-92B873675025}" dt="2021-03-25T08:43:21.568" v="1383" actId="1076"/>
          <ac:spMkLst>
            <pc:docMk/>
            <pc:sldMk cId="1983677846" sldId="349"/>
            <ac:spMk id="3" creationId="{41B6E82B-6D9B-4BBB-B277-69B8CA0B91C3}"/>
          </ac:spMkLst>
        </pc:spChg>
        <pc:spChg chg="del mod">
          <ac:chgData name="ゲスト ユーザー" userId="" providerId="Windows Live" clId="Web-{C583B653-D557-4848-A484-92B873675025}" dt="2021-03-25T08:42:50.146" v="1373"/>
          <ac:spMkLst>
            <pc:docMk/>
            <pc:sldMk cId="1983677846" sldId="349"/>
            <ac:spMk id="6" creationId="{A37D0B3E-E398-46E3-862F-CB12BB9ACA59}"/>
          </ac:spMkLst>
        </pc:spChg>
        <pc:spChg chg="add del mod">
          <ac:chgData name="ゲスト ユーザー" userId="" providerId="Windows Live" clId="Web-{C583B653-D557-4848-A484-92B873675025}" dt="2021-03-25T08:42:29.536" v="1369"/>
          <ac:spMkLst>
            <pc:docMk/>
            <pc:sldMk cId="1983677846" sldId="349"/>
            <ac:spMk id="7" creationId="{D5DE6D64-F5B7-4410-A40B-CAF9BAFAAFB2}"/>
          </ac:spMkLst>
        </pc:spChg>
        <pc:spChg chg="add mod">
          <ac:chgData name="ゲスト ユーザー" userId="" providerId="Windows Live" clId="Web-{C583B653-D557-4848-A484-92B873675025}" dt="2021-03-25T08:43:08.865" v="1379" actId="14100"/>
          <ac:spMkLst>
            <pc:docMk/>
            <pc:sldMk cId="1983677846" sldId="349"/>
            <ac:spMk id="8" creationId="{49F937B6-C496-433C-9B86-8FFA5958DE85}"/>
          </ac:spMkLst>
        </pc:spChg>
        <pc:picChg chg="mod">
          <ac:chgData name="ゲスト ユーザー" userId="" providerId="Windows Live" clId="Web-{C583B653-D557-4848-A484-92B873675025}" dt="2021-03-25T08:43:13.740" v="1380" actId="1076"/>
          <ac:picMkLst>
            <pc:docMk/>
            <pc:sldMk cId="1983677846" sldId="349"/>
            <ac:picMk id="2" creationId="{0ABE893C-5261-4583-9731-706F2263B320}"/>
          </ac:picMkLst>
        </pc:picChg>
      </pc:sldChg>
      <pc:sldChg chg="addSp delSp modSp">
        <pc:chgData name="ゲスト ユーザー" userId="" providerId="Windows Live" clId="Web-{C583B653-D557-4848-A484-92B873675025}" dt="2021-03-25T08:39:40.939" v="1321" actId="20577"/>
        <pc:sldMkLst>
          <pc:docMk/>
          <pc:sldMk cId="3051177208" sldId="350"/>
        </pc:sldMkLst>
        <pc:spChg chg="mod">
          <ac:chgData name="ゲスト ユーザー" userId="" providerId="Windows Live" clId="Web-{C583B653-D557-4848-A484-92B873675025}" dt="2021-03-25T08:39:04.016" v="1311" actId="14100"/>
          <ac:spMkLst>
            <pc:docMk/>
            <pc:sldMk cId="3051177208" sldId="350"/>
            <ac:spMk id="3" creationId="{41B6E82B-6D9B-4BBB-B277-69B8CA0B91C3}"/>
          </ac:spMkLst>
        </pc:spChg>
        <pc:spChg chg="add mod">
          <ac:chgData name="ゲスト ユーザー" userId="" providerId="Windows Live" clId="Web-{C583B653-D557-4848-A484-92B873675025}" dt="2021-03-25T08:39:40.939" v="1321" actId="20577"/>
          <ac:spMkLst>
            <pc:docMk/>
            <pc:sldMk cId="3051177208" sldId="350"/>
            <ac:spMk id="5" creationId="{704674E9-7EDA-4E6A-B0C9-99C977CC20B4}"/>
          </ac:spMkLst>
        </pc:spChg>
        <pc:spChg chg="del mod">
          <ac:chgData name="ゲスト ユーザー" userId="" providerId="Windows Live" clId="Web-{C583B653-D557-4848-A484-92B873675025}" dt="2021-03-25T08:39:31.610" v="1318"/>
          <ac:spMkLst>
            <pc:docMk/>
            <pc:sldMk cId="3051177208" sldId="350"/>
            <ac:spMk id="352" creationId="{00000000-0000-0000-0000-000000000000}"/>
          </ac:spMkLst>
        </pc:spChg>
      </pc:sldChg>
      <pc:sldChg chg="addSp delSp modSp">
        <pc:chgData name="ゲスト ユーザー" userId="" providerId="Windows Live" clId="Web-{C583B653-D557-4848-A484-92B873675025}" dt="2021-03-25T08:40:48.721" v="1351" actId="1076"/>
        <pc:sldMkLst>
          <pc:docMk/>
          <pc:sldMk cId="2411830664" sldId="351"/>
        </pc:sldMkLst>
        <pc:spChg chg="add mod">
          <ac:chgData name="ゲスト ユーザー" userId="" providerId="Windows Live" clId="Web-{C583B653-D557-4848-A484-92B873675025}" dt="2021-03-25T08:40:48.721" v="1351" actId="1076"/>
          <ac:spMkLst>
            <pc:docMk/>
            <pc:sldMk cId="2411830664" sldId="351"/>
            <ac:spMk id="5" creationId="{A4A75FDD-CD3D-4B36-8531-0C20A00EC4C5}"/>
          </ac:spMkLst>
        </pc:spChg>
        <pc:spChg chg="del mod">
          <ac:chgData name="ゲスト ユーザー" userId="" providerId="Windows Live" clId="Web-{C583B653-D557-4848-A484-92B873675025}" dt="2021-03-25T08:40:28.033" v="1344"/>
          <ac:spMkLst>
            <pc:docMk/>
            <pc:sldMk cId="2411830664" sldId="351"/>
            <ac:spMk id="8" creationId="{021A3727-A1BF-4060-B535-29DED661C0D2}"/>
          </ac:spMkLst>
        </pc:spChg>
      </pc:sldChg>
    </pc:docChg>
  </pc:docChgLst>
  <pc:docChgLst>
    <pc:chgData name="Masaki Suzuki" userId="2c4feb2ed34ad1a7" providerId="Windows Live" clId="Web-{9CFB1D8E-3449-4A6A-BC98-FB46418E652A}"/>
    <pc:docChg chg="addSld delSld modSld">
      <pc:chgData name="Masaki Suzuki" userId="2c4feb2ed34ad1a7" providerId="Windows Live" clId="Web-{9CFB1D8E-3449-4A6A-BC98-FB46418E652A}" dt="2021-06-12T05:46:57.146" v="680" actId="20577"/>
      <pc:docMkLst>
        <pc:docMk/>
      </pc:docMkLst>
      <pc:sldChg chg="addSp modSp">
        <pc:chgData name="Masaki Suzuki" userId="2c4feb2ed34ad1a7" providerId="Windows Live" clId="Web-{9CFB1D8E-3449-4A6A-BC98-FB46418E652A}" dt="2021-06-12T04:57:24.765" v="8" actId="1076"/>
        <pc:sldMkLst>
          <pc:docMk/>
          <pc:sldMk cId="4246320596" sldId="378"/>
        </pc:sldMkLst>
        <pc:spChg chg="mod">
          <ac:chgData name="Masaki Suzuki" userId="2c4feb2ed34ad1a7" providerId="Windows Live" clId="Web-{9CFB1D8E-3449-4A6A-BC98-FB46418E652A}" dt="2021-06-12T04:57:01.984" v="0" actId="1076"/>
          <ac:spMkLst>
            <pc:docMk/>
            <pc:sldMk cId="4246320596" sldId="378"/>
            <ac:spMk id="14" creationId="{6EBD255D-A43B-4C6E-94C5-2CA798D691AD}"/>
          </ac:spMkLst>
        </pc:spChg>
        <pc:spChg chg="add mod">
          <ac:chgData name="Masaki Suzuki" userId="2c4feb2ed34ad1a7" providerId="Windows Live" clId="Web-{9CFB1D8E-3449-4A6A-BC98-FB46418E652A}" dt="2021-06-12T04:57:24.765" v="8" actId="1076"/>
          <ac:spMkLst>
            <pc:docMk/>
            <pc:sldMk cId="4246320596" sldId="378"/>
            <ac:spMk id="19" creationId="{A1D95E68-02FF-4403-B384-7F3C26575F36}"/>
          </ac:spMkLst>
        </pc:spChg>
      </pc:sldChg>
      <pc:sldChg chg="addSp delSp modSp">
        <pc:chgData name="Masaki Suzuki" userId="2c4feb2ed34ad1a7" providerId="Windows Live" clId="Web-{9CFB1D8E-3449-4A6A-BC98-FB46418E652A}" dt="2021-06-12T05:10:24.158" v="143" actId="1076"/>
        <pc:sldMkLst>
          <pc:docMk/>
          <pc:sldMk cId="1699587024" sldId="385"/>
        </pc:sldMkLst>
        <pc:spChg chg="add mod">
          <ac:chgData name="Masaki Suzuki" userId="2c4feb2ed34ad1a7" providerId="Windows Live" clId="Web-{9CFB1D8E-3449-4A6A-BC98-FB46418E652A}" dt="2021-06-12T04:57:51.969" v="14" actId="1076"/>
          <ac:spMkLst>
            <pc:docMk/>
            <pc:sldMk cId="1699587024" sldId="385"/>
            <ac:spMk id="5" creationId="{62238651-1A89-4D87-9835-59AA65AC901E}"/>
          </ac:spMkLst>
        </pc:spChg>
        <pc:spChg chg="mod">
          <ac:chgData name="Masaki Suzuki" userId="2c4feb2ed34ad1a7" providerId="Windows Live" clId="Web-{9CFB1D8E-3449-4A6A-BC98-FB46418E652A}" dt="2021-06-12T05:07:06.420" v="95" actId="14100"/>
          <ac:spMkLst>
            <pc:docMk/>
            <pc:sldMk cId="1699587024" sldId="385"/>
            <ac:spMk id="6" creationId="{5FD2ECB2-1C1A-40DA-AEDF-CF340048781A}"/>
          </ac:spMkLst>
        </pc:spChg>
        <pc:spChg chg="add mod">
          <ac:chgData name="Masaki Suzuki" userId="2c4feb2ed34ad1a7" providerId="Windows Live" clId="Web-{9CFB1D8E-3449-4A6A-BC98-FB46418E652A}" dt="2021-06-12T05:06:09.371" v="79"/>
          <ac:spMkLst>
            <pc:docMk/>
            <pc:sldMk cId="1699587024" sldId="385"/>
            <ac:spMk id="7" creationId="{F90AF8CA-A529-4BD0-8AF8-E7C2704C144F}"/>
          </ac:spMkLst>
        </pc:spChg>
        <pc:spChg chg="add mod">
          <ac:chgData name="Masaki Suzuki" userId="2c4feb2ed34ad1a7" providerId="Windows Live" clId="Web-{9CFB1D8E-3449-4A6A-BC98-FB46418E652A}" dt="2021-06-12T04:58:28.345" v="28" actId="20577"/>
          <ac:spMkLst>
            <pc:docMk/>
            <pc:sldMk cId="1699587024" sldId="385"/>
            <ac:spMk id="10" creationId="{892FFAD5-5CC0-486C-BDA4-26F4DA346612}"/>
          </ac:spMkLst>
        </pc:spChg>
        <pc:spChg chg="mod">
          <ac:chgData name="Masaki Suzuki" userId="2c4feb2ed34ad1a7" providerId="Windows Live" clId="Web-{9CFB1D8E-3449-4A6A-BC98-FB46418E652A}" dt="2021-06-12T04:58:11.720" v="24" actId="20577"/>
          <ac:spMkLst>
            <pc:docMk/>
            <pc:sldMk cId="1699587024" sldId="385"/>
            <ac:spMk id="11" creationId="{6767F72A-B215-4DDD-8F1E-F5C7B53A0E3B}"/>
          </ac:spMkLst>
        </pc:spChg>
        <pc:spChg chg="add mod">
          <ac:chgData name="Masaki Suzuki" userId="2c4feb2ed34ad1a7" providerId="Windows Live" clId="Web-{9CFB1D8E-3449-4A6A-BC98-FB46418E652A}" dt="2021-06-12T04:59:20.127" v="33" actId="1076"/>
          <ac:spMkLst>
            <pc:docMk/>
            <pc:sldMk cId="1699587024" sldId="385"/>
            <ac:spMk id="12" creationId="{D01DB348-3253-4456-B11D-A17B5C8C6151}"/>
          </ac:spMkLst>
        </pc:spChg>
        <pc:spChg chg="add mod">
          <ac:chgData name="Masaki Suzuki" userId="2c4feb2ed34ad1a7" providerId="Windows Live" clId="Web-{9CFB1D8E-3449-4A6A-BC98-FB46418E652A}" dt="2021-06-12T05:04:45.682" v="38" actId="20577"/>
          <ac:spMkLst>
            <pc:docMk/>
            <pc:sldMk cId="1699587024" sldId="385"/>
            <ac:spMk id="13" creationId="{E8D5229B-B7C6-4430-AA8F-979AE78D5F71}"/>
          </ac:spMkLst>
        </pc:spChg>
        <pc:spChg chg="add mod">
          <ac:chgData name="Masaki Suzuki" userId="2c4feb2ed34ad1a7" providerId="Windows Live" clId="Web-{9CFB1D8E-3449-4A6A-BC98-FB46418E652A}" dt="2021-06-12T05:05:35.402" v="73" actId="20577"/>
          <ac:spMkLst>
            <pc:docMk/>
            <pc:sldMk cId="1699587024" sldId="385"/>
            <ac:spMk id="14" creationId="{0307B5EF-6B2E-4254-A4BD-BEEE956A7379}"/>
          </ac:spMkLst>
        </pc:spChg>
        <pc:spChg chg="add mod">
          <ac:chgData name="Masaki Suzuki" userId="2c4feb2ed34ad1a7" providerId="Windows Live" clId="Web-{9CFB1D8E-3449-4A6A-BC98-FB46418E652A}" dt="2021-06-12T05:07:29.686" v="106" actId="1076"/>
          <ac:spMkLst>
            <pc:docMk/>
            <pc:sldMk cId="1699587024" sldId="385"/>
            <ac:spMk id="15" creationId="{9020743F-C3AB-41EC-8F88-1B1AD10FBEA0}"/>
          </ac:spMkLst>
        </pc:spChg>
        <pc:spChg chg="add mod">
          <ac:chgData name="Masaki Suzuki" userId="2c4feb2ed34ad1a7" providerId="Windows Live" clId="Web-{9CFB1D8E-3449-4A6A-BC98-FB46418E652A}" dt="2021-06-12T05:07:32.139" v="107" actId="1076"/>
          <ac:spMkLst>
            <pc:docMk/>
            <pc:sldMk cId="1699587024" sldId="385"/>
            <ac:spMk id="16" creationId="{195E647C-4F99-456E-B926-54BDC054D35E}"/>
          </ac:spMkLst>
        </pc:spChg>
        <pc:spChg chg="add mod">
          <ac:chgData name="Masaki Suzuki" userId="2c4feb2ed34ad1a7" providerId="Windows Live" clId="Web-{9CFB1D8E-3449-4A6A-BC98-FB46418E652A}" dt="2021-06-12T05:07:27.123" v="105" actId="1076"/>
          <ac:spMkLst>
            <pc:docMk/>
            <pc:sldMk cId="1699587024" sldId="385"/>
            <ac:spMk id="17" creationId="{E6AF3E5E-268D-4162-B22D-84686795650B}"/>
          </ac:spMkLst>
        </pc:spChg>
        <pc:spChg chg="add del mod">
          <ac:chgData name="Masaki Suzuki" userId="2c4feb2ed34ad1a7" providerId="Windows Live" clId="Web-{9CFB1D8E-3449-4A6A-BC98-FB46418E652A}" dt="2021-06-12T05:09:18.063" v="128"/>
          <ac:spMkLst>
            <pc:docMk/>
            <pc:sldMk cId="1699587024" sldId="385"/>
            <ac:spMk id="18" creationId="{EAF40EE5-E6AA-4C0C-91C3-7D0E70450FB6}"/>
          </ac:spMkLst>
        </pc:spChg>
        <pc:spChg chg="add mod">
          <ac:chgData name="Masaki Suzuki" userId="2c4feb2ed34ad1a7" providerId="Windows Live" clId="Web-{9CFB1D8E-3449-4A6A-BC98-FB46418E652A}" dt="2021-06-12T05:10:24.158" v="143" actId="1076"/>
          <ac:spMkLst>
            <pc:docMk/>
            <pc:sldMk cId="1699587024" sldId="385"/>
            <ac:spMk id="20" creationId="{C375BE07-8F99-46F1-9E54-F5383F9D1048}"/>
          </ac:spMkLst>
        </pc:spChg>
      </pc:sldChg>
      <pc:sldChg chg="addSp delSp modSp">
        <pc:chgData name="Masaki Suzuki" userId="2c4feb2ed34ad1a7" providerId="Windows Live" clId="Web-{9CFB1D8E-3449-4A6A-BC98-FB46418E652A}" dt="2021-06-12T05:09:55.970" v="136" actId="14100"/>
        <pc:sldMkLst>
          <pc:docMk/>
          <pc:sldMk cId="2925984795" sldId="387"/>
        </pc:sldMkLst>
        <pc:spChg chg="add mod">
          <ac:chgData name="Masaki Suzuki" userId="2c4feb2ed34ad1a7" providerId="Windows Live" clId="Web-{9CFB1D8E-3449-4A6A-BC98-FB46418E652A}" dt="2021-06-12T05:07:44.202" v="109" actId="1076"/>
          <ac:spMkLst>
            <pc:docMk/>
            <pc:sldMk cId="2925984795" sldId="387"/>
            <ac:spMk id="6" creationId="{F4E67C9C-A74A-488C-BCBC-8FCEB0A6B6AC}"/>
          </ac:spMkLst>
        </pc:spChg>
        <pc:spChg chg="add mod">
          <ac:chgData name="Masaki Suzuki" userId="2c4feb2ed34ad1a7" providerId="Windows Live" clId="Web-{9CFB1D8E-3449-4A6A-BC98-FB46418E652A}" dt="2021-06-12T05:08:13.499" v="111" actId="1076"/>
          <ac:spMkLst>
            <pc:docMk/>
            <pc:sldMk cId="2925984795" sldId="387"/>
            <ac:spMk id="8" creationId="{49C0ACA8-04B8-4FB9-A2F2-5763DBF91ED2}"/>
          </ac:spMkLst>
        </pc:spChg>
        <pc:spChg chg="add mod">
          <ac:chgData name="Masaki Suzuki" userId="2c4feb2ed34ad1a7" providerId="Windows Live" clId="Web-{9CFB1D8E-3449-4A6A-BC98-FB46418E652A}" dt="2021-06-12T05:08:21.546" v="115" actId="20577"/>
          <ac:spMkLst>
            <pc:docMk/>
            <pc:sldMk cId="2925984795" sldId="387"/>
            <ac:spMk id="10" creationId="{2B9A3669-B420-4622-861E-3B01144AC1B8}"/>
          </ac:spMkLst>
        </pc:spChg>
        <pc:spChg chg="add mod">
          <ac:chgData name="Masaki Suzuki" userId="2c4feb2ed34ad1a7" providerId="Windows Live" clId="Web-{9CFB1D8E-3449-4A6A-BC98-FB46418E652A}" dt="2021-06-12T05:08:53.922" v="124" actId="1076"/>
          <ac:spMkLst>
            <pc:docMk/>
            <pc:sldMk cId="2925984795" sldId="387"/>
            <ac:spMk id="13" creationId="{92C7989F-C393-4833-9109-D5C03EFC3A37}"/>
          </ac:spMkLst>
        </pc:spChg>
        <pc:spChg chg="add mod">
          <ac:chgData name="Masaki Suzuki" userId="2c4feb2ed34ad1a7" providerId="Windows Live" clId="Web-{9CFB1D8E-3449-4A6A-BC98-FB46418E652A}" dt="2021-06-12T05:08:56.172" v="125" actId="1076"/>
          <ac:spMkLst>
            <pc:docMk/>
            <pc:sldMk cId="2925984795" sldId="387"/>
            <ac:spMk id="14" creationId="{FA6E5BF4-DD88-4780-BC8C-1C06FCE6B802}"/>
          </ac:spMkLst>
        </pc:spChg>
        <pc:spChg chg="add del">
          <ac:chgData name="Masaki Suzuki" userId="2c4feb2ed34ad1a7" providerId="Windows Live" clId="Web-{9CFB1D8E-3449-4A6A-BC98-FB46418E652A}" dt="2021-06-12T05:09:28.032" v="130"/>
          <ac:spMkLst>
            <pc:docMk/>
            <pc:sldMk cId="2925984795" sldId="387"/>
            <ac:spMk id="15" creationId="{D596AF0D-3393-4625-B444-698A90962078}"/>
          </ac:spMkLst>
        </pc:spChg>
        <pc:spChg chg="add mod">
          <ac:chgData name="Masaki Suzuki" userId="2c4feb2ed34ad1a7" providerId="Windows Live" clId="Web-{9CFB1D8E-3449-4A6A-BC98-FB46418E652A}" dt="2021-06-12T05:09:47.517" v="133" actId="14100"/>
          <ac:spMkLst>
            <pc:docMk/>
            <pc:sldMk cId="2925984795" sldId="387"/>
            <ac:spMk id="17" creationId="{4F465834-3A5E-42BA-8989-2369687B7468}"/>
          </ac:spMkLst>
        </pc:spChg>
        <pc:spChg chg="add mod">
          <ac:chgData name="Masaki Suzuki" userId="2c4feb2ed34ad1a7" providerId="Windows Live" clId="Web-{9CFB1D8E-3449-4A6A-BC98-FB46418E652A}" dt="2021-06-12T05:09:55.970" v="136" actId="14100"/>
          <ac:spMkLst>
            <pc:docMk/>
            <pc:sldMk cId="2925984795" sldId="387"/>
            <ac:spMk id="18" creationId="{183CB62A-D2F4-4583-BB3A-02864F03CD2E}"/>
          </ac:spMkLst>
        </pc:spChg>
      </pc:sldChg>
      <pc:sldChg chg="addSp modSp">
        <pc:chgData name="Masaki Suzuki" userId="2c4feb2ed34ad1a7" providerId="Windows Live" clId="Web-{9CFB1D8E-3449-4A6A-BC98-FB46418E652A}" dt="2021-06-12T05:17:03.027" v="262" actId="1076"/>
        <pc:sldMkLst>
          <pc:docMk/>
          <pc:sldMk cId="2560444411" sldId="389"/>
        </pc:sldMkLst>
        <pc:spChg chg="add mod">
          <ac:chgData name="Masaki Suzuki" userId="2c4feb2ed34ad1a7" providerId="Windows Live" clId="Web-{9CFB1D8E-3449-4A6A-BC98-FB46418E652A}" dt="2021-06-12T05:10:07.252" v="139" actId="14100"/>
          <ac:spMkLst>
            <pc:docMk/>
            <pc:sldMk cId="2560444411" sldId="389"/>
            <ac:spMk id="5" creationId="{DB671531-136F-4893-A7E6-7F7C9E8BF330}"/>
          </ac:spMkLst>
        </pc:spChg>
        <pc:spChg chg="mod">
          <ac:chgData name="Masaki Suzuki" userId="2c4feb2ed34ad1a7" providerId="Windows Live" clId="Web-{9CFB1D8E-3449-4A6A-BC98-FB46418E652A}" dt="2021-06-12T05:11:59.551" v="174" actId="20577"/>
          <ac:spMkLst>
            <pc:docMk/>
            <pc:sldMk cId="2560444411" sldId="389"/>
            <ac:spMk id="6" creationId="{3D5AF3EC-3873-4AB6-B7D8-5E6CBCFF9F81}"/>
          </ac:spMkLst>
        </pc:spChg>
        <pc:spChg chg="add mod">
          <ac:chgData name="Masaki Suzuki" userId="2c4feb2ed34ad1a7" providerId="Windows Live" clId="Web-{9CFB1D8E-3449-4A6A-BC98-FB46418E652A}" dt="2021-06-12T05:10:41.003" v="147" actId="20577"/>
          <ac:spMkLst>
            <pc:docMk/>
            <pc:sldMk cId="2560444411" sldId="389"/>
            <ac:spMk id="7" creationId="{0F022195-A69A-43C8-8E11-3356DC1E9D27}"/>
          </ac:spMkLst>
        </pc:spChg>
        <pc:spChg chg="mod">
          <ac:chgData name="Masaki Suzuki" userId="2c4feb2ed34ad1a7" providerId="Windows Live" clId="Web-{9CFB1D8E-3449-4A6A-BC98-FB46418E652A}" dt="2021-06-12T05:11:06.597" v="155" actId="20577"/>
          <ac:spMkLst>
            <pc:docMk/>
            <pc:sldMk cId="2560444411" sldId="389"/>
            <ac:spMk id="11" creationId="{6767F72A-B215-4DDD-8F1E-F5C7B53A0E3B}"/>
          </ac:spMkLst>
        </pc:spChg>
        <pc:spChg chg="add mod">
          <ac:chgData name="Masaki Suzuki" userId="2c4feb2ed34ad1a7" providerId="Windows Live" clId="Web-{9CFB1D8E-3449-4A6A-BC98-FB46418E652A}" dt="2021-06-12T05:17:03.027" v="262" actId="1076"/>
          <ac:spMkLst>
            <pc:docMk/>
            <pc:sldMk cId="2560444411" sldId="389"/>
            <ac:spMk id="13" creationId="{1CAA3788-A9E8-4A5B-9AA8-DA91E5D10FA1}"/>
          </ac:spMkLst>
        </pc:spChg>
        <pc:spChg chg="add mod">
          <ac:chgData name="Masaki Suzuki" userId="2c4feb2ed34ad1a7" providerId="Windows Live" clId="Web-{9CFB1D8E-3449-4A6A-BC98-FB46418E652A}" dt="2021-06-12T05:11:15.191" v="157" actId="1076"/>
          <ac:spMkLst>
            <pc:docMk/>
            <pc:sldMk cId="2560444411" sldId="389"/>
            <ac:spMk id="14" creationId="{A159FF9C-848F-4D2A-A55D-642CE614EB13}"/>
          </ac:spMkLst>
        </pc:spChg>
        <pc:spChg chg="add mod">
          <ac:chgData name="Masaki Suzuki" userId="2c4feb2ed34ad1a7" providerId="Windows Live" clId="Web-{9CFB1D8E-3449-4A6A-BC98-FB46418E652A}" dt="2021-06-12T05:11:28.941" v="159" actId="1076"/>
          <ac:spMkLst>
            <pc:docMk/>
            <pc:sldMk cId="2560444411" sldId="389"/>
            <ac:spMk id="16" creationId="{10A36438-F2B2-43EA-8DD2-9CC0525700E7}"/>
          </ac:spMkLst>
        </pc:spChg>
        <pc:spChg chg="add mod">
          <ac:chgData name="Masaki Suzuki" userId="2c4feb2ed34ad1a7" providerId="Windows Live" clId="Web-{9CFB1D8E-3449-4A6A-BC98-FB46418E652A}" dt="2021-06-12T05:11:48.395" v="165" actId="1076"/>
          <ac:spMkLst>
            <pc:docMk/>
            <pc:sldMk cId="2560444411" sldId="389"/>
            <ac:spMk id="17" creationId="{E400B4B9-175C-4AF0-821D-898C134184FE}"/>
          </ac:spMkLst>
        </pc:spChg>
        <pc:spChg chg="add mod">
          <ac:chgData name="Masaki Suzuki" userId="2c4feb2ed34ad1a7" providerId="Windows Live" clId="Web-{9CFB1D8E-3449-4A6A-BC98-FB46418E652A}" dt="2021-06-12T05:12:16.067" v="179" actId="1076"/>
          <ac:spMkLst>
            <pc:docMk/>
            <pc:sldMk cId="2560444411" sldId="389"/>
            <ac:spMk id="18" creationId="{9EFD8E10-C976-4363-BD27-B260CBE5375C}"/>
          </ac:spMkLst>
        </pc:spChg>
      </pc:sldChg>
      <pc:sldChg chg="addSp modSp">
        <pc:chgData name="Masaki Suzuki" userId="2c4feb2ed34ad1a7" providerId="Windows Live" clId="Web-{9CFB1D8E-3449-4A6A-BC98-FB46418E652A}" dt="2021-06-12T05:15:48.822" v="248" actId="1076"/>
        <pc:sldMkLst>
          <pc:docMk/>
          <pc:sldMk cId="2325867353" sldId="391"/>
        </pc:sldMkLst>
        <pc:spChg chg="add mod">
          <ac:chgData name="Masaki Suzuki" userId="2c4feb2ed34ad1a7" providerId="Windows Live" clId="Web-{9CFB1D8E-3449-4A6A-BC98-FB46418E652A}" dt="2021-06-12T05:12:44.708" v="183" actId="14100"/>
          <ac:spMkLst>
            <pc:docMk/>
            <pc:sldMk cId="2325867353" sldId="391"/>
            <ac:spMk id="5" creationId="{50644009-0708-4633-B43B-FBBA3AA720DD}"/>
          </ac:spMkLst>
        </pc:spChg>
        <pc:spChg chg="mod">
          <ac:chgData name="Masaki Suzuki" userId="2c4feb2ed34ad1a7" providerId="Windows Live" clId="Web-{9CFB1D8E-3449-4A6A-BC98-FB46418E652A}" dt="2021-06-12T05:14:15.445" v="221" actId="14100"/>
          <ac:spMkLst>
            <pc:docMk/>
            <pc:sldMk cId="2325867353" sldId="391"/>
            <ac:spMk id="6" creationId="{3D5AF3EC-3873-4AB6-B7D8-5E6CBCFF9F81}"/>
          </ac:spMkLst>
        </pc:spChg>
        <pc:spChg chg="add mod">
          <ac:chgData name="Masaki Suzuki" userId="2c4feb2ed34ad1a7" providerId="Windows Live" clId="Web-{9CFB1D8E-3449-4A6A-BC98-FB46418E652A}" dt="2021-06-12T05:15:11.821" v="234" actId="1076"/>
          <ac:spMkLst>
            <pc:docMk/>
            <pc:sldMk cId="2325867353" sldId="391"/>
            <ac:spMk id="7" creationId="{94B80CBC-908A-4147-9E6B-2FC970FEA146}"/>
          </ac:spMkLst>
        </pc:spChg>
        <pc:spChg chg="add mod">
          <ac:chgData name="Masaki Suzuki" userId="2c4feb2ed34ad1a7" providerId="Windows Live" clId="Web-{9CFB1D8E-3449-4A6A-BC98-FB46418E652A}" dt="2021-06-12T05:12:58.021" v="186" actId="1076"/>
          <ac:spMkLst>
            <pc:docMk/>
            <pc:sldMk cId="2325867353" sldId="391"/>
            <ac:spMk id="10" creationId="{21600576-02B5-4046-9688-02B813F62FC5}"/>
          </ac:spMkLst>
        </pc:spChg>
        <pc:spChg chg="add mod">
          <ac:chgData name="Masaki Suzuki" userId="2c4feb2ed34ad1a7" providerId="Windows Live" clId="Web-{9CFB1D8E-3449-4A6A-BC98-FB46418E652A}" dt="2021-06-12T05:13:11.334" v="190" actId="1076"/>
          <ac:spMkLst>
            <pc:docMk/>
            <pc:sldMk cId="2325867353" sldId="391"/>
            <ac:spMk id="12" creationId="{D4CCB640-4F4D-4B79-AE6F-D70CD6F80156}"/>
          </ac:spMkLst>
        </pc:spChg>
        <pc:spChg chg="add mod">
          <ac:chgData name="Masaki Suzuki" userId="2c4feb2ed34ad1a7" providerId="Windows Live" clId="Web-{9CFB1D8E-3449-4A6A-BC98-FB46418E652A}" dt="2021-06-12T05:13:14.428" v="191" actId="1076"/>
          <ac:spMkLst>
            <pc:docMk/>
            <pc:sldMk cId="2325867353" sldId="391"/>
            <ac:spMk id="13" creationId="{28645170-4C32-44C4-969C-8C8EA65C671D}"/>
          </ac:spMkLst>
        </pc:spChg>
        <pc:spChg chg="add mod">
          <ac:chgData name="Masaki Suzuki" userId="2c4feb2ed34ad1a7" providerId="Windows Live" clId="Web-{9CFB1D8E-3449-4A6A-BC98-FB46418E652A}" dt="2021-06-12T05:13:24.584" v="194" actId="1076"/>
          <ac:spMkLst>
            <pc:docMk/>
            <pc:sldMk cId="2325867353" sldId="391"/>
            <ac:spMk id="14" creationId="{7263FE1F-7B6C-4BAA-AB1B-FB6D9A8F3A3A}"/>
          </ac:spMkLst>
        </pc:spChg>
        <pc:spChg chg="add mod">
          <ac:chgData name="Masaki Suzuki" userId="2c4feb2ed34ad1a7" providerId="Windows Live" clId="Web-{9CFB1D8E-3449-4A6A-BC98-FB46418E652A}" dt="2021-06-12T05:14:20.539" v="222" actId="1076"/>
          <ac:spMkLst>
            <pc:docMk/>
            <pc:sldMk cId="2325867353" sldId="391"/>
            <ac:spMk id="15" creationId="{DF820C22-EF4C-40A5-A9AC-65C04C5C17CB}"/>
          </ac:spMkLst>
        </pc:spChg>
        <pc:spChg chg="add mod">
          <ac:chgData name="Masaki Suzuki" userId="2c4feb2ed34ad1a7" providerId="Windows Live" clId="Web-{9CFB1D8E-3449-4A6A-BC98-FB46418E652A}" dt="2021-06-12T05:14:45.383" v="227" actId="1076"/>
          <ac:spMkLst>
            <pc:docMk/>
            <pc:sldMk cId="2325867353" sldId="391"/>
            <ac:spMk id="16" creationId="{611DAD96-888D-4739-AA73-69D9C553A291}"/>
          </ac:spMkLst>
        </pc:spChg>
        <pc:spChg chg="add mod">
          <ac:chgData name="Masaki Suzuki" userId="2c4feb2ed34ad1a7" providerId="Windows Live" clId="Web-{9CFB1D8E-3449-4A6A-BC98-FB46418E652A}" dt="2021-06-12T05:13:39.210" v="200" actId="1076"/>
          <ac:spMkLst>
            <pc:docMk/>
            <pc:sldMk cId="2325867353" sldId="391"/>
            <ac:spMk id="17" creationId="{F1B74361-6CF4-4531-B94B-FD851195FF21}"/>
          </ac:spMkLst>
        </pc:spChg>
        <pc:spChg chg="add mod">
          <ac:chgData name="Masaki Suzuki" userId="2c4feb2ed34ad1a7" providerId="Windows Live" clId="Web-{9CFB1D8E-3449-4A6A-BC98-FB46418E652A}" dt="2021-06-12T05:15:25.009" v="238" actId="1076"/>
          <ac:spMkLst>
            <pc:docMk/>
            <pc:sldMk cId="2325867353" sldId="391"/>
            <ac:spMk id="19" creationId="{3ABFDB9F-9AF5-49BE-935B-AE285501890E}"/>
          </ac:spMkLst>
        </pc:spChg>
        <pc:spChg chg="add mod">
          <ac:chgData name="Masaki Suzuki" userId="2c4feb2ed34ad1a7" providerId="Windows Live" clId="Web-{9CFB1D8E-3449-4A6A-BC98-FB46418E652A}" dt="2021-06-12T05:15:35.540" v="244" actId="1076"/>
          <ac:spMkLst>
            <pc:docMk/>
            <pc:sldMk cId="2325867353" sldId="391"/>
            <ac:spMk id="20" creationId="{53FBCC90-D2A4-45D2-9ACC-8D0418DAA5F1}"/>
          </ac:spMkLst>
        </pc:spChg>
        <pc:spChg chg="add mod">
          <ac:chgData name="Masaki Suzuki" userId="2c4feb2ed34ad1a7" providerId="Windows Live" clId="Web-{9CFB1D8E-3449-4A6A-BC98-FB46418E652A}" dt="2021-06-12T05:15:48.822" v="248" actId="1076"/>
          <ac:spMkLst>
            <pc:docMk/>
            <pc:sldMk cId="2325867353" sldId="391"/>
            <ac:spMk id="21" creationId="{248E92A8-910E-4C76-BDD2-45B92A775DF7}"/>
          </ac:spMkLst>
        </pc:spChg>
      </pc:sldChg>
      <pc:sldChg chg="addSp modSp">
        <pc:chgData name="Masaki Suzuki" userId="2c4feb2ed34ad1a7" providerId="Windows Live" clId="Web-{9CFB1D8E-3449-4A6A-BC98-FB46418E652A}" dt="2021-06-12T05:16:29.682" v="256" actId="1076"/>
        <pc:sldMkLst>
          <pc:docMk/>
          <pc:sldMk cId="3947848655" sldId="392"/>
        </pc:sldMkLst>
        <pc:spChg chg="add mod">
          <ac:chgData name="Masaki Suzuki" userId="2c4feb2ed34ad1a7" providerId="Windows Live" clId="Web-{9CFB1D8E-3449-4A6A-BC98-FB46418E652A}" dt="2021-06-12T05:16:04.603" v="250" actId="1076"/>
          <ac:spMkLst>
            <pc:docMk/>
            <pc:sldMk cId="3947848655" sldId="392"/>
            <ac:spMk id="5" creationId="{86AC23EB-D639-43B1-AA50-D0070888FDDE}"/>
          </ac:spMkLst>
        </pc:spChg>
        <pc:spChg chg="add mod">
          <ac:chgData name="Masaki Suzuki" userId="2c4feb2ed34ad1a7" providerId="Windows Live" clId="Web-{9CFB1D8E-3449-4A6A-BC98-FB46418E652A}" dt="2021-06-12T05:16:11.182" v="252" actId="1076"/>
          <ac:spMkLst>
            <pc:docMk/>
            <pc:sldMk cId="3947848655" sldId="392"/>
            <ac:spMk id="10" creationId="{00D7E72A-4E40-416B-8377-AD275FC03C8D}"/>
          </ac:spMkLst>
        </pc:spChg>
        <pc:spChg chg="add mod">
          <ac:chgData name="Masaki Suzuki" userId="2c4feb2ed34ad1a7" providerId="Windows Live" clId="Web-{9CFB1D8E-3449-4A6A-BC98-FB46418E652A}" dt="2021-06-12T05:16:29.682" v="256" actId="1076"/>
          <ac:spMkLst>
            <pc:docMk/>
            <pc:sldMk cId="3947848655" sldId="392"/>
            <ac:spMk id="12" creationId="{0B60C498-80E6-4480-A5B6-762461BC0372}"/>
          </ac:spMkLst>
        </pc:spChg>
      </pc:sldChg>
      <pc:sldChg chg="addSp modSp">
        <pc:chgData name="Masaki Suzuki" userId="2c4feb2ed34ad1a7" providerId="Windows Live" clId="Web-{9CFB1D8E-3449-4A6A-BC98-FB46418E652A}" dt="2021-06-12T05:17:37.762" v="274" actId="20577"/>
        <pc:sldMkLst>
          <pc:docMk/>
          <pc:sldMk cId="1014582624" sldId="393"/>
        </pc:sldMkLst>
        <pc:spChg chg="add mod">
          <ac:chgData name="Masaki Suzuki" userId="2c4feb2ed34ad1a7" providerId="Windows Live" clId="Web-{9CFB1D8E-3449-4A6A-BC98-FB46418E652A}" dt="2021-06-12T05:16:49.120" v="260" actId="1076"/>
          <ac:spMkLst>
            <pc:docMk/>
            <pc:sldMk cId="1014582624" sldId="393"/>
            <ac:spMk id="7" creationId="{B4BA31C7-C482-425D-8568-FC668BB8B0AB}"/>
          </ac:spMkLst>
        </pc:spChg>
        <pc:spChg chg="add mod">
          <ac:chgData name="Masaki Suzuki" userId="2c4feb2ed34ad1a7" providerId="Windows Live" clId="Web-{9CFB1D8E-3449-4A6A-BC98-FB46418E652A}" dt="2021-06-12T05:17:10.402" v="264" actId="1076"/>
          <ac:spMkLst>
            <pc:docMk/>
            <pc:sldMk cId="1014582624" sldId="393"/>
            <ac:spMk id="9" creationId="{8953DFAC-C253-4455-B2A0-5E11A7C714C0}"/>
          </ac:spMkLst>
        </pc:spChg>
        <pc:spChg chg="add mod">
          <ac:chgData name="Masaki Suzuki" userId="2c4feb2ed34ad1a7" providerId="Windows Live" clId="Web-{9CFB1D8E-3449-4A6A-BC98-FB46418E652A}" dt="2021-06-12T05:16:56.777" v="261" actId="1076"/>
          <ac:spMkLst>
            <pc:docMk/>
            <pc:sldMk cId="1014582624" sldId="393"/>
            <ac:spMk id="10" creationId="{DF36F8EC-AD0A-475B-B454-6ABB4C86D3ED}"/>
          </ac:spMkLst>
        </pc:spChg>
        <pc:spChg chg="add mod">
          <ac:chgData name="Masaki Suzuki" userId="2c4feb2ed34ad1a7" providerId="Windows Live" clId="Web-{9CFB1D8E-3449-4A6A-BC98-FB46418E652A}" dt="2021-06-12T05:17:18.386" v="267" actId="1076"/>
          <ac:spMkLst>
            <pc:docMk/>
            <pc:sldMk cId="1014582624" sldId="393"/>
            <ac:spMk id="13" creationId="{D559A07F-F74E-43EF-95E9-EA865D1AB6B1}"/>
          </ac:spMkLst>
        </pc:spChg>
        <pc:spChg chg="add mod">
          <ac:chgData name="Masaki Suzuki" userId="2c4feb2ed34ad1a7" providerId="Windows Live" clId="Web-{9CFB1D8E-3449-4A6A-BC98-FB46418E652A}" dt="2021-06-12T05:17:24.668" v="271" actId="20577"/>
          <ac:spMkLst>
            <pc:docMk/>
            <pc:sldMk cId="1014582624" sldId="393"/>
            <ac:spMk id="14" creationId="{C349FE7A-9CB5-479D-8EA6-901DBA206C3E}"/>
          </ac:spMkLst>
        </pc:spChg>
        <pc:spChg chg="add mod">
          <ac:chgData name="Masaki Suzuki" userId="2c4feb2ed34ad1a7" providerId="Windows Live" clId="Web-{9CFB1D8E-3449-4A6A-BC98-FB46418E652A}" dt="2021-06-12T05:17:37.762" v="274" actId="20577"/>
          <ac:spMkLst>
            <pc:docMk/>
            <pc:sldMk cId="1014582624" sldId="393"/>
            <ac:spMk id="15" creationId="{D1FDBAD5-CF59-4871-9AB6-95E05F1972BD}"/>
          </ac:spMkLst>
        </pc:spChg>
      </pc:sldChg>
      <pc:sldChg chg="addSp delSp modSp">
        <pc:chgData name="Masaki Suzuki" userId="2c4feb2ed34ad1a7" providerId="Windows Live" clId="Web-{9CFB1D8E-3449-4A6A-BC98-FB46418E652A}" dt="2021-06-12T05:25:23.757" v="421" actId="20577"/>
        <pc:sldMkLst>
          <pc:docMk/>
          <pc:sldMk cId="1390421664" sldId="394"/>
        </pc:sldMkLst>
        <pc:spChg chg="mod">
          <ac:chgData name="Masaki Suzuki" userId="2c4feb2ed34ad1a7" providerId="Windows Live" clId="Web-{9CFB1D8E-3449-4A6A-BC98-FB46418E652A}" dt="2021-06-12T05:24:28.224" v="405" actId="20577"/>
          <ac:spMkLst>
            <pc:docMk/>
            <pc:sldMk cId="1390421664" sldId="394"/>
            <ac:spMk id="6" creationId="{5FD2ECB2-1C1A-40DA-AEDF-CF340048781A}"/>
          </ac:spMkLst>
        </pc:spChg>
        <pc:spChg chg="add mod">
          <ac:chgData name="Masaki Suzuki" userId="2c4feb2ed34ad1a7" providerId="Windows Live" clId="Web-{9CFB1D8E-3449-4A6A-BC98-FB46418E652A}" dt="2021-06-12T05:20:16.281" v="325" actId="20577"/>
          <ac:spMkLst>
            <pc:docMk/>
            <pc:sldMk cId="1390421664" sldId="394"/>
            <ac:spMk id="7" creationId="{78425B0B-41B6-4585-85EA-AFE5F7A1E285}"/>
          </ac:spMkLst>
        </pc:spChg>
        <pc:spChg chg="mod">
          <ac:chgData name="Masaki Suzuki" userId="2c4feb2ed34ad1a7" providerId="Windows Live" clId="Web-{9CFB1D8E-3449-4A6A-BC98-FB46418E652A}" dt="2021-06-12T05:22:34.018" v="365" actId="20577"/>
          <ac:spMkLst>
            <pc:docMk/>
            <pc:sldMk cId="1390421664" sldId="394"/>
            <ac:spMk id="11" creationId="{6767F72A-B215-4DDD-8F1E-F5C7B53A0E3B}"/>
          </ac:spMkLst>
        </pc:spChg>
        <pc:spChg chg="add mod">
          <ac:chgData name="Masaki Suzuki" userId="2c4feb2ed34ad1a7" providerId="Windows Live" clId="Web-{9CFB1D8E-3449-4A6A-BC98-FB46418E652A}" dt="2021-06-12T05:20:47.172" v="336" actId="1076"/>
          <ac:spMkLst>
            <pc:docMk/>
            <pc:sldMk cId="1390421664" sldId="394"/>
            <ac:spMk id="14" creationId="{BF47370E-D56B-4F11-BF1F-D58D5F99C815}"/>
          </ac:spMkLst>
        </pc:spChg>
        <pc:spChg chg="add mod">
          <ac:chgData name="Masaki Suzuki" userId="2c4feb2ed34ad1a7" providerId="Windows Live" clId="Web-{9CFB1D8E-3449-4A6A-BC98-FB46418E652A}" dt="2021-06-12T05:21:11.470" v="340" actId="1076"/>
          <ac:spMkLst>
            <pc:docMk/>
            <pc:sldMk cId="1390421664" sldId="394"/>
            <ac:spMk id="16" creationId="{A88C0731-068E-4243-91DB-DE8B5819CD94}"/>
          </ac:spMkLst>
        </pc:spChg>
        <pc:spChg chg="add mod">
          <ac:chgData name="Masaki Suzuki" userId="2c4feb2ed34ad1a7" providerId="Windows Live" clId="Web-{9CFB1D8E-3449-4A6A-BC98-FB46418E652A}" dt="2021-06-12T05:22:40.284" v="366" actId="1076"/>
          <ac:spMkLst>
            <pc:docMk/>
            <pc:sldMk cId="1390421664" sldId="394"/>
            <ac:spMk id="17" creationId="{7846012E-4A4D-41BA-AC46-C3A64AB8425D}"/>
          </ac:spMkLst>
        </pc:spChg>
        <pc:spChg chg="add mod">
          <ac:chgData name="Masaki Suzuki" userId="2c4feb2ed34ad1a7" providerId="Windows Live" clId="Web-{9CFB1D8E-3449-4A6A-BC98-FB46418E652A}" dt="2021-06-12T05:21:21.173" v="344" actId="20577"/>
          <ac:spMkLst>
            <pc:docMk/>
            <pc:sldMk cId="1390421664" sldId="394"/>
            <ac:spMk id="18" creationId="{8A3D7348-7056-41CC-B9E5-403289FA060B}"/>
          </ac:spMkLst>
        </pc:spChg>
        <pc:spChg chg="add mod">
          <ac:chgData name="Masaki Suzuki" userId="2c4feb2ed34ad1a7" providerId="Windows Live" clId="Web-{9CFB1D8E-3449-4A6A-BC98-FB46418E652A}" dt="2021-06-12T05:23:33.457" v="381" actId="1076"/>
          <ac:spMkLst>
            <pc:docMk/>
            <pc:sldMk cId="1390421664" sldId="394"/>
            <ac:spMk id="19" creationId="{4DC0FDED-14AD-4EBD-A32C-63CCF8241DE9}"/>
          </ac:spMkLst>
        </pc:spChg>
        <pc:spChg chg="add del mod">
          <ac:chgData name="Masaki Suzuki" userId="2c4feb2ed34ad1a7" providerId="Windows Live" clId="Web-{9CFB1D8E-3449-4A6A-BC98-FB46418E652A}" dt="2021-06-12T05:23:18.051" v="380"/>
          <ac:spMkLst>
            <pc:docMk/>
            <pc:sldMk cId="1390421664" sldId="394"/>
            <ac:spMk id="20" creationId="{898EA394-A104-482C-A234-AD3D1043942B}"/>
          </ac:spMkLst>
        </pc:spChg>
        <pc:spChg chg="add mod">
          <ac:chgData name="Masaki Suzuki" userId="2c4feb2ed34ad1a7" providerId="Windows Live" clId="Web-{9CFB1D8E-3449-4A6A-BC98-FB46418E652A}" dt="2021-06-12T05:23:56.395" v="392" actId="20577"/>
          <ac:spMkLst>
            <pc:docMk/>
            <pc:sldMk cId="1390421664" sldId="394"/>
            <ac:spMk id="21" creationId="{83BCF372-FBA9-4D04-9A63-A4E8975E1E3D}"/>
          </ac:spMkLst>
        </pc:spChg>
        <pc:spChg chg="add del mod">
          <ac:chgData name="Masaki Suzuki" userId="2c4feb2ed34ad1a7" providerId="Windows Live" clId="Web-{9CFB1D8E-3449-4A6A-BC98-FB46418E652A}" dt="2021-06-12T05:24:39.115" v="408"/>
          <ac:spMkLst>
            <pc:docMk/>
            <pc:sldMk cId="1390421664" sldId="394"/>
            <ac:spMk id="22" creationId="{D05E655F-C22D-4752-BC7A-D7C818D67EF9}"/>
          </ac:spMkLst>
        </pc:spChg>
        <pc:spChg chg="add mod">
          <ac:chgData name="Masaki Suzuki" userId="2c4feb2ed34ad1a7" providerId="Windows Live" clId="Web-{9CFB1D8E-3449-4A6A-BC98-FB46418E652A}" dt="2021-06-12T05:24:50.334" v="411" actId="20577"/>
          <ac:spMkLst>
            <pc:docMk/>
            <pc:sldMk cId="1390421664" sldId="394"/>
            <ac:spMk id="23" creationId="{A6296161-DF43-4229-B655-F877E76D9E16}"/>
          </ac:spMkLst>
        </pc:spChg>
        <pc:spChg chg="add mod">
          <ac:chgData name="Masaki Suzuki" userId="2c4feb2ed34ad1a7" providerId="Windows Live" clId="Web-{9CFB1D8E-3449-4A6A-BC98-FB46418E652A}" dt="2021-06-12T05:25:11.600" v="417" actId="1076"/>
          <ac:spMkLst>
            <pc:docMk/>
            <pc:sldMk cId="1390421664" sldId="394"/>
            <ac:spMk id="24" creationId="{6D8E8878-0535-4B0C-BF09-31DFF3C203B1}"/>
          </ac:spMkLst>
        </pc:spChg>
        <pc:spChg chg="add mod">
          <ac:chgData name="Masaki Suzuki" userId="2c4feb2ed34ad1a7" providerId="Windows Live" clId="Web-{9CFB1D8E-3449-4A6A-BC98-FB46418E652A}" dt="2021-06-12T05:25:23.757" v="421" actId="20577"/>
          <ac:spMkLst>
            <pc:docMk/>
            <pc:sldMk cId="1390421664" sldId="394"/>
            <ac:spMk id="25" creationId="{F3CB5155-D6C9-41A0-B0FF-C743F5941292}"/>
          </ac:spMkLst>
        </pc:spChg>
      </pc:sldChg>
      <pc:sldChg chg="addSp modSp">
        <pc:chgData name="Masaki Suzuki" userId="2c4feb2ed34ad1a7" providerId="Windows Live" clId="Web-{9CFB1D8E-3449-4A6A-BC98-FB46418E652A}" dt="2021-06-12T05:28:50.683" v="485" actId="1076"/>
        <pc:sldMkLst>
          <pc:docMk/>
          <pc:sldMk cId="2085005044" sldId="396"/>
        </pc:sldMkLst>
        <pc:spChg chg="mod">
          <ac:chgData name="Masaki Suzuki" userId="2c4feb2ed34ad1a7" providerId="Windows Live" clId="Web-{9CFB1D8E-3449-4A6A-BC98-FB46418E652A}" dt="2021-06-12T05:28:02.448" v="473" actId="1076"/>
          <ac:spMkLst>
            <pc:docMk/>
            <pc:sldMk cId="2085005044" sldId="396"/>
            <ac:spMk id="7" creationId="{E3060DB0-8642-4420-842B-468574B89B23}"/>
          </ac:spMkLst>
        </pc:spChg>
        <pc:spChg chg="mod">
          <ac:chgData name="Masaki Suzuki" userId="2c4feb2ed34ad1a7" providerId="Windows Live" clId="Web-{9CFB1D8E-3449-4A6A-BC98-FB46418E652A}" dt="2021-06-12T05:28:10.104" v="476" actId="1076"/>
          <ac:spMkLst>
            <pc:docMk/>
            <pc:sldMk cId="2085005044" sldId="396"/>
            <ac:spMk id="12" creationId="{11083774-EAC9-4A78-AB8A-64AA2757D137}"/>
          </ac:spMkLst>
        </pc:spChg>
        <pc:spChg chg="add mod">
          <ac:chgData name="Masaki Suzuki" userId="2c4feb2ed34ad1a7" providerId="Windows Live" clId="Web-{9CFB1D8E-3449-4A6A-BC98-FB46418E652A}" dt="2021-06-12T05:27:01.134" v="456" actId="20577"/>
          <ac:spMkLst>
            <pc:docMk/>
            <pc:sldMk cId="2085005044" sldId="396"/>
            <ac:spMk id="13" creationId="{A4A98F01-2349-4E6F-A095-669C3837566F}"/>
          </ac:spMkLst>
        </pc:spChg>
        <pc:spChg chg="add mod">
          <ac:chgData name="Masaki Suzuki" userId="2c4feb2ed34ad1a7" providerId="Windows Live" clId="Web-{9CFB1D8E-3449-4A6A-BC98-FB46418E652A}" dt="2021-06-12T05:28:50.683" v="485" actId="1076"/>
          <ac:spMkLst>
            <pc:docMk/>
            <pc:sldMk cId="2085005044" sldId="396"/>
            <ac:spMk id="14" creationId="{A4B0B652-F7E7-4483-902A-C038BBFADC8E}"/>
          </ac:spMkLst>
        </pc:spChg>
        <pc:spChg chg="add mod">
          <ac:chgData name="Masaki Suzuki" userId="2c4feb2ed34ad1a7" providerId="Windows Live" clId="Web-{9CFB1D8E-3449-4A6A-BC98-FB46418E652A}" dt="2021-06-12T05:27:21.790" v="462" actId="20577"/>
          <ac:spMkLst>
            <pc:docMk/>
            <pc:sldMk cId="2085005044" sldId="396"/>
            <ac:spMk id="32" creationId="{439A73BB-1ECB-457D-85ED-1E8BDBB74C75}"/>
          </ac:spMkLst>
        </pc:spChg>
        <pc:spChg chg="mod">
          <ac:chgData name="Masaki Suzuki" userId="2c4feb2ed34ad1a7" providerId="Windows Live" clId="Web-{9CFB1D8E-3449-4A6A-BC98-FB46418E652A}" dt="2021-06-12T05:28:16.932" v="478" actId="1076"/>
          <ac:spMkLst>
            <pc:docMk/>
            <pc:sldMk cId="2085005044" sldId="396"/>
            <ac:spMk id="35" creationId="{0ECD65F6-7302-4988-8B7F-744B4BBC95E8}"/>
          </ac:spMkLst>
        </pc:spChg>
        <pc:spChg chg="mod">
          <ac:chgData name="Masaki Suzuki" userId="2c4feb2ed34ad1a7" providerId="Windows Live" clId="Web-{9CFB1D8E-3449-4A6A-BC98-FB46418E652A}" dt="2021-06-12T05:28:12.604" v="477" actId="1076"/>
          <ac:spMkLst>
            <pc:docMk/>
            <pc:sldMk cId="2085005044" sldId="396"/>
            <ac:spMk id="38" creationId="{8339C1AB-25E6-46C8-99B8-9BECFBBB4C0E}"/>
          </ac:spMkLst>
        </pc:spChg>
        <pc:spChg chg="add mod">
          <ac:chgData name="Masaki Suzuki" userId="2c4feb2ed34ad1a7" providerId="Windows Live" clId="Web-{9CFB1D8E-3449-4A6A-BC98-FB46418E652A}" dt="2021-06-12T05:27:38.588" v="464" actId="1076"/>
          <ac:spMkLst>
            <pc:docMk/>
            <pc:sldMk cId="2085005044" sldId="396"/>
            <ac:spMk id="39" creationId="{6582492A-F8CA-43C2-B193-F656C2AF0923}"/>
          </ac:spMkLst>
        </pc:spChg>
        <pc:spChg chg="add mod">
          <ac:chgData name="Masaki Suzuki" userId="2c4feb2ed34ad1a7" providerId="Windows Live" clId="Web-{9CFB1D8E-3449-4A6A-BC98-FB46418E652A}" dt="2021-06-12T05:27:54.901" v="471" actId="1076"/>
          <ac:spMkLst>
            <pc:docMk/>
            <pc:sldMk cId="2085005044" sldId="396"/>
            <ac:spMk id="40" creationId="{F962378E-A35A-4FD7-96C5-FDE70F441E18}"/>
          </ac:spMkLst>
        </pc:spChg>
        <pc:spChg chg="add mod">
          <ac:chgData name="Masaki Suzuki" userId="2c4feb2ed34ad1a7" providerId="Windows Live" clId="Web-{9CFB1D8E-3449-4A6A-BC98-FB46418E652A}" dt="2021-06-12T05:28:26.214" v="480" actId="20577"/>
          <ac:spMkLst>
            <pc:docMk/>
            <pc:sldMk cId="2085005044" sldId="396"/>
            <ac:spMk id="41" creationId="{CA040F48-0754-45AC-A399-3E52A1AB8A28}"/>
          </ac:spMkLst>
        </pc:spChg>
      </pc:sldChg>
      <pc:sldChg chg="addSp modSp">
        <pc:chgData name="Masaki Suzuki" userId="2c4feb2ed34ad1a7" providerId="Windows Live" clId="Web-{9CFB1D8E-3449-4A6A-BC98-FB46418E652A}" dt="2021-06-12T05:31:32.093" v="524" actId="1076"/>
        <pc:sldMkLst>
          <pc:docMk/>
          <pc:sldMk cId="1275981446" sldId="397"/>
        </pc:sldMkLst>
        <pc:spChg chg="add mod">
          <ac:chgData name="Masaki Suzuki" userId="2c4feb2ed34ad1a7" providerId="Windows Live" clId="Web-{9CFB1D8E-3449-4A6A-BC98-FB46418E652A}" dt="2021-06-12T05:29:32.887" v="491" actId="20577"/>
          <ac:spMkLst>
            <pc:docMk/>
            <pc:sldMk cId="1275981446" sldId="397"/>
            <ac:spMk id="7" creationId="{D95AD429-FE25-412B-BF80-12A8EF828F07}"/>
          </ac:spMkLst>
        </pc:spChg>
        <pc:spChg chg="add mod">
          <ac:chgData name="Masaki Suzuki" userId="2c4feb2ed34ad1a7" providerId="Windows Live" clId="Web-{9CFB1D8E-3449-4A6A-BC98-FB46418E652A}" dt="2021-06-12T05:31:17.077" v="520" actId="1076"/>
          <ac:spMkLst>
            <pc:docMk/>
            <pc:sldMk cId="1275981446" sldId="397"/>
            <ac:spMk id="9" creationId="{153D4008-22E0-4797-B78F-8C025345F1DB}"/>
          </ac:spMkLst>
        </pc:spChg>
        <pc:spChg chg="add mod">
          <ac:chgData name="Masaki Suzuki" userId="2c4feb2ed34ad1a7" providerId="Windows Live" clId="Web-{9CFB1D8E-3449-4A6A-BC98-FB46418E652A}" dt="2021-06-12T05:31:32.093" v="524" actId="1076"/>
          <ac:spMkLst>
            <pc:docMk/>
            <pc:sldMk cId="1275981446" sldId="397"/>
            <ac:spMk id="12" creationId="{6013CA30-DFC3-4C65-BCDE-9ECA929697C9}"/>
          </ac:spMkLst>
        </pc:spChg>
        <pc:spChg chg="add mod">
          <ac:chgData name="Masaki Suzuki" userId="2c4feb2ed34ad1a7" providerId="Windows Live" clId="Web-{9CFB1D8E-3449-4A6A-BC98-FB46418E652A}" dt="2021-06-12T05:29:46.716" v="495" actId="20577"/>
          <ac:spMkLst>
            <pc:docMk/>
            <pc:sldMk cId="1275981446" sldId="397"/>
            <ac:spMk id="22" creationId="{E01BAF9F-7958-4DBE-825F-290EE03DAD5E}"/>
          </ac:spMkLst>
        </pc:spChg>
        <pc:spChg chg="add mod">
          <ac:chgData name="Masaki Suzuki" userId="2c4feb2ed34ad1a7" providerId="Windows Live" clId="Web-{9CFB1D8E-3449-4A6A-BC98-FB46418E652A}" dt="2021-06-12T05:30:09.513" v="503" actId="1076"/>
          <ac:spMkLst>
            <pc:docMk/>
            <pc:sldMk cId="1275981446" sldId="397"/>
            <ac:spMk id="23" creationId="{A30E0726-59D8-4863-BAD0-CBD148D15895}"/>
          </ac:spMkLst>
        </pc:spChg>
        <pc:spChg chg="add mod">
          <ac:chgData name="Masaki Suzuki" userId="2c4feb2ed34ad1a7" providerId="Windows Live" clId="Web-{9CFB1D8E-3449-4A6A-BC98-FB46418E652A}" dt="2021-06-12T05:30:15.576" v="506" actId="20577"/>
          <ac:spMkLst>
            <pc:docMk/>
            <pc:sldMk cId="1275981446" sldId="397"/>
            <ac:spMk id="24" creationId="{0555F433-7992-4428-8D0F-99C841B67FFF}"/>
          </ac:spMkLst>
        </pc:spChg>
        <pc:spChg chg="mod">
          <ac:chgData name="Masaki Suzuki" userId="2c4feb2ed34ad1a7" providerId="Windows Live" clId="Web-{9CFB1D8E-3449-4A6A-BC98-FB46418E652A}" dt="2021-06-12T05:29:02.324" v="486" actId="1076"/>
          <ac:spMkLst>
            <pc:docMk/>
            <pc:sldMk cId="1275981446" sldId="397"/>
            <ac:spMk id="29" creationId="{8DB1D132-9820-4E32-A1A4-69E7B538CE08}"/>
          </ac:spMkLst>
        </pc:spChg>
        <pc:spChg chg="mod">
          <ac:chgData name="Masaki Suzuki" userId="2c4feb2ed34ad1a7" providerId="Windows Live" clId="Web-{9CFB1D8E-3449-4A6A-BC98-FB46418E652A}" dt="2021-06-12T05:29:05.980" v="487" actId="1076"/>
          <ac:spMkLst>
            <pc:docMk/>
            <pc:sldMk cId="1275981446" sldId="397"/>
            <ac:spMk id="30" creationId="{FDEE05C9-3535-4505-B261-2CCCA95E77CF}"/>
          </ac:spMkLst>
        </pc:spChg>
        <pc:spChg chg="add mod">
          <ac:chgData name="Masaki Suzuki" userId="2c4feb2ed34ad1a7" providerId="Windows Live" clId="Web-{9CFB1D8E-3449-4A6A-BC98-FB46418E652A}" dt="2021-06-12T05:30:33.982" v="512" actId="1076"/>
          <ac:spMkLst>
            <pc:docMk/>
            <pc:sldMk cId="1275981446" sldId="397"/>
            <ac:spMk id="33" creationId="{10ACF9F4-69FF-4149-AA13-6A4E4D84FAC1}"/>
          </ac:spMkLst>
        </pc:spChg>
        <pc:spChg chg="add mod">
          <ac:chgData name="Masaki Suzuki" userId="2c4feb2ed34ad1a7" providerId="Windows Live" clId="Web-{9CFB1D8E-3449-4A6A-BC98-FB46418E652A}" dt="2021-06-12T05:30:51.342" v="516" actId="1076"/>
          <ac:spMkLst>
            <pc:docMk/>
            <pc:sldMk cId="1275981446" sldId="397"/>
            <ac:spMk id="34" creationId="{4927EB5F-C6EB-4312-BDA3-08704AEE4991}"/>
          </ac:spMkLst>
        </pc:spChg>
        <pc:spChg chg="add mod">
          <ac:chgData name="Masaki Suzuki" userId="2c4feb2ed34ad1a7" providerId="Windows Live" clId="Web-{9CFB1D8E-3449-4A6A-BC98-FB46418E652A}" dt="2021-06-12T05:30:59.577" v="518" actId="1076"/>
          <ac:spMkLst>
            <pc:docMk/>
            <pc:sldMk cId="1275981446" sldId="397"/>
            <ac:spMk id="35" creationId="{05C0BD54-683C-4CAF-8651-6477495DD1EA}"/>
          </ac:spMkLst>
        </pc:spChg>
      </pc:sldChg>
      <pc:sldChg chg="addSp modSp">
        <pc:chgData name="Masaki Suzuki" userId="2c4feb2ed34ad1a7" providerId="Windows Live" clId="Web-{9CFB1D8E-3449-4A6A-BC98-FB46418E652A}" dt="2021-06-12T05:26:50.524" v="447" actId="1076"/>
        <pc:sldMkLst>
          <pc:docMk/>
          <pc:sldMk cId="3448728400" sldId="398"/>
        </pc:sldMkLst>
        <pc:spChg chg="mod">
          <ac:chgData name="Masaki Suzuki" userId="2c4feb2ed34ad1a7" providerId="Windows Live" clId="Web-{9CFB1D8E-3449-4A6A-BC98-FB46418E652A}" dt="2021-06-12T05:25:36.226" v="423" actId="14100"/>
          <ac:spMkLst>
            <pc:docMk/>
            <pc:sldMk cId="3448728400" sldId="398"/>
            <ac:spMk id="6" creationId="{5FD2ECB2-1C1A-40DA-AEDF-CF340048781A}"/>
          </ac:spMkLst>
        </pc:spChg>
        <pc:spChg chg="add mod">
          <ac:chgData name="Masaki Suzuki" userId="2c4feb2ed34ad1a7" providerId="Windows Live" clId="Web-{9CFB1D8E-3449-4A6A-BC98-FB46418E652A}" dt="2021-06-12T05:25:40.194" v="424" actId="1076"/>
          <ac:spMkLst>
            <pc:docMk/>
            <pc:sldMk cId="3448728400" sldId="398"/>
            <ac:spMk id="7" creationId="{1ACEEED8-A44C-4E29-96B3-AFF30E160800}"/>
          </ac:spMkLst>
        </pc:spChg>
        <pc:spChg chg="add mod">
          <ac:chgData name="Masaki Suzuki" userId="2c4feb2ed34ad1a7" providerId="Windows Live" clId="Web-{9CFB1D8E-3449-4A6A-BC98-FB46418E652A}" dt="2021-06-12T05:25:57.773" v="433" actId="20577"/>
          <ac:spMkLst>
            <pc:docMk/>
            <pc:sldMk cId="3448728400" sldId="398"/>
            <ac:spMk id="19" creationId="{78C27FB8-ADF3-4D8A-BFDB-C5B8D3B155D0}"/>
          </ac:spMkLst>
        </pc:spChg>
        <pc:spChg chg="add mod">
          <ac:chgData name="Masaki Suzuki" userId="2c4feb2ed34ad1a7" providerId="Windows Live" clId="Web-{9CFB1D8E-3449-4A6A-BC98-FB46418E652A}" dt="2021-06-12T05:26:13.976" v="437" actId="20577"/>
          <ac:spMkLst>
            <pc:docMk/>
            <pc:sldMk cId="3448728400" sldId="398"/>
            <ac:spMk id="20" creationId="{09CED483-8591-4CD1-AF50-E94ABF7C191E}"/>
          </ac:spMkLst>
        </pc:spChg>
        <pc:spChg chg="add mod">
          <ac:chgData name="Masaki Suzuki" userId="2c4feb2ed34ad1a7" providerId="Windows Live" clId="Web-{9CFB1D8E-3449-4A6A-BC98-FB46418E652A}" dt="2021-06-12T05:26:31.992" v="442" actId="1076"/>
          <ac:spMkLst>
            <pc:docMk/>
            <pc:sldMk cId="3448728400" sldId="398"/>
            <ac:spMk id="21" creationId="{F20CB46F-8358-4220-95EA-170E49D607B9}"/>
          </ac:spMkLst>
        </pc:spChg>
        <pc:spChg chg="add mod">
          <ac:chgData name="Masaki Suzuki" userId="2c4feb2ed34ad1a7" providerId="Windows Live" clId="Web-{9CFB1D8E-3449-4A6A-BC98-FB46418E652A}" dt="2021-06-12T05:26:50.524" v="447" actId="1076"/>
          <ac:spMkLst>
            <pc:docMk/>
            <pc:sldMk cId="3448728400" sldId="398"/>
            <ac:spMk id="22" creationId="{C3C30CA7-1687-478B-A4A6-97899FD42FE3}"/>
          </ac:spMkLst>
        </pc:spChg>
      </pc:sldChg>
      <pc:sldChg chg="addSp modSp">
        <pc:chgData name="Masaki Suzuki" userId="2c4feb2ed34ad1a7" providerId="Windows Live" clId="Web-{9CFB1D8E-3449-4A6A-BC98-FB46418E652A}" dt="2021-06-12T05:35:24.145" v="578" actId="1076"/>
        <pc:sldMkLst>
          <pc:docMk/>
          <pc:sldMk cId="2961450010" sldId="399"/>
        </pc:sldMkLst>
        <pc:spChg chg="add mod">
          <ac:chgData name="Masaki Suzuki" userId="2c4feb2ed34ad1a7" providerId="Windows Live" clId="Web-{9CFB1D8E-3449-4A6A-BC98-FB46418E652A}" dt="2021-06-12T05:33:31.424" v="545" actId="1076"/>
          <ac:spMkLst>
            <pc:docMk/>
            <pc:sldMk cId="2961450010" sldId="399"/>
            <ac:spMk id="4" creationId="{B9BF2544-664E-45BA-9C2D-6E5D343DAEE2}"/>
          </ac:spMkLst>
        </pc:spChg>
        <pc:spChg chg="add mod">
          <ac:chgData name="Masaki Suzuki" userId="2c4feb2ed34ad1a7" providerId="Windows Live" clId="Web-{9CFB1D8E-3449-4A6A-BC98-FB46418E652A}" dt="2021-06-12T05:34:05.581" v="547" actId="1076"/>
          <ac:spMkLst>
            <pc:docMk/>
            <pc:sldMk cId="2961450010" sldId="399"/>
            <ac:spMk id="5" creationId="{86DEEB62-3F3F-4797-8C9D-B478789CD404}"/>
          </ac:spMkLst>
        </pc:spChg>
        <pc:spChg chg="mod">
          <ac:chgData name="Masaki Suzuki" userId="2c4feb2ed34ad1a7" providerId="Windows Live" clId="Web-{9CFB1D8E-3449-4A6A-BC98-FB46418E652A}" dt="2021-06-12T05:35:05.957" v="573" actId="20577"/>
          <ac:spMkLst>
            <pc:docMk/>
            <pc:sldMk cId="2961450010" sldId="399"/>
            <ac:spMk id="6" creationId="{5FD2ECB2-1C1A-40DA-AEDF-CF340048781A}"/>
          </ac:spMkLst>
        </pc:spChg>
        <pc:spChg chg="add mod">
          <ac:chgData name="Masaki Suzuki" userId="2c4feb2ed34ad1a7" providerId="Windows Live" clId="Web-{9CFB1D8E-3449-4A6A-BC98-FB46418E652A}" dt="2021-06-12T05:34:18.378" v="552" actId="1076"/>
          <ac:spMkLst>
            <pc:docMk/>
            <pc:sldMk cId="2961450010" sldId="399"/>
            <ac:spMk id="11" creationId="{E16CD471-7F31-4C32-B27D-34576268E2EB}"/>
          </ac:spMkLst>
        </pc:spChg>
        <pc:spChg chg="add mod">
          <ac:chgData name="Masaki Suzuki" userId="2c4feb2ed34ad1a7" providerId="Windows Live" clId="Web-{9CFB1D8E-3449-4A6A-BC98-FB46418E652A}" dt="2021-06-12T05:34:30.206" v="557" actId="1076"/>
          <ac:spMkLst>
            <pc:docMk/>
            <pc:sldMk cId="2961450010" sldId="399"/>
            <ac:spMk id="12" creationId="{9F2B6B5C-2316-4256-ABBC-9A73F0D4143C}"/>
          </ac:spMkLst>
        </pc:spChg>
        <pc:spChg chg="add mod">
          <ac:chgData name="Masaki Suzuki" userId="2c4feb2ed34ad1a7" providerId="Windows Live" clId="Web-{9CFB1D8E-3449-4A6A-BC98-FB46418E652A}" dt="2021-06-12T05:34:43.879" v="562" actId="1076"/>
          <ac:spMkLst>
            <pc:docMk/>
            <pc:sldMk cId="2961450010" sldId="399"/>
            <ac:spMk id="13" creationId="{5FACA0D5-AF5F-4332-ABF3-8417C983B715}"/>
          </ac:spMkLst>
        </pc:spChg>
        <pc:spChg chg="add mod">
          <ac:chgData name="Masaki Suzuki" userId="2c4feb2ed34ad1a7" providerId="Windows Live" clId="Web-{9CFB1D8E-3449-4A6A-BC98-FB46418E652A}" dt="2021-06-12T05:34:55.457" v="567" actId="20577"/>
          <ac:spMkLst>
            <pc:docMk/>
            <pc:sldMk cId="2961450010" sldId="399"/>
            <ac:spMk id="14" creationId="{0236978A-F809-4ED5-8A3F-F98B0F1EB79A}"/>
          </ac:spMkLst>
        </pc:spChg>
        <pc:spChg chg="add mod">
          <ac:chgData name="Masaki Suzuki" userId="2c4feb2ed34ad1a7" providerId="Windows Live" clId="Web-{9CFB1D8E-3449-4A6A-BC98-FB46418E652A}" dt="2021-06-12T05:35:24.145" v="578" actId="1076"/>
          <ac:spMkLst>
            <pc:docMk/>
            <pc:sldMk cId="2961450010" sldId="399"/>
            <ac:spMk id="15" creationId="{D0817AA0-9C5E-43DB-8BEC-A8B445C0B6AA}"/>
          </ac:spMkLst>
        </pc:spChg>
      </pc:sldChg>
      <pc:sldChg chg="addSp modSp">
        <pc:chgData name="Masaki Suzuki" userId="2c4feb2ed34ad1a7" providerId="Windows Live" clId="Web-{9CFB1D8E-3449-4A6A-BC98-FB46418E652A}" dt="2021-06-12T05:20:00.015" v="321" actId="20577"/>
        <pc:sldMkLst>
          <pc:docMk/>
          <pc:sldMk cId="673375447" sldId="403"/>
        </pc:sldMkLst>
        <pc:spChg chg="mod">
          <ac:chgData name="Masaki Suzuki" userId="2c4feb2ed34ad1a7" providerId="Windows Live" clId="Web-{9CFB1D8E-3449-4A6A-BC98-FB46418E652A}" dt="2021-06-12T05:20:00.015" v="321" actId="20577"/>
          <ac:spMkLst>
            <pc:docMk/>
            <pc:sldMk cId="673375447" sldId="403"/>
            <ac:spMk id="6" creationId="{5FD2ECB2-1C1A-40DA-AEDF-CF340048781A}"/>
          </ac:spMkLst>
        </pc:spChg>
        <pc:spChg chg="add mod">
          <ac:chgData name="Masaki Suzuki" userId="2c4feb2ed34ad1a7" providerId="Windows Live" clId="Web-{9CFB1D8E-3449-4A6A-BC98-FB46418E652A}" dt="2021-06-12T05:18:25.966" v="294" actId="1076"/>
          <ac:spMkLst>
            <pc:docMk/>
            <pc:sldMk cId="673375447" sldId="403"/>
            <ac:spMk id="7" creationId="{034C05CE-5E1C-4298-BEEA-BD9DDA656D45}"/>
          </ac:spMkLst>
        </pc:spChg>
        <pc:spChg chg="mod">
          <ac:chgData name="Masaki Suzuki" userId="2c4feb2ed34ad1a7" providerId="Windows Live" clId="Web-{9CFB1D8E-3449-4A6A-BC98-FB46418E652A}" dt="2021-06-12T05:19:28.561" v="315" actId="20577"/>
          <ac:spMkLst>
            <pc:docMk/>
            <pc:sldMk cId="673375447" sldId="403"/>
            <ac:spMk id="11" creationId="{6767F72A-B215-4DDD-8F1E-F5C7B53A0E3B}"/>
          </ac:spMkLst>
        </pc:spChg>
        <pc:spChg chg="add mod">
          <ac:chgData name="Masaki Suzuki" userId="2c4feb2ed34ad1a7" providerId="Windows Live" clId="Web-{9CFB1D8E-3449-4A6A-BC98-FB46418E652A}" dt="2021-06-12T05:18:43.091" v="300" actId="1076"/>
          <ac:spMkLst>
            <pc:docMk/>
            <pc:sldMk cId="673375447" sldId="403"/>
            <ac:spMk id="15" creationId="{AE424656-C78E-477B-B790-EF4F7EDC17CE}"/>
          </ac:spMkLst>
        </pc:spChg>
        <pc:spChg chg="add mod">
          <ac:chgData name="Masaki Suzuki" userId="2c4feb2ed34ad1a7" providerId="Windows Live" clId="Web-{9CFB1D8E-3449-4A6A-BC98-FB46418E652A}" dt="2021-06-12T05:19:00.326" v="306" actId="1076"/>
          <ac:spMkLst>
            <pc:docMk/>
            <pc:sldMk cId="673375447" sldId="403"/>
            <ac:spMk id="16" creationId="{F3BE0548-B474-4701-ACB2-85D2A287483F}"/>
          </ac:spMkLst>
        </pc:spChg>
        <pc:spChg chg="add mod">
          <ac:chgData name="Masaki Suzuki" userId="2c4feb2ed34ad1a7" providerId="Windows Live" clId="Web-{9CFB1D8E-3449-4A6A-BC98-FB46418E652A}" dt="2021-06-12T05:19:37.733" v="316" actId="1076"/>
          <ac:spMkLst>
            <pc:docMk/>
            <pc:sldMk cId="673375447" sldId="403"/>
            <ac:spMk id="17" creationId="{87E56598-90FD-42FB-A16D-6A6AE7B9E364}"/>
          </ac:spMkLst>
        </pc:spChg>
        <pc:spChg chg="add mod">
          <ac:chgData name="Masaki Suzuki" userId="2c4feb2ed34ad1a7" providerId="Windows Live" clId="Web-{9CFB1D8E-3449-4A6A-BC98-FB46418E652A}" dt="2021-06-12T05:19:20.873" v="314" actId="20577"/>
          <ac:spMkLst>
            <pc:docMk/>
            <pc:sldMk cId="673375447" sldId="403"/>
            <ac:spMk id="18" creationId="{525E8098-4A90-4907-BCA6-BF6D961E4D40}"/>
          </ac:spMkLst>
        </pc:spChg>
        <pc:spChg chg="add mod">
          <ac:chgData name="Masaki Suzuki" userId="2c4feb2ed34ad1a7" providerId="Windows Live" clId="Web-{9CFB1D8E-3449-4A6A-BC98-FB46418E652A}" dt="2021-06-12T05:19:46.999" v="318" actId="1076"/>
          <ac:spMkLst>
            <pc:docMk/>
            <pc:sldMk cId="673375447" sldId="403"/>
            <ac:spMk id="19" creationId="{45A29A87-B563-450F-8590-70674D506F90}"/>
          </ac:spMkLst>
        </pc:spChg>
        <pc:spChg chg="add mod">
          <ac:chgData name="Masaki Suzuki" userId="2c4feb2ed34ad1a7" providerId="Windows Live" clId="Web-{9CFB1D8E-3449-4A6A-BC98-FB46418E652A}" dt="2021-06-12T05:19:54.796" v="320" actId="1076"/>
          <ac:spMkLst>
            <pc:docMk/>
            <pc:sldMk cId="673375447" sldId="403"/>
            <ac:spMk id="20" creationId="{DF56266E-922E-43F6-80C7-439361F5AB5C}"/>
          </ac:spMkLst>
        </pc:spChg>
      </pc:sldChg>
      <pc:sldChg chg="modSp">
        <pc:chgData name="Masaki Suzuki" userId="2c4feb2ed34ad1a7" providerId="Windows Live" clId="Web-{9CFB1D8E-3449-4A6A-BC98-FB46418E652A}" dt="2021-06-12T05:35:40.677" v="579" actId="20577"/>
        <pc:sldMkLst>
          <pc:docMk/>
          <pc:sldMk cId="1277930480" sldId="404"/>
        </pc:sldMkLst>
        <pc:spChg chg="mod">
          <ac:chgData name="Masaki Suzuki" userId="2c4feb2ed34ad1a7" providerId="Windows Live" clId="Web-{9CFB1D8E-3449-4A6A-BC98-FB46418E652A}" dt="2021-06-12T05:35:40.677" v="579" actId="20577"/>
          <ac:spMkLst>
            <pc:docMk/>
            <pc:sldMk cId="1277930480" sldId="404"/>
            <ac:spMk id="11" creationId="{6767F72A-B215-4DDD-8F1E-F5C7B53A0E3B}"/>
          </ac:spMkLst>
        </pc:spChg>
      </pc:sldChg>
      <pc:sldChg chg="addSp modSp">
        <pc:chgData name="Masaki Suzuki" userId="2c4feb2ed34ad1a7" providerId="Windows Live" clId="Web-{9CFB1D8E-3449-4A6A-BC98-FB46418E652A}" dt="2021-06-12T05:33:08.595" v="541" actId="1076"/>
        <pc:sldMkLst>
          <pc:docMk/>
          <pc:sldMk cId="2805759793" sldId="405"/>
        </pc:sldMkLst>
        <pc:spChg chg="add mod">
          <ac:chgData name="Masaki Suzuki" userId="2c4feb2ed34ad1a7" providerId="Windows Live" clId="Web-{9CFB1D8E-3449-4A6A-BC98-FB46418E652A}" dt="2021-06-12T05:31:41.937" v="526" actId="1076"/>
          <ac:spMkLst>
            <pc:docMk/>
            <pc:sldMk cId="2805759793" sldId="405"/>
            <ac:spMk id="8" creationId="{ED385681-E718-4F83-8B03-2066972040D1}"/>
          </ac:spMkLst>
        </pc:spChg>
        <pc:spChg chg="add mod">
          <ac:chgData name="Masaki Suzuki" userId="2c4feb2ed34ad1a7" providerId="Windows Live" clId="Web-{9CFB1D8E-3449-4A6A-BC98-FB46418E652A}" dt="2021-06-12T05:32:03.625" v="528" actId="1076"/>
          <ac:spMkLst>
            <pc:docMk/>
            <pc:sldMk cId="2805759793" sldId="405"/>
            <ac:spMk id="9" creationId="{90DC356B-33AD-44CD-A1D4-B1418CACE06E}"/>
          </ac:spMkLst>
        </pc:spChg>
        <pc:spChg chg="add mod">
          <ac:chgData name="Masaki Suzuki" userId="2c4feb2ed34ad1a7" providerId="Windows Live" clId="Web-{9CFB1D8E-3449-4A6A-BC98-FB46418E652A}" dt="2021-06-12T05:32:19.485" v="532" actId="1076"/>
          <ac:spMkLst>
            <pc:docMk/>
            <pc:sldMk cId="2805759793" sldId="405"/>
            <ac:spMk id="15" creationId="{F8357A56-B583-4C50-B567-B5385E2B1556}"/>
          </ac:spMkLst>
        </pc:spChg>
        <pc:spChg chg="add mod">
          <ac:chgData name="Masaki Suzuki" userId="2c4feb2ed34ad1a7" providerId="Windows Live" clId="Web-{9CFB1D8E-3449-4A6A-BC98-FB46418E652A}" dt="2021-06-12T05:32:42.970" v="536" actId="1076"/>
          <ac:spMkLst>
            <pc:docMk/>
            <pc:sldMk cId="2805759793" sldId="405"/>
            <ac:spMk id="17" creationId="{DFA01076-39BD-4441-8811-8FE389C9C2F1}"/>
          </ac:spMkLst>
        </pc:spChg>
        <pc:spChg chg="add mod">
          <ac:chgData name="Masaki Suzuki" userId="2c4feb2ed34ad1a7" providerId="Windows Live" clId="Web-{9CFB1D8E-3449-4A6A-BC98-FB46418E652A}" dt="2021-06-12T05:33:08.595" v="541" actId="1076"/>
          <ac:spMkLst>
            <pc:docMk/>
            <pc:sldMk cId="2805759793" sldId="405"/>
            <ac:spMk id="18" creationId="{84856567-2CD0-4505-AB4E-4A1B4F6B8F8D}"/>
          </ac:spMkLst>
        </pc:spChg>
      </pc:sldChg>
      <pc:sldChg chg="addSp modSp">
        <pc:chgData name="Masaki Suzuki" userId="2c4feb2ed34ad1a7" providerId="Windows Live" clId="Web-{9CFB1D8E-3449-4A6A-BC98-FB46418E652A}" dt="2021-06-12T05:39:48.636" v="622" actId="20577"/>
        <pc:sldMkLst>
          <pc:docMk/>
          <pc:sldMk cId="462141805" sldId="412"/>
        </pc:sldMkLst>
        <pc:spChg chg="add mod">
          <ac:chgData name="Masaki Suzuki" userId="2c4feb2ed34ad1a7" providerId="Windows Live" clId="Web-{9CFB1D8E-3449-4A6A-BC98-FB46418E652A}" dt="2021-06-12T05:39:21.714" v="605" actId="20577"/>
          <ac:spMkLst>
            <pc:docMk/>
            <pc:sldMk cId="462141805" sldId="412"/>
            <ac:spMk id="5" creationId="{2F7EA75B-2D3F-42DD-B0E0-EC60BBFF24DA}"/>
          </ac:spMkLst>
        </pc:spChg>
        <pc:spChg chg="mod">
          <ac:chgData name="Masaki Suzuki" userId="2c4feb2ed34ad1a7" providerId="Windows Live" clId="Web-{9CFB1D8E-3449-4A6A-BC98-FB46418E652A}" dt="2021-06-12T05:39:48.636" v="622" actId="20577"/>
          <ac:spMkLst>
            <pc:docMk/>
            <pc:sldMk cId="462141805" sldId="412"/>
            <ac:spMk id="11" creationId="{6767F72A-B215-4DDD-8F1E-F5C7B53A0E3B}"/>
          </ac:spMkLst>
        </pc:spChg>
      </pc:sldChg>
      <pc:sldChg chg="modSp">
        <pc:chgData name="Masaki Suzuki" userId="2c4feb2ed34ad1a7" providerId="Windows Live" clId="Web-{9CFB1D8E-3449-4A6A-BC98-FB46418E652A}" dt="2021-06-12T05:42:19.030" v="638" actId="1076"/>
        <pc:sldMkLst>
          <pc:docMk/>
          <pc:sldMk cId="457245884" sldId="413"/>
        </pc:sldMkLst>
        <pc:spChg chg="mod">
          <ac:chgData name="Masaki Suzuki" userId="2c4feb2ed34ad1a7" providerId="Windows Live" clId="Web-{9CFB1D8E-3449-4A6A-BC98-FB46418E652A}" dt="2021-06-12T05:42:01.577" v="636" actId="20577"/>
          <ac:spMkLst>
            <pc:docMk/>
            <pc:sldMk cId="457245884" sldId="413"/>
            <ac:spMk id="11" creationId="{6767F72A-B215-4DDD-8F1E-F5C7B53A0E3B}"/>
          </ac:spMkLst>
        </pc:spChg>
        <pc:spChg chg="mod">
          <ac:chgData name="Masaki Suzuki" userId="2c4feb2ed34ad1a7" providerId="Windows Live" clId="Web-{9CFB1D8E-3449-4A6A-BC98-FB46418E652A}" dt="2021-06-12T05:40:39.528" v="624" actId="1076"/>
          <ac:spMkLst>
            <pc:docMk/>
            <pc:sldMk cId="457245884" sldId="413"/>
            <ac:spMk id="31" creationId="{D018AE7D-17EE-4D69-B38C-1EC3B7FAF191}"/>
          </ac:spMkLst>
        </pc:spChg>
        <pc:spChg chg="mod">
          <ac:chgData name="Masaki Suzuki" userId="2c4feb2ed34ad1a7" providerId="Windows Live" clId="Web-{9CFB1D8E-3449-4A6A-BC98-FB46418E652A}" dt="2021-06-12T05:41:49.155" v="631" actId="1076"/>
          <ac:spMkLst>
            <pc:docMk/>
            <pc:sldMk cId="457245884" sldId="413"/>
            <ac:spMk id="33" creationId="{838C1D75-AFCB-43AE-8D0E-8F46B394BD06}"/>
          </ac:spMkLst>
        </pc:spChg>
        <pc:spChg chg="mod">
          <ac:chgData name="Masaki Suzuki" userId="2c4feb2ed34ad1a7" providerId="Windows Live" clId="Web-{9CFB1D8E-3449-4A6A-BC98-FB46418E652A}" dt="2021-06-12T05:41:43.936" v="630" actId="1076"/>
          <ac:spMkLst>
            <pc:docMk/>
            <pc:sldMk cId="457245884" sldId="413"/>
            <ac:spMk id="34" creationId="{CF2ACD51-98C5-4757-A7C1-0A536B6838EA}"/>
          </ac:spMkLst>
        </pc:spChg>
        <pc:spChg chg="mod">
          <ac:chgData name="Masaki Suzuki" userId="2c4feb2ed34ad1a7" providerId="Windows Live" clId="Web-{9CFB1D8E-3449-4A6A-BC98-FB46418E652A}" dt="2021-06-12T05:41:56.452" v="633" actId="1076"/>
          <ac:spMkLst>
            <pc:docMk/>
            <pc:sldMk cId="457245884" sldId="413"/>
            <ac:spMk id="50" creationId="{D8CDC704-E39C-4EC7-96E7-A91F65D94CA3}"/>
          </ac:spMkLst>
        </pc:spChg>
        <pc:spChg chg="mod">
          <ac:chgData name="Masaki Suzuki" userId="2c4feb2ed34ad1a7" providerId="Windows Live" clId="Web-{9CFB1D8E-3449-4A6A-BC98-FB46418E652A}" dt="2021-06-12T05:42:19.030" v="638" actId="1076"/>
          <ac:spMkLst>
            <pc:docMk/>
            <pc:sldMk cId="457245884" sldId="413"/>
            <ac:spMk id="52" creationId="{535A569C-033E-406F-86D2-60C193A1C7D5}"/>
          </ac:spMkLst>
        </pc:spChg>
        <pc:spChg chg="mod">
          <ac:chgData name="Masaki Suzuki" userId="2c4feb2ed34ad1a7" providerId="Windows Live" clId="Web-{9CFB1D8E-3449-4A6A-BC98-FB46418E652A}" dt="2021-06-12T05:41:35.998" v="628" actId="1076"/>
          <ac:spMkLst>
            <pc:docMk/>
            <pc:sldMk cId="457245884" sldId="413"/>
            <ac:spMk id="54" creationId="{9A93676B-6AB9-4CB9-A7BA-4E2BD577BB97}"/>
          </ac:spMkLst>
        </pc:spChg>
        <pc:cxnChg chg="mod">
          <ac:chgData name="Masaki Suzuki" userId="2c4feb2ed34ad1a7" providerId="Windows Live" clId="Web-{9CFB1D8E-3449-4A6A-BC98-FB46418E652A}" dt="2021-06-12T05:40:48.153" v="625" actId="1076"/>
          <ac:cxnSpMkLst>
            <pc:docMk/>
            <pc:sldMk cId="457245884" sldId="413"/>
            <ac:cxnSpMk id="21" creationId="{B49B5B78-4D6B-47FC-A93A-61A3DFE24517}"/>
          </ac:cxnSpMkLst>
        </pc:cxnChg>
        <pc:cxnChg chg="mod">
          <ac:chgData name="Masaki Suzuki" userId="2c4feb2ed34ad1a7" providerId="Windows Live" clId="Web-{9CFB1D8E-3449-4A6A-BC98-FB46418E652A}" dt="2021-06-12T05:42:14.921" v="637" actId="1076"/>
          <ac:cxnSpMkLst>
            <pc:docMk/>
            <pc:sldMk cId="457245884" sldId="413"/>
            <ac:cxnSpMk id="51" creationId="{B73967E1-A1E1-464A-8FA6-5D4A6F406BCE}"/>
          </ac:cxnSpMkLst>
        </pc:cxnChg>
      </pc:sldChg>
      <pc:sldChg chg="modSp">
        <pc:chgData name="Masaki Suzuki" userId="2c4feb2ed34ad1a7" providerId="Windows Live" clId="Web-{9CFB1D8E-3449-4A6A-BC98-FB46418E652A}" dt="2021-06-12T05:40:02.637" v="623" actId="20577"/>
        <pc:sldMkLst>
          <pc:docMk/>
          <pc:sldMk cId="2642435103" sldId="414"/>
        </pc:sldMkLst>
        <pc:spChg chg="mod">
          <ac:chgData name="Masaki Suzuki" userId="2c4feb2ed34ad1a7" providerId="Windows Live" clId="Web-{9CFB1D8E-3449-4A6A-BC98-FB46418E652A}" dt="2021-06-12T05:40:02.637" v="623" actId="20577"/>
          <ac:spMkLst>
            <pc:docMk/>
            <pc:sldMk cId="2642435103" sldId="414"/>
            <ac:spMk id="11" creationId="{6767F72A-B215-4DDD-8F1E-F5C7B53A0E3B}"/>
          </ac:spMkLst>
        </pc:spChg>
      </pc:sldChg>
      <pc:sldChg chg="modSp">
        <pc:chgData name="Masaki Suzuki" userId="2c4feb2ed34ad1a7" providerId="Windows Live" clId="Web-{9CFB1D8E-3449-4A6A-BC98-FB46418E652A}" dt="2021-06-12T05:42:39.671" v="641" actId="20577"/>
        <pc:sldMkLst>
          <pc:docMk/>
          <pc:sldMk cId="3526939710" sldId="420"/>
        </pc:sldMkLst>
        <pc:spChg chg="mod">
          <ac:chgData name="Masaki Suzuki" userId="2c4feb2ed34ad1a7" providerId="Windows Live" clId="Web-{9CFB1D8E-3449-4A6A-BC98-FB46418E652A}" dt="2021-06-12T05:42:35.890" v="640" actId="1076"/>
          <ac:spMkLst>
            <pc:docMk/>
            <pc:sldMk cId="3526939710" sldId="420"/>
            <ac:spMk id="6" creationId="{5FD2ECB2-1C1A-40DA-AEDF-CF340048781A}"/>
          </ac:spMkLst>
        </pc:spChg>
        <pc:spChg chg="mod">
          <ac:chgData name="Masaki Suzuki" userId="2c4feb2ed34ad1a7" providerId="Windows Live" clId="Web-{9CFB1D8E-3449-4A6A-BC98-FB46418E652A}" dt="2021-06-12T05:42:39.671" v="641" actId="20577"/>
          <ac:spMkLst>
            <pc:docMk/>
            <pc:sldMk cId="3526939710" sldId="420"/>
            <ac:spMk id="11" creationId="{6767F72A-B215-4DDD-8F1E-F5C7B53A0E3B}"/>
          </ac:spMkLst>
        </pc:spChg>
      </pc:sldChg>
      <pc:sldChg chg="modSp">
        <pc:chgData name="Masaki Suzuki" userId="2c4feb2ed34ad1a7" providerId="Windows Live" clId="Web-{9CFB1D8E-3449-4A6A-BC98-FB46418E652A}" dt="2021-06-12T05:43:03.437" v="644" actId="1076"/>
        <pc:sldMkLst>
          <pc:docMk/>
          <pc:sldMk cId="583989210" sldId="421"/>
        </pc:sldMkLst>
        <pc:spChg chg="mod">
          <ac:chgData name="Masaki Suzuki" userId="2c4feb2ed34ad1a7" providerId="Windows Live" clId="Web-{9CFB1D8E-3449-4A6A-BC98-FB46418E652A}" dt="2021-06-12T05:42:59.922" v="643" actId="14100"/>
          <ac:spMkLst>
            <pc:docMk/>
            <pc:sldMk cId="583989210" sldId="421"/>
            <ac:spMk id="6" creationId="{5FD2ECB2-1C1A-40DA-AEDF-CF340048781A}"/>
          </ac:spMkLst>
        </pc:spChg>
        <pc:spChg chg="mod">
          <ac:chgData name="Masaki Suzuki" userId="2c4feb2ed34ad1a7" providerId="Windows Live" clId="Web-{9CFB1D8E-3449-4A6A-BC98-FB46418E652A}" dt="2021-06-12T05:42:57.140" v="642" actId="14100"/>
          <ac:spMkLst>
            <pc:docMk/>
            <pc:sldMk cId="583989210" sldId="421"/>
            <ac:spMk id="11" creationId="{6767F72A-B215-4DDD-8F1E-F5C7B53A0E3B}"/>
          </ac:spMkLst>
        </pc:spChg>
        <pc:picChg chg="mod">
          <ac:chgData name="Masaki Suzuki" userId="2c4feb2ed34ad1a7" providerId="Windows Live" clId="Web-{9CFB1D8E-3449-4A6A-BC98-FB46418E652A}" dt="2021-06-12T05:43:03.437" v="644" actId="1076"/>
          <ac:picMkLst>
            <pc:docMk/>
            <pc:sldMk cId="583989210" sldId="421"/>
            <ac:picMk id="4" creationId="{570667D6-E959-4EC4-BFDC-3284F3372590}"/>
          </ac:picMkLst>
        </pc:picChg>
      </pc:sldChg>
      <pc:sldChg chg="modSp">
        <pc:chgData name="Masaki Suzuki" userId="2c4feb2ed34ad1a7" providerId="Windows Live" clId="Web-{9CFB1D8E-3449-4A6A-BC98-FB46418E652A}" dt="2021-06-12T05:43:14.547" v="645" actId="20577"/>
        <pc:sldMkLst>
          <pc:docMk/>
          <pc:sldMk cId="2453741763" sldId="424"/>
        </pc:sldMkLst>
        <pc:spChg chg="mod">
          <ac:chgData name="Masaki Suzuki" userId="2c4feb2ed34ad1a7" providerId="Windows Live" clId="Web-{9CFB1D8E-3449-4A6A-BC98-FB46418E652A}" dt="2021-06-12T05:43:14.547" v="645" actId="20577"/>
          <ac:spMkLst>
            <pc:docMk/>
            <pc:sldMk cId="2453741763" sldId="424"/>
            <ac:spMk id="6" creationId="{5FD2ECB2-1C1A-40DA-AEDF-CF340048781A}"/>
          </ac:spMkLst>
        </pc:spChg>
      </pc:sldChg>
      <pc:sldChg chg="modSp">
        <pc:chgData name="Masaki Suzuki" userId="2c4feb2ed34ad1a7" providerId="Windows Live" clId="Web-{9CFB1D8E-3449-4A6A-BC98-FB46418E652A}" dt="2021-06-12T05:43:56.407" v="646" actId="1076"/>
        <pc:sldMkLst>
          <pc:docMk/>
          <pc:sldMk cId="3612339903" sldId="425"/>
        </pc:sldMkLst>
        <pc:spChg chg="mod">
          <ac:chgData name="Masaki Suzuki" userId="2c4feb2ed34ad1a7" providerId="Windows Live" clId="Web-{9CFB1D8E-3449-4A6A-BC98-FB46418E652A}" dt="2021-06-12T05:43:56.407" v="646" actId="1076"/>
          <ac:spMkLst>
            <pc:docMk/>
            <pc:sldMk cId="3612339903" sldId="425"/>
            <ac:spMk id="62" creationId="{7911014F-4C34-4A3A-982F-83669691E64A}"/>
          </ac:spMkLst>
        </pc:spChg>
      </pc:sldChg>
      <pc:sldChg chg="modSp">
        <pc:chgData name="Masaki Suzuki" userId="2c4feb2ed34ad1a7" providerId="Windows Live" clId="Web-{9CFB1D8E-3449-4A6A-BC98-FB46418E652A}" dt="2021-06-12T05:46:57.146" v="680" actId="20577"/>
        <pc:sldMkLst>
          <pc:docMk/>
          <pc:sldMk cId="3719566036" sldId="427"/>
        </pc:sldMkLst>
        <pc:spChg chg="mod">
          <ac:chgData name="Masaki Suzuki" userId="2c4feb2ed34ad1a7" providerId="Windows Live" clId="Web-{9CFB1D8E-3449-4A6A-BC98-FB46418E652A}" dt="2021-06-12T05:46:57.146" v="680" actId="20577"/>
          <ac:spMkLst>
            <pc:docMk/>
            <pc:sldMk cId="3719566036" sldId="427"/>
            <ac:spMk id="6" creationId="{5FD2ECB2-1C1A-40DA-AEDF-CF340048781A}"/>
          </ac:spMkLst>
        </pc:spChg>
        <pc:spChg chg="mod">
          <ac:chgData name="Masaki Suzuki" userId="2c4feb2ed34ad1a7" providerId="Windows Live" clId="Web-{9CFB1D8E-3449-4A6A-BC98-FB46418E652A}" dt="2021-06-12T05:46:47.067" v="673" actId="1076"/>
          <ac:spMkLst>
            <pc:docMk/>
            <pc:sldMk cId="3719566036" sldId="427"/>
            <ac:spMk id="11" creationId="{6767F72A-B215-4DDD-8F1E-F5C7B53A0E3B}"/>
          </ac:spMkLst>
        </pc:spChg>
        <pc:picChg chg="mod">
          <ac:chgData name="Masaki Suzuki" userId="2c4feb2ed34ad1a7" providerId="Windows Live" clId="Web-{9CFB1D8E-3449-4A6A-BC98-FB46418E652A}" dt="2021-06-12T05:46:52.802" v="676" actId="1076"/>
          <ac:picMkLst>
            <pc:docMk/>
            <pc:sldMk cId="3719566036" sldId="427"/>
            <ac:picMk id="3" creationId="{387F9BA8-E02F-4797-AE4E-52F0A786CA49}"/>
          </ac:picMkLst>
        </pc:picChg>
        <pc:picChg chg="mod">
          <ac:chgData name="Masaki Suzuki" userId="2c4feb2ed34ad1a7" providerId="Windows Live" clId="Web-{9CFB1D8E-3449-4A6A-BC98-FB46418E652A}" dt="2021-06-12T05:46:48.411" v="674" actId="1076"/>
          <ac:picMkLst>
            <pc:docMk/>
            <pc:sldMk cId="3719566036" sldId="427"/>
            <ac:picMk id="4" creationId="{570667D6-E959-4EC4-BFDC-3284F3372590}"/>
          </ac:picMkLst>
        </pc:picChg>
      </pc:sldChg>
      <pc:sldChg chg="modSp">
        <pc:chgData name="Masaki Suzuki" userId="2c4feb2ed34ad1a7" providerId="Windows Live" clId="Web-{9CFB1D8E-3449-4A6A-BC98-FB46418E652A}" dt="2021-06-12T05:45:57.926" v="659" actId="20577"/>
        <pc:sldMkLst>
          <pc:docMk/>
          <pc:sldMk cId="3685078141" sldId="442"/>
        </pc:sldMkLst>
        <pc:spChg chg="mod">
          <ac:chgData name="Masaki Suzuki" userId="2c4feb2ed34ad1a7" providerId="Windows Live" clId="Web-{9CFB1D8E-3449-4A6A-BC98-FB46418E652A}" dt="2021-06-12T05:45:57.926" v="659" actId="20577"/>
          <ac:spMkLst>
            <pc:docMk/>
            <pc:sldMk cId="3685078141" sldId="442"/>
            <ac:spMk id="6" creationId="{5FD2ECB2-1C1A-40DA-AEDF-CF340048781A}"/>
          </ac:spMkLst>
        </pc:spChg>
      </pc:sldChg>
      <pc:sldChg chg="modSp">
        <pc:chgData name="Masaki Suzuki" userId="2c4feb2ed34ad1a7" providerId="Windows Live" clId="Web-{9CFB1D8E-3449-4A6A-BC98-FB46418E652A}" dt="2021-06-12T05:44:55.487" v="658" actId="20577"/>
        <pc:sldMkLst>
          <pc:docMk/>
          <pc:sldMk cId="2695505981" sldId="445"/>
        </pc:sldMkLst>
        <pc:spChg chg="mod">
          <ac:chgData name="Masaki Suzuki" userId="2c4feb2ed34ad1a7" providerId="Windows Live" clId="Web-{9CFB1D8E-3449-4A6A-BC98-FB46418E652A}" dt="2021-06-12T05:44:55.487" v="658" actId="20577"/>
          <ac:spMkLst>
            <pc:docMk/>
            <pc:sldMk cId="2695505981" sldId="445"/>
            <ac:spMk id="5" creationId="{F48F47DB-9D4A-4064-88ED-A829B4973A52}"/>
          </ac:spMkLst>
        </pc:spChg>
      </pc:sldChg>
      <pc:sldChg chg="add del replId">
        <pc:chgData name="Masaki Suzuki" userId="2c4feb2ed34ad1a7" providerId="Windows Live" clId="Web-{9CFB1D8E-3449-4A6A-BC98-FB46418E652A}" dt="2021-06-12T05:06:32.575" v="84"/>
        <pc:sldMkLst>
          <pc:docMk/>
          <pc:sldMk cId="1013720065" sldId="449"/>
        </pc:sldMkLst>
      </pc:sldChg>
    </pc:docChg>
  </pc:docChgLst>
  <pc:docChgLst>
    <pc:chgData name="Masaki Suzuki" userId="2c4feb2ed34ad1a7" providerId="Windows Live" clId="Web-{E434D65A-9787-40CA-84B3-16FAF0FC4D95}"/>
    <pc:docChg chg="addSld delSld modSld">
      <pc:chgData name="Masaki Suzuki" userId="2c4feb2ed34ad1a7" providerId="Windows Live" clId="Web-{E434D65A-9787-40CA-84B3-16FAF0FC4D95}" dt="2021-05-16T02:07:22.461" v="1104" actId="14100"/>
      <pc:docMkLst>
        <pc:docMk/>
      </pc:docMkLst>
      <pc:sldChg chg="modSp">
        <pc:chgData name="Masaki Suzuki" userId="2c4feb2ed34ad1a7" providerId="Windows Live" clId="Web-{E434D65A-9787-40CA-84B3-16FAF0FC4D95}" dt="2021-05-16T01:33:47.154" v="607" actId="1076"/>
        <pc:sldMkLst>
          <pc:docMk/>
          <pc:sldMk cId="417884195" sldId="356"/>
        </pc:sldMkLst>
        <pc:spChg chg="mod">
          <ac:chgData name="Masaki Suzuki" userId="2c4feb2ed34ad1a7" providerId="Windows Live" clId="Web-{E434D65A-9787-40CA-84B3-16FAF0FC4D95}" dt="2021-05-16T01:33:42.560" v="606" actId="1076"/>
          <ac:spMkLst>
            <pc:docMk/>
            <pc:sldMk cId="417884195" sldId="356"/>
            <ac:spMk id="2" creationId="{8A2E0526-55FE-49DC-A249-8E7930DEA3AF}"/>
          </ac:spMkLst>
        </pc:spChg>
        <pc:spChg chg="mod">
          <ac:chgData name="Masaki Suzuki" userId="2c4feb2ed34ad1a7" providerId="Windows Live" clId="Web-{E434D65A-9787-40CA-84B3-16FAF0FC4D95}" dt="2021-05-16T01:32:36.902" v="583" actId="20577"/>
          <ac:spMkLst>
            <pc:docMk/>
            <pc:sldMk cId="417884195" sldId="356"/>
            <ac:spMk id="3" creationId="{8CC80356-C1A5-4ED7-A2FC-EABBE4275189}"/>
          </ac:spMkLst>
        </pc:spChg>
        <pc:spChg chg="mod">
          <ac:chgData name="Masaki Suzuki" userId="2c4feb2ed34ad1a7" providerId="Windows Live" clId="Web-{E434D65A-9787-40CA-84B3-16FAF0FC4D95}" dt="2021-05-16T01:33:47.154" v="607" actId="1076"/>
          <ac:spMkLst>
            <pc:docMk/>
            <pc:sldMk cId="417884195" sldId="356"/>
            <ac:spMk id="16" creationId="{EE46083A-AB63-43FE-A3A7-C078F8E56F72}"/>
          </ac:spMkLst>
        </pc:spChg>
        <pc:spChg chg="mod">
          <ac:chgData name="Masaki Suzuki" userId="2c4feb2ed34ad1a7" providerId="Windows Live" clId="Web-{E434D65A-9787-40CA-84B3-16FAF0FC4D95}" dt="2021-05-16T01:33:38.419" v="605" actId="1076"/>
          <ac:spMkLst>
            <pc:docMk/>
            <pc:sldMk cId="417884195" sldId="356"/>
            <ac:spMk id="18" creationId="{60673B82-E443-4AA9-9308-7F7198CAA02A}"/>
          </ac:spMkLst>
        </pc:spChg>
        <pc:spChg chg="mod">
          <ac:chgData name="Masaki Suzuki" userId="2c4feb2ed34ad1a7" providerId="Windows Live" clId="Web-{E434D65A-9787-40CA-84B3-16FAF0FC4D95}" dt="2021-05-16T01:32:32.168" v="582" actId="20577"/>
          <ac:spMkLst>
            <pc:docMk/>
            <pc:sldMk cId="417884195" sldId="356"/>
            <ac:spMk id="192" creationId="{00000000-0000-0000-0000-000000000000}"/>
          </ac:spMkLst>
        </pc:spChg>
        <pc:spChg chg="mod">
          <ac:chgData name="Masaki Suzuki" userId="2c4feb2ed34ad1a7" providerId="Windows Live" clId="Web-{E434D65A-9787-40CA-84B3-16FAF0FC4D95}" dt="2021-05-16T01:33:26.434" v="602" actId="20577"/>
          <ac:spMkLst>
            <pc:docMk/>
            <pc:sldMk cId="417884195" sldId="356"/>
            <ac:spMk id="193" creationId="{00000000-0000-0000-0000-000000000000}"/>
          </ac:spMkLst>
        </pc:spChg>
        <pc:picChg chg="mod">
          <ac:chgData name="Masaki Suzuki" userId="2c4feb2ed34ad1a7" providerId="Windows Live" clId="Web-{E434D65A-9787-40CA-84B3-16FAF0FC4D95}" dt="2021-05-16T01:33:35.638" v="604" actId="1076"/>
          <ac:picMkLst>
            <pc:docMk/>
            <pc:sldMk cId="417884195" sldId="356"/>
            <ac:picMk id="194" creationId="{00000000-0000-0000-0000-000000000000}"/>
          </ac:picMkLst>
        </pc:picChg>
      </pc:sldChg>
      <pc:sldChg chg="modSp">
        <pc:chgData name="Masaki Suzuki" userId="2c4feb2ed34ad1a7" providerId="Windows Live" clId="Web-{E434D65A-9787-40CA-84B3-16FAF0FC4D95}" dt="2021-05-16T01:07:36.516" v="36" actId="20577"/>
        <pc:sldMkLst>
          <pc:docMk/>
          <pc:sldMk cId="574631416" sldId="381"/>
        </pc:sldMkLst>
        <pc:spChg chg="mod">
          <ac:chgData name="Masaki Suzuki" userId="2c4feb2ed34ad1a7" providerId="Windows Live" clId="Web-{E434D65A-9787-40CA-84B3-16FAF0FC4D95}" dt="2021-05-16T01:07:36.516" v="36" actId="20577"/>
          <ac:spMkLst>
            <pc:docMk/>
            <pc:sldMk cId="574631416" sldId="381"/>
            <ac:spMk id="6" creationId="{5FD2ECB2-1C1A-40DA-AEDF-CF340048781A}"/>
          </ac:spMkLst>
        </pc:spChg>
      </pc:sldChg>
      <pc:sldChg chg="modSp">
        <pc:chgData name="Masaki Suzuki" userId="2c4feb2ed34ad1a7" providerId="Windows Live" clId="Web-{E434D65A-9787-40CA-84B3-16FAF0FC4D95}" dt="2021-05-16T01:06:27.983" v="13" actId="20577"/>
        <pc:sldMkLst>
          <pc:docMk/>
          <pc:sldMk cId="927693009" sldId="382"/>
        </pc:sldMkLst>
        <pc:spChg chg="mod">
          <ac:chgData name="Masaki Suzuki" userId="2c4feb2ed34ad1a7" providerId="Windows Live" clId="Web-{E434D65A-9787-40CA-84B3-16FAF0FC4D95}" dt="2021-05-16T01:06:27.983" v="13" actId="20577"/>
          <ac:spMkLst>
            <pc:docMk/>
            <pc:sldMk cId="927693009" sldId="382"/>
            <ac:spMk id="6" creationId="{5FD2ECB2-1C1A-40DA-AEDF-CF340048781A}"/>
          </ac:spMkLst>
        </pc:spChg>
      </pc:sldChg>
      <pc:sldChg chg="del">
        <pc:chgData name="Masaki Suzuki" userId="2c4feb2ed34ad1a7" providerId="Windows Live" clId="Web-{E434D65A-9787-40CA-84B3-16FAF0FC4D95}" dt="2021-05-16T01:06:41.124" v="14"/>
        <pc:sldMkLst>
          <pc:docMk/>
          <pc:sldMk cId="3968948380" sldId="386"/>
        </pc:sldMkLst>
      </pc:sldChg>
      <pc:sldChg chg="modSp">
        <pc:chgData name="Masaki Suzuki" userId="2c4feb2ed34ad1a7" providerId="Windows Live" clId="Web-{E434D65A-9787-40CA-84B3-16FAF0FC4D95}" dt="2021-05-16T01:08:14.969" v="37" actId="20577"/>
        <pc:sldMkLst>
          <pc:docMk/>
          <pc:sldMk cId="2925984795" sldId="387"/>
        </pc:sldMkLst>
        <pc:spChg chg="mod">
          <ac:chgData name="Masaki Suzuki" userId="2c4feb2ed34ad1a7" providerId="Windows Live" clId="Web-{E434D65A-9787-40CA-84B3-16FAF0FC4D95}" dt="2021-05-16T01:08:14.969" v="37" actId="20577"/>
          <ac:spMkLst>
            <pc:docMk/>
            <pc:sldMk cId="2925984795" sldId="387"/>
            <ac:spMk id="11" creationId="{6767F72A-B215-4DDD-8F1E-F5C7B53A0E3B}"/>
          </ac:spMkLst>
        </pc:spChg>
      </pc:sldChg>
      <pc:sldChg chg="addSp delSp modSp">
        <pc:chgData name="Masaki Suzuki" userId="2c4feb2ed34ad1a7" providerId="Windows Live" clId="Web-{E434D65A-9787-40CA-84B3-16FAF0FC4D95}" dt="2021-05-16T01:26:29.896" v="402" actId="20577"/>
        <pc:sldMkLst>
          <pc:docMk/>
          <pc:sldMk cId="1593182105" sldId="388"/>
        </pc:sldMkLst>
        <pc:spChg chg="mod">
          <ac:chgData name="Masaki Suzuki" userId="2c4feb2ed34ad1a7" providerId="Windows Live" clId="Web-{E434D65A-9787-40CA-84B3-16FAF0FC4D95}" dt="2021-05-16T01:23:18.471" v="366" actId="20577"/>
          <ac:spMkLst>
            <pc:docMk/>
            <pc:sldMk cId="1593182105" sldId="388"/>
            <ac:spMk id="6" creationId="{5FD2ECB2-1C1A-40DA-AEDF-CF340048781A}"/>
          </ac:spMkLst>
        </pc:spChg>
        <pc:spChg chg="add mod">
          <ac:chgData name="Masaki Suzuki" userId="2c4feb2ed34ad1a7" providerId="Windows Live" clId="Web-{E434D65A-9787-40CA-84B3-16FAF0FC4D95}" dt="2021-05-16T01:25:43.083" v="386" actId="1076"/>
          <ac:spMkLst>
            <pc:docMk/>
            <pc:sldMk cId="1593182105" sldId="388"/>
            <ac:spMk id="8" creationId="{489B8C89-D3E3-4D0D-BA91-F105A5FB1A38}"/>
          </ac:spMkLst>
        </pc:spChg>
        <pc:spChg chg="add mod">
          <ac:chgData name="Masaki Suzuki" userId="2c4feb2ed34ad1a7" providerId="Windows Live" clId="Web-{E434D65A-9787-40CA-84B3-16FAF0FC4D95}" dt="2021-05-16T01:25:52.396" v="389" actId="1076"/>
          <ac:spMkLst>
            <pc:docMk/>
            <pc:sldMk cId="1593182105" sldId="388"/>
            <ac:spMk id="10" creationId="{28875E6B-EE27-4C11-A3FC-E53E595D8994}"/>
          </ac:spMkLst>
        </pc:spChg>
        <pc:spChg chg="mod">
          <ac:chgData name="Masaki Suzuki" userId="2c4feb2ed34ad1a7" providerId="Windows Live" clId="Web-{E434D65A-9787-40CA-84B3-16FAF0FC4D95}" dt="2021-05-16T01:26:29.896" v="402" actId="20577"/>
          <ac:spMkLst>
            <pc:docMk/>
            <pc:sldMk cId="1593182105" sldId="388"/>
            <ac:spMk id="11" creationId="{6767F72A-B215-4DDD-8F1E-F5C7B53A0E3B}"/>
          </ac:spMkLst>
        </pc:spChg>
        <pc:spChg chg="add mod">
          <ac:chgData name="Masaki Suzuki" userId="2c4feb2ed34ad1a7" providerId="Windows Live" clId="Web-{E434D65A-9787-40CA-84B3-16FAF0FC4D95}" dt="2021-05-16T01:26:05.396" v="392" actId="14100"/>
          <ac:spMkLst>
            <pc:docMk/>
            <pc:sldMk cId="1593182105" sldId="388"/>
            <ac:spMk id="12" creationId="{962E2C93-6645-411B-9C30-9EE2BB5BED38}"/>
          </ac:spMkLst>
        </pc:spChg>
        <pc:spChg chg="add del mod">
          <ac:chgData name="Masaki Suzuki" userId="2c4feb2ed34ad1a7" providerId="Windows Live" clId="Web-{E434D65A-9787-40CA-84B3-16FAF0FC4D95}" dt="2021-05-16T01:26:00.099" v="391"/>
          <ac:spMkLst>
            <pc:docMk/>
            <pc:sldMk cId="1593182105" sldId="388"/>
            <ac:spMk id="13" creationId="{6F05341F-5DD1-40C7-8CA7-F0B2860C23F4}"/>
          </ac:spMkLst>
        </pc:spChg>
        <pc:spChg chg="add mod">
          <ac:chgData name="Masaki Suzuki" userId="2c4feb2ed34ad1a7" providerId="Windows Live" clId="Web-{E434D65A-9787-40CA-84B3-16FAF0FC4D95}" dt="2021-05-16T01:26:10.068" v="394" actId="1076"/>
          <ac:spMkLst>
            <pc:docMk/>
            <pc:sldMk cId="1593182105" sldId="388"/>
            <ac:spMk id="14" creationId="{69C57023-3981-4D43-99B1-D7C32E618770}"/>
          </ac:spMkLst>
        </pc:spChg>
        <pc:picChg chg="del">
          <ac:chgData name="Masaki Suzuki" userId="2c4feb2ed34ad1a7" providerId="Windows Live" clId="Web-{E434D65A-9787-40CA-84B3-16FAF0FC4D95}" dt="2021-05-16T01:19:35.186" v="215"/>
          <ac:picMkLst>
            <pc:docMk/>
            <pc:sldMk cId="1593182105" sldId="388"/>
            <ac:picMk id="5" creationId="{496785C5-943C-4CA8-9232-3A40D1B60C46}"/>
          </ac:picMkLst>
        </pc:picChg>
        <pc:picChg chg="add del mod">
          <ac:chgData name="Masaki Suzuki" userId="2c4feb2ed34ad1a7" providerId="Windows Live" clId="Web-{E434D65A-9787-40CA-84B3-16FAF0FC4D95}" dt="2021-05-16T01:24:02.894" v="367"/>
          <ac:picMkLst>
            <pc:docMk/>
            <pc:sldMk cId="1593182105" sldId="388"/>
            <ac:picMk id="7" creationId="{0EF468F3-9FCD-4CCA-A2D8-237544333332}"/>
          </ac:picMkLst>
        </pc:picChg>
        <pc:picChg chg="add mod ord">
          <ac:chgData name="Masaki Suzuki" userId="2c4feb2ed34ad1a7" providerId="Windows Live" clId="Web-{E434D65A-9787-40CA-84B3-16FAF0FC4D95}" dt="2021-05-16T01:25:40.317" v="385"/>
          <ac:picMkLst>
            <pc:docMk/>
            <pc:sldMk cId="1593182105" sldId="388"/>
            <ac:picMk id="9" creationId="{EF395591-D314-43E3-A463-DBAF1950A6D4}"/>
          </ac:picMkLst>
        </pc:picChg>
      </pc:sldChg>
      <pc:sldChg chg="addSp delSp modSp">
        <pc:chgData name="Masaki Suzuki" userId="2c4feb2ed34ad1a7" providerId="Windows Live" clId="Web-{E434D65A-9787-40CA-84B3-16FAF0FC4D95}" dt="2021-05-16T01:14:20.148" v="108" actId="20577"/>
        <pc:sldMkLst>
          <pc:docMk/>
          <pc:sldMk cId="1183160586" sldId="390"/>
        </pc:sldMkLst>
        <pc:spChg chg="mod">
          <ac:chgData name="Masaki Suzuki" userId="2c4feb2ed34ad1a7" providerId="Windows Live" clId="Web-{E434D65A-9787-40CA-84B3-16FAF0FC4D95}" dt="2021-05-16T01:14:20.148" v="108" actId="20577"/>
          <ac:spMkLst>
            <pc:docMk/>
            <pc:sldMk cId="1183160586" sldId="390"/>
            <ac:spMk id="6" creationId="{3D5AF3EC-3873-4AB6-B7D8-5E6CBCFF9F81}"/>
          </ac:spMkLst>
        </pc:spChg>
        <pc:picChg chg="add mod">
          <ac:chgData name="Masaki Suzuki" userId="2c4feb2ed34ad1a7" providerId="Windows Live" clId="Web-{E434D65A-9787-40CA-84B3-16FAF0FC4D95}" dt="2021-05-16T01:13:03.850" v="74" actId="14100"/>
          <ac:picMkLst>
            <pc:docMk/>
            <pc:sldMk cId="1183160586" sldId="390"/>
            <ac:picMk id="5" creationId="{2B27573E-9C5B-4DFB-8B09-DDDE7DD49E66}"/>
          </ac:picMkLst>
        </pc:picChg>
        <pc:picChg chg="del">
          <ac:chgData name="Masaki Suzuki" userId="2c4feb2ed34ad1a7" providerId="Windows Live" clId="Web-{E434D65A-9787-40CA-84B3-16FAF0FC4D95}" dt="2021-05-16T01:12:56.287" v="71"/>
          <ac:picMkLst>
            <pc:docMk/>
            <pc:sldMk cId="1183160586" sldId="390"/>
            <ac:picMk id="7" creationId="{FD4C1FCA-3DE5-453C-B832-B9CA6AC4FA35}"/>
          </ac:picMkLst>
        </pc:picChg>
      </pc:sldChg>
      <pc:sldChg chg="addSp delSp modSp">
        <pc:chgData name="Masaki Suzuki" userId="2c4feb2ed34ad1a7" providerId="Windows Live" clId="Web-{E434D65A-9787-40CA-84B3-16FAF0FC4D95}" dt="2021-05-16T01:25:14.239" v="377" actId="14100"/>
        <pc:sldMkLst>
          <pc:docMk/>
          <pc:sldMk cId="2325867353" sldId="391"/>
        </pc:sldMkLst>
        <pc:spChg chg="mod">
          <ac:chgData name="Masaki Suzuki" userId="2c4feb2ed34ad1a7" providerId="Windows Live" clId="Web-{E434D65A-9787-40CA-84B3-16FAF0FC4D95}" dt="2021-05-16T01:09:32.846" v="70" actId="20577"/>
          <ac:spMkLst>
            <pc:docMk/>
            <pc:sldMk cId="2325867353" sldId="391"/>
            <ac:spMk id="6" creationId="{3D5AF3EC-3873-4AB6-B7D8-5E6CBCFF9F81}"/>
          </ac:spMkLst>
        </pc:spChg>
        <pc:picChg chg="add del mod">
          <ac:chgData name="Masaki Suzuki" userId="2c4feb2ed34ad1a7" providerId="Windows Live" clId="Web-{E434D65A-9787-40CA-84B3-16FAF0FC4D95}" dt="2021-05-16T01:16:58.932" v="113"/>
          <ac:picMkLst>
            <pc:docMk/>
            <pc:sldMk cId="2325867353" sldId="391"/>
            <ac:picMk id="5" creationId="{82ACE699-2787-4D46-987C-F9AAFD5F42C6}"/>
          </ac:picMkLst>
        </pc:picChg>
        <pc:picChg chg="add del mod">
          <ac:chgData name="Masaki Suzuki" userId="2c4feb2ed34ad1a7" providerId="Windows Live" clId="Web-{E434D65A-9787-40CA-84B3-16FAF0FC4D95}" dt="2021-05-16T01:24:06.988" v="368"/>
          <ac:picMkLst>
            <pc:docMk/>
            <pc:sldMk cId="2325867353" sldId="391"/>
            <ac:picMk id="7" creationId="{8E845CF2-2B57-49A8-A858-A192A223E16C}"/>
          </ac:picMkLst>
        </pc:picChg>
        <pc:picChg chg="del">
          <ac:chgData name="Masaki Suzuki" userId="2c4feb2ed34ad1a7" providerId="Windows Live" clId="Web-{E434D65A-9787-40CA-84B3-16FAF0FC4D95}" dt="2021-05-16T01:16:36.541" v="109"/>
          <ac:picMkLst>
            <pc:docMk/>
            <pc:sldMk cId="2325867353" sldId="391"/>
            <ac:picMk id="8" creationId="{1598CEAA-7722-442A-8B32-4BD2A84AF1A2}"/>
          </ac:picMkLst>
        </pc:picChg>
        <pc:picChg chg="add mod">
          <ac:chgData name="Masaki Suzuki" userId="2c4feb2ed34ad1a7" providerId="Windows Live" clId="Web-{E434D65A-9787-40CA-84B3-16FAF0FC4D95}" dt="2021-05-16T01:25:14.239" v="377" actId="14100"/>
          <ac:picMkLst>
            <pc:docMk/>
            <pc:sldMk cId="2325867353" sldId="391"/>
            <ac:picMk id="9" creationId="{90445DFF-3708-46F2-A017-1C970E2EAFF6}"/>
          </ac:picMkLst>
        </pc:picChg>
      </pc:sldChg>
      <pc:sldChg chg="addSp delSp modSp">
        <pc:chgData name="Masaki Suzuki" userId="2c4feb2ed34ad1a7" providerId="Windows Live" clId="Web-{E434D65A-9787-40CA-84B3-16FAF0FC4D95}" dt="2021-05-16T01:27:38.257" v="425" actId="1076"/>
        <pc:sldMkLst>
          <pc:docMk/>
          <pc:sldMk cId="3947848655" sldId="392"/>
        </pc:sldMkLst>
        <pc:spChg chg="mod">
          <ac:chgData name="Masaki Suzuki" userId="2c4feb2ed34ad1a7" providerId="Windows Live" clId="Web-{E434D65A-9787-40CA-84B3-16FAF0FC4D95}" dt="2021-05-16T01:17:37.557" v="134" actId="20577"/>
          <ac:spMkLst>
            <pc:docMk/>
            <pc:sldMk cId="3947848655" sldId="392"/>
            <ac:spMk id="6" creationId="{3D5AF3EC-3873-4AB6-B7D8-5E6CBCFF9F81}"/>
          </ac:spMkLst>
        </pc:spChg>
        <pc:picChg chg="add del mod">
          <ac:chgData name="Masaki Suzuki" userId="2c4feb2ed34ad1a7" providerId="Windows Live" clId="Web-{E434D65A-9787-40CA-84B3-16FAF0FC4D95}" dt="2021-05-16T01:24:09.050" v="369"/>
          <ac:picMkLst>
            <pc:docMk/>
            <pc:sldMk cId="3947848655" sldId="392"/>
            <ac:picMk id="5" creationId="{14B908B5-58F3-4AF9-B62D-7A6E712333DA}"/>
          </ac:picMkLst>
        </pc:picChg>
        <pc:picChg chg="add del mod">
          <ac:chgData name="Masaki Suzuki" userId="2c4feb2ed34ad1a7" providerId="Windows Live" clId="Web-{E434D65A-9787-40CA-84B3-16FAF0FC4D95}" dt="2021-05-16T01:25:06.707" v="374"/>
          <ac:picMkLst>
            <pc:docMk/>
            <pc:sldMk cId="3947848655" sldId="392"/>
            <ac:picMk id="7" creationId="{693F7500-93BD-4661-A029-4C0F53757A03}"/>
          </ac:picMkLst>
        </pc:picChg>
        <pc:picChg chg="del">
          <ac:chgData name="Masaki Suzuki" userId="2c4feb2ed34ad1a7" providerId="Windows Live" clId="Web-{E434D65A-9787-40CA-84B3-16FAF0FC4D95}" dt="2021-05-16T01:17:13.026" v="117"/>
          <ac:picMkLst>
            <pc:docMk/>
            <pc:sldMk cId="3947848655" sldId="392"/>
            <ac:picMk id="8" creationId="{1598CEAA-7722-442A-8B32-4BD2A84AF1A2}"/>
          </ac:picMkLst>
        </pc:picChg>
        <pc:picChg chg="add mod">
          <ac:chgData name="Masaki Suzuki" userId="2c4feb2ed34ad1a7" providerId="Windows Live" clId="Web-{E434D65A-9787-40CA-84B3-16FAF0FC4D95}" dt="2021-05-16T01:27:38.257" v="425" actId="1076"/>
          <ac:picMkLst>
            <pc:docMk/>
            <pc:sldMk cId="3947848655" sldId="392"/>
            <ac:picMk id="9" creationId="{7B325EBA-4FC7-47B7-A07E-9EDB041DF4A3}"/>
          </ac:picMkLst>
        </pc:picChg>
      </pc:sldChg>
      <pc:sldChg chg="addSp delSp modSp">
        <pc:chgData name="Masaki Suzuki" userId="2c4feb2ed34ad1a7" providerId="Windows Live" clId="Web-{E434D65A-9787-40CA-84B3-16FAF0FC4D95}" dt="2021-05-16T01:27:02.240" v="421" actId="20577"/>
        <pc:sldMkLst>
          <pc:docMk/>
          <pc:sldMk cId="1014582624" sldId="393"/>
        </pc:sldMkLst>
        <pc:spChg chg="mod">
          <ac:chgData name="Masaki Suzuki" userId="2c4feb2ed34ad1a7" providerId="Windows Live" clId="Web-{E434D65A-9787-40CA-84B3-16FAF0FC4D95}" dt="2021-05-16T01:27:02.240" v="421" actId="20577"/>
          <ac:spMkLst>
            <pc:docMk/>
            <pc:sldMk cId="1014582624" sldId="393"/>
            <ac:spMk id="6" creationId="{3D5AF3EC-3873-4AB6-B7D8-5E6CBCFF9F81}"/>
          </ac:spMkLst>
        </pc:spChg>
        <pc:spChg chg="mod">
          <ac:chgData name="Masaki Suzuki" userId="2c4feb2ed34ad1a7" providerId="Windows Live" clId="Web-{E434D65A-9787-40CA-84B3-16FAF0FC4D95}" dt="2021-05-16T01:26:53.584" v="417" actId="20577"/>
          <ac:spMkLst>
            <pc:docMk/>
            <pc:sldMk cId="1014582624" sldId="393"/>
            <ac:spMk id="11" creationId="{6767F72A-B215-4DDD-8F1E-F5C7B53A0E3B}"/>
          </ac:spMkLst>
        </pc:spChg>
        <pc:picChg chg="add mod">
          <ac:chgData name="Masaki Suzuki" userId="2c4feb2ed34ad1a7" providerId="Windows Live" clId="Web-{E434D65A-9787-40CA-84B3-16FAF0FC4D95}" dt="2021-05-16T01:25:25.067" v="381" actId="14100"/>
          <ac:picMkLst>
            <pc:docMk/>
            <pc:sldMk cId="1014582624" sldId="393"/>
            <ac:picMk id="5" creationId="{38864571-531E-48DA-9F73-A7F5265B9EAF}"/>
          </ac:picMkLst>
        </pc:picChg>
        <pc:picChg chg="del">
          <ac:chgData name="Masaki Suzuki" userId="2c4feb2ed34ad1a7" providerId="Windows Live" clId="Web-{E434D65A-9787-40CA-84B3-16FAF0FC4D95}" dt="2021-05-16T01:25:19.770" v="378"/>
          <ac:picMkLst>
            <pc:docMk/>
            <pc:sldMk cId="1014582624" sldId="393"/>
            <ac:picMk id="8" creationId="{1598CEAA-7722-442A-8B32-4BD2A84AF1A2}"/>
          </ac:picMkLst>
        </pc:picChg>
      </pc:sldChg>
      <pc:sldChg chg="addSp delSp modSp add replId">
        <pc:chgData name="Masaki Suzuki" userId="2c4feb2ed34ad1a7" providerId="Windows Live" clId="Web-{E434D65A-9787-40CA-84B3-16FAF0FC4D95}" dt="2021-05-16T01:46:41.908" v="791" actId="20577"/>
        <pc:sldMkLst>
          <pc:docMk/>
          <pc:sldMk cId="1390421664" sldId="394"/>
        </pc:sldMkLst>
        <pc:spChg chg="mod">
          <ac:chgData name="Masaki Suzuki" userId="2c4feb2ed34ad1a7" providerId="Windows Live" clId="Web-{E434D65A-9787-40CA-84B3-16FAF0FC4D95}" dt="2021-05-16T01:46:41.908" v="791" actId="20577"/>
          <ac:spMkLst>
            <pc:docMk/>
            <pc:sldMk cId="1390421664" sldId="394"/>
            <ac:spMk id="6" creationId="{5FD2ECB2-1C1A-40DA-AEDF-CF340048781A}"/>
          </ac:spMkLst>
        </pc:spChg>
        <pc:spChg chg="mod">
          <ac:chgData name="Masaki Suzuki" userId="2c4feb2ed34ad1a7" providerId="Windows Live" clId="Web-{E434D65A-9787-40CA-84B3-16FAF0FC4D95}" dt="2021-05-16T01:29:37.477" v="439" actId="14100"/>
          <ac:spMkLst>
            <pc:docMk/>
            <pc:sldMk cId="1390421664" sldId="394"/>
            <ac:spMk id="8" creationId="{489B8C89-D3E3-4D0D-BA91-F105A5FB1A38}"/>
          </ac:spMkLst>
        </pc:spChg>
        <pc:spChg chg="del">
          <ac:chgData name="Masaki Suzuki" userId="2c4feb2ed34ad1a7" providerId="Windows Live" clId="Web-{E434D65A-9787-40CA-84B3-16FAF0FC4D95}" dt="2021-05-16T01:29:29.509" v="434"/>
          <ac:spMkLst>
            <pc:docMk/>
            <pc:sldMk cId="1390421664" sldId="394"/>
            <ac:spMk id="10" creationId="{28875E6B-EE27-4C11-A3FC-E53E595D8994}"/>
          </ac:spMkLst>
        </pc:spChg>
        <pc:spChg chg="mod">
          <ac:chgData name="Masaki Suzuki" userId="2c4feb2ed34ad1a7" providerId="Windows Live" clId="Web-{E434D65A-9787-40CA-84B3-16FAF0FC4D95}" dt="2021-05-16T01:31:33.776" v="542" actId="20577"/>
          <ac:spMkLst>
            <pc:docMk/>
            <pc:sldMk cId="1390421664" sldId="394"/>
            <ac:spMk id="11" creationId="{6767F72A-B215-4DDD-8F1E-F5C7B53A0E3B}"/>
          </ac:spMkLst>
        </pc:spChg>
        <pc:spChg chg="del">
          <ac:chgData name="Masaki Suzuki" userId="2c4feb2ed34ad1a7" providerId="Windows Live" clId="Web-{E434D65A-9787-40CA-84B3-16FAF0FC4D95}" dt="2021-05-16T01:29:30.649" v="435"/>
          <ac:spMkLst>
            <pc:docMk/>
            <pc:sldMk cId="1390421664" sldId="394"/>
            <ac:spMk id="12" creationId="{962E2C93-6645-411B-9C30-9EE2BB5BED38}"/>
          </ac:spMkLst>
        </pc:spChg>
        <pc:spChg chg="del">
          <ac:chgData name="Masaki Suzuki" userId="2c4feb2ed34ad1a7" providerId="Windows Live" clId="Web-{E434D65A-9787-40CA-84B3-16FAF0FC4D95}" dt="2021-05-16T01:29:31.430" v="436"/>
          <ac:spMkLst>
            <pc:docMk/>
            <pc:sldMk cId="1390421664" sldId="394"/>
            <ac:spMk id="14" creationId="{69C57023-3981-4D43-99B1-D7C32E618770}"/>
          </ac:spMkLst>
        </pc:spChg>
        <pc:picChg chg="add mod ord">
          <ac:chgData name="Masaki Suzuki" userId="2c4feb2ed34ad1a7" providerId="Windows Live" clId="Web-{E434D65A-9787-40CA-84B3-16FAF0FC4D95}" dt="2021-05-16T01:29:26.462" v="433"/>
          <ac:picMkLst>
            <pc:docMk/>
            <pc:sldMk cId="1390421664" sldId="394"/>
            <ac:picMk id="5" creationId="{FC0100DA-DD69-4F30-A172-E996A44BD0ED}"/>
          </ac:picMkLst>
        </pc:picChg>
        <pc:picChg chg="del">
          <ac:chgData name="Masaki Suzuki" userId="2c4feb2ed34ad1a7" providerId="Windows Live" clId="Web-{E434D65A-9787-40CA-84B3-16FAF0FC4D95}" dt="2021-05-16T01:29:12.868" v="427"/>
          <ac:picMkLst>
            <pc:docMk/>
            <pc:sldMk cId="1390421664" sldId="394"/>
            <ac:picMk id="9" creationId="{EF395591-D314-43E3-A463-DBAF1950A6D4}"/>
          </ac:picMkLst>
        </pc:picChg>
      </pc:sldChg>
      <pc:sldChg chg="addSp delSp modSp add replId">
        <pc:chgData name="Masaki Suzuki" userId="2c4feb2ed34ad1a7" providerId="Windows Live" clId="Web-{E434D65A-9787-40CA-84B3-16FAF0FC4D95}" dt="2021-05-16T01:46:24.844" v="788" actId="20577"/>
        <pc:sldMkLst>
          <pc:docMk/>
          <pc:sldMk cId="908658331" sldId="395"/>
        </pc:sldMkLst>
        <pc:spChg chg="mod">
          <ac:chgData name="Masaki Suzuki" userId="2c4feb2ed34ad1a7" providerId="Windows Live" clId="Web-{E434D65A-9787-40CA-84B3-16FAF0FC4D95}" dt="2021-05-16T01:46:24.844" v="788" actId="20577"/>
          <ac:spMkLst>
            <pc:docMk/>
            <pc:sldMk cId="908658331" sldId="395"/>
            <ac:spMk id="6" creationId="{5FD2ECB2-1C1A-40DA-AEDF-CF340048781A}"/>
          </ac:spMkLst>
        </pc:spChg>
        <pc:spChg chg="del">
          <ac:chgData name="Masaki Suzuki" userId="2c4feb2ed34ad1a7" providerId="Windows Live" clId="Web-{E434D65A-9787-40CA-84B3-16FAF0FC4D95}" dt="2021-05-16T01:35:35.687" v="609"/>
          <ac:spMkLst>
            <pc:docMk/>
            <pc:sldMk cId="908658331" sldId="395"/>
            <ac:spMk id="8" creationId="{489B8C89-D3E3-4D0D-BA91-F105A5FB1A38}"/>
          </ac:spMkLst>
        </pc:spChg>
        <pc:spChg chg="mod">
          <ac:chgData name="Masaki Suzuki" userId="2c4feb2ed34ad1a7" providerId="Windows Live" clId="Web-{E434D65A-9787-40CA-84B3-16FAF0FC4D95}" dt="2021-05-16T01:32:16.074" v="577" actId="20577"/>
          <ac:spMkLst>
            <pc:docMk/>
            <pc:sldMk cId="908658331" sldId="395"/>
            <ac:spMk id="11" creationId="{6767F72A-B215-4DDD-8F1E-F5C7B53A0E3B}"/>
          </ac:spMkLst>
        </pc:spChg>
        <pc:spChg chg="add mod">
          <ac:chgData name="Masaki Suzuki" userId="2c4feb2ed34ad1a7" providerId="Windows Live" clId="Web-{E434D65A-9787-40CA-84B3-16FAF0FC4D95}" dt="2021-05-16T01:43:56.811" v="744"/>
          <ac:spMkLst>
            <pc:docMk/>
            <pc:sldMk cId="908658331" sldId="395"/>
            <ac:spMk id="15" creationId="{90BF2FD6-DF20-4ED7-A71E-98F581315933}"/>
          </ac:spMkLst>
        </pc:spChg>
        <pc:spChg chg="add del mod">
          <ac:chgData name="Masaki Suzuki" userId="2c4feb2ed34ad1a7" providerId="Windows Live" clId="Web-{E434D65A-9787-40CA-84B3-16FAF0FC4D95}" dt="2021-05-16T01:44:22.624" v="745"/>
          <ac:spMkLst>
            <pc:docMk/>
            <pc:sldMk cId="908658331" sldId="395"/>
            <ac:spMk id="16" creationId="{8CD88D4E-2751-4B88-9386-656677C9D018}"/>
          </ac:spMkLst>
        </pc:spChg>
        <pc:spChg chg="add del mod">
          <ac:chgData name="Masaki Suzuki" userId="2c4feb2ed34ad1a7" providerId="Windows Live" clId="Web-{E434D65A-9787-40CA-84B3-16FAF0FC4D95}" dt="2021-05-16T01:44:28.546" v="746"/>
          <ac:spMkLst>
            <pc:docMk/>
            <pc:sldMk cId="908658331" sldId="395"/>
            <ac:spMk id="17" creationId="{0115C0B2-0F60-41C4-9887-96CFEE7FAACD}"/>
          </ac:spMkLst>
        </pc:spChg>
        <pc:spChg chg="add del mod">
          <ac:chgData name="Masaki Suzuki" userId="2c4feb2ed34ad1a7" providerId="Windows Live" clId="Web-{E434D65A-9787-40CA-84B3-16FAF0FC4D95}" dt="2021-05-16T01:44:30.624" v="747"/>
          <ac:spMkLst>
            <pc:docMk/>
            <pc:sldMk cId="908658331" sldId="395"/>
            <ac:spMk id="18" creationId="{78737928-6B9E-4DC3-BC35-00F145DB8CBC}"/>
          </ac:spMkLst>
        </pc:spChg>
        <pc:spChg chg="add mod">
          <ac:chgData name="Masaki Suzuki" userId="2c4feb2ed34ad1a7" providerId="Windows Live" clId="Web-{E434D65A-9787-40CA-84B3-16FAF0FC4D95}" dt="2021-05-16T01:44:33.811" v="749" actId="1076"/>
          <ac:spMkLst>
            <pc:docMk/>
            <pc:sldMk cId="908658331" sldId="395"/>
            <ac:spMk id="19" creationId="{C5D39EF9-9FCB-4CF2-AA2D-484CB9DF74EC}"/>
          </ac:spMkLst>
        </pc:spChg>
        <pc:spChg chg="add mod">
          <ac:chgData name="Masaki Suzuki" userId="2c4feb2ed34ad1a7" providerId="Windows Live" clId="Web-{E434D65A-9787-40CA-84B3-16FAF0FC4D95}" dt="2021-05-16T01:45:39.844" v="777" actId="688"/>
          <ac:spMkLst>
            <pc:docMk/>
            <pc:sldMk cId="908658331" sldId="395"/>
            <ac:spMk id="20" creationId="{F57760F0-2CF8-4F5A-94C6-81333948FA90}"/>
          </ac:spMkLst>
        </pc:spChg>
        <pc:spChg chg="add mod">
          <ac:chgData name="Masaki Suzuki" userId="2c4feb2ed34ad1a7" providerId="Windows Live" clId="Web-{E434D65A-9787-40CA-84B3-16FAF0FC4D95}" dt="2021-05-16T01:46:03.141" v="783" actId="1076"/>
          <ac:spMkLst>
            <pc:docMk/>
            <pc:sldMk cId="908658331" sldId="395"/>
            <ac:spMk id="21" creationId="{A46E9C30-350E-42F7-9FA4-7839552BD434}"/>
          </ac:spMkLst>
        </pc:spChg>
        <pc:spChg chg="add mod">
          <ac:chgData name="Masaki Suzuki" userId="2c4feb2ed34ad1a7" providerId="Windows Live" clId="Web-{E434D65A-9787-40CA-84B3-16FAF0FC4D95}" dt="2021-05-16T01:45:10.374" v="767" actId="1076"/>
          <ac:spMkLst>
            <pc:docMk/>
            <pc:sldMk cId="908658331" sldId="395"/>
            <ac:spMk id="22" creationId="{F3426FEC-69DC-44F7-A51C-0FAC10078210}"/>
          </ac:spMkLst>
        </pc:spChg>
        <pc:spChg chg="add mod">
          <ac:chgData name="Masaki Suzuki" userId="2c4feb2ed34ad1a7" providerId="Windows Live" clId="Web-{E434D65A-9787-40CA-84B3-16FAF0FC4D95}" dt="2021-05-16T01:45:22.890" v="775" actId="20577"/>
          <ac:spMkLst>
            <pc:docMk/>
            <pc:sldMk cId="908658331" sldId="395"/>
            <ac:spMk id="23" creationId="{7B59BADD-BE85-4B0A-807B-8DB98FAE5DE2}"/>
          </ac:spMkLst>
        </pc:spChg>
        <pc:picChg chg="del">
          <ac:chgData name="Masaki Suzuki" userId="2c4feb2ed34ad1a7" providerId="Windows Live" clId="Web-{E434D65A-9787-40CA-84B3-16FAF0FC4D95}" dt="2021-05-16T01:34:12.966" v="608"/>
          <ac:picMkLst>
            <pc:docMk/>
            <pc:sldMk cId="908658331" sldId="395"/>
            <ac:picMk id="5" creationId="{FC0100DA-DD69-4F30-A172-E996A44BD0ED}"/>
          </ac:picMkLst>
        </pc:picChg>
        <pc:picChg chg="add mod">
          <ac:chgData name="Masaki Suzuki" userId="2c4feb2ed34ad1a7" providerId="Windows Live" clId="Web-{E434D65A-9787-40CA-84B3-16FAF0FC4D95}" dt="2021-05-16T01:40:23.135" v="665" actId="1076"/>
          <ac:picMkLst>
            <pc:docMk/>
            <pc:sldMk cId="908658331" sldId="395"/>
            <ac:picMk id="7" creationId="{0D1F8B73-9FF5-4531-8D4E-A5BF6E32FF7B}"/>
          </ac:picMkLst>
        </pc:picChg>
        <pc:picChg chg="add mod">
          <ac:chgData name="Masaki Suzuki" userId="2c4feb2ed34ad1a7" providerId="Windows Live" clId="Web-{E434D65A-9787-40CA-84B3-16FAF0FC4D95}" dt="2021-05-16T01:42:30.059" v="701" actId="1076"/>
          <ac:picMkLst>
            <pc:docMk/>
            <pc:sldMk cId="908658331" sldId="395"/>
            <ac:picMk id="9" creationId="{DE5680D9-9637-4A32-AF49-AB1B96C3F85B}"/>
          </ac:picMkLst>
        </pc:picChg>
        <pc:picChg chg="add del mod">
          <ac:chgData name="Masaki Suzuki" userId="2c4feb2ed34ad1a7" providerId="Windows Live" clId="Web-{E434D65A-9787-40CA-84B3-16FAF0FC4D95}" dt="2021-05-16T01:38:23.540" v="650"/>
          <ac:picMkLst>
            <pc:docMk/>
            <pc:sldMk cId="908658331" sldId="395"/>
            <ac:picMk id="10" creationId="{15B9CEC8-FE52-483A-9332-A8B1B37C7A83}"/>
          </ac:picMkLst>
        </pc:picChg>
        <pc:picChg chg="add mod">
          <ac:chgData name="Masaki Suzuki" userId="2c4feb2ed34ad1a7" providerId="Windows Live" clId="Web-{E434D65A-9787-40CA-84B3-16FAF0FC4D95}" dt="2021-05-16T01:42:26.903" v="699" actId="1076"/>
          <ac:picMkLst>
            <pc:docMk/>
            <pc:sldMk cId="908658331" sldId="395"/>
            <ac:picMk id="12" creationId="{854F9A33-0735-42EA-AE6D-6576854C3E4F}"/>
          </ac:picMkLst>
        </pc:picChg>
        <pc:picChg chg="add mod">
          <ac:chgData name="Masaki Suzuki" userId="2c4feb2ed34ad1a7" providerId="Windows Live" clId="Web-{E434D65A-9787-40CA-84B3-16FAF0FC4D95}" dt="2021-05-16T01:45:57" v="782" actId="1076"/>
          <ac:picMkLst>
            <pc:docMk/>
            <pc:sldMk cId="908658331" sldId="395"/>
            <ac:picMk id="13" creationId="{B21C0207-CD86-4EA7-93FE-D5B1890FF1D9}"/>
          </ac:picMkLst>
        </pc:picChg>
        <pc:picChg chg="add mod">
          <ac:chgData name="Masaki Suzuki" userId="2c4feb2ed34ad1a7" providerId="Windows Live" clId="Web-{E434D65A-9787-40CA-84B3-16FAF0FC4D95}" dt="2021-05-16T01:45:53.406" v="781" actId="14100"/>
          <ac:picMkLst>
            <pc:docMk/>
            <pc:sldMk cId="908658331" sldId="395"/>
            <ac:picMk id="14" creationId="{3B832B97-9901-4849-9C4F-DAC68192E221}"/>
          </ac:picMkLst>
        </pc:picChg>
      </pc:sldChg>
      <pc:sldChg chg="addSp delSp modSp add replId">
        <pc:chgData name="Masaki Suzuki" userId="2c4feb2ed34ad1a7" providerId="Windows Live" clId="Web-{E434D65A-9787-40CA-84B3-16FAF0FC4D95}" dt="2021-05-16T02:07:22.461" v="1104" actId="14100"/>
        <pc:sldMkLst>
          <pc:docMk/>
          <pc:sldMk cId="2085005044" sldId="396"/>
        </pc:sldMkLst>
        <pc:spChg chg="mod">
          <ac:chgData name="Masaki Suzuki" userId="2c4feb2ed34ad1a7" providerId="Windows Live" clId="Web-{E434D65A-9787-40CA-84B3-16FAF0FC4D95}" dt="2021-05-16T01:55:48.667" v="896" actId="20577"/>
          <ac:spMkLst>
            <pc:docMk/>
            <pc:sldMk cId="2085005044" sldId="396"/>
            <ac:spMk id="6" creationId="{5FD2ECB2-1C1A-40DA-AEDF-CF340048781A}"/>
          </ac:spMkLst>
        </pc:spChg>
        <pc:spChg chg="add mod ord">
          <ac:chgData name="Masaki Suzuki" userId="2c4feb2ed34ad1a7" providerId="Windows Live" clId="Web-{E434D65A-9787-40CA-84B3-16FAF0FC4D95}" dt="2021-05-16T01:54:09.103" v="871" actId="14100"/>
          <ac:spMkLst>
            <pc:docMk/>
            <pc:sldMk cId="2085005044" sldId="396"/>
            <ac:spMk id="10" creationId="{6C99F207-5B1C-4201-ACAD-34FFD86ED353}"/>
          </ac:spMkLst>
        </pc:spChg>
        <pc:spChg chg="mod">
          <ac:chgData name="Masaki Suzuki" userId="2c4feb2ed34ad1a7" providerId="Windows Live" clId="Web-{E434D65A-9787-40CA-84B3-16FAF0FC4D95}" dt="2021-05-16T01:47:17.189" v="815" actId="20577"/>
          <ac:spMkLst>
            <pc:docMk/>
            <pc:sldMk cId="2085005044" sldId="396"/>
            <ac:spMk id="11" creationId="{6767F72A-B215-4DDD-8F1E-F5C7B53A0E3B}"/>
          </ac:spMkLst>
        </pc:spChg>
        <pc:spChg chg="del">
          <ac:chgData name="Masaki Suzuki" userId="2c4feb2ed34ad1a7" providerId="Windows Live" clId="Web-{E434D65A-9787-40CA-84B3-16FAF0FC4D95}" dt="2021-05-16T01:47:39.705" v="845"/>
          <ac:spMkLst>
            <pc:docMk/>
            <pc:sldMk cId="2085005044" sldId="396"/>
            <ac:spMk id="15" creationId="{90BF2FD6-DF20-4ED7-A71E-98F581315933}"/>
          </ac:spMkLst>
        </pc:spChg>
        <pc:spChg chg="del">
          <ac:chgData name="Masaki Suzuki" userId="2c4feb2ed34ad1a7" providerId="Windows Live" clId="Web-{E434D65A-9787-40CA-84B3-16FAF0FC4D95}" dt="2021-05-16T01:47:40.158" v="846"/>
          <ac:spMkLst>
            <pc:docMk/>
            <pc:sldMk cId="2085005044" sldId="396"/>
            <ac:spMk id="19" creationId="{C5D39EF9-9FCB-4CF2-AA2D-484CB9DF74EC}"/>
          </ac:spMkLst>
        </pc:spChg>
        <pc:spChg chg="del">
          <ac:chgData name="Masaki Suzuki" userId="2c4feb2ed34ad1a7" providerId="Windows Live" clId="Web-{E434D65A-9787-40CA-84B3-16FAF0FC4D95}" dt="2021-05-16T01:47:41.674" v="848"/>
          <ac:spMkLst>
            <pc:docMk/>
            <pc:sldMk cId="2085005044" sldId="396"/>
            <ac:spMk id="20" creationId="{F57760F0-2CF8-4F5A-94C6-81333948FA90}"/>
          </ac:spMkLst>
        </pc:spChg>
        <pc:spChg chg="del">
          <ac:chgData name="Masaki Suzuki" userId="2c4feb2ed34ad1a7" providerId="Windows Live" clId="Web-{E434D65A-9787-40CA-84B3-16FAF0FC4D95}" dt="2021-05-16T01:47:40.799" v="847"/>
          <ac:spMkLst>
            <pc:docMk/>
            <pc:sldMk cId="2085005044" sldId="396"/>
            <ac:spMk id="21" creationId="{A46E9C30-350E-42F7-9FA4-7839552BD434}"/>
          </ac:spMkLst>
        </pc:spChg>
        <pc:spChg chg="del">
          <ac:chgData name="Masaki Suzuki" userId="2c4feb2ed34ad1a7" providerId="Windows Live" clId="Web-{E434D65A-9787-40CA-84B3-16FAF0FC4D95}" dt="2021-05-16T01:47:42.659" v="850"/>
          <ac:spMkLst>
            <pc:docMk/>
            <pc:sldMk cId="2085005044" sldId="396"/>
            <ac:spMk id="22" creationId="{F3426FEC-69DC-44F7-A51C-0FAC10078210}"/>
          </ac:spMkLst>
        </pc:spChg>
        <pc:spChg chg="del mod">
          <ac:chgData name="Masaki Suzuki" userId="2c4feb2ed34ad1a7" providerId="Windows Live" clId="Web-{E434D65A-9787-40CA-84B3-16FAF0FC4D95}" dt="2021-05-16T01:47:42.096" v="849"/>
          <ac:spMkLst>
            <pc:docMk/>
            <pc:sldMk cId="2085005044" sldId="396"/>
            <ac:spMk id="23" creationId="{7B59BADD-BE85-4B0A-807B-8DB98FAE5DE2}"/>
          </ac:spMkLst>
        </pc:spChg>
        <pc:spChg chg="add del mod">
          <ac:chgData name="Masaki Suzuki" userId="2c4feb2ed34ad1a7" providerId="Windows Live" clId="Web-{E434D65A-9787-40CA-84B3-16FAF0FC4D95}" dt="2021-05-16T02:06:48.818" v="1096"/>
          <ac:spMkLst>
            <pc:docMk/>
            <pc:sldMk cId="2085005044" sldId="396"/>
            <ac:spMk id="29" creationId="{8DB1D132-9820-4E32-A1A4-69E7B538CE08}"/>
          </ac:spMkLst>
        </pc:spChg>
        <pc:spChg chg="add del mod">
          <ac:chgData name="Masaki Suzuki" userId="2c4feb2ed34ad1a7" providerId="Windows Live" clId="Web-{E434D65A-9787-40CA-84B3-16FAF0FC4D95}" dt="2021-05-16T02:06:50.006" v="1097"/>
          <ac:spMkLst>
            <pc:docMk/>
            <pc:sldMk cId="2085005044" sldId="396"/>
            <ac:spMk id="30" creationId="{FDEE05C9-3535-4505-B261-2CCCA95E77CF}"/>
          </ac:spMkLst>
        </pc:spChg>
        <pc:spChg chg="add del mod">
          <ac:chgData name="Masaki Suzuki" userId="2c4feb2ed34ad1a7" providerId="Windows Live" clId="Web-{E434D65A-9787-40CA-84B3-16FAF0FC4D95}" dt="2021-05-16T02:06:51.381" v="1098"/>
          <ac:spMkLst>
            <pc:docMk/>
            <pc:sldMk cId="2085005044" sldId="396"/>
            <ac:spMk id="31" creationId="{422ED786-6EEC-4ED4-8D95-9AAD1612D750}"/>
          </ac:spMkLst>
        </pc:spChg>
        <pc:spChg chg="add del mod">
          <ac:chgData name="Masaki Suzuki" userId="2c4feb2ed34ad1a7" providerId="Windows Live" clId="Web-{E434D65A-9787-40CA-84B3-16FAF0FC4D95}" dt="2021-05-16T02:06:52.365" v="1099"/>
          <ac:spMkLst>
            <pc:docMk/>
            <pc:sldMk cId="2085005044" sldId="396"/>
            <ac:spMk id="32" creationId="{C5C2EBCF-F84F-4E7F-96D8-B359380B1F3F}"/>
          </ac:spMkLst>
        </pc:spChg>
        <pc:spChg chg="add mod">
          <ac:chgData name="Masaki Suzuki" userId="2c4feb2ed34ad1a7" providerId="Windows Live" clId="Web-{E434D65A-9787-40CA-84B3-16FAF0FC4D95}" dt="2021-05-16T02:07:02.476" v="1100" actId="14100"/>
          <ac:spMkLst>
            <pc:docMk/>
            <pc:sldMk cId="2085005044" sldId="396"/>
            <ac:spMk id="33" creationId="{838C1D75-AFCB-43AE-8D0E-8F46B394BD06}"/>
          </ac:spMkLst>
        </pc:spChg>
        <pc:spChg chg="add mod">
          <ac:chgData name="Masaki Suzuki" userId="2c4feb2ed34ad1a7" providerId="Windows Live" clId="Web-{E434D65A-9787-40CA-84B3-16FAF0FC4D95}" dt="2021-05-16T02:07:22.461" v="1104" actId="14100"/>
          <ac:spMkLst>
            <pc:docMk/>
            <pc:sldMk cId="2085005044" sldId="396"/>
            <ac:spMk id="34" creationId="{CF2ACD51-98C5-4757-A7C1-0A536B6838EA}"/>
          </ac:spMkLst>
        </pc:spChg>
        <pc:spChg chg="add del mod">
          <ac:chgData name="Masaki Suzuki" userId="2c4feb2ed34ad1a7" providerId="Windows Live" clId="Web-{E434D65A-9787-40CA-84B3-16FAF0FC4D95}" dt="2021-05-16T02:05:59.177" v="1086"/>
          <ac:spMkLst>
            <pc:docMk/>
            <pc:sldMk cId="2085005044" sldId="396"/>
            <ac:spMk id="35" creationId="{A3A7BABB-5E84-4105-8924-FB875B5B8348}"/>
          </ac:spMkLst>
        </pc:spChg>
        <pc:spChg chg="add mod">
          <ac:chgData name="Masaki Suzuki" userId="2c4feb2ed34ad1a7" providerId="Windows Live" clId="Web-{E434D65A-9787-40CA-84B3-16FAF0FC4D95}" dt="2021-05-16T02:07:14.929" v="1103" actId="1076"/>
          <ac:spMkLst>
            <pc:docMk/>
            <pc:sldMk cId="2085005044" sldId="396"/>
            <ac:spMk id="36" creationId="{E8287938-DFD1-4A49-9A57-37B1411A5D1D}"/>
          </ac:spMkLst>
        </pc:spChg>
        <pc:spChg chg="add mod">
          <ac:chgData name="Masaki Suzuki" userId="2c4feb2ed34ad1a7" providerId="Windows Live" clId="Web-{E434D65A-9787-40CA-84B3-16FAF0FC4D95}" dt="2021-05-16T02:07:06.632" v="1101" actId="14100"/>
          <ac:spMkLst>
            <pc:docMk/>
            <pc:sldMk cId="2085005044" sldId="396"/>
            <ac:spMk id="37" creationId="{AC5BB126-9012-40A5-A2EB-07F4444AAF23}"/>
          </ac:spMkLst>
        </pc:spChg>
        <pc:picChg chg="add mod">
          <ac:chgData name="Masaki Suzuki" userId="2c4feb2ed34ad1a7" providerId="Windows Live" clId="Web-{E434D65A-9787-40CA-84B3-16FAF0FC4D95}" dt="2021-05-16T01:54:19.978" v="876" actId="14100"/>
          <ac:picMkLst>
            <pc:docMk/>
            <pc:sldMk cId="2085005044" sldId="396"/>
            <ac:picMk id="5" creationId="{C5A18FD1-677F-407D-B444-FC888788B7F3}"/>
          </ac:picMkLst>
        </pc:picChg>
        <pc:picChg chg="del">
          <ac:chgData name="Masaki Suzuki" userId="2c4feb2ed34ad1a7" providerId="Windows Live" clId="Web-{E434D65A-9787-40CA-84B3-16FAF0FC4D95}" dt="2021-05-16T01:47:34.643" v="839"/>
          <ac:picMkLst>
            <pc:docMk/>
            <pc:sldMk cId="2085005044" sldId="396"/>
            <ac:picMk id="7" creationId="{0D1F8B73-9FF5-4531-8D4E-A5BF6E32FF7B}"/>
          </ac:picMkLst>
        </pc:picChg>
        <pc:picChg chg="add mod">
          <ac:chgData name="Masaki Suzuki" userId="2c4feb2ed34ad1a7" providerId="Windows Live" clId="Web-{E434D65A-9787-40CA-84B3-16FAF0FC4D95}" dt="2021-05-16T01:56:27.558" v="903" actId="14100"/>
          <ac:picMkLst>
            <pc:docMk/>
            <pc:sldMk cId="2085005044" sldId="396"/>
            <ac:picMk id="8" creationId="{F73BDDA4-14C0-47F1-9207-551125BC75CB}"/>
          </ac:picMkLst>
        </pc:picChg>
        <pc:picChg chg="del">
          <ac:chgData name="Masaki Suzuki" userId="2c4feb2ed34ad1a7" providerId="Windows Live" clId="Web-{E434D65A-9787-40CA-84B3-16FAF0FC4D95}" dt="2021-05-16T01:47:35.643" v="840"/>
          <ac:picMkLst>
            <pc:docMk/>
            <pc:sldMk cId="2085005044" sldId="396"/>
            <ac:picMk id="9" creationId="{DE5680D9-9637-4A32-AF49-AB1B96C3F85B}"/>
          </ac:picMkLst>
        </pc:picChg>
        <pc:picChg chg="del">
          <ac:chgData name="Masaki Suzuki" userId="2c4feb2ed34ad1a7" providerId="Windows Live" clId="Web-{E434D65A-9787-40CA-84B3-16FAF0FC4D95}" dt="2021-05-16T01:47:38.815" v="844"/>
          <ac:picMkLst>
            <pc:docMk/>
            <pc:sldMk cId="2085005044" sldId="396"/>
            <ac:picMk id="12" creationId="{854F9A33-0735-42EA-AE6D-6576854C3E4F}"/>
          </ac:picMkLst>
        </pc:picChg>
        <pc:picChg chg="del">
          <ac:chgData name="Masaki Suzuki" userId="2c4feb2ed34ad1a7" providerId="Windows Live" clId="Web-{E434D65A-9787-40CA-84B3-16FAF0FC4D95}" dt="2021-05-16T01:47:37.627" v="843"/>
          <ac:picMkLst>
            <pc:docMk/>
            <pc:sldMk cId="2085005044" sldId="396"/>
            <ac:picMk id="13" creationId="{B21C0207-CD86-4EA7-93FE-D5B1890FF1D9}"/>
          </ac:picMkLst>
        </pc:picChg>
        <pc:picChg chg="del">
          <ac:chgData name="Masaki Suzuki" userId="2c4feb2ed34ad1a7" providerId="Windows Live" clId="Web-{E434D65A-9787-40CA-84B3-16FAF0FC4D95}" dt="2021-05-16T01:47:37.237" v="842"/>
          <ac:picMkLst>
            <pc:docMk/>
            <pc:sldMk cId="2085005044" sldId="396"/>
            <ac:picMk id="14" creationId="{3B832B97-9901-4849-9C4F-DAC68192E221}"/>
          </ac:picMkLst>
        </pc:picChg>
        <pc:picChg chg="add mod">
          <ac:chgData name="Masaki Suzuki" userId="2c4feb2ed34ad1a7" providerId="Windows Live" clId="Web-{E434D65A-9787-40CA-84B3-16FAF0FC4D95}" dt="2021-05-16T01:54:15.634" v="874" actId="1076"/>
          <ac:picMkLst>
            <pc:docMk/>
            <pc:sldMk cId="2085005044" sldId="396"/>
            <ac:picMk id="16" creationId="{C2870489-08E4-4DB6-857B-95979CE6063B}"/>
          </ac:picMkLst>
        </pc:picChg>
        <pc:picChg chg="add mod">
          <ac:chgData name="Masaki Suzuki" userId="2c4feb2ed34ad1a7" providerId="Windows Live" clId="Web-{E434D65A-9787-40CA-84B3-16FAF0FC4D95}" dt="2021-05-16T01:55:22.057" v="886" actId="1076"/>
          <ac:picMkLst>
            <pc:docMk/>
            <pc:sldMk cId="2085005044" sldId="396"/>
            <ac:picMk id="17" creationId="{A904F0FA-F1A2-4A3A-A931-E8ADEF92451A}"/>
          </ac:picMkLst>
        </pc:picChg>
        <pc:picChg chg="add mod">
          <ac:chgData name="Masaki Suzuki" userId="2c4feb2ed34ad1a7" providerId="Windows Live" clId="Web-{E434D65A-9787-40CA-84B3-16FAF0FC4D95}" dt="2021-05-16T01:56:24.995" v="902" actId="14100"/>
          <ac:picMkLst>
            <pc:docMk/>
            <pc:sldMk cId="2085005044" sldId="396"/>
            <ac:picMk id="25" creationId="{B583C938-271B-4455-A451-4E2F28FBB3A7}"/>
          </ac:picMkLst>
        </pc:picChg>
        <pc:picChg chg="add mod">
          <ac:chgData name="Masaki Suzuki" userId="2c4feb2ed34ad1a7" providerId="Windows Live" clId="Web-{E434D65A-9787-40CA-84B3-16FAF0FC4D95}" dt="2021-05-16T01:55:10.822" v="881" actId="1076"/>
          <ac:picMkLst>
            <pc:docMk/>
            <pc:sldMk cId="2085005044" sldId="396"/>
            <ac:picMk id="26" creationId="{AA801591-D22A-4A6F-A041-75E1A84786EA}"/>
          </ac:picMkLst>
        </pc:picChg>
        <pc:picChg chg="add mod">
          <ac:chgData name="Masaki Suzuki" userId="2c4feb2ed34ad1a7" providerId="Windows Live" clId="Web-{E434D65A-9787-40CA-84B3-16FAF0FC4D95}" dt="2021-05-16T01:55:15.010" v="883" actId="1076"/>
          <ac:picMkLst>
            <pc:docMk/>
            <pc:sldMk cId="2085005044" sldId="396"/>
            <ac:picMk id="27" creationId="{E7B924F5-0515-499A-A5DC-F126D15D027A}"/>
          </ac:picMkLst>
        </pc:picChg>
        <pc:picChg chg="add mod">
          <ac:chgData name="Masaki Suzuki" userId="2c4feb2ed34ad1a7" providerId="Windows Live" clId="Web-{E434D65A-9787-40CA-84B3-16FAF0FC4D95}" dt="2021-05-16T01:55:19.947" v="885" actId="1076"/>
          <ac:picMkLst>
            <pc:docMk/>
            <pc:sldMk cId="2085005044" sldId="396"/>
            <ac:picMk id="28" creationId="{58E5285A-8A27-495D-B2CF-C062779F5E3F}"/>
          </ac:picMkLst>
        </pc:picChg>
        <pc:cxnChg chg="add del mod">
          <ac:chgData name="Masaki Suzuki" userId="2c4feb2ed34ad1a7" providerId="Windows Live" clId="Web-{E434D65A-9787-40CA-84B3-16FAF0FC4D95}" dt="2021-05-16T01:56:11.183" v="901"/>
          <ac:cxnSpMkLst>
            <pc:docMk/>
            <pc:sldMk cId="2085005044" sldId="396"/>
            <ac:cxnSpMk id="18" creationId="{A328971B-D3E4-4216-AB39-55B5C0A7662A}"/>
          </ac:cxnSpMkLst>
        </pc:cxnChg>
      </pc:sldChg>
      <pc:sldChg chg="modSp add replId">
        <pc:chgData name="Masaki Suzuki" userId="2c4feb2ed34ad1a7" providerId="Windows Live" clId="Web-{E434D65A-9787-40CA-84B3-16FAF0FC4D95}" dt="2021-05-16T02:04:43.160" v="1072" actId="20577"/>
        <pc:sldMkLst>
          <pc:docMk/>
          <pc:sldMk cId="1275981446" sldId="397"/>
        </pc:sldMkLst>
        <pc:spChg chg="mod">
          <ac:chgData name="Masaki Suzuki" userId="2c4feb2ed34ad1a7" providerId="Windows Live" clId="Web-{E434D65A-9787-40CA-84B3-16FAF0FC4D95}" dt="2021-05-16T02:03:36.753" v="1056" actId="20577"/>
          <ac:spMkLst>
            <pc:docMk/>
            <pc:sldMk cId="1275981446" sldId="397"/>
            <ac:spMk id="6" creationId="{5FD2ECB2-1C1A-40DA-AEDF-CF340048781A}"/>
          </ac:spMkLst>
        </pc:spChg>
        <pc:spChg chg="mod">
          <ac:chgData name="Masaki Suzuki" userId="2c4feb2ed34ad1a7" providerId="Windows Live" clId="Web-{E434D65A-9787-40CA-84B3-16FAF0FC4D95}" dt="2021-05-16T02:04:43.160" v="1072" actId="20577"/>
          <ac:spMkLst>
            <pc:docMk/>
            <pc:sldMk cId="1275981446" sldId="397"/>
            <ac:spMk id="11" creationId="{6767F72A-B215-4DDD-8F1E-F5C7B53A0E3B}"/>
          </ac:spMkLst>
        </pc:spChg>
        <pc:picChg chg="mod">
          <ac:chgData name="Masaki Suzuki" userId="2c4feb2ed34ad1a7" providerId="Windows Live" clId="Web-{E434D65A-9787-40CA-84B3-16FAF0FC4D95}" dt="2021-05-16T02:00:56.891" v="939" actId="1076"/>
          <ac:picMkLst>
            <pc:docMk/>
            <pc:sldMk cId="1275981446" sldId="397"/>
            <ac:picMk id="3" creationId="{387F9BA8-E02F-4797-AE4E-52F0A786CA49}"/>
          </ac:picMkLst>
        </pc:picChg>
        <pc:picChg chg="mod">
          <ac:chgData name="Masaki Suzuki" userId="2c4feb2ed34ad1a7" providerId="Windows Live" clId="Web-{E434D65A-9787-40CA-84B3-16FAF0FC4D95}" dt="2021-05-16T02:00:55.672" v="938" actId="1076"/>
          <ac:picMkLst>
            <pc:docMk/>
            <pc:sldMk cId="1275981446" sldId="397"/>
            <ac:picMk id="4" creationId="{570667D6-E959-4EC4-BFDC-3284F3372590}"/>
          </ac:picMkLst>
        </pc:picChg>
      </pc:sldChg>
      <pc:sldChg chg="add del replId">
        <pc:chgData name="Masaki Suzuki" userId="2c4feb2ed34ad1a7" providerId="Windows Live" clId="Web-{E434D65A-9787-40CA-84B3-16FAF0FC4D95}" dt="2021-05-16T01:59:44.077" v="919"/>
        <pc:sldMkLst>
          <pc:docMk/>
          <pc:sldMk cId="1327753984" sldId="397"/>
        </pc:sldMkLst>
      </pc:sldChg>
    </pc:docChg>
  </pc:docChgLst>
  <pc:docChgLst>
    <pc:chgData name="ゲスト ユーザー" providerId="Windows Live" clId="Web-{6E96C4DE-F423-42C0-968A-22AAAD5BE99B}"/>
    <pc:docChg chg="addSld delSld modSld">
      <pc:chgData name="ゲスト ユーザー" userId="" providerId="Windows Live" clId="Web-{6E96C4DE-F423-42C0-968A-22AAAD5BE99B}" dt="2021-03-17T11:41:51.394" v="1237" actId="1076"/>
      <pc:docMkLst>
        <pc:docMk/>
      </pc:docMkLst>
      <pc:sldChg chg="del">
        <pc:chgData name="ゲスト ユーザー" userId="" providerId="Windows Live" clId="Web-{6E96C4DE-F423-42C0-968A-22AAAD5BE99B}" dt="2021-03-17T08:54:38.977" v="538"/>
        <pc:sldMkLst>
          <pc:docMk/>
          <pc:sldMk cId="0" sldId="273"/>
        </pc:sldMkLst>
      </pc:sldChg>
      <pc:sldChg chg="del">
        <pc:chgData name="ゲスト ユーザー" userId="" providerId="Windows Live" clId="Web-{6E96C4DE-F423-42C0-968A-22AAAD5BE99B}" dt="2021-03-17T08:56:30.135" v="561"/>
        <pc:sldMkLst>
          <pc:docMk/>
          <pc:sldMk cId="0" sldId="280"/>
        </pc:sldMkLst>
      </pc:sldChg>
      <pc:sldChg chg="del">
        <pc:chgData name="ゲスト ユーザー" userId="" providerId="Windows Live" clId="Web-{6E96C4DE-F423-42C0-968A-22AAAD5BE99B}" dt="2021-03-17T08:56:35.495" v="562"/>
        <pc:sldMkLst>
          <pc:docMk/>
          <pc:sldMk cId="0" sldId="281"/>
        </pc:sldMkLst>
      </pc:sldChg>
      <pc:sldChg chg="del">
        <pc:chgData name="ゲスト ユーザー" userId="" providerId="Windows Live" clId="Web-{6E96C4DE-F423-42C0-968A-22AAAD5BE99B}" dt="2021-03-17T08:56:39.557" v="563"/>
        <pc:sldMkLst>
          <pc:docMk/>
          <pc:sldMk cId="0" sldId="282"/>
        </pc:sldMkLst>
      </pc:sldChg>
      <pc:sldChg chg="del">
        <pc:chgData name="ゲスト ユーザー" userId="" providerId="Windows Live" clId="Web-{6E96C4DE-F423-42C0-968A-22AAAD5BE99B}" dt="2021-03-17T08:56:43.573" v="564"/>
        <pc:sldMkLst>
          <pc:docMk/>
          <pc:sldMk cId="0" sldId="283"/>
        </pc:sldMkLst>
      </pc:sldChg>
      <pc:sldChg chg="del">
        <pc:chgData name="ゲスト ユーザー" userId="" providerId="Windows Live" clId="Web-{6E96C4DE-F423-42C0-968A-22AAAD5BE99B}" dt="2021-03-17T08:56:46.776" v="565"/>
        <pc:sldMkLst>
          <pc:docMk/>
          <pc:sldMk cId="0" sldId="284"/>
        </pc:sldMkLst>
      </pc:sldChg>
      <pc:sldChg chg="del">
        <pc:chgData name="ゲスト ユーザー" userId="" providerId="Windows Live" clId="Web-{6E96C4DE-F423-42C0-968A-22AAAD5BE99B}" dt="2021-03-17T08:56:50.901" v="566"/>
        <pc:sldMkLst>
          <pc:docMk/>
          <pc:sldMk cId="0" sldId="285"/>
        </pc:sldMkLst>
      </pc:sldChg>
      <pc:sldChg chg="del">
        <pc:chgData name="ゲスト ユーザー" userId="" providerId="Windows Live" clId="Web-{6E96C4DE-F423-42C0-968A-22AAAD5BE99B}" dt="2021-03-17T08:56:54.026" v="567"/>
        <pc:sldMkLst>
          <pc:docMk/>
          <pc:sldMk cId="0" sldId="286"/>
        </pc:sldMkLst>
      </pc:sldChg>
      <pc:sldChg chg="del">
        <pc:chgData name="ゲスト ユーザー" userId="" providerId="Windows Live" clId="Web-{6E96C4DE-F423-42C0-968A-22AAAD5BE99B}" dt="2021-03-17T08:56:57.120" v="568"/>
        <pc:sldMkLst>
          <pc:docMk/>
          <pc:sldMk cId="0" sldId="287"/>
        </pc:sldMkLst>
      </pc:sldChg>
      <pc:sldChg chg="del">
        <pc:chgData name="ゲスト ユーザー" userId="" providerId="Windows Live" clId="Web-{6E96C4DE-F423-42C0-968A-22AAAD5BE99B}" dt="2021-03-17T08:57:03.808" v="570"/>
        <pc:sldMkLst>
          <pc:docMk/>
          <pc:sldMk cId="0" sldId="288"/>
        </pc:sldMkLst>
      </pc:sldChg>
      <pc:sldChg chg="del">
        <pc:chgData name="ゲスト ユーザー" userId="" providerId="Windows Live" clId="Web-{6E96C4DE-F423-42C0-968A-22AAAD5BE99B}" dt="2021-03-17T08:57:07.324" v="571"/>
        <pc:sldMkLst>
          <pc:docMk/>
          <pc:sldMk cId="0" sldId="289"/>
        </pc:sldMkLst>
      </pc:sldChg>
      <pc:sldChg chg="del">
        <pc:chgData name="ゲスト ユーザー" userId="" providerId="Windows Live" clId="Web-{6E96C4DE-F423-42C0-968A-22AAAD5BE99B}" dt="2021-03-17T08:58:11.137" v="572"/>
        <pc:sldMkLst>
          <pc:docMk/>
          <pc:sldMk cId="0" sldId="290"/>
        </pc:sldMkLst>
      </pc:sldChg>
      <pc:sldChg chg="del">
        <pc:chgData name="ゲスト ユーザー" userId="" providerId="Windows Live" clId="Web-{6E96C4DE-F423-42C0-968A-22AAAD5BE99B}" dt="2021-03-17T08:58:20.700" v="573"/>
        <pc:sldMkLst>
          <pc:docMk/>
          <pc:sldMk cId="0" sldId="291"/>
        </pc:sldMkLst>
      </pc:sldChg>
      <pc:sldChg chg="del">
        <pc:chgData name="ゲスト ユーザー" userId="" providerId="Windows Live" clId="Web-{6E96C4DE-F423-42C0-968A-22AAAD5BE99B}" dt="2021-03-17T08:58:21.653" v="574"/>
        <pc:sldMkLst>
          <pc:docMk/>
          <pc:sldMk cId="0" sldId="292"/>
        </pc:sldMkLst>
      </pc:sldChg>
      <pc:sldChg chg="del">
        <pc:chgData name="ゲスト ユーザー" userId="" providerId="Windows Live" clId="Web-{6E96C4DE-F423-42C0-968A-22AAAD5BE99B}" dt="2021-03-17T08:58:23.715" v="575"/>
        <pc:sldMkLst>
          <pc:docMk/>
          <pc:sldMk cId="0" sldId="293"/>
        </pc:sldMkLst>
      </pc:sldChg>
      <pc:sldChg chg="del">
        <pc:chgData name="ゲスト ユーザー" userId="" providerId="Windows Live" clId="Web-{6E96C4DE-F423-42C0-968A-22AAAD5BE99B}" dt="2021-03-17T08:58:28.247" v="576"/>
        <pc:sldMkLst>
          <pc:docMk/>
          <pc:sldMk cId="0" sldId="294"/>
        </pc:sldMkLst>
      </pc:sldChg>
      <pc:sldChg chg="del">
        <pc:chgData name="ゲスト ユーザー" userId="" providerId="Windows Live" clId="Web-{6E96C4DE-F423-42C0-968A-22AAAD5BE99B}" dt="2021-03-17T08:58:31.700" v="577"/>
        <pc:sldMkLst>
          <pc:docMk/>
          <pc:sldMk cId="0" sldId="295"/>
        </pc:sldMkLst>
      </pc:sldChg>
      <pc:sldChg chg="del">
        <pc:chgData name="ゲスト ユーザー" userId="" providerId="Windows Live" clId="Web-{6E96C4DE-F423-42C0-968A-22AAAD5BE99B}" dt="2021-03-17T08:58:35.997" v="578"/>
        <pc:sldMkLst>
          <pc:docMk/>
          <pc:sldMk cId="0" sldId="296"/>
        </pc:sldMkLst>
      </pc:sldChg>
      <pc:sldChg chg="del">
        <pc:chgData name="ゲスト ユーザー" userId="" providerId="Windows Live" clId="Web-{6E96C4DE-F423-42C0-968A-22AAAD5BE99B}" dt="2021-03-17T08:58:40.216" v="579"/>
        <pc:sldMkLst>
          <pc:docMk/>
          <pc:sldMk cId="0" sldId="297"/>
        </pc:sldMkLst>
      </pc:sldChg>
      <pc:sldChg chg="del">
        <pc:chgData name="ゲスト ユーザー" userId="" providerId="Windows Live" clId="Web-{6E96C4DE-F423-42C0-968A-22AAAD5BE99B}" dt="2021-03-17T08:58:44.434" v="580"/>
        <pc:sldMkLst>
          <pc:docMk/>
          <pc:sldMk cId="0" sldId="298"/>
        </pc:sldMkLst>
      </pc:sldChg>
      <pc:sldChg chg="del">
        <pc:chgData name="ゲスト ユーザー" userId="" providerId="Windows Live" clId="Web-{6E96C4DE-F423-42C0-968A-22AAAD5BE99B}" dt="2021-03-17T08:58:49.981" v="581"/>
        <pc:sldMkLst>
          <pc:docMk/>
          <pc:sldMk cId="0" sldId="299"/>
        </pc:sldMkLst>
      </pc:sldChg>
      <pc:sldChg chg="del">
        <pc:chgData name="ゲスト ユーザー" userId="" providerId="Windows Live" clId="Web-{6E96C4DE-F423-42C0-968A-22AAAD5BE99B}" dt="2021-03-17T08:58:53.794" v="582"/>
        <pc:sldMkLst>
          <pc:docMk/>
          <pc:sldMk cId="0" sldId="300"/>
        </pc:sldMkLst>
      </pc:sldChg>
      <pc:sldChg chg="del">
        <pc:chgData name="ゲスト ユーザー" userId="" providerId="Windows Live" clId="Web-{6E96C4DE-F423-42C0-968A-22AAAD5BE99B}" dt="2021-03-17T08:58:58.435" v="583"/>
        <pc:sldMkLst>
          <pc:docMk/>
          <pc:sldMk cId="0" sldId="301"/>
        </pc:sldMkLst>
      </pc:sldChg>
      <pc:sldChg chg="del">
        <pc:chgData name="ゲスト ユーザー" userId="" providerId="Windows Live" clId="Web-{6E96C4DE-F423-42C0-968A-22AAAD5BE99B}" dt="2021-03-17T08:59:04.841" v="584"/>
        <pc:sldMkLst>
          <pc:docMk/>
          <pc:sldMk cId="0" sldId="302"/>
        </pc:sldMkLst>
      </pc:sldChg>
      <pc:sldChg chg="del">
        <pc:chgData name="ゲスト ユーザー" userId="" providerId="Windows Live" clId="Web-{6E96C4DE-F423-42C0-968A-22AAAD5BE99B}" dt="2021-03-17T09:00:13.436" v="585"/>
        <pc:sldMkLst>
          <pc:docMk/>
          <pc:sldMk cId="0" sldId="303"/>
        </pc:sldMkLst>
      </pc:sldChg>
      <pc:sldChg chg="del">
        <pc:chgData name="ゲスト ユーザー" userId="" providerId="Windows Live" clId="Web-{6E96C4DE-F423-42C0-968A-22AAAD5BE99B}" dt="2021-03-17T09:00:19.201" v="586"/>
        <pc:sldMkLst>
          <pc:docMk/>
          <pc:sldMk cId="0" sldId="304"/>
        </pc:sldMkLst>
      </pc:sldChg>
      <pc:sldChg chg="del">
        <pc:chgData name="ゲスト ユーザー" userId="" providerId="Windows Live" clId="Web-{6E96C4DE-F423-42C0-968A-22AAAD5BE99B}" dt="2021-03-17T09:00:23.061" v="587"/>
        <pc:sldMkLst>
          <pc:docMk/>
          <pc:sldMk cId="0" sldId="305"/>
        </pc:sldMkLst>
      </pc:sldChg>
      <pc:sldChg chg="del">
        <pc:chgData name="ゲスト ユーザー" userId="" providerId="Windows Live" clId="Web-{6E96C4DE-F423-42C0-968A-22AAAD5BE99B}" dt="2021-03-17T09:00:27.999" v="588"/>
        <pc:sldMkLst>
          <pc:docMk/>
          <pc:sldMk cId="0" sldId="306"/>
        </pc:sldMkLst>
      </pc:sldChg>
      <pc:sldChg chg="del">
        <pc:chgData name="ゲスト ユーザー" userId="" providerId="Windows Live" clId="Web-{6E96C4DE-F423-42C0-968A-22AAAD5BE99B}" dt="2021-03-17T09:00:33.014" v="589"/>
        <pc:sldMkLst>
          <pc:docMk/>
          <pc:sldMk cId="0" sldId="307"/>
        </pc:sldMkLst>
      </pc:sldChg>
      <pc:sldChg chg="del">
        <pc:chgData name="ゲスト ユーザー" userId="" providerId="Windows Live" clId="Web-{6E96C4DE-F423-42C0-968A-22AAAD5BE99B}" dt="2021-03-17T09:00:43.249" v="590"/>
        <pc:sldMkLst>
          <pc:docMk/>
          <pc:sldMk cId="0" sldId="308"/>
        </pc:sldMkLst>
      </pc:sldChg>
      <pc:sldChg chg="del">
        <pc:chgData name="ゲスト ユーザー" userId="" providerId="Windows Live" clId="Web-{6E96C4DE-F423-42C0-968A-22AAAD5BE99B}" dt="2021-03-17T09:00:49.311" v="591"/>
        <pc:sldMkLst>
          <pc:docMk/>
          <pc:sldMk cId="0" sldId="309"/>
        </pc:sldMkLst>
      </pc:sldChg>
      <pc:sldChg chg="del">
        <pc:chgData name="ゲスト ユーザー" userId="" providerId="Windows Live" clId="Web-{6E96C4DE-F423-42C0-968A-22AAAD5BE99B}" dt="2021-03-17T09:00:55.593" v="592"/>
        <pc:sldMkLst>
          <pc:docMk/>
          <pc:sldMk cId="0" sldId="310"/>
        </pc:sldMkLst>
      </pc:sldChg>
      <pc:sldChg chg="del">
        <pc:chgData name="ゲスト ユーザー" userId="" providerId="Windows Live" clId="Web-{6E96C4DE-F423-42C0-968A-22AAAD5BE99B}" dt="2021-03-17T09:01:09.280" v="593"/>
        <pc:sldMkLst>
          <pc:docMk/>
          <pc:sldMk cId="0" sldId="311"/>
        </pc:sldMkLst>
      </pc:sldChg>
      <pc:sldChg chg="del">
        <pc:chgData name="ゲスト ユーザー" userId="" providerId="Windows Live" clId="Web-{6E96C4DE-F423-42C0-968A-22AAAD5BE99B}" dt="2021-03-17T09:01:16.874" v="594"/>
        <pc:sldMkLst>
          <pc:docMk/>
          <pc:sldMk cId="0" sldId="312"/>
        </pc:sldMkLst>
      </pc:sldChg>
      <pc:sldChg chg="del">
        <pc:chgData name="ゲスト ユーザー" userId="" providerId="Windows Live" clId="Web-{6E96C4DE-F423-42C0-968A-22AAAD5BE99B}" dt="2021-03-17T09:01:22.421" v="595"/>
        <pc:sldMkLst>
          <pc:docMk/>
          <pc:sldMk cId="0" sldId="313"/>
        </pc:sldMkLst>
      </pc:sldChg>
      <pc:sldChg chg="del">
        <pc:chgData name="ゲスト ユーザー" userId="" providerId="Windows Live" clId="Web-{6E96C4DE-F423-42C0-968A-22AAAD5BE99B}" dt="2021-03-17T09:01:28.093" v="596"/>
        <pc:sldMkLst>
          <pc:docMk/>
          <pc:sldMk cId="0" sldId="314"/>
        </pc:sldMkLst>
      </pc:sldChg>
      <pc:sldChg chg="delSp modSp">
        <pc:chgData name="ゲスト ユーザー" userId="" providerId="Windows Live" clId="Web-{6E96C4DE-F423-42C0-968A-22AAAD5BE99B}" dt="2021-03-17T09:01:57.187" v="613"/>
        <pc:sldMkLst>
          <pc:docMk/>
          <pc:sldMk cId="0" sldId="315"/>
        </pc:sldMkLst>
        <pc:spChg chg="mod">
          <ac:chgData name="ゲスト ユーザー" userId="" providerId="Windows Live" clId="Web-{6E96C4DE-F423-42C0-968A-22AAAD5BE99B}" dt="2021-03-17T09:01:43.609" v="600" actId="20577"/>
          <ac:spMkLst>
            <pc:docMk/>
            <pc:sldMk cId="0" sldId="315"/>
            <ac:spMk id="989" creationId="{00000000-0000-0000-0000-000000000000}"/>
          </ac:spMkLst>
        </pc:spChg>
        <pc:spChg chg="del">
          <ac:chgData name="ゲスト ユーザー" userId="" providerId="Windows Live" clId="Web-{6E96C4DE-F423-42C0-968A-22AAAD5BE99B}" dt="2021-03-17T09:01:46.750" v="601"/>
          <ac:spMkLst>
            <pc:docMk/>
            <pc:sldMk cId="0" sldId="315"/>
            <ac:spMk id="990" creationId="{00000000-0000-0000-0000-000000000000}"/>
          </ac:spMkLst>
        </pc:spChg>
        <pc:spChg chg="del">
          <ac:chgData name="ゲスト ユーザー" userId="" providerId="Windows Live" clId="Web-{6E96C4DE-F423-42C0-968A-22AAAD5BE99B}" dt="2021-03-17T09:01:49.484" v="604"/>
          <ac:spMkLst>
            <pc:docMk/>
            <pc:sldMk cId="0" sldId="315"/>
            <ac:spMk id="991" creationId="{00000000-0000-0000-0000-000000000000}"/>
          </ac:spMkLst>
        </pc:spChg>
        <pc:spChg chg="del">
          <ac:chgData name="ゲスト ユーザー" userId="" providerId="Windows Live" clId="Web-{6E96C4DE-F423-42C0-968A-22AAAD5BE99B}" dt="2021-03-17T09:01:48.797" v="603"/>
          <ac:spMkLst>
            <pc:docMk/>
            <pc:sldMk cId="0" sldId="315"/>
            <ac:spMk id="992" creationId="{00000000-0000-0000-0000-000000000000}"/>
          </ac:spMkLst>
        </pc:spChg>
        <pc:spChg chg="del">
          <ac:chgData name="ゲスト ユーザー" userId="" providerId="Windows Live" clId="Web-{6E96C4DE-F423-42C0-968A-22AAAD5BE99B}" dt="2021-03-17T09:01:50.406" v="605"/>
          <ac:spMkLst>
            <pc:docMk/>
            <pc:sldMk cId="0" sldId="315"/>
            <ac:spMk id="993" creationId="{00000000-0000-0000-0000-000000000000}"/>
          </ac:spMkLst>
        </pc:spChg>
        <pc:spChg chg="del">
          <ac:chgData name="ゲスト ユーザー" userId="" providerId="Windows Live" clId="Web-{6E96C4DE-F423-42C0-968A-22AAAD5BE99B}" dt="2021-03-17T09:01:47.828" v="602"/>
          <ac:spMkLst>
            <pc:docMk/>
            <pc:sldMk cId="0" sldId="315"/>
            <ac:spMk id="994" creationId="{00000000-0000-0000-0000-000000000000}"/>
          </ac:spMkLst>
        </pc:spChg>
        <pc:spChg chg="del">
          <ac:chgData name="ゲスト ユーザー" userId="" providerId="Windows Live" clId="Web-{6E96C4DE-F423-42C0-968A-22AAAD5BE99B}" dt="2021-03-17T09:01:51.734" v="606"/>
          <ac:spMkLst>
            <pc:docMk/>
            <pc:sldMk cId="0" sldId="315"/>
            <ac:spMk id="995" creationId="{00000000-0000-0000-0000-000000000000}"/>
          </ac:spMkLst>
        </pc:spChg>
        <pc:spChg chg="del">
          <ac:chgData name="ゲスト ユーザー" userId="" providerId="Windows Live" clId="Web-{6E96C4DE-F423-42C0-968A-22AAAD5BE99B}" dt="2021-03-17T09:01:57.187" v="613"/>
          <ac:spMkLst>
            <pc:docMk/>
            <pc:sldMk cId="0" sldId="315"/>
            <ac:spMk id="996" creationId="{00000000-0000-0000-0000-000000000000}"/>
          </ac:spMkLst>
        </pc:spChg>
        <pc:spChg chg="del mod">
          <ac:chgData name="ゲスト ユーザー" userId="" providerId="Windows Live" clId="Web-{6E96C4DE-F423-42C0-968A-22AAAD5BE99B}" dt="2021-03-17T09:01:55.219" v="611"/>
          <ac:spMkLst>
            <pc:docMk/>
            <pc:sldMk cId="0" sldId="315"/>
            <ac:spMk id="997" creationId="{00000000-0000-0000-0000-000000000000}"/>
          </ac:spMkLst>
        </pc:spChg>
        <pc:spChg chg="del">
          <ac:chgData name="ゲスト ユーザー" userId="" providerId="Windows Live" clId="Web-{6E96C4DE-F423-42C0-968A-22AAAD5BE99B}" dt="2021-03-17T09:01:56.234" v="612"/>
          <ac:spMkLst>
            <pc:docMk/>
            <pc:sldMk cId="0" sldId="315"/>
            <ac:spMk id="998" creationId="{00000000-0000-0000-0000-000000000000}"/>
          </ac:spMkLst>
        </pc:spChg>
        <pc:spChg chg="del">
          <ac:chgData name="ゲスト ユーザー" userId="" providerId="Windows Live" clId="Web-{6E96C4DE-F423-42C0-968A-22AAAD5BE99B}" dt="2021-03-17T09:01:52.359" v="609"/>
          <ac:spMkLst>
            <pc:docMk/>
            <pc:sldMk cId="0" sldId="315"/>
            <ac:spMk id="999" creationId="{00000000-0000-0000-0000-000000000000}"/>
          </ac:spMkLst>
        </pc:spChg>
        <pc:spChg chg="del">
          <ac:chgData name="ゲスト ユーザー" userId="" providerId="Windows Live" clId="Web-{6E96C4DE-F423-42C0-968A-22AAAD5BE99B}" dt="2021-03-17T09:01:53.937" v="610"/>
          <ac:spMkLst>
            <pc:docMk/>
            <pc:sldMk cId="0" sldId="315"/>
            <ac:spMk id="1000" creationId="{00000000-0000-0000-0000-000000000000}"/>
          </ac:spMkLst>
        </pc:spChg>
      </pc:sldChg>
      <pc:sldChg chg="del">
        <pc:chgData name="ゲスト ユーザー" userId="" providerId="Windows Live" clId="Web-{6E96C4DE-F423-42C0-968A-22AAAD5BE99B}" dt="2021-03-17T08:56:59.948" v="569"/>
        <pc:sldMkLst>
          <pc:docMk/>
          <pc:sldMk cId="65545281" sldId="319"/>
        </pc:sldMkLst>
      </pc:sldChg>
      <pc:sldChg chg="modSp">
        <pc:chgData name="ゲスト ユーザー" userId="" providerId="Windows Live" clId="Web-{6E96C4DE-F423-42C0-968A-22AAAD5BE99B}" dt="2021-03-17T08:53:39.945" v="537" actId="20577"/>
        <pc:sldMkLst>
          <pc:docMk/>
          <pc:sldMk cId="156761354" sldId="320"/>
        </pc:sldMkLst>
        <pc:spChg chg="mod">
          <ac:chgData name="ゲスト ユーザー" userId="" providerId="Windows Live" clId="Web-{6E96C4DE-F423-42C0-968A-22AAAD5BE99B}" dt="2021-03-17T08:53:26.179" v="525" actId="20577"/>
          <ac:spMkLst>
            <pc:docMk/>
            <pc:sldMk cId="156761354" sldId="320"/>
            <ac:spMk id="3" creationId="{41B6E82B-6D9B-4BBB-B277-69B8CA0B91C3}"/>
          </ac:spMkLst>
        </pc:spChg>
        <pc:spChg chg="mod">
          <ac:chgData name="ゲスト ユーザー" userId="" providerId="Windows Live" clId="Web-{6E96C4DE-F423-42C0-968A-22AAAD5BE99B}" dt="2021-03-17T08:53:39.945" v="537" actId="20577"/>
          <ac:spMkLst>
            <pc:docMk/>
            <pc:sldMk cId="156761354" sldId="320"/>
            <ac:spMk id="350" creationId="{00000000-0000-0000-0000-000000000000}"/>
          </ac:spMkLst>
        </pc:spChg>
      </pc:sldChg>
      <pc:sldChg chg="modSp">
        <pc:chgData name="ゲスト ユーザー" userId="" providerId="Windows Live" clId="Web-{6E96C4DE-F423-42C0-968A-22AAAD5BE99B}" dt="2021-03-17T07:53:59.220" v="369" actId="20577"/>
        <pc:sldMkLst>
          <pc:docMk/>
          <pc:sldMk cId="562492338" sldId="322"/>
        </pc:sldMkLst>
        <pc:spChg chg="mod">
          <ac:chgData name="ゲスト ユーザー" userId="" providerId="Windows Live" clId="Web-{6E96C4DE-F423-42C0-968A-22AAAD5BE99B}" dt="2021-03-17T07:51:55.171" v="310" actId="20577"/>
          <ac:spMkLst>
            <pc:docMk/>
            <pc:sldMk cId="562492338" sldId="322"/>
            <ac:spMk id="3" creationId="{41B6E82B-6D9B-4BBB-B277-69B8CA0B91C3}"/>
          </ac:spMkLst>
        </pc:spChg>
        <pc:spChg chg="mod">
          <ac:chgData name="ゲスト ユーザー" userId="" providerId="Windows Live" clId="Web-{6E96C4DE-F423-42C0-968A-22AAAD5BE99B}" dt="2021-03-17T07:53:59.220" v="369" actId="20577"/>
          <ac:spMkLst>
            <pc:docMk/>
            <pc:sldMk cId="562492338" sldId="322"/>
            <ac:spMk id="350" creationId="{00000000-0000-0000-0000-000000000000}"/>
          </ac:spMkLst>
        </pc:spChg>
      </pc:sldChg>
      <pc:sldChg chg="addSp delSp modSp">
        <pc:chgData name="ゲスト ユーザー" userId="" providerId="Windows Live" clId="Web-{6E96C4DE-F423-42C0-968A-22AAAD5BE99B}" dt="2021-03-17T08:40:38.980" v="481"/>
        <pc:sldMkLst>
          <pc:docMk/>
          <pc:sldMk cId="2202833139" sldId="323"/>
        </pc:sldMkLst>
        <pc:spChg chg="mod">
          <ac:chgData name="ゲスト ユーザー" userId="" providerId="Windows Live" clId="Web-{6E96C4DE-F423-42C0-968A-22AAAD5BE99B}" dt="2021-03-17T07:52:41.187" v="348" actId="20577"/>
          <ac:spMkLst>
            <pc:docMk/>
            <pc:sldMk cId="2202833139" sldId="323"/>
            <ac:spMk id="3" creationId="{41B6E82B-6D9B-4BBB-B277-69B8CA0B91C3}"/>
          </ac:spMkLst>
        </pc:spChg>
        <pc:spChg chg="add del mod">
          <ac:chgData name="ゲスト ユーザー" userId="" providerId="Windows Live" clId="Web-{6E96C4DE-F423-42C0-968A-22AAAD5BE99B}" dt="2021-03-17T08:40:38.980" v="481"/>
          <ac:spMkLst>
            <pc:docMk/>
            <pc:sldMk cId="2202833139" sldId="323"/>
            <ac:spMk id="5" creationId="{73B6737A-0665-4C6A-99A4-0389AB18BED6}"/>
          </ac:spMkLst>
        </pc:spChg>
        <pc:spChg chg="mod">
          <ac:chgData name="ゲスト ユーザー" userId="" providerId="Windows Live" clId="Web-{6E96C4DE-F423-42C0-968A-22AAAD5BE99B}" dt="2021-03-17T07:53:33.141" v="368" actId="20577"/>
          <ac:spMkLst>
            <pc:docMk/>
            <pc:sldMk cId="2202833139" sldId="323"/>
            <ac:spMk id="350" creationId="{00000000-0000-0000-0000-000000000000}"/>
          </ac:spMkLst>
        </pc:spChg>
      </pc:sldChg>
      <pc:sldChg chg="modSp">
        <pc:chgData name="ゲスト ユーザー" userId="" providerId="Windows Live" clId="Web-{6E96C4DE-F423-42C0-968A-22AAAD5BE99B}" dt="2021-03-17T08:39:37.495" v="479" actId="20577"/>
        <pc:sldMkLst>
          <pc:docMk/>
          <pc:sldMk cId="2452160810" sldId="324"/>
        </pc:sldMkLst>
        <pc:spChg chg="mod">
          <ac:chgData name="ゲスト ユーザー" userId="" providerId="Windows Live" clId="Web-{6E96C4DE-F423-42C0-968A-22AAAD5BE99B}" dt="2021-03-17T08:39:37.495" v="479" actId="20577"/>
          <ac:spMkLst>
            <pc:docMk/>
            <pc:sldMk cId="2452160810" sldId="324"/>
            <ac:spMk id="3" creationId="{41B6E82B-6D9B-4BBB-B277-69B8CA0B91C3}"/>
          </ac:spMkLst>
        </pc:spChg>
        <pc:spChg chg="mod">
          <ac:chgData name="ゲスト ユーザー" userId="" providerId="Windows Live" clId="Web-{6E96C4DE-F423-42C0-968A-22AAAD5BE99B}" dt="2021-03-17T07:53:18.813" v="367" actId="20577"/>
          <ac:spMkLst>
            <pc:docMk/>
            <pc:sldMk cId="2452160810" sldId="324"/>
            <ac:spMk id="350" creationId="{00000000-0000-0000-0000-000000000000}"/>
          </ac:spMkLst>
        </pc:spChg>
      </pc:sldChg>
      <pc:sldChg chg="modSp">
        <pc:chgData name="ゲスト ユーザー" userId="" providerId="Windows Live" clId="Web-{6E96C4DE-F423-42C0-968A-22AAAD5BE99B}" dt="2021-03-17T08:55:55.260" v="560" actId="20577"/>
        <pc:sldMkLst>
          <pc:docMk/>
          <pc:sldMk cId="3572098385" sldId="325"/>
        </pc:sldMkLst>
        <pc:spChg chg="mod">
          <ac:chgData name="ゲスト ユーザー" userId="" providerId="Windows Live" clId="Web-{6E96C4DE-F423-42C0-968A-22AAAD5BE99B}" dt="2021-03-17T06:23:44.363" v="86" actId="20577"/>
          <ac:spMkLst>
            <pc:docMk/>
            <pc:sldMk cId="3572098385" sldId="325"/>
            <ac:spMk id="3" creationId="{41B6E82B-6D9B-4BBB-B277-69B8CA0B91C3}"/>
          </ac:spMkLst>
        </pc:spChg>
        <pc:spChg chg="mod">
          <ac:chgData name="ゲスト ユーザー" userId="" providerId="Windows Live" clId="Web-{6E96C4DE-F423-42C0-968A-22AAAD5BE99B}" dt="2021-03-17T08:55:55.260" v="560" actId="20577"/>
          <ac:spMkLst>
            <pc:docMk/>
            <pc:sldMk cId="3572098385" sldId="325"/>
            <ac:spMk id="6" creationId="{A37D0B3E-E398-46E3-862F-CB12BB9ACA59}"/>
          </ac:spMkLst>
        </pc:spChg>
      </pc:sldChg>
      <pc:sldChg chg="modSp">
        <pc:chgData name="ゲスト ユーザー" userId="" providerId="Windows Live" clId="Web-{6E96C4DE-F423-42C0-968A-22AAAD5BE99B}" dt="2021-03-17T10:20:12.279" v="681" actId="20577"/>
        <pc:sldMkLst>
          <pc:docMk/>
          <pc:sldMk cId="364781576" sldId="327"/>
        </pc:sldMkLst>
        <pc:spChg chg="mod">
          <ac:chgData name="ゲスト ユーザー" userId="" providerId="Windows Live" clId="Web-{6E96C4DE-F423-42C0-968A-22AAAD5BE99B}" dt="2021-03-17T10:19:34.356" v="675" actId="20577"/>
          <ac:spMkLst>
            <pc:docMk/>
            <pc:sldMk cId="364781576" sldId="327"/>
            <ac:spMk id="3" creationId="{41B6E82B-6D9B-4BBB-B277-69B8CA0B91C3}"/>
          </ac:spMkLst>
        </pc:spChg>
        <pc:spChg chg="mod">
          <ac:chgData name="ゲスト ユーザー" userId="" providerId="Windows Live" clId="Web-{6E96C4DE-F423-42C0-968A-22AAAD5BE99B}" dt="2021-03-17T10:20:12.279" v="681" actId="20577"/>
          <ac:spMkLst>
            <pc:docMk/>
            <pc:sldMk cId="364781576" sldId="327"/>
            <ac:spMk id="6" creationId="{A37D0B3E-E398-46E3-862F-CB12BB9ACA59}"/>
          </ac:spMkLst>
        </pc:spChg>
        <pc:spChg chg="mod">
          <ac:chgData name="ゲスト ユーザー" userId="" providerId="Windows Live" clId="Web-{6E96C4DE-F423-42C0-968A-22AAAD5BE99B}" dt="2021-03-17T08:50:37.521" v="492" actId="20577"/>
          <ac:spMkLst>
            <pc:docMk/>
            <pc:sldMk cId="364781576" sldId="327"/>
            <ac:spMk id="10" creationId="{F23E8DA3-6141-4280-8B6C-BEB0BAD1F5EA}"/>
          </ac:spMkLst>
        </pc:spChg>
        <pc:spChg chg="mod">
          <ac:chgData name="ゲスト ユーザー" userId="" providerId="Windows Live" clId="Web-{6E96C4DE-F423-42C0-968A-22AAAD5BE99B}" dt="2021-03-17T08:50:50.255" v="495" actId="20577"/>
          <ac:spMkLst>
            <pc:docMk/>
            <pc:sldMk cId="364781576" sldId="327"/>
            <ac:spMk id="13" creationId="{8CF219A9-F971-4A9A-93AA-E74281D4E453}"/>
          </ac:spMkLst>
        </pc:spChg>
      </pc:sldChg>
      <pc:sldChg chg="addSp modSp add replId">
        <pc:chgData name="ゲスト ユーザー" userId="" providerId="Windows Live" clId="Web-{6E96C4DE-F423-42C0-968A-22AAAD5BE99B}" dt="2021-03-17T08:39:05.822" v="476" actId="20577"/>
        <pc:sldMkLst>
          <pc:docMk/>
          <pc:sldMk cId="438134143" sldId="328"/>
        </pc:sldMkLst>
        <pc:spChg chg="mod">
          <ac:chgData name="ゲスト ユーザー" userId="" providerId="Windows Live" clId="Web-{6E96C4DE-F423-42C0-968A-22AAAD5BE99B}" dt="2021-03-17T06:34:14.767" v="213" actId="20577"/>
          <ac:spMkLst>
            <pc:docMk/>
            <pc:sldMk cId="438134143" sldId="328"/>
            <ac:spMk id="3" creationId="{41B6E82B-6D9B-4BBB-B277-69B8CA0B91C3}"/>
          </ac:spMkLst>
        </pc:spChg>
        <pc:spChg chg="add mod">
          <ac:chgData name="ゲスト ユーザー" userId="" providerId="Windows Live" clId="Web-{6E96C4DE-F423-42C0-968A-22AAAD5BE99B}" dt="2021-03-17T08:39:05.822" v="476" actId="20577"/>
          <ac:spMkLst>
            <pc:docMk/>
            <pc:sldMk cId="438134143" sldId="328"/>
            <ac:spMk id="4" creationId="{F76CB4E3-2CAA-4681-AF78-9D9173C6BB5A}"/>
          </ac:spMkLst>
        </pc:spChg>
        <pc:spChg chg="mod">
          <ac:chgData name="ゲスト ユーザー" userId="" providerId="Windows Live" clId="Web-{6E96C4DE-F423-42C0-968A-22AAAD5BE99B}" dt="2021-03-17T06:23:54.207" v="87" actId="20577"/>
          <ac:spMkLst>
            <pc:docMk/>
            <pc:sldMk cId="438134143" sldId="328"/>
            <ac:spMk id="6" creationId="{A37D0B3E-E398-46E3-862F-CB12BB9ACA59}"/>
          </ac:spMkLst>
        </pc:spChg>
        <pc:spChg chg="mod">
          <ac:chgData name="ゲスト ユーザー" userId="" providerId="Windows Live" clId="Web-{6E96C4DE-F423-42C0-968A-22AAAD5BE99B}" dt="2021-03-17T06:23:31.316" v="81" actId="20577"/>
          <ac:spMkLst>
            <pc:docMk/>
            <pc:sldMk cId="438134143" sldId="328"/>
            <ac:spMk id="350" creationId="{00000000-0000-0000-0000-000000000000}"/>
          </ac:spMkLst>
        </pc:spChg>
      </pc:sldChg>
      <pc:sldChg chg="addSp delSp modSp add replId">
        <pc:chgData name="ゲスト ユーザー" userId="" providerId="Windows Live" clId="Web-{6E96C4DE-F423-42C0-968A-22AAAD5BE99B}" dt="2021-03-17T11:29:06.607" v="849" actId="20577"/>
        <pc:sldMkLst>
          <pc:docMk/>
          <pc:sldMk cId="2539985523" sldId="329"/>
        </pc:sldMkLst>
        <pc:spChg chg="mod">
          <ac:chgData name="ゲスト ユーザー" userId="" providerId="Windows Live" clId="Web-{6E96C4DE-F423-42C0-968A-22AAAD5BE99B}" dt="2021-03-17T10:22:30.297" v="811" actId="20577"/>
          <ac:spMkLst>
            <pc:docMk/>
            <pc:sldMk cId="2539985523" sldId="329"/>
            <ac:spMk id="3" creationId="{41B6E82B-6D9B-4BBB-B277-69B8CA0B91C3}"/>
          </ac:spMkLst>
        </pc:spChg>
        <pc:spChg chg="mod">
          <ac:chgData name="ゲスト ユーザー" userId="" providerId="Windows Live" clId="Web-{6E96C4DE-F423-42C0-968A-22AAAD5BE99B}" dt="2021-03-17T10:22:52.016" v="817" actId="20577"/>
          <ac:spMkLst>
            <pc:docMk/>
            <pc:sldMk cId="2539985523" sldId="329"/>
            <ac:spMk id="6" creationId="{A37D0B3E-E398-46E3-862F-CB12BB9ACA59}"/>
          </ac:spMkLst>
        </pc:spChg>
        <pc:spChg chg="mod">
          <ac:chgData name="ゲスト ユーザー" userId="" providerId="Windows Live" clId="Web-{6E96C4DE-F423-42C0-968A-22AAAD5BE99B}" dt="2021-03-17T11:29:06.607" v="849" actId="20577"/>
          <ac:spMkLst>
            <pc:docMk/>
            <pc:sldMk cId="2539985523" sldId="329"/>
            <ac:spMk id="350" creationId="{00000000-0000-0000-0000-000000000000}"/>
          </ac:spMkLst>
        </pc:spChg>
        <pc:grpChg chg="del">
          <ac:chgData name="ゲスト ユーザー" userId="" providerId="Windows Live" clId="Web-{6E96C4DE-F423-42C0-968A-22AAAD5BE99B}" dt="2021-03-17T10:22:35.469" v="812"/>
          <ac:grpSpMkLst>
            <pc:docMk/>
            <pc:sldMk cId="2539985523" sldId="329"/>
            <ac:grpSpMk id="12" creationId="{7F45D348-1EF8-4C80-BDB9-5B82C3918ECA}"/>
          </ac:grpSpMkLst>
        </pc:grpChg>
        <pc:picChg chg="mod">
          <ac:chgData name="ゲスト ユーザー" userId="" providerId="Windows Live" clId="Web-{6E96C4DE-F423-42C0-968A-22AAAD5BE99B}" dt="2021-03-17T10:20:36.904" v="685" actId="1076"/>
          <ac:picMkLst>
            <pc:docMk/>
            <pc:sldMk cId="2539985523" sldId="329"/>
            <ac:picMk id="2" creationId="{0ABE893C-5261-4583-9731-706F2263B320}"/>
          </ac:picMkLst>
        </pc:picChg>
        <pc:picChg chg="add mod">
          <ac:chgData name="ゲスト ユーザー" userId="" providerId="Windows Live" clId="Web-{6E96C4DE-F423-42C0-968A-22AAAD5BE99B}" dt="2021-03-17T10:23:43.830" v="820" actId="14100"/>
          <ac:picMkLst>
            <pc:docMk/>
            <pc:sldMk cId="2539985523" sldId="329"/>
            <ac:picMk id="4" creationId="{4EEC9653-351A-4180-B6F5-894AD65D04E2}"/>
          </ac:picMkLst>
        </pc:picChg>
        <pc:picChg chg="mod">
          <ac:chgData name="ゲスト ユーザー" userId="" providerId="Windows Live" clId="Web-{6E96C4DE-F423-42C0-968A-22AAAD5BE99B}" dt="2021-03-17T10:20:38.545" v="686" actId="1076"/>
          <ac:picMkLst>
            <pc:docMk/>
            <pc:sldMk cId="2539985523" sldId="329"/>
            <ac:picMk id="5" creationId="{2123D3A6-0369-433D-BE08-D625094BE9F6}"/>
          </ac:picMkLst>
        </pc:picChg>
      </pc:sldChg>
      <pc:sldChg chg="addSp delSp modSp add replId">
        <pc:chgData name="ゲスト ユーザー" userId="" providerId="Windows Live" clId="Web-{6E96C4DE-F423-42C0-968A-22AAAD5BE99B}" dt="2021-03-17T11:34:12.916" v="1025" actId="20577"/>
        <pc:sldMkLst>
          <pc:docMk/>
          <pc:sldMk cId="2026746202" sldId="330"/>
        </pc:sldMkLst>
        <pc:spChg chg="mod">
          <ac:chgData name="ゲスト ユーザー" userId="" providerId="Windows Live" clId="Web-{6E96C4DE-F423-42C0-968A-22AAAD5BE99B}" dt="2021-03-17T11:33:54.306" v="1012" actId="20577"/>
          <ac:spMkLst>
            <pc:docMk/>
            <pc:sldMk cId="2026746202" sldId="330"/>
            <ac:spMk id="3" creationId="{41B6E82B-6D9B-4BBB-B277-69B8CA0B91C3}"/>
          </ac:spMkLst>
        </pc:spChg>
        <pc:spChg chg="mod">
          <ac:chgData name="ゲスト ユーザー" userId="" providerId="Windows Live" clId="Web-{6E96C4DE-F423-42C0-968A-22AAAD5BE99B}" dt="2021-03-17T11:34:12.916" v="1025" actId="20577"/>
          <ac:spMkLst>
            <pc:docMk/>
            <pc:sldMk cId="2026746202" sldId="330"/>
            <ac:spMk id="6" creationId="{A37D0B3E-E398-46E3-862F-CB12BB9ACA59}"/>
          </ac:spMkLst>
        </pc:spChg>
        <pc:picChg chg="mod">
          <ac:chgData name="ゲスト ユーザー" userId="" providerId="Windows Live" clId="Web-{6E96C4DE-F423-42C0-968A-22AAAD5BE99B}" dt="2021-03-17T11:31:34.067" v="946" actId="1076"/>
          <ac:picMkLst>
            <pc:docMk/>
            <pc:sldMk cId="2026746202" sldId="330"/>
            <ac:picMk id="2" creationId="{0ABE893C-5261-4583-9731-706F2263B320}"/>
          </ac:picMkLst>
        </pc:picChg>
        <pc:picChg chg="del">
          <ac:chgData name="ゲスト ユーザー" userId="" providerId="Windows Live" clId="Web-{6E96C4DE-F423-42C0-968A-22AAAD5BE99B}" dt="2021-03-17T11:31:46.145" v="949"/>
          <ac:picMkLst>
            <pc:docMk/>
            <pc:sldMk cId="2026746202" sldId="330"/>
            <ac:picMk id="4" creationId="{4EEC9653-351A-4180-B6F5-894AD65D04E2}"/>
          </ac:picMkLst>
        </pc:picChg>
        <pc:picChg chg="mod">
          <ac:chgData name="ゲスト ユーザー" userId="" providerId="Windows Live" clId="Web-{6E96C4DE-F423-42C0-968A-22AAAD5BE99B}" dt="2021-03-17T11:31:50.208" v="951" actId="1076"/>
          <ac:picMkLst>
            <pc:docMk/>
            <pc:sldMk cId="2026746202" sldId="330"/>
            <ac:picMk id="5" creationId="{2123D3A6-0369-433D-BE08-D625094BE9F6}"/>
          </ac:picMkLst>
        </pc:picChg>
        <pc:picChg chg="add mod">
          <ac:chgData name="ゲスト ユーザー" userId="" providerId="Windows Live" clId="Web-{6E96C4DE-F423-42C0-968A-22AAAD5BE99B}" dt="2021-03-17T11:33:39.040" v="992" actId="1076"/>
          <ac:picMkLst>
            <pc:docMk/>
            <pc:sldMk cId="2026746202" sldId="330"/>
            <ac:picMk id="7" creationId="{686454AF-FD65-4265-BE57-2E86BD7E5690}"/>
          </ac:picMkLst>
        </pc:picChg>
      </pc:sldChg>
      <pc:sldChg chg="addSp delSp modSp add replId">
        <pc:chgData name="ゲスト ユーザー" userId="" providerId="Windows Live" clId="Web-{6E96C4DE-F423-42C0-968A-22AAAD5BE99B}" dt="2021-03-17T11:37:19.138" v="1099" actId="1076"/>
        <pc:sldMkLst>
          <pc:docMk/>
          <pc:sldMk cId="3785275960" sldId="331"/>
        </pc:sldMkLst>
        <pc:spChg chg="mod">
          <ac:chgData name="ゲスト ユーザー" userId="" providerId="Windows Live" clId="Web-{6E96C4DE-F423-42C0-968A-22AAAD5BE99B}" dt="2021-03-17T11:36:25.262" v="1094" actId="20577"/>
          <ac:spMkLst>
            <pc:docMk/>
            <pc:sldMk cId="3785275960" sldId="331"/>
            <ac:spMk id="3" creationId="{41B6E82B-6D9B-4BBB-B277-69B8CA0B91C3}"/>
          </ac:spMkLst>
        </pc:spChg>
        <pc:spChg chg="mod">
          <ac:chgData name="ゲスト ユーザー" userId="" providerId="Windows Live" clId="Web-{6E96C4DE-F423-42C0-968A-22AAAD5BE99B}" dt="2021-03-17T11:36:16.200" v="1091" actId="20577"/>
          <ac:spMkLst>
            <pc:docMk/>
            <pc:sldMk cId="3785275960" sldId="331"/>
            <ac:spMk id="6" creationId="{A37D0B3E-E398-46E3-862F-CB12BB9ACA59}"/>
          </ac:spMkLst>
        </pc:spChg>
        <pc:spChg chg="mod">
          <ac:chgData name="ゲスト ユーザー" userId="" providerId="Windows Live" clId="Web-{6E96C4DE-F423-42C0-968A-22AAAD5BE99B}" dt="2021-03-17T11:35:05.136" v="1041" actId="20577"/>
          <ac:spMkLst>
            <pc:docMk/>
            <pc:sldMk cId="3785275960" sldId="331"/>
            <ac:spMk id="350" creationId="{00000000-0000-0000-0000-000000000000}"/>
          </ac:spMkLst>
        </pc:spChg>
        <pc:picChg chg="add mod">
          <ac:chgData name="ゲスト ユーザー" userId="" providerId="Windows Live" clId="Web-{6E96C4DE-F423-42C0-968A-22AAAD5BE99B}" dt="2021-03-17T11:36:59.482" v="1097" actId="1076"/>
          <ac:picMkLst>
            <pc:docMk/>
            <pc:sldMk cId="3785275960" sldId="331"/>
            <ac:picMk id="4" creationId="{FBB0BA19-B0FC-4E45-B514-08125AD24D76}"/>
          </ac:picMkLst>
        </pc:picChg>
        <pc:picChg chg="del">
          <ac:chgData name="ゲスト ユーザー" userId="" providerId="Windows Live" clId="Web-{6E96C4DE-F423-42C0-968A-22AAAD5BE99B}" dt="2021-03-17T11:36:08.668" v="1082"/>
          <ac:picMkLst>
            <pc:docMk/>
            <pc:sldMk cId="3785275960" sldId="331"/>
            <ac:picMk id="7" creationId="{686454AF-FD65-4265-BE57-2E86BD7E5690}"/>
          </ac:picMkLst>
        </pc:picChg>
        <pc:picChg chg="add mod">
          <ac:chgData name="ゲスト ユーザー" userId="" providerId="Windows Live" clId="Web-{6E96C4DE-F423-42C0-968A-22AAAD5BE99B}" dt="2021-03-17T11:37:19.138" v="1099" actId="1076"/>
          <ac:picMkLst>
            <pc:docMk/>
            <pc:sldMk cId="3785275960" sldId="331"/>
            <ac:picMk id="8" creationId="{548208C3-279A-41D1-A347-E2DB47C373E1}"/>
          </ac:picMkLst>
        </pc:picChg>
      </pc:sldChg>
      <pc:sldChg chg="addSp delSp modSp add replId">
        <pc:chgData name="ゲスト ユーザー" userId="" providerId="Windows Live" clId="Web-{6E96C4DE-F423-42C0-968A-22AAAD5BE99B}" dt="2021-03-17T11:41:51.394" v="1237" actId="1076"/>
        <pc:sldMkLst>
          <pc:docMk/>
          <pc:sldMk cId="2809793291" sldId="332"/>
        </pc:sldMkLst>
        <pc:spChg chg="mod">
          <ac:chgData name="ゲスト ユーザー" userId="" providerId="Windows Live" clId="Web-{6E96C4DE-F423-42C0-968A-22AAAD5BE99B}" dt="2021-03-17T11:39:40.751" v="1214" actId="20577"/>
          <ac:spMkLst>
            <pc:docMk/>
            <pc:sldMk cId="2809793291" sldId="332"/>
            <ac:spMk id="3" creationId="{41B6E82B-6D9B-4BBB-B277-69B8CA0B91C3}"/>
          </ac:spMkLst>
        </pc:spChg>
        <pc:spChg chg="mod">
          <ac:chgData name="ゲスト ユーザー" userId="" providerId="Windows Live" clId="Web-{6E96C4DE-F423-42C0-968A-22AAAD5BE99B}" dt="2021-03-17T11:38:35.484" v="1144" actId="20577"/>
          <ac:spMkLst>
            <pc:docMk/>
            <pc:sldMk cId="2809793291" sldId="332"/>
            <ac:spMk id="6" creationId="{A37D0B3E-E398-46E3-862F-CB12BB9ACA59}"/>
          </ac:spMkLst>
        </pc:spChg>
        <pc:spChg chg="mod">
          <ac:chgData name="ゲスト ユーザー" userId="" providerId="Windows Live" clId="Web-{6E96C4DE-F423-42C0-968A-22AAAD5BE99B}" dt="2021-03-17T11:39:55.798" v="1229" actId="20577"/>
          <ac:spMkLst>
            <pc:docMk/>
            <pc:sldMk cId="2809793291" sldId="332"/>
            <ac:spMk id="350" creationId="{00000000-0000-0000-0000-000000000000}"/>
          </ac:spMkLst>
        </pc:spChg>
        <pc:picChg chg="mod">
          <ac:chgData name="ゲスト ユーザー" userId="" providerId="Windows Live" clId="Web-{6E96C4DE-F423-42C0-968A-22AAAD5BE99B}" dt="2021-03-17T11:37:42.201" v="1105" actId="1076"/>
          <ac:picMkLst>
            <pc:docMk/>
            <pc:sldMk cId="2809793291" sldId="332"/>
            <ac:picMk id="2" creationId="{0ABE893C-5261-4583-9731-706F2263B320}"/>
          </ac:picMkLst>
        </pc:picChg>
        <pc:picChg chg="del">
          <ac:chgData name="ゲスト ユーザー" userId="" providerId="Windows Live" clId="Web-{6E96C4DE-F423-42C0-968A-22AAAD5BE99B}" dt="2021-03-17T11:39:44.798" v="1216"/>
          <ac:picMkLst>
            <pc:docMk/>
            <pc:sldMk cId="2809793291" sldId="332"/>
            <ac:picMk id="4" creationId="{FBB0BA19-B0FC-4E45-B514-08125AD24D76}"/>
          </ac:picMkLst>
        </pc:picChg>
        <pc:picChg chg="mod">
          <ac:chgData name="ゲスト ユーザー" userId="" providerId="Windows Live" clId="Web-{6E96C4DE-F423-42C0-968A-22AAAD5BE99B}" dt="2021-03-17T11:37:39.920" v="1104" actId="1076"/>
          <ac:picMkLst>
            <pc:docMk/>
            <pc:sldMk cId="2809793291" sldId="332"/>
            <ac:picMk id="5" creationId="{2123D3A6-0369-433D-BE08-D625094BE9F6}"/>
          </ac:picMkLst>
        </pc:picChg>
        <pc:picChg chg="add mod">
          <ac:chgData name="ゲスト ユーザー" userId="" providerId="Windows Live" clId="Web-{6E96C4DE-F423-42C0-968A-22AAAD5BE99B}" dt="2021-03-17T11:40:16.299" v="1231" actId="1076"/>
          <ac:picMkLst>
            <pc:docMk/>
            <pc:sldMk cId="2809793291" sldId="332"/>
            <ac:picMk id="7" creationId="{B81B4463-1E51-4129-A767-05992C091F1E}"/>
          </ac:picMkLst>
        </pc:picChg>
        <pc:picChg chg="del">
          <ac:chgData name="ゲスト ユーザー" userId="" providerId="Windows Live" clId="Web-{6E96C4DE-F423-42C0-968A-22AAAD5BE99B}" dt="2021-03-17T11:39:44.298" v="1215"/>
          <ac:picMkLst>
            <pc:docMk/>
            <pc:sldMk cId="2809793291" sldId="332"/>
            <ac:picMk id="8" creationId="{548208C3-279A-41D1-A347-E2DB47C373E1}"/>
          </ac:picMkLst>
        </pc:picChg>
        <pc:picChg chg="add mod">
          <ac:chgData name="ゲスト ユーザー" userId="" providerId="Windows Live" clId="Web-{6E96C4DE-F423-42C0-968A-22AAAD5BE99B}" dt="2021-03-17T11:41:16.534" v="1233" actId="1076"/>
          <ac:picMkLst>
            <pc:docMk/>
            <pc:sldMk cId="2809793291" sldId="332"/>
            <ac:picMk id="9" creationId="{1F77E276-CBB2-4D45-AA3B-EFBC63A37032}"/>
          </ac:picMkLst>
        </pc:picChg>
        <pc:picChg chg="add mod">
          <ac:chgData name="ゲスト ユーザー" userId="" providerId="Windows Live" clId="Web-{6E96C4DE-F423-42C0-968A-22AAAD5BE99B}" dt="2021-03-17T11:41:51.394" v="1237" actId="1076"/>
          <ac:picMkLst>
            <pc:docMk/>
            <pc:sldMk cId="2809793291" sldId="332"/>
            <ac:picMk id="10" creationId="{78874D65-247D-4869-B167-54BDC1A6D0F5}"/>
          </ac:picMkLst>
        </pc:picChg>
      </pc:sldChg>
    </pc:docChg>
  </pc:docChgLst>
  <pc:docChgLst>
    <pc:chgData name="Masaki Suzuki" userId="2c4feb2ed34ad1a7" providerId="Windows Live" clId="Web-{593779C2-DF59-48F5-8011-06C3F1B52D45}"/>
    <pc:docChg chg="modSld">
      <pc:chgData name="Masaki Suzuki" userId="2c4feb2ed34ad1a7" providerId="Windows Live" clId="Web-{593779C2-DF59-48F5-8011-06C3F1B52D45}" dt="2021-06-14T04:02:40.560" v="445" actId="1076"/>
      <pc:docMkLst>
        <pc:docMk/>
      </pc:docMkLst>
      <pc:sldChg chg="addSp delSp modSp">
        <pc:chgData name="Masaki Suzuki" userId="2c4feb2ed34ad1a7" providerId="Windows Live" clId="Web-{593779C2-DF59-48F5-8011-06C3F1B52D45}" dt="2021-06-14T03:08:10.856" v="27" actId="1076"/>
        <pc:sldMkLst>
          <pc:docMk/>
          <pc:sldMk cId="1388704942" sldId="440"/>
        </pc:sldMkLst>
        <pc:spChg chg="mod">
          <ac:chgData name="Masaki Suzuki" userId="2c4feb2ed34ad1a7" providerId="Windows Live" clId="Web-{593779C2-DF59-48F5-8011-06C3F1B52D45}" dt="2021-06-14T03:06:46.152" v="9" actId="20577"/>
          <ac:spMkLst>
            <pc:docMk/>
            <pc:sldMk cId="1388704942" sldId="440"/>
            <ac:spMk id="13" creationId="{F1CA6041-BF22-4D1C-A4E7-960D9D71B338}"/>
          </ac:spMkLst>
        </pc:spChg>
        <pc:spChg chg="del mod">
          <ac:chgData name="Masaki Suzuki" userId="2c4feb2ed34ad1a7" providerId="Windows Live" clId="Web-{593779C2-DF59-48F5-8011-06C3F1B52D45}" dt="2021-06-14T03:06:29.902" v="5"/>
          <ac:spMkLst>
            <pc:docMk/>
            <pc:sldMk cId="1388704942" sldId="440"/>
            <ac:spMk id="27" creationId="{BC13135C-F5FD-4CD1-A6B8-A16C4115E3AC}"/>
          </ac:spMkLst>
        </pc:spChg>
        <pc:spChg chg="mod">
          <ac:chgData name="Masaki Suzuki" userId="2c4feb2ed34ad1a7" providerId="Windows Live" clId="Web-{593779C2-DF59-48F5-8011-06C3F1B52D45}" dt="2021-06-14T03:07:26.090" v="18" actId="1076"/>
          <ac:spMkLst>
            <pc:docMk/>
            <pc:sldMk cId="1388704942" sldId="440"/>
            <ac:spMk id="30" creationId="{958E05BC-FB0B-44D6-849C-D1D43F241879}"/>
          </ac:spMkLst>
        </pc:spChg>
        <pc:spChg chg="add mod">
          <ac:chgData name="Masaki Suzuki" userId="2c4feb2ed34ad1a7" providerId="Windows Live" clId="Web-{593779C2-DF59-48F5-8011-06C3F1B52D45}" dt="2021-06-14T03:07:14.653" v="17" actId="20577"/>
          <ac:spMkLst>
            <pc:docMk/>
            <pc:sldMk cId="1388704942" sldId="440"/>
            <ac:spMk id="31" creationId="{D206F70C-A2E6-44CE-AFD1-98BF09329C23}"/>
          </ac:spMkLst>
        </pc:spChg>
        <pc:spChg chg="add mod">
          <ac:chgData name="Masaki Suzuki" userId="2c4feb2ed34ad1a7" providerId="Windows Live" clId="Web-{593779C2-DF59-48F5-8011-06C3F1B52D45}" dt="2021-06-14T03:08:05.606" v="26" actId="1076"/>
          <ac:spMkLst>
            <pc:docMk/>
            <pc:sldMk cId="1388704942" sldId="440"/>
            <ac:spMk id="32" creationId="{2E9481DD-F26D-48F0-A78D-F8FA01D1509D}"/>
          </ac:spMkLst>
        </pc:spChg>
        <pc:spChg chg="add mod">
          <ac:chgData name="Masaki Suzuki" userId="2c4feb2ed34ad1a7" providerId="Windows Live" clId="Web-{593779C2-DF59-48F5-8011-06C3F1B52D45}" dt="2021-06-14T03:08:10.856" v="27" actId="1076"/>
          <ac:spMkLst>
            <pc:docMk/>
            <pc:sldMk cId="1388704942" sldId="440"/>
            <ac:spMk id="33" creationId="{459EB2F5-FAA0-4EDE-84B1-D351F2F04163}"/>
          </ac:spMkLst>
        </pc:spChg>
      </pc:sldChg>
      <pc:sldChg chg="addSp delSp modSp">
        <pc:chgData name="Masaki Suzuki" userId="2c4feb2ed34ad1a7" providerId="Windows Live" clId="Web-{593779C2-DF59-48F5-8011-06C3F1B52D45}" dt="2021-06-14T03:39:16.611" v="419" actId="1076"/>
        <pc:sldMkLst>
          <pc:docMk/>
          <pc:sldMk cId="2429493534" sldId="441"/>
        </pc:sldMkLst>
        <pc:spChg chg="add mod">
          <ac:chgData name="Masaki Suzuki" userId="2c4feb2ed34ad1a7" providerId="Windows Live" clId="Web-{593779C2-DF59-48F5-8011-06C3F1B52D45}" dt="2021-06-14T03:22:50.256" v="264" actId="1076"/>
          <ac:spMkLst>
            <pc:docMk/>
            <pc:sldMk cId="2429493534" sldId="441"/>
            <ac:spMk id="5" creationId="{95E5DEE3-FA3E-4EDA-BCB3-2F821B717807}"/>
          </ac:spMkLst>
        </pc:spChg>
        <pc:spChg chg="mod">
          <ac:chgData name="Masaki Suzuki" userId="2c4feb2ed34ad1a7" providerId="Windows Live" clId="Web-{593779C2-DF59-48F5-8011-06C3F1B52D45}" dt="2021-06-14T03:26:48.009" v="349" actId="20577"/>
          <ac:spMkLst>
            <pc:docMk/>
            <pc:sldMk cId="2429493534" sldId="441"/>
            <ac:spMk id="6" creationId="{5FD2ECB2-1C1A-40DA-AEDF-CF340048781A}"/>
          </ac:spMkLst>
        </pc:spChg>
        <pc:spChg chg="add mod">
          <ac:chgData name="Masaki Suzuki" userId="2c4feb2ed34ad1a7" providerId="Windows Live" clId="Web-{593779C2-DF59-48F5-8011-06C3F1B52D45}" dt="2021-06-14T03:37:33.188" v="410" actId="20577"/>
          <ac:spMkLst>
            <pc:docMk/>
            <pc:sldMk cId="2429493534" sldId="441"/>
            <ac:spMk id="7" creationId="{67E63ECE-7DBE-46CB-A361-4B6EC946899B}"/>
          </ac:spMkLst>
        </pc:spChg>
        <pc:spChg chg="add">
          <ac:chgData name="Masaki Suzuki" userId="2c4feb2ed34ad1a7" providerId="Windows Live" clId="Web-{593779C2-DF59-48F5-8011-06C3F1B52D45}" dt="2021-06-14T03:37:55.376" v="411"/>
          <ac:spMkLst>
            <pc:docMk/>
            <pc:sldMk cId="2429493534" sldId="441"/>
            <ac:spMk id="8" creationId="{026FBEFE-25C5-4018-AD93-978808BC6DEE}"/>
          </ac:spMkLst>
        </pc:spChg>
        <pc:spChg chg="add mod">
          <ac:chgData name="Masaki Suzuki" userId="2c4feb2ed34ad1a7" providerId="Windows Live" clId="Web-{593779C2-DF59-48F5-8011-06C3F1B52D45}" dt="2021-06-14T03:23:10.085" v="270" actId="20577"/>
          <ac:spMkLst>
            <pc:docMk/>
            <pc:sldMk cId="2429493534" sldId="441"/>
            <ac:spMk id="20" creationId="{D2F944FC-F02D-4441-84D0-8A24B1F560D2}"/>
          </ac:spMkLst>
        </pc:spChg>
        <pc:spChg chg="add mod">
          <ac:chgData name="Masaki Suzuki" userId="2c4feb2ed34ad1a7" providerId="Windows Live" clId="Web-{593779C2-DF59-48F5-8011-06C3F1B52D45}" dt="2021-06-14T03:23:23.226" v="275" actId="20577"/>
          <ac:spMkLst>
            <pc:docMk/>
            <pc:sldMk cId="2429493534" sldId="441"/>
            <ac:spMk id="21" creationId="{912386C8-5D86-400E-A6AF-275F690DF252}"/>
          </ac:spMkLst>
        </pc:spChg>
        <pc:spChg chg="add mod">
          <ac:chgData name="Masaki Suzuki" userId="2c4feb2ed34ad1a7" providerId="Windows Live" clId="Web-{593779C2-DF59-48F5-8011-06C3F1B52D45}" dt="2021-06-14T03:23:33.788" v="280" actId="20577"/>
          <ac:spMkLst>
            <pc:docMk/>
            <pc:sldMk cId="2429493534" sldId="441"/>
            <ac:spMk id="22" creationId="{182EA2E2-CB0E-4802-B11E-F91D61C908FD}"/>
          </ac:spMkLst>
        </pc:spChg>
        <pc:spChg chg="add mod">
          <ac:chgData name="Masaki Suzuki" userId="2c4feb2ed34ad1a7" providerId="Windows Live" clId="Web-{593779C2-DF59-48F5-8011-06C3F1B52D45}" dt="2021-06-14T03:39:13.596" v="418" actId="1076"/>
          <ac:spMkLst>
            <pc:docMk/>
            <pc:sldMk cId="2429493534" sldId="441"/>
            <ac:spMk id="26" creationId="{90856578-63DD-485A-8292-95E542A0AFD7}"/>
          </ac:spMkLst>
        </pc:spChg>
        <pc:spChg chg="add mod">
          <ac:chgData name="Masaki Suzuki" userId="2c4feb2ed34ad1a7" providerId="Windows Live" clId="Web-{593779C2-DF59-48F5-8011-06C3F1B52D45}" dt="2021-06-14T03:35:05.577" v="358" actId="1076"/>
          <ac:spMkLst>
            <pc:docMk/>
            <pc:sldMk cId="2429493534" sldId="441"/>
            <ac:spMk id="27" creationId="{433BBA00-B977-49B1-93D5-6EF216D8219F}"/>
          </ac:spMkLst>
        </pc:spChg>
        <pc:spChg chg="add mod">
          <ac:chgData name="Masaki Suzuki" userId="2c4feb2ed34ad1a7" providerId="Windows Live" clId="Web-{593779C2-DF59-48F5-8011-06C3F1B52D45}" dt="2021-06-14T03:24:40.726" v="302" actId="1076"/>
          <ac:spMkLst>
            <pc:docMk/>
            <pc:sldMk cId="2429493534" sldId="441"/>
            <ac:spMk id="28" creationId="{46F56D00-77CE-4FF3-B7B9-7C5523B98143}"/>
          </ac:spMkLst>
        </pc:spChg>
        <pc:spChg chg="add mod">
          <ac:chgData name="Masaki Suzuki" userId="2c4feb2ed34ad1a7" providerId="Windows Live" clId="Web-{593779C2-DF59-48F5-8011-06C3F1B52D45}" dt="2021-06-14T03:24:53.180" v="307" actId="1076"/>
          <ac:spMkLst>
            <pc:docMk/>
            <pc:sldMk cId="2429493534" sldId="441"/>
            <ac:spMk id="29" creationId="{D4769C3C-88EA-467E-B88A-3818983E280E}"/>
          </ac:spMkLst>
        </pc:spChg>
        <pc:spChg chg="mod">
          <ac:chgData name="Masaki Suzuki" userId="2c4feb2ed34ad1a7" providerId="Windows Live" clId="Web-{593779C2-DF59-48F5-8011-06C3F1B52D45}" dt="2021-06-14T03:38:13.392" v="415" actId="20577"/>
          <ac:spMkLst>
            <pc:docMk/>
            <pc:sldMk cId="2429493534" sldId="441"/>
            <ac:spMk id="33" creationId="{F5F580CE-C964-48FB-A9F7-04EDDCEB2073}"/>
          </ac:spMkLst>
        </pc:spChg>
        <pc:spChg chg="add mod">
          <ac:chgData name="Masaki Suzuki" userId="2c4feb2ed34ad1a7" providerId="Windows Live" clId="Web-{593779C2-DF59-48F5-8011-06C3F1B52D45}" dt="2021-06-14T03:26:53.040" v="350" actId="1076"/>
          <ac:spMkLst>
            <pc:docMk/>
            <pc:sldMk cId="2429493534" sldId="441"/>
            <ac:spMk id="34" creationId="{91089501-2B37-45A0-B858-6F6235F0F912}"/>
          </ac:spMkLst>
        </pc:spChg>
        <pc:spChg chg="add del mod">
          <ac:chgData name="Masaki Suzuki" userId="2c4feb2ed34ad1a7" providerId="Windows Live" clId="Web-{593779C2-DF59-48F5-8011-06C3F1B52D45}" dt="2021-06-14T03:35:07.671" v="359"/>
          <ac:spMkLst>
            <pc:docMk/>
            <pc:sldMk cId="2429493534" sldId="441"/>
            <ac:spMk id="35" creationId="{90859C7B-372F-48D8-9CA0-5081DBA35B02}"/>
          </ac:spMkLst>
        </pc:spChg>
        <pc:spChg chg="add del mod">
          <ac:chgData name="Masaki Suzuki" userId="2c4feb2ed34ad1a7" providerId="Windows Live" clId="Web-{593779C2-DF59-48F5-8011-06C3F1B52D45}" dt="2021-06-14T03:25:23.618" v="321"/>
          <ac:spMkLst>
            <pc:docMk/>
            <pc:sldMk cId="2429493534" sldId="441"/>
            <ac:spMk id="36" creationId="{6819E563-6ECB-4531-B1D3-C1F90E847690}"/>
          </ac:spMkLst>
        </pc:spChg>
        <pc:spChg chg="add mod">
          <ac:chgData name="Masaki Suzuki" userId="2c4feb2ed34ad1a7" providerId="Windows Live" clId="Web-{593779C2-DF59-48F5-8011-06C3F1B52D45}" dt="2021-06-14T03:27:03.994" v="352" actId="1076"/>
          <ac:spMkLst>
            <pc:docMk/>
            <pc:sldMk cId="2429493534" sldId="441"/>
            <ac:spMk id="37" creationId="{84BF2264-443E-48BC-B3DA-0F02EA8CAA7A}"/>
          </ac:spMkLst>
        </pc:spChg>
        <pc:spChg chg="add mod">
          <ac:chgData name="Masaki Suzuki" userId="2c4feb2ed34ad1a7" providerId="Windows Live" clId="Web-{593779C2-DF59-48F5-8011-06C3F1B52D45}" dt="2021-06-14T03:35:11.062" v="360" actId="1076"/>
          <ac:spMkLst>
            <pc:docMk/>
            <pc:sldMk cId="2429493534" sldId="441"/>
            <ac:spMk id="38" creationId="{5240EE9A-8968-4AC8-8307-CD4E79FD7BAB}"/>
          </ac:spMkLst>
        </pc:spChg>
        <pc:spChg chg="add del mod">
          <ac:chgData name="Masaki Suzuki" userId="2c4feb2ed34ad1a7" providerId="Windows Live" clId="Web-{593779C2-DF59-48F5-8011-06C3F1B52D45}" dt="2021-06-14T03:27:06.900" v="353"/>
          <ac:spMkLst>
            <pc:docMk/>
            <pc:sldMk cId="2429493534" sldId="441"/>
            <ac:spMk id="39" creationId="{AF90215E-FF82-47C1-99A1-54B985B82372}"/>
          </ac:spMkLst>
        </pc:spChg>
        <pc:spChg chg="add mod">
          <ac:chgData name="Masaki Suzuki" userId="2c4feb2ed34ad1a7" providerId="Windows Live" clId="Web-{593779C2-DF59-48F5-8011-06C3F1B52D45}" dt="2021-06-14T03:26:18.853" v="340" actId="1076"/>
          <ac:spMkLst>
            <pc:docMk/>
            <pc:sldMk cId="2429493534" sldId="441"/>
            <ac:spMk id="40" creationId="{5D081E7F-8284-4B5E-8D0F-87B8BC300303}"/>
          </ac:spMkLst>
        </pc:spChg>
        <pc:spChg chg="add mod">
          <ac:chgData name="Masaki Suzuki" userId="2c4feb2ed34ad1a7" providerId="Windows Live" clId="Web-{593779C2-DF59-48F5-8011-06C3F1B52D45}" dt="2021-06-14T03:26:29.181" v="345" actId="20577"/>
          <ac:spMkLst>
            <pc:docMk/>
            <pc:sldMk cId="2429493534" sldId="441"/>
            <ac:spMk id="41" creationId="{00259DEE-1B9C-41A9-B673-89251FBE137F}"/>
          </ac:spMkLst>
        </pc:spChg>
        <pc:spChg chg="add mod">
          <ac:chgData name="Masaki Suzuki" userId="2c4feb2ed34ad1a7" providerId="Windows Live" clId="Web-{593779C2-DF59-48F5-8011-06C3F1B52D45}" dt="2021-06-14T03:35:24.530" v="365" actId="1076"/>
          <ac:spMkLst>
            <pc:docMk/>
            <pc:sldMk cId="2429493534" sldId="441"/>
            <ac:spMk id="42" creationId="{B6107136-B579-4493-A032-5C035F1B7892}"/>
          </ac:spMkLst>
        </pc:spChg>
        <pc:spChg chg="add mod">
          <ac:chgData name="Masaki Suzuki" userId="2c4feb2ed34ad1a7" providerId="Windows Live" clId="Web-{593779C2-DF59-48F5-8011-06C3F1B52D45}" dt="2021-06-14T03:35:37.374" v="371" actId="1076"/>
          <ac:spMkLst>
            <pc:docMk/>
            <pc:sldMk cId="2429493534" sldId="441"/>
            <ac:spMk id="43" creationId="{16D8107C-D422-43EB-84DF-7E262129D7E0}"/>
          </ac:spMkLst>
        </pc:spChg>
        <pc:spChg chg="add mod">
          <ac:chgData name="Masaki Suzuki" userId="2c4feb2ed34ad1a7" providerId="Windows Live" clId="Web-{593779C2-DF59-48F5-8011-06C3F1B52D45}" dt="2021-06-14T03:35:47.093" v="375" actId="1076"/>
          <ac:spMkLst>
            <pc:docMk/>
            <pc:sldMk cId="2429493534" sldId="441"/>
            <ac:spMk id="44" creationId="{1025A36E-8036-432D-BE66-CAF992EDC116}"/>
          </ac:spMkLst>
        </pc:spChg>
        <pc:spChg chg="add mod">
          <ac:chgData name="Masaki Suzuki" userId="2c4feb2ed34ad1a7" providerId="Windows Live" clId="Web-{593779C2-DF59-48F5-8011-06C3F1B52D45}" dt="2021-06-14T03:36:10.515" v="386" actId="1076"/>
          <ac:spMkLst>
            <pc:docMk/>
            <pc:sldMk cId="2429493534" sldId="441"/>
            <ac:spMk id="45" creationId="{DEEFE5BB-0B1F-4E80-B74F-B665DF36089D}"/>
          </ac:spMkLst>
        </pc:spChg>
        <pc:spChg chg="add mod">
          <ac:chgData name="Masaki Suzuki" userId="2c4feb2ed34ad1a7" providerId="Windows Live" clId="Web-{593779C2-DF59-48F5-8011-06C3F1B52D45}" dt="2021-06-14T03:36:58.860" v="406" actId="1076"/>
          <ac:spMkLst>
            <pc:docMk/>
            <pc:sldMk cId="2429493534" sldId="441"/>
            <ac:spMk id="46" creationId="{8405DCC0-743C-4A60-B3FE-429E47EABB62}"/>
          </ac:spMkLst>
        </pc:spChg>
        <pc:spChg chg="add mod">
          <ac:chgData name="Masaki Suzuki" userId="2c4feb2ed34ad1a7" providerId="Windows Live" clId="Web-{593779C2-DF59-48F5-8011-06C3F1B52D45}" dt="2021-06-14T03:36:35.703" v="397" actId="1076"/>
          <ac:spMkLst>
            <pc:docMk/>
            <pc:sldMk cId="2429493534" sldId="441"/>
            <ac:spMk id="47" creationId="{F705AD1C-54BF-4364-A3D2-46DC582FBF6A}"/>
          </ac:spMkLst>
        </pc:spChg>
        <pc:spChg chg="add mod">
          <ac:chgData name="Masaki Suzuki" userId="2c4feb2ed34ad1a7" providerId="Windows Live" clId="Web-{593779C2-DF59-48F5-8011-06C3F1B52D45}" dt="2021-06-14T03:36:41.375" v="399" actId="20577"/>
          <ac:spMkLst>
            <pc:docMk/>
            <pc:sldMk cId="2429493534" sldId="441"/>
            <ac:spMk id="48" creationId="{6D4538D7-6296-4A53-9032-2607BA463479}"/>
          </ac:spMkLst>
        </pc:spChg>
        <pc:spChg chg="add mod">
          <ac:chgData name="Masaki Suzuki" userId="2c4feb2ed34ad1a7" providerId="Windows Live" clId="Web-{593779C2-DF59-48F5-8011-06C3F1B52D45}" dt="2021-06-14T03:36:56.422" v="405" actId="1076"/>
          <ac:spMkLst>
            <pc:docMk/>
            <pc:sldMk cId="2429493534" sldId="441"/>
            <ac:spMk id="49" creationId="{8256AE13-6B54-4AD6-BC19-C7D954817897}"/>
          </ac:spMkLst>
        </pc:spChg>
        <pc:spChg chg="add mod">
          <ac:chgData name="Masaki Suzuki" userId="2c4feb2ed34ad1a7" providerId="Windows Live" clId="Web-{593779C2-DF59-48F5-8011-06C3F1B52D45}" dt="2021-06-14T03:39:16.611" v="419" actId="1076"/>
          <ac:spMkLst>
            <pc:docMk/>
            <pc:sldMk cId="2429493534" sldId="441"/>
            <ac:spMk id="52" creationId="{92626585-6555-4949-9D8B-F4ECB619370D}"/>
          </ac:spMkLst>
        </pc:spChg>
      </pc:sldChg>
      <pc:sldChg chg="addSp modSp">
        <pc:chgData name="Masaki Suzuki" userId="2c4feb2ed34ad1a7" providerId="Windows Live" clId="Web-{593779C2-DF59-48F5-8011-06C3F1B52D45}" dt="2021-06-14T04:02:40.560" v="445" actId="1076"/>
        <pc:sldMkLst>
          <pc:docMk/>
          <pc:sldMk cId="3685078141" sldId="442"/>
        </pc:sldMkLst>
        <pc:spChg chg="add mod">
          <ac:chgData name="Masaki Suzuki" userId="2c4feb2ed34ad1a7" providerId="Windows Live" clId="Web-{593779C2-DF59-48F5-8011-06C3F1B52D45}" dt="2021-06-14T03:40:08.846" v="431" actId="1076"/>
          <ac:spMkLst>
            <pc:docMk/>
            <pc:sldMk cId="3685078141" sldId="442"/>
            <ac:spMk id="2" creationId="{A73C1A5D-77E2-4F4A-93D0-89E616AADB5D}"/>
          </ac:spMkLst>
        </pc:spChg>
        <pc:spChg chg="add">
          <ac:chgData name="Masaki Suzuki" userId="2c4feb2ed34ad1a7" providerId="Windows Live" clId="Web-{593779C2-DF59-48F5-8011-06C3F1B52D45}" dt="2021-06-14T04:02:19.731" v="441"/>
          <ac:spMkLst>
            <pc:docMk/>
            <pc:sldMk cId="3685078141" sldId="442"/>
            <ac:spMk id="5" creationId="{E52C6D90-D013-4C26-A086-EEDF0494DAD2}"/>
          </ac:spMkLst>
        </pc:spChg>
        <pc:spChg chg="mod">
          <ac:chgData name="Masaki Suzuki" userId="2c4feb2ed34ad1a7" providerId="Windows Live" clId="Web-{593779C2-DF59-48F5-8011-06C3F1B52D45}" dt="2021-06-14T04:02:40.263" v="442" actId="20577"/>
          <ac:spMkLst>
            <pc:docMk/>
            <pc:sldMk cId="3685078141" sldId="442"/>
            <ac:spMk id="6" creationId="{5FD2ECB2-1C1A-40DA-AEDF-CF340048781A}"/>
          </ac:spMkLst>
        </pc:spChg>
        <pc:spChg chg="mod">
          <ac:chgData name="Masaki Suzuki" userId="2c4feb2ed34ad1a7" providerId="Windows Live" clId="Web-{593779C2-DF59-48F5-8011-06C3F1B52D45}" dt="2021-06-14T03:40:01.753" v="430" actId="20577"/>
          <ac:spMkLst>
            <pc:docMk/>
            <pc:sldMk cId="3685078141" sldId="442"/>
            <ac:spMk id="7" creationId="{CF39FBD8-D6CA-4FB7-8C2C-649E89A2178E}"/>
          </ac:spMkLst>
        </pc:spChg>
        <pc:spChg chg="add mod">
          <ac:chgData name="Masaki Suzuki" userId="2c4feb2ed34ad1a7" providerId="Windows Live" clId="Web-{593779C2-DF59-48F5-8011-06C3F1B52D45}" dt="2021-06-14T04:02:40.560" v="445" actId="1076"/>
          <ac:spMkLst>
            <pc:docMk/>
            <pc:sldMk cId="3685078141" sldId="442"/>
            <ac:spMk id="8" creationId="{C2BD3BCE-EA1F-42C6-BA81-9EE7CEEF12CE}"/>
          </ac:spMkLst>
        </pc:spChg>
        <pc:spChg chg="add mod">
          <ac:chgData name="Masaki Suzuki" userId="2c4feb2ed34ad1a7" providerId="Windows Live" clId="Web-{593779C2-DF59-48F5-8011-06C3F1B52D45}" dt="2021-06-14T03:40:17.128" v="432" actId="1076"/>
          <ac:spMkLst>
            <pc:docMk/>
            <pc:sldMk cId="3685078141" sldId="442"/>
            <ac:spMk id="21" creationId="{C70C14D1-1820-45C6-9146-CA2B7F03D2D8}"/>
          </ac:spMkLst>
        </pc:spChg>
        <pc:spChg chg="add mod">
          <ac:chgData name="Masaki Suzuki" userId="2c4feb2ed34ad1a7" providerId="Windows Live" clId="Web-{593779C2-DF59-48F5-8011-06C3F1B52D45}" dt="2021-06-14T03:40:36.847" v="439" actId="1076"/>
          <ac:spMkLst>
            <pc:docMk/>
            <pc:sldMk cId="3685078141" sldId="442"/>
            <ac:spMk id="23" creationId="{E25E7384-48BB-4881-9B7C-A716B4BFE96B}"/>
          </ac:spMkLst>
        </pc:spChg>
      </pc:sldChg>
      <pc:sldChg chg="addSp delSp modSp">
        <pc:chgData name="Masaki Suzuki" userId="2c4feb2ed34ad1a7" providerId="Windows Live" clId="Web-{593779C2-DF59-48F5-8011-06C3F1B52D45}" dt="2021-06-14T03:14:14.923" v="103" actId="20577"/>
        <pc:sldMkLst>
          <pc:docMk/>
          <pc:sldMk cId="2695505981" sldId="445"/>
        </pc:sldMkLst>
        <pc:spChg chg="mod">
          <ac:chgData name="Masaki Suzuki" userId="2c4feb2ed34ad1a7" providerId="Windows Live" clId="Web-{593779C2-DF59-48F5-8011-06C3F1B52D45}" dt="2021-06-14T03:08:55.247" v="32" actId="20577"/>
          <ac:spMkLst>
            <pc:docMk/>
            <pc:sldMk cId="2695505981" sldId="445"/>
            <ac:spMk id="2" creationId="{89E8158B-5EEC-45B0-8FEB-AB7342825C24}"/>
          </ac:spMkLst>
        </pc:spChg>
        <pc:spChg chg="mod">
          <ac:chgData name="Masaki Suzuki" userId="2c4feb2ed34ad1a7" providerId="Windows Live" clId="Web-{593779C2-DF59-48F5-8011-06C3F1B52D45}" dt="2021-06-14T03:11:09.265" v="71" actId="20577"/>
          <ac:spMkLst>
            <pc:docMk/>
            <pc:sldMk cId="2695505981" sldId="445"/>
            <ac:spMk id="5" creationId="{F48F47DB-9D4A-4064-88ED-A829B4973A52}"/>
          </ac:spMkLst>
        </pc:spChg>
        <pc:spChg chg="add mod">
          <ac:chgData name="Masaki Suzuki" userId="2c4feb2ed34ad1a7" providerId="Windows Live" clId="Web-{593779C2-DF59-48F5-8011-06C3F1B52D45}" dt="2021-06-14T03:09:19.279" v="38" actId="14100"/>
          <ac:spMkLst>
            <pc:docMk/>
            <pc:sldMk cId="2695505981" sldId="445"/>
            <ac:spMk id="7" creationId="{1BAC3671-99B4-4AB7-B75F-CCE844D26853}"/>
          </ac:spMkLst>
        </pc:spChg>
        <pc:spChg chg="add mod">
          <ac:chgData name="Masaki Suzuki" userId="2c4feb2ed34ad1a7" providerId="Windows Live" clId="Web-{593779C2-DF59-48F5-8011-06C3F1B52D45}" dt="2021-06-14T03:12:02.656" v="78" actId="1076"/>
          <ac:spMkLst>
            <pc:docMk/>
            <pc:sldMk cId="2695505981" sldId="445"/>
            <ac:spMk id="9" creationId="{55CE3E2A-00EC-4027-9946-B3E39328947D}"/>
          </ac:spMkLst>
        </pc:spChg>
        <pc:spChg chg="add mod">
          <ac:chgData name="Masaki Suzuki" userId="2c4feb2ed34ad1a7" providerId="Windows Live" clId="Web-{593779C2-DF59-48F5-8011-06C3F1B52D45}" dt="2021-06-14T03:09:33.154" v="43" actId="14100"/>
          <ac:spMkLst>
            <pc:docMk/>
            <pc:sldMk cId="2695505981" sldId="445"/>
            <ac:spMk id="14" creationId="{710A34E1-CAAB-44DF-AB9C-108409CAFD9C}"/>
          </ac:spMkLst>
        </pc:spChg>
        <pc:spChg chg="add mod">
          <ac:chgData name="Masaki Suzuki" userId="2c4feb2ed34ad1a7" providerId="Windows Live" clId="Web-{593779C2-DF59-48F5-8011-06C3F1B52D45}" dt="2021-06-14T03:10:10.686" v="52" actId="1076"/>
          <ac:spMkLst>
            <pc:docMk/>
            <pc:sldMk cId="2695505981" sldId="445"/>
            <ac:spMk id="16" creationId="{F1E17D21-9652-43AA-B639-61A6DB145888}"/>
          </ac:spMkLst>
        </pc:spChg>
        <pc:spChg chg="add mod">
          <ac:chgData name="Masaki Suzuki" userId="2c4feb2ed34ad1a7" providerId="Windows Live" clId="Web-{593779C2-DF59-48F5-8011-06C3F1B52D45}" dt="2021-06-14T03:10:24.514" v="57" actId="1076"/>
          <ac:spMkLst>
            <pc:docMk/>
            <pc:sldMk cId="2695505981" sldId="445"/>
            <ac:spMk id="17" creationId="{49E93912-2341-4E17-8EBA-9AF65EB69A4E}"/>
          </ac:spMkLst>
        </pc:spChg>
        <pc:spChg chg="add mod">
          <ac:chgData name="Masaki Suzuki" userId="2c4feb2ed34ad1a7" providerId="Windows Live" clId="Web-{593779C2-DF59-48F5-8011-06C3F1B52D45}" dt="2021-06-14T03:10:32.733" v="61" actId="20577"/>
          <ac:spMkLst>
            <pc:docMk/>
            <pc:sldMk cId="2695505981" sldId="445"/>
            <ac:spMk id="18" creationId="{B78FF65C-7001-4055-81F7-1C5BF3F3B6C5}"/>
          </ac:spMkLst>
        </pc:spChg>
        <pc:spChg chg="add mod">
          <ac:chgData name="Masaki Suzuki" userId="2c4feb2ed34ad1a7" providerId="Windows Live" clId="Web-{593779C2-DF59-48F5-8011-06C3F1B52D45}" dt="2021-06-14T03:10:46.780" v="65" actId="20577"/>
          <ac:spMkLst>
            <pc:docMk/>
            <pc:sldMk cId="2695505981" sldId="445"/>
            <ac:spMk id="19" creationId="{7DAA59AF-44C9-44CD-AE24-B085CBBC4AAE}"/>
          </ac:spMkLst>
        </pc:spChg>
        <pc:spChg chg="add mod">
          <ac:chgData name="Masaki Suzuki" userId="2c4feb2ed34ad1a7" providerId="Windows Live" clId="Web-{593779C2-DF59-48F5-8011-06C3F1B52D45}" dt="2021-06-14T03:11:00.358" v="70" actId="20577"/>
          <ac:spMkLst>
            <pc:docMk/>
            <pc:sldMk cId="2695505981" sldId="445"/>
            <ac:spMk id="20" creationId="{D1CCA076-90AF-4216-ADC9-AFDA6B61E5F7}"/>
          </ac:spMkLst>
        </pc:spChg>
        <pc:spChg chg="add mod">
          <ac:chgData name="Masaki Suzuki" userId="2c4feb2ed34ad1a7" providerId="Windows Live" clId="Web-{593779C2-DF59-48F5-8011-06C3F1B52D45}" dt="2021-06-14T03:11:36.093" v="73" actId="1076"/>
          <ac:spMkLst>
            <pc:docMk/>
            <pc:sldMk cId="2695505981" sldId="445"/>
            <ac:spMk id="21" creationId="{8D0F380C-A864-45D4-B301-BBF18E5425F2}"/>
          </ac:spMkLst>
        </pc:spChg>
        <pc:spChg chg="add mod">
          <ac:chgData name="Masaki Suzuki" userId="2c4feb2ed34ad1a7" providerId="Windows Live" clId="Web-{593779C2-DF59-48F5-8011-06C3F1B52D45}" dt="2021-06-14T03:11:42.593" v="75" actId="1076"/>
          <ac:spMkLst>
            <pc:docMk/>
            <pc:sldMk cId="2695505981" sldId="445"/>
            <ac:spMk id="22" creationId="{9E7C9367-1DA1-463E-841D-ECF75B3AFD63}"/>
          </ac:spMkLst>
        </pc:spChg>
        <pc:spChg chg="add mod">
          <ac:chgData name="Masaki Suzuki" userId="2c4feb2ed34ad1a7" providerId="Windows Live" clId="Web-{593779C2-DF59-48F5-8011-06C3F1B52D45}" dt="2021-06-14T03:12:33.469" v="80" actId="1076"/>
          <ac:spMkLst>
            <pc:docMk/>
            <pc:sldMk cId="2695505981" sldId="445"/>
            <ac:spMk id="25" creationId="{4B4E27EA-FBDA-458F-914E-1518AEF89117}"/>
          </ac:spMkLst>
        </pc:spChg>
        <pc:spChg chg="add mod">
          <ac:chgData name="Masaki Suzuki" userId="2c4feb2ed34ad1a7" providerId="Windows Live" clId="Web-{593779C2-DF59-48F5-8011-06C3F1B52D45}" dt="2021-06-14T03:12:47.156" v="82" actId="1076"/>
          <ac:spMkLst>
            <pc:docMk/>
            <pc:sldMk cId="2695505981" sldId="445"/>
            <ac:spMk id="27" creationId="{F5C4A28B-E194-4B08-B773-39D3BDADA8FB}"/>
          </ac:spMkLst>
        </pc:spChg>
        <pc:spChg chg="add mod">
          <ac:chgData name="Masaki Suzuki" userId="2c4feb2ed34ad1a7" providerId="Windows Live" clId="Web-{593779C2-DF59-48F5-8011-06C3F1B52D45}" dt="2021-06-14T03:13:17.688" v="86" actId="20577"/>
          <ac:spMkLst>
            <pc:docMk/>
            <pc:sldMk cId="2695505981" sldId="445"/>
            <ac:spMk id="29" creationId="{939DB33A-9A16-44F8-9355-965552CD4FC2}"/>
          </ac:spMkLst>
        </pc:spChg>
        <pc:spChg chg="add mod">
          <ac:chgData name="Masaki Suzuki" userId="2c4feb2ed34ad1a7" providerId="Windows Live" clId="Web-{593779C2-DF59-48F5-8011-06C3F1B52D45}" dt="2021-06-14T03:13:34.438" v="90" actId="20577"/>
          <ac:spMkLst>
            <pc:docMk/>
            <pc:sldMk cId="2695505981" sldId="445"/>
            <ac:spMk id="30" creationId="{9E5147A3-A85C-48AF-BA68-9728CE2D1F15}"/>
          </ac:spMkLst>
        </pc:spChg>
        <pc:spChg chg="add mod">
          <ac:chgData name="Masaki Suzuki" userId="2c4feb2ed34ad1a7" providerId="Windows Live" clId="Web-{593779C2-DF59-48F5-8011-06C3F1B52D45}" dt="2021-06-14T03:14:03.813" v="99" actId="1076"/>
          <ac:spMkLst>
            <pc:docMk/>
            <pc:sldMk cId="2695505981" sldId="445"/>
            <ac:spMk id="31" creationId="{84F6ED4E-6B7A-4E45-AA18-332E69F691B3}"/>
          </ac:spMkLst>
        </pc:spChg>
        <pc:spChg chg="add mod">
          <ac:chgData name="Masaki Suzuki" userId="2c4feb2ed34ad1a7" providerId="Windows Live" clId="Web-{593779C2-DF59-48F5-8011-06C3F1B52D45}" dt="2021-06-14T03:14:14.923" v="103" actId="20577"/>
          <ac:spMkLst>
            <pc:docMk/>
            <pc:sldMk cId="2695505981" sldId="445"/>
            <ac:spMk id="32" creationId="{1BF4AE34-8D82-49D2-803B-3B703DD74630}"/>
          </ac:spMkLst>
        </pc:spChg>
        <pc:picChg chg="add del">
          <ac:chgData name="Masaki Suzuki" userId="2c4feb2ed34ad1a7" providerId="Windows Live" clId="Web-{593779C2-DF59-48F5-8011-06C3F1B52D45}" dt="2021-06-14T03:09:39.779" v="45"/>
          <ac:picMkLst>
            <pc:docMk/>
            <pc:sldMk cId="2695505981" sldId="445"/>
            <ac:picMk id="15" creationId="{68AD3ABD-613A-41A4-B1B5-5307E521E0A0}"/>
          </ac:picMkLst>
        </pc:picChg>
      </pc:sldChg>
      <pc:sldChg chg="addSp modSp">
        <pc:chgData name="Masaki Suzuki" userId="2c4feb2ed34ad1a7" providerId="Windows Live" clId="Web-{593779C2-DF59-48F5-8011-06C3F1B52D45}" dt="2021-06-14T03:18:59.770" v="191" actId="1076"/>
        <pc:sldMkLst>
          <pc:docMk/>
          <pc:sldMk cId="2381764726" sldId="446"/>
        </pc:sldMkLst>
        <pc:spChg chg="add mod">
          <ac:chgData name="Masaki Suzuki" userId="2c4feb2ed34ad1a7" providerId="Windows Live" clId="Web-{593779C2-DF59-48F5-8011-06C3F1B52D45}" dt="2021-06-14T03:15:10.111" v="119" actId="1076"/>
          <ac:spMkLst>
            <pc:docMk/>
            <pc:sldMk cId="2381764726" sldId="446"/>
            <ac:spMk id="6" creationId="{94FA5503-4CA6-4D7F-98EB-5D9E4AC5C224}"/>
          </ac:spMkLst>
        </pc:spChg>
        <pc:spChg chg="mod">
          <ac:chgData name="Masaki Suzuki" userId="2c4feb2ed34ad1a7" providerId="Windows Live" clId="Web-{593779C2-DF59-48F5-8011-06C3F1B52D45}" dt="2021-06-14T03:15:30.002" v="125" actId="20577"/>
          <ac:spMkLst>
            <pc:docMk/>
            <pc:sldMk cId="2381764726" sldId="446"/>
            <ac:spMk id="7" creationId="{5D837CA8-F0AB-4B88-B699-19D170FB1E79}"/>
          </ac:spMkLst>
        </pc:spChg>
        <pc:spChg chg="add mod">
          <ac:chgData name="Masaki Suzuki" userId="2c4feb2ed34ad1a7" providerId="Windows Live" clId="Web-{593779C2-DF59-48F5-8011-06C3F1B52D45}" dt="2021-06-14T03:15:20.674" v="121" actId="1076"/>
          <ac:spMkLst>
            <pc:docMk/>
            <pc:sldMk cId="2381764726" sldId="446"/>
            <ac:spMk id="8" creationId="{6309DDDE-FB8C-493A-A12F-3A6703298C41}"/>
          </ac:spMkLst>
        </pc:spChg>
        <pc:spChg chg="mod">
          <ac:chgData name="Masaki Suzuki" userId="2c4feb2ed34ad1a7" providerId="Windows Live" clId="Web-{593779C2-DF59-48F5-8011-06C3F1B52D45}" dt="2021-06-14T03:15:00.845" v="116" actId="20577"/>
          <ac:spMkLst>
            <pc:docMk/>
            <pc:sldMk cId="2381764726" sldId="446"/>
            <ac:spMk id="11" creationId="{6767F72A-B215-4DDD-8F1E-F5C7B53A0E3B}"/>
          </ac:spMkLst>
        </pc:spChg>
        <pc:spChg chg="add mod">
          <ac:chgData name="Masaki Suzuki" userId="2c4feb2ed34ad1a7" providerId="Windows Live" clId="Web-{593779C2-DF59-48F5-8011-06C3F1B52D45}" dt="2021-06-14T03:15:07.111" v="118" actId="1076"/>
          <ac:spMkLst>
            <pc:docMk/>
            <pc:sldMk cId="2381764726" sldId="446"/>
            <ac:spMk id="12" creationId="{FC27BFBA-F367-4F8E-86CB-FE3FAF78F5A0}"/>
          </ac:spMkLst>
        </pc:spChg>
        <pc:spChg chg="add mod">
          <ac:chgData name="Masaki Suzuki" userId="2c4feb2ed34ad1a7" providerId="Windows Live" clId="Web-{593779C2-DF59-48F5-8011-06C3F1B52D45}" dt="2021-06-14T03:15:45.955" v="128" actId="1076"/>
          <ac:spMkLst>
            <pc:docMk/>
            <pc:sldMk cId="2381764726" sldId="446"/>
            <ac:spMk id="15" creationId="{93FD850B-EBEA-43D3-B83F-E3CC34CF9793}"/>
          </ac:spMkLst>
        </pc:spChg>
        <pc:spChg chg="add mod">
          <ac:chgData name="Masaki Suzuki" userId="2c4feb2ed34ad1a7" providerId="Windows Live" clId="Web-{593779C2-DF59-48F5-8011-06C3F1B52D45}" dt="2021-06-14T03:15:57.018" v="133" actId="20577"/>
          <ac:spMkLst>
            <pc:docMk/>
            <pc:sldMk cId="2381764726" sldId="446"/>
            <ac:spMk id="17" creationId="{E7BAB64C-8F93-4647-A1D6-DDED7A3FFE43}"/>
          </ac:spMkLst>
        </pc:spChg>
        <pc:spChg chg="add mod">
          <ac:chgData name="Masaki Suzuki" userId="2c4feb2ed34ad1a7" providerId="Windows Live" clId="Web-{593779C2-DF59-48F5-8011-06C3F1B52D45}" dt="2021-06-14T03:16:14.737" v="136" actId="20577"/>
          <ac:spMkLst>
            <pc:docMk/>
            <pc:sldMk cId="2381764726" sldId="446"/>
            <ac:spMk id="19" creationId="{EFBE1818-6DAA-40F1-8A84-F254491EDAAD}"/>
          </ac:spMkLst>
        </pc:spChg>
        <pc:spChg chg="add mod">
          <ac:chgData name="Masaki Suzuki" userId="2c4feb2ed34ad1a7" providerId="Windows Live" clId="Web-{593779C2-DF59-48F5-8011-06C3F1B52D45}" dt="2021-06-14T03:16:28.128" v="141" actId="20577"/>
          <ac:spMkLst>
            <pc:docMk/>
            <pc:sldMk cId="2381764726" sldId="446"/>
            <ac:spMk id="20" creationId="{B172E7AC-E62E-4E78-8292-FC211693F078}"/>
          </ac:spMkLst>
        </pc:spChg>
        <pc:spChg chg="add mod">
          <ac:chgData name="Masaki Suzuki" userId="2c4feb2ed34ad1a7" providerId="Windows Live" clId="Web-{593779C2-DF59-48F5-8011-06C3F1B52D45}" dt="2021-06-14T03:18:02.003" v="162" actId="1076"/>
          <ac:spMkLst>
            <pc:docMk/>
            <pc:sldMk cId="2381764726" sldId="446"/>
            <ac:spMk id="21" creationId="{686DDB4F-56A6-4316-B648-70924BB91387}"/>
          </ac:spMkLst>
        </pc:spChg>
        <pc:spChg chg="add mod">
          <ac:chgData name="Masaki Suzuki" userId="2c4feb2ed34ad1a7" providerId="Windows Live" clId="Web-{593779C2-DF59-48F5-8011-06C3F1B52D45}" dt="2021-06-14T03:17:21.253" v="161" actId="20577"/>
          <ac:spMkLst>
            <pc:docMk/>
            <pc:sldMk cId="2381764726" sldId="446"/>
            <ac:spMk id="22" creationId="{BE351EBA-BC7C-4118-9B5B-95C13D3F08FD}"/>
          </ac:spMkLst>
        </pc:spChg>
        <pc:spChg chg="add mod">
          <ac:chgData name="Masaki Suzuki" userId="2c4feb2ed34ad1a7" providerId="Windows Live" clId="Web-{593779C2-DF59-48F5-8011-06C3F1B52D45}" dt="2021-06-14T03:18:15.504" v="168" actId="1076"/>
          <ac:spMkLst>
            <pc:docMk/>
            <pc:sldMk cId="2381764726" sldId="446"/>
            <ac:spMk id="23" creationId="{FCF0946F-6035-410F-81C4-A98910130315}"/>
          </ac:spMkLst>
        </pc:spChg>
        <pc:spChg chg="add mod">
          <ac:chgData name="Masaki Suzuki" userId="2c4feb2ed34ad1a7" providerId="Windows Live" clId="Web-{593779C2-DF59-48F5-8011-06C3F1B52D45}" dt="2021-06-14T03:18:29.394" v="173" actId="1076"/>
          <ac:spMkLst>
            <pc:docMk/>
            <pc:sldMk cId="2381764726" sldId="446"/>
            <ac:spMk id="24" creationId="{349EB33E-7A48-4AAA-B920-B0ACAB0AF228}"/>
          </ac:spMkLst>
        </pc:spChg>
        <pc:spChg chg="add mod">
          <ac:chgData name="Masaki Suzuki" userId="2c4feb2ed34ad1a7" providerId="Windows Live" clId="Web-{593779C2-DF59-48F5-8011-06C3F1B52D45}" dt="2021-06-14T03:18:59.770" v="191" actId="1076"/>
          <ac:spMkLst>
            <pc:docMk/>
            <pc:sldMk cId="2381764726" sldId="446"/>
            <ac:spMk id="25" creationId="{E0F928C6-481C-4910-84A5-FC5C406E2B1E}"/>
          </ac:spMkLst>
        </pc:spChg>
      </pc:sldChg>
      <pc:sldChg chg="addSp modSp">
        <pc:chgData name="Masaki Suzuki" userId="2c4feb2ed34ad1a7" providerId="Windows Live" clId="Web-{593779C2-DF59-48F5-8011-06C3F1B52D45}" dt="2021-06-14T03:21:20.240" v="234" actId="1076"/>
        <pc:sldMkLst>
          <pc:docMk/>
          <pc:sldMk cId="106666160" sldId="447"/>
        </pc:sldMkLst>
        <pc:spChg chg="add mod">
          <ac:chgData name="Masaki Suzuki" userId="2c4feb2ed34ad1a7" providerId="Windows Live" clId="Web-{593779C2-DF59-48F5-8011-06C3F1B52D45}" dt="2021-06-14T03:19:32.833" v="201" actId="1076"/>
          <ac:spMkLst>
            <pc:docMk/>
            <pc:sldMk cId="106666160" sldId="447"/>
            <ac:spMk id="8" creationId="{0E8F4CC7-809B-4CEC-BA5B-6C85CA821C0E}"/>
          </ac:spMkLst>
        </pc:spChg>
        <pc:spChg chg="add mod">
          <ac:chgData name="Masaki Suzuki" userId="2c4feb2ed34ad1a7" providerId="Windows Live" clId="Web-{593779C2-DF59-48F5-8011-06C3F1B52D45}" dt="2021-06-14T03:19:51.692" v="206" actId="1076"/>
          <ac:spMkLst>
            <pc:docMk/>
            <pc:sldMk cId="106666160" sldId="447"/>
            <ac:spMk id="10" creationId="{9EBC9410-9356-456D-A16B-78BA56341C39}"/>
          </ac:spMkLst>
        </pc:spChg>
        <pc:spChg chg="add mod">
          <ac:chgData name="Masaki Suzuki" userId="2c4feb2ed34ad1a7" providerId="Windows Live" clId="Web-{593779C2-DF59-48F5-8011-06C3F1B52D45}" dt="2021-06-14T03:20:25.771" v="214" actId="1076"/>
          <ac:spMkLst>
            <pc:docMk/>
            <pc:sldMk cId="106666160" sldId="447"/>
            <ac:spMk id="12" creationId="{721711C2-DC60-448E-9E36-1F1AE05F3DF7}"/>
          </ac:spMkLst>
        </pc:spChg>
        <pc:spChg chg="add mod">
          <ac:chgData name="Masaki Suzuki" userId="2c4feb2ed34ad1a7" providerId="Windows Live" clId="Web-{593779C2-DF59-48F5-8011-06C3F1B52D45}" dt="2021-06-14T03:20:07.005" v="211" actId="1076"/>
          <ac:spMkLst>
            <pc:docMk/>
            <pc:sldMk cId="106666160" sldId="447"/>
            <ac:spMk id="14" creationId="{66717810-A850-4A10-9BC9-32BE8B782160}"/>
          </ac:spMkLst>
        </pc:spChg>
        <pc:spChg chg="add mod">
          <ac:chgData name="Masaki Suzuki" userId="2c4feb2ed34ad1a7" providerId="Windows Live" clId="Web-{593779C2-DF59-48F5-8011-06C3F1B52D45}" dt="2021-06-14T03:20:45.193" v="220" actId="1076"/>
          <ac:spMkLst>
            <pc:docMk/>
            <pc:sldMk cId="106666160" sldId="447"/>
            <ac:spMk id="17" creationId="{DD781AE0-BA23-4647-A234-16972C4B7D82}"/>
          </ac:spMkLst>
        </pc:spChg>
        <pc:spChg chg="add mod">
          <ac:chgData name="Masaki Suzuki" userId="2c4feb2ed34ad1a7" providerId="Windows Live" clId="Web-{593779C2-DF59-48F5-8011-06C3F1B52D45}" dt="2021-06-14T03:20:57.849" v="224" actId="1076"/>
          <ac:spMkLst>
            <pc:docMk/>
            <pc:sldMk cId="106666160" sldId="447"/>
            <ac:spMk id="19" creationId="{4D340C83-0ED2-43B8-87E3-4CBAD0B76812}"/>
          </ac:spMkLst>
        </pc:spChg>
        <pc:spChg chg="add mod">
          <ac:chgData name="Masaki Suzuki" userId="2c4feb2ed34ad1a7" providerId="Windows Live" clId="Web-{593779C2-DF59-48F5-8011-06C3F1B52D45}" dt="2021-06-14T03:21:08.677" v="230" actId="1076"/>
          <ac:spMkLst>
            <pc:docMk/>
            <pc:sldMk cId="106666160" sldId="447"/>
            <ac:spMk id="20" creationId="{2935BDBD-49B9-4647-988C-ADC115ECBC87}"/>
          </ac:spMkLst>
        </pc:spChg>
        <pc:spChg chg="add mod">
          <ac:chgData name="Masaki Suzuki" userId="2c4feb2ed34ad1a7" providerId="Windows Live" clId="Web-{593779C2-DF59-48F5-8011-06C3F1B52D45}" dt="2021-06-14T03:21:20.240" v="234" actId="1076"/>
          <ac:spMkLst>
            <pc:docMk/>
            <pc:sldMk cId="106666160" sldId="447"/>
            <ac:spMk id="21" creationId="{03B1FA98-1331-4DC7-8DE2-DBB968B14340}"/>
          </ac:spMkLst>
        </pc:spChg>
      </pc:sldChg>
      <pc:sldChg chg="addSp modSp">
        <pc:chgData name="Masaki Suzuki" userId="2c4feb2ed34ad1a7" providerId="Windows Live" clId="Web-{593779C2-DF59-48F5-8011-06C3F1B52D45}" dt="2021-06-14T03:22:15.787" v="262" actId="1076"/>
        <pc:sldMkLst>
          <pc:docMk/>
          <pc:sldMk cId="484141058" sldId="448"/>
        </pc:sldMkLst>
        <pc:spChg chg="add mod">
          <ac:chgData name="Masaki Suzuki" userId="2c4feb2ed34ad1a7" providerId="Windows Live" clId="Web-{593779C2-DF59-48F5-8011-06C3F1B52D45}" dt="2021-06-14T03:21:36.599" v="242" actId="1076"/>
          <ac:spMkLst>
            <pc:docMk/>
            <pc:sldMk cId="484141058" sldId="448"/>
            <ac:spMk id="4" creationId="{5551693F-EE6A-490C-84D1-6ABB0759EEB0}"/>
          </ac:spMkLst>
        </pc:spChg>
        <pc:spChg chg="add mod">
          <ac:chgData name="Masaki Suzuki" userId="2c4feb2ed34ad1a7" providerId="Windows Live" clId="Web-{593779C2-DF59-48F5-8011-06C3F1B52D45}" dt="2021-06-14T03:21:52.365" v="256" actId="1076"/>
          <ac:spMkLst>
            <pc:docMk/>
            <pc:sldMk cId="484141058" sldId="448"/>
            <ac:spMk id="10" creationId="{666E0B71-298E-4301-8842-5E4C6A277F51}"/>
          </ac:spMkLst>
        </pc:spChg>
        <pc:spChg chg="add mod">
          <ac:chgData name="Masaki Suzuki" userId="2c4feb2ed34ad1a7" providerId="Windows Live" clId="Web-{593779C2-DF59-48F5-8011-06C3F1B52D45}" dt="2021-06-14T03:22:15.787" v="262" actId="1076"/>
          <ac:spMkLst>
            <pc:docMk/>
            <pc:sldMk cId="484141058" sldId="448"/>
            <ac:spMk id="11" creationId="{7AAA18E7-3C68-4841-AA72-FF94FD7C3197}"/>
          </ac:spMkLst>
        </pc:spChg>
      </pc:sldChg>
    </pc:docChg>
  </pc:docChgLst>
  <pc:docChgLst>
    <pc:chgData name="ゲスト ユーザー" providerId="Windows Live" clId="Web-{8846571E-8DFE-4D4E-A3F5-132AFF5D2AA4}"/>
    <pc:docChg chg="addSld delSld modSld">
      <pc:chgData name="ゲスト ユーザー" userId="" providerId="Windows Live" clId="Web-{8846571E-8DFE-4D4E-A3F5-132AFF5D2AA4}" dt="2021-03-24T09:03:28.804" v="804" actId="1076"/>
      <pc:docMkLst>
        <pc:docMk/>
      </pc:docMkLst>
      <pc:sldChg chg="addSp delSp modSp">
        <pc:chgData name="ゲスト ユーザー" userId="" providerId="Windows Live" clId="Web-{8846571E-8DFE-4D4E-A3F5-132AFF5D2AA4}" dt="2021-03-24T07:57:45.004" v="142"/>
        <pc:sldMkLst>
          <pc:docMk/>
          <pc:sldMk cId="0" sldId="264"/>
        </pc:sldMkLst>
        <pc:spChg chg="add mod">
          <ac:chgData name="ゲスト ユーザー" userId="" providerId="Windows Live" clId="Web-{8846571E-8DFE-4D4E-A3F5-132AFF5D2AA4}" dt="2021-03-24T07:57:40.129" v="141" actId="1076"/>
          <ac:spMkLst>
            <pc:docMk/>
            <pc:sldMk cId="0" sldId="264"/>
            <ac:spMk id="4" creationId="{F674C21E-91AF-47DA-9903-602EF1FC97F5}"/>
          </ac:spMkLst>
        </pc:spChg>
        <pc:spChg chg="add del mod">
          <ac:chgData name="ゲスト ユーザー" userId="" providerId="Windows Live" clId="Web-{8846571E-8DFE-4D4E-A3F5-132AFF5D2AA4}" dt="2021-03-24T07:57:45.004" v="142"/>
          <ac:spMkLst>
            <pc:docMk/>
            <pc:sldMk cId="0" sldId="264"/>
            <ac:spMk id="5" creationId="{C6FA6A73-84D9-4200-BA93-09CB1058D2B4}"/>
          </ac:spMkLst>
        </pc:spChg>
      </pc:sldChg>
      <pc:sldChg chg="addSp modSp">
        <pc:chgData name="ゲスト ユーザー" userId="" providerId="Windows Live" clId="Web-{8846571E-8DFE-4D4E-A3F5-132AFF5D2AA4}" dt="2021-03-24T07:46:30.315" v="36"/>
        <pc:sldMkLst>
          <pc:docMk/>
          <pc:sldMk cId="0" sldId="266"/>
        </pc:sldMkLst>
        <pc:spChg chg="mod">
          <ac:chgData name="ゲスト ユーザー" userId="" providerId="Windows Live" clId="Web-{8846571E-8DFE-4D4E-A3F5-132AFF5D2AA4}" dt="2021-03-24T07:37:54.155" v="1" actId="20577"/>
          <ac:spMkLst>
            <pc:docMk/>
            <pc:sldMk cId="0" sldId="266"/>
            <ac:spMk id="3" creationId="{B2C0A272-8324-43AD-97D9-29FDE43E74B6}"/>
          </ac:spMkLst>
        </pc:spChg>
        <pc:spChg chg="mod">
          <ac:chgData name="ゲスト ユーザー" userId="" providerId="Windows Live" clId="Web-{8846571E-8DFE-4D4E-A3F5-132AFF5D2AA4}" dt="2021-03-24T07:37:57.327" v="2" actId="1076"/>
          <ac:spMkLst>
            <pc:docMk/>
            <pc:sldMk cId="0" sldId="266"/>
            <ac:spMk id="5" creationId="{B2F655E2-832D-4AA5-A1C6-1E28CC370559}"/>
          </ac:spMkLst>
        </pc:spChg>
        <pc:spChg chg="add mod">
          <ac:chgData name="ゲスト ユーザー" userId="" providerId="Windows Live" clId="Web-{8846571E-8DFE-4D4E-A3F5-132AFF5D2AA4}" dt="2021-03-24T07:46:30.315" v="36"/>
          <ac:spMkLst>
            <pc:docMk/>
            <pc:sldMk cId="0" sldId="266"/>
            <ac:spMk id="7" creationId="{0EA34A95-2067-45C7-91CE-71AB9C77BE80}"/>
          </ac:spMkLst>
        </pc:spChg>
        <pc:spChg chg="mod">
          <ac:chgData name="ゲスト ユーザー" userId="" providerId="Windows Live" clId="Web-{8846571E-8DFE-4D4E-A3F5-132AFF5D2AA4}" dt="2021-03-24T07:38:00.467" v="3" actId="1076"/>
          <ac:spMkLst>
            <pc:docMk/>
            <pc:sldMk cId="0" sldId="266"/>
            <ac:spMk id="12" creationId="{19351962-200A-47CA-84D9-60CFB93A7B5E}"/>
          </ac:spMkLst>
        </pc:spChg>
        <pc:picChg chg="add mod">
          <ac:chgData name="ゲスト ユーザー" userId="" providerId="Windows Live" clId="Web-{8846571E-8DFE-4D4E-A3F5-132AFF5D2AA4}" dt="2021-03-24T07:43:41.520" v="24" actId="14100"/>
          <ac:picMkLst>
            <pc:docMk/>
            <pc:sldMk cId="0" sldId="266"/>
            <ac:picMk id="4" creationId="{EE188207-E15A-484F-BA4F-F16A94E79743}"/>
          </ac:picMkLst>
        </pc:picChg>
        <pc:picChg chg="add mod">
          <ac:chgData name="ゲスト ユーザー" userId="" providerId="Windows Live" clId="Web-{8846571E-8DFE-4D4E-A3F5-132AFF5D2AA4}" dt="2021-03-24T07:44:08.239" v="30" actId="1076"/>
          <ac:picMkLst>
            <pc:docMk/>
            <pc:sldMk cId="0" sldId="266"/>
            <ac:picMk id="6" creationId="{C4CE73CB-6821-47EA-AFCA-77514C4C1015}"/>
          </ac:picMkLst>
        </pc:picChg>
      </pc:sldChg>
      <pc:sldChg chg="addSp modSp">
        <pc:chgData name="ゲスト ユーザー" userId="" providerId="Windows Live" clId="Web-{8846571E-8DFE-4D4E-A3F5-132AFF5D2AA4}" dt="2021-03-24T07:49:09.304" v="63" actId="14100"/>
        <pc:sldMkLst>
          <pc:docMk/>
          <pc:sldMk cId="0" sldId="267"/>
        </pc:sldMkLst>
        <pc:spChg chg="mod">
          <ac:chgData name="ゲスト ユーザー" userId="" providerId="Windows Live" clId="Web-{8846571E-8DFE-4D4E-A3F5-132AFF5D2AA4}" dt="2021-03-24T07:49:09.304" v="63" actId="14100"/>
          <ac:spMkLst>
            <pc:docMk/>
            <pc:sldMk cId="0" sldId="267"/>
            <ac:spMk id="4" creationId="{34578D91-2B82-46CC-9C49-97C90BCF7E6E}"/>
          </ac:spMkLst>
        </pc:spChg>
        <pc:spChg chg="add mod">
          <ac:chgData name="ゲスト ユーザー" userId="" providerId="Windows Live" clId="Web-{8846571E-8DFE-4D4E-A3F5-132AFF5D2AA4}" dt="2021-03-24T07:38:58.922" v="10" actId="1076"/>
          <ac:spMkLst>
            <pc:docMk/>
            <pc:sldMk cId="0" sldId="267"/>
            <ac:spMk id="6" creationId="{E11F5F69-BE51-4D2C-848D-BB709A42E2E5}"/>
          </ac:spMkLst>
        </pc:spChg>
        <pc:spChg chg="add mod">
          <ac:chgData name="ゲスト ユーザー" userId="" providerId="Windows Live" clId="Web-{8846571E-8DFE-4D4E-A3F5-132AFF5D2AA4}" dt="2021-03-24T07:49:04.006" v="62" actId="1076"/>
          <ac:spMkLst>
            <pc:docMk/>
            <pc:sldMk cId="0" sldId="267"/>
            <ac:spMk id="7" creationId="{7A28B015-CBF9-42C7-8191-29717336EFD0}"/>
          </ac:spMkLst>
        </pc:spChg>
        <pc:spChg chg="add mod">
          <ac:chgData name="ゲスト ユーザー" userId="" providerId="Windows Live" clId="Web-{8846571E-8DFE-4D4E-A3F5-132AFF5D2AA4}" dt="2021-03-24T07:40:02.876" v="21" actId="1076"/>
          <ac:spMkLst>
            <pc:docMk/>
            <pc:sldMk cId="0" sldId="267"/>
            <ac:spMk id="14" creationId="{E19E0C26-B27B-4350-B4F8-EFAE0217D53C}"/>
          </ac:spMkLst>
        </pc:spChg>
        <pc:spChg chg="mod">
          <ac:chgData name="ゲスト ユーザー" userId="" providerId="Windows Live" clId="Web-{8846571E-8DFE-4D4E-A3F5-132AFF5D2AA4}" dt="2021-03-24T07:39:44.282" v="17" actId="20577"/>
          <ac:spMkLst>
            <pc:docMk/>
            <pc:sldMk cId="0" sldId="267"/>
            <ac:spMk id="268" creationId="{00000000-0000-0000-0000-000000000000}"/>
          </ac:spMkLst>
        </pc:spChg>
      </pc:sldChg>
      <pc:sldChg chg="addSp delSp modSp">
        <pc:chgData name="ゲスト ユーザー" userId="" providerId="Windows Live" clId="Web-{8846571E-8DFE-4D4E-A3F5-132AFF5D2AA4}" dt="2021-03-24T07:50:10.680" v="70" actId="1076"/>
        <pc:sldMkLst>
          <pc:docMk/>
          <pc:sldMk cId="0" sldId="269"/>
        </pc:sldMkLst>
        <pc:spChg chg="mod">
          <ac:chgData name="ゲスト ユーザー" userId="" providerId="Windows Live" clId="Web-{8846571E-8DFE-4D4E-A3F5-132AFF5D2AA4}" dt="2021-03-24T07:47:52.817" v="46" actId="1076"/>
          <ac:spMkLst>
            <pc:docMk/>
            <pc:sldMk cId="0" sldId="269"/>
            <ac:spMk id="4" creationId="{7E6FB8B1-538B-412F-A076-D59EC383FC77}"/>
          </ac:spMkLst>
        </pc:spChg>
        <pc:spChg chg="add mod">
          <ac:chgData name="ゲスト ユーザー" userId="" providerId="Windows Live" clId="Web-{8846571E-8DFE-4D4E-A3F5-132AFF5D2AA4}" dt="2021-03-24T07:48:33.756" v="54" actId="1076"/>
          <ac:spMkLst>
            <pc:docMk/>
            <pc:sldMk cId="0" sldId="269"/>
            <ac:spMk id="5" creationId="{BD998766-54C1-416A-9028-956BE0ACC0C7}"/>
          </ac:spMkLst>
        </pc:spChg>
        <pc:spChg chg="add mod">
          <ac:chgData name="ゲスト ユーザー" userId="" providerId="Windows Live" clId="Web-{8846571E-8DFE-4D4E-A3F5-132AFF5D2AA4}" dt="2021-03-24T07:50:10.680" v="70" actId="1076"/>
          <ac:spMkLst>
            <pc:docMk/>
            <pc:sldMk cId="0" sldId="269"/>
            <ac:spMk id="6" creationId="{C20A2E22-E814-492E-84E6-DDC84C69B972}"/>
          </ac:spMkLst>
        </pc:spChg>
        <pc:spChg chg="add mod">
          <ac:chgData name="ゲスト ユーザー" userId="" providerId="Windows Live" clId="Web-{8846571E-8DFE-4D4E-A3F5-132AFF5D2AA4}" dt="2021-03-24T07:48:28.521" v="52" actId="1076"/>
          <ac:spMkLst>
            <pc:docMk/>
            <pc:sldMk cId="0" sldId="269"/>
            <ac:spMk id="10" creationId="{ED16119C-E658-4D4D-9C78-98405362636E}"/>
          </ac:spMkLst>
        </pc:spChg>
        <pc:spChg chg="add del mod">
          <ac:chgData name="ゲスト ユーザー" userId="" providerId="Windows Live" clId="Web-{8846571E-8DFE-4D4E-A3F5-132AFF5D2AA4}" dt="2021-03-24T07:48:20.646" v="51"/>
          <ac:spMkLst>
            <pc:docMk/>
            <pc:sldMk cId="0" sldId="269"/>
            <ac:spMk id="11" creationId="{144048E8-2D43-4E67-9D28-321659929852}"/>
          </ac:spMkLst>
        </pc:spChg>
        <pc:picChg chg="mod">
          <ac:chgData name="ゲスト ユーザー" userId="" providerId="Windows Live" clId="Web-{8846571E-8DFE-4D4E-A3F5-132AFF5D2AA4}" dt="2021-03-24T07:47:58.395" v="47" actId="1076"/>
          <ac:picMkLst>
            <pc:docMk/>
            <pc:sldMk cId="0" sldId="269"/>
            <ac:picMk id="2" creationId="{152DCE48-5343-4B14-AF51-5BD7109941FD}"/>
          </ac:picMkLst>
        </pc:picChg>
      </pc:sldChg>
      <pc:sldChg chg="addSp modSp">
        <pc:chgData name="ゲスト ユーザー" userId="" providerId="Windows Live" clId="Web-{8846571E-8DFE-4D4E-A3F5-132AFF5D2AA4}" dt="2021-03-24T07:51:00.009" v="76" actId="1076"/>
        <pc:sldMkLst>
          <pc:docMk/>
          <pc:sldMk cId="0" sldId="270"/>
        </pc:sldMkLst>
        <pc:spChg chg="add mod">
          <ac:chgData name="ゲスト ユーザー" userId="" providerId="Windows Live" clId="Web-{8846571E-8DFE-4D4E-A3F5-132AFF5D2AA4}" dt="2021-03-24T07:50:44.134" v="74" actId="20577"/>
          <ac:spMkLst>
            <pc:docMk/>
            <pc:sldMk cId="0" sldId="270"/>
            <ac:spMk id="4" creationId="{C224BECD-90D3-4F72-B7BA-6757008D3C98}"/>
          </ac:spMkLst>
        </pc:spChg>
        <pc:spChg chg="add mod">
          <ac:chgData name="ゲスト ユーザー" userId="" providerId="Windows Live" clId="Web-{8846571E-8DFE-4D4E-A3F5-132AFF5D2AA4}" dt="2021-03-24T07:51:00.009" v="76" actId="1076"/>
          <ac:spMkLst>
            <pc:docMk/>
            <pc:sldMk cId="0" sldId="270"/>
            <ac:spMk id="5" creationId="{2F264041-F514-4F86-9A37-C2DE83F1E47C}"/>
          </ac:spMkLst>
        </pc:spChg>
      </pc:sldChg>
      <pc:sldChg chg="addSp modSp">
        <pc:chgData name="ゲスト ユーザー" userId="" providerId="Windows Live" clId="Web-{8846571E-8DFE-4D4E-A3F5-132AFF5D2AA4}" dt="2021-03-24T07:52:24.980" v="97" actId="1076"/>
        <pc:sldMkLst>
          <pc:docMk/>
          <pc:sldMk cId="0" sldId="272"/>
        </pc:sldMkLst>
        <pc:spChg chg="add mod">
          <ac:chgData name="ゲスト ユーザー" userId="" providerId="Windows Live" clId="Web-{8846571E-8DFE-4D4E-A3F5-132AFF5D2AA4}" dt="2021-03-24T07:52:01.792" v="91" actId="20577"/>
          <ac:spMkLst>
            <pc:docMk/>
            <pc:sldMk cId="0" sldId="272"/>
            <ac:spMk id="5" creationId="{E00D3937-E34A-4993-90BD-77E4DD3152CE}"/>
          </ac:spMkLst>
        </pc:spChg>
        <pc:spChg chg="add mod">
          <ac:chgData name="ゲスト ユーザー" userId="" providerId="Windows Live" clId="Web-{8846571E-8DFE-4D4E-A3F5-132AFF5D2AA4}" dt="2021-03-24T07:52:24.980" v="97" actId="1076"/>
          <ac:spMkLst>
            <pc:docMk/>
            <pc:sldMk cId="0" sldId="272"/>
            <ac:spMk id="6" creationId="{7989CBD6-4D5D-4758-97FA-CB7C66A88D1A}"/>
          </ac:spMkLst>
        </pc:spChg>
        <pc:spChg chg="add mod">
          <ac:chgData name="ゲスト ユーザー" userId="" providerId="Windows Live" clId="Web-{8846571E-8DFE-4D4E-A3F5-132AFF5D2AA4}" dt="2021-03-24T07:52:13.511" v="95" actId="20577"/>
          <ac:spMkLst>
            <pc:docMk/>
            <pc:sldMk cId="0" sldId="272"/>
            <ac:spMk id="11" creationId="{051EE1CC-74F4-4550-8C9F-280FB4C4C5A9}"/>
          </ac:spMkLst>
        </pc:spChg>
      </pc:sldChg>
      <pc:sldChg chg="addSp delSp modSp">
        <pc:chgData name="ゲスト ユーザー" userId="" providerId="Windows Live" clId="Web-{8846571E-8DFE-4D4E-A3F5-132AFF5D2AA4}" dt="2021-03-24T07:59:08.334" v="151" actId="1076"/>
        <pc:sldMkLst>
          <pc:docMk/>
          <pc:sldMk cId="0" sldId="274"/>
        </pc:sldMkLst>
        <pc:spChg chg="add del mod">
          <ac:chgData name="ゲスト ユーザー" userId="" providerId="Windows Live" clId="Web-{8846571E-8DFE-4D4E-A3F5-132AFF5D2AA4}" dt="2021-03-24T07:56:02.157" v="127"/>
          <ac:spMkLst>
            <pc:docMk/>
            <pc:sldMk cId="0" sldId="274"/>
            <ac:spMk id="2" creationId="{4D00DDE6-05DD-49EC-9EBD-1892F9DE439F}"/>
          </ac:spMkLst>
        </pc:spChg>
        <pc:spChg chg="add">
          <ac:chgData name="ゲスト ユーザー" userId="" providerId="Windows Live" clId="Web-{8846571E-8DFE-4D4E-A3F5-132AFF5D2AA4}" dt="2021-03-24T07:53:22.653" v="99"/>
          <ac:spMkLst>
            <pc:docMk/>
            <pc:sldMk cId="0" sldId="274"/>
            <ac:spMk id="3" creationId="{C75C80B6-7FA5-44AC-95BA-140D6E3A6891}"/>
          </ac:spMkLst>
        </pc:spChg>
        <pc:spChg chg="add del mod">
          <ac:chgData name="ゲスト ユーザー" userId="" providerId="Windows Live" clId="Web-{8846571E-8DFE-4D4E-A3F5-132AFF5D2AA4}" dt="2021-03-24T07:53:54.639" v="103"/>
          <ac:spMkLst>
            <pc:docMk/>
            <pc:sldMk cId="0" sldId="274"/>
            <ac:spMk id="4" creationId="{A82ECDD2-F21F-469A-B306-1F3BF972F1A9}"/>
          </ac:spMkLst>
        </pc:spChg>
        <pc:spChg chg="add mod">
          <ac:chgData name="ゲスト ユーザー" userId="" providerId="Windows Live" clId="Web-{8846571E-8DFE-4D4E-A3F5-132AFF5D2AA4}" dt="2021-03-24T07:59:00.740" v="149" actId="20577"/>
          <ac:spMkLst>
            <pc:docMk/>
            <pc:sldMk cId="0" sldId="274"/>
            <ac:spMk id="5" creationId="{25734FC7-FC12-4833-A34C-803A89A89ABD}"/>
          </ac:spMkLst>
        </pc:spChg>
        <pc:spChg chg="add mod">
          <ac:chgData name="ゲスト ユーザー" userId="" providerId="Windows Live" clId="Web-{8846571E-8DFE-4D4E-A3F5-132AFF5D2AA4}" dt="2021-03-24T07:55:18.156" v="121" actId="1076"/>
          <ac:spMkLst>
            <pc:docMk/>
            <pc:sldMk cId="0" sldId="274"/>
            <ac:spMk id="8" creationId="{F0232120-45CD-4445-A9FA-543026AEC744}"/>
          </ac:spMkLst>
        </pc:spChg>
        <pc:spChg chg="add mod">
          <ac:chgData name="ゲスト ユーザー" userId="" providerId="Windows Live" clId="Web-{8846571E-8DFE-4D4E-A3F5-132AFF5D2AA4}" dt="2021-03-24T07:56:06.939" v="128" actId="1076"/>
          <ac:spMkLst>
            <pc:docMk/>
            <pc:sldMk cId="0" sldId="274"/>
            <ac:spMk id="10" creationId="{A89E1E69-270F-4ECA-BFF5-20936D256151}"/>
          </ac:spMkLst>
        </pc:spChg>
        <pc:spChg chg="add mod">
          <ac:chgData name="ゲスト ユーザー" userId="" providerId="Windows Live" clId="Web-{8846571E-8DFE-4D4E-A3F5-132AFF5D2AA4}" dt="2021-03-24T07:59:05.240" v="150" actId="1076"/>
          <ac:spMkLst>
            <pc:docMk/>
            <pc:sldMk cId="0" sldId="274"/>
            <ac:spMk id="12" creationId="{3C922ED0-892C-4BAB-B1C1-4D4E58690AA2}"/>
          </ac:spMkLst>
        </pc:spChg>
        <pc:spChg chg="add mod">
          <ac:chgData name="ゲスト ユーザー" userId="" providerId="Windows Live" clId="Web-{8846571E-8DFE-4D4E-A3F5-132AFF5D2AA4}" dt="2021-03-24T07:59:08.334" v="151" actId="1076"/>
          <ac:spMkLst>
            <pc:docMk/>
            <pc:sldMk cId="0" sldId="274"/>
            <ac:spMk id="19" creationId="{D94FE0F3-B4E6-4556-A94E-7353D8B8FF41}"/>
          </ac:spMkLst>
        </pc:spChg>
        <pc:spChg chg="add mod">
          <ac:chgData name="ゲスト ユーザー" userId="" providerId="Windows Live" clId="Web-{8846571E-8DFE-4D4E-A3F5-132AFF5D2AA4}" dt="2021-03-24T07:56:17.408" v="132" actId="1076"/>
          <ac:spMkLst>
            <pc:docMk/>
            <pc:sldMk cId="0" sldId="274"/>
            <ac:spMk id="22" creationId="{7FD3D77E-2338-4D5A-A3CF-33AF8064AE98}"/>
          </ac:spMkLst>
        </pc:spChg>
        <pc:spChg chg="add mod">
          <ac:chgData name="ゲスト ユーザー" userId="" providerId="Windows Live" clId="Web-{8846571E-8DFE-4D4E-A3F5-132AFF5D2AA4}" dt="2021-03-24T07:58:16.317" v="146" actId="20577"/>
          <ac:spMkLst>
            <pc:docMk/>
            <pc:sldMk cId="0" sldId="274"/>
            <ac:spMk id="23" creationId="{0EE9AC49-2F1C-4E09-BD17-6907D5625F28}"/>
          </ac:spMkLst>
        </pc:spChg>
        <pc:spChg chg="del mod">
          <ac:chgData name="ゲスト ユーザー" userId="" providerId="Windows Live" clId="Web-{8846571E-8DFE-4D4E-A3F5-132AFF5D2AA4}" dt="2021-03-24T07:54:16.733" v="108"/>
          <ac:spMkLst>
            <pc:docMk/>
            <pc:sldMk cId="0" sldId="274"/>
            <ac:spMk id="362" creationId="{00000000-0000-0000-0000-000000000000}"/>
          </ac:spMkLst>
        </pc:spChg>
      </pc:sldChg>
      <pc:sldChg chg="addSp delSp modSp">
        <pc:chgData name="ゲスト ユーザー" userId="" providerId="Windows Live" clId="Web-{8846571E-8DFE-4D4E-A3F5-132AFF5D2AA4}" dt="2021-03-24T08:10:28.944" v="282" actId="1076"/>
        <pc:sldMkLst>
          <pc:docMk/>
          <pc:sldMk cId="0" sldId="275"/>
        </pc:sldMkLst>
        <pc:spChg chg="add mod">
          <ac:chgData name="ゲスト ユーザー" userId="" providerId="Windows Live" clId="Web-{8846571E-8DFE-4D4E-A3F5-132AFF5D2AA4}" dt="2021-03-24T08:02:53.418" v="193" actId="1076"/>
          <ac:spMkLst>
            <pc:docMk/>
            <pc:sldMk cId="0" sldId="275"/>
            <ac:spMk id="2" creationId="{73849659-D6BA-45AF-A217-B5485E484EAB}"/>
          </ac:spMkLst>
        </pc:spChg>
        <pc:spChg chg="add mod">
          <ac:chgData name="ゲスト ユーザー" userId="" providerId="Windows Live" clId="Web-{8846571E-8DFE-4D4E-A3F5-132AFF5D2AA4}" dt="2021-03-24T08:09:06.224" v="264" actId="1076"/>
          <ac:spMkLst>
            <pc:docMk/>
            <pc:sldMk cId="0" sldId="275"/>
            <ac:spMk id="4" creationId="{BCA1B16C-1037-4E96-B5DF-16B1EEF3AC01}"/>
          </ac:spMkLst>
        </pc:spChg>
        <pc:spChg chg="add mod">
          <ac:chgData name="ゲスト ユーザー" userId="" providerId="Windows Live" clId="Web-{8846571E-8DFE-4D4E-A3F5-132AFF5D2AA4}" dt="2021-03-24T08:09:43.240" v="270" actId="1076"/>
          <ac:spMkLst>
            <pc:docMk/>
            <pc:sldMk cId="0" sldId="275"/>
            <ac:spMk id="5" creationId="{0EF34555-3408-44C4-A67D-CC6D59821871}"/>
          </ac:spMkLst>
        </pc:spChg>
        <pc:spChg chg="add mod">
          <ac:chgData name="ゲスト ユーザー" userId="" providerId="Windows Live" clId="Web-{8846571E-8DFE-4D4E-A3F5-132AFF5D2AA4}" dt="2021-03-24T08:06:28.970" v="235" actId="14100"/>
          <ac:spMkLst>
            <pc:docMk/>
            <pc:sldMk cId="0" sldId="275"/>
            <ac:spMk id="6" creationId="{525E8D88-BCFD-45B0-8EB5-8C27DB072355}"/>
          </ac:spMkLst>
        </pc:spChg>
        <pc:spChg chg="add mod ord">
          <ac:chgData name="ゲスト ユーザー" userId="" providerId="Windows Live" clId="Web-{8846571E-8DFE-4D4E-A3F5-132AFF5D2AA4}" dt="2021-03-24T08:10:03.538" v="280" actId="20577"/>
          <ac:spMkLst>
            <pc:docMk/>
            <pc:sldMk cId="0" sldId="275"/>
            <ac:spMk id="7" creationId="{86293F0A-BB75-4F42-BD1B-F068F4A991CD}"/>
          </ac:spMkLst>
        </pc:spChg>
        <pc:spChg chg="add mod">
          <ac:chgData name="ゲスト ユーザー" userId="" providerId="Windows Live" clId="Web-{8846571E-8DFE-4D4E-A3F5-132AFF5D2AA4}" dt="2021-03-24T08:10:28.944" v="282" actId="1076"/>
          <ac:spMkLst>
            <pc:docMk/>
            <pc:sldMk cId="0" sldId="275"/>
            <ac:spMk id="8" creationId="{A5D6772C-E031-4185-B146-F6D7ECCBB0B0}"/>
          </ac:spMkLst>
        </pc:spChg>
        <pc:spChg chg="add mod">
          <ac:chgData name="ゲスト ユーザー" userId="" providerId="Windows Live" clId="Web-{8846571E-8DFE-4D4E-A3F5-132AFF5D2AA4}" dt="2021-03-24T08:09:53.115" v="272" actId="1076"/>
          <ac:spMkLst>
            <pc:docMk/>
            <pc:sldMk cId="0" sldId="275"/>
            <ac:spMk id="15" creationId="{F04BA7A3-7109-4227-9B4B-8833D18C94C5}"/>
          </ac:spMkLst>
        </pc:spChg>
        <pc:spChg chg="add del">
          <ac:chgData name="ゲスト ユーザー" userId="" providerId="Windows Live" clId="Web-{8846571E-8DFE-4D4E-A3F5-132AFF5D2AA4}" dt="2021-03-24T08:04:51.155" v="225"/>
          <ac:spMkLst>
            <pc:docMk/>
            <pc:sldMk cId="0" sldId="275"/>
            <ac:spMk id="16" creationId="{EE3CF2F2-C27E-4AD4-A17D-9B1F140EEBBA}"/>
          </ac:spMkLst>
        </pc:spChg>
        <pc:spChg chg="add mod">
          <ac:chgData name="ゲスト ユーザー" userId="" providerId="Windows Live" clId="Web-{8846571E-8DFE-4D4E-A3F5-132AFF5D2AA4}" dt="2021-03-24T08:09:48.334" v="271" actId="1076"/>
          <ac:spMkLst>
            <pc:docMk/>
            <pc:sldMk cId="0" sldId="275"/>
            <ac:spMk id="17" creationId="{B19F4CD0-D52A-48C1-9B58-5C71D06B7E82}"/>
          </ac:spMkLst>
        </pc:spChg>
        <pc:spChg chg="mod">
          <ac:chgData name="ゲスト ユーザー" userId="" providerId="Windows Live" clId="Web-{8846571E-8DFE-4D4E-A3F5-132AFF5D2AA4}" dt="2021-03-24T08:02:33.823" v="191" actId="20577"/>
          <ac:spMkLst>
            <pc:docMk/>
            <pc:sldMk cId="0" sldId="275"/>
            <ac:spMk id="380" creationId="{00000000-0000-0000-0000-000000000000}"/>
          </ac:spMkLst>
        </pc:spChg>
        <pc:spChg chg="del mod">
          <ac:chgData name="ゲスト ユーザー" userId="" providerId="Windows Live" clId="Web-{8846571E-8DFE-4D4E-A3F5-132AFF5D2AA4}" dt="2021-03-24T08:03:32.403" v="201"/>
          <ac:spMkLst>
            <pc:docMk/>
            <pc:sldMk cId="0" sldId="275"/>
            <ac:spMk id="382" creationId="{00000000-0000-0000-0000-000000000000}"/>
          </ac:spMkLst>
        </pc:spChg>
        <pc:spChg chg="del mod">
          <ac:chgData name="ゲスト ユーザー" userId="" providerId="Windows Live" clId="Web-{8846571E-8DFE-4D4E-A3F5-132AFF5D2AA4}" dt="2021-03-24T08:08:38.035" v="257"/>
          <ac:spMkLst>
            <pc:docMk/>
            <pc:sldMk cId="0" sldId="275"/>
            <ac:spMk id="384" creationId="{00000000-0000-0000-0000-000000000000}"/>
          </ac:spMkLst>
        </pc:spChg>
      </pc:sldChg>
      <pc:sldChg chg="addSp delSp modSp">
        <pc:chgData name="ゲスト ユーザー" userId="" providerId="Windows Live" clId="Web-{8846571E-8DFE-4D4E-A3F5-132AFF5D2AA4}" dt="2021-03-24T08:12:46.807" v="313" actId="1076"/>
        <pc:sldMkLst>
          <pc:docMk/>
          <pc:sldMk cId="0" sldId="276"/>
        </pc:sldMkLst>
        <pc:spChg chg="add mod">
          <ac:chgData name="ゲスト ユーザー" userId="" providerId="Windows Live" clId="Web-{8846571E-8DFE-4D4E-A3F5-132AFF5D2AA4}" dt="2021-03-24T08:12:46.807" v="313" actId="1076"/>
          <ac:spMkLst>
            <pc:docMk/>
            <pc:sldMk cId="0" sldId="276"/>
            <ac:spMk id="4" creationId="{509DB487-DDCB-4B93-966E-560C9FAB117D}"/>
          </ac:spMkLst>
        </pc:spChg>
        <pc:spChg chg="add mod">
          <ac:chgData name="ゲスト ユーザー" userId="" providerId="Windows Live" clId="Web-{8846571E-8DFE-4D4E-A3F5-132AFF5D2AA4}" dt="2021-03-24T08:12:28.775" v="310" actId="20577"/>
          <ac:spMkLst>
            <pc:docMk/>
            <pc:sldMk cId="0" sldId="276"/>
            <ac:spMk id="5" creationId="{875CF5C6-84C5-4297-B30A-AC3CF62B8131}"/>
          </ac:spMkLst>
        </pc:spChg>
        <pc:spChg chg="add del mod">
          <ac:chgData name="ゲスト ユーザー" userId="" providerId="Windows Live" clId="Web-{8846571E-8DFE-4D4E-A3F5-132AFF5D2AA4}" dt="2021-03-24T08:10:56.429" v="285"/>
          <ac:spMkLst>
            <pc:docMk/>
            <pc:sldMk cId="0" sldId="276"/>
            <ac:spMk id="6" creationId="{ABBCE84D-7634-4B8F-B1B3-667FF24E8806}"/>
          </ac:spMkLst>
        </pc:spChg>
        <pc:spChg chg="add del mod">
          <ac:chgData name="ゲスト ユーザー" userId="" providerId="Windows Live" clId="Web-{8846571E-8DFE-4D4E-A3F5-132AFF5D2AA4}" dt="2021-03-24T08:11:18.789" v="290"/>
          <ac:spMkLst>
            <pc:docMk/>
            <pc:sldMk cId="0" sldId="276"/>
            <ac:spMk id="7" creationId="{571572CD-9518-4EFA-90C3-D47EF836B224}"/>
          </ac:spMkLst>
        </pc:spChg>
        <pc:spChg chg="add del mod ord">
          <ac:chgData name="ゲスト ユーザー" userId="" providerId="Windows Live" clId="Web-{8846571E-8DFE-4D4E-A3F5-132AFF5D2AA4}" dt="2021-03-24T08:12:11.619" v="302"/>
          <ac:spMkLst>
            <pc:docMk/>
            <pc:sldMk cId="0" sldId="276"/>
            <ac:spMk id="9" creationId="{FE2880B0-25F9-452A-BA71-2FDBF789E4FD}"/>
          </ac:spMkLst>
        </pc:spChg>
        <pc:spChg chg="add mod">
          <ac:chgData name="ゲスト ユーザー" userId="" providerId="Windows Live" clId="Web-{8846571E-8DFE-4D4E-A3F5-132AFF5D2AA4}" dt="2021-03-24T08:12:41.963" v="312" actId="1076"/>
          <ac:spMkLst>
            <pc:docMk/>
            <pc:sldMk cId="0" sldId="276"/>
            <ac:spMk id="11" creationId="{3D6DCF38-AB4C-4FC1-85E3-A66C63FE2D42}"/>
          </ac:spMkLst>
        </pc:spChg>
        <pc:spChg chg="del mod">
          <ac:chgData name="ゲスト ユーザー" userId="" providerId="Windows Live" clId="Web-{8846571E-8DFE-4D4E-A3F5-132AFF5D2AA4}" dt="2021-03-24T08:07:32.112" v="242"/>
          <ac:spMkLst>
            <pc:docMk/>
            <pc:sldMk cId="0" sldId="276"/>
            <ac:spMk id="398" creationId="{00000000-0000-0000-0000-000000000000}"/>
          </ac:spMkLst>
        </pc:spChg>
        <pc:spChg chg="add del mod">
          <ac:chgData name="ゲスト ユーザー" userId="" providerId="Windows Live" clId="Web-{8846571E-8DFE-4D4E-A3F5-132AFF5D2AA4}" dt="2021-03-24T08:11:51.853" v="297"/>
          <ac:spMkLst>
            <pc:docMk/>
            <pc:sldMk cId="0" sldId="276"/>
            <ac:spMk id="399" creationId="{00000000-0000-0000-0000-000000000000}"/>
          </ac:spMkLst>
        </pc:spChg>
      </pc:sldChg>
      <pc:sldChg chg="addSp delSp modSp">
        <pc:chgData name="ゲスト ユーザー" userId="" providerId="Windows Live" clId="Web-{8846571E-8DFE-4D4E-A3F5-132AFF5D2AA4}" dt="2021-03-24T08:24:21.356" v="375" actId="1076"/>
        <pc:sldMkLst>
          <pc:docMk/>
          <pc:sldMk cId="0" sldId="277"/>
        </pc:sldMkLst>
        <pc:spChg chg="del mod">
          <ac:chgData name="ゲスト ユーザー" userId="" providerId="Windows Live" clId="Web-{8846571E-8DFE-4D4E-A3F5-132AFF5D2AA4}" dt="2021-03-24T08:16:16.734" v="355"/>
          <ac:spMkLst>
            <pc:docMk/>
            <pc:sldMk cId="0" sldId="277"/>
            <ac:spMk id="4" creationId="{65253635-9B94-4514-B42C-0392E0672EB1}"/>
          </ac:spMkLst>
        </pc:spChg>
        <pc:spChg chg="add mod">
          <ac:chgData name="ゲスト ユーザー" userId="" providerId="Windows Live" clId="Web-{8846571E-8DFE-4D4E-A3F5-132AFF5D2AA4}" dt="2021-03-24T08:15:44.702" v="347" actId="14100"/>
          <ac:spMkLst>
            <pc:docMk/>
            <pc:sldMk cId="0" sldId="277"/>
            <ac:spMk id="5" creationId="{456C64A5-F7DD-44E2-9877-91C5B2CB8E27}"/>
          </ac:spMkLst>
        </pc:spChg>
        <pc:spChg chg="add mod">
          <ac:chgData name="ゲスト ユーザー" userId="" providerId="Windows Live" clId="Web-{8846571E-8DFE-4D4E-A3F5-132AFF5D2AA4}" dt="2021-03-24T08:16:19.844" v="356" actId="1076"/>
          <ac:spMkLst>
            <pc:docMk/>
            <pc:sldMk cId="0" sldId="277"/>
            <ac:spMk id="6" creationId="{722CA801-6320-4688-9E4A-74B19C286CB8}"/>
          </ac:spMkLst>
        </pc:spChg>
        <pc:spChg chg="add mod">
          <ac:chgData name="ゲスト ユーザー" userId="" providerId="Windows Live" clId="Web-{8846571E-8DFE-4D4E-A3F5-132AFF5D2AA4}" dt="2021-03-24T08:17:05.079" v="363" actId="1076"/>
          <ac:spMkLst>
            <pc:docMk/>
            <pc:sldMk cId="0" sldId="277"/>
            <ac:spMk id="7" creationId="{502254FE-C35A-4DA6-A383-808E41F369DA}"/>
          </ac:spMkLst>
        </pc:spChg>
        <pc:spChg chg="add mod">
          <ac:chgData name="ゲスト ユーザー" userId="" providerId="Windows Live" clId="Web-{8846571E-8DFE-4D4E-A3F5-132AFF5D2AA4}" dt="2021-03-24T08:17:33.002" v="365" actId="1076"/>
          <ac:spMkLst>
            <pc:docMk/>
            <pc:sldMk cId="0" sldId="277"/>
            <ac:spMk id="8" creationId="{F7B7586A-7C39-408B-9C45-8C092C21A30E}"/>
          </ac:spMkLst>
        </pc:spChg>
        <pc:spChg chg="add mod">
          <ac:chgData name="ゲスト ユーザー" userId="" providerId="Windows Live" clId="Web-{8846571E-8DFE-4D4E-A3F5-132AFF5D2AA4}" dt="2021-03-24T08:17:45.346" v="373" actId="20577"/>
          <ac:spMkLst>
            <pc:docMk/>
            <pc:sldMk cId="0" sldId="277"/>
            <ac:spMk id="17" creationId="{245FDAD6-5E21-4226-AE77-307244A306FC}"/>
          </ac:spMkLst>
        </pc:spChg>
        <pc:spChg chg="add mod">
          <ac:chgData name="ゲスト ユーザー" userId="" providerId="Windows Live" clId="Web-{8846571E-8DFE-4D4E-A3F5-132AFF5D2AA4}" dt="2021-03-24T08:24:21.356" v="375" actId="1076"/>
          <ac:spMkLst>
            <pc:docMk/>
            <pc:sldMk cId="0" sldId="277"/>
            <ac:spMk id="18" creationId="{ECB61333-33AE-4359-B033-3FD678A2B863}"/>
          </ac:spMkLst>
        </pc:spChg>
        <pc:spChg chg="del mod">
          <ac:chgData name="ゲスト ユーザー" userId="" providerId="Windows Live" clId="Web-{8846571E-8DFE-4D4E-A3F5-132AFF5D2AA4}" dt="2021-03-24T08:14:16.778" v="334"/>
          <ac:spMkLst>
            <pc:docMk/>
            <pc:sldMk cId="0" sldId="277"/>
            <ac:spMk id="409" creationId="{00000000-0000-0000-0000-000000000000}"/>
          </ac:spMkLst>
        </pc:spChg>
        <pc:picChg chg="mod">
          <ac:chgData name="ゲスト ユーザー" userId="" providerId="Windows Live" clId="Web-{8846571E-8DFE-4D4E-A3F5-132AFF5D2AA4}" dt="2021-03-24T08:16:24.078" v="357" actId="14100"/>
          <ac:picMkLst>
            <pc:docMk/>
            <pc:sldMk cId="0" sldId="277"/>
            <ac:picMk id="3" creationId="{E8DB7EB4-3374-4E77-91CE-4A7F75A43710}"/>
          </ac:picMkLst>
        </pc:picChg>
        <pc:picChg chg="mod">
          <ac:chgData name="ゲスト ユーザー" userId="" providerId="Windows Live" clId="Web-{8846571E-8DFE-4D4E-A3F5-132AFF5D2AA4}" dt="2021-03-24T08:16:27.016" v="358" actId="14100"/>
          <ac:picMkLst>
            <pc:docMk/>
            <pc:sldMk cId="0" sldId="277"/>
            <ac:picMk id="408" creationId="{00000000-0000-0000-0000-000000000000}"/>
          </ac:picMkLst>
        </pc:picChg>
      </pc:sldChg>
      <pc:sldChg chg="addSp delSp modSp">
        <pc:chgData name="ゲスト ユーザー" userId="" providerId="Windows Live" clId="Web-{8846571E-8DFE-4D4E-A3F5-132AFF5D2AA4}" dt="2021-03-24T08:01:48.369" v="184" actId="20577"/>
        <pc:sldMkLst>
          <pc:docMk/>
          <pc:sldMk cId="0" sldId="278"/>
        </pc:sldMkLst>
        <pc:spChg chg="add mod">
          <ac:chgData name="ゲスト ユーザー" userId="" providerId="Windows Live" clId="Web-{8846571E-8DFE-4D4E-A3F5-132AFF5D2AA4}" dt="2021-03-24T07:59:54.788" v="160" actId="1076"/>
          <ac:spMkLst>
            <pc:docMk/>
            <pc:sldMk cId="0" sldId="278"/>
            <ac:spMk id="4" creationId="{38B3FE14-ED3F-4158-B35B-6B242BD0716A}"/>
          </ac:spMkLst>
        </pc:spChg>
        <pc:spChg chg="add mod">
          <ac:chgData name="ゲスト ユーザー" userId="" providerId="Windows Live" clId="Web-{8846571E-8DFE-4D4E-A3F5-132AFF5D2AA4}" dt="2021-03-24T08:00:04.742" v="162" actId="1076"/>
          <ac:spMkLst>
            <pc:docMk/>
            <pc:sldMk cId="0" sldId="278"/>
            <ac:spMk id="7" creationId="{C33AA89C-59D8-4AA3-8F54-05539DE01EC1}"/>
          </ac:spMkLst>
        </pc:spChg>
        <pc:spChg chg="add mod">
          <ac:chgData name="ゲスト ユーザー" userId="" providerId="Windows Live" clId="Web-{8846571E-8DFE-4D4E-A3F5-132AFF5D2AA4}" dt="2021-03-24T08:00:14.539" v="165" actId="20577"/>
          <ac:spMkLst>
            <pc:docMk/>
            <pc:sldMk cId="0" sldId="278"/>
            <ac:spMk id="16" creationId="{738B91F3-1803-494F-8573-7C9B0E21D7AC}"/>
          </ac:spMkLst>
        </pc:spChg>
        <pc:spChg chg="add del mod">
          <ac:chgData name="ゲスト ユーザー" userId="" providerId="Windows Live" clId="Web-{8846571E-8DFE-4D4E-A3F5-132AFF5D2AA4}" dt="2021-03-24T08:00:59.415" v="171"/>
          <ac:spMkLst>
            <pc:docMk/>
            <pc:sldMk cId="0" sldId="278"/>
            <ac:spMk id="17" creationId="{687B356A-0750-43A2-945B-28E0B950CB23}"/>
          </ac:spMkLst>
        </pc:spChg>
        <pc:spChg chg="add mod">
          <ac:chgData name="ゲスト ユーザー" userId="" providerId="Windows Live" clId="Web-{8846571E-8DFE-4D4E-A3F5-132AFF5D2AA4}" dt="2021-03-24T08:01:13.853" v="182" actId="20577"/>
          <ac:spMkLst>
            <pc:docMk/>
            <pc:sldMk cId="0" sldId="278"/>
            <ac:spMk id="18" creationId="{42D1A9CA-B67B-49AA-A870-F24200C27C1A}"/>
          </ac:spMkLst>
        </pc:spChg>
        <pc:spChg chg="mod">
          <ac:chgData name="ゲスト ユーザー" userId="" providerId="Windows Live" clId="Web-{8846571E-8DFE-4D4E-A3F5-132AFF5D2AA4}" dt="2021-03-24T07:59:45.538" v="155" actId="20577"/>
          <ac:spMkLst>
            <pc:docMk/>
            <pc:sldMk cId="0" sldId="278"/>
            <ac:spMk id="416" creationId="{00000000-0000-0000-0000-000000000000}"/>
          </ac:spMkLst>
        </pc:spChg>
        <pc:spChg chg="mod">
          <ac:chgData name="ゲスト ユーザー" userId="" providerId="Windows Live" clId="Web-{8846571E-8DFE-4D4E-A3F5-132AFF5D2AA4}" dt="2021-03-24T08:01:48.369" v="184" actId="20577"/>
          <ac:spMkLst>
            <pc:docMk/>
            <pc:sldMk cId="0" sldId="278"/>
            <ac:spMk id="418" creationId="{00000000-0000-0000-0000-000000000000}"/>
          </ac:spMkLst>
        </pc:spChg>
        <pc:spChg chg="mod">
          <ac:chgData name="ゲスト ユーザー" userId="" providerId="Windows Live" clId="Web-{8846571E-8DFE-4D4E-A3F5-132AFF5D2AA4}" dt="2021-03-24T07:59:49.085" v="159" actId="20577"/>
          <ac:spMkLst>
            <pc:docMk/>
            <pc:sldMk cId="0" sldId="278"/>
            <ac:spMk id="420" creationId="{00000000-0000-0000-0000-000000000000}"/>
          </ac:spMkLst>
        </pc:spChg>
      </pc:sldChg>
      <pc:sldChg chg="addSp modSp">
        <pc:chgData name="ゲスト ユーザー" userId="" providerId="Windows Live" clId="Web-{8846571E-8DFE-4D4E-A3F5-132AFF5D2AA4}" dt="2021-03-24T08:37:38.141" v="408" actId="1076"/>
        <pc:sldMkLst>
          <pc:docMk/>
          <pc:sldMk cId="0" sldId="279"/>
        </pc:sldMkLst>
        <pc:spChg chg="add mod">
          <ac:chgData name="ゲスト ユーザー" userId="" providerId="Windows Live" clId="Web-{8846571E-8DFE-4D4E-A3F5-132AFF5D2AA4}" dt="2021-03-24T08:24:39.450" v="378" actId="20577"/>
          <ac:spMkLst>
            <pc:docMk/>
            <pc:sldMk cId="0" sldId="279"/>
            <ac:spMk id="3" creationId="{33EABC35-8B12-4B7D-B259-6B65F98F6E4A}"/>
          </ac:spMkLst>
        </pc:spChg>
        <pc:spChg chg="add mod">
          <ac:chgData name="ゲスト ユーザー" userId="" providerId="Windows Live" clId="Web-{8846571E-8DFE-4D4E-A3F5-132AFF5D2AA4}" dt="2021-03-24T08:37:14.328" v="404" actId="1076"/>
          <ac:spMkLst>
            <pc:docMk/>
            <pc:sldMk cId="0" sldId="279"/>
            <ac:spMk id="5" creationId="{0A30311B-9907-4D4A-AD96-2D48158EA3DB}"/>
          </ac:spMkLst>
        </pc:spChg>
        <pc:spChg chg="add mod">
          <ac:chgData name="ゲスト ユーザー" userId="" providerId="Windows Live" clId="Web-{8846571E-8DFE-4D4E-A3F5-132AFF5D2AA4}" dt="2021-03-24T08:37:38.141" v="408" actId="1076"/>
          <ac:spMkLst>
            <pc:docMk/>
            <pc:sldMk cId="0" sldId="279"/>
            <ac:spMk id="6" creationId="{6F4D8232-94E2-4BC1-B98F-8ABFF8D2BF2E}"/>
          </ac:spMkLst>
        </pc:spChg>
        <pc:spChg chg="add mod">
          <ac:chgData name="ゲスト ユーザー" userId="" providerId="Windows Live" clId="Web-{8846571E-8DFE-4D4E-A3F5-132AFF5D2AA4}" dt="2021-03-24T08:37:24.328" v="405" actId="1076"/>
          <ac:spMkLst>
            <pc:docMk/>
            <pc:sldMk cId="0" sldId="279"/>
            <ac:spMk id="13" creationId="{F038165B-705F-4080-A03D-40015B02A86E}"/>
          </ac:spMkLst>
        </pc:spChg>
        <pc:spChg chg="add mod">
          <ac:chgData name="ゲスト ユーザー" userId="" providerId="Windows Live" clId="Web-{8846571E-8DFE-4D4E-A3F5-132AFF5D2AA4}" dt="2021-03-24T08:37:27.985" v="406" actId="1076"/>
          <ac:spMkLst>
            <pc:docMk/>
            <pc:sldMk cId="0" sldId="279"/>
            <ac:spMk id="14" creationId="{5DD97CB4-FCDA-4B13-A34F-40EA5D857292}"/>
          </ac:spMkLst>
        </pc:spChg>
        <pc:spChg chg="mod">
          <ac:chgData name="ゲスト ユーザー" userId="" providerId="Windows Live" clId="Web-{8846571E-8DFE-4D4E-A3F5-132AFF5D2AA4}" dt="2021-03-24T08:37:07.984" v="403" actId="14100"/>
          <ac:spMkLst>
            <pc:docMk/>
            <pc:sldMk cId="0" sldId="279"/>
            <ac:spMk id="432" creationId="{00000000-0000-0000-0000-000000000000}"/>
          </ac:spMkLst>
        </pc:spChg>
      </pc:sldChg>
      <pc:sldChg chg="modSp">
        <pc:chgData name="ゲスト ユーザー" userId="" providerId="Windows Live" clId="Web-{8846571E-8DFE-4D4E-A3F5-132AFF5D2AA4}" dt="2021-03-24T09:03:28.804" v="804" actId="1076"/>
        <pc:sldMkLst>
          <pc:docMk/>
          <pc:sldMk cId="0" sldId="318"/>
        </pc:sldMkLst>
        <pc:spChg chg="mod">
          <ac:chgData name="ゲスト ユーザー" userId="" providerId="Windows Live" clId="Web-{8846571E-8DFE-4D4E-A3F5-132AFF5D2AA4}" dt="2021-03-24T09:03:24.554" v="803" actId="1076"/>
          <ac:spMkLst>
            <pc:docMk/>
            <pc:sldMk cId="0" sldId="318"/>
            <ac:spMk id="13" creationId="{8616D2A9-70E3-4B41-B3F0-8FAC7800BE9E}"/>
          </ac:spMkLst>
        </pc:spChg>
        <pc:spChg chg="mod">
          <ac:chgData name="ゲスト ユーザー" userId="" providerId="Windows Live" clId="Web-{8846571E-8DFE-4D4E-A3F5-132AFF5D2AA4}" dt="2021-03-24T09:03:28.804" v="804" actId="1076"/>
          <ac:spMkLst>
            <pc:docMk/>
            <pc:sldMk cId="0" sldId="318"/>
            <ac:spMk id="1047" creationId="{00000000-0000-0000-0000-000000000000}"/>
          </ac:spMkLst>
        </pc:spChg>
      </pc:sldChg>
      <pc:sldChg chg="addSp delSp modSp">
        <pc:chgData name="ゲスト ユーザー" userId="" providerId="Windows Live" clId="Web-{8846571E-8DFE-4D4E-A3F5-132AFF5D2AA4}" dt="2021-03-24T08:42:19.304" v="462" actId="1076"/>
        <pc:sldMkLst>
          <pc:docMk/>
          <pc:sldMk cId="156761354" sldId="320"/>
        </pc:sldMkLst>
        <pc:spChg chg="del mod">
          <ac:chgData name="ゲスト ユーザー" userId="" providerId="Windows Live" clId="Web-{8846571E-8DFE-4D4E-A3F5-132AFF5D2AA4}" dt="2021-03-24T08:38:43.955" v="419"/>
          <ac:spMkLst>
            <pc:docMk/>
            <pc:sldMk cId="156761354" sldId="320"/>
            <ac:spMk id="3" creationId="{41B6E82B-6D9B-4BBB-B277-69B8CA0B91C3}"/>
          </ac:spMkLst>
        </pc:spChg>
        <pc:spChg chg="add mod">
          <ac:chgData name="ゲスト ユーザー" userId="" providerId="Windows Live" clId="Web-{8846571E-8DFE-4D4E-A3F5-132AFF5D2AA4}" dt="2021-03-24T08:39:09.596" v="426" actId="14100"/>
          <ac:spMkLst>
            <pc:docMk/>
            <pc:sldMk cId="156761354" sldId="320"/>
            <ac:spMk id="5" creationId="{6E5513B4-3EB0-4366-AAAE-A1D117CFDA8F}"/>
          </ac:spMkLst>
        </pc:spChg>
        <pc:spChg chg="add mod">
          <ac:chgData name="ゲスト ユーザー" userId="" providerId="Windows Live" clId="Web-{8846571E-8DFE-4D4E-A3F5-132AFF5D2AA4}" dt="2021-03-24T08:39:36.831" v="429" actId="20577"/>
          <ac:spMkLst>
            <pc:docMk/>
            <pc:sldMk cId="156761354" sldId="320"/>
            <ac:spMk id="6" creationId="{BDEDF5BA-4D45-4172-B4C2-0B0B43BB014F}"/>
          </ac:spMkLst>
        </pc:spChg>
        <pc:spChg chg="add mod">
          <ac:chgData name="ゲスト ユーザー" userId="" providerId="Windows Live" clId="Web-{8846571E-8DFE-4D4E-A3F5-132AFF5D2AA4}" dt="2021-03-24T08:40:09.035" v="435" actId="1076"/>
          <ac:spMkLst>
            <pc:docMk/>
            <pc:sldMk cId="156761354" sldId="320"/>
            <ac:spMk id="7" creationId="{161A42B8-E554-4607-A31B-F8721C562C68}"/>
          </ac:spMkLst>
        </pc:spChg>
        <pc:spChg chg="add mod">
          <ac:chgData name="ゲスト ユーザー" userId="" providerId="Windows Live" clId="Web-{8846571E-8DFE-4D4E-A3F5-132AFF5D2AA4}" dt="2021-03-24T08:42:19.304" v="462" actId="1076"/>
          <ac:spMkLst>
            <pc:docMk/>
            <pc:sldMk cId="156761354" sldId="320"/>
            <ac:spMk id="14" creationId="{AC72C325-2D9A-4BDC-B476-CC989AEDBD0E}"/>
          </ac:spMkLst>
        </pc:spChg>
        <pc:spChg chg="del mod">
          <ac:chgData name="ゲスト ユーザー" userId="" providerId="Windows Live" clId="Web-{8846571E-8DFE-4D4E-A3F5-132AFF5D2AA4}" dt="2021-03-24T08:38:17.111" v="413"/>
          <ac:spMkLst>
            <pc:docMk/>
            <pc:sldMk cId="156761354" sldId="320"/>
            <ac:spMk id="352" creationId="{00000000-0000-0000-0000-000000000000}"/>
          </ac:spMkLst>
        </pc:spChg>
      </pc:sldChg>
      <pc:sldChg chg="addSp delSp modSp">
        <pc:chgData name="ゲスト ユーザー" userId="" providerId="Windows Live" clId="Web-{8846571E-8DFE-4D4E-A3F5-132AFF5D2AA4}" dt="2021-03-24T08:44:47.527" v="493" actId="1076"/>
        <pc:sldMkLst>
          <pc:docMk/>
          <pc:sldMk cId="562492338" sldId="322"/>
        </pc:sldMkLst>
        <pc:spChg chg="mod">
          <ac:chgData name="ゲスト ユーザー" userId="" providerId="Windows Live" clId="Web-{8846571E-8DFE-4D4E-A3F5-132AFF5D2AA4}" dt="2021-03-24T08:41:21.990" v="451" actId="20577"/>
          <ac:spMkLst>
            <pc:docMk/>
            <pc:sldMk cId="562492338" sldId="322"/>
            <ac:spMk id="3" creationId="{41B6E82B-6D9B-4BBB-B277-69B8CA0B91C3}"/>
          </ac:spMkLst>
        </pc:spChg>
        <pc:spChg chg="del mod">
          <ac:chgData name="ゲスト ユーザー" userId="" providerId="Windows Live" clId="Web-{8846571E-8DFE-4D4E-A3F5-132AFF5D2AA4}" dt="2021-03-24T08:42:04.679" v="459"/>
          <ac:spMkLst>
            <pc:docMk/>
            <pc:sldMk cId="562492338" sldId="322"/>
            <ac:spMk id="4" creationId="{39AA1153-DD6D-4777-9FC6-FB12BD2D71AC}"/>
          </ac:spMkLst>
        </pc:spChg>
        <pc:spChg chg="add mod">
          <ac:chgData name="ゲスト ユーザー" userId="" providerId="Windows Live" clId="Web-{8846571E-8DFE-4D4E-A3F5-132AFF5D2AA4}" dt="2021-03-24T08:42:12.054" v="461" actId="20577"/>
          <ac:spMkLst>
            <pc:docMk/>
            <pc:sldMk cId="562492338" sldId="322"/>
            <ac:spMk id="5" creationId="{B4351390-FBC0-4A5A-98D4-94828C696D36}"/>
          </ac:spMkLst>
        </pc:spChg>
        <pc:spChg chg="add mod">
          <ac:chgData name="ゲスト ユーザー" userId="" providerId="Windows Live" clId="Web-{8846571E-8DFE-4D4E-A3F5-132AFF5D2AA4}" dt="2021-03-24T08:44:47.527" v="493" actId="1076"/>
          <ac:spMkLst>
            <pc:docMk/>
            <pc:sldMk cId="562492338" sldId="322"/>
            <ac:spMk id="7" creationId="{42EC0032-42C7-44A0-848B-97AE8AD9FB23}"/>
          </ac:spMkLst>
        </pc:spChg>
        <pc:spChg chg="add mod">
          <ac:chgData name="ゲスト ユーザー" userId="" providerId="Windows Live" clId="Web-{8846571E-8DFE-4D4E-A3F5-132AFF5D2AA4}" dt="2021-03-24T08:44:44.652" v="492" actId="1076"/>
          <ac:spMkLst>
            <pc:docMk/>
            <pc:sldMk cId="562492338" sldId="322"/>
            <ac:spMk id="9" creationId="{F579217A-062D-44D9-9940-1ECCF1B31195}"/>
          </ac:spMkLst>
        </pc:spChg>
        <pc:spChg chg="add mod">
          <ac:chgData name="ゲスト ユーザー" userId="" providerId="Windows Live" clId="Web-{8846571E-8DFE-4D4E-A3F5-132AFF5D2AA4}" dt="2021-03-24T08:42:52.180" v="472" actId="20577"/>
          <ac:spMkLst>
            <pc:docMk/>
            <pc:sldMk cId="562492338" sldId="322"/>
            <ac:spMk id="12" creationId="{58CA6078-ED0B-4C91-AA48-D21B66B5E595}"/>
          </ac:spMkLst>
        </pc:spChg>
        <pc:spChg chg="add mod">
          <ac:chgData name="ゲスト ユーザー" userId="" providerId="Windows Live" clId="Web-{8846571E-8DFE-4D4E-A3F5-132AFF5D2AA4}" dt="2021-03-24T08:43:37.369" v="477" actId="1076"/>
          <ac:spMkLst>
            <pc:docMk/>
            <pc:sldMk cId="562492338" sldId="322"/>
            <ac:spMk id="13" creationId="{36309310-D8CF-4B53-8396-EDE45A4C6E0E}"/>
          </ac:spMkLst>
        </pc:spChg>
        <pc:spChg chg="add del">
          <ac:chgData name="ゲスト ユーザー" userId="" providerId="Windows Live" clId="Web-{8846571E-8DFE-4D4E-A3F5-132AFF5D2AA4}" dt="2021-03-24T08:43:51.572" v="479"/>
          <ac:spMkLst>
            <pc:docMk/>
            <pc:sldMk cId="562492338" sldId="322"/>
            <ac:spMk id="14" creationId="{CAA7D57A-79CE-4631-ADFC-7F168ADC31D9}"/>
          </ac:spMkLst>
        </pc:spChg>
        <pc:spChg chg="add del mod">
          <ac:chgData name="ゲスト ユーザー" userId="" providerId="Windows Live" clId="Web-{8846571E-8DFE-4D4E-A3F5-132AFF5D2AA4}" dt="2021-03-24T08:44:04.479" v="482"/>
          <ac:spMkLst>
            <pc:docMk/>
            <pc:sldMk cId="562492338" sldId="322"/>
            <ac:spMk id="15" creationId="{32B08FF1-83D9-4BBD-A52C-73E11DCC1425}"/>
          </ac:spMkLst>
        </pc:spChg>
        <pc:spChg chg="add del">
          <ac:chgData name="ゲスト ユーザー" userId="" providerId="Windows Live" clId="Web-{8846571E-8DFE-4D4E-A3F5-132AFF5D2AA4}" dt="2021-03-24T08:44:20.385" v="484"/>
          <ac:spMkLst>
            <pc:docMk/>
            <pc:sldMk cId="562492338" sldId="322"/>
            <ac:spMk id="16" creationId="{3E339A16-0894-430A-88DC-984D248E412B}"/>
          </ac:spMkLst>
        </pc:spChg>
      </pc:sldChg>
      <pc:sldChg chg="addSp delSp modSp">
        <pc:chgData name="ゲスト ユーザー" userId="" providerId="Windows Live" clId="Web-{8846571E-8DFE-4D4E-A3F5-132AFF5D2AA4}" dt="2021-03-24T08:48:19.485" v="547" actId="1076"/>
        <pc:sldMkLst>
          <pc:docMk/>
          <pc:sldMk cId="2202833139" sldId="323"/>
        </pc:sldMkLst>
        <pc:spChg chg="mod">
          <ac:chgData name="ゲスト ユーザー" userId="" providerId="Windows Live" clId="Web-{8846571E-8DFE-4D4E-A3F5-132AFF5D2AA4}" dt="2021-03-24T08:45:13.215" v="501" actId="20577"/>
          <ac:spMkLst>
            <pc:docMk/>
            <pc:sldMk cId="2202833139" sldId="323"/>
            <ac:spMk id="3" creationId="{41B6E82B-6D9B-4BBB-B277-69B8CA0B91C3}"/>
          </ac:spMkLst>
        </pc:spChg>
        <pc:spChg chg="del">
          <ac:chgData name="ゲスト ユーザー" userId="" providerId="Windows Live" clId="Web-{8846571E-8DFE-4D4E-A3F5-132AFF5D2AA4}" dt="2021-03-24T08:47:59.781" v="539"/>
          <ac:spMkLst>
            <pc:docMk/>
            <pc:sldMk cId="2202833139" sldId="323"/>
            <ac:spMk id="4" creationId="{39AA1153-DD6D-4777-9FC6-FB12BD2D71AC}"/>
          </ac:spMkLst>
        </pc:spChg>
        <pc:spChg chg="add mod">
          <ac:chgData name="ゲスト ユーザー" userId="" providerId="Windows Live" clId="Web-{8846571E-8DFE-4D4E-A3F5-132AFF5D2AA4}" dt="2021-03-24T08:45:04.324" v="495" actId="1076"/>
          <ac:spMkLst>
            <pc:docMk/>
            <pc:sldMk cId="2202833139" sldId="323"/>
            <ac:spMk id="5" creationId="{5CC0E72F-8DC0-446E-BA58-BE445F97D632}"/>
          </ac:spMkLst>
        </pc:spChg>
        <pc:spChg chg="add mod">
          <ac:chgData name="ゲスト ユーザー" userId="" providerId="Windows Live" clId="Web-{8846571E-8DFE-4D4E-A3F5-132AFF5D2AA4}" dt="2021-03-24T08:45:41.637" v="504" actId="14100"/>
          <ac:spMkLst>
            <pc:docMk/>
            <pc:sldMk cId="2202833139" sldId="323"/>
            <ac:spMk id="7" creationId="{276C3C25-3488-49AC-8DC6-20ED88949B81}"/>
          </ac:spMkLst>
        </pc:spChg>
        <pc:spChg chg="add mod">
          <ac:chgData name="ゲスト ユーザー" userId="" providerId="Windows Live" clId="Web-{8846571E-8DFE-4D4E-A3F5-132AFF5D2AA4}" dt="2021-03-24T08:48:19.485" v="547" actId="1076"/>
          <ac:spMkLst>
            <pc:docMk/>
            <pc:sldMk cId="2202833139" sldId="323"/>
            <ac:spMk id="9" creationId="{1FBC46D4-C791-4F81-83AF-70A560CE7649}"/>
          </ac:spMkLst>
        </pc:spChg>
        <pc:spChg chg="add mod">
          <ac:chgData name="ゲスト ユーザー" userId="" providerId="Windows Live" clId="Web-{8846571E-8DFE-4D4E-A3F5-132AFF5D2AA4}" dt="2021-03-24T08:45:47.966" v="507" actId="14100"/>
          <ac:spMkLst>
            <pc:docMk/>
            <pc:sldMk cId="2202833139" sldId="323"/>
            <ac:spMk id="12" creationId="{81FFD6C6-D595-4B68-9FDB-D2A29C04AB00}"/>
          </ac:spMkLst>
        </pc:spChg>
        <pc:picChg chg="ord">
          <ac:chgData name="ゲスト ユーザー" userId="" providerId="Windows Live" clId="Web-{8846571E-8DFE-4D4E-A3F5-132AFF5D2AA4}" dt="2021-03-24T08:45:52.856" v="508"/>
          <ac:picMkLst>
            <pc:docMk/>
            <pc:sldMk cId="2202833139" sldId="323"/>
            <ac:picMk id="6" creationId="{12451420-339E-45D7-803F-8CBCFD811D30}"/>
          </ac:picMkLst>
        </pc:picChg>
      </pc:sldChg>
      <pc:sldChg chg="addSp delSp modSp">
        <pc:chgData name="ゲスト ユーザー" userId="" providerId="Windows Live" clId="Web-{8846571E-8DFE-4D4E-A3F5-132AFF5D2AA4}" dt="2021-03-24T08:52:21.413" v="616" actId="20577"/>
        <pc:sldMkLst>
          <pc:docMk/>
          <pc:sldMk cId="2287875244" sldId="326"/>
        </pc:sldMkLst>
        <pc:spChg chg="mod">
          <ac:chgData name="ゲスト ユーザー" userId="" providerId="Windows Live" clId="Web-{8846571E-8DFE-4D4E-A3F5-132AFF5D2AA4}" dt="2021-03-24T08:52:21.413" v="616" actId="20577"/>
          <ac:spMkLst>
            <pc:docMk/>
            <pc:sldMk cId="2287875244" sldId="326"/>
            <ac:spMk id="3" creationId="{41B6E82B-6D9B-4BBB-B277-69B8CA0B91C3}"/>
          </ac:spMkLst>
        </pc:spChg>
        <pc:spChg chg="add mod">
          <ac:chgData name="ゲスト ユーザー" userId="" providerId="Windows Live" clId="Web-{8846571E-8DFE-4D4E-A3F5-132AFF5D2AA4}" dt="2021-03-24T08:51:24.255" v="604" actId="14100"/>
          <ac:spMkLst>
            <pc:docMk/>
            <pc:sldMk cId="2287875244" sldId="326"/>
            <ac:spMk id="6" creationId="{26D9CFD5-9606-4498-B0C4-186961BD070F}"/>
          </ac:spMkLst>
        </pc:spChg>
        <pc:spChg chg="del mod">
          <ac:chgData name="ゲスト ユーザー" userId="" providerId="Windows Live" clId="Web-{8846571E-8DFE-4D4E-A3F5-132AFF5D2AA4}" dt="2021-03-24T08:50:00.113" v="567"/>
          <ac:spMkLst>
            <pc:docMk/>
            <pc:sldMk cId="2287875244" sldId="326"/>
            <ac:spMk id="9" creationId="{BE2A416C-C369-41CE-82FD-F00DAFDA2A2B}"/>
          </ac:spMkLst>
        </pc:spChg>
        <pc:spChg chg="mod">
          <ac:chgData name="ゲスト ユーザー" userId="" providerId="Windows Live" clId="Web-{8846571E-8DFE-4D4E-A3F5-132AFF5D2AA4}" dt="2021-03-24T08:49:11.033" v="561" actId="20577"/>
          <ac:spMkLst>
            <pc:docMk/>
            <pc:sldMk cId="2287875244" sldId="326"/>
            <ac:spMk id="350" creationId="{00000000-0000-0000-0000-000000000000}"/>
          </ac:spMkLst>
        </pc:spChg>
      </pc:sldChg>
      <pc:sldChg chg="addSp delSp modSp">
        <pc:chgData name="ゲスト ユーザー" userId="" providerId="Windows Live" clId="Web-{8846571E-8DFE-4D4E-A3F5-132AFF5D2AA4}" dt="2021-03-24T08:58:40.860" v="768" actId="1076"/>
        <pc:sldMkLst>
          <pc:docMk/>
          <pc:sldMk cId="438134143" sldId="328"/>
        </pc:sldMkLst>
        <pc:spChg chg="mod">
          <ac:chgData name="ゲスト ユーザー" userId="" providerId="Windows Live" clId="Web-{8846571E-8DFE-4D4E-A3F5-132AFF5D2AA4}" dt="2021-03-24T08:58:40.860" v="768" actId="1076"/>
          <ac:spMkLst>
            <pc:docMk/>
            <pc:sldMk cId="438134143" sldId="328"/>
            <ac:spMk id="3" creationId="{41B6E82B-6D9B-4BBB-B277-69B8CA0B91C3}"/>
          </ac:spMkLst>
        </pc:spChg>
        <pc:spChg chg="mod">
          <ac:chgData name="ゲスト ユーザー" userId="" providerId="Windows Live" clId="Web-{8846571E-8DFE-4D4E-A3F5-132AFF5D2AA4}" dt="2021-03-24T08:57:44.999" v="764" actId="20577"/>
          <ac:spMkLst>
            <pc:docMk/>
            <pc:sldMk cId="438134143" sldId="328"/>
            <ac:spMk id="4" creationId="{F76CB4E3-2CAA-4681-AF78-9D9173C6BB5A}"/>
          </ac:spMkLst>
        </pc:spChg>
        <pc:spChg chg="del mod">
          <ac:chgData name="ゲスト ユーザー" userId="" providerId="Windows Live" clId="Web-{8846571E-8DFE-4D4E-A3F5-132AFF5D2AA4}" dt="2021-03-24T08:55:24.121" v="727"/>
          <ac:spMkLst>
            <pc:docMk/>
            <pc:sldMk cId="438134143" sldId="328"/>
            <ac:spMk id="6" creationId="{A37D0B3E-E398-46E3-862F-CB12BB9ACA59}"/>
          </ac:spMkLst>
        </pc:spChg>
        <pc:spChg chg="add mod">
          <ac:chgData name="ゲスト ユーザー" userId="" providerId="Windows Live" clId="Web-{8846571E-8DFE-4D4E-A3F5-132AFF5D2AA4}" dt="2021-03-24T08:58:35.110" v="767" actId="1076"/>
          <ac:spMkLst>
            <pc:docMk/>
            <pc:sldMk cId="438134143" sldId="328"/>
            <ac:spMk id="7" creationId="{17EF5583-B9B1-422D-A907-05B207FABADA}"/>
          </ac:spMkLst>
        </pc:spChg>
        <pc:spChg chg="mod">
          <ac:chgData name="ゲスト ユーザー" userId="" providerId="Windows Live" clId="Web-{8846571E-8DFE-4D4E-A3F5-132AFF5D2AA4}" dt="2021-03-24T08:58:21.312" v="765" actId="20577"/>
          <ac:spMkLst>
            <pc:docMk/>
            <pc:sldMk cId="438134143" sldId="328"/>
            <ac:spMk id="350" creationId="{00000000-0000-0000-0000-000000000000}"/>
          </ac:spMkLst>
        </pc:spChg>
        <pc:picChg chg="mod">
          <ac:chgData name="ゲスト ユーザー" userId="" providerId="Windows Live" clId="Web-{8846571E-8DFE-4D4E-A3F5-132AFF5D2AA4}" dt="2021-03-24T08:58:32.031" v="766" actId="1076"/>
          <ac:picMkLst>
            <pc:docMk/>
            <pc:sldMk cId="438134143" sldId="328"/>
            <ac:picMk id="5" creationId="{2123D3A6-0369-433D-BE08-D625094BE9F6}"/>
          </ac:picMkLst>
        </pc:picChg>
      </pc:sldChg>
      <pc:sldChg chg="modSp">
        <pc:chgData name="ゲスト ユーザー" userId="" providerId="Windows Live" clId="Web-{8846571E-8DFE-4D4E-A3F5-132AFF5D2AA4}" dt="2021-03-24T08:59:28.845" v="777" actId="20577"/>
        <pc:sldMkLst>
          <pc:docMk/>
          <pc:sldMk cId="2539985523" sldId="329"/>
        </pc:sldMkLst>
        <pc:spChg chg="mod">
          <ac:chgData name="ゲスト ユーザー" userId="" providerId="Windows Live" clId="Web-{8846571E-8DFE-4D4E-A3F5-132AFF5D2AA4}" dt="2021-03-24T08:59:28.845" v="777" actId="20577"/>
          <ac:spMkLst>
            <pc:docMk/>
            <pc:sldMk cId="2539985523" sldId="329"/>
            <ac:spMk id="350" creationId="{00000000-0000-0000-0000-000000000000}"/>
          </ac:spMkLst>
        </pc:spChg>
      </pc:sldChg>
      <pc:sldChg chg="modSp">
        <pc:chgData name="ゲスト ユーザー" userId="" providerId="Windows Live" clId="Web-{8846571E-8DFE-4D4E-A3F5-132AFF5D2AA4}" dt="2021-03-24T09:00:09.690" v="782" actId="20577"/>
        <pc:sldMkLst>
          <pc:docMk/>
          <pc:sldMk cId="2026746202" sldId="330"/>
        </pc:sldMkLst>
        <pc:spChg chg="mod">
          <ac:chgData name="ゲスト ユーザー" userId="" providerId="Windows Live" clId="Web-{8846571E-8DFE-4D4E-A3F5-132AFF5D2AA4}" dt="2021-03-24T08:59:53.002" v="778" actId="20577"/>
          <ac:spMkLst>
            <pc:docMk/>
            <pc:sldMk cId="2026746202" sldId="330"/>
            <ac:spMk id="3" creationId="{41B6E82B-6D9B-4BBB-B277-69B8CA0B91C3}"/>
          </ac:spMkLst>
        </pc:spChg>
        <pc:spChg chg="mod">
          <ac:chgData name="ゲスト ユーザー" userId="" providerId="Windows Live" clId="Web-{8846571E-8DFE-4D4E-A3F5-132AFF5D2AA4}" dt="2021-03-24T09:00:09.690" v="782" actId="20577"/>
          <ac:spMkLst>
            <pc:docMk/>
            <pc:sldMk cId="2026746202" sldId="330"/>
            <ac:spMk id="6" creationId="{A37D0B3E-E398-46E3-862F-CB12BB9ACA59}"/>
          </ac:spMkLst>
        </pc:spChg>
      </pc:sldChg>
      <pc:sldChg chg="addSp delSp modSp">
        <pc:chgData name="ゲスト ユーザー" userId="" providerId="Windows Live" clId="Web-{8846571E-8DFE-4D4E-A3F5-132AFF5D2AA4}" dt="2021-03-24T08:48:43.126" v="556" actId="14100"/>
        <pc:sldMkLst>
          <pc:docMk/>
          <pc:sldMk cId="1515517985" sldId="333"/>
        </pc:sldMkLst>
        <pc:spChg chg="mod">
          <ac:chgData name="ゲスト ユーザー" userId="" providerId="Windows Live" clId="Web-{8846571E-8DFE-4D4E-A3F5-132AFF5D2AA4}" dt="2021-03-24T08:47:34.531" v="538" actId="20577"/>
          <ac:spMkLst>
            <pc:docMk/>
            <pc:sldMk cId="1515517985" sldId="333"/>
            <ac:spMk id="3" creationId="{41B6E82B-6D9B-4BBB-B277-69B8CA0B91C3}"/>
          </ac:spMkLst>
        </pc:spChg>
        <pc:spChg chg="add mod">
          <ac:chgData name="ゲスト ユーザー" userId="" providerId="Windows Live" clId="Web-{8846571E-8DFE-4D4E-A3F5-132AFF5D2AA4}" dt="2021-03-24T08:48:43.126" v="556" actId="14100"/>
          <ac:spMkLst>
            <pc:docMk/>
            <pc:sldMk cId="1515517985" sldId="333"/>
            <ac:spMk id="4" creationId="{9D86D849-8D3F-4DCE-9186-AB7BF72969B7}"/>
          </ac:spMkLst>
        </pc:spChg>
        <pc:spChg chg="del">
          <ac:chgData name="ゲスト ユーザー" userId="" providerId="Windows Live" clId="Web-{8846571E-8DFE-4D4E-A3F5-132AFF5D2AA4}" dt="2021-03-24T08:48:27.126" v="548"/>
          <ac:spMkLst>
            <pc:docMk/>
            <pc:sldMk cId="1515517985" sldId="333"/>
            <ac:spMk id="6" creationId="{A37D0B3E-E398-46E3-862F-CB12BB9ACA59}"/>
          </ac:spMkLst>
        </pc:spChg>
        <pc:spChg chg="mod">
          <ac:chgData name="ゲスト ユーザー" userId="" providerId="Windows Live" clId="Web-{8846571E-8DFE-4D4E-A3F5-132AFF5D2AA4}" dt="2021-03-24T08:46:23.529" v="512" actId="20577"/>
          <ac:spMkLst>
            <pc:docMk/>
            <pc:sldMk cId="1515517985" sldId="333"/>
            <ac:spMk id="350" creationId="{00000000-0000-0000-0000-000000000000}"/>
          </ac:spMkLst>
        </pc:spChg>
      </pc:sldChg>
      <pc:sldChg chg="modSp">
        <pc:chgData name="ゲスト ユーザー" userId="" providerId="Windows Live" clId="Web-{8846571E-8DFE-4D4E-A3F5-132AFF5D2AA4}" dt="2021-03-24T08:59:19.642" v="775" actId="20577"/>
        <pc:sldMkLst>
          <pc:docMk/>
          <pc:sldMk cId="1769068483" sldId="334"/>
        </pc:sldMkLst>
        <pc:spChg chg="mod">
          <ac:chgData name="ゲスト ユーザー" userId="" providerId="Windows Live" clId="Web-{8846571E-8DFE-4D4E-A3F5-132AFF5D2AA4}" dt="2021-03-24T08:59:19.642" v="775" actId="20577"/>
          <ac:spMkLst>
            <pc:docMk/>
            <pc:sldMk cId="1769068483" sldId="334"/>
            <ac:spMk id="3" creationId="{41B6E82B-6D9B-4BBB-B277-69B8CA0B91C3}"/>
          </ac:spMkLst>
        </pc:spChg>
      </pc:sldChg>
      <pc:sldChg chg="modSp">
        <pc:chgData name="ゲスト ユーザー" userId="" providerId="Windows Live" clId="Web-{8846571E-8DFE-4D4E-A3F5-132AFF5D2AA4}" dt="2021-03-24T09:00:39.191" v="784" actId="20577"/>
        <pc:sldMkLst>
          <pc:docMk/>
          <pc:sldMk cId="960304463" sldId="337"/>
        </pc:sldMkLst>
        <pc:spChg chg="mod">
          <ac:chgData name="ゲスト ユーザー" userId="" providerId="Windows Live" clId="Web-{8846571E-8DFE-4D4E-A3F5-132AFF5D2AA4}" dt="2021-03-24T09:00:39.191" v="784" actId="20577"/>
          <ac:spMkLst>
            <pc:docMk/>
            <pc:sldMk cId="960304463" sldId="337"/>
            <ac:spMk id="3" creationId="{41B6E82B-6D9B-4BBB-B277-69B8CA0B91C3}"/>
          </ac:spMkLst>
        </pc:spChg>
      </pc:sldChg>
      <pc:sldChg chg="modSp">
        <pc:chgData name="ゲスト ユーザー" userId="" providerId="Windows Live" clId="Web-{8846571E-8DFE-4D4E-A3F5-132AFF5D2AA4}" dt="2021-03-24T09:01:08.442" v="785" actId="14100"/>
        <pc:sldMkLst>
          <pc:docMk/>
          <pc:sldMk cId="1695572539" sldId="340"/>
        </pc:sldMkLst>
        <pc:spChg chg="mod">
          <ac:chgData name="ゲスト ユーザー" userId="" providerId="Windows Live" clId="Web-{8846571E-8DFE-4D4E-A3F5-132AFF5D2AA4}" dt="2021-03-24T09:01:08.442" v="785" actId="14100"/>
          <ac:spMkLst>
            <pc:docMk/>
            <pc:sldMk cId="1695572539" sldId="340"/>
            <ac:spMk id="6" creationId="{A37D0B3E-E398-46E3-862F-CB12BB9ACA59}"/>
          </ac:spMkLst>
        </pc:spChg>
      </pc:sldChg>
      <pc:sldChg chg="modSp">
        <pc:chgData name="ゲスト ユーザー" userId="" providerId="Windows Live" clId="Web-{8846571E-8DFE-4D4E-A3F5-132AFF5D2AA4}" dt="2021-03-24T09:01:33.333" v="787" actId="14100"/>
        <pc:sldMkLst>
          <pc:docMk/>
          <pc:sldMk cId="732794299" sldId="343"/>
        </pc:sldMkLst>
        <pc:spChg chg="mod">
          <ac:chgData name="ゲスト ユーザー" userId="" providerId="Windows Live" clId="Web-{8846571E-8DFE-4D4E-A3F5-132AFF5D2AA4}" dt="2021-03-24T09:01:33.333" v="787" actId="14100"/>
          <ac:spMkLst>
            <pc:docMk/>
            <pc:sldMk cId="732794299" sldId="343"/>
            <ac:spMk id="3" creationId="{41B6E82B-6D9B-4BBB-B277-69B8CA0B91C3}"/>
          </ac:spMkLst>
        </pc:spChg>
        <pc:spChg chg="mod">
          <ac:chgData name="ゲスト ユーザー" userId="" providerId="Windows Live" clId="Web-{8846571E-8DFE-4D4E-A3F5-132AFF5D2AA4}" dt="2021-03-24T09:01:28.926" v="786" actId="14100"/>
          <ac:spMkLst>
            <pc:docMk/>
            <pc:sldMk cId="732794299" sldId="343"/>
            <ac:spMk id="6" creationId="{A37D0B3E-E398-46E3-862F-CB12BB9ACA59}"/>
          </ac:spMkLst>
        </pc:spChg>
      </pc:sldChg>
      <pc:sldChg chg="modSp">
        <pc:chgData name="ゲスト ユーザー" userId="" providerId="Windows Live" clId="Web-{8846571E-8DFE-4D4E-A3F5-132AFF5D2AA4}" dt="2021-03-24T09:01:51.255" v="796" actId="20577"/>
        <pc:sldMkLst>
          <pc:docMk/>
          <pc:sldMk cId="3758271538" sldId="344"/>
        </pc:sldMkLst>
        <pc:spChg chg="mod">
          <ac:chgData name="ゲスト ユーザー" userId="" providerId="Windows Live" clId="Web-{8846571E-8DFE-4D4E-A3F5-132AFF5D2AA4}" dt="2021-03-24T09:01:51.255" v="796" actId="20577"/>
          <ac:spMkLst>
            <pc:docMk/>
            <pc:sldMk cId="3758271538" sldId="344"/>
            <ac:spMk id="3" creationId="{41B6E82B-6D9B-4BBB-B277-69B8CA0B91C3}"/>
          </ac:spMkLst>
        </pc:spChg>
      </pc:sldChg>
      <pc:sldChg chg="modSp">
        <pc:chgData name="ゲスト ユーザー" userId="" providerId="Windows Live" clId="Web-{8846571E-8DFE-4D4E-A3F5-132AFF5D2AA4}" dt="2021-03-24T09:02:21.725" v="799" actId="14100"/>
        <pc:sldMkLst>
          <pc:docMk/>
          <pc:sldMk cId="2740459347" sldId="346"/>
        </pc:sldMkLst>
        <pc:spChg chg="mod">
          <ac:chgData name="ゲスト ユーザー" userId="" providerId="Windows Live" clId="Web-{8846571E-8DFE-4D4E-A3F5-132AFF5D2AA4}" dt="2021-03-24T09:02:18.053" v="797" actId="14100"/>
          <ac:spMkLst>
            <pc:docMk/>
            <pc:sldMk cId="2740459347" sldId="346"/>
            <ac:spMk id="3" creationId="{41B6E82B-6D9B-4BBB-B277-69B8CA0B91C3}"/>
          </ac:spMkLst>
        </pc:spChg>
        <pc:spChg chg="mod">
          <ac:chgData name="ゲスト ユーザー" userId="" providerId="Windows Live" clId="Web-{8846571E-8DFE-4D4E-A3F5-132AFF5D2AA4}" dt="2021-03-24T09:02:21.725" v="799" actId="14100"/>
          <ac:spMkLst>
            <pc:docMk/>
            <pc:sldMk cId="2740459347" sldId="346"/>
            <ac:spMk id="6" creationId="{A37D0B3E-E398-46E3-862F-CB12BB9ACA59}"/>
          </ac:spMkLst>
        </pc:spChg>
      </pc:sldChg>
      <pc:sldChg chg="modSp">
        <pc:chgData name="ゲスト ユーザー" userId="" providerId="Windows Live" clId="Web-{8846571E-8DFE-4D4E-A3F5-132AFF5D2AA4}" dt="2021-03-24T09:02:53.507" v="802" actId="20577"/>
        <pc:sldMkLst>
          <pc:docMk/>
          <pc:sldMk cId="3051177208" sldId="350"/>
        </pc:sldMkLst>
        <pc:spChg chg="mod">
          <ac:chgData name="ゲスト ユーザー" userId="" providerId="Windows Live" clId="Web-{8846571E-8DFE-4D4E-A3F5-132AFF5D2AA4}" dt="2021-03-24T09:02:53.507" v="802" actId="20577"/>
          <ac:spMkLst>
            <pc:docMk/>
            <pc:sldMk cId="3051177208" sldId="350"/>
            <ac:spMk id="352" creationId="{00000000-0000-0000-0000-000000000000}"/>
          </ac:spMkLst>
        </pc:spChg>
      </pc:sldChg>
      <pc:sldChg chg="add del replId">
        <pc:chgData name="ゲスト ユーザー" userId="" providerId="Windows Live" clId="Web-{8846571E-8DFE-4D4E-A3F5-132AFF5D2AA4}" dt="2021-03-24T07:54:45.312" v="114"/>
        <pc:sldMkLst>
          <pc:docMk/>
          <pc:sldMk cId="2818136962" sldId="353"/>
        </pc:sldMkLst>
      </pc:sldChg>
      <pc:sldChg chg="add del replId">
        <pc:chgData name="ゲスト ユーザー" userId="" providerId="Windows Live" clId="Web-{8846571E-8DFE-4D4E-A3F5-132AFF5D2AA4}" dt="2021-03-24T07:52:56.668" v="98"/>
        <pc:sldMkLst>
          <pc:docMk/>
          <pc:sldMk cId="3688423177" sldId="353"/>
        </pc:sldMkLst>
      </pc:sldChg>
      <pc:sldChg chg="add del replId">
        <pc:chgData name="ゲスト ユーザー" userId="" providerId="Windows Live" clId="Web-{8846571E-8DFE-4D4E-A3F5-132AFF5D2AA4}" dt="2021-03-24T07:54:57.734" v="116"/>
        <pc:sldMkLst>
          <pc:docMk/>
          <pc:sldMk cId="3902475140" sldId="353"/>
        </pc:sldMkLst>
      </pc:sldChg>
    </pc:docChg>
  </pc:docChgLst>
  <pc:docChgLst>
    <pc:chgData name="Masaki Suzuki" userId="2c4feb2ed34ad1a7" providerId="Windows Live" clId="Web-{73325D1E-1463-4B5A-BF85-9818828491EE}"/>
    <pc:docChg chg="modSld">
      <pc:chgData name="Masaki Suzuki" userId="2c4feb2ed34ad1a7" providerId="Windows Live" clId="Web-{73325D1E-1463-4B5A-BF85-9818828491EE}" dt="2021-05-27T10:48:48.290" v="123" actId="1076"/>
      <pc:docMkLst>
        <pc:docMk/>
      </pc:docMkLst>
      <pc:sldChg chg="modSp">
        <pc:chgData name="Masaki Suzuki" userId="2c4feb2ed34ad1a7" providerId="Windows Live" clId="Web-{73325D1E-1463-4B5A-BF85-9818828491EE}" dt="2021-05-27T10:41:07.329" v="2" actId="20577"/>
        <pc:sldMkLst>
          <pc:docMk/>
          <pc:sldMk cId="4246320596" sldId="378"/>
        </pc:sldMkLst>
        <pc:spChg chg="mod">
          <ac:chgData name="Masaki Suzuki" userId="2c4feb2ed34ad1a7" providerId="Windows Live" clId="Web-{73325D1E-1463-4B5A-BF85-9818828491EE}" dt="2021-05-27T10:41:07.329" v="2" actId="20577"/>
          <ac:spMkLst>
            <pc:docMk/>
            <pc:sldMk cId="4246320596" sldId="378"/>
            <ac:spMk id="6" creationId="{5FD2ECB2-1C1A-40DA-AEDF-CF340048781A}"/>
          </ac:spMkLst>
        </pc:spChg>
      </pc:sldChg>
      <pc:sldChg chg="modSp">
        <pc:chgData name="Masaki Suzuki" userId="2c4feb2ed34ad1a7" providerId="Windows Live" clId="Web-{73325D1E-1463-4B5A-BF85-9818828491EE}" dt="2021-05-27T10:46:55.663" v="119" actId="20577"/>
        <pc:sldMkLst>
          <pc:docMk/>
          <pc:sldMk cId="1699587024" sldId="385"/>
        </pc:sldMkLst>
        <pc:spChg chg="mod">
          <ac:chgData name="Masaki Suzuki" userId="2c4feb2ed34ad1a7" providerId="Windows Live" clId="Web-{73325D1E-1463-4B5A-BF85-9818828491EE}" dt="2021-05-27T10:46:55.663" v="119" actId="20577"/>
          <ac:spMkLst>
            <pc:docMk/>
            <pc:sldMk cId="1699587024" sldId="385"/>
            <ac:spMk id="2" creationId="{89E8158B-5EEC-45B0-8FEB-AB7342825C24}"/>
          </ac:spMkLst>
        </pc:spChg>
      </pc:sldChg>
      <pc:sldChg chg="modSp">
        <pc:chgData name="Masaki Suzuki" userId="2c4feb2ed34ad1a7" providerId="Windows Live" clId="Web-{73325D1E-1463-4B5A-BF85-9818828491EE}" dt="2021-05-27T10:44:30.254" v="78" actId="20577"/>
        <pc:sldMkLst>
          <pc:docMk/>
          <pc:sldMk cId="2925984795" sldId="387"/>
        </pc:sldMkLst>
        <pc:spChg chg="mod">
          <ac:chgData name="Masaki Suzuki" userId="2c4feb2ed34ad1a7" providerId="Windows Live" clId="Web-{73325D1E-1463-4B5A-BF85-9818828491EE}" dt="2021-05-27T10:44:30.254" v="78" actId="20577"/>
          <ac:spMkLst>
            <pc:docMk/>
            <pc:sldMk cId="2925984795" sldId="387"/>
            <ac:spMk id="2" creationId="{89E8158B-5EEC-45B0-8FEB-AB7342825C24}"/>
          </ac:spMkLst>
        </pc:spChg>
      </pc:sldChg>
      <pc:sldChg chg="modSp">
        <pc:chgData name="Masaki Suzuki" userId="2c4feb2ed34ad1a7" providerId="Windows Live" clId="Web-{73325D1E-1463-4B5A-BF85-9818828491EE}" dt="2021-05-27T10:44:58.676" v="99" actId="20577"/>
        <pc:sldMkLst>
          <pc:docMk/>
          <pc:sldMk cId="2560444411" sldId="389"/>
        </pc:sldMkLst>
        <pc:spChg chg="mod">
          <ac:chgData name="Masaki Suzuki" userId="2c4feb2ed34ad1a7" providerId="Windows Live" clId="Web-{73325D1E-1463-4B5A-BF85-9818828491EE}" dt="2021-05-27T10:44:58.676" v="99" actId="20577"/>
          <ac:spMkLst>
            <pc:docMk/>
            <pc:sldMk cId="2560444411" sldId="389"/>
            <ac:spMk id="2" creationId="{89E8158B-5EEC-45B0-8FEB-AB7342825C24}"/>
          </ac:spMkLst>
        </pc:spChg>
      </pc:sldChg>
      <pc:sldChg chg="modSp">
        <pc:chgData name="Masaki Suzuki" userId="2c4feb2ed34ad1a7" providerId="Windows Live" clId="Web-{73325D1E-1463-4B5A-BF85-9818828491EE}" dt="2021-05-27T10:43:42.925" v="65" actId="20577"/>
        <pc:sldMkLst>
          <pc:docMk/>
          <pc:sldMk cId="1183160586" sldId="390"/>
        </pc:sldMkLst>
        <pc:spChg chg="mod">
          <ac:chgData name="Masaki Suzuki" userId="2c4feb2ed34ad1a7" providerId="Windows Live" clId="Web-{73325D1E-1463-4B5A-BF85-9818828491EE}" dt="2021-05-27T10:43:42.925" v="65" actId="20577"/>
          <ac:spMkLst>
            <pc:docMk/>
            <pc:sldMk cId="1183160586" sldId="390"/>
            <ac:spMk id="2" creationId="{89E8158B-5EEC-45B0-8FEB-AB7342825C24}"/>
          </ac:spMkLst>
        </pc:spChg>
        <pc:spChg chg="mod">
          <ac:chgData name="Masaki Suzuki" userId="2c4feb2ed34ad1a7" providerId="Windows Live" clId="Web-{73325D1E-1463-4B5A-BF85-9818828491EE}" dt="2021-05-27T10:41:27.454" v="5" actId="20577"/>
          <ac:spMkLst>
            <pc:docMk/>
            <pc:sldMk cId="1183160586" sldId="390"/>
            <ac:spMk id="11" creationId="{6767F72A-B215-4DDD-8F1E-F5C7B53A0E3B}"/>
          </ac:spMkLst>
        </pc:spChg>
      </pc:sldChg>
      <pc:sldChg chg="modSp">
        <pc:chgData name="Masaki Suzuki" userId="2c4feb2ed34ad1a7" providerId="Windows Live" clId="Web-{73325D1E-1463-4B5A-BF85-9818828491EE}" dt="2021-05-27T10:42:53.596" v="48" actId="20577"/>
        <pc:sldMkLst>
          <pc:docMk/>
          <pc:sldMk cId="2325867353" sldId="391"/>
        </pc:sldMkLst>
        <pc:spChg chg="mod">
          <ac:chgData name="Masaki Suzuki" userId="2c4feb2ed34ad1a7" providerId="Windows Live" clId="Web-{73325D1E-1463-4B5A-BF85-9818828491EE}" dt="2021-05-27T10:42:53.596" v="48" actId="20577"/>
          <ac:spMkLst>
            <pc:docMk/>
            <pc:sldMk cId="2325867353" sldId="391"/>
            <ac:spMk id="2" creationId="{89E8158B-5EEC-45B0-8FEB-AB7342825C24}"/>
          </ac:spMkLst>
        </pc:spChg>
        <pc:picChg chg="mod">
          <ac:chgData name="Masaki Suzuki" userId="2c4feb2ed34ad1a7" providerId="Windows Live" clId="Web-{73325D1E-1463-4B5A-BF85-9818828491EE}" dt="2021-05-27T10:42:29.893" v="37" actId="1076"/>
          <ac:picMkLst>
            <pc:docMk/>
            <pc:sldMk cId="2325867353" sldId="391"/>
            <ac:picMk id="4" creationId="{570667D6-E959-4EC4-BFDC-3284F3372590}"/>
          </ac:picMkLst>
        </pc:picChg>
      </pc:sldChg>
      <pc:sldChg chg="addSp modSp">
        <pc:chgData name="Masaki Suzuki" userId="2c4feb2ed34ad1a7" providerId="Windows Live" clId="Web-{73325D1E-1463-4B5A-BF85-9818828491EE}" dt="2021-05-27T10:48:48.290" v="123" actId="1076"/>
        <pc:sldMkLst>
          <pc:docMk/>
          <pc:sldMk cId="1098776758" sldId="429"/>
        </pc:sldMkLst>
        <pc:spChg chg="add mod">
          <ac:chgData name="Masaki Suzuki" userId="2c4feb2ed34ad1a7" providerId="Windows Live" clId="Web-{73325D1E-1463-4B5A-BF85-9818828491EE}" dt="2021-05-27T10:48:48.290" v="123" actId="1076"/>
          <ac:spMkLst>
            <pc:docMk/>
            <pc:sldMk cId="1098776758" sldId="429"/>
            <ac:spMk id="5" creationId="{89DB3D55-500C-4411-AA65-3F1A3C37F46A}"/>
          </ac:spMkLst>
        </pc:spChg>
      </pc:sldChg>
    </pc:docChg>
  </pc:docChgLst>
  <pc:docChgLst>
    <pc:chgData name="ゲスト ユーザー" providerId="Windows Live" clId="Web-{0626D020-6624-4C5F-A31B-994B9731DF14}"/>
    <pc:docChg chg="modSld sldOrd">
      <pc:chgData name="ゲスト ユーザー" userId="" providerId="Windows Live" clId="Web-{0626D020-6624-4C5F-A31B-994B9731DF14}" dt="2021-03-16T00:10:16.061" v="465" actId="20577"/>
      <pc:docMkLst>
        <pc:docMk/>
      </pc:docMkLst>
      <pc:sldChg chg="modSp">
        <pc:chgData name="ゲスト ユーザー" userId="" providerId="Windows Live" clId="Web-{0626D020-6624-4C5F-A31B-994B9731DF14}" dt="2021-03-15T23:12:59.476" v="21" actId="20577"/>
        <pc:sldMkLst>
          <pc:docMk/>
          <pc:sldMk cId="0" sldId="264"/>
        </pc:sldMkLst>
        <pc:spChg chg="mod">
          <ac:chgData name="ゲスト ユーザー" userId="" providerId="Windows Live" clId="Web-{0626D020-6624-4C5F-A31B-994B9731DF14}" dt="2021-03-15T23:12:59.476" v="21" actId="20577"/>
          <ac:spMkLst>
            <pc:docMk/>
            <pc:sldMk cId="0" sldId="264"/>
            <ac:spMk id="216" creationId="{00000000-0000-0000-0000-000000000000}"/>
          </ac:spMkLst>
        </pc:spChg>
      </pc:sldChg>
      <pc:sldChg chg="modSp">
        <pc:chgData name="ゲスト ユーザー" userId="" providerId="Windows Live" clId="Web-{0626D020-6624-4C5F-A31B-994B9731DF14}" dt="2021-03-15T23:12:26.710" v="11" actId="20577"/>
        <pc:sldMkLst>
          <pc:docMk/>
          <pc:sldMk cId="0" sldId="265"/>
        </pc:sldMkLst>
        <pc:spChg chg="mod">
          <ac:chgData name="ゲスト ユーザー" userId="" providerId="Windows Live" clId="Web-{0626D020-6624-4C5F-A31B-994B9731DF14}" dt="2021-03-15T23:12:26.710" v="11" actId="20577"/>
          <ac:spMkLst>
            <pc:docMk/>
            <pc:sldMk cId="0" sldId="265"/>
            <ac:spMk id="3" creationId="{3CB21E07-D58C-456C-86C7-C3C437854117}"/>
          </ac:spMkLst>
        </pc:spChg>
        <pc:spChg chg="mod">
          <ac:chgData name="ゲスト ユーザー" userId="" providerId="Windows Live" clId="Web-{0626D020-6624-4C5F-A31B-994B9731DF14}" dt="2021-03-15T23:12:11.928" v="8" actId="20577"/>
          <ac:spMkLst>
            <pc:docMk/>
            <pc:sldMk cId="0" sldId="265"/>
            <ac:spMk id="235" creationId="{00000000-0000-0000-0000-000000000000}"/>
          </ac:spMkLst>
        </pc:spChg>
      </pc:sldChg>
      <pc:sldChg chg="addSp delSp modSp">
        <pc:chgData name="ゲスト ユーザー" userId="" providerId="Windows Live" clId="Web-{0626D020-6624-4C5F-A31B-994B9731DF14}" dt="2021-03-15T23:14:23.681" v="87" actId="20577"/>
        <pc:sldMkLst>
          <pc:docMk/>
          <pc:sldMk cId="0" sldId="266"/>
        </pc:sldMkLst>
        <pc:spChg chg="add mod">
          <ac:chgData name="ゲスト ユーザー" userId="" providerId="Windows Live" clId="Web-{0626D020-6624-4C5F-A31B-994B9731DF14}" dt="2021-03-15T23:14:23.681" v="87" actId="20577"/>
          <ac:spMkLst>
            <pc:docMk/>
            <pc:sldMk cId="0" sldId="266"/>
            <ac:spMk id="2" creationId="{B0ED5645-CD98-4538-83F6-DE7E446E73FC}"/>
          </ac:spMkLst>
        </pc:spChg>
        <pc:spChg chg="del mod">
          <ac:chgData name="ゲスト ユーザー" userId="" providerId="Windows Live" clId="Web-{0626D020-6624-4C5F-A31B-994B9731DF14}" dt="2021-03-15T23:11:40.677" v="1"/>
          <ac:spMkLst>
            <pc:docMk/>
            <pc:sldMk cId="0" sldId="266"/>
            <ac:spMk id="252" creationId="{00000000-0000-0000-0000-000000000000}"/>
          </ac:spMkLst>
        </pc:spChg>
      </pc:sldChg>
      <pc:sldChg chg="modSp">
        <pc:chgData name="ゲスト ユーザー" userId="" providerId="Windows Live" clId="Web-{0626D020-6624-4C5F-A31B-994B9731DF14}" dt="2021-03-15T23:15:23.792" v="94" actId="20577"/>
        <pc:sldMkLst>
          <pc:docMk/>
          <pc:sldMk cId="0" sldId="268"/>
        </pc:sldMkLst>
        <pc:spChg chg="mod">
          <ac:chgData name="ゲスト ユーザー" userId="" providerId="Windows Live" clId="Web-{0626D020-6624-4C5F-A31B-994B9731DF14}" dt="2021-03-15T23:15:15.401" v="92" actId="20577"/>
          <ac:spMkLst>
            <pc:docMk/>
            <pc:sldMk cId="0" sldId="268"/>
            <ac:spMk id="278" creationId="{00000000-0000-0000-0000-000000000000}"/>
          </ac:spMkLst>
        </pc:spChg>
        <pc:spChg chg="mod">
          <ac:chgData name="ゲスト ユーザー" userId="" providerId="Windows Live" clId="Web-{0626D020-6624-4C5F-A31B-994B9731DF14}" dt="2021-03-15T23:15:23.792" v="94" actId="20577"/>
          <ac:spMkLst>
            <pc:docMk/>
            <pc:sldMk cId="0" sldId="268"/>
            <ac:spMk id="280" creationId="{00000000-0000-0000-0000-000000000000}"/>
          </ac:spMkLst>
        </pc:spChg>
      </pc:sldChg>
      <pc:sldChg chg="addSp delSp modSp">
        <pc:chgData name="ゲスト ユーザー" userId="" providerId="Windows Live" clId="Web-{0626D020-6624-4C5F-A31B-994B9731DF14}" dt="2021-03-15T23:17:09.936" v="141" actId="20577"/>
        <pc:sldMkLst>
          <pc:docMk/>
          <pc:sldMk cId="0" sldId="270"/>
        </pc:sldMkLst>
        <pc:spChg chg="add mod">
          <ac:chgData name="ゲスト ユーザー" userId="" providerId="Windows Live" clId="Web-{0626D020-6624-4C5F-A31B-994B9731DF14}" dt="2021-03-15T23:16:37.935" v="124" actId="20577"/>
          <ac:spMkLst>
            <pc:docMk/>
            <pc:sldMk cId="0" sldId="270"/>
            <ac:spMk id="3" creationId="{6C7613EE-3558-4546-AF60-226B939DEE7F}"/>
          </ac:spMkLst>
        </pc:spChg>
        <pc:spChg chg="del">
          <ac:chgData name="ゲスト ユーザー" userId="" providerId="Windows Live" clId="Web-{0626D020-6624-4C5F-A31B-994B9731DF14}" dt="2021-03-15T23:16:10.888" v="96"/>
          <ac:spMkLst>
            <pc:docMk/>
            <pc:sldMk cId="0" sldId="270"/>
            <ac:spMk id="309" creationId="{00000000-0000-0000-0000-000000000000}"/>
          </ac:spMkLst>
        </pc:spChg>
        <pc:spChg chg="mod">
          <ac:chgData name="ゲスト ユーザー" userId="" providerId="Windows Live" clId="Web-{0626D020-6624-4C5F-A31B-994B9731DF14}" dt="2021-03-15T23:17:09.936" v="141" actId="20577"/>
          <ac:spMkLst>
            <pc:docMk/>
            <pc:sldMk cId="0" sldId="270"/>
            <ac:spMk id="311" creationId="{00000000-0000-0000-0000-000000000000}"/>
          </ac:spMkLst>
        </pc:spChg>
      </pc:sldChg>
      <pc:sldChg chg="modSp">
        <pc:chgData name="ゲスト ユーザー" userId="" providerId="Windows Live" clId="Web-{0626D020-6624-4C5F-A31B-994B9731DF14}" dt="2021-03-16T00:10:04.217" v="463" actId="20577"/>
        <pc:sldMkLst>
          <pc:docMk/>
          <pc:sldMk cId="0" sldId="271"/>
        </pc:sldMkLst>
        <pc:spChg chg="mod">
          <ac:chgData name="ゲスト ユーザー" userId="" providerId="Windows Live" clId="Web-{0626D020-6624-4C5F-A31B-994B9731DF14}" dt="2021-03-16T00:10:04.217" v="463" actId="20577"/>
          <ac:spMkLst>
            <pc:docMk/>
            <pc:sldMk cId="0" sldId="271"/>
            <ac:spMk id="325" creationId="{00000000-0000-0000-0000-000000000000}"/>
          </ac:spMkLst>
        </pc:spChg>
      </pc:sldChg>
      <pc:sldChg chg="addSp delSp modSp">
        <pc:chgData name="ゲスト ユーザー" userId="" providerId="Windows Live" clId="Web-{0626D020-6624-4C5F-A31B-994B9731DF14}" dt="2021-03-16T00:09:44.389" v="459" actId="1076"/>
        <pc:sldMkLst>
          <pc:docMk/>
          <pc:sldMk cId="0" sldId="272"/>
        </pc:sldMkLst>
        <pc:spChg chg="mod">
          <ac:chgData name="ゲスト ユーザー" userId="" providerId="Windows Live" clId="Web-{0626D020-6624-4C5F-A31B-994B9731DF14}" dt="2021-03-15T23:22:05.088" v="287" actId="20577"/>
          <ac:spMkLst>
            <pc:docMk/>
            <pc:sldMk cId="0" sldId="272"/>
            <ac:spMk id="3" creationId="{163415A1-F6BA-4993-A9B8-6C1CE5C104F0}"/>
          </ac:spMkLst>
        </pc:spChg>
        <pc:spChg chg="mod">
          <ac:chgData name="ゲスト ユーザー" userId="" providerId="Windows Live" clId="Web-{0626D020-6624-4C5F-A31B-994B9731DF14}" dt="2021-03-15T23:21:56.650" v="282" actId="20577"/>
          <ac:spMkLst>
            <pc:docMk/>
            <pc:sldMk cId="0" sldId="272"/>
            <ac:spMk id="339" creationId="{00000000-0000-0000-0000-000000000000}"/>
          </ac:spMkLst>
        </pc:spChg>
        <pc:picChg chg="add del mod">
          <ac:chgData name="ゲスト ユーザー" userId="" providerId="Windows Live" clId="Web-{0626D020-6624-4C5F-A31B-994B9731DF14}" dt="2021-03-15T23:23:22.090" v="312"/>
          <ac:picMkLst>
            <pc:docMk/>
            <pc:sldMk cId="0" sldId="272"/>
            <ac:picMk id="2" creationId="{349190CC-162F-4C5C-AF22-F0109DE593DC}"/>
          </ac:picMkLst>
        </pc:picChg>
        <pc:picChg chg="add mod">
          <ac:chgData name="ゲスト ユーザー" userId="" providerId="Windows Live" clId="Web-{0626D020-6624-4C5F-A31B-994B9731DF14}" dt="2021-03-16T00:09:44.389" v="459" actId="1076"/>
          <ac:picMkLst>
            <pc:docMk/>
            <pc:sldMk cId="0" sldId="272"/>
            <ac:picMk id="2" creationId="{60D03A8A-77E6-4750-A4BC-D722D86BEFEB}"/>
          </ac:picMkLst>
        </pc:picChg>
      </pc:sldChg>
      <pc:sldChg chg="modSp">
        <pc:chgData name="ゲスト ユーザー" userId="" providerId="Windows Live" clId="Web-{0626D020-6624-4C5F-A31B-994B9731DF14}" dt="2021-03-15T23:26:23.141" v="381" actId="20577"/>
        <pc:sldMkLst>
          <pc:docMk/>
          <pc:sldMk cId="0" sldId="273"/>
        </pc:sldMkLst>
        <pc:spChg chg="mod">
          <ac:chgData name="ゲスト ユーザー" userId="" providerId="Windows Live" clId="Web-{0626D020-6624-4C5F-A31B-994B9731DF14}" dt="2021-03-15T23:26:23.141" v="381" actId="20577"/>
          <ac:spMkLst>
            <pc:docMk/>
            <pc:sldMk cId="0" sldId="273"/>
            <ac:spMk id="3" creationId="{41B6E82B-6D9B-4BBB-B277-69B8CA0B91C3}"/>
          </ac:spMkLst>
        </pc:spChg>
        <pc:spChg chg="mod">
          <ac:chgData name="ゲスト ユーザー" userId="" providerId="Windows Live" clId="Web-{0626D020-6624-4C5F-A31B-994B9731DF14}" dt="2021-03-15T23:25:49.624" v="375" actId="20577"/>
          <ac:spMkLst>
            <pc:docMk/>
            <pc:sldMk cId="0" sldId="273"/>
            <ac:spMk id="352" creationId="{00000000-0000-0000-0000-000000000000}"/>
          </ac:spMkLst>
        </pc:spChg>
      </pc:sldChg>
      <pc:sldChg chg="addSp delSp modSp ord">
        <pc:chgData name="ゲスト ユーザー" userId="" providerId="Windows Live" clId="Web-{0626D020-6624-4C5F-A31B-994B9731DF14}" dt="2021-03-16T00:10:16.061" v="465" actId="20577"/>
        <pc:sldMkLst>
          <pc:docMk/>
          <pc:sldMk cId="0" sldId="274"/>
        </pc:sldMkLst>
        <pc:spChg chg="mod">
          <ac:chgData name="ゲスト ユーザー" userId="" providerId="Windows Live" clId="Web-{0626D020-6624-4C5F-A31B-994B9731DF14}" dt="2021-03-16T00:10:16.061" v="465" actId="20577"/>
          <ac:spMkLst>
            <pc:docMk/>
            <pc:sldMk cId="0" sldId="274"/>
            <ac:spMk id="364" creationId="{00000000-0000-0000-0000-000000000000}"/>
          </ac:spMkLst>
        </pc:spChg>
        <pc:picChg chg="add del mod">
          <ac:chgData name="ゲスト ユーザー" userId="" providerId="Windows Live" clId="Web-{0626D020-6624-4C5F-A31B-994B9731DF14}" dt="2021-03-16T00:07:48.809" v="446"/>
          <ac:picMkLst>
            <pc:docMk/>
            <pc:sldMk cId="0" sldId="274"/>
            <ac:picMk id="2" creationId="{17244AD9-8E76-457D-BFAA-547A03745132}"/>
          </ac:picMkLst>
        </pc:picChg>
        <pc:picChg chg="add del mod">
          <ac:chgData name="ゲスト ユーザー" userId="" providerId="Windows Live" clId="Web-{0626D020-6624-4C5F-A31B-994B9731DF14}" dt="2021-03-16T00:06:32.401" v="445"/>
          <ac:picMkLst>
            <pc:docMk/>
            <pc:sldMk cId="0" sldId="274"/>
            <ac:picMk id="3" creationId="{4CF560BC-6942-48FE-BB3D-5357E51D8B8E}"/>
          </ac:picMkLst>
        </pc:picChg>
        <pc:picChg chg="add del mod">
          <ac:chgData name="ゲスト ユーザー" userId="" providerId="Windows Live" clId="Web-{0626D020-6624-4C5F-A31B-994B9731DF14}" dt="2021-03-16T00:07:51.762" v="448"/>
          <ac:picMkLst>
            <pc:docMk/>
            <pc:sldMk cId="0" sldId="274"/>
            <ac:picMk id="4" creationId="{9E9B452C-8441-4032-BD2B-163742F5F98F}"/>
          </ac:picMkLst>
        </pc:picChg>
        <pc:picChg chg="add del mod">
          <ac:chgData name="ゲスト ユーザー" userId="" providerId="Windows Live" clId="Web-{0626D020-6624-4C5F-A31B-994B9731DF14}" dt="2021-03-16T00:09:09.966" v="455"/>
          <ac:picMkLst>
            <pc:docMk/>
            <pc:sldMk cId="0" sldId="274"/>
            <ac:picMk id="5" creationId="{34A42C2C-E991-4030-878C-8E9A5468D550}"/>
          </ac:picMkLst>
        </pc:picChg>
        <pc:picChg chg="add mod">
          <ac:chgData name="ゲスト ユーザー" userId="" providerId="Windows Live" clId="Web-{0626D020-6624-4C5F-A31B-994B9731DF14}" dt="2021-03-16T00:08:30.919" v="452" actId="1076"/>
          <ac:picMkLst>
            <pc:docMk/>
            <pc:sldMk cId="0" sldId="274"/>
            <ac:picMk id="6" creationId="{F1358A44-832B-4949-9FC8-C9D933E557F8}"/>
          </ac:picMkLst>
        </pc:picChg>
        <pc:picChg chg="add mod">
          <ac:chgData name="ゲスト ユーザー" userId="" providerId="Windows Live" clId="Web-{0626D020-6624-4C5F-A31B-994B9731DF14}" dt="2021-03-16T00:09:14.279" v="457" actId="1076"/>
          <ac:picMkLst>
            <pc:docMk/>
            <pc:sldMk cId="0" sldId="274"/>
            <ac:picMk id="7" creationId="{DC3402C7-77B9-49F9-85A8-648D210D047C}"/>
          </ac:picMkLst>
        </pc:picChg>
      </pc:sldChg>
      <pc:sldChg chg="modSp">
        <pc:chgData name="ゲスト ユーザー" userId="" providerId="Windows Live" clId="Web-{0626D020-6624-4C5F-A31B-994B9731DF14}" dt="2021-03-15T23:27:26.455" v="392" actId="14100"/>
        <pc:sldMkLst>
          <pc:docMk/>
          <pc:sldMk cId="0" sldId="275"/>
        </pc:sldMkLst>
        <pc:spChg chg="mod">
          <ac:chgData name="ゲスト ユーザー" userId="" providerId="Windows Live" clId="Web-{0626D020-6624-4C5F-A31B-994B9731DF14}" dt="2021-03-15T23:27:26.455" v="392" actId="14100"/>
          <ac:spMkLst>
            <pc:docMk/>
            <pc:sldMk cId="0" sldId="275"/>
            <ac:spMk id="384" creationId="{00000000-0000-0000-0000-000000000000}"/>
          </ac:spMkLst>
        </pc:spChg>
      </pc:sldChg>
      <pc:sldChg chg="delSp">
        <pc:chgData name="ゲスト ユーザー" userId="" providerId="Windows Live" clId="Web-{0626D020-6624-4C5F-A31B-994B9731DF14}" dt="2021-03-15T23:27:41.236" v="393"/>
        <pc:sldMkLst>
          <pc:docMk/>
          <pc:sldMk cId="0" sldId="276"/>
        </pc:sldMkLst>
        <pc:picChg chg="del">
          <ac:chgData name="ゲスト ユーザー" userId="" providerId="Windows Live" clId="Web-{0626D020-6624-4C5F-A31B-994B9731DF14}" dt="2021-03-15T23:27:41.236" v="393"/>
          <ac:picMkLst>
            <pc:docMk/>
            <pc:sldMk cId="0" sldId="276"/>
            <ac:picMk id="400" creationId="{00000000-0000-0000-0000-000000000000}"/>
          </ac:picMkLst>
        </pc:picChg>
      </pc:sldChg>
      <pc:sldChg chg="modSp">
        <pc:chgData name="ゲスト ユーザー" userId="" providerId="Windows Live" clId="Web-{0626D020-6624-4C5F-A31B-994B9731DF14}" dt="2021-03-16T00:02:04.022" v="438" actId="20577"/>
        <pc:sldMkLst>
          <pc:docMk/>
          <pc:sldMk cId="0" sldId="277"/>
        </pc:sldMkLst>
        <pc:spChg chg="mod">
          <ac:chgData name="ゲスト ユーザー" userId="" providerId="Windows Live" clId="Web-{0626D020-6624-4C5F-A31B-994B9731DF14}" dt="2021-03-16T00:02:04.022" v="438" actId="20577"/>
          <ac:spMkLst>
            <pc:docMk/>
            <pc:sldMk cId="0" sldId="277"/>
            <ac:spMk id="409" creationId="{00000000-0000-0000-0000-000000000000}"/>
          </ac:spMkLst>
        </pc:spChg>
        <pc:spChg chg="mod">
          <ac:chgData name="ゲスト ユーザー" userId="" providerId="Windows Live" clId="Web-{0626D020-6624-4C5F-A31B-994B9731DF14}" dt="2021-03-16T00:01:49.162" v="428" actId="20577"/>
          <ac:spMkLst>
            <pc:docMk/>
            <pc:sldMk cId="0" sldId="277"/>
            <ac:spMk id="411" creationId="{00000000-0000-0000-0000-000000000000}"/>
          </ac:spMkLst>
        </pc:spChg>
      </pc:sldChg>
    </pc:docChg>
  </pc:docChgLst>
  <pc:docChgLst>
    <pc:chgData name="Masaki Suzuki" userId="2c4feb2ed34ad1a7" providerId="Windows Live" clId="Web-{67ADF70A-EBC5-41A0-B0C4-0C80B0F68E18}"/>
    <pc:docChg chg="addSld modSld">
      <pc:chgData name="Masaki Suzuki" userId="2c4feb2ed34ad1a7" providerId="Windows Live" clId="Web-{67ADF70A-EBC5-41A0-B0C4-0C80B0F68E18}" dt="2021-05-23T10:40:23.674" v="431" actId="20577"/>
      <pc:docMkLst>
        <pc:docMk/>
      </pc:docMkLst>
      <pc:sldChg chg="addSp delSp modSp">
        <pc:chgData name="Masaki Suzuki" userId="2c4feb2ed34ad1a7" providerId="Windows Live" clId="Web-{67ADF70A-EBC5-41A0-B0C4-0C80B0F68E18}" dt="2021-05-23T10:21:21.369" v="45"/>
        <pc:sldMkLst>
          <pc:docMk/>
          <pc:sldMk cId="417884195" sldId="356"/>
        </pc:sldMkLst>
        <pc:spChg chg="mod">
          <ac:chgData name="Masaki Suzuki" userId="2c4feb2ed34ad1a7" providerId="Windows Live" clId="Web-{67ADF70A-EBC5-41A0-B0C4-0C80B0F68E18}" dt="2021-05-23T10:18:27.444" v="20" actId="1076"/>
          <ac:spMkLst>
            <pc:docMk/>
            <pc:sldMk cId="417884195" sldId="356"/>
            <ac:spMk id="2" creationId="{8A2E0526-55FE-49DC-A249-8E7930DEA3AF}"/>
          </ac:spMkLst>
        </pc:spChg>
        <pc:spChg chg="mod">
          <ac:chgData name="Masaki Suzuki" userId="2c4feb2ed34ad1a7" providerId="Windows Live" clId="Web-{67ADF70A-EBC5-41A0-B0C4-0C80B0F68E18}" dt="2021-05-23T10:17:51.865" v="4" actId="1076"/>
          <ac:spMkLst>
            <pc:docMk/>
            <pc:sldMk cId="417884195" sldId="356"/>
            <ac:spMk id="3" creationId="{8CC80356-C1A5-4ED7-A2FC-EABBE4275189}"/>
          </ac:spMkLst>
        </pc:spChg>
        <pc:spChg chg="mod">
          <ac:chgData name="Masaki Suzuki" userId="2c4feb2ed34ad1a7" providerId="Windows Live" clId="Web-{67ADF70A-EBC5-41A0-B0C4-0C80B0F68E18}" dt="2021-05-23T10:18:33.366" v="21" actId="1076"/>
          <ac:spMkLst>
            <pc:docMk/>
            <pc:sldMk cId="417884195" sldId="356"/>
            <ac:spMk id="6" creationId="{9B351373-61F5-4ABD-AACE-C9FB200F3C68}"/>
          </ac:spMkLst>
        </pc:spChg>
        <pc:spChg chg="add mod">
          <ac:chgData name="Masaki Suzuki" userId="2c4feb2ed34ad1a7" providerId="Windows Live" clId="Web-{67ADF70A-EBC5-41A0-B0C4-0C80B0F68E18}" dt="2021-05-23T10:21:21.369" v="45"/>
          <ac:spMkLst>
            <pc:docMk/>
            <pc:sldMk cId="417884195" sldId="356"/>
            <ac:spMk id="8" creationId="{9E073313-222C-4C50-8A37-6E5D0C43C4E7}"/>
          </ac:spMkLst>
        </pc:spChg>
        <pc:spChg chg="mod">
          <ac:chgData name="Masaki Suzuki" userId="2c4feb2ed34ad1a7" providerId="Windows Live" clId="Web-{67ADF70A-EBC5-41A0-B0C4-0C80B0F68E18}" dt="2021-05-23T10:18:24.616" v="19" actId="1076"/>
          <ac:spMkLst>
            <pc:docMk/>
            <pc:sldMk cId="417884195" sldId="356"/>
            <ac:spMk id="16" creationId="{EE46083A-AB63-43FE-A3A7-C078F8E56F72}"/>
          </ac:spMkLst>
        </pc:spChg>
        <pc:spChg chg="mod">
          <ac:chgData name="Masaki Suzuki" userId="2c4feb2ed34ad1a7" providerId="Windows Live" clId="Web-{67ADF70A-EBC5-41A0-B0C4-0C80B0F68E18}" dt="2021-05-23T10:18:16.116" v="18" actId="20577"/>
          <ac:spMkLst>
            <pc:docMk/>
            <pc:sldMk cId="417884195" sldId="356"/>
            <ac:spMk id="193" creationId="{00000000-0000-0000-0000-000000000000}"/>
          </ac:spMkLst>
        </pc:spChg>
        <pc:picChg chg="add del mod">
          <ac:chgData name="Masaki Suzuki" userId="2c4feb2ed34ad1a7" providerId="Windows Live" clId="Web-{67ADF70A-EBC5-41A0-B0C4-0C80B0F68E18}" dt="2021-05-23T10:20:16.227" v="30"/>
          <ac:picMkLst>
            <pc:docMk/>
            <pc:sldMk cId="417884195" sldId="356"/>
            <ac:picMk id="4" creationId="{2CC6082B-AD54-49B3-BBB8-3B6CD88C8277}"/>
          </ac:picMkLst>
        </pc:picChg>
        <pc:picChg chg="add mod">
          <ac:chgData name="Masaki Suzuki" userId="2c4feb2ed34ad1a7" providerId="Windows Live" clId="Web-{67ADF70A-EBC5-41A0-B0C4-0C80B0F68E18}" dt="2021-05-23T10:21:00.446" v="42" actId="1076"/>
          <ac:picMkLst>
            <pc:docMk/>
            <pc:sldMk cId="417884195" sldId="356"/>
            <ac:picMk id="5" creationId="{12524F8E-3A75-49B7-B732-995565B83590}"/>
          </ac:picMkLst>
        </pc:picChg>
        <pc:picChg chg="add mod">
          <ac:chgData name="Masaki Suzuki" userId="2c4feb2ed34ad1a7" providerId="Windows Live" clId="Web-{67ADF70A-EBC5-41A0-B0C4-0C80B0F68E18}" dt="2021-05-23T10:20:59.228" v="41" actId="1076"/>
          <ac:picMkLst>
            <pc:docMk/>
            <pc:sldMk cId="417884195" sldId="356"/>
            <ac:picMk id="7" creationId="{86105871-AC18-40E1-93AD-E156EBADA3D0}"/>
          </ac:picMkLst>
        </pc:picChg>
      </pc:sldChg>
      <pc:sldChg chg="modSp">
        <pc:chgData name="Masaki Suzuki" userId="2c4feb2ed34ad1a7" providerId="Windows Live" clId="Web-{67ADF70A-EBC5-41A0-B0C4-0C80B0F68E18}" dt="2021-05-23T10:25:02.700" v="88" actId="1076"/>
        <pc:sldMkLst>
          <pc:docMk/>
          <pc:sldMk cId="1964687424" sldId="357"/>
        </pc:sldMkLst>
        <pc:spChg chg="mod">
          <ac:chgData name="Masaki Suzuki" userId="2c4feb2ed34ad1a7" providerId="Windows Live" clId="Web-{67ADF70A-EBC5-41A0-B0C4-0C80B0F68E18}" dt="2021-05-23T10:24:35.544" v="84" actId="14100"/>
          <ac:spMkLst>
            <pc:docMk/>
            <pc:sldMk cId="1964687424" sldId="357"/>
            <ac:spMk id="11" creationId="{1E6485E0-4E0A-410D-8447-C900B67005A8}"/>
          </ac:spMkLst>
        </pc:spChg>
        <pc:spChg chg="mod">
          <ac:chgData name="Masaki Suzuki" userId="2c4feb2ed34ad1a7" providerId="Windows Live" clId="Web-{67ADF70A-EBC5-41A0-B0C4-0C80B0F68E18}" dt="2021-05-23T10:24:21.606" v="81" actId="1076"/>
          <ac:spMkLst>
            <pc:docMk/>
            <pc:sldMk cId="1964687424" sldId="357"/>
            <ac:spMk id="12" creationId="{9C54AC2B-4295-4B14-B117-7FBB36A39E75}"/>
          </ac:spMkLst>
        </pc:spChg>
        <pc:spChg chg="mod">
          <ac:chgData name="Masaki Suzuki" userId="2c4feb2ed34ad1a7" providerId="Windows Live" clId="Web-{67ADF70A-EBC5-41A0-B0C4-0C80B0F68E18}" dt="2021-05-23T10:24:17.497" v="80" actId="1076"/>
          <ac:spMkLst>
            <pc:docMk/>
            <pc:sldMk cId="1964687424" sldId="357"/>
            <ac:spMk id="13" creationId="{1EEA8C4F-ABC7-4041-8CF8-2AE50C304F23}"/>
          </ac:spMkLst>
        </pc:spChg>
        <pc:spChg chg="mod">
          <ac:chgData name="Masaki Suzuki" userId="2c4feb2ed34ad1a7" providerId="Windows Live" clId="Web-{67ADF70A-EBC5-41A0-B0C4-0C80B0F68E18}" dt="2021-05-23T10:24:54.997" v="87" actId="20577"/>
          <ac:spMkLst>
            <pc:docMk/>
            <pc:sldMk cId="1964687424" sldId="357"/>
            <ac:spMk id="16" creationId="{4253C35F-3FE7-4551-9C43-A09960FB8AF5}"/>
          </ac:spMkLst>
        </pc:spChg>
        <pc:spChg chg="mod">
          <ac:chgData name="Masaki Suzuki" userId="2c4feb2ed34ad1a7" providerId="Windows Live" clId="Web-{67ADF70A-EBC5-41A0-B0C4-0C80B0F68E18}" dt="2021-05-23T10:24:23.637" v="82" actId="1076"/>
          <ac:spMkLst>
            <pc:docMk/>
            <pc:sldMk cId="1964687424" sldId="357"/>
            <ac:spMk id="24" creationId="{8291DC5E-1BC1-4D9B-A041-846B66E3CD30}"/>
          </ac:spMkLst>
        </pc:spChg>
        <pc:picChg chg="mod">
          <ac:chgData name="Masaki Suzuki" userId="2c4feb2ed34ad1a7" providerId="Windows Live" clId="Web-{67ADF70A-EBC5-41A0-B0C4-0C80B0F68E18}" dt="2021-05-23T10:25:02.700" v="88" actId="1076"/>
          <ac:picMkLst>
            <pc:docMk/>
            <pc:sldMk cId="1964687424" sldId="357"/>
            <ac:picMk id="8" creationId="{84CC0104-4435-4F97-BEFA-03DD76FACEC2}"/>
          </ac:picMkLst>
        </pc:picChg>
      </pc:sldChg>
      <pc:sldChg chg="modSp">
        <pc:chgData name="Masaki Suzuki" userId="2c4feb2ed34ad1a7" providerId="Windows Live" clId="Web-{67ADF70A-EBC5-41A0-B0C4-0C80B0F68E18}" dt="2021-05-23T10:27:56.328" v="160" actId="20577"/>
        <pc:sldMkLst>
          <pc:docMk/>
          <pc:sldMk cId="1559355560" sldId="376"/>
        </pc:sldMkLst>
        <pc:spChg chg="mod">
          <ac:chgData name="Masaki Suzuki" userId="2c4feb2ed34ad1a7" providerId="Windows Live" clId="Web-{67ADF70A-EBC5-41A0-B0C4-0C80B0F68E18}" dt="2021-05-23T10:27:56.328" v="160" actId="20577"/>
          <ac:spMkLst>
            <pc:docMk/>
            <pc:sldMk cId="1559355560" sldId="376"/>
            <ac:spMk id="2" creationId="{89E8158B-5EEC-45B0-8FEB-AB7342825C24}"/>
          </ac:spMkLst>
        </pc:spChg>
      </pc:sldChg>
      <pc:sldChg chg="modSp">
        <pc:chgData name="Masaki Suzuki" userId="2c4feb2ed34ad1a7" providerId="Windows Live" clId="Web-{67ADF70A-EBC5-41A0-B0C4-0C80B0F68E18}" dt="2021-05-23T10:28:36.095" v="196" actId="20577"/>
        <pc:sldMkLst>
          <pc:docMk/>
          <pc:sldMk cId="4246320596" sldId="378"/>
        </pc:sldMkLst>
        <pc:spChg chg="mod">
          <ac:chgData name="Masaki Suzuki" userId="2c4feb2ed34ad1a7" providerId="Windows Live" clId="Web-{67ADF70A-EBC5-41A0-B0C4-0C80B0F68E18}" dt="2021-05-23T10:28:36.095" v="196" actId="20577"/>
          <ac:spMkLst>
            <pc:docMk/>
            <pc:sldMk cId="4246320596" sldId="378"/>
            <ac:spMk id="2" creationId="{89E8158B-5EEC-45B0-8FEB-AB7342825C24}"/>
          </ac:spMkLst>
        </pc:spChg>
      </pc:sldChg>
      <pc:sldChg chg="modSp">
        <pc:chgData name="Masaki Suzuki" userId="2c4feb2ed34ad1a7" providerId="Windows Live" clId="Web-{67ADF70A-EBC5-41A0-B0C4-0C80B0F68E18}" dt="2021-05-23T10:25:39.404" v="105" actId="20577"/>
        <pc:sldMkLst>
          <pc:docMk/>
          <pc:sldMk cId="927693009" sldId="382"/>
        </pc:sldMkLst>
        <pc:spChg chg="mod">
          <ac:chgData name="Masaki Suzuki" userId="2c4feb2ed34ad1a7" providerId="Windows Live" clId="Web-{67ADF70A-EBC5-41A0-B0C4-0C80B0F68E18}" dt="2021-05-23T10:25:39.404" v="105" actId="20577"/>
          <ac:spMkLst>
            <pc:docMk/>
            <pc:sldMk cId="927693009" sldId="382"/>
            <ac:spMk id="2" creationId="{89E8158B-5EEC-45B0-8FEB-AB7342825C24}"/>
          </ac:spMkLst>
        </pc:spChg>
      </pc:sldChg>
      <pc:sldChg chg="modSp">
        <pc:chgData name="Masaki Suzuki" userId="2c4feb2ed34ad1a7" providerId="Windows Live" clId="Web-{67ADF70A-EBC5-41A0-B0C4-0C80B0F68E18}" dt="2021-05-23T10:29:14.048" v="214" actId="20577"/>
        <pc:sldMkLst>
          <pc:docMk/>
          <pc:sldMk cId="2206464848" sldId="384"/>
        </pc:sldMkLst>
        <pc:spChg chg="mod">
          <ac:chgData name="Masaki Suzuki" userId="2c4feb2ed34ad1a7" providerId="Windows Live" clId="Web-{67ADF70A-EBC5-41A0-B0C4-0C80B0F68E18}" dt="2021-05-23T10:29:03.501" v="210" actId="20577"/>
          <ac:spMkLst>
            <pc:docMk/>
            <pc:sldMk cId="2206464848" sldId="384"/>
            <ac:spMk id="2" creationId="{89E8158B-5EEC-45B0-8FEB-AB7342825C24}"/>
          </ac:spMkLst>
        </pc:spChg>
        <pc:spChg chg="mod">
          <ac:chgData name="Masaki Suzuki" userId="2c4feb2ed34ad1a7" providerId="Windows Live" clId="Web-{67ADF70A-EBC5-41A0-B0C4-0C80B0F68E18}" dt="2021-05-23T10:29:14.048" v="214" actId="20577"/>
          <ac:spMkLst>
            <pc:docMk/>
            <pc:sldMk cId="2206464848" sldId="384"/>
            <ac:spMk id="6" creationId="{5FD2ECB2-1C1A-40DA-AEDF-CF340048781A}"/>
          </ac:spMkLst>
        </pc:spChg>
      </pc:sldChg>
      <pc:sldChg chg="modSp">
        <pc:chgData name="Masaki Suzuki" userId="2c4feb2ed34ad1a7" providerId="Windows Live" clId="Web-{67ADF70A-EBC5-41A0-B0C4-0C80B0F68E18}" dt="2021-05-23T10:26:15.858" v="124" actId="20577"/>
        <pc:sldMkLst>
          <pc:docMk/>
          <pc:sldMk cId="900628308" sldId="402"/>
        </pc:sldMkLst>
        <pc:spChg chg="mod">
          <ac:chgData name="Masaki Suzuki" userId="2c4feb2ed34ad1a7" providerId="Windows Live" clId="Web-{67ADF70A-EBC5-41A0-B0C4-0C80B0F68E18}" dt="2021-05-23T10:26:15.858" v="124" actId="20577"/>
          <ac:spMkLst>
            <pc:docMk/>
            <pc:sldMk cId="900628308" sldId="402"/>
            <ac:spMk id="2" creationId="{89E8158B-5EEC-45B0-8FEB-AB7342825C24}"/>
          </ac:spMkLst>
        </pc:spChg>
      </pc:sldChg>
      <pc:sldChg chg="addSp delSp modSp">
        <pc:chgData name="Masaki Suzuki" userId="2c4feb2ed34ad1a7" providerId="Windows Live" clId="Web-{67ADF70A-EBC5-41A0-B0C4-0C80B0F68E18}" dt="2021-05-23T10:23:46.809" v="70" actId="1076"/>
        <pc:sldMkLst>
          <pc:docMk/>
          <pc:sldMk cId="1670774392" sldId="408"/>
        </pc:sldMkLst>
        <pc:picChg chg="add mod">
          <ac:chgData name="Masaki Suzuki" userId="2c4feb2ed34ad1a7" providerId="Windows Live" clId="Web-{67ADF70A-EBC5-41A0-B0C4-0C80B0F68E18}" dt="2021-05-23T10:21:55.557" v="49" actId="14100"/>
          <ac:picMkLst>
            <pc:docMk/>
            <pc:sldMk cId="1670774392" sldId="408"/>
            <ac:picMk id="2" creationId="{CB0C6EBE-2257-48AB-9D34-E8F871CE8360}"/>
          </ac:picMkLst>
        </pc:picChg>
        <pc:picChg chg="del">
          <ac:chgData name="Masaki Suzuki" userId="2c4feb2ed34ad1a7" providerId="Windows Live" clId="Web-{67ADF70A-EBC5-41A0-B0C4-0C80B0F68E18}" dt="2021-05-23T10:22:12.041" v="50"/>
          <ac:picMkLst>
            <pc:docMk/>
            <pc:sldMk cId="1670774392" sldId="408"/>
            <ac:picMk id="4" creationId="{15486FAA-3C60-409D-BAFA-5DFEAA207B06}"/>
          </ac:picMkLst>
        </pc:picChg>
        <pc:picChg chg="add mod">
          <ac:chgData name="Masaki Suzuki" userId="2c4feb2ed34ad1a7" providerId="Windows Live" clId="Web-{67ADF70A-EBC5-41A0-B0C4-0C80B0F68E18}" dt="2021-05-23T10:22:24.073" v="56" actId="14100"/>
          <ac:picMkLst>
            <pc:docMk/>
            <pc:sldMk cId="1670774392" sldId="408"/>
            <ac:picMk id="5" creationId="{8B2BB965-4950-47A8-91F2-B1906EB7FB08}"/>
          </ac:picMkLst>
        </pc:picChg>
        <pc:picChg chg="add mod">
          <ac:chgData name="Masaki Suzuki" userId="2c4feb2ed34ad1a7" providerId="Windows Live" clId="Web-{67ADF70A-EBC5-41A0-B0C4-0C80B0F68E18}" dt="2021-05-23T10:23:46.809" v="70" actId="1076"/>
          <ac:picMkLst>
            <pc:docMk/>
            <pc:sldMk cId="1670774392" sldId="408"/>
            <ac:picMk id="6" creationId="{8FCCB005-3466-41DC-B9A2-D4DDDABDD8FF}"/>
          </ac:picMkLst>
        </pc:picChg>
        <pc:picChg chg="add mod">
          <ac:chgData name="Masaki Suzuki" userId="2c4feb2ed34ad1a7" providerId="Windows Live" clId="Web-{67ADF70A-EBC5-41A0-B0C4-0C80B0F68E18}" dt="2021-05-23T10:23:41.543" v="69" actId="1076"/>
          <ac:picMkLst>
            <pc:docMk/>
            <pc:sldMk cId="1670774392" sldId="408"/>
            <ac:picMk id="7" creationId="{338B6D80-BED9-4F05-A1E2-9DDD7FBF3D7D}"/>
          </ac:picMkLst>
        </pc:picChg>
      </pc:sldChg>
      <pc:sldChg chg="modSp">
        <pc:chgData name="Masaki Suzuki" userId="2c4feb2ed34ad1a7" providerId="Windows Live" clId="Web-{67ADF70A-EBC5-41A0-B0C4-0C80B0F68E18}" dt="2021-05-23T10:26:58.765" v="137" actId="20577"/>
        <pc:sldMkLst>
          <pc:docMk/>
          <pc:sldMk cId="3867814684" sldId="417"/>
        </pc:sldMkLst>
        <pc:spChg chg="mod">
          <ac:chgData name="Masaki Suzuki" userId="2c4feb2ed34ad1a7" providerId="Windows Live" clId="Web-{67ADF70A-EBC5-41A0-B0C4-0C80B0F68E18}" dt="2021-05-23T10:26:58.765" v="137" actId="20577"/>
          <ac:spMkLst>
            <pc:docMk/>
            <pc:sldMk cId="3867814684" sldId="417"/>
            <ac:spMk id="2" creationId="{89E8158B-5EEC-45B0-8FEB-AB7342825C24}"/>
          </ac:spMkLst>
        </pc:spChg>
      </pc:sldChg>
      <pc:sldChg chg="modSp">
        <pc:chgData name="Masaki Suzuki" userId="2c4feb2ed34ad1a7" providerId="Windows Live" clId="Web-{67ADF70A-EBC5-41A0-B0C4-0C80B0F68E18}" dt="2021-05-23T10:27:25.343" v="147" actId="20577"/>
        <pc:sldMkLst>
          <pc:docMk/>
          <pc:sldMk cId="870942326" sldId="418"/>
        </pc:sldMkLst>
        <pc:spChg chg="mod">
          <ac:chgData name="Masaki Suzuki" userId="2c4feb2ed34ad1a7" providerId="Windows Live" clId="Web-{67ADF70A-EBC5-41A0-B0C4-0C80B0F68E18}" dt="2021-05-23T10:27:25.343" v="147" actId="20577"/>
          <ac:spMkLst>
            <pc:docMk/>
            <pc:sldMk cId="870942326" sldId="418"/>
            <ac:spMk id="2" creationId="{89E8158B-5EEC-45B0-8FEB-AB7342825C24}"/>
          </ac:spMkLst>
        </pc:spChg>
      </pc:sldChg>
      <pc:sldChg chg="addSp delSp modSp">
        <pc:chgData name="Masaki Suzuki" userId="2c4feb2ed34ad1a7" providerId="Windows Live" clId="Web-{67ADF70A-EBC5-41A0-B0C4-0C80B0F68E18}" dt="2021-05-23T10:34:33.198" v="286"/>
        <pc:sldMkLst>
          <pc:docMk/>
          <pc:sldMk cId="11004748" sldId="426"/>
        </pc:sldMkLst>
        <pc:spChg chg="mod">
          <ac:chgData name="Masaki Suzuki" userId="2c4feb2ed34ad1a7" providerId="Windows Live" clId="Web-{67ADF70A-EBC5-41A0-B0C4-0C80B0F68E18}" dt="2021-05-23T10:33:11.853" v="264" actId="20577"/>
          <ac:spMkLst>
            <pc:docMk/>
            <pc:sldMk cId="11004748" sldId="426"/>
            <ac:spMk id="11" creationId="{6767F72A-B215-4DDD-8F1E-F5C7B53A0E3B}"/>
          </ac:spMkLst>
        </pc:spChg>
        <pc:picChg chg="add del mod">
          <ac:chgData name="Masaki Suzuki" userId="2c4feb2ed34ad1a7" providerId="Windows Live" clId="Web-{67ADF70A-EBC5-41A0-B0C4-0C80B0F68E18}" dt="2021-05-23T10:31:02.444" v="234"/>
          <ac:picMkLst>
            <pc:docMk/>
            <pc:sldMk cId="11004748" sldId="426"/>
            <ac:picMk id="7" creationId="{2AE3146A-F79D-4ECF-B834-4FB45E187DC8}"/>
          </ac:picMkLst>
        </pc:picChg>
        <pc:picChg chg="add mod">
          <ac:chgData name="Masaki Suzuki" userId="2c4feb2ed34ad1a7" providerId="Windows Live" clId="Web-{67ADF70A-EBC5-41A0-B0C4-0C80B0F68E18}" dt="2021-05-23T10:32:17.071" v="250" actId="1076"/>
          <ac:picMkLst>
            <pc:docMk/>
            <pc:sldMk cId="11004748" sldId="426"/>
            <ac:picMk id="8" creationId="{075054CB-4A60-49A3-8CF2-AADD16DC85F5}"/>
          </ac:picMkLst>
        </pc:picChg>
        <pc:inkChg chg="add del">
          <ac:chgData name="Masaki Suzuki" userId="2c4feb2ed34ad1a7" providerId="Windows Live" clId="Web-{67ADF70A-EBC5-41A0-B0C4-0C80B0F68E18}" dt="2021-05-23T10:33:31.556" v="268"/>
          <ac:inkMkLst>
            <pc:docMk/>
            <pc:sldMk cId="11004748" sldId="426"/>
            <ac:inkMk id="10" creationId="{0355713F-C6BC-4564-BA06-507824139478}"/>
          </ac:inkMkLst>
        </pc:inkChg>
        <pc:inkChg chg="add del">
          <ac:chgData name="Masaki Suzuki" userId="2c4feb2ed34ad1a7" providerId="Windows Live" clId="Web-{67ADF70A-EBC5-41A0-B0C4-0C80B0F68E18}" dt="2021-05-23T10:33:29.697" v="267"/>
          <ac:inkMkLst>
            <pc:docMk/>
            <pc:sldMk cId="11004748" sldId="426"/>
            <ac:inkMk id="14" creationId="{AF9D235B-894A-4E8C-A590-F50CFBDBA151}"/>
          </ac:inkMkLst>
        </pc:inkChg>
        <pc:inkChg chg="add del">
          <ac:chgData name="Masaki Suzuki" userId="2c4feb2ed34ad1a7" providerId="Windows Live" clId="Web-{67ADF70A-EBC5-41A0-B0C4-0C80B0F68E18}" dt="2021-05-23T10:34:01.885" v="278"/>
          <ac:inkMkLst>
            <pc:docMk/>
            <pc:sldMk cId="11004748" sldId="426"/>
            <ac:inkMk id="18" creationId="{D993B604-7A42-4FF5-956C-231C5F0AFBAF}"/>
          </ac:inkMkLst>
        </pc:inkChg>
        <pc:inkChg chg="add del">
          <ac:chgData name="Masaki Suzuki" userId="2c4feb2ed34ad1a7" providerId="Windows Live" clId="Web-{67ADF70A-EBC5-41A0-B0C4-0C80B0F68E18}" dt="2021-05-23T10:33:59.119" v="277"/>
          <ac:inkMkLst>
            <pc:docMk/>
            <pc:sldMk cId="11004748" sldId="426"/>
            <ac:inkMk id="19" creationId="{D60BBCE4-DFF5-49E6-BECC-8B946BEB76FC}"/>
          </ac:inkMkLst>
        </pc:inkChg>
        <pc:inkChg chg="add del">
          <ac:chgData name="Masaki Suzuki" userId="2c4feb2ed34ad1a7" providerId="Windows Live" clId="Web-{67ADF70A-EBC5-41A0-B0C4-0C80B0F68E18}" dt="2021-05-23T10:33:56.010" v="276"/>
          <ac:inkMkLst>
            <pc:docMk/>
            <pc:sldMk cId="11004748" sldId="426"/>
            <ac:inkMk id="20" creationId="{A532FAE8-06DC-460C-AF79-BBCC9BBCA2FC}"/>
          </ac:inkMkLst>
        </pc:inkChg>
        <pc:inkChg chg="add del">
          <ac:chgData name="Masaki Suzuki" userId="2c4feb2ed34ad1a7" providerId="Windows Live" clId="Web-{67ADF70A-EBC5-41A0-B0C4-0C80B0F68E18}" dt="2021-05-23T10:33:53.838" v="275"/>
          <ac:inkMkLst>
            <pc:docMk/>
            <pc:sldMk cId="11004748" sldId="426"/>
            <ac:inkMk id="21" creationId="{DB1A6576-7BCA-484C-9DB6-DF50F5D33B2D}"/>
          </ac:inkMkLst>
        </pc:inkChg>
        <pc:inkChg chg="add del">
          <ac:chgData name="Masaki Suzuki" userId="2c4feb2ed34ad1a7" providerId="Windows Live" clId="Web-{67ADF70A-EBC5-41A0-B0C4-0C80B0F68E18}" dt="2021-05-23T10:33:51.041" v="274"/>
          <ac:inkMkLst>
            <pc:docMk/>
            <pc:sldMk cId="11004748" sldId="426"/>
            <ac:inkMk id="22" creationId="{DD846463-2AE3-48A1-85D2-3C63AB96BA5D}"/>
          </ac:inkMkLst>
        </pc:inkChg>
        <pc:inkChg chg="add del">
          <ac:chgData name="Masaki Suzuki" userId="2c4feb2ed34ad1a7" providerId="Windows Live" clId="Web-{67ADF70A-EBC5-41A0-B0C4-0C80B0F68E18}" dt="2021-05-23T10:34:10.073" v="280"/>
          <ac:inkMkLst>
            <pc:docMk/>
            <pc:sldMk cId="11004748" sldId="426"/>
            <ac:inkMk id="23" creationId="{1DAC9F9A-3851-4179-954E-05C877AC6CB6}"/>
          </ac:inkMkLst>
        </pc:inkChg>
        <pc:inkChg chg="add del">
          <ac:chgData name="Masaki Suzuki" userId="2c4feb2ed34ad1a7" providerId="Windows Live" clId="Web-{67ADF70A-EBC5-41A0-B0C4-0C80B0F68E18}" dt="2021-05-23T10:34:17.588" v="282"/>
          <ac:inkMkLst>
            <pc:docMk/>
            <pc:sldMk cId="11004748" sldId="426"/>
            <ac:inkMk id="24" creationId="{8B40FA7E-116C-43C3-9FBA-DA5BDC7E8C22}"/>
          </ac:inkMkLst>
        </pc:inkChg>
        <pc:inkChg chg="add del">
          <ac:chgData name="Masaki Suzuki" userId="2c4feb2ed34ad1a7" providerId="Windows Live" clId="Web-{67ADF70A-EBC5-41A0-B0C4-0C80B0F68E18}" dt="2021-05-23T10:34:24.698" v="284"/>
          <ac:inkMkLst>
            <pc:docMk/>
            <pc:sldMk cId="11004748" sldId="426"/>
            <ac:inkMk id="25" creationId="{359B0249-A53D-460C-9E82-3D92E34D2F03}"/>
          </ac:inkMkLst>
        </pc:inkChg>
        <pc:inkChg chg="add del">
          <ac:chgData name="Masaki Suzuki" userId="2c4feb2ed34ad1a7" providerId="Windows Live" clId="Web-{67ADF70A-EBC5-41A0-B0C4-0C80B0F68E18}" dt="2021-05-23T10:34:33.198" v="286"/>
          <ac:inkMkLst>
            <pc:docMk/>
            <pc:sldMk cId="11004748" sldId="426"/>
            <ac:inkMk id="26" creationId="{BDB40FA2-E4D1-4498-97F0-92A1AFB8DB86}"/>
          </ac:inkMkLst>
        </pc:inkChg>
        <pc:cxnChg chg="add del mod">
          <ac:chgData name="Masaki Suzuki" userId="2c4feb2ed34ad1a7" providerId="Windows Live" clId="Web-{67ADF70A-EBC5-41A0-B0C4-0C80B0F68E18}" dt="2021-05-23T10:32:08.102" v="247"/>
          <ac:cxnSpMkLst>
            <pc:docMk/>
            <pc:sldMk cId="11004748" sldId="426"/>
            <ac:cxnSpMk id="15" creationId="{6709A028-455E-464D-8D31-DFA54E2966E7}"/>
          </ac:cxnSpMkLst>
        </pc:cxnChg>
        <pc:cxnChg chg="add mod">
          <ac:chgData name="Masaki Suzuki" userId="2c4feb2ed34ad1a7" providerId="Windows Live" clId="Web-{67ADF70A-EBC5-41A0-B0C4-0C80B0F68E18}" dt="2021-05-23T10:32:25.883" v="253" actId="1076"/>
          <ac:cxnSpMkLst>
            <pc:docMk/>
            <pc:sldMk cId="11004748" sldId="426"/>
            <ac:cxnSpMk id="16" creationId="{DD329423-B79B-4806-AA16-310A10D19BE1}"/>
          </ac:cxnSpMkLst>
        </pc:cxnChg>
        <pc:cxnChg chg="add mod">
          <ac:chgData name="Masaki Suzuki" userId="2c4feb2ed34ad1a7" providerId="Windows Live" clId="Web-{67ADF70A-EBC5-41A0-B0C4-0C80B0F68E18}" dt="2021-05-23T10:32:48.368" v="258" actId="1076"/>
          <ac:cxnSpMkLst>
            <pc:docMk/>
            <pc:sldMk cId="11004748" sldId="426"/>
            <ac:cxnSpMk id="17" creationId="{51F7E717-0AAA-40F4-BBEC-547D44331E70}"/>
          </ac:cxnSpMkLst>
        </pc:cxnChg>
      </pc:sldChg>
      <pc:sldChg chg="modSp">
        <pc:chgData name="Masaki Suzuki" userId="2c4feb2ed34ad1a7" providerId="Windows Live" clId="Web-{67ADF70A-EBC5-41A0-B0C4-0C80B0F68E18}" dt="2021-05-23T10:29:49.893" v="227" actId="20577"/>
        <pc:sldMkLst>
          <pc:docMk/>
          <pc:sldMk cId="2683761033" sldId="444"/>
        </pc:sldMkLst>
        <pc:spChg chg="mod">
          <ac:chgData name="Masaki Suzuki" userId="2c4feb2ed34ad1a7" providerId="Windows Live" clId="Web-{67ADF70A-EBC5-41A0-B0C4-0C80B0F68E18}" dt="2021-05-23T10:29:49.893" v="227" actId="20577"/>
          <ac:spMkLst>
            <pc:docMk/>
            <pc:sldMk cId="2683761033" sldId="444"/>
            <ac:spMk id="11" creationId="{6767F72A-B215-4DDD-8F1E-F5C7B53A0E3B}"/>
          </ac:spMkLst>
        </pc:spChg>
      </pc:sldChg>
      <pc:sldChg chg="modSp">
        <pc:chgData name="Masaki Suzuki" userId="2c4feb2ed34ad1a7" providerId="Windows Live" clId="Web-{67ADF70A-EBC5-41A0-B0C4-0C80B0F68E18}" dt="2021-05-23T10:40:23.674" v="431" actId="20577"/>
        <pc:sldMkLst>
          <pc:docMk/>
          <pc:sldMk cId="2381764726" sldId="446"/>
        </pc:sldMkLst>
        <pc:spChg chg="mod">
          <ac:chgData name="Masaki Suzuki" userId="2c4feb2ed34ad1a7" providerId="Windows Live" clId="Web-{67ADF70A-EBC5-41A0-B0C4-0C80B0F68E18}" dt="2021-05-23T10:40:23.674" v="431" actId="20577"/>
          <ac:spMkLst>
            <pc:docMk/>
            <pc:sldMk cId="2381764726" sldId="446"/>
            <ac:spMk id="5" creationId="{F48F47DB-9D4A-4064-88ED-A829B4973A52}"/>
          </ac:spMkLst>
        </pc:spChg>
      </pc:sldChg>
      <pc:sldChg chg="addSp delSp modSp add replId">
        <pc:chgData name="Masaki Suzuki" userId="2c4feb2ed34ad1a7" providerId="Windows Live" clId="Web-{67ADF70A-EBC5-41A0-B0C4-0C80B0F68E18}" dt="2021-05-23T10:37:39.623" v="374" actId="20577"/>
        <pc:sldMkLst>
          <pc:docMk/>
          <pc:sldMk cId="484141058" sldId="448"/>
        </pc:sldMkLst>
        <pc:spChg chg="mod">
          <ac:chgData name="Masaki Suzuki" userId="2c4feb2ed34ad1a7" providerId="Windows Live" clId="Web-{67ADF70A-EBC5-41A0-B0C4-0C80B0F68E18}" dt="2021-05-23T10:36:15.778" v="304" actId="20577"/>
          <ac:spMkLst>
            <pc:docMk/>
            <pc:sldMk cId="484141058" sldId="448"/>
            <ac:spMk id="2" creationId="{89E8158B-5EEC-45B0-8FEB-AB7342825C24}"/>
          </ac:spMkLst>
        </pc:spChg>
        <pc:spChg chg="mod">
          <ac:chgData name="Masaki Suzuki" userId="2c4feb2ed34ad1a7" providerId="Windows Live" clId="Web-{67ADF70A-EBC5-41A0-B0C4-0C80B0F68E18}" dt="2021-05-23T10:37:10.998" v="357" actId="1076"/>
          <ac:spMkLst>
            <pc:docMk/>
            <pc:sldMk cId="484141058" sldId="448"/>
            <ac:spMk id="5" creationId="{F48F47DB-9D4A-4064-88ED-A829B4973A52}"/>
          </ac:spMkLst>
        </pc:spChg>
        <pc:spChg chg="mod">
          <ac:chgData name="Masaki Suzuki" userId="2c4feb2ed34ad1a7" providerId="Windows Live" clId="Web-{67ADF70A-EBC5-41A0-B0C4-0C80B0F68E18}" dt="2021-05-23T10:37:39.623" v="374" actId="20577"/>
          <ac:spMkLst>
            <pc:docMk/>
            <pc:sldMk cId="484141058" sldId="448"/>
            <ac:spMk id="7" creationId="{FD23F7C4-A5EA-4C76-8442-9728E93380EE}"/>
          </ac:spMkLst>
        </pc:spChg>
        <pc:spChg chg="add del">
          <ac:chgData name="Masaki Suzuki" userId="2c4feb2ed34ad1a7" providerId="Windows Live" clId="Web-{67ADF70A-EBC5-41A0-B0C4-0C80B0F68E18}" dt="2021-05-23T10:35:47.027" v="292"/>
          <ac:spMkLst>
            <pc:docMk/>
            <pc:sldMk cId="484141058" sldId="448"/>
            <ac:spMk id="9" creationId="{6764D1EB-C24A-4D34-B775-DA4A1A1D3122}"/>
          </ac:spMkLst>
        </pc:spChg>
        <pc:spChg chg="add del">
          <ac:chgData name="Masaki Suzuki" userId="2c4feb2ed34ad1a7" providerId="Windows Live" clId="Web-{67ADF70A-EBC5-41A0-B0C4-0C80B0F68E18}" dt="2021-05-23T10:36:09.137" v="297"/>
          <ac:spMkLst>
            <pc:docMk/>
            <pc:sldMk cId="484141058" sldId="448"/>
            <ac:spMk id="10" creationId="{B3024B70-28EC-4A4A-9520-1379A5963E20}"/>
          </ac:spMkLst>
        </pc:spChg>
        <pc:picChg chg="del">
          <ac:chgData name="Masaki Suzuki" userId="2c4feb2ed34ad1a7" providerId="Windows Live" clId="Web-{67ADF70A-EBC5-41A0-B0C4-0C80B0F68E18}" dt="2021-05-23T10:37:14.013" v="358"/>
          <ac:picMkLst>
            <pc:docMk/>
            <pc:sldMk cId="484141058" sldId="448"/>
            <ac:picMk id="13" creationId="{8BF68454-6F10-467F-BB03-78540117C8A9}"/>
          </ac:picMkLst>
        </pc:picChg>
        <pc:inkChg chg="add del">
          <ac:chgData name="Masaki Suzuki" userId="2c4feb2ed34ad1a7" providerId="Windows Live" clId="Web-{67ADF70A-EBC5-41A0-B0C4-0C80B0F68E18}" dt="2021-05-23T10:35:49.590" v="293"/>
          <ac:inkMkLst>
            <pc:docMk/>
            <pc:sldMk cId="484141058" sldId="448"/>
            <ac:inkMk id="4" creationId="{5623DC67-93B4-438D-9E62-241D1FE50AF4}"/>
          </ac:inkMkLst>
        </pc:inkChg>
        <pc:inkChg chg="add del">
          <ac:chgData name="Masaki Suzuki" userId="2c4feb2ed34ad1a7" providerId="Windows Live" clId="Web-{67ADF70A-EBC5-41A0-B0C4-0C80B0F68E18}" dt="2021-05-23T10:35:36.762" v="290"/>
          <ac:inkMkLst>
            <pc:docMk/>
            <pc:sldMk cId="484141058" sldId="448"/>
            <ac:inkMk id="8" creationId="{E24AD764-C1A0-4D18-AAB0-99F284093D7C}"/>
          </ac:inkMkLst>
        </pc:inkChg>
        <pc:inkChg chg="add del">
          <ac:chgData name="Masaki Suzuki" userId="2c4feb2ed34ad1a7" providerId="Windows Live" clId="Web-{67ADF70A-EBC5-41A0-B0C4-0C80B0F68E18}" dt="2021-05-23T10:35:57.653" v="296"/>
          <ac:inkMkLst>
            <pc:docMk/>
            <pc:sldMk cId="484141058" sldId="448"/>
            <ac:inkMk id="11" creationId="{D4F09F31-7596-4226-A105-41CAD7FC23DA}"/>
          </ac:inkMkLst>
        </pc:inkChg>
      </pc:sldChg>
    </pc:docChg>
  </pc:docChgLst>
  <pc:docChgLst>
    <pc:chgData name="Masaki Suzuki" userId="2c4feb2ed34ad1a7" providerId="Windows Live" clId="Web-{464193E5-026D-4322-8956-3C556BE078FC}"/>
    <pc:docChg chg="modSld">
      <pc:chgData name="Masaki Suzuki" userId="2c4feb2ed34ad1a7" providerId="Windows Live" clId="Web-{464193E5-026D-4322-8956-3C556BE078FC}" dt="2021-04-13T23:25:55.604" v="39" actId="1076"/>
      <pc:docMkLst>
        <pc:docMk/>
      </pc:docMkLst>
      <pc:sldChg chg="modSp">
        <pc:chgData name="Masaki Suzuki" userId="2c4feb2ed34ad1a7" providerId="Windows Live" clId="Web-{464193E5-026D-4322-8956-3C556BE078FC}" dt="2021-04-13T23:25:55.604" v="39" actId="1076"/>
        <pc:sldMkLst>
          <pc:docMk/>
          <pc:sldMk cId="0" sldId="256"/>
        </pc:sldMkLst>
        <pc:spChg chg="mod">
          <ac:chgData name="Masaki Suzuki" userId="2c4feb2ed34ad1a7" providerId="Windows Live" clId="Web-{464193E5-026D-4322-8956-3C556BE078FC}" dt="2021-04-13T23:20:23.753" v="4" actId="1076"/>
          <ac:spMkLst>
            <pc:docMk/>
            <pc:sldMk cId="0" sldId="256"/>
            <ac:spMk id="106" creationId="{00000000-0000-0000-0000-000000000000}"/>
          </ac:spMkLst>
        </pc:spChg>
        <pc:spChg chg="mod">
          <ac:chgData name="Masaki Suzuki" userId="2c4feb2ed34ad1a7" providerId="Windows Live" clId="Web-{464193E5-026D-4322-8956-3C556BE078FC}" dt="2021-04-13T23:20:07.753" v="2" actId="1076"/>
          <ac:spMkLst>
            <pc:docMk/>
            <pc:sldMk cId="0" sldId="256"/>
            <ac:spMk id="109" creationId="{00000000-0000-0000-0000-000000000000}"/>
          </ac:spMkLst>
        </pc:spChg>
        <pc:spChg chg="mod">
          <ac:chgData name="Masaki Suzuki" userId="2c4feb2ed34ad1a7" providerId="Windows Live" clId="Web-{464193E5-026D-4322-8956-3C556BE078FC}" dt="2021-04-13T23:25:55.604" v="39" actId="1076"/>
          <ac:spMkLst>
            <pc:docMk/>
            <pc:sldMk cId="0" sldId="256"/>
            <ac:spMk id="110" creationId="{00000000-0000-0000-0000-000000000000}"/>
          </ac:spMkLst>
        </pc:spChg>
      </pc:sldChg>
      <pc:sldChg chg="modSp">
        <pc:chgData name="Masaki Suzuki" userId="2c4feb2ed34ad1a7" providerId="Windows Live" clId="Web-{464193E5-026D-4322-8956-3C556BE078FC}" dt="2021-04-13T23:21:54.505" v="38" actId="1076"/>
        <pc:sldMkLst>
          <pc:docMk/>
          <pc:sldMk cId="0" sldId="261"/>
        </pc:sldMkLst>
        <pc:spChg chg="mod">
          <ac:chgData name="Masaki Suzuki" userId="2c4feb2ed34ad1a7" providerId="Windows Live" clId="Web-{464193E5-026D-4322-8956-3C556BE078FC}" dt="2021-04-13T23:21:49.208" v="37" actId="20577"/>
          <ac:spMkLst>
            <pc:docMk/>
            <pc:sldMk cId="0" sldId="261"/>
            <ac:spMk id="186" creationId="{00000000-0000-0000-0000-000000000000}"/>
          </ac:spMkLst>
        </pc:spChg>
        <pc:spChg chg="mod">
          <ac:chgData name="Masaki Suzuki" userId="2c4feb2ed34ad1a7" providerId="Windows Live" clId="Web-{464193E5-026D-4322-8956-3C556BE078FC}" dt="2021-04-13T23:21:54.505" v="38" actId="1076"/>
          <ac:spMkLst>
            <pc:docMk/>
            <pc:sldMk cId="0" sldId="261"/>
            <ac:spMk id="187" creationId="{00000000-0000-0000-0000-000000000000}"/>
          </ac:spMkLst>
        </pc:spChg>
      </pc:sldChg>
    </pc:docChg>
  </pc:docChgLst>
  <pc:docChgLst>
    <pc:chgData name="ゲスト ユーザー" providerId="Windows Live" clId="Web-{6CB42880-3508-46BC-B940-C69A1C9B2271}"/>
    <pc:docChg chg="addSld delSld modSld sldOrd">
      <pc:chgData name="ゲスト ユーザー" userId="" providerId="Windows Live" clId="Web-{6CB42880-3508-46BC-B940-C69A1C9B2271}" dt="2021-03-17T02:05:39.748" v="2354"/>
      <pc:docMkLst>
        <pc:docMk/>
      </pc:docMkLst>
      <pc:sldChg chg="modSp">
        <pc:chgData name="ゲスト ユーザー" userId="" providerId="Windows Live" clId="Web-{6CB42880-3508-46BC-B940-C69A1C9B2271}" dt="2021-03-17T00:24:19.408" v="812" actId="20577"/>
        <pc:sldMkLst>
          <pc:docMk/>
          <pc:sldMk cId="0" sldId="263"/>
        </pc:sldMkLst>
        <pc:spChg chg="mod">
          <ac:chgData name="ゲスト ユーザー" userId="" providerId="Windows Live" clId="Web-{6CB42880-3508-46BC-B940-C69A1C9B2271}" dt="2021-03-17T00:24:19.408" v="812" actId="20577"/>
          <ac:spMkLst>
            <pc:docMk/>
            <pc:sldMk cId="0" sldId="263"/>
            <ac:spMk id="2" creationId="{DC593FD8-6C71-4B69-A2AA-C8514B2A6CEE}"/>
          </ac:spMkLst>
        </pc:spChg>
      </pc:sldChg>
      <pc:sldChg chg="addSp delSp modSp del ord">
        <pc:chgData name="ゲスト ユーザー" userId="" providerId="Windows Live" clId="Web-{6CB42880-3508-46BC-B940-C69A1C9B2271}" dt="2021-03-16T23:54:12.580" v="183"/>
        <pc:sldMkLst>
          <pc:docMk/>
          <pc:sldMk cId="0" sldId="271"/>
        </pc:sldMkLst>
        <pc:spChg chg="mod">
          <ac:chgData name="ゲスト ユーザー" userId="" providerId="Windows Live" clId="Web-{6CB42880-3508-46BC-B940-C69A1C9B2271}" dt="2021-03-16T23:25:55.888" v="44" actId="20577"/>
          <ac:spMkLst>
            <pc:docMk/>
            <pc:sldMk cId="0" sldId="271"/>
            <ac:spMk id="325" creationId="{00000000-0000-0000-0000-000000000000}"/>
          </ac:spMkLst>
        </pc:spChg>
        <pc:picChg chg="add del mod">
          <ac:chgData name="ゲスト ユーザー" userId="" providerId="Windows Live" clId="Web-{6CB42880-3508-46BC-B940-C69A1C9B2271}" dt="2021-03-16T23:26:14.170" v="45"/>
          <ac:picMkLst>
            <pc:docMk/>
            <pc:sldMk cId="0" sldId="271"/>
            <ac:picMk id="2" creationId="{7EF858D4-340D-4FB1-B028-DA621E1715D5}"/>
          </ac:picMkLst>
        </pc:picChg>
      </pc:sldChg>
      <pc:sldChg chg="addSp delSp modSp">
        <pc:chgData name="ゲスト ユーザー" userId="" providerId="Windows Live" clId="Web-{6CB42880-3508-46BC-B940-C69A1C9B2271}" dt="2021-03-17T00:47:51.854" v="1396" actId="20577"/>
        <pc:sldMkLst>
          <pc:docMk/>
          <pc:sldMk cId="0" sldId="273"/>
        </pc:sldMkLst>
        <pc:spChg chg="mod">
          <ac:chgData name="ゲスト ユーザー" userId="" providerId="Windows Live" clId="Web-{6CB42880-3508-46BC-B940-C69A1C9B2271}" dt="2021-03-17T00:47:51.854" v="1396" actId="20577"/>
          <ac:spMkLst>
            <pc:docMk/>
            <pc:sldMk cId="0" sldId="273"/>
            <ac:spMk id="3" creationId="{41B6E82B-6D9B-4BBB-B277-69B8CA0B91C3}"/>
          </ac:spMkLst>
        </pc:spChg>
        <pc:spChg chg="mod">
          <ac:chgData name="ゲスト ユーザー" userId="" providerId="Windows Live" clId="Web-{6CB42880-3508-46BC-B940-C69A1C9B2271}" dt="2021-03-17T00:47:04.494" v="1369" actId="20577"/>
          <ac:spMkLst>
            <pc:docMk/>
            <pc:sldMk cId="0" sldId="273"/>
            <ac:spMk id="350" creationId="{00000000-0000-0000-0000-000000000000}"/>
          </ac:spMkLst>
        </pc:spChg>
        <pc:spChg chg="mod">
          <ac:chgData name="ゲスト ユーザー" userId="" providerId="Windows Live" clId="Web-{6CB42880-3508-46BC-B940-C69A1C9B2271}" dt="2021-03-17T00:46:54.884" v="1368" actId="20577"/>
          <ac:spMkLst>
            <pc:docMk/>
            <pc:sldMk cId="0" sldId="273"/>
            <ac:spMk id="352" creationId="{00000000-0000-0000-0000-000000000000}"/>
          </ac:spMkLst>
        </pc:spChg>
        <pc:picChg chg="del">
          <ac:chgData name="ゲスト ユーザー" userId="" providerId="Windows Live" clId="Web-{6CB42880-3508-46BC-B940-C69A1C9B2271}" dt="2021-03-17T00:43:43.162" v="1312"/>
          <ac:picMkLst>
            <pc:docMk/>
            <pc:sldMk cId="0" sldId="273"/>
            <ac:picMk id="4" creationId="{3299CA1B-86CF-4C26-8085-5B66127D8E24}"/>
          </ac:picMkLst>
        </pc:picChg>
        <pc:picChg chg="add mod">
          <ac:chgData name="ゲスト ユーザー" userId="" providerId="Windows Live" clId="Web-{6CB42880-3508-46BC-B940-C69A1C9B2271}" dt="2021-03-17T00:45:15.476" v="1315" actId="14100"/>
          <ac:picMkLst>
            <pc:docMk/>
            <pc:sldMk cId="0" sldId="273"/>
            <ac:picMk id="5" creationId="{3428690F-E33B-44A7-ADA0-4EB49CBABFB1}"/>
          </ac:picMkLst>
        </pc:picChg>
      </pc:sldChg>
      <pc:sldChg chg="modSp ord">
        <pc:chgData name="ゲスト ユーザー" userId="" providerId="Windows Live" clId="Web-{6CB42880-3508-46BC-B940-C69A1C9B2271}" dt="2021-03-17T00:25:01.049" v="814" actId="1076"/>
        <pc:sldMkLst>
          <pc:docMk/>
          <pc:sldMk cId="0" sldId="274"/>
        </pc:sldMkLst>
        <pc:spChg chg="mod">
          <ac:chgData name="ゲスト ユーザー" userId="" providerId="Windows Live" clId="Web-{6CB42880-3508-46BC-B940-C69A1C9B2271}" dt="2021-03-16T23:21:12.507" v="22" actId="20577"/>
          <ac:spMkLst>
            <pc:docMk/>
            <pc:sldMk cId="0" sldId="274"/>
            <ac:spMk id="360" creationId="{00000000-0000-0000-0000-000000000000}"/>
          </ac:spMkLst>
        </pc:spChg>
        <pc:spChg chg="mod">
          <ac:chgData name="ゲスト ユーザー" userId="" providerId="Windows Live" clId="Web-{6CB42880-3508-46BC-B940-C69A1C9B2271}" dt="2021-03-17T00:25:01.049" v="814" actId="1076"/>
          <ac:spMkLst>
            <pc:docMk/>
            <pc:sldMk cId="0" sldId="274"/>
            <ac:spMk id="362" creationId="{00000000-0000-0000-0000-000000000000}"/>
          </ac:spMkLst>
        </pc:spChg>
        <pc:spChg chg="mod">
          <ac:chgData name="ゲスト ユーザー" userId="" providerId="Windows Live" clId="Web-{6CB42880-3508-46BC-B940-C69A1C9B2271}" dt="2021-03-16T23:52:18.750" v="103" actId="20577"/>
          <ac:spMkLst>
            <pc:docMk/>
            <pc:sldMk cId="0" sldId="274"/>
            <ac:spMk id="364" creationId="{00000000-0000-0000-0000-000000000000}"/>
          </ac:spMkLst>
        </pc:spChg>
      </pc:sldChg>
      <pc:sldChg chg="addSp delSp modSp ord">
        <pc:chgData name="ゲスト ユーザー" userId="" providerId="Windows Live" clId="Web-{6CB42880-3508-46BC-B940-C69A1C9B2271}" dt="2021-03-17T00:34:22.090" v="1021" actId="20577"/>
        <pc:sldMkLst>
          <pc:docMk/>
          <pc:sldMk cId="0" sldId="275"/>
        </pc:sldMkLst>
        <pc:spChg chg="mod">
          <ac:chgData name="ゲスト ユーザー" userId="" providerId="Windows Live" clId="Web-{6CB42880-3508-46BC-B940-C69A1C9B2271}" dt="2021-03-16T23:57:58.037" v="282" actId="14100"/>
          <ac:spMkLst>
            <pc:docMk/>
            <pc:sldMk cId="0" sldId="275"/>
            <ac:spMk id="382" creationId="{00000000-0000-0000-0000-000000000000}"/>
          </ac:spMkLst>
        </pc:spChg>
        <pc:spChg chg="mod">
          <ac:chgData name="ゲスト ユーザー" userId="" providerId="Windows Live" clId="Web-{6CB42880-3508-46BC-B940-C69A1C9B2271}" dt="2021-03-17T00:34:22.090" v="1021" actId="20577"/>
          <ac:spMkLst>
            <pc:docMk/>
            <pc:sldMk cId="0" sldId="275"/>
            <ac:spMk id="384" creationId="{00000000-0000-0000-0000-000000000000}"/>
          </ac:spMkLst>
        </pc:spChg>
        <pc:picChg chg="del">
          <ac:chgData name="ゲスト ユーザー" userId="" providerId="Windows Live" clId="Web-{6CB42880-3508-46BC-B940-C69A1C9B2271}" dt="2021-03-16T23:57:13.864" v="254"/>
          <ac:picMkLst>
            <pc:docMk/>
            <pc:sldMk cId="0" sldId="275"/>
            <ac:picMk id="2" creationId="{E3F5AD69-329B-4E25-8932-DD43D96A0D98}"/>
          </ac:picMkLst>
        </pc:picChg>
        <pc:picChg chg="add mod">
          <ac:chgData name="ゲスト ユーザー" userId="" providerId="Windows Live" clId="Web-{6CB42880-3508-46BC-B940-C69A1C9B2271}" dt="2021-03-17T00:04:23.934" v="341" actId="14100"/>
          <ac:picMkLst>
            <pc:docMk/>
            <pc:sldMk cId="0" sldId="275"/>
            <ac:picMk id="3" creationId="{3AEE470D-496D-4EA9-BA64-41CDE8D33614}"/>
          </ac:picMkLst>
        </pc:picChg>
      </pc:sldChg>
      <pc:sldChg chg="addSp delSp modSp ord">
        <pc:chgData name="ゲスト ユーザー" userId="" providerId="Windows Live" clId="Web-{6CB42880-3508-46BC-B940-C69A1C9B2271}" dt="2021-03-17T00:56:50.410" v="1588" actId="14100"/>
        <pc:sldMkLst>
          <pc:docMk/>
          <pc:sldMk cId="0" sldId="276"/>
        </pc:sldMkLst>
        <pc:spChg chg="mod">
          <ac:chgData name="ゲスト ユーザー" userId="" providerId="Windows Live" clId="Web-{6CB42880-3508-46BC-B940-C69A1C9B2271}" dt="2021-03-17T00:56:50.410" v="1588" actId="14100"/>
          <ac:spMkLst>
            <pc:docMk/>
            <pc:sldMk cId="0" sldId="276"/>
            <ac:spMk id="398" creationId="{00000000-0000-0000-0000-000000000000}"/>
          </ac:spMkLst>
        </pc:spChg>
        <pc:spChg chg="mod">
          <ac:chgData name="ゲスト ユーザー" userId="" providerId="Windows Live" clId="Web-{6CB42880-3508-46BC-B940-C69A1C9B2271}" dt="2021-03-16T23:55:23.909" v="193" actId="20577"/>
          <ac:spMkLst>
            <pc:docMk/>
            <pc:sldMk cId="0" sldId="276"/>
            <ac:spMk id="399" creationId="{00000000-0000-0000-0000-000000000000}"/>
          </ac:spMkLst>
        </pc:spChg>
        <pc:spChg chg="del">
          <ac:chgData name="ゲスト ユーザー" userId="" providerId="Windows Live" clId="Web-{6CB42880-3508-46BC-B940-C69A1C9B2271}" dt="2021-03-17T00:01:35.619" v="285"/>
          <ac:spMkLst>
            <pc:docMk/>
            <pc:sldMk cId="0" sldId="276"/>
            <ac:spMk id="401" creationId="{00000000-0000-0000-0000-000000000000}"/>
          </ac:spMkLst>
        </pc:spChg>
        <pc:picChg chg="add mod">
          <ac:chgData name="ゲスト ユーザー" userId="" providerId="Windows Live" clId="Web-{6CB42880-3508-46BC-B940-C69A1C9B2271}" dt="2021-03-17T00:12:52.146" v="447" actId="1076"/>
          <ac:picMkLst>
            <pc:docMk/>
            <pc:sldMk cId="0" sldId="276"/>
            <ac:picMk id="2" creationId="{E82DA3D3-81BB-4442-AF3A-42C78FBFFC9F}"/>
          </ac:picMkLst>
        </pc:picChg>
      </pc:sldChg>
      <pc:sldChg chg="addSp delSp modSp ord">
        <pc:chgData name="ゲスト ユーザー" userId="" providerId="Windows Live" clId="Web-{6CB42880-3508-46BC-B940-C69A1C9B2271}" dt="2021-03-17T00:11:03.175" v="442" actId="20577"/>
        <pc:sldMkLst>
          <pc:docMk/>
          <pc:sldMk cId="0" sldId="277"/>
        </pc:sldMkLst>
        <pc:spChg chg="add mod">
          <ac:chgData name="ゲスト ユーザー" userId="" providerId="Windows Live" clId="Web-{6CB42880-3508-46BC-B940-C69A1C9B2271}" dt="2021-03-17T00:10:31.597" v="423" actId="20577"/>
          <ac:spMkLst>
            <pc:docMk/>
            <pc:sldMk cId="0" sldId="277"/>
            <ac:spMk id="4" creationId="{65253635-9B94-4514-B42C-0392E0672EB1}"/>
          </ac:spMkLst>
        </pc:spChg>
        <pc:spChg chg="mod">
          <ac:chgData name="ゲスト ユーザー" userId="" providerId="Windows Live" clId="Web-{6CB42880-3508-46BC-B940-C69A1C9B2271}" dt="2021-03-17T00:11:03.175" v="442" actId="20577"/>
          <ac:spMkLst>
            <pc:docMk/>
            <pc:sldMk cId="0" sldId="277"/>
            <ac:spMk id="407" creationId="{00000000-0000-0000-0000-000000000000}"/>
          </ac:spMkLst>
        </pc:spChg>
        <pc:spChg chg="mod">
          <ac:chgData name="ゲスト ユーザー" userId="" providerId="Windows Live" clId="Web-{6CB42880-3508-46BC-B940-C69A1C9B2271}" dt="2021-03-17T00:06:17.295" v="363" actId="20577"/>
          <ac:spMkLst>
            <pc:docMk/>
            <pc:sldMk cId="0" sldId="277"/>
            <ac:spMk id="409" creationId="{00000000-0000-0000-0000-000000000000}"/>
          </ac:spMkLst>
        </pc:spChg>
        <pc:spChg chg="mod">
          <ac:chgData name="ゲスト ユーザー" userId="" providerId="Windows Live" clId="Web-{6CB42880-3508-46BC-B940-C69A1C9B2271}" dt="2021-03-17T00:10:40.784" v="424" actId="1076"/>
          <ac:spMkLst>
            <pc:docMk/>
            <pc:sldMk cId="0" sldId="277"/>
            <ac:spMk id="411" creationId="{00000000-0000-0000-0000-000000000000}"/>
          </ac:spMkLst>
        </pc:spChg>
        <pc:picChg chg="add">
          <ac:chgData name="ゲスト ユーザー" userId="" providerId="Windows Live" clId="Web-{6CB42880-3508-46BC-B940-C69A1C9B2271}" dt="2021-03-17T00:04:29.137" v="342"/>
          <ac:picMkLst>
            <pc:docMk/>
            <pc:sldMk cId="0" sldId="277"/>
            <ac:picMk id="2" creationId="{C488577C-E6D5-4FA2-BE52-392E65277732}"/>
          </ac:picMkLst>
        </pc:picChg>
        <pc:picChg chg="add mod">
          <ac:chgData name="ゲスト ユーザー" userId="" providerId="Windows Live" clId="Web-{6CB42880-3508-46BC-B940-C69A1C9B2271}" dt="2021-03-17T00:07:28.156" v="365" actId="1076"/>
          <ac:picMkLst>
            <pc:docMk/>
            <pc:sldMk cId="0" sldId="277"/>
            <ac:picMk id="3" creationId="{E8DB7EB4-3374-4E77-91CE-4A7F75A43710}"/>
          </ac:picMkLst>
        </pc:picChg>
        <pc:picChg chg="mod">
          <ac:chgData name="ゲスト ユーザー" userId="" providerId="Windows Live" clId="Web-{6CB42880-3508-46BC-B940-C69A1C9B2271}" dt="2021-03-17T00:07:22.687" v="364" actId="1076"/>
          <ac:picMkLst>
            <pc:docMk/>
            <pc:sldMk cId="0" sldId="277"/>
            <ac:picMk id="408" creationId="{00000000-0000-0000-0000-000000000000}"/>
          </ac:picMkLst>
        </pc:picChg>
        <pc:picChg chg="del">
          <ac:chgData name="ゲスト ユーザー" userId="" providerId="Windows Live" clId="Web-{6CB42880-3508-46BC-B940-C69A1C9B2271}" dt="2021-03-17T00:03:24.870" v="340"/>
          <ac:picMkLst>
            <pc:docMk/>
            <pc:sldMk cId="0" sldId="277"/>
            <ac:picMk id="410" creationId="{00000000-0000-0000-0000-000000000000}"/>
          </ac:picMkLst>
        </pc:picChg>
      </pc:sldChg>
      <pc:sldChg chg="delSp modSp ord">
        <pc:chgData name="ゲスト ユーザー" userId="" providerId="Windows Live" clId="Web-{6CB42880-3508-46BC-B940-C69A1C9B2271}" dt="2021-03-17T00:23:15.672" v="811" actId="20577"/>
        <pc:sldMkLst>
          <pc:docMk/>
          <pc:sldMk cId="0" sldId="278"/>
        </pc:sldMkLst>
        <pc:spChg chg="mod">
          <ac:chgData name="ゲスト ユーザー" userId="" providerId="Windows Live" clId="Web-{6CB42880-3508-46BC-B940-C69A1C9B2271}" dt="2021-03-17T00:23:15.672" v="811" actId="20577"/>
          <ac:spMkLst>
            <pc:docMk/>
            <pc:sldMk cId="0" sldId="278"/>
            <ac:spMk id="416" creationId="{00000000-0000-0000-0000-000000000000}"/>
          </ac:spMkLst>
        </pc:spChg>
        <pc:spChg chg="mod">
          <ac:chgData name="ゲスト ユーザー" userId="" providerId="Windows Live" clId="Web-{6CB42880-3508-46BC-B940-C69A1C9B2271}" dt="2021-03-17T00:22:22.515" v="781" actId="20577"/>
          <ac:spMkLst>
            <pc:docMk/>
            <pc:sldMk cId="0" sldId="278"/>
            <ac:spMk id="418" creationId="{00000000-0000-0000-0000-000000000000}"/>
          </ac:spMkLst>
        </pc:spChg>
        <pc:spChg chg="mod">
          <ac:chgData name="ゲスト ユーザー" userId="" providerId="Windows Live" clId="Web-{6CB42880-3508-46BC-B940-C69A1C9B2271}" dt="2021-03-17T00:20:50.482" v="739" actId="20577"/>
          <ac:spMkLst>
            <pc:docMk/>
            <pc:sldMk cId="0" sldId="278"/>
            <ac:spMk id="420" creationId="{00000000-0000-0000-0000-000000000000}"/>
          </ac:spMkLst>
        </pc:spChg>
        <pc:spChg chg="del">
          <ac:chgData name="ゲスト ユーザー" userId="" providerId="Windows Live" clId="Web-{6CB42880-3508-46BC-B940-C69A1C9B2271}" dt="2021-03-17T00:14:02.553" v="488"/>
          <ac:spMkLst>
            <pc:docMk/>
            <pc:sldMk cId="0" sldId="278"/>
            <ac:spMk id="422" creationId="{00000000-0000-0000-0000-000000000000}"/>
          </ac:spMkLst>
        </pc:spChg>
        <pc:spChg chg="del">
          <ac:chgData name="ゲスト ユーザー" userId="" providerId="Windows Live" clId="Web-{6CB42880-3508-46BC-B940-C69A1C9B2271}" dt="2021-03-17T00:13:11.724" v="451"/>
          <ac:spMkLst>
            <pc:docMk/>
            <pc:sldMk cId="0" sldId="278"/>
            <ac:spMk id="423" creationId="{00000000-0000-0000-0000-000000000000}"/>
          </ac:spMkLst>
        </pc:spChg>
        <pc:picChg chg="mod">
          <ac:chgData name="ゲスト ユーザー" userId="" providerId="Windows Live" clId="Web-{6CB42880-3508-46BC-B940-C69A1C9B2271}" dt="2021-03-17T00:17:39.463" v="649" actId="1076"/>
          <ac:picMkLst>
            <pc:docMk/>
            <pc:sldMk cId="0" sldId="278"/>
            <ac:picMk id="417" creationId="{00000000-0000-0000-0000-000000000000}"/>
          </ac:picMkLst>
        </pc:picChg>
        <pc:picChg chg="mod">
          <ac:chgData name="ゲスト ユーザー" userId="" providerId="Windows Live" clId="Web-{6CB42880-3508-46BC-B940-C69A1C9B2271}" dt="2021-03-17T00:17:41.792" v="650" actId="1076"/>
          <ac:picMkLst>
            <pc:docMk/>
            <pc:sldMk cId="0" sldId="278"/>
            <ac:picMk id="419" creationId="{00000000-0000-0000-0000-000000000000}"/>
          </ac:picMkLst>
        </pc:picChg>
        <pc:picChg chg="del">
          <ac:chgData name="ゲスト ユーザー" userId="" providerId="Windows Live" clId="Web-{6CB42880-3508-46BC-B940-C69A1C9B2271}" dt="2021-03-17T00:22:03.046" v="774"/>
          <ac:picMkLst>
            <pc:docMk/>
            <pc:sldMk cId="0" sldId="278"/>
            <ac:picMk id="421" creationId="{00000000-0000-0000-0000-000000000000}"/>
          </ac:picMkLst>
        </pc:picChg>
      </pc:sldChg>
      <pc:sldChg chg="addSp delSp modSp ord">
        <pc:chgData name="ゲスト ユーザー" userId="" providerId="Windows Live" clId="Web-{6CB42880-3508-46BC-B940-C69A1C9B2271}" dt="2021-03-17T00:56:01.316" v="1587" actId="20577"/>
        <pc:sldMkLst>
          <pc:docMk/>
          <pc:sldMk cId="0" sldId="279"/>
        </pc:sldMkLst>
        <pc:spChg chg="mod">
          <ac:chgData name="ゲスト ユーザー" userId="" providerId="Windows Live" clId="Web-{6CB42880-3508-46BC-B940-C69A1C9B2271}" dt="2021-03-17T00:32:19.244" v="990" actId="20577"/>
          <ac:spMkLst>
            <pc:docMk/>
            <pc:sldMk cId="0" sldId="279"/>
            <ac:spMk id="428" creationId="{00000000-0000-0000-0000-000000000000}"/>
          </ac:spMkLst>
        </pc:spChg>
        <pc:spChg chg="mod">
          <ac:chgData name="ゲスト ユーザー" userId="" providerId="Windows Live" clId="Web-{6CB42880-3508-46BC-B940-C69A1C9B2271}" dt="2021-03-17T00:55:49.956" v="1584" actId="14100"/>
          <ac:spMkLst>
            <pc:docMk/>
            <pc:sldMk cId="0" sldId="279"/>
            <ac:spMk id="430" creationId="{00000000-0000-0000-0000-000000000000}"/>
          </ac:spMkLst>
        </pc:spChg>
        <pc:spChg chg="mod">
          <ac:chgData name="ゲスト ユーザー" userId="" providerId="Windows Live" clId="Web-{6CB42880-3508-46BC-B940-C69A1C9B2271}" dt="2021-03-17T00:56:01.316" v="1587" actId="20577"/>
          <ac:spMkLst>
            <pc:docMk/>
            <pc:sldMk cId="0" sldId="279"/>
            <ac:spMk id="432" creationId="{00000000-0000-0000-0000-000000000000}"/>
          </ac:spMkLst>
        </pc:spChg>
        <pc:spChg chg="del">
          <ac:chgData name="ゲスト ユーザー" userId="" providerId="Windows Live" clId="Web-{6CB42880-3508-46BC-B940-C69A1C9B2271}" dt="2021-03-17T00:28:35.100" v="833"/>
          <ac:spMkLst>
            <pc:docMk/>
            <pc:sldMk cId="0" sldId="279"/>
            <ac:spMk id="434" creationId="{00000000-0000-0000-0000-000000000000}"/>
          </ac:spMkLst>
        </pc:spChg>
        <pc:spChg chg="del">
          <ac:chgData name="ゲスト ユーザー" userId="" providerId="Windows Live" clId="Web-{6CB42880-3508-46BC-B940-C69A1C9B2271}" dt="2021-03-17T00:31:48.900" v="965"/>
          <ac:spMkLst>
            <pc:docMk/>
            <pc:sldMk cId="0" sldId="279"/>
            <ac:spMk id="435" creationId="{00000000-0000-0000-0000-000000000000}"/>
          </ac:spMkLst>
        </pc:spChg>
        <pc:spChg chg="del">
          <ac:chgData name="ゲスト ユーザー" userId="" providerId="Windows Live" clId="Web-{6CB42880-3508-46BC-B940-C69A1C9B2271}" dt="2021-03-17T00:31:51.806" v="966"/>
          <ac:spMkLst>
            <pc:docMk/>
            <pc:sldMk cId="0" sldId="279"/>
            <ac:spMk id="436" creationId="{00000000-0000-0000-0000-000000000000}"/>
          </ac:spMkLst>
        </pc:spChg>
        <pc:spChg chg="del mod">
          <ac:chgData name="ゲスト ユーザー" userId="" providerId="Windows Live" clId="Web-{6CB42880-3508-46BC-B940-C69A1C9B2271}" dt="2021-03-17T00:26:02.222" v="821"/>
          <ac:spMkLst>
            <pc:docMk/>
            <pc:sldMk cId="0" sldId="279"/>
            <ac:spMk id="437" creationId="{00000000-0000-0000-0000-000000000000}"/>
          </ac:spMkLst>
        </pc:spChg>
        <pc:spChg chg="del mod">
          <ac:chgData name="ゲスト ユーザー" userId="" providerId="Windows Live" clId="Web-{6CB42880-3508-46BC-B940-C69A1C9B2271}" dt="2021-03-17T00:26:11.894" v="828"/>
          <ac:spMkLst>
            <pc:docMk/>
            <pc:sldMk cId="0" sldId="279"/>
            <ac:spMk id="438" creationId="{00000000-0000-0000-0000-000000000000}"/>
          </ac:spMkLst>
        </pc:spChg>
        <pc:spChg chg="del">
          <ac:chgData name="ゲスト ユーザー" userId="" providerId="Windows Live" clId="Web-{6CB42880-3508-46BC-B940-C69A1C9B2271}" dt="2021-03-17T00:26:08.535" v="825"/>
          <ac:spMkLst>
            <pc:docMk/>
            <pc:sldMk cId="0" sldId="279"/>
            <ac:spMk id="439" creationId="{00000000-0000-0000-0000-000000000000}"/>
          </ac:spMkLst>
        </pc:spChg>
        <pc:spChg chg="del">
          <ac:chgData name="ゲスト ユーザー" userId="" providerId="Windows Live" clId="Web-{6CB42880-3508-46BC-B940-C69A1C9B2271}" dt="2021-03-17T00:26:03.316" v="822"/>
          <ac:spMkLst>
            <pc:docMk/>
            <pc:sldMk cId="0" sldId="279"/>
            <ac:spMk id="440" creationId="{00000000-0000-0000-0000-000000000000}"/>
          </ac:spMkLst>
        </pc:spChg>
        <pc:spChg chg="del">
          <ac:chgData name="ゲスト ユーザー" userId="" providerId="Windows Live" clId="Web-{6CB42880-3508-46BC-B940-C69A1C9B2271}" dt="2021-03-17T00:26:03.644" v="823"/>
          <ac:spMkLst>
            <pc:docMk/>
            <pc:sldMk cId="0" sldId="279"/>
            <ac:spMk id="441" creationId="{00000000-0000-0000-0000-000000000000}"/>
          </ac:spMkLst>
        </pc:spChg>
        <pc:spChg chg="del">
          <ac:chgData name="ゲスト ユーザー" userId="" providerId="Windows Live" clId="Web-{6CB42880-3508-46BC-B940-C69A1C9B2271}" dt="2021-03-17T00:28:37.022" v="834"/>
          <ac:spMkLst>
            <pc:docMk/>
            <pc:sldMk cId="0" sldId="279"/>
            <ac:spMk id="442" creationId="{00000000-0000-0000-0000-000000000000}"/>
          </ac:spMkLst>
        </pc:spChg>
        <pc:picChg chg="add mod">
          <ac:chgData name="ゲスト ユーザー" userId="" providerId="Windows Live" clId="Web-{6CB42880-3508-46BC-B940-C69A1C9B2271}" dt="2021-03-17T00:29:23.601" v="840" actId="1076"/>
          <ac:picMkLst>
            <pc:docMk/>
            <pc:sldMk cId="0" sldId="279"/>
            <ac:picMk id="2" creationId="{D64D4C82-ACB6-42F8-83DD-A12E579ADA8C}"/>
          </ac:picMkLst>
        </pc:picChg>
        <pc:picChg chg="mod">
          <ac:chgData name="ゲスト ユーザー" userId="" providerId="Windows Live" clId="Web-{6CB42880-3508-46BC-B940-C69A1C9B2271}" dt="2021-03-17T00:26:20.019" v="831" actId="1076"/>
          <ac:picMkLst>
            <pc:docMk/>
            <pc:sldMk cId="0" sldId="279"/>
            <ac:picMk id="429" creationId="{00000000-0000-0000-0000-000000000000}"/>
          </ac:picMkLst>
        </pc:picChg>
        <pc:picChg chg="mod">
          <ac:chgData name="ゲスト ユーザー" userId="" providerId="Windows Live" clId="Web-{6CB42880-3508-46BC-B940-C69A1C9B2271}" dt="2021-03-17T00:25:54.691" v="817" actId="1076"/>
          <ac:picMkLst>
            <pc:docMk/>
            <pc:sldMk cId="0" sldId="279"/>
            <ac:picMk id="431" creationId="{00000000-0000-0000-0000-000000000000}"/>
          </ac:picMkLst>
        </pc:picChg>
        <pc:picChg chg="del">
          <ac:chgData name="ゲスト ユーザー" userId="" providerId="Windows Live" clId="Web-{6CB42880-3508-46BC-B940-C69A1C9B2271}" dt="2021-03-17T00:28:32.834" v="832"/>
          <ac:picMkLst>
            <pc:docMk/>
            <pc:sldMk cId="0" sldId="279"/>
            <ac:picMk id="433" creationId="{00000000-0000-0000-0000-000000000000}"/>
          </ac:picMkLst>
        </pc:picChg>
      </pc:sldChg>
      <pc:sldChg chg="delSp modSp add ord replId">
        <pc:chgData name="ゲスト ユーザー" userId="" providerId="Windows Live" clId="Web-{6CB42880-3508-46BC-B940-C69A1C9B2271}" dt="2021-03-17T00:50:10.450" v="1430" actId="14100"/>
        <pc:sldMkLst>
          <pc:docMk/>
          <pc:sldMk cId="156761354" sldId="320"/>
        </pc:sldMkLst>
        <pc:spChg chg="mod">
          <ac:chgData name="ゲスト ユーザー" userId="" providerId="Windows Live" clId="Web-{6CB42880-3508-46BC-B940-C69A1C9B2271}" dt="2021-03-17T00:50:10.450" v="1430" actId="14100"/>
          <ac:spMkLst>
            <pc:docMk/>
            <pc:sldMk cId="156761354" sldId="320"/>
            <ac:spMk id="3" creationId="{41B6E82B-6D9B-4BBB-B277-69B8CA0B91C3}"/>
          </ac:spMkLst>
        </pc:spChg>
        <pc:spChg chg="mod">
          <ac:chgData name="ゲスト ユーザー" userId="" providerId="Windows Live" clId="Web-{6CB42880-3508-46BC-B940-C69A1C9B2271}" dt="2021-03-17T00:40:30.346" v="1160" actId="20577"/>
          <ac:spMkLst>
            <pc:docMk/>
            <pc:sldMk cId="156761354" sldId="320"/>
            <ac:spMk id="350" creationId="{00000000-0000-0000-0000-000000000000}"/>
          </ac:spMkLst>
        </pc:spChg>
        <pc:spChg chg="mod">
          <ac:chgData name="ゲスト ユーザー" userId="" providerId="Windows Live" clId="Web-{6CB42880-3508-46BC-B940-C69A1C9B2271}" dt="2021-03-17T00:40:03.049" v="1153" actId="20577"/>
          <ac:spMkLst>
            <pc:docMk/>
            <pc:sldMk cId="156761354" sldId="320"/>
            <ac:spMk id="352" creationId="{00000000-0000-0000-0000-000000000000}"/>
          </ac:spMkLst>
        </pc:spChg>
        <pc:picChg chg="mod">
          <ac:chgData name="ゲスト ユーザー" userId="" providerId="Windows Live" clId="Web-{6CB42880-3508-46BC-B940-C69A1C9B2271}" dt="2021-03-17T00:36:13.530" v="1044" actId="1076"/>
          <ac:picMkLst>
            <pc:docMk/>
            <pc:sldMk cId="156761354" sldId="320"/>
            <ac:picMk id="2" creationId="{0ABE893C-5261-4583-9731-706F2263B320}"/>
          </ac:picMkLst>
        </pc:picChg>
        <pc:picChg chg="del">
          <ac:chgData name="ゲスト ユーザー" userId="" providerId="Windows Live" clId="Web-{6CB42880-3508-46BC-B940-C69A1C9B2271}" dt="2021-03-17T00:38:37.595" v="1141"/>
          <ac:picMkLst>
            <pc:docMk/>
            <pc:sldMk cId="156761354" sldId="320"/>
            <ac:picMk id="4" creationId="{3299CA1B-86CF-4C26-8085-5B66127D8E24}"/>
          </ac:picMkLst>
        </pc:picChg>
        <pc:picChg chg="mod">
          <ac:chgData name="ゲスト ユーザー" userId="" providerId="Windows Live" clId="Web-{6CB42880-3508-46BC-B940-C69A1C9B2271}" dt="2021-03-17T00:36:15.076" v="1045" actId="1076"/>
          <ac:picMkLst>
            <pc:docMk/>
            <pc:sldMk cId="156761354" sldId="320"/>
            <ac:picMk id="351" creationId="{00000000-0000-0000-0000-000000000000}"/>
          </ac:picMkLst>
        </pc:picChg>
      </pc:sldChg>
      <pc:sldChg chg="add del replId">
        <pc:chgData name="ゲスト ユーザー" userId="" providerId="Windows Live" clId="Web-{6CB42880-3508-46BC-B940-C69A1C9B2271}" dt="2021-03-17T00:28:48.287" v="836"/>
        <pc:sldMkLst>
          <pc:docMk/>
          <pc:sldMk cId="934988700" sldId="320"/>
        </pc:sldMkLst>
      </pc:sldChg>
      <pc:sldChg chg="add replId">
        <pc:chgData name="ゲスト ユーザー" userId="" providerId="Windows Live" clId="Web-{6CB42880-3508-46BC-B940-C69A1C9B2271}" dt="2021-03-17T00:39:23.111" v="1147"/>
        <pc:sldMkLst>
          <pc:docMk/>
          <pc:sldMk cId="3276162484" sldId="321"/>
        </pc:sldMkLst>
      </pc:sldChg>
      <pc:sldChg chg="addSp delSp modSp add replId">
        <pc:chgData name="ゲスト ユーザー" userId="" providerId="Windows Live" clId="Web-{6CB42880-3508-46BC-B940-C69A1C9B2271}" dt="2021-03-17T00:59:49.257" v="1639" actId="1076"/>
        <pc:sldMkLst>
          <pc:docMk/>
          <pc:sldMk cId="562492338" sldId="322"/>
        </pc:sldMkLst>
        <pc:spChg chg="mod">
          <ac:chgData name="ゲスト ユーザー" userId="" providerId="Windows Live" clId="Web-{6CB42880-3508-46BC-B940-C69A1C9B2271}" dt="2021-03-17T00:59:49.257" v="1639" actId="1076"/>
          <ac:spMkLst>
            <pc:docMk/>
            <pc:sldMk cId="562492338" sldId="322"/>
            <ac:spMk id="3" creationId="{41B6E82B-6D9B-4BBB-B277-69B8CA0B91C3}"/>
          </ac:spMkLst>
        </pc:spChg>
        <pc:spChg chg="add mod">
          <ac:chgData name="ゲスト ユーザー" userId="" providerId="Windows Live" clId="Web-{6CB42880-3508-46BC-B940-C69A1C9B2271}" dt="2021-03-17T00:59:34.351" v="1637" actId="1076"/>
          <ac:spMkLst>
            <pc:docMk/>
            <pc:sldMk cId="562492338" sldId="322"/>
            <ac:spMk id="4" creationId="{39AA1153-DD6D-4777-9FC6-FB12BD2D71AC}"/>
          </ac:spMkLst>
        </pc:spChg>
        <pc:spChg chg="mod">
          <ac:chgData name="ゲスト ユーザー" userId="" providerId="Windows Live" clId="Web-{6CB42880-3508-46BC-B940-C69A1C9B2271}" dt="2021-03-17T00:51:28.295" v="1450" actId="20577"/>
          <ac:spMkLst>
            <pc:docMk/>
            <pc:sldMk cId="562492338" sldId="322"/>
            <ac:spMk id="350" creationId="{00000000-0000-0000-0000-000000000000}"/>
          </ac:spMkLst>
        </pc:spChg>
        <pc:spChg chg="del mod">
          <ac:chgData name="ゲスト ユーザー" userId="" providerId="Windows Live" clId="Web-{6CB42880-3508-46BC-B940-C69A1C9B2271}" dt="2021-03-17T00:53:30.344" v="1556"/>
          <ac:spMkLst>
            <pc:docMk/>
            <pc:sldMk cId="562492338" sldId="322"/>
            <ac:spMk id="352" creationId="{00000000-0000-0000-0000-000000000000}"/>
          </ac:spMkLst>
        </pc:spChg>
        <pc:picChg chg="mod">
          <ac:chgData name="ゲスト ユーザー" userId="" providerId="Windows Live" clId="Web-{6CB42880-3508-46BC-B940-C69A1C9B2271}" dt="2021-03-17T00:51:03.311" v="1446" actId="1076"/>
          <ac:picMkLst>
            <pc:docMk/>
            <pc:sldMk cId="562492338" sldId="322"/>
            <ac:picMk id="2" creationId="{0ABE893C-5261-4583-9731-706F2263B320}"/>
          </ac:picMkLst>
        </pc:picChg>
        <pc:picChg chg="del">
          <ac:chgData name="ゲスト ユーザー" userId="" providerId="Windows Live" clId="Web-{6CB42880-3508-46BC-B940-C69A1C9B2271}" dt="2021-03-17T00:54:50.315" v="1578"/>
          <ac:picMkLst>
            <pc:docMk/>
            <pc:sldMk cId="562492338" sldId="322"/>
            <ac:picMk id="5" creationId="{3428690F-E33B-44A7-ADA0-4EB49CBABFB1}"/>
          </ac:picMkLst>
        </pc:picChg>
        <pc:picChg chg="add mod">
          <ac:chgData name="ゲスト ユーザー" userId="" providerId="Windows Live" clId="Web-{6CB42880-3508-46BC-B940-C69A1C9B2271}" dt="2021-03-17T00:59:09.132" v="1617" actId="14100"/>
          <ac:picMkLst>
            <pc:docMk/>
            <pc:sldMk cId="562492338" sldId="322"/>
            <ac:picMk id="6" creationId="{134A89BE-CB08-4E2E-8DF6-8D75EB2EBD59}"/>
          </ac:picMkLst>
        </pc:picChg>
        <pc:picChg chg="mod">
          <ac:chgData name="ゲスト ユーザー" userId="" providerId="Windows Live" clId="Web-{6CB42880-3508-46BC-B940-C69A1C9B2271}" dt="2021-03-17T00:59:30.679" v="1636" actId="1076"/>
          <ac:picMkLst>
            <pc:docMk/>
            <pc:sldMk cId="562492338" sldId="322"/>
            <ac:picMk id="351" creationId="{00000000-0000-0000-0000-000000000000}"/>
          </ac:picMkLst>
        </pc:picChg>
      </pc:sldChg>
      <pc:sldChg chg="delSp modSp add replId">
        <pc:chgData name="ゲスト ユーザー" userId="" providerId="Windows Live" clId="Web-{6CB42880-3508-46BC-B940-C69A1C9B2271}" dt="2021-03-17T01:03:05.792" v="1706" actId="20577"/>
        <pc:sldMkLst>
          <pc:docMk/>
          <pc:sldMk cId="2202833139" sldId="323"/>
        </pc:sldMkLst>
        <pc:spChg chg="mod">
          <ac:chgData name="ゲスト ユーザー" userId="" providerId="Windows Live" clId="Web-{6CB42880-3508-46BC-B940-C69A1C9B2271}" dt="2021-03-17T01:03:05.792" v="1706" actId="20577"/>
          <ac:spMkLst>
            <pc:docMk/>
            <pc:sldMk cId="2202833139" sldId="323"/>
            <ac:spMk id="3" creationId="{41B6E82B-6D9B-4BBB-B277-69B8CA0B91C3}"/>
          </ac:spMkLst>
        </pc:spChg>
        <pc:spChg chg="mod">
          <ac:chgData name="ゲスト ユーザー" userId="" providerId="Windows Live" clId="Web-{6CB42880-3508-46BC-B940-C69A1C9B2271}" dt="2021-03-17T01:01:00.399" v="1680" actId="20577"/>
          <ac:spMkLst>
            <pc:docMk/>
            <pc:sldMk cId="2202833139" sldId="323"/>
            <ac:spMk id="4" creationId="{39AA1153-DD6D-4777-9FC6-FB12BD2D71AC}"/>
          </ac:spMkLst>
        </pc:spChg>
        <pc:picChg chg="mod">
          <ac:chgData name="ゲスト ユーザー" userId="" providerId="Windows Live" clId="Web-{6CB42880-3508-46BC-B940-C69A1C9B2271}" dt="2021-03-17T01:02:04.306" v="1701" actId="1076"/>
          <ac:picMkLst>
            <pc:docMk/>
            <pc:sldMk cId="2202833139" sldId="323"/>
            <ac:picMk id="2" creationId="{0ABE893C-5261-4583-9731-706F2263B320}"/>
          </ac:picMkLst>
        </pc:picChg>
        <pc:picChg chg="del">
          <ac:chgData name="ゲスト ユーザー" userId="" providerId="Windows Live" clId="Web-{6CB42880-3508-46BC-B940-C69A1C9B2271}" dt="2021-03-17T01:02:58.011" v="1704"/>
          <ac:picMkLst>
            <pc:docMk/>
            <pc:sldMk cId="2202833139" sldId="323"/>
            <ac:picMk id="6" creationId="{134A89BE-CB08-4E2E-8DF6-8D75EB2EBD59}"/>
          </ac:picMkLst>
        </pc:picChg>
      </pc:sldChg>
      <pc:sldChg chg="addSp delSp modSp add replId">
        <pc:chgData name="ゲスト ユーザー" userId="" providerId="Windows Live" clId="Web-{6CB42880-3508-46BC-B940-C69A1C9B2271}" dt="2021-03-17T01:43:56.804" v="2228" actId="20577"/>
        <pc:sldMkLst>
          <pc:docMk/>
          <pc:sldMk cId="2452160810" sldId="324"/>
        </pc:sldMkLst>
        <pc:spChg chg="mod">
          <ac:chgData name="ゲスト ユーザー" userId="" providerId="Windows Live" clId="Web-{6CB42880-3508-46BC-B940-C69A1C9B2271}" dt="2021-03-17T01:16:39.900" v="1873" actId="20577"/>
          <ac:spMkLst>
            <pc:docMk/>
            <pc:sldMk cId="2452160810" sldId="324"/>
            <ac:spMk id="3" creationId="{41B6E82B-6D9B-4BBB-B277-69B8CA0B91C3}"/>
          </ac:spMkLst>
        </pc:spChg>
        <pc:spChg chg="del mod">
          <ac:chgData name="ゲスト ユーザー" userId="" providerId="Windows Live" clId="Web-{6CB42880-3508-46BC-B940-C69A1C9B2271}" dt="2021-03-17T01:13:11.865" v="1839"/>
          <ac:spMkLst>
            <pc:docMk/>
            <pc:sldMk cId="2452160810" sldId="324"/>
            <ac:spMk id="4" creationId="{39AA1153-DD6D-4777-9FC6-FB12BD2D71AC}"/>
          </ac:spMkLst>
        </pc:spChg>
        <pc:spChg chg="add mod">
          <ac:chgData name="ゲスト ユーザー" userId="" providerId="Windows Live" clId="Web-{6CB42880-3508-46BC-B940-C69A1C9B2271}" dt="2021-03-17T01:43:56.804" v="2228" actId="20577"/>
          <ac:spMkLst>
            <pc:docMk/>
            <pc:sldMk cId="2452160810" sldId="324"/>
            <ac:spMk id="6" creationId="{A37D0B3E-E398-46E3-862F-CB12BB9ACA59}"/>
          </ac:spMkLst>
        </pc:spChg>
        <pc:spChg chg="mod">
          <ac:chgData name="ゲスト ユーザー" userId="" providerId="Windows Live" clId="Web-{6CB42880-3508-46BC-B940-C69A1C9B2271}" dt="2021-03-17T01:14:59.258" v="1865" actId="20577"/>
          <ac:spMkLst>
            <pc:docMk/>
            <pc:sldMk cId="2452160810" sldId="324"/>
            <ac:spMk id="350" creationId="{00000000-0000-0000-0000-000000000000}"/>
          </ac:spMkLst>
        </pc:spChg>
        <pc:picChg chg="mod">
          <ac:chgData name="ゲスト ユーザー" userId="" providerId="Windows Live" clId="Web-{6CB42880-3508-46BC-B940-C69A1C9B2271}" dt="2021-03-17T01:04:17.184" v="1722" actId="1076"/>
          <ac:picMkLst>
            <pc:docMk/>
            <pc:sldMk cId="2452160810" sldId="324"/>
            <ac:picMk id="2" creationId="{0ABE893C-5261-4583-9731-706F2263B320}"/>
          </ac:picMkLst>
        </pc:picChg>
        <pc:picChg chg="add mod">
          <ac:chgData name="ゲスト ユーザー" userId="" providerId="Windows Live" clId="Web-{6CB42880-3508-46BC-B940-C69A1C9B2271}" dt="2021-03-17T01:27:02.130" v="1974" actId="1076"/>
          <ac:picMkLst>
            <pc:docMk/>
            <pc:sldMk cId="2452160810" sldId="324"/>
            <ac:picMk id="5" creationId="{2123D3A6-0369-433D-BE08-D625094BE9F6}"/>
          </ac:picMkLst>
        </pc:picChg>
        <pc:picChg chg="del mod">
          <ac:chgData name="ゲスト ユーザー" userId="" providerId="Windows Live" clId="Web-{6CB42880-3508-46BC-B940-C69A1C9B2271}" dt="2021-03-17T01:13:13.912" v="1840"/>
          <ac:picMkLst>
            <pc:docMk/>
            <pc:sldMk cId="2452160810" sldId="324"/>
            <ac:picMk id="351" creationId="{00000000-0000-0000-0000-000000000000}"/>
          </ac:picMkLst>
        </pc:picChg>
      </pc:sldChg>
      <pc:sldChg chg="addSp delSp modSp add replId">
        <pc:chgData name="ゲスト ユーザー" userId="" providerId="Windows Live" clId="Web-{6CB42880-3508-46BC-B940-C69A1C9B2271}" dt="2021-03-17T01:40:50.425" v="2226" actId="20577"/>
        <pc:sldMkLst>
          <pc:docMk/>
          <pc:sldMk cId="3572098385" sldId="325"/>
        </pc:sldMkLst>
        <pc:spChg chg="mod">
          <ac:chgData name="ゲスト ユーザー" userId="" providerId="Windows Live" clId="Web-{6CB42880-3508-46BC-B940-C69A1C9B2271}" dt="2021-03-17T01:29:08.085" v="2026" actId="20577"/>
          <ac:spMkLst>
            <pc:docMk/>
            <pc:sldMk cId="3572098385" sldId="325"/>
            <ac:spMk id="3" creationId="{41B6E82B-6D9B-4BBB-B277-69B8CA0B91C3}"/>
          </ac:spMkLst>
        </pc:spChg>
        <pc:spChg chg="mod">
          <ac:chgData name="ゲスト ユーザー" userId="" providerId="Windows Live" clId="Web-{6CB42880-3508-46BC-B940-C69A1C9B2271}" dt="2021-03-17T01:33:51.340" v="2187" actId="20577"/>
          <ac:spMkLst>
            <pc:docMk/>
            <pc:sldMk cId="3572098385" sldId="325"/>
            <ac:spMk id="6" creationId="{A37D0B3E-E398-46E3-862F-CB12BB9ACA59}"/>
          </ac:spMkLst>
        </pc:spChg>
        <pc:spChg chg="mod">
          <ac:chgData name="ゲスト ユーザー" userId="" providerId="Windows Live" clId="Web-{6CB42880-3508-46BC-B940-C69A1C9B2271}" dt="2021-03-17T01:40:50.425" v="2226" actId="20577"/>
          <ac:spMkLst>
            <pc:docMk/>
            <pc:sldMk cId="3572098385" sldId="325"/>
            <ac:spMk id="350" creationId="{00000000-0000-0000-0000-000000000000}"/>
          </ac:spMkLst>
        </pc:spChg>
        <pc:picChg chg="add mod">
          <ac:chgData name="ゲスト ユーザー" userId="" providerId="Windows Live" clId="Web-{6CB42880-3508-46BC-B940-C69A1C9B2271}" dt="2021-03-17T01:30:02.648" v="2057" actId="14100"/>
          <ac:picMkLst>
            <pc:docMk/>
            <pc:sldMk cId="3572098385" sldId="325"/>
            <ac:picMk id="4" creationId="{5B6A8CAA-8AF7-4532-8CED-4E57CB59278F}"/>
          </ac:picMkLst>
        </pc:picChg>
        <pc:picChg chg="add del mod">
          <ac:chgData name="ゲスト ユーザー" userId="" providerId="Windows Live" clId="Web-{6CB42880-3508-46BC-B940-C69A1C9B2271}" dt="2021-03-17T01:30:53.180" v="2075"/>
          <ac:picMkLst>
            <pc:docMk/>
            <pc:sldMk cId="3572098385" sldId="325"/>
            <ac:picMk id="7" creationId="{3A92E016-0171-4804-AFC7-25232244B968}"/>
          </ac:picMkLst>
        </pc:picChg>
      </pc:sldChg>
      <pc:sldChg chg="addSp delSp modSp add replId">
        <pc:chgData name="ゲスト ユーザー" userId="" providerId="Windows Live" clId="Web-{6CB42880-3508-46BC-B940-C69A1C9B2271}" dt="2021-03-17T01:39:14.689" v="2214" actId="20577"/>
        <pc:sldMkLst>
          <pc:docMk/>
          <pc:sldMk cId="2287875244" sldId="326"/>
        </pc:sldMkLst>
        <pc:spChg chg="mod">
          <ac:chgData name="ゲスト ユーザー" userId="" providerId="Windows Live" clId="Web-{6CB42880-3508-46BC-B940-C69A1C9B2271}" dt="2021-03-17T01:38:45.626" v="2205" actId="20577"/>
          <ac:spMkLst>
            <pc:docMk/>
            <pc:sldMk cId="2287875244" sldId="326"/>
            <ac:spMk id="3" creationId="{41B6E82B-6D9B-4BBB-B277-69B8CA0B91C3}"/>
          </ac:spMkLst>
        </pc:spChg>
        <pc:spChg chg="mod">
          <ac:chgData name="ゲスト ユーザー" userId="" providerId="Windows Live" clId="Web-{6CB42880-3508-46BC-B940-C69A1C9B2271}" dt="2021-03-17T01:32:38.479" v="2166" actId="20577"/>
          <ac:spMkLst>
            <pc:docMk/>
            <pc:sldMk cId="2287875244" sldId="326"/>
            <ac:spMk id="6" creationId="{A37D0B3E-E398-46E3-862F-CB12BB9ACA59}"/>
          </ac:spMkLst>
        </pc:spChg>
        <pc:spChg chg="mod">
          <ac:chgData name="ゲスト ユーザー" userId="" providerId="Windows Live" clId="Web-{6CB42880-3508-46BC-B940-C69A1C9B2271}" dt="2021-03-17T01:39:14.689" v="2214" actId="20577"/>
          <ac:spMkLst>
            <pc:docMk/>
            <pc:sldMk cId="2287875244" sldId="326"/>
            <ac:spMk id="350" creationId="{00000000-0000-0000-0000-000000000000}"/>
          </ac:spMkLst>
        </pc:spChg>
        <pc:picChg chg="del">
          <ac:chgData name="ゲスト ユーザー" userId="" providerId="Windows Live" clId="Web-{6CB42880-3508-46BC-B940-C69A1C9B2271}" dt="2021-03-17T01:37:49.438" v="2188"/>
          <ac:picMkLst>
            <pc:docMk/>
            <pc:sldMk cId="2287875244" sldId="326"/>
            <ac:picMk id="4" creationId="{5B6A8CAA-8AF7-4532-8CED-4E57CB59278F}"/>
          </ac:picMkLst>
        </pc:picChg>
        <pc:picChg chg="add mod">
          <ac:chgData name="ゲスト ユーザー" userId="" providerId="Windows Live" clId="Web-{6CB42880-3508-46BC-B940-C69A1C9B2271}" dt="2021-03-17T01:38:21.485" v="2190" actId="1076"/>
          <ac:picMkLst>
            <pc:docMk/>
            <pc:sldMk cId="2287875244" sldId="326"/>
            <ac:picMk id="7" creationId="{C904F461-CC25-463F-9D6F-3A782F890B62}"/>
          </ac:picMkLst>
        </pc:picChg>
      </pc:sldChg>
      <pc:sldChg chg="addSp delSp modSp add replId">
        <pc:chgData name="ゲスト ユーザー" userId="" providerId="Windows Live" clId="Web-{6CB42880-3508-46BC-B940-C69A1C9B2271}" dt="2021-03-17T02:05:39.748" v="2354"/>
        <pc:sldMkLst>
          <pc:docMk/>
          <pc:sldMk cId="364781576" sldId="327"/>
        </pc:sldMkLst>
        <pc:spChg chg="mod">
          <ac:chgData name="ゲスト ユーザー" userId="" providerId="Windows Live" clId="Web-{6CB42880-3508-46BC-B940-C69A1C9B2271}" dt="2021-03-17T02:00:59.868" v="2274" actId="20577"/>
          <ac:spMkLst>
            <pc:docMk/>
            <pc:sldMk cId="364781576" sldId="327"/>
            <ac:spMk id="3" creationId="{41B6E82B-6D9B-4BBB-B277-69B8CA0B91C3}"/>
          </ac:spMkLst>
        </pc:spChg>
        <pc:spChg chg="mod">
          <ac:chgData name="ゲスト ユーザー" userId="" providerId="Windows Live" clId="Web-{6CB42880-3508-46BC-B940-C69A1C9B2271}" dt="2021-03-17T02:01:53.479" v="2315" actId="20577"/>
          <ac:spMkLst>
            <pc:docMk/>
            <pc:sldMk cId="364781576" sldId="327"/>
            <ac:spMk id="6" creationId="{A37D0B3E-E398-46E3-862F-CB12BB9ACA59}"/>
          </ac:spMkLst>
        </pc:spChg>
        <pc:spChg chg="add del">
          <ac:chgData name="ゲスト ユーザー" userId="" providerId="Windows Live" clId="Web-{6CB42880-3508-46BC-B940-C69A1C9B2271}" dt="2021-03-17T02:02:10.698" v="2317"/>
          <ac:spMkLst>
            <pc:docMk/>
            <pc:sldMk cId="364781576" sldId="327"/>
            <ac:spMk id="9" creationId="{FF311B28-1B80-45D0-921A-9D02DB0AA3E1}"/>
          </ac:spMkLst>
        </pc:spChg>
        <pc:spChg chg="add mod">
          <ac:chgData name="ゲスト ユーザー" userId="" providerId="Windows Live" clId="Web-{6CB42880-3508-46BC-B940-C69A1C9B2271}" dt="2021-03-17T02:05:26.592" v="2353" actId="14100"/>
          <ac:spMkLst>
            <pc:docMk/>
            <pc:sldMk cId="364781576" sldId="327"/>
            <ac:spMk id="10" creationId="{F23E8DA3-6141-4280-8B6C-BEB0BAD1F5EA}"/>
          </ac:spMkLst>
        </pc:spChg>
        <pc:spChg chg="add mod">
          <ac:chgData name="ゲスト ユーザー" userId="" providerId="Windows Live" clId="Web-{6CB42880-3508-46BC-B940-C69A1C9B2271}" dt="2021-03-17T02:05:03.263" v="2350" actId="14100"/>
          <ac:spMkLst>
            <pc:docMk/>
            <pc:sldMk cId="364781576" sldId="327"/>
            <ac:spMk id="13" creationId="{8CF219A9-F971-4A9A-93AA-E74281D4E453}"/>
          </ac:spMkLst>
        </pc:spChg>
        <pc:spChg chg="mod">
          <ac:chgData name="ゲスト ユーザー" userId="" providerId="Windows Live" clId="Web-{6CB42880-3508-46BC-B940-C69A1C9B2271}" dt="2021-03-17T02:01:21.150" v="2290" actId="20577"/>
          <ac:spMkLst>
            <pc:docMk/>
            <pc:sldMk cId="364781576" sldId="327"/>
            <ac:spMk id="350" creationId="{00000000-0000-0000-0000-000000000000}"/>
          </ac:spMkLst>
        </pc:spChg>
        <pc:grpChg chg="add">
          <ac:chgData name="ゲスト ユーザー" userId="" providerId="Windows Live" clId="Web-{6CB42880-3508-46BC-B940-C69A1C9B2271}" dt="2021-03-17T02:05:39.748" v="2354"/>
          <ac:grpSpMkLst>
            <pc:docMk/>
            <pc:sldMk cId="364781576" sldId="327"/>
            <ac:grpSpMk id="12" creationId="{7F45D348-1EF8-4C80-BDB9-5B82C3918ECA}"/>
          </ac:grpSpMkLst>
        </pc:grpChg>
        <pc:picChg chg="add del mod">
          <ac:chgData name="ゲスト ユーザー" userId="" providerId="Windows Live" clId="Web-{6CB42880-3508-46BC-B940-C69A1C9B2271}" dt="2021-03-17T01:48:23.043" v="2244"/>
          <ac:picMkLst>
            <pc:docMk/>
            <pc:sldMk cId="364781576" sldId="327"/>
            <ac:picMk id="4" creationId="{397A5EBD-1C1D-419F-8A2D-1F46EE9C71C5}"/>
          </ac:picMkLst>
        </pc:picChg>
        <pc:picChg chg="del">
          <ac:chgData name="ゲスト ユーザー" userId="" providerId="Windows Live" clId="Web-{6CB42880-3508-46BC-B940-C69A1C9B2271}" dt="2021-03-17T01:48:12.402" v="2241"/>
          <ac:picMkLst>
            <pc:docMk/>
            <pc:sldMk cId="364781576" sldId="327"/>
            <ac:picMk id="7" creationId="{C904F461-CC25-463F-9D6F-3A782F890B62}"/>
          </ac:picMkLst>
        </pc:picChg>
        <pc:picChg chg="add mod">
          <ac:chgData name="ゲスト ユーザー" userId="" providerId="Windows Live" clId="Web-{6CB42880-3508-46BC-B940-C69A1C9B2271}" dt="2021-03-17T01:51:44.843" v="2247" actId="14100"/>
          <ac:picMkLst>
            <pc:docMk/>
            <pc:sldMk cId="364781576" sldId="327"/>
            <ac:picMk id="8" creationId="{4BD362A7-4A15-47B1-867F-96BE236F9D8E}"/>
          </ac:picMkLst>
        </pc:picChg>
        <pc:picChg chg="add del mod">
          <ac:chgData name="ゲスト ユーザー" userId="" providerId="Windows Live" clId="Web-{6CB42880-3508-46BC-B940-C69A1C9B2271}" dt="2021-03-17T02:03:48.840" v="2335"/>
          <ac:picMkLst>
            <pc:docMk/>
            <pc:sldMk cId="364781576" sldId="327"/>
            <ac:picMk id="11" creationId="{4C978E90-AF44-470D-B0D6-3547CCF09B1D}"/>
          </ac:picMkLst>
        </pc:picChg>
      </pc:sldChg>
    </pc:docChg>
  </pc:docChgLst>
  <pc:docChgLst>
    <pc:chgData name="ゲスト ユーザー" providerId="Windows Live" clId="Web-{EB505E9A-6988-42D5-B658-945B16F4A0C3}"/>
    <pc:docChg chg="addSld delSld modSld">
      <pc:chgData name="ゲスト ユーザー" userId="" providerId="Windows Live" clId="Web-{EB505E9A-6988-42D5-B658-945B16F4A0C3}" dt="2021-03-30T00:14:27.136" v="109"/>
      <pc:docMkLst>
        <pc:docMk/>
      </pc:docMkLst>
      <pc:sldChg chg="modSp">
        <pc:chgData name="ゲスト ユーザー" userId="" providerId="Windows Live" clId="Web-{EB505E9A-6988-42D5-B658-945B16F4A0C3}" dt="2021-03-30T00:05:34.001" v="32" actId="1076"/>
        <pc:sldMkLst>
          <pc:docMk/>
          <pc:sldMk cId="0" sldId="257"/>
        </pc:sldMkLst>
        <pc:spChg chg="mod">
          <ac:chgData name="ゲスト ユーザー" userId="" providerId="Windows Live" clId="Web-{EB505E9A-6988-42D5-B658-945B16F4A0C3}" dt="2021-03-30T00:05:34.001" v="32" actId="1076"/>
          <ac:spMkLst>
            <pc:docMk/>
            <pc:sldMk cId="0" sldId="257"/>
            <ac:spMk id="16" creationId="{88752BEB-DDA7-4B0C-8C57-914981F62A5E}"/>
          </ac:spMkLst>
        </pc:spChg>
      </pc:sldChg>
      <pc:sldChg chg="addSp modSp">
        <pc:chgData name="ゲスト ユーザー" userId="" providerId="Windows Live" clId="Web-{EB505E9A-6988-42D5-B658-945B16F4A0C3}" dt="2021-03-30T00:07:46.316" v="59" actId="1076"/>
        <pc:sldMkLst>
          <pc:docMk/>
          <pc:sldMk cId="0" sldId="262"/>
        </pc:sldMkLst>
        <pc:spChg chg="add mod">
          <ac:chgData name="ゲスト ユーザー" userId="" providerId="Windows Live" clId="Web-{EB505E9A-6988-42D5-B658-945B16F4A0C3}" dt="2021-03-30T00:06:40.580" v="41" actId="1076"/>
          <ac:spMkLst>
            <pc:docMk/>
            <pc:sldMk cId="0" sldId="262"/>
            <ac:spMk id="2" creationId="{8A2E0526-55FE-49DC-A249-8E7930DEA3AF}"/>
          </ac:spMkLst>
        </pc:spChg>
        <pc:spChg chg="add mod">
          <ac:chgData name="ゲスト ユーザー" userId="" providerId="Windows Live" clId="Web-{EB505E9A-6988-42D5-B658-945B16F4A0C3}" dt="2021-03-30T00:06:48.752" v="43" actId="1076"/>
          <ac:spMkLst>
            <pc:docMk/>
            <pc:sldMk cId="0" sldId="262"/>
            <ac:spMk id="7" creationId="{FED5C488-5CBA-4221-B4E4-52EF15F5BC2E}"/>
          </ac:spMkLst>
        </pc:spChg>
        <pc:spChg chg="add mod">
          <ac:chgData name="ゲスト ユーザー" userId="" providerId="Windows Live" clId="Web-{EB505E9A-6988-42D5-B658-945B16F4A0C3}" dt="2021-03-30T00:07:31.550" v="56" actId="1076"/>
          <ac:spMkLst>
            <pc:docMk/>
            <pc:sldMk cId="0" sldId="262"/>
            <ac:spMk id="8" creationId="{C2A79FFB-3BB6-4837-B522-FC987702318E}"/>
          </ac:spMkLst>
        </pc:spChg>
        <pc:spChg chg="add mod">
          <ac:chgData name="ゲスト ユーザー" userId="" providerId="Windows Live" clId="Web-{EB505E9A-6988-42D5-B658-945B16F4A0C3}" dt="2021-03-30T00:07:46.316" v="59" actId="1076"/>
          <ac:spMkLst>
            <pc:docMk/>
            <pc:sldMk cId="0" sldId="262"/>
            <ac:spMk id="9" creationId="{B4CE2FEC-D9CA-4819-B467-F893AE227186}"/>
          </ac:spMkLst>
        </pc:spChg>
        <pc:spChg chg="mod">
          <ac:chgData name="ゲスト ユーザー" userId="" providerId="Windows Live" clId="Web-{EB505E9A-6988-42D5-B658-945B16F4A0C3}" dt="2021-03-30T00:07:41.191" v="58" actId="14100"/>
          <ac:spMkLst>
            <pc:docMk/>
            <pc:sldMk cId="0" sldId="262"/>
            <ac:spMk id="193" creationId="{00000000-0000-0000-0000-000000000000}"/>
          </ac:spMkLst>
        </pc:spChg>
      </pc:sldChg>
      <pc:sldChg chg="addSp modSp">
        <pc:chgData name="ゲスト ユーザー" userId="" providerId="Windows Live" clId="Web-{EB505E9A-6988-42D5-B658-945B16F4A0C3}" dt="2021-03-30T00:10:24.241" v="82" actId="1076"/>
        <pc:sldMkLst>
          <pc:docMk/>
          <pc:sldMk cId="0" sldId="263"/>
        </pc:sldMkLst>
        <pc:spChg chg="add mod">
          <ac:chgData name="ゲスト ユーザー" userId="" providerId="Windows Live" clId="Web-{EB505E9A-6988-42D5-B658-945B16F4A0C3}" dt="2021-03-30T00:08:01.691" v="62" actId="20577"/>
          <ac:spMkLst>
            <pc:docMk/>
            <pc:sldMk cId="0" sldId="263"/>
            <ac:spMk id="3" creationId="{D282922A-40A5-4DAC-B749-D18B83A34DF8}"/>
          </ac:spMkLst>
        </pc:spChg>
        <pc:spChg chg="add mod">
          <ac:chgData name="ゲスト ユーザー" userId="" providerId="Windows Live" clId="Web-{EB505E9A-6988-42D5-B658-945B16F4A0C3}" dt="2021-03-30T00:10:09.881" v="81" actId="1076"/>
          <ac:spMkLst>
            <pc:docMk/>
            <pc:sldMk cId="0" sldId="263"/>
            <ac:spMk id="5" creationId="{FC08B19C-5A51-4768-85E6-ACCA2A4F77A9}"/>
          </ac:spMkLst>
        </pc:spChg>
        <pc:spChg chg="add mod">
          <ac:chgData name="ゲスト ユーザー" userId="" providerId="Windows Live" clId="Web-{EB505E9A-6988-42D5-B658-945B16F4A0C3}" dt="2021-03-30T00:10:07.100" v="80" actId="1076"/>
          <ac:spMkLst>
            <pc:docMk/>
            <pc:sldMk cId="0" sldId="263"/>
            <ac:spMk id="6" creationId="{3BC5E472-835A-4AAE-A69C-8271ADA4DD98}"/>
          </ac:spMkLst>
        </pc:spChg>
        <pc:spChg chg="add mod">
          <ac:chgData name="ゲスト ユーザー" userId="" providerId="Windows Live" clId="Web-{EB505E9A-6988-42D5-B658-945B16F4A0C3}" dt="2021-03-30T00:10:24.241" v="82" actId="1076"/>
          <ac:spMkLst>
            <pc:docMk/>
            <pc:sldMk cId="0" sldId="263"/>
            <ac:spMk id="13" creationId="{F4667226-4F5C-498B-870A-4FD76CF8E504}"/>
          </ac:spMkLst>
        </pc:spChg>
        <pc:spChg chg="mod">
          <ac:chgData name="ゲスト ユーザー" userId="" providerId="Windows Live" clId="Web-{EB505E9A-6988-42D5-B658-945B16F4A0C3}" dt="2021-03-30T00:10:02.272" v="79" actId="20577"/>
          <ac:spMkLst>
            <pc:docMk/>
            <pc:sldMk cId="0" sldId="263"/>
            <ac:spMk id="207" creationId="{00000000-0000-0000-0000-000000000000}"/>
          </ac:spMkLst>
        </pc:spChg>
      </pc:sldChg>
      <pc:sldChg chg="modSp">
        <pc:chgData name="ゲスト ユーザー" userId="" providerId="Windows Live" clId="Web-{EB505E9A-6988-42D5-B658-945B16F4A0C3}" dt="2021-03-30T00:14:27.136" v="109"/>
        <pc:sldMkLst>
          <pc:docMk/>
          <pc:sldMk cId="0" sldId="264"/>
        </pc:sldMkLst>
        <pc:graphicFrameChg chg="mod modGraphic">
          <ac:chgData name="ゲスト ユーザー" userId="" providerId="Windows Live" clId="Web-{EB505E9A-6988-42D5-B658-945B16F4A0C3}" dt="2021-03-30T00:14:27.136" v="109"/>
          <ac:graphicFrameMkLst>
            <pc:docMk/>
            <pc:sldMk cId="0" sldId="264"/>
            <ac:graphicFrameMk id="6" creationId="{0EA7B724-36C4-4401-A233-145A7B6203A4}"/>
          </ac:graphicFrameMkLst>
        </pc:graphicFrameChg>
      </pc:sldChg>
      <pc:sldChg chg="delSp modSp">
        <pc:chgData name="ゲスト ユーザー" userId="" providerId="Windows Live" clId="Web-{EB505E9A-6988-42D5-B658-945B16F4A0C3}" dt="2021-03-30T00:04:57.063" v="31" actId="1076"/>
        <pc:sldMkLst>
          <pc:docMk/>
          <pc:sldMk cId="0" sldId="318"/>
        </pc:sldMkLst>
        <pc:spChg chg="mod">
          <ac:chgData name="ゲスト ユーザー" userId="" providerId="Windows Live" clId="Web-{EB505E9A-6988-42D5-B658-945B16F4A0C3}" dt="2021-03-30T00:04:57.063" v="31" actId="1076"/>
          <ac:spMkLst>
            <pc:docMk/>
            <pc:sldMk cId="0" sldId="318"/>
            <ac:spMk id="13" creationId="{8616D2A9-70E3-4B41-B3F0-8FAC7800BE9E}"/>
          </ac:spMkLst>
        </pc:spChg>
        <pc:spChg chg="mod">
          <ac:chgData name="ゲスト ユーザー" userId="" providerId="Windows Live" clId="Web-{EB505E9A-6988-42D5-B658-945B16F4A0C3}" dt="2021-03-30T00:04:46.781" v="29" actId="20577"/>
          <ac:spMkLst>
            <pc:docMk/>
            <pc:sldMk cId="0" sldId="318"/>
            <ac:spMk id="1042" creationId="{00000000-0000-0000-0000-000000000000}"/>
          </ac:spMkLst>
        </pc:spChg>
        <pc:spChg chg="del">
          <ac:chgData name="ゲスト ユーザー" userId="" providerId="Windows Live" clId="Web-{EB505E9A-6988-42D5-B658-945B16F4A0C3}" dt="2021-03-30T00:01:16.902" v="3"/>
          <ac:spMkLst>
            <pc:docMk/>
            <pc:sldMk cId="0" sldId="318"/>
            <ac:spMk id="1047" creationId="{00000000-0000-0000-0000-000000000000}"/>
          </ac:spMkLst>
        </pc:spChg>
      </pc:sldChg>
      <pc:sldChg chg="modSp">
        <pc:chgData name="ゲスト ユーザー" userId="" providerId="Windows Live" clId="Web-{EB505E9A-6988-42D5-B658-945B16F4A0C3}" dt="2021-03-29T23:55:33.802" v="1" actId="1076"/>
        <pc:sldMkLst>
          <pc:docMk/>
          <pc:sldMk cId="3429178118" sldId="352"/>
        </pc:sldMkLst>
        <pc:spChg chg="mod">
          <ac:chgData name="ゲスト ユーザー" userId="" providerId="Windows Live" clId="Web-{EB505E9A-6988-42D5-B658-945B16F4A0C3}" dt="2021-03-29T23:55:30.849" v="0" actId="1076"/>
          <ac:spMkLst>
            <pc:docMk/>
            <pc:sldMk cId="3429178118" sldId="352"/>
            <ac:spMk id="5" creationId="{DBD60111-AFC9-4210-A4A3-5497900B6C09}"/>
          </ac:spMkLst>
        </pc:spChg>
        <pc:spChg chg="mod">
          <ac:chgData name="ゲスト ユーザー" userId="" providerId="Windows Live" clId="Web-{EB505E9A-6988-42D5-B658-945B16F4A0C3}" dt="2021-03-29T23:55:33.802" v="1" actId="1076"/>
          <ac:spMkLst>
            <pc:docMk/>
            <pc:sldMk cId="3429178118" sldId="352"/>
            <ac:spMk id="6" creationId="{CBA769C3-7D6F-4810-AF74-D484EDBBEBA8}"/>
          </ac:spMkLst>
        </pc:spChg>
      </pc:sldChg>
      <pc:sldChg chg="addSp modSp">
        <pc:chgData name="ゲスト ユーザー" userId="" providerId="Windows Live" clId="Web-{EB505E9A-6988-42D5-B658-945B16F4A0C3}" dt="2021-03-30T00:12:26.040" v="99" actId="14100"/>
        <pc:sldMkLst>
          <pc:docMk/>
          <pc:sldMk cId="137768557" sldId="353"/>
        </pc:sldMkLst>
        <pc:spChg chg="mod">
          <ac:chgData name="ゲスト ユーザー" userId="" providerId="Windows Live" clId="Web-{EB505E9A-6988-42D5-B658-945B16F4A0C3}" dt="2021-03-30T00:12:26.040" v="99" actId="14100"/>
          <ac:spMkLst>
            <pc:docMk/>
            <pc:sldMk cId="137768557" sldId="353"/>
            <ac:spMk id="2" creationId="{DC593FD8-6C71-4B69-A2AA-C8514B2A6CEE}"/>
          </ac:spMkLst>
        </pc:spChg>
        <pc:spChg chg="add mod">
          <ac:chgData name="ゲスト ユーザー" userId="" providerId="Windows Live" clId="Web-{EB505E9A-6988-42D5-B658-945B16F4A0C3}" dt="2021-03-30T00:10:52.882" v="88" actId="1076"/>
          <ac:spMkLst>
            <pc:docMk/>
            <pc:sldMk cId="137768557" sldId="353"/>
            <ac:spMk id="3" creationId="{34F7CB1F-D9F0-44F2-8BFF-0C1679C5A9C7}"/>
          </ac:spMkLst>
        </pc:spChg>
        <pc:spChg chg="add mod">
          <ac:chgData name="ゲスト ユーザー" userId="" providerId="Windows Live" clId="Web-{EB505E9A-6988-42D5-B658-945B16F4A0C3}" dt="2021-03-30T00:11:51.196" v="98" actId="20577"/>
          <ac:spMkLst>
            <pc:docMk/>
            <pc:sldMk cId="137768557" sldId="353"/>
            <ac:spMk id="9" creationId="{ECA35AFF-6630-49B0-BBFD-EE184F5D63ED}"/>
          </ac:spMkLst>
        </pc:spChg>
      </pc:sldChg>
      <pc:sldChg chg="modSp">
        <pc:chgData name="ゲスト ユーザー" userId="" providerId="Windows Live" clId="Web-{EB505E9A-6988-42D5-B658-945B16F4A0C3}" dt="2021-03-30T00:13:38.323" v="105" actId="20577"/>
        <pc:sldMkLst>
          <pc:docMk/>
          <pc:sldMk cId="3675781758" sldId="354"/>
        </pc:sldMkLst>
        <pc:spChg chg="mod">
          <ac:chgData name="ゲスト ユーザー" userId="" providerId="Windows Live" clId="Web-{EB505E9A-6988-42D5-B658-945B16F4A0C3}" dt="2021-03-30T00:13:38.323" v="105" actId="20577"/>
          <ac:spMkLst>
            <pc:docMk/>
            <pc:sldMk cId="3675781758" sldId="354"/>
            <ac:spMk id="2" creationId="{DC593FD8-6C71-4B69-A2AA-C8514B2A6CEE}"/>
          </ac:spMkLst>
        </pc:spChg>
      </pc:sldChg>
      <pc:sldChg chg="delSp">
        <pc:chgData name="ゲスト ユーザー" userId="" providerId="Windows Live" clId="Web-{EB505E9A-6988-42D5-B658-945B16F4A0C3}" dt="2021-03-30T00:00:54.074" v="2"/>
        <pc:sldMkLst>
          <pc:docMk/>
          <pc:sldMk cId="3036806584" sldId="355"/>
        </pc:sldMkLst>
        <pc:picChg chg="del">
          <ac:chgData name="ゲスト ユーザー" userId="" providerId="Windows Live" clId="Web-{EB505E9A-6988-42D5-B658-945B16F4A0C3}" dt="2021-03-30T00:00:54.074" v="2"/>
          <ac:picMkLst>
            <pc:docMk/>
            <pc:sldMk cId="3036806584" sldId="355"/>
            <ac:picMk id="2" creationId="{FA601C08-CA75-4DBC-B4C9-33AB1838AC73}"/>
          </ac:picMkLst>
        </pc:picChg>
      </pc:sldChg>
      <pc:sldChg chg="add del replId">
        <pc:chgData name="ゲスト ユーザー" userId="" providerId="Windows Live" clId="Web-{EB505E9A-6988-42D5-B658-945B16F4A0C3}" dt="2021-03-30T00:11:39.539" v="95"/>
        <pc:sldMkLst>
          <pc:docMk/>
          <pc:sldMk cId="786321489" sldId="402"/>
        </pc:sldMkLst>
      </pc:sldChg>
      <pc:sldChg chg="add del replId">
        <pc:chgData name="ゲスト ユーザー" userId="" providerId="Windows Live" clId="Web-{EB505E9A-6988-42D5-B658-945B16F4A0C3}" dt="2021-03-30T00:11:29.055" v="93"/>
        <pc:sldMkLst>
          <pc:docMk/>
          <pc:sldMk cId="3383104096" sldId="402"/>
        </pc:sldMkLst>
      </pc:sldChg>
      <pc:sldChg chg="add del replId">
        <pc:chgData name="ゲスト ユーザー" userId="" providerId="Windows Live" clId="Web-{EB505E9A-6988-42D5-B658-945B16F4A0C3}" dt="2021-03-30T00:11:13.523" v="91"/>
        <pc:sldMkLst>
          <pc:docMk/>
          <pc:sldMk cId="4073765784" sldId="402"/>
        </pc:sldMkLst>
      </pc:sldChg>
    </pc:docChg>
  </pc:docChgLst>
  <pc:docChgLst>
    <pc:chgData name="ゲスト ユーザー" providerId="Windows Live" clId="Web-{5EE512EA-5BA5-47EA-9F91-7572ADB74980}"/>
    <pc:docChg chg="modSld">
      <pc:chgData name="ゲスト ユーザー" userId="" providerId="Windows Live" clId="Web-{5EE512EA-5BA5-47EA-9F91-7572ADB74980}" dt="2021-04-01T05:12:12.813" v="611" actId="14100"/>
      <pc:docMkLst>
        <pc:docMk/>
      </pc:docMkLst>
      <pc:sldChg chg="addSp delSp modSp">
        <pc:chgData name="ゲスト ユーザー" userId="" providerId="Windows Live" clId="Web-{5EE512EA-5BA5-47EA-9F91-7572ADB74980}" dt="2021-04-01T05:05:34.210" v="463"/>
        <pc:sldMkLst>
          <pc:docMk/>
          <pc:sldMk cId="933237002" sldId="403"/>
        </pc:sldMkLst>
        <pc:spChg chg="mod">
          <ac:chgData name="ゲスト ユーザー" userId="" providerId="Windows Live" clId="Web-{5EE512EA-5BA5-47EA-9F91-7572ADB74980}" dt="2021-04-01T05:00:13.578" v="367" actId="20577"/>
          <ac:spMkLst>
            <pc:docMk/>
            <pc:sldMk cId="933237002" sldId="403"/>
            <ac:spMk id="3" creationId="{3CB21E07-D58C-456C-86C7-C3C437854117}"/>
          </ac:spMkLst>
        </pc:spChg>
        <pc:spChg chg="mod">
          <ac:chgData name="ゲスト ユーザー" userId="" providerId="Windows Live" clId="Web-{5EE512EA-5BA5-47EA-9F91-7572ADB74980}" dt="2021-04-01T05:05:03.787" v="458" actId="20577"/>
          <ac:spMkLst>
            <pc:docMk/>
            <pc:sldMk cId="933237002" sldId="403"/>
            <ac:spMk id="4" creationId="{83B0A878-393B-46A3-903D-A7B604038F61}"/>
          </ac:spMkLst>
        </pc:spChg>
        <pc:spChg chg="add mod">
          <ac:chgData name="ゲスト ユーザー" userId="" providerId="Windows Live" clId="Web-{5EE512EA-5BA5-47EA-9F91-7572ADB74980}" dt="2021-04-01T05:05:34.210" v="463"/>
          <ac:spMkLst>
            <pc:docMk/>
            <pc:sldMk cId="933237002" sldId="403"/>
            <ac:spMk id="9" creationId="{DA41267F-D42B-45AB-9699-C18AF84D9A9F}"/>
          </ac:spMkLst>
        </pc:spChg>
        <pc:spChg chg="mod">
          <ac:chgData name="ゲスト ユーザー" userId="" providerId="Windows Live" clId="Web-{5EE512EA-5BA5-47EA-9F91-7572ADB74980}" dt="2021-04-01T05:00:04.859" v="365" actId="20577"/>
          <ac:spMkLst>
            <pc:docMk/>
            <pc:sldMk cId="933237002" sldId="403"/>
            <ac:spMk id="233" creationId="{00000000-0000-0000-0000-000000000000}"/>
          </ac:spMkLst>
        </pc:spChg>
        <pc:picChg chg="add mod">
          <ac:chgData name="ゲスト ユーザー" userId="" providerId="Windows Live" clId="Web-{5EE512EA-5BA5-47EA-9F91-7572ADB74980}" dt="2021-04-01T05:05:09.553" v="459" actId="1076"/>
          <ac:picMkLst>
            <pc:docMk/>
            <pc:sldMk cId="933237002" sldId="403"/>
            <ac:picMk id="5" creationId="{B4C7EAA7-A644-4EF2-B783-22DEFA420F0E}"/>
          </ac:picMkLst>
        </pc:picChg>
        <pc:picChg chg="add mod">
          <ac:chgData name="ゲスト ユーザー" userId="" providerId="Windows Live" clId="Web-{5EE512EA-5BA5-47EA-9F91-7572ADB74980}" dt="2021-04-01T05:03:00.363" v="373" actId="1076"/>
          <ac:picMkLst>
            <pc:docMk/>
            <pc:sldMk cId="933237002" sldId="403"/>
            <ac:picMk id="6" creationId="{DAEAC238-FFBA-4DBF-B617-D13E3581F2F8}"/>
          </ac:picMkLst>
        </pc:picChg>
        <pc:picChg chg="del">
          <ac:chgData name="ゲスト ユーザー" userId="" providerId="Windows Live" clId="Web-{5EE512EA-5BA5-47EA-9F91-7572ADB74980}" dt="2021-04-01T04:55:21.290" v="303"/>
          <ac:picMkLst>
            <pc:docMk/>
            <pc:sldMk cId="933237002" sldId="403"/>
            <ac:picMk id="8" creationId="{01D5A234-04A6-4131-A30D-E79263B20512}"/>
          </ac:picMkLst>
        </pc:picChg>
        <pc:cxnChg chg="add mod">
          <ac:chgData name="ゲスト ユーザー" userId="" providerId="Windows Live" clId="Web-{5EE512EA-5BA5-47EA-9F91-7572ADB74980}" dt="2021-04-01T05:04:03.520" v="430" actId="14100"/>
          <ac:cxnSpMkLst>
            <pc:docMk/>
            <pc:sldMk cId="933237002" sldId="403"/>
            <ac:cxnSpMk id="7" creationId="{9960EFDB-1F59-4C06-A99D-B464499A645E}"/>
          </ac:cxnSpMkLst>
        </pc:cxnChg>
        <pc:cxnChg chg="add mod">
          <ac:chgData name="ゲスト ユーザー" userId="" providerId="Windows Live" clId="Web-{5EE512EA-5BA5-47EA-9F91-7572ADB74980}" dt="2021-04-01T05:04:12.833" v="433" actId="14100"/>
          <ac:cxnSpMkLst>
            <pc:docMk/>
            <pc:sldMk cId="933237002" sldId="403"/>
            <ac:cxnSpMk id="11" creationId="{993BC8AA-1970-481C-A6F1-79AD3FA8861E}"/>
          </ac:cxnSpMkLst>
        </pc:cxnChg>
        <pc:cxnChg chg="add mod">
          <ac:chgData name="ゲスト ユーザー" userId="" providerId="Windows Live" clId="Web-{5EE512EA-5BA5-47EA-9F91-7572ADB74980}" dt="2021-04-01T05:04:29.177" v="435" actId="1076"/>
          <ac:cxnSpMkLst>
            <pc:docMk/>
            <pc:sldMk cId="933237002" sldId="403"/>
            <ac:cxnSpMk id="12" creationId="{374FD139-0801-49CE-B877-ADACD189E2A5}"/>
          </ac:cxnSpMkLst>
        </pc:cxnChg>
      </pc:sldChg>
      <pc:sldChg chg="addSp modSp">
        <pc:chgData name="ゲスト ユーザー" userId="" providerId="Windows Live" clId="Web-{5EE512EA-5BA5-47EA-9F91-7572ADB74980}" dt="2021-04-01T05:07:54.557" v="548" actId="20577"/>
        <pc:sldMkLst>
          <pc:docMk/>
          <pc:sldMk cId="3143066674" sldId="404"/>
        </pc:sldMkLst>
        <pc:spChg chg="add mod">
          <ac:chgData name="ゲスト ユーザー" userId="" providerId="Windows Live" clId="Web-{5EE512EA-5BA5-47EA-9F91-7572ADB74980}" dt="2021-04-01T05:07:50.979" v="547" actId="20577"/>
          <ac:spMkLst>
            <pc:docMk/>
            <pc:sldMk cId="3143066674" sldId="404"/>
            <ac:spMk id="5" creationId="{A93BF6CD-FC30-4483-B5F7-49B266647C32}"/>
          </ac:spMkLst>
        </pc:spChg>
        <pc:spChg chg="add mod">
          <ac:chgData name="ゲスト ユーザー" userId="" providerId="Windows Live" clId="Web-{5EE512EA-5BA5-47EA-9F91-7572ADB74980}" dt="2021-04-01T05:07:54.557" v="548" actId="20577"/>
          <ac:spMkLst>
            <pc:docMk/>
            <pc:sldMk cId="3143066674" sldId="404"/>
            <ac:spMk id="9" creationId="{CDD40B6D-FB5A-47C7-A866-351E80918B2F}"/>
          </ac:spMkLst>
        </pc:spChg>
      </pc:sldChg>
      <pc:sldChg chg="addSp delSp modSp">
        <pc:chgData name="ゲスト ユーザー" userId="" providerId="Windows Live" clId="Web-{5EE512EA-5BA5-47EA-9F91-7572ADB74980}" dt="2021-04-01T05:12:12.813" v="611" actId="14100"/>
        <pc:sldMkLst>
          <pc:docMk/>
          <pc:sldMk cId="3561179069" sldId="405"/>
        </pc:sldMkLst>
        <pc:spChg chg="mod">
          <ac:chgData name="ゲスト ユーザー" userId="" providerId="Windows Live" clId="Web-{5EE512EA-5BA5-47EA-9F91-7572ADB74980}" dt="2021-04-01T05:10:40.842" v="600" actId="14100"/>
          <ac:spMkLst>
            <pc:docMk/>
            <pc:sldMk cId="3561179069" sldId="405"/>
            <ac:spMk id="3" creationId="{3CB21E07-D58C-456C-86C7-C3C437854117}"/>
          </ac:spMkLst>
        </pc:spChg>
        <pc:spChg chg="mod">
          <ac:chgData name="ゲスト ユーザー" userId="" providerId="Windows Live" clId="Web-{5EE512EA-5BA5-47EA-9F91-7572ADB74980}" dt="2021-04-01T05:10:43.342" v="601" actId="14100"/>
          <ac:spMkLst>
            <pc:docMk/>
            <pc:sldMk cId="3561179069" sldId="405"/>
            <ac:spMk id="4" creationId="{83B0A878-393B-46A3-903D-A7B604038F61}"/>
          </ac:spMkLst>
        </pc:spChg>
        <pc:picChg chg="mod">
          <ac:chgData name="ゲスト ユーザー" userId="" providerId="Windows Live" clId="Web-{5EE512EA-5BA5-47EA-9F91-7572ADB74980}" dt="2021-04-01T05:08:35.714" v="559" actId="1076"/>
          <ac:picMkLst>
            <pc:docMk/>
            <pc:sldMk cId="3561179069" sldId="405"/>
            <ac:picMk id="2" creationId="{D1AB2A08-D781-4CAE-98EC-39746D9F1FFA}"/>
          </ac:picMkLst>
        </pc:picChg>
        <pc:picChg chg="add del mod">
          <ac:chgData name="ゲスト ユーザー" userId="" providerId="Windows Live" clId="Web-{5EE512EA-5BA5-47EA-9F91-7572ADB74980}" dt="2021-04-01T05:10:11.638" v="596"/>
          <ac:picMkLst>
            <pc:docMk/>
            <pc:sldMk cId="3561179069" sldId="405"/>
            <ac:picMk id="5" creationId="{27573417-A4A3-4B19-B6D5-55E1003E610D}"/>
          </ac:picMkLst>
        </pc:picChg>
        <pc:picChg chg="del">
          <ac:chgData name="ゲスト ユーザー" userId="" providerId="Windows Live" clId="Web-{5EE512EA-5BA5-47EA-9F91-7572ADB74980}" dt="2021-04-01T05:10:31.139" v="597"/>
          <ac:picMkLst>
            <pc:docMk/>
            <pc:sldMk cId="3561179069" sldId="405"/>
            <ac:picMk id="6" creationId="{08E2FF6F-7EAA-4D4F-93DA-EC0DD711FBBE}"/>
          </ac:picMkLst>
        </pc:picChg>
        <pc:picChg chg="add mod">
          <ac:chgData name="ゲスト ユーザー" userId="" providerId="Windows Live" clId="Web-{5EE512EA-5BA5-47EA-9F91-7572ADB74980}" dt="2021-04-01T05:11:31.015" v="607" actId="1076"/>
          <ac:picMkLst>
            <pc:docMk/>
            <pc:sldMk cId="3561179069" sldId="405"/>
            <ac:picMk id="7" creationId="{08F1A6F3-7C0F-4C97-9E1B-D5F9EC5B546A}"/>
          </ac:picMkLst>
        </pc:picChg>
        <pc:picChg chg="add mod">
          <ac:chgData name="ゲスト ユーザー" userId="" providerId="Windows Live" clId="Web-{5EE512EA-5BA5-47EA-9F91-7572ADB74980}" dt="2021-04-01T05:11:33.421" v="608" actId="1076"/>
          <ac:picMkLst>
            <pc:docMk/>
            <pc:sldMk cId="3561179069" sldId="405"/>
            <ac:picMk id="8" creationId="{C50DC8AF-1324-47EC-97FD-D4FE19B98508}"/>
          </ac:picMkLst>
        </pc:picChg>
        <pc:picChg chg="add mod">
          <ac:chgData name="ゲスト ユーザー" userId="" providerId="Windows Live" clId="Web-{5EE512EA-5BA5-47EA-9F91-7572ADB74980}" dt="2021-04-01T05:12:12.813" v="611" actId="14100"/>
          <ac:picMkLst>
            <pc:docMk/>
            <pc:sldMk cId="3561179069" sldId="405"/>
            <ac:picMk id="9" creationId="{78F96F8F-B892-481A-B62F-821BDC9BB444}"/>
          </ac:picMkLst>
        </pc:picChg>
        <pc:picChg chg="mod">
          <ac:chgData name="ゲスト ユーザー" userId="" providerId="Windows Live" clId="Web-{5EE512EA-5BA5-47EA-9F91-7572ADB74980}" dt="2021-04-01T05:08:37.183" v="560" actId="1076"/>
          <ac:picMkLst>
            <pc:docMk/>
            <pc:sldMk cId="3561179069" sldId="405"/>
            <ac:picMk id="236" creationId="{00000000-0000-0000-0000-000000000000}"/>
          </ac:picMkLst>
        </pc:picChg>
      </pc:sldChg>
    </pc:docChg>
  </pc:docChgLst>
  <pc:docChgLst>
    <pc:chgData name="Masaki Suzuki" userId="2c4feb2ed34ad1a7" providerId="Windows Live" clId="Web-{034AF7D0-997D-40A5-BA0A-0895B91A5E9F}"/>
    <pc:docChg chg="modSld">
      <pc:chgData name="Masaki Suzuki" userId="2c4feb2ed34ad1a7" providerId="Windows Live" clId="Web-{034AF7D0-997D-40A5-BA0A-0895B91A5E9F}" dt="2021-06-14T02:48:13.118" v="1557"/>
      <pc:docMkLst>
        <pc:docMk/>
      </pc:docMkLst>
      <pc:sldChg chg="addSp modSp">
        <pc:chgData name="Masaki Suzuki" userId="2c4feb2ed34ad1a7" providerId="Windows Live" clId="Web-{034AF7D0-997D-40A5-BA0A-0895B91A5E9F}" dt="2021-06-14T01:55:37.951" v="920" actId="14100"/>
        <pc:sldMkLst>
          <pc:docMk/>
          <pc:sldMk cId="3196136318" sldId="380"/>
        </pc:sldMkLst>
        <pc:spChg chg="add mod">
          <ac:chgData name="Masaki Suzuki" userId="2c4feb2ed34ad1a7" providerId="Windows Live" clId="Web-{034AF7D0-997D-40A5-BA0A-0895B91A5E9F}" dt="2021-06-14T01:55:37.951" v="920" actId="14100"/>
          <ac:spMkLst>
            <pc:docMk/>
            <pc:sldMk cId="3196136318" sldId="380"/>
            <ac:spMk id="3" creationId="{B1B84C1F-D19F-4534-B695-36172E37BC33}"/>
          </ac:spMkLst>
        </pc:spChg>
        <pc:picChg chg="mod">
          <ac:chgData name="Masaki Suzuki" userId="2c4feb2ed34ad1a7" providerId="Windows Live" clId="Web-{034AF7D0-997D-40A5-BA0A-0895B91A5E9F}" dt="2021-06-14T01:55:14.029" v="916" actId="1076"/>
          <ac:picMkLst>
            <pc:docMk/>
            <pc:sldMk cId="3196136318" sldId="380"/>
            <ac:picMk id="9" creationId="{286D1800-7862-4530-990A-A7BBFE8750ED}"/>
          </ac:picMkLst>
        </pc:picChg>
      </pc:sldChg>
      <pc:sldChg chg="addSp modSp">
        <pc:chgData name="Masaki Suzuki" userId="2c4feb2ed34ad1a7" providerId="Windows Live" clId="Web-{034AF7D0-997D-40A5-BA0A-0895B91A5E9F}" dt="2021-06-14T00:11:23.995" v="42" actId="1076"/>
        <pc:sldMkLst>
          <pc:docMk/>
          <pc:sldMk cId="1277930480" sldId="404"/>
        </pc:sldMkLst>
        <pc:spChg chg="add mod">
          <ac:chgData name="Masaki Suzuki" userId="2c4feb2ed34ad1a7" providerId="Windows Live" clId="Web-{034AF7D0-997D-40A5-BA0A-0895B91A5E9F}" dt="2021-06-14T00:09:48.040" v="9" actId="1076"/>
          <ac:spMkLst>
            <pc:docMk/>
            <pc:sldMk cId="1277930480" sldId="404"/>
            <ac:spMk id="7" creationId="{83CF3037-F1B9-4CA3-930B-7E759D13FCF2}"/>
          </ac:spMkLst>
        </pc:spChg>
        <pc:spChg chg="add mod">
          <ac:chgData name="Masaki Suzuki" userId="2c4feb2ed34ad1a7" providerId="Windows Live" clId="Web-{034AF7D0-997D-40A5-BA0A-0895B91A5E9F}" dt="2021-06-14T00:10:12.540" v="16" actId="1076"/>
          <ac:spMkLst>
            <pc:docMk/>
            <pc:sldMk cId="1277930480" sldId="404"/>
            <ac:spMk id="13" creationId="{D1A0526E-9AE5-40CD-9394-6E1225A954D0}"/>
          </ac:spMkLst>
        </pc:spChg>
        <pc:spChg chg="add mod">
          <ac:chgData name="Masaki Suzuki" userId="2c4feb2ed34ad1a7" providerId="Windows Live" clId="Web-{034AF7D0-997D-40A5-BA0A-0895B91A5E9F}" dt="2021-06-14T00:10:29.634" v="21" actId="1076"/>
          <ac:spMkLst>
            <pc:docMk/>
            <pc:sldMk cId="1277930480" sldId="404"/>
            <ac:spMk id="14" creationId="{D8D1FDC4-8C11-4465-8E00-23F6898D027A}"/>
          </ac:spMkLst>
        </pc:spChg>
        <pc:spChg chg="add mod">
          <ac:chgData name="Masaki Suzuki" userId="2c4feb2ed34ad1a7" providerId="Windows Live" clId="Web-{034AF7D0-997D-40A5-BA0A-0895B91A5E9F}" dt="2021-06-14T00:10:43.728" v="29" actId="1076"/>
          <ac:spMkLst>
            <pc:docMk/>
            <pc:sldMk cId="1277930480" sldId="404"/>
            <ac:spMk id="18" creationId="{AA3016A8-16D2-4061-94DC-85D562B24D5C}"/>
          </ac:spMkLst>
        </pc:spChg>
        <pc:spChg chg="add mod">
          <ac:chgData name="Masaki Suzuki" userId="2c4feb2ed34ad1a7" providerId="Windows Live" clId="Web-{034AF7D0-997D-40A5-BA0A-0895B91A5E9F}" dt="2021-06-14T00:11:02.229" v="35" actId="1076"/>
          <ac:spMkLst>
            <pc:docMk/>
            <pc:sldMk cId="1277930480" sldId="404"/>
            <ac:spMk id="19" creationId="{B92A300E-0EB6-4952-B118-6B84AABC83D2}"/>
          </ac:spMkLst>
        </pc:spChg>
        <pc:spChg chg="add mod">
          <ac:chgData name="Masaki Suzuki" userId="2c4feb2ed34ad1a7" providerId="Windows Live" clId="Web-{034AF7D0-997D-40A5-BA0A-0895B91A5E9F}" dt="2021-06-14T00:11:23.995" v="42" actId="1076"/>
          <ac:spMkLst>
            <pc:docMk/>
            <pc:sldMk cId="1277930480" sldId="404"/>
            <ac:spMk id="20" creationId="{EEFDCB6A-F826-4707-9E23-977E33D28F44}"/>
          </ac:spMkLst>
        </pc:spChg>
      </pc:sldChg>
      <pc:sldChg chg="addSp modSp">
        <pc:chgData name="Masaki Suzuki" userId="2c4feb2ed34ad1a7" providerId="Windows Live" clId="Web-{034AF7D0-997D-40A5-BA0A-0895B91A5E9F}" dt="2021-06-14T00:14:17.170" v="82" actId="1076"/>
        <pc:sldMkLst>
          <pc:docMk/>
          <pc:sldMk cId="3927025072" sldId="407"/>
        </pc:sldMkLst>
        <pc:spChg chg="add mod">
          <ac:chgData name="Masaki Suzuki" userId="2c4feb2ed34ad1a7" providerId="Windows Live" clId="Web-{034AF7D0-997D-40A5-BA0A-0895B91A5E9F}" dt="2021-06-14T00:11:56.839" v="50" actId="1076"/>
          <ac:spMkLst>
            <pc:docMk/>
            <pc:sldMk cId="3927025072" sldId="407"/>
            <ac:spMk id="3" creationId="{B168A7D5-5421-4CCA-9933-585DFA850100}"/>
          </ac:spMkLst>
        </pc:spChg>
        <pc:spChg chg="add mod">
          <ac:chgData name="Masaki Suzuki" userId="2c4feb2ed34ad1a7" providerId="Windows Live" clId="Web-{034AF7D0-997D-40A5-BA0A-0895B91A5E9F}" dt="2021-06-14T00:12:13.558" v="57" actId="1076"/>
          <ac:spMkLst>
            <pc:docMk/>
            <pc:sldMk cId="3927025072" sldId="407"/>
            <ac:spMk id="5" creationId="{6F52C47A-D3E6-41DC-A0FC-89F6D081AEB9}"/>
          </ac:spMkLst>
        </pc:spChg>
        <pc:spChg chg="add mod">
          <ac:chgData name="Masaki Suzuki" userId="2c4feb2ed34ad1a7" providerId="Windows Live" clId="Web-{034AF7D0-997D-40A5-BA0A-0895B91A5E9F}" dt="2021-06-14T00:12:31.902" v="64" actId="1076"/>
          <ac:spMkLst>
            <pc:docMk/>
            <pc:sldMk cId="3927025072" sldId="407"/>
            <ac:spMk id="17" creationId="{FDB35213-9ED1-4D64-B25E-D9F26B1466C7}"/>
          </ac:spMkLst>
        </pc:spChg>
        <pc:spChg chg="add mod">
          <ac:chgData name="Masaki Suzuki" userId="2c4feb2ed34ad1a7" providerId="Windows Live" clId="Web-{034AF7D0-997D-40A5-BA0A-0895B91A5E9F}" dt="2021-06-14T00:12:52.824" v="72" actId="1076"/>
          <ac:spMkLst>
            <pc:docMk/>
            <pc:sldMk cId="3927025072" sldId="407"/>
            <ac:spMk id="18" creationId="{57C758F9-CD73-4F20-89AC-F727598DEC26}"/>
          </ac:spMkLst>
        </pc:spChg>
        <pc:spChg chg="add mod">
          <ac:chgData name="Masaki Suzuki" userId="2c4feb2ed34ad1a7" providerId="Windows Live" clId="Web-{034AF7D0-997D-40A5-BA0A-0895B91A5E9F}" dt="2021-06-14T00:13:56.372" v="77" actId="14100"/>
          <ac:spMkLst>
            <pc:docMk/>
            <pc:sldMk cId="3927025072" sldId="407"/>
            <ac:spMk id="19" creationId="{003771BD-D30F-4F3E-8AE3-C8EFE4B75C33}"/>
          </ac:spMkLst>
        </pc:spChg>
        <pc:spChg chg="add mod">
          <ac:chgData name="Masaki Suzuki" userId="2c4feb2ed34ad1a7" providerId="Windows Live" clId="Web-{034AF7D0-997D-40A5-BA0A-0895B91A5E9F}" dt="2021-06-14T00:14:17.170" v="82" actId="1076"/>
          <ac:spMkLst>
            <pc:docMk/>
            <pc:sldMk cId="3927025072" sldId="407"/>
            <ac:spMk id="20" creationId="{724D66A5-6C05-4706-BA7D-93A54C1EE638}"/>
          </ac:spMkLst>
        </pc:spChg>
      </pc:sldChg>
      <pc:sldChg chg="addSp modSp">
        <pc:chgData name="Masaki Suzuki" userId="2c4feb2ed34ad1a7" providerId="Windows Live" clId="Web-{034AF7D0-997D-40A5-BA0A-0895B91A5E9F}" dt="2021-06-14T00:20:09.567" v="171" actId="20577"/>
        <pc:sldMkLst>
          <pc:docMk/>
          <pc:sldMk cId="527678250" sldId="409"/>
        </pc:sldMkLst>
        <pc:spChg chg="add mod">
          <ac:chgData name="Masaki Suzuki" userId="2c4feb2ed34ad1a7" providerId="Windows Live" clId="Web-{034AF7D0-997D-40A5-BA0A-0895B91A5E9F}" dt="2021-06-14T00:14:50.764" v="94" actId="1076"/>
          <ac:spMkLst>
            <pc:docMk/>
            <pc:sldMk cId="527678250" sldId="409"/>
            <ac:spMk id="3" creationId="{B98D8BC8-6E8E-451B-AD3B-2690A4758F81}"/>
          </ac:spMkLst>
        </pc:spChg>
        <pc:spChg chg="mod">
          <ac:chgData name="Masaki Suzuki" userId="2c4feb2ed34ad1a7" providerId="Windows Live" clId="Web-{034AF7D0-997D-40A5-BA0A-0895B91A5E9F}" dt="2021-06-14T00:17:48.580" v="147" actId="20577"/>
          <ac:spMkLst>
            <pc:docMk/>
            <pc:sldMk cId="527678250" sldId="409"/>
            <ac:spMk id="6" creationId="{59DF8B85-DCF6-4C32-8C38-264C1E3FAD11}"/>
          </ac:spMkLst>
        </pc:spChg>
        <pc:spChg chg="add mod">
          <ac:chgData name="Masaki Suzuki" userId="2c4feb2ed34ad1a7" providerId="Windows Live" clId="Web-{034AF7D0-997D-40A5-BA0A-0895B91A5E9F}" dt="2021-06-14T00:18:08.861" v="153" actId="20577"/>
          <ac:spMkLst>
            <pc:docMk/>
            <pc:sldMk cId="527678250" sldId="409"/>
            <ac:spMk id="7" creationId="{7DFD8388-BDA0-4F5D-AA1D-22F3EFDCC8BB}"/>
          </ac:spMkLst>
        </pc:spChg>
        <pc:spChg chg="mod">
          <ac:chgData name="Masaki Suzuki" userId="2c4feb2ed34ad1a7" providerId="Windows Live" clId="Web-{034AF7D0-997D-40A5-BA0A-0895B91A5E9F}" dt="2021-06-14T00:20:09.567" v="171" actId="20577"/>
          <ac:spMkLst>
            <pc:docMk/>
            <pc:sldMk cId="527678250" sldId="409"/>
            <ac:spMk id="11" creationId="{6767F72A-B215-4DDD-8F1E-F5C7B53A0E3B}"/>
          </ac:spMkLst>
        </pc:spChg>
        <pc:spChg chg="add mod">
          <ac:chgData name="Masaki Suzuki" userId="2c4feb2ed34ad1a7" providerId="Windows Live" clId="Web-{034AF7D0-997D-40A5-BA0A-0895B91A5E9F}" dt="2021-06-14T00:15:09.733" v="101" actId="1076"/>
          <ac:spMkLst>
            <pc:docMk/>
            <pc:sldMk cId="527678250" sldId="409"/>
            <ac:spMk id="23" creationId="{845ECC6B-ACE1-4880-A06C-74170455D9DC}"/>
          </ac:spMkLst>
        </pc:spChg>
        <pc:spChg chg="add mod">
          <ac:chgData name="Masaki Suzuki" userId="2c4feb2ed34ad1a7" providerId="Windows Live" clId="Web-{034AF7D0-997D-40A5-BA0A-0895B91A5E9F}" dt="2021-06-14T00:15:23.702" v="106" actId="20577"/>
          <ac:spMkLst>
            <pc:docMk/>
            <pc:sldMk cId="527678250" sldId="409"/>
            <ac:spMk id="24" creationId="{C0B8774F-16E3-4DEC-A502-7131E8671DDD}"/>
          </ac:spMkLst>
        </pc:spChg>
        <pc:spChg chg="add mod">
          <ac:chgData name="Masaki Suzuki" userId="2c4feb2ed34ad1a7" providerId="Windows Live" clId="Web-{034AF7D0-997D-40A5-BA0A-0895B91A5E9F}" dt="2021-06-14T00:15:49.874" v="111" actId="1076"/>
          <ac:spMkLst>
            <pc:docMk/>
            <pc:sldMk cId="527678250" sldId="409"/>
            <ac:spMk id="25" creationId="{08011136-D440-4336-93CE-4B0415A44FB8}"/>
          </ac:spMkLst>
        </pc:spChg>
        <pc:spChg chg="add mod">
          <ac:chgData name="Masaki Suzuki" userId="2c4feb2ed34ad1a7" providerId="Windows Live" clId="Web-{034AF7D0-997D-40A5-BA0A-0895B91A5E9F}" dt="2021-06-14T00:17:42.970" v="145" actId="1076"/>
          <ac:spMkLst>
            <pc:docMk/>
            <pc:sldMk cId="527678250" sldId="409"/>
            <ac:spMk id="26" creationId="{87523D1C-91E0-4512-A75D-507CC571362E}"/>
          </ac:spMkLst>
        </pc:spChg>
        <pc:spChg chg="add mod">
          <ac:chgData name="Masaki Suzuki" userId="2c4feb2ed34ad1a7" providerId="Windows Live" clId="Web-{034AF7D0-997D-40A5-BA0A-0895B91A5E9F}" dt="2021-06-14T00:16:36.422" v="126" actId="1076"/>
          <ac:spMkLst>
            <pc:docMk/>
            <pc:sldMk cId="527678250" sldId="409"/>
            <ac:spMk id="27" creationId="{190D0D0A-A459-4ACC-B1C4-F98A8081A2E6}"/>
          </ac:spMkLst>
        </pc:spChg>
        <pc:spChg chg="add mod">
          <ac:chgData name="Masaki Suzuki" userId="2c4feb2ed34ad1a7" providerId="Windows Live" clId="Web-{034AF7D0-997D-40A5-BA0A-0895B91A5E9F}" dt="2021-06-14T00:16:51.844" v="131" actId="14100"/>
          <ac:spMkLst>
            <pc:docMk/>
            <pc:sldMk cId="527678250" sldId="409"/>
            <ac:spMk id="28" creationId="{7F99A7F3-FC81-4B90-8B82-BC176AC66904}"/>
          </ac:spMkLst>
        </pc:spChg>
        <pc:spChg chg="add mod">
          <ac:chgData name="Masaki Suzuki" userId="2c4feb2ed34ad1a7" providerId="Windows Live" clId="Web-{034AF7D0-997D-40A5-BA0A-0895B91A5E9F}" dt="2021-06-14T00:17:04.329" v="137" actId="14100"/>
          <ac:spMkLst>
            <pc:docMk/>
            <pc:sldMk cId="527678250" sldId="409"/>
            <ac:spMk id="29" creationId="{4997D11B-D6EE-493D-94E5-5D234FE63D3F}"/>
          </ac:spMkLst>
        </pc:spChg>
        <pc:spChg chg="add mod">
          <ac:chgData name="Masaki Suzuki" userId="2c4feb2ed34ad1a7" providerId="Windows Live" clId="Web-{034AF7D0-997D-40A5-BA0A-0895B91A5E9F}" dt="2021-06-14T00:17:13.423" v="139" actId="1076"/>
          <ac:spMkLst>
            <pc:docMk/>
            <pc:sldMk cId="527678250" sldId="409"/>
            <ac:spMk id="30" creationId="{1629A235-1A7D-4B21-97B9-DE9E499EF376}"/>
          </ac:spMkLst>
        </pc:spChg>
        <pc:spChg chg="add mod">
          <ac:chgData name="Masaki Suzuki" userId="2c4feb2ed34ad1a7" providerId="Windows Live" clId="Web-{034AF7D0-997D-40A5-BA0A-0895B91A5E9F}" dt="2021-06-14T00:17:23.235" v="142" actId="20577"/>
          <ac:spMkLst>
            <pc:docMk/>
            <pc:sldMk cId="527678250" sldId="409"/>
            <ac:spMk id="31" creationId="{7B4BE373-B2B8-47B2-A323-8839DE5F5E59}"/>
          </ac:spMkLst>
        </pc:spChg>
        <pc:spChg chg="add mod">
          <ac:chgData name="Masaki Suzuki" userId="2c4feb2ed34ad1a7" providerId="Windows Live" clId="Web-{034AF7D0-997D-40A5-BA0A-0895B91A5E9F}" dt="2021-06-14T00:18:52.143" v="161" actId="14100"/>
          <ac:spMkLst>
            <pc:docMk/>
            <pc:sldMk cId="527678250" sldId="409"/>
            <ac:spMk id="33" creationId="{FAEF91C5-FEF5-48C3-969E-F9D8489E1D74}"/>
          </ac:spMkLst>
        </pc:spChg>
        <pc:spChg chg="add mod">
          <ac:chgData name="Masaki Suzuki" userId="2c4feb2ed34ad1a7" providerId="Windows Live" clId="Web-{034AF7D0-997D-40A5-BA0A-0895B91A5E9F}" dt="2021-06-14T00:19:37.613" v="170" actId="1076"/>
          <ac:spMkLst>
            <pc:docMk/>
            <pc:sldMk cId="527678250" sldId="409"/>
            <ac:spMk id="34" creationId="{5DE4F11D-9561-483D-8472-5A8B88C71874}"/>
          </ac:spMkLst>
        </pc:spChg>
      </pc:sldChg>
      <pc:sldChg chg="addSp modSp">
        <pc:chgData name="Masaki Suzuki" userId="2c4feb2ed34ad1a7" providerId="Windows Live" clId="Web-{034AF7D0-997D-40A5-BA0A-0895B91A5E9F}" dt="2021-06-14T01:33:50.131" v="707" actId="20577"/>
        <pc:sldMkLst>
          <pc:docMk/>
          <pc:sldMk cId="462141805" sldId="412"/>
        </pc:sldMkLst>
        <pc:spChg chg="mod">
          <ac:chgData name="Masaki Suzuki" userId="2c4feb2ed34ad1a7" providerId="Windows Live" clId="Web-{034AF7D0-997D-40A5-BA0A-0895B91A5E9F}" dt="2021-06-14T01:33:50.131" v="707" actId="20577"/>
          <ac:spMkLst>
            <pc:docMk/>
            <pc:sldMk cId="462141805" sldId="412"/>
            <ac:spMk id="5" creationId="{2F7EA75B-2D3F-42DD-B0E0-EC60BBFF24DA}"/>
          </ac:spMkLst>
        </pc:spChg>
        <pc:spChg chg="mod">
          <ac:chgData name="Masaki Suzuki" userId="2c4feb2ed34ad1a7" providerId="Windows Live" clId="Web-{034AF7D0-997D-40A5-BA0A-0895B91A5E9F}" dt="2021-06-14T01:28:52.250" v="647" actId="20577"/>
          <ac:spMkLst>
            <pc:docMk/>
            <pc:sldMk cId="462141805" sldId="412"/>
            <ac:spMk id="6" creationId="{5FD2ECB2-1C1A-40DA-AEDF-CF340048781A}"/>
          </ac:spMkLst>
        </pc:spChg>
        <pc:spChg chg="add mod">
          <ac:chgData name="Masaki Suzuki" userId="2c4feb2ed34ad1a7" providerId="Windows Live" clId="Web-{034AF7D0-997D-40A5-BA0A-0895B91A5E9F}" dt="2021-06-14T01:33:01.536" v="694" actId="20577"/>
          <ac:spMkLst>
            <pc:docMk/>
            <pc:sldMk cId="462141805" sldId="412"/>
            <ac:spMk id="13" creationId="{F49B9096-F26D-46C5-A1B5-70DBC24781AB}"/>
          </ac:spMkLst>
        </pc:spChg>
        <pc:spChg chg="mod">
          <ac:chgData name="Masaki Suzuki" userId="2c4feb2ed34ad1a7" providerId="Windows Live" clId="Web-{034AF7D0-997D-40A5-BA0A-0895B91A5E9F}" dt="2021-06-14T01:28:57.282" v="648" actId="1076"/>
          <ac:spMkLst>
            <pc:docMk/>
            <pc:sldMk cId="462141805" sldId="412"/>
            <ac:spMk id="21" creationId="{0F152B17-8232-443C-8444-C8540906BFCD}"/>
          </ac:spMkLst>
        </pc:spChg>
        <pc:spChg chg="add mod">
          <ac:chgData name="Masaki Suzuki" userId="2c4feb2ed34ad1a7" providerId="Windows Live" clId="Web-{034AF7D0-997D-40A5-BA0A-0895B91A5E9F}" dt="2021-06-14T01:33:11.521" v="699" actId="20577"/>
          <ac:spMkLst>
            <pc:docMk/>
            <pc:sldMk cId="462141805" sldId="412"/>
            <ac:spMk id="24" creationId="{F22D256E-DFFE-4B1F-9399-E5A4710FF2DC}"/>
          </ac:spMkLst>
        </pc:spChg>
        <pc:spChg chg="add mod">
          <ac:chgData name="Masaki Suzuki" userId="2c4feb2ed34ad1a7" providerId="Windows Live" clId="Web-{034AF7D0-997D-40A5-BA0A-0895B91A5E9F}" dt="2021-06-14T01:28:29.594" v="642" actId="14100"/>
          <ac:spMkLst>
            <pc:docMk/>
            <pc:sldMk cId="462141805" sldId="412"/>
            <ac:spMk id="25" creationId="{EC4329B0-A539-4F97-A670-2E285372CAC5}"/>
          </ac:spMkLst>
        </pc:spChg>
        <pc:spChg chg="add mod">
          <ac:chgData name="Masaki Suzuki" userId="2c4feb2ed34ad1a7" providerId="Windows Live" clId="Web-{034AF7D0-997D-40A5-BA0A-0895B91A5E9F}" dt="2021-06-14T01:32:26.973" v="690" actId="1076"/>
          <ac:spMkLst>
            <pc:docMk/>
            <pc:sldMk cId="462141805" sldId="412"/>
            <ac:spMk id="27" creationId="{F99B6BCC-5D1A-4C3B-8A4C-6522FB11FB80}"/>
          </ac:spMkLst>
        </pc:spChg>
        <pc:spChg chg="add mod">
          <ac:chgData name="Masaki Suzuki" userId="2c4feb2ed34ad1a7" providerId="Windows Live" clId="Web-{034AF7D0-997D-40A5-BA0A-0895B91A5E9F}" dt="2021-06-14T01:29:21.532" v="658" actId="20577"/>
          <ac:spMkLst>
            <pc:docMk/>
            <pc:sldMk cId="462141805" sldId="412"/>
            <ac:spMk id="29" creationId="{30EA103C-1FBF-41BF-BBD3-31EF79CB9F3E}"/>
          </ac:spMkLst>
        </pc:spChg>
        <pc:spChg chg="add mod">
          <ac:chgData name="Masaki Suzuki" userId="2c4feb2ed34ad1a7" providerId="Windows Live" clId="Web-{034AF7D0-997D-40A5-BA0A-0895B91A5E9F}" dt="2021-06-14T01:30:02.267" v="671" actId="1076"/>
          <ac:spMkLst>
            <pc:docMk/>
            <pc:sldMk cId="462141805" sldId="412"/>
            <ac:spMk id="30" creationId="{E26E58B1-5694-40F4-948B-175C9A579590}"/>
          </ac:spMkLst>
        </pc:spChg>
        <pc:spChg chg="add mod">
          <ac:chgData name="Masaki Suzuki" userId="2c4feb2ed34ad1a7" providerId="Windows Live" clId="Web-{034AF7D0-997D-40A5-BA0A-0895B91A5E9F}" dt="2021-06-14T01:33:43.552" v="705"/>
          <ac:spMkLst>
            <pc:docMk/>
            <pc:sldMk cId="462141805" sldId="412"/>
            <ac:spMk id="31" creationId="{E147235B-433F-4BF4-85F4-C2FD6C3A5609}"/>
          </ac:spMkLst>
        </pc:spChg>
        <pc:spChg chg="add mod">
          <ac:chgData name="Masaki Suzuki" userId="2c4feb2ed34ad1a7" providerId="Windows Live" clId="Web-{034AF7D0-997D-40A5-BA0A-0895B91A5E9F}" dt="2021-06-14T01:30:24.893" v="680" actId="20577"/>
          <ac:spMkLst>
            <pc:docMk/>
            <pc:sldMk cId="462141805" sldId="412"/>
            <ac:spMk id="32" creationId="{4E856353-831D-45CE-9784-A319847BB295}"/>
          </ac:spMkLst>
        </pc:spChg>
        <pc:spChg chg="add mod">
          <ac:chgData name="Masaki Suzuki" userId="2c4feb2ed34ad1a7" providerId="Windows Live" clId="Web-{034AF7D0-997D-40A5-BA0A-0895B91A5E9F}" dt="2021-06-14T01:33:29.162" v="702"/>
          <ac:spMkLst>
            <pc:docMk/>
            <pc:sldMk cId="462141805" sldId="412"/>
            <ac:spMk id="33" creationId="{F8C5565A-5AB6-4D98-B1CC-BE39C7D96338}"/>
          </ac:spMkLst>
        </pc:spChg>
      </pc:sldChg>
      <pc:sldChg chg="addSp delSp modSp">
        <pc:chgData name="Masaki Suzuki" userId="2c4feb2ed34ad1a7" providerId="Windows Live" clId="Web-{034AF7D0-997D-40A5-BA0A-0895B91A5E9F}" dt="2021-06-14T01:48:54.631" v="854" actId="1076"/>
        <pc:sldMkLst>
          <pc:docMk/>
          <pc:sldMk cId="457245884" sldId="413"/>
        </pc:sldMkLst>
        <pc:spChg chg="mod">
          <ac:chgData name="Masaki Suzuki" userId="2c4feb2ed34ad1a7" providerId="Windows Live" clId="Web-{034AF7D0-997D-40A5-BA0A-0895B91A5E9F}" dt="2021-06-14T01:41:51.030" v="816" actId="14100"/>
          <ac:spMkLst>
            <pc:docMk/>
            <pc:sldMk cId="457245884" sldId="413"/>
            <ac:spMk id="6" creationId="{5FD2ECB2-1C1A-40DA-AEDF-CF340048781A}"/>
          </ac:spMkLst>
        </pc:spChg>
        <pc:spChg chg="mod">
          <ac:chgData name="Masaki Suzuki" userId="2c4feb2ed34ad1a7" providerId="Windows Live" clId="Web-{034AF7D0-997D-40A5-BA0A-0895B91A5E9F}" dt="2021-06-14T01:42:37.547" v="829" actId="1076"/>
          <ac:spMkLst>
            <pc:docMk/>
            <pc:sldMk cId="457245884" sldId="413"/>
            <ac:spMk id="7" creationId="{A3734591-2043-4753-84CA-0FCFE08A4AB7}"/>
          </ac:spMkLst>
        </pc:spChg>
        <pc:spChg chg="add mod">
          <ac:chgData name="Masaki Suzuki" userId="2c4feb2ed34ad1a7" providerId="Windows Live" clId="Web-{034AF7D0-997D-40A5-BA0A-0895B91A5E9F}" dt="2021-06-14T01:40:54.560" v="799" actId="1076"/>
          <ac:spMkLst>
            <pc:docMk/>
            <pc:sldMk cId="457245884" sldId="413"/>
            <ac:spMk id="8" creationId="{5E34E8D1-51D5-441D-B17F-95E7A8F36E6F}"/>
          </ac:spMkLst>
        </pc:spChg>
        <pc:spChg chg="add mod">
          <ac:chgData name="Masaki Suzuki" userId="2c4feb2ed34ad1a7" providerId="Windows Live" clId="Web-{034AF7D0-997D-40A5-BA0A-0895B91A5E9F}" dt="2021-06-14T01:48:47.428" v="852" actId="1076"/>
          <ac:spMkLst>
            <pc:docMk/>
            <pc:sldMk cId="457245884" sldId="413"/>
            <ac:spMk id="9" creationId="{58D6A309-3163-4A54-B23C-5BBA45D68248}"/>
          </ac:spMkLst>
        </pc:spChg>
        <pc:spChg chg="mod">
          <ac:chgData name="Masaki Suzuki" userId="2c4feb2ed34ad1a7" providerId="Windows Live" clId="Web-{034AF7D0-997D-40A5-BA0A-0895B91A5E9F}" dt="2021-06-14T01:41:47.639" v="815" actId="14100"/>
          <ac:spMkLst>
            <pc:docMk/>
            <pc:sldMk cId="457245884" sldId="413"/>
            <ac:spMk id="11" creationId="{6767F72A-B215-4DDD-8F1E-F5C7B53A0E3B}"/>
          </ac:spMkLst>
        </pc:spChg>
        <pc:spChg chg="mod">
          <ac:chgData name="Masaki Suzuki" userId="2c4feb2ed34ad1a7" providerId="Windows Live" clId="Web-{034AF7D0-997D-40A5-BA0A-0895B91A5E9F}" dt="2021-06-14T01:43:19.110" v="841" actId="20577"/>
          <ac:spMkLst>
            <pc:docMk/>
            <pc:sldMk cId="457245884" sldId="413"/>
            <ac:spMk id="22" creationId="{FA24BE46-C6B2-4F58-B2CA-C84206F1F9C1}"/>
          </ac:spMkLst>
        </pc:spChg>
        <pc:spChg chg="mod">
          <ac:chgData name="Masaki Suzuki" userId="2c4feb2ed34ad1a7" providerId="Windows Live" clId="Web-{034AF7D0-997D-40A5-BA0A-0895B91A5E9F}" dt="2021-06-14T01:43:09.016" v="838" actId="20577"/>
          <ac:spMkLst>
            <pc:docMk/>
            <pc:sldMk cId="457245884" sldId="413"/>
            <ac:spMk id="31" creationId="{D018AE7D-17EE-4D69-B38C-1EC3B7FAF191}"/>
          </ac:spMkLst>
        </pc:spChg>
        <pc:spChg chg="mod">
          <ac:chgData name="Masaki Suzuki" userId="2c4feb2ed34ad1a7" providerId="Windows Live" clId="Web-{034AF7D0-997D-40A5-BA0A-0895B91A5E9F}" dt="2021-06-14T01:43:26.438" v="843" actId="20577"/>
          <ac:spMkLst>
            <pc:docMk/>
            <pc:sldMk cId="457245884" sldId="413"/>
            <ac:spMk id="32" creationId="{7DD9921F-E139-4EBD-8061-3B15D9DBCAC0}"/>
          </ac:spMkLst>
        </pc:spChg>
        <pc:spChg chg="mod">
          <ac:chgData name="Masaki Suzuki" userId="2c4feb2ed34ad1a7" providerId="Windows Live" clId="Web-{034AF7D0-997D-40A5-BA0A-0895B91A5E9F}" dt="2021-06-14T01:42:56.969" v="834" actId="1076"/>
          <ac:spMkLst>
            <pc:docMk/>
            <pc:sldMk cId="457245884" sldId="413"/>
            <ac:spMk id="35" creationId="{A0E93258-C593-49EC-9590-C36DEA1D9580}"/>
          </ac:spMkLst>
        </pc:spChg>
        <pc:spChg chg="mod">
          <ac:chgData name="Masaki Suzuki" userId="2c4feb2ed34ad1a7" providerId="Windows Live" clId="Web-{034AF7D0-997D-40A5-BA0A-0895B91A5E9F}" dt="2021-06-14T01:42:15.155" v="823" actId="1076"/>
          <ac:spMkLst>
            <pc:docMk/>
            <pc:sldMk cId="457245884" sldId="413"/>
            <ac:spMk id="38" creationId="{B3BEF764-1642-449F-9863-314F300A7352}"/>
          </ac:spMkLst>
        </pc:spChg>
        <pc:spChg chg="del">
          <ac:chgData name="Masaki Suzuki" userId="2c4feb2ed34ad1a7" providerId="Windows Live" clId="Web-{034AF7D0-997D-40A5-BA0A-0895B91A5E9F}" dt="2021-06-14T01:42:20.374" v="824"/>
          <ac:spMkLst>
            <pc:docMk/>
            <pc:sldMk cId="457245884" sldId="413"/>
            <ac:spMk id="39" creationId="{CAEF3B18-065A-458F-BEE8-FB8C88F82D0C}"/>
          </ac:spMkLst>
        </pc:spChg>
        <pc:spChg chg="add mod">
          <ac:chgData name="Masaki Suzuki" userId="2c4feb2ed34ad1a7" providerId="Windows Live" clId="Web-{034AF7D0-997D-40A5-BA0A-0895B91A5E9F}" dt="2021-06-14T01:41:06.279" v="804" actId="20577"/>
          <ac:spMkLst>
            <pc:docMk/>
            <pc:sldMk cId="457245884" sldId="413"/>
            <ac:spMk id="41" creationId="{43DC1A8C-EB4B-4730-9C13-9ABD6CA98D4E}"/>
          </ac:spMkLst>
        </pc:spChg>
        <pc:spChg chg="add mod">
          <ac:chgData name="Masaki Suzuki" userId="2c4feb2ed34ad1a7" providerId="Windows Live" clId="Web-{034AF7D0-997D-40A5-BA0A-0895B91A5E9F}" dt="2021-06-14T01:41:19.483" v="808" actId="20577"/>
          <ac:spMkLst>
            <pc:docMk/>
            <pc:sldMk cId="457245884" sldId="413"/>
            <ac:spMk id="42" creationId="{B2E11136-D9C5-493E-8986-8F1FF67231AC}"/>
          </ac:spMkLst>
        </pc:spChg>
        <pc:spChg chg="add mod">
          <ac:chgData name="Masaki Suzuki" userId="2c4feb2ed34ad1a7" providerId="Windows Live" clId="Web-{034AF7D0-997D-40A5-BA0A-0895B91A5E9F}" dt="2021-06-14T01:41:54.780" v="817" actId="1076"/>
          <ac:spMkLst>
            <pc:docMk/>
            <pc:sldMk cId="457245884" sldId="413"/>
            <ac:spMk id="43" creationId="{FF40EFD4-6B2E-49CA-9598-797F338D0605}"/>
          </ac:spMkLst>
        </pc:spChg>
        <pc:spChg chg="add mod">
          <ac:chgData name="Masaki Suzuki" userId="2c4feb2ed34ad1a7" providerId="Windows Live" clId="Web-{034AF7D0-997D-40A5-BA0A-0895B91A5E9F}" dt="2021-06-14T01:43:36.891" v="845" actId="1076"/>
          <ac:spMkLst>
            <pc:docMk/>
            <pc:sldMk cId="457245884" sldId="413"/>
            <ac:spMk id="44" creationId="{E5D95600-06B4-453F-BBE5-3A499DE3DDF5}"/>
          </ac:spMkLst>
        </pc:spChg>
        <pc:spChg chg="mod">
          <ac:chgData name="Masaki Suzuki" userId="2c4feb2ed34ad1a7" providerId="Windows Live" clId="Web-{034AF7D0-997D-40A5-BA0A-0895B91A5E9F}" dt="2021-06-14T01:43:03.234" v="836" actId="20577"/>
          <ac:spMkLst>
            <pc:docMk/>
            <pc:sldMk cId="457245884" sldId="413"/>
            <ac:spMk id="49" creationId="{FFFB6EA6-E736-45FB-BB04-9585521C73F3}"/>
          </ac:spMkLst>
        </pc:spChg>
        <pc:spChg chg="add mod">
          <ac:chgData name="Masaki Suzuki" userId="2c4feb2ed34ad1a7" providerId="Windows Live" clId="Web-{034AF7D0-997D-40A5-BA0A-0895B91A5E9F}" dt="2021-06-14T01:43:46.313" v="848" actId="20577"/>
          <ac:spMkLst>
            <pc:docMk/>
            <pc:sldMk cId="457245884" sldId="413"/>
            <ac:spMk id="55" creationId="{C4D22287-3866-4265-AEFA-1A812625CDC0}"/>
          </ac:spMkLst>
        </pc:spChg>
        <pc:spChg chg="add mod">
          <ac:chgData name="Masaki Suzuki" userId="2c4feb2ed34ad1a7" providerId="Windows Live" clId="Web-{034AF7D0-997D-40A5-BA0A-0895B91A5E9F}" dt="2021-06-14T01:48:54.631" v="854" actId="1076"/>
          <ac:spMkLst>
            <pc:docMk/>
            <pc:sldMk cId="457245884" sldId="413"/>
            <ac:spMk id="57" creationId="{E2AD6E34-204F-4B93-90BD-8A683CE293EB}"/>
          </ac:spMkLst>
        </pc:spChg>
      </pc:sldChg>
      <pc:sldChg chg="addSp modSp">
        <pc:chgData name="Masaki Suzuki" userId="2c4feb2ed34ad1a7" providerId="Windows Live" clId="Web-{034AF7D0-997D-40A5-BA0A-0895B91A5E9F}" dt="2021-06-14T01:40:16.372" v="789" actId="1076"/>
        <pc:sldMkLst>
          <pc:docMk/>
          <pc:sldMk cId="2642435103" sldId="414"/>
        </pc:sldMkLst>
        <pc:spChg chg="mod">
          <ac:chgData name="Masaki Suzuki" userId="2c4feb2ed34ad1a7" providerId="Windows Live" clId="Web-{034AF7D0-997D-40A5-BA0A-0895B91A5E9F}" dt="2021-06-14T01:35:54.992" v="737" actId="1076"/>
          <ac:spMkLst>
            <pc:docMk/>
            <pc:sldMk cId="2642435103" sldId="414"/>
            <ac:spMk id="5" creationId="{83CFE51C-0818-46A1-A71A-700B874759F6}"/>
          </ac:spMkLst>
        </pc:spChg>
        <pc:spChg chg="mod">
          <ac:chgData name="Masaki Suzuki" userId="2c4feb2ed34ad1a7" providerId="Windows Live" clId="Web-{034AF7D0-997D-40A5-BA0A-0895B91A5E9F}" dt="2021-06-14T01:35:09.117" v="727" actId="20577"/>
          <ac:spMkLst>
            <pc:docMk/>
            <pc:sldMk cId="2642435103" sldId="414"/>
            <ac:spMk id="7" creationId="{9820F43F-A630-4E09-BF21-7F27D21BA845}"/>
          </ac:spMkLst>
        </pc:spChg>
        <pc:spChg chg="mod">
          <ac:chgData name="Masaki Suzuki" userId="2c4feb2ed34ad1a7" providerId="Windows Live" clId="Web-{034AF7D0-997D-40A5-BA0A-0895B91A5E9F}" dt="2021-06-14T01:35:17.773" v="730" actId="20577"/>
          <ac:spMkLst>
            <pc:docMk/>
            <pc:sldMk cId="2642435103" sldId="414"/>
            <ac:spMk id="8" creationId="{9966B473-CB76-4D6B-80DE-78AE94CD8107}"/>
          </ac:spMkLst>
        </pc:spChg>
        <pc:spChg chg="mod">
          <ac:chgData name="Masaki Suzuki" userId="2c4feb2ed34ad1a7" providerId="Windows Live" clId="Web-{034AF7D0-997D-40A5-BA0A-0895B91A5E9F}" dt="2021-06-14T01:37:15.634" v="746" actId="20577"/>
          <ac:spMkLst>
            <pc:docMk/>
            <pc:sldMk cId="2642435103" sldId="414"/>
            <ac:spMk id="11" creationId="{6767F72A-B215-4DDD-8F1E-F5C7B53A0E3B}"/>
          </ac:spMkLst>
        </pc:spChg>
        <pc:spChg chg="mod">
          <ac:chgData name="Masaki Suzuki" userId="2c4feb2ed34ad1a7" providerId="Windows Live" clId="Web-{034AF7D0-997D-40A5-BA0A-0895B91A5E9F}" dt="2021-06-14T01:35:50.899" v="736" actId="1076"/>
          <ac:spMkLst>
            <pc:docMk/>
            <pc:sldMk cId="2642435103" sldId="414"/>
            <ac:spMk id="12" creationId="{8FC4EB9B-D921-4A58-AB1A-0CE6F553724A}"/>
          </ac:spMkLst>
        </pc:spChg>
        <pc:spChg chg="mod">
          <ac:chgData name="Masaki Suzuki" userId="2c4feb2ed34ad1a7" providerId="Windows Live" clId="Web-{034AF7D0-997D-40A5-BA0A-0895B91A5E9F}" dt="2021-06-14T01:37:52.401" v="757" actId="1076"/>
          <ac:spMkLst>
            <pc:docMk/>
            <pc:sldMk cId="2642435103" sldId="414"/>
            <ac:spMk id="13" creationId="{516D5849-FBEF-431E-94A2-F6CD702AAE00}"/>
          </ac:spMkLst>
        </pc:spChg>
        <pc:spChg chg="mod">
          <ac:chgData name="Masaki Suzuki" userId="2c4feb2ed34ad1a7" providerId="Windows Live" clId="Web-{034AF7D0-997D-40A5-BA0A-0895B91A5E9F}" dt="2021-06-14T01:37:42.760" v="753" actId="1076"/>
          <ac:spMkLst>
            <pc:docMk/>
            <pc:sldMk cId="2642435103" sldId="414"/>
            <ac:spMk id="15" creationId="{3B372FBD-7B1B-4DC1-8CE1-9A6422F88049}"/>
          </ac:spMkLst>
        </pc:spChg>
        <pc:spChg chg="mod">
          <ac:chgData name="Masaki Suzuki" userId="2c4feb2ed34ad1a7" providerId="Windows Live" clId="Web-{034AF7D0-997D-40A5-BA0A-0895B91A5E9F}" dt="2021-06-14T01:37:38.760" v="752" actId="1076"/>
          <ac:spMkLst>
            <pc:docMk/>
            <pc:sldMk cId="2642435103" sldId="414"/>
            <ac:spMk id="16" creationId="{8E4310EA-FF1B-41A2-ADF5-4AF3FBB4ED1F}"/>
          </ac:spMkLst>
        </pc:spChg>
        <pc:spChg chg="mod">
          <ac:chgData name="Masaki Suzuki" userId="2c4feb2ed34ad1a7" providerId="Windows Live" clId="Web-{034AF7D0-997D-40A5-BA0A-0895B91A5E9F}" dt="2021-06-14T01:38:13.651" v="764" actId="1076"/>
          <ac:spMkLst>
            <pc:docMk/>
            <pc:sldMk cId="2642435103" sldId="414"/>
            <ac:spMk id="17" creationId="{80B58D5A-0000-464E-BB23-97BFD8361D4C}"/>
          </ac:spMkLst>
        </pc:spChg>
        <pc:spChg chg="mod">
          <ac:chgData name="Masaki Suzuki" userId="2c4feb2ed34ad1a7" providerId="Windows Live" clId="Web-{034AF7D0-997D-40A5-BA0A-0895B91A5E9F}" dt="2021-06-14T01:38:32.370" v="769" actId="1076"/>
          <ac:spMkLst>
            <pc:docMk/>
            <pc:sldMk cId="2642435103" sldId="414"/>
            <ac:spMk id="21" creationId="{D3E8EFA9-CFFD-46EE-B9CE-EEC2103B79FE}"/>
          </ac:spMkLst>
        </pc:spChg>
        <pc:spChg chg="mod">
          <ac:chgData name="Masaki Suzuki" userId="2c4feb2ed34ad1a7" providerId="Windows Live" clId="Web-{034AF7D0-997D-40A5-BA0A-0895B91A5E9F}" dt="2021-06-14T01:38:36.558" v="770" actId="1076"/>
          <ac:spMkLst>
            <pc:docMk/>
            <pc:sldMk cId="2642435103" sldId="414"/>
            <ac:spMk id="29" creationId="{95A174DE-6370-48BE-BC1F-726038784CA6}"/>
          </ac:spMkLst>
        </pc:spChg>
        <pc:spChg chg="mod">
          <ac:chgData name="Masaki Suzuki" userId="2c4feb2ed34ad1a7" providerId="Windows Live" clId="Web-{034AF7D0-997D-40A5-BA0A-0895B91A5E9F}" dt="2021-06-14T01:40:05.106" v="786" actId="20577"/>
          <ac:spMkLst>
            <pc:docMk/>
            <pc:sldMk cId="2642435103" sldId="414"/>
            <ac:spMk id="33" creationId="{F5F580CE-C964-48FB-A9F7-04EDDCEB2073}"/>
          </ac:spMkLst>
        </pc:spChg>
        <pc:spChg chg="mod">
          <ac:chgData name="Masaki Suzuki" userId="2c4feb2ed34ad1a7" providerId="Windows Live" clId="Web-{034AF7D0-997D-40A5-BA0A-0895B91A5E9F}" dt="2021-06-14T01:34:01.272" v="709" actId="20577"/>
          <ac:spMkLst>
            <pc:docMk/>
            <pc:sldMk cId="2642435103" sldId="414"/>
            <ac:spMk id="34" creationId="{5D3EDC37-3DC8-467A-A009-29991D38AF65}"/>
          </ac:spMkLst>
        </pc:spChg>
        <pc:spChg chg="add mod">
          <ac:chgData name="Masaki Suzuki" userId="2c4feb2ed34ad1a7" providerId="Windows Live" clId="Web-{034AF7D0-997D-40A5-BA0A-0895B91A5E9F}" dt="2021-06-14T01:38:47.417" v="772" actId="1076"/>
          <ac:spMkLst>
            <pc:docMk/>
            <pc:sldMk cId="2642435103" sldId="414"/>
            <ac:spMk id="35" creationId="{628E20B5-E235-47D8-A981-0BA131FD2FF4}"/>
          </ac:spMkLst>
        </pc:spChg>
        <pc:spChg chg="add mod">
          <ac:chgData name="Masaki Suzuki" userId="2c4feb2ed34ad1a7" providerId="Windows Live" clId="Web-{034AF7D0-997D-40A5-BA0A-0895B91A5E9F}" dt="2021-06-14T01:39:01.043" v="775" actId="1076"/>
          <ac:spMkLst>
            <pc:docMk/>
            <pc:sldMk cId="2642435103" sldId="414"/>
            <ac:spMk id="36" creationId="{3834BD73-C1FF-4F36-B302-342E1E1071F3}"/>
          </ac:spMkLst>
        </pc:spChg>
        <pc:spChg chg="add mod">
          <ac:chgData name="Masaki Suzuki" userId="2c4feb2ed34ad1a7" providerId="Windows Live" clId="Web-{034AF7D0-997D-40A5-BA0A-0895B91A5E9F}" dt="2021-06-14T01:39:23.934" v="779" actId="1076"/>
          <ac:spMkLst>
            <pc:docMk/>
            <pc:sldMk cId="2642435103" sldId="414"/>
            <ac:spMk id="37" creationId="{67D26586-AA81-497D-A513-BFBD9D51AD7F}"/>
          </ac:spMkLst>
        </pc:spChg>
        <pc:spChg chg="add mod">
          <ac:chgData name="Masaki Suzuki" userId="2c4feb2ed34ad1a7" providerId="Windows Live" clId="Web-{034AF7D0-997D-40A5-BA0A-0895B91A5E9F}" dt="2021-06-14T01:39:45.450" v="784" actId="1076"/>
          <ac:spMkLst>
            <pc:docMk/>
            <pc:sldMk cId="2642435103" sldId="414"/>
            <ac:spMk id="38" creationId="{703EC5F5-3B63-4EE6-9339-ACD223D2A306}"/>
          </ac:spMkLst>
        </pc:spChg>
        <pc:spChg chg="add mod">
          <ac:chgData name="Masaki Suzuki" userId="2c4feb2ed34ad1a7" providerId="Windows Live" clId="Web-{034AF7D0-997D-40A5-BA0A-0895B91A5E9F}" dt="2021-06-14T01:40:16.372" v="789" actId="1076"/>
          <ac:spMkLst>
            <pc:docMk/>
            <pc:sldMk cId="2642435103" sldId="414"/>
            <ac:spMk id="39" creationId="{3F2AF696-5CA3-41D0-AF9F-63E61FCD83CD}"/>
          </ac:spMkLst>
        </pc:spChg>
        <pc:spChg chg="mod">
          <ac:chgData name="Masaki Suzuki" userId="2c4feb2ed34ad1a7" providerId="Windows Live" clId="Web-{034AF7D0-997D-40A5-BA0A-0895B91A5E9F}" dt="2021-06-14T01:36:06.164" v="740" actId="1076"/>
          <ac:spMkLst>
            <pc:docMk/>
            <pc:sldMk cId="2642435103" sldId="414"/>
            <ac:spMk id="41" creationId="{9BE0E79F-5168-4990-8AE9-CFF4B6BE92AA}"/>
          </ac:spMkLst>
        </pc:spChg>
        <pc:spChg chg="mod">
          <ac:chgData name="Masaki Suzuki" userId="2c4feb2ed34ad1a7" providerId="Windows Live" clId="Web-{034AF7D0-997D-40A5-BA0A-0895B91A5E9F}" dt="2021-06-14T01:34:36.303" v="716" actId="20577"/>
          <ac:spMkLst>
            <pc:docMk/>
            <pc:sldMk cId="2642435103" sldId="414"/>
            <ac:spMk id="43" creationId="{05B03CB3-AFF9-4715-B675-05C3CE71AF52}"/>
          </ac:spMkLst>
        </pc:spChg>
        <pc:spChg chg="mod">
          <ac:chgData name="Masaki Suzuki" userId="2c4feb2ed34ad1a7" providerId="Windows Live" clId="Web-{034AF7D0-997D-40A5-BA0A-0895B91A5E9F}" dt="2021-06-14T01:36:02.680" v="739" actId="1076"/>
          <ac:spMkLst>
            <pc:docMk/>
            <pc:sldMk cId="2642435103" sldId="414"/>
            <ac:spMk id="45" creationId="{06F04FE2-AE7B-4913-ABE9-1E08038F33DD}"/>
          </ac:spMkLst>
        </pc:spChg>
        <pc:spChg chg="mod">
          <ac:chgData name="Masaki Suzuki" userId="2c4feb2ed34ad1a7" providerId="Windows Live" clId="Web-{034AF7D0-997D-40A5-BA0A-0895B91A5E9F}" dt="2021-06-14T01:35:59.727" v="738" actId="1076"/>
          <ac:spMkLst>
            <pc:docMk/>
            <pc:sldMk cId="2642435103" sldId="414"/>
            <ac:spMk id="49" creationId="{80F4BB15-C8D9-4BEB-968C-351BAF6C58CA}"/>
          </ac:spMkLst>
        </pc:spChg>
        <pc:spChg chg="mod">
          <ac:chgData name="Masaki Suzuki" userId="2c4feb2ed34ad1a7" providerId="Windows Live" clId="Web-{034AF7D0-997D-40A5-BA0A-0895B91A5E9F}" dt="2021-06-14T01:35:48.195" v="735" actId="1076"/>
          <ac:spMkLst>
            <pc:docMk/>
            <pc:sldMk cId="2642435103" sldId="414"/>
            <ac:spMk id="51" creationId="{1CAF7CDA-C615-43B9-9DE7-4E4BBE11D315}"/>
          </ac:spMkLst>
        </pc:spChg>
      </pc:sldChg>
      <pc:sldChg chg="addSp modSp">
        <pc:chgData name="Masaki Suzuki" userId="2c4feb2ed34ad1a7" providerId="Windows Live" clId="Web-{034AF7D0-997D-40A5-BA0A-0895B91A5E9F}" dt="2021-06-14T01:55:00.169" v="914" actId="14100"/>
        <pc:sldMkLst>
          <pc:docMk/>
          <pc:sldMk cId="564077160" sldId="415"/>
        </pc:sldMkLst>
        <pc:spChg chg="mod">
          <ac:chgData name="Masaki Suzuki" userId="2c4feb2ed34ad1a7" providerId="Windows Live" clId="Web-{034AF7D0-997D-40A5-BA0A-0895B91A5E9F}" dt="2021-06-14T01:50:21.899" v="872" actId="1076"/>
          <ac:spMkLst>
            <pc:docMk/>
            <pc:sldMk cId="564077160" sldId="415"/>
            <ac:spMk id="5" creationId="{34F80885-D7B3-4510-B1B1-658B3EC01E1B}"/>
          </ac:spMkLst>
        </pc:spChg>
        <pc:spChg chg="mod">
          <ac:chgData name="Masaki Suzuki" userId="2c4feb2ed34ad1a7" providerId="Windows Live" clId="Web-{034AF7D0-997D-40A5-BA0A-0895B91A5E9F}" dt="2021-06-14T01:50:04.914" v="869" actId="14100"/>
          <ac:spMkLst>
            <pc:docMk/>
            <pc:sldMk cId="564077160" sldId="415"/>
            <ac:spMk id="6" creationId="{5FD2ECB2-1C1A-40DA-AEDF-CF340048781A}"/>
          </ac:spMkLst>
        </pc:spChg>
        <pc:spChg chg="add mod">
          <ac:chgData name="Masaki Suzuki" userId="2c4feb2ed34ad1a7" providerId="Windows Live" clId="Web-{034AF7D0-997D-40A5-BA0A-0895B91A5E9F}" dt="2021-06-14T01:52:02.197" v="895" actId="1076"/>
          <ac:spMkLst>
            <pc:docMk/>
            <pc:sldMk cId="564077160" sldId="415"/>
            <ac:spMk id="10" creationId="{FE3E49D8-88D3-4C2A-BC2B-2421D9875636}"/>
          </ac:spMkLst>
        </pc:spChg>
        <pc:spChg chg="mod">
          <ac:chgData name="Masaki Suzuki" userId="2c4feb2ed34ad1a7" providerId="Windows Live" clId="Web-{034AF7D0-997D-40A5-BA0A-0895B91A5E9F}" dt="2021-06-14T01:55:00.169" v="914" actId="14100"/>
          <ac:spMkLst>
            <pc:docMk/>
            <pc:sldMk cId="564077160" sldId="415"/>
            <ac:spMk id="11" creationId="{6767F72A-B215-4DDD-8F1E-F5C7B53A0E3B}"/>
          </ac:spMkLst>
        </pc:spChg>
        <pc:spChg chg="mod">
          <ac:chgData name="Masaki Suzuki" userId="2c4feb2ed34ad1a7" providerId="Windows Live" clId="Web-{034AF7D0-997D-40A5-BA0A-0895B91A5E9F}" dt="2021-06-14T01:52:58.417" v="908" actId="1076"/>
          <ac:spMkLst>
            <pc:docMk/>
            <pc:sldMk cId="564077160" sldId="415"/>
            <ac:spMk id="12" creationId="{0ED8A7CB-F691-4AF1-BE9E-2926FD2E526D}"/>
          </ac:spMkLst>
        </pc:spChg>
        <pc:spChg chg="mod">
          <ac:chgData name="Masaki Suzuki" userId="2c4feb2ed34ad1a7" providerId="Windows Live" clId="Web-{034AF7D0-997D-40A5-BA0A-0895B91A5E9F}" dt="2021-06-14T01:51:56.572" v="893" actId="1076"/>
          <ac:spMkLst>
            <pc:docMk/>
            <pc:sldMk cId="564077160" sldId="415"/>
            <ac:spMk id="13" creationId="{87B1345B-9868-45B7-8607-BBB324602FF3}"/>
          </ac:spMkLst>
        </pc:spChg>
        <pc:spChg chg="mod">
          <ac:chgData name="Masaki Suzuki" userId="2c4feb2ed34ad1a7" providerId="Windows Live" clId="Web-{034AF7D0-997D-40A5-BA0A-0895B91A5E9F}" dt="2021-06-14T01:51:59.463" v="894" actId="1076"/>
          <ac:spMkLst>
            <pc:docMk/>
            <pc:sldMk cId="564077160" sldId="415"/>
            <ac:spMk id="14" creationId="{72618CC0-B2E6-4656-A50E-9DC9EBB6194C}"/>
          </ac:spMkLst>
        </pc:spChg>
        <pc:spChg chg="mod">
          <ac:chgData name="Masaki Suzuki" userId="2c4feb2ed34ad1a7" providerId="Windows Live" clId="Web-{034AF7D0-997D-40A5-BA0A-0895B91A5E9F}" dt="2021-06-14T01:52:54.839" v="907" actId="1076"/>
          <ac:spMkLst>
            <pc:docMk/>
            <pc:sldMk cId="564077160" sldId="415"/>
            <ac:spMk id="15" creationId="{901F6A70-6960-4B4A-8F46-77DEC481D64B}"/>
          </ac:spMkLst>
        </pc:spChg>
        <pc:spChg chg="add mod">
          <ac:chgData name="Masaki Suzuki" userId="2c4feb2ed34ad1a7" providerId="Windows Live" clId="Web-{034AF7D0-997D-40A5-BA0A-0895B91A5E9F}" dt="2021-06-14T01:52:38.198" v="904" actId="14100"/>
          <ac:spMkLst>
            <pc:docMk/>
            <pc:sldMk cId="564077160" sldId="415"/>
            <ac:spMk id="16" creationId="{40F69552-8F4E-464C-83CA-9C3D0870C4DE}"/>
          </ac:spMkLst>
        </pc:spChg>
        <pc:spChg chg="mod">
          <ac:chgData name="Masaki Suzuki" userId="2c4feb2ed34ad1a7" providerId="Windows Live" clId="Web-{034AF7D0-997D-40A5-BA0A-0895B91A5E9F}" dt="2021-06-14T01:51:14.806" v="883" actId="1076"/>
          <ac:spMkLst>
            <pc:docMk/>
            <pc:sldMk cId="564077160" sldId="415"/>
            <ac:spMk id="24" creationId="{0AA5DD9E-DD9C-426F-B072-5F2342CB483B}"/>
          </ac:spMkLst>
        </pc:spChg>
        <pc:spChg chg="add mod">
          <ac:chgData name="Masaki Suzuki" userId="2c4feb2ed34ad1a7" providerId="Windows Live" clId="Web-{034AF7D0-997D-40A5-BA0A-0895B91A5E9F}" dt="2021-06-14T01:51:16.837" v="884" actId="1076"/>
          <ac:spMkLst>
            <pc:docMk/>
            <pc:sldMk cId="564077160" sldId="415"/>
            <ac:spMk id="27" creationId="{884FCA8A-79C2-44D5-94FC-1E0B51FB9A60}"/>
          </ac:spMkLst>
        </pc:spChg>
        <pc:spChg chg="add mod">
          <ac:chgData name="Masaki Suzuki" userId="2c4feb2ed34ad1a7" providerId="Windows Live" clId="Web-{034AF7D0-997D-40A5-BA0A-0895B91A5E9F}" dt="2021-06-14T01:53:03.136" v="909" actId="1076"/>
          <ac:spMkLst>
            <pc:docMk/>
            <pc:sldMk cId="564077160" sldId="415"/>
            <ac:spMk id="32" creationId="{23A2CA80-7E4C-4559-9F74-087A9CDB8BA9}"/>
          </ac:spMkLst>
        </pc:spChg>
        <pc:spChg chg="add mod">
          <ac:chgData name="Masaki Suzuki" userId="2c4feb2ed34ad1a7" providerId="Windows Live" clId="Web-{034AF7D0-997D-40A5-BA0A-0895B91A5E9F}" dt="2021-06-14T01:53:25.808" v="913" actId="1076"/>
          <ac:spMkLst>
            <pc:docMk/>
            <pc:sldMk cId="564077160" sldId="415"/>
            <ac:spMk id="33" creationId="{A2A4C4A6-2AE6-42EB-BB95-D844793E4742}"/>
          </ac:spMkLst>
        </pc:spChg>
        <pc:picChg chg="add mod">
          <ac:chgData name="Masaki Suzuki" userId="2c4feb2ed34ad1a7" providerId="Windows Live" clId="Web-{034AF7D0-997D-40A5-BA0A-0895B91A5E9F}" dt="2021-06-14T01:50:35.227" v="875" actId="1076"/>
          <ac:picMkLst>
            <pc:docMk/>
            <pc:sldMk cId="564077160" sldId="415"/>
            <ac:picMk id="8" creationId="{B6AAE232-40FD-429C-8BD5-401E991ADA55}"/>
          </ac:picMkLst>
        </pc:picChg>
      </pc:sldChg>
      <pc:sldChg chg="addSp delSp modSp">
        <pc:chgData name="Masaki Suzuki" userId="2c4feb2ed34ad1a7" providerId="Windows Live" clId="Web-{034AF7D0-997D-40A5-BA0A-0895B91A5E9F}" dt="2021-06-14T01:57:54.969" v="962" actId="1076"/>
        <pc:sldMkLst>
          <pc:docMk/>
          <pc:sldMk cId="3526939710" sldId="420"/>
        </pc:sldMkLst>
        <pc:spChg chg="mod">
          <ac:chgData name="Masaki Suzuki" userId="2c4feb2ed34ad1a7" providerId="Windows Live" clId="Web-{034AF7D0-997D-40A5-BA0A-0895B91A5E9F}" dt="2021-06-14T01:56:35.984" v="934" actId="14100"/>
          <ac:spMkLst>
            <pc:docMk/>
            <pc:sldMk cId="3526939710" sldId="420"/>
            <ac:spMk id="6" creationId="{5FD2ECB2-1C1A-40DA-AEDF-CF340048781A}"/>
          </ac:spMkLst>
        </pc:spChg>
        <pc:spChg chg="mod">
          <ac:chgData name="Masaki Suzuki" userId="2c4feb2ed34ad1a7" providerId="Windows Live" clId="Web-{034AF7D0-997D-40A5-BA0A-0895B91A5E9F}" dt="2021-06-14T01:56:40.781" v="935" actId="1076"/>
          <ac:spMkLst>
            <pc:docMk/>
            <pc:sldMk cId="3526939710" sldId="420"/>
            <ac:spMk id="7" creationId="{8E302064-2DD2-4497-8865-9D60D4E53F70}"/>
          </ac:spMkLst>
        </pc:spChg>
        <pc:spChg chg="del mod">
          <ac:chgData name="Masaki Suzuki" userId="2c4feb2ed34ad1a7" providerId="Windows Live" clId="Web-{034AF7D0-997D-40A5-BA0A-0895B91A5E9F}" dt="2021-06-14T01:56:15.483" v="930"/>
          <ac:spMkLst>
            <pc:docMk/>
            <pc:sldMk cId="3526939710" sldId="420"/>
            <ac:spMk id="9" creationId="{57FF5533-2C2B-46F7-8ADC-3A4F6DF7CE6D}"/>
          </ac:spMkLst>
        </pc:spChg>
        <pc:spChg chg="mod">
          <ac:chgData name="Masaki Suzuki" userId="2c4feb2ed34ad1a7" providerId="Windows Live" clId="Web-{034AF7D0-997D-40A5-BA0A-0895B91A5E9F}" dt="2021-06-14T01:56:31.249" v="933" actId="14100"/>
          <ac:spMkLst>
            <pc:docMk/>
            <pc:sldMk cId="3526939710" sldId="420"/>
            <ac:spMk id="11" creationId="{6767F72A-B215-4DDD-8F1E-F5C7B53A0E3B}"/>
          </ac:spMkLst>
        </pc:spChg>
        <pc:spChg chg="mod">
          <ac:chgData name="Masaki Suzuki" userId="2c4feb2ed34ad1a7" providerId="Windows Live" clId="Web-{034AF7D0-997D-40A5-BA0A-0895B91A5E9F}" dt="2021-06-14T01:57:19.734" v="948" actId="1076"/>
          <ac:spMkLst>
            <pc:docMk/>
            <pc:sldMk cId="3526939710" sldId="420"/>
            <ac:spMk id="13" creationId="{ADE66001-E7DB-4BEE-A5E0-12DD80478E43}"/>
          </ac:spMkLst>
        </pc:spChg>
        <pc:spChg chg="mod">
          <ac:chgData name="Masaki Suzuki" userId="2c4feb2ed34ad1a7" providerId="Windows Live" clId="Web-{034AF7D0-997D-40A5-BA0A-0895B91A5E9F}" dt="2021-06-14T01:57:36.047" v="954" actId="1076"/>
          <ac:spMkLst>
            <pc:docMk/>
            <pc:sldMk cId="3526939710" sldId="420"/>
            <ac:spMk id="15" creationId="{F1A1CEFA-027B-4C99-BA42-83728440DE39}"/>
          </ac:spMkLst>
        </pc:spChg>
        <pc:spChg chg="mod">
          <ac:chgData name="Masaki Suzuki" userId="2c4feb2ed34ad1a7" providerId="Windows Live" clId="Web-{034AF7D0-997D-40A5-BA0A-0895B91A5E9F}" dt="2021-06-14T01:57:07.172" v="943" actId="1076"/>
          <ac:spMkLst>
            <pc:docMk/>
            <pc:sldMk cId="3526939710" sldId="420"/>
            <ac:spMk id="17" creationId="{B4977364-5A14-4BE9-9035-B49107C925EB}"/>
          </ac:spMkLst>
        </pc:spChg>
        <pc:spChg chg="mod">
          <ac:chgData name="Masaki Suzuki" userId="2c4feb2ed34ad1a7" providerId="Windows Live" clId="Web-{034AF7D0-997D-40A5-BA0A-0895B91A5E9F}" dt="2021-06-14T01:57:54.969" v="962" actId="1076"/>
          <ac:spMkLst>
            <pc:docMk/>
            <pc:sldMk cId="3526939710" sldId="420"/>
            <ac:spMk id="19" creationId="{8822BCF0-DECC-4294-8349-8726D5799E7B}"/>
          </ac:spMkLst>
        </pc:spChg>
        <pc:spChg chg="del">
          <ac:chgData name="Masaki Suzuki" userId="2c4feb2ed34ad1a7" providerId="Windows Live" clId="Web-{034AF7D0-997D-40A5-BA0A-0895B91A5E9F}" dt="2021-06-14T01:57:50.266" v="961"/>
          <ac:spMkLst>
            <pc:docMk/>
            <pc:sldMk cId="3526939710" sldId="420"/>
            <ac:spMk id="21" creationId="{4098F4A7-DFD8-414B-AD67-937559319792}"/>
          </ac:spMkLst>
        </pc:spChg>
        <pc:picChg chg="mod">
          <ac:chgData name="Masaki Suzuki" userId="2c4feb2ed34ad1a7" providerId="Windows Live" clId="Web-{034AF7D0-997D-40A5-BA0A-0895B91A5E9F}" dt="2021-06-14T01:56:42.937" v="936" actId="1076"/>
          <ac:picMkLst>
            <pc:docMk/>
            <pc:sldMk cId="3526939710" sldId="420"/>
            <ac:picMk id="3" creationId="{387F9BA8-E02F-4797-AE4E-52F0A786CA49}"/>
          </ac:picMkLst>
        </pc:picChg>
        <pc:picChg chg="add mod">
          <ac:chgData name="Masaki Suzuki" userId="2c4feb2ed34ad1a7" providerId="Windows Live" clId="Web-{034AF7D0-997D-40A5-BA0A-0895B91A5E9F}" dt="2021-06-14T01:56:05.405" v="928" actId="1076"/>
          <ac:picMkLst>
            <pc:docMk/>
            <pc:sldMk cId="3526939710" sldId="420"/>
            <ac:picMk id="8" creationId="{1935681B-A811-44E2-86E5-F2783984D8E2}"/>
          </ac:picMkLst>
        </pc:picChg>
      </pc:sldChg>
      <pc:sldChg chg="addSp delSp modSp">
        <pc:chgData name="Masaki Suzuki" userId="2c4feb2ed34ad1a7" providerId="Windows Live" clId="Web-{034AF7D0-997D-40A5-BA0A-0895B91A5E9F}" dt="2021-06-14T02:25:52.203" v="1386" actId="1076"/>
        <pc:sldMkLst>
          <pc:docMk/>
          <pc:sldMk cId="583989210" sldId="421"/>
        </pc:sldMkLst>
        <pc:spChg chg="mod">
          <ac:chgData name="Masaki Suzuki" userId="2c4feb2ed34ad1a7" providerId="Windows Live" clId="Web-{034AF7D0-997D-40A5-BA0A-0895B91A5E9F}" dt="2021-06-14T02:01:14.551" v="987" actId="1076"/>
          <ac:spMkLst>
            <pc:docMk/>
            <pc:sldMk cId="583989210" sldId="421"/>
            <ac:spMk id="5" creationId="{387155EB-F793-43A2-8FE2-18270E9D1C64}"/>
          </ac:spMkLst>
        </pc:spChg>
        <pc:spChg chg="mod">
          <ac:chgData name="Masaki Suzuki" userId="2c4feb2ed34ad1a7" providerId="Windows Live" clId="Web-{034AF7D0-997D-40A5-BA0A-0895B91A5E9F}" dt="2021-06-14T02:01:48.645" v="998" actId="14100"/>
          <ac:spMkLst>
            <pc:docMk/>
            <pc:sldMk cId="583989210" sldId="421"/>
            <ac:spMk id="6" creationId="{5FD2ECB2-1C1A-40DA-AEDF-CF340048781A}"/>
          </ac:spMkLst>
        </pc:spChg>
        <pc:spChg chg="mod">
          <ac:chgData name="Masaki Suzuki" userId="2c4feb2ed34ad1a7" providerId="Windows Live" clId="Web-{034AF7D0-997D-40A5-BA0A-0895B91A5E9F}" dt="2021-06-14T02:01:10.223" v="986" actId="1076"/>
          <ac:spMkLst>
            <pc:docMk/>
            <pc:sldMk cId="583989210" sldId="421"/>
            <ac:spMk id="7" creationId="{5847A68D-9BAE-4BD3-A9C3-BA3367BAE6A5}"/>
          </ac:spMkLst>
        </pc:spChg>
        <pc:spChg chg="mod">
          <ac:chgData name="Masaki Suzuki" userId="2c4feb2ed34ad1a7" providerId="Windows Live" clId="Web-{034AF7D0-997D-40A5-BA0A-0895B91A5E9F}" dt="2021-06-14T02:24:53.186" v="1371" actId="14100"/>
          <ac:spMkLst>
            <pc:docMk/>
            <pc:sldMk cId="583989210" sldId="421"/>
            <ac:spMk id="11" creationId="{6767F72A-B215-4DDD-8F1E-F5C7B53A0E3B}"/>
          </ac:spMkLst>
        </pc:spChg>
        <pc:spChg chg="mod">
          <ac:chgData name="Masaki Suzuki" userId="2c4feb2ed34ad1a7" providerId="Windows Live" clId="Web-{034AF7D0-997D-40A5-BA0A-0895B91A5E9F}" dt="2021-06-14T02:25:39.734" v="1383" actId="1076"/>
          <ac:spMkLst>
            <pc:docMk/>
            <pc:sldMk cId="583989210" sldId="421"/>
            <ac:spMk id="13" creationId="{0477D6E6-208A-4476-A00C-A7AD0E418C9F}"/>
          </ac:spMkLst>
        </pc:spChg>
        <pc:spChg chg="mod">
          <ac:chgData name="Masaki Suzuki" userId="2c4feb2ed34ad1a7" providerId="Windows Live" clId="Web-{034AF7D0-997D-40A5-BA0A-0895B91A5E9F}" dt="2021-06-14T02:25:52.203" v="1386" actId="1076"/>
          <ac:spMkLst>
            <pc:docMk/>
            <pc:sldMk cId="583989210" sldId="421"/>
            <ac:spMk id="15" creationId="{393DCC92-1F34-44E9-8E66-2EDC522DA92E}"/>
          </ac:spMkLst>
        </pc:spChg>
        <pc:spChg chg="mod">
          <ac:chgData name="Masaki Suzuki" userId="2c4feb2ed34ad1a7" providerId="Windows Live" clId="Web-{034AF7D0-997D-40A5-BA0A-0895B91A5E9F}" dt="2021-06-14T02:01:44.505" v="997" actId="20577"/>
          <ac:spMkLst>
            <pc:docMk/>
            <pc:sldMk cId="583989210" sldId="421"/>
            <ac:spMk id="17" creationId="{F5A8826A-326A-4188-AC17-5221D2AB7988}"/>
          </ac:spMkLst>
        </pc:spChg>
        <pc:spChg chg="mod">
          <ac:chgData name="Masaki Suzuki" userId="2c4feb2ed34ad1a7" providerId="Windows Live" clId="Web-{034AF7D0-997D-40A5-BA0A-0895B91A5E9F}" dt="2021-06-14T02:06:55.714" v="1101" actId="1076"/>
          <ac:spMkLst>
            <pc:docMk/>
            <pc:sldMk cId="583989210" sldId="421"/>
            <ac:spMk id="19" creationId="{0BAA1D42-EAAB-41F3-BD75-1709666879BC}"/>
          </ac:spMkLst>
        </pc:spChg>
        <pc:spChg chg="mod">
          <ac:chgData name="Masaki Suzuki" userId="2c4feb2ed34ad1a7" providerId="Windows Live" clId="Web-{034AF7D0-997D-40A5-BA0A-0895B91A5E9F}" dt="2021-06-14T02:02:10.224" v="1011" actId="1076"/>
          <ac:spMkLst>
            <pc:docMk/>
            <pc:sldMk cId="583989210" sldId="421"/>
            <ac:spMk id="21" creationId="{D550F591-A396-4BAD-A2E0-BA04591F5645}"/>
          </ac:spMkLst>
        </pc:spChg>
        <pc:spChg chg="add mod">
          <ac:chgData name="Masaki Suzuki" userId="2c4feb2ed34ad1a7" providerId="Windows Live" clId="Web-{034AF7D0-997D-40A5-BA0A-0895B91A5E9F}" dt="2021-06-14T02:14:39.425" v="1227" actId="1076"/>
          <ac:spMkLst>
            <pc:docMk/>
            <pc:sldMk cId="583989210" sldId="421"/>
            <ac:spMk id="22" creationId="{631984B7-9933-4381-B900-D5A4A5A7C8EB}"/>
          </ac:spMkLst>
        </pc:spChg>
        <pc:spChg chg="del">
          <ac:chgData name="Masaki Suzuki" userId="2c4feb2ed34ad1a7" providerId="Windows Live" clId="Web-{034AF7D0-997D-40A5-BA0A-0895B91A5E9F}" dt="2021-06-14T02:02:07.286" v="1010"/>
          <ac:spMkLst>
            <pc:docMk/>
            <pc:sldMk cId="583989210" sldId="421"/>
            <ac:spMk id="23" creationId="{5571937E-5915-4BD9-82C5-111AAEEAF940}"/>
          </ac:spMkLst>
        </pc:spChg>
        <pc:spChg chg="add mod">
          <ac:chgData name="Masaki Suzuki" userId="2c4feb2ed34ad1a7" providerId="Windows Live" clId="Web-{034AF7D0-997D-40A5-BA0A-0895B91A5E9F}" dt="2021-06-14T02:14:41.863" v="1228" actId="1076"/>
          <ac:spMkLst>
            <pc:docMk/>
            <pc:sldMk cId="583989210" sldId="421"/>
            <ac:spMk id="24" creationId="{9B5EBF20-4D85-4AFE-BC7C-61EB5232159D}"/>
          </ac:spMkLst>
        </pc:spChg>
        <pc:spChg chg="mod">
          <ac:chgData name="Masaki Suzuki" userId="2c4feb2ed34ad1a7" providerId="Windows Live" clId="Web-{034AF7D0-997D-40A5-BA0A-0895B91A5E9F}" dt="2021-06-14T02:02:32.349" v="1017" actId="1076"/>
          <ac:spMkLst>
            <pc:docMk/>
            <pc:sldMk cId="583989210" sldId="421"/>
            <ac:spMk id="25" creationId="{87F86975-CD54-4063-B6E6-0FC9A66F2A49}"/>
          </ac:spMkLst>
        </pc:spChg>
        <pc:spChg chg="add mod">
          <ac:chgData name="Masaki Suzuki" userId="2c4feb2ed34ad1a7" providerId="Windows Live" clId="Web-{034AF7D0-997D-40A5-BA0A-0895B91A5E9F}" dt="2021-06-14T02:14:35.519" v="1226" actId="1076"/>
          <ac:spMkLst>
            <pc:docMk/>
            <pc:sldMk cId="583989210" sldId="421"/>
            <ac:spMk id="26" creationId="{A85249C1-F16A-421B-80BC-BA1F748FD638}"/>
          </ac:spMkLst>
        </pc:spChg>
        <pc:spChg chg="mod">
          <ac:chgData name="Masaki Suzuki" userId="2c4feb2ed34ad1a7" providerId="Windows Live" clId="Web-{034AF7D0-997D-40A5-BA0A-0895B91A5E9F}" dt="2021-06-14T02:02:48.615" v="1023" actId="1076"/>
          <ac:spMkLst>
            <pc:docMk/>
            <pc:sldMk cId="583989210" sldId="421"/>
            <ac:spMk id="27" creationId="{C5C6592F-46EC-4A5B-BC25-25CA10FAF77A}"/>
          </ac:spMkLst>
        </pc:spChg>
        <pc:spChg chg="add mod">
          <ac:chgData name="Masaki Suzuki" userId="2c4feb2ed34ad1a7" providerId="Windows Live" clId="Web-{034AF7D0-997D-40A5-BA0A-0895B91A5E9F}" dt="2021-06-14T02:14:44.175" v="1229" actId="1076"/>
          <ac:spMkLst>
            <pc:docMk/>
            <pc:sldMk cId="583989210" sldId="421"/>
            <ac:spMk id="28" creationId="{6BDAB116-7B09-4E56-9D15-BF589EE08202}"/>
          </ac:spMkLst>
        </pc:spChg>
        <pc:spChg chg="mod">
          <ac:chgData name="Masaki Suzuki" userId="2c4feb2ed34ad1a7" providerId="Windows Live" clId="Web-{034AF7D0-997D-40A5-BA0A-0895B91A5E9F}" dt="2021-06-14T02:25:12.749" v="1379" actId="1076"/>
          <ac:spMkLst>
            <pc:docMk/>
            <pc:sldMk cId="583989210" sldId="421"/>
            <ac:spMk id="29" creationId="{2D43FD21-BC1D-41EE-99E1-10C06D33F471}"/>
          </ac:spMkLst>
        </pc:spChg>
        <pc:spChg chg="add mod">
          <ac:chgData name="Masaki Suzuki" userId="2c4feb2ed34ad1a7" providerId="Windows Live" clId="Web-{034AF7D0-997D-40A5-BA0A-0895B91A5E9F}" dt="2021-06-14T02:11:04.124" v="1155" actId="1076"/>
          <ac:spMkLst>
            <pc:docMk/>
            <pc:sldMk cId="583989210" sldId="421"/>
            <ac:spMk id="30" creationId="{B2ECA153-AF10-4044-BDD6-7C3493D3643F}"/>
          </ac:spMkLst>
        </pc:spChg>
        <pc:spChg chg="mod">
          <ac:chgData name="Masaki Suzuki" userId="2c4feb2ed34ad1a7" providerId="Windows Live" clId="Web-{034AF7D0-997D-40A5-BA0A-0895B91A5E9F}" dt="2021-06-14T02:24:59.343" v="1374" actId="1076"/>
          <ac:spMkLst>
            <pc:docMk/>
            <pc:sldMk cId="583989210" sldId="421"/>
            <ac:spMk id="31" creationId="{45284596-C174-440F-85FA-70A0026C576D}"/>
          </ac:spMkLst>
        </pc:spChg>
        <pc:spChg chg="add mod">
          <ac:chgData name="Masaki Suzuki" userId="2c4feb2ed34ad1a7" providerId="Windows Live" clId="Web-{034AF7D0-997D-40A5-BA0A-0895B91A5E9F}" dt="2021-06-14T02:11:21.859" v="1160" actId="1076"/>
          <ac:spMkLst>
            <pc:docMk/>
            <pc:sldMk cId="583989210" sldId="421"/>
            <ac:spMk id="32" creationId="{FDCAF7F8-D3E9-4FF4-9EE8-23AD5C74375B}"/>
          </ac:spMkLst>
        </pc:spChg>
        <pc:spChg chg="mod">
          <ac:chgData name="Masaki Suzuki" userId="2c4feb2ed34ad1a7" providerId="Windows Live" clId="Web-{034AF7D0-997D-40A5-BA0A-0895B91A5E9F}" dt="2021-06-14T02:24:56.436" v="1373" actId="1076"/>
          <ac:spMkLst>
            <pc:docMk/>
            <pc:sldMk cId="583989210" sldId="421"/>
            <ac:spMk id="33" creationId="{32C2EBD7-711C-4BBB-A9BD-3D6B42F622DD}"/>
          </ac:spMkLst>
        </pc:spChg>
        <pc:spChg chg="add mod">
          <ac:chgData name="Masaki Suzuki" userId="2c4feb2ed34ad1a7" providerId="Windows Live" clId="Web-{034AF7D0-997D-40A5-BA0A-0895B91A5E9F}" dt="2021-06-14T02:16:12.317" v="1248" actId="1076"/>
          <ac:spMkLst>
            <pc:docMk/>
            <pc:sldMk cId="583989210" sldId="421"/>
            <ac:spMk id="34" creationId="{56541E1E-F9AA-4F44-A4B7-D91C3FEF3EC5}"/>
          </ac:spMkLst>
        </pc:spChg>
        <pc:spChg chg="mod">
          <ac:chgData name="Masaki Suzuki" userId="2c4feb2ed34ad1a7" providerId="Windows Live" clId="Web-{034AF7D0-997D-40A5-BA0A-0895B91A5E9F}" dt="2021-06-14T02:25:25.437" v="1382" actId="1076"/>
          <ac:spMkLst>
            <pc:docMk/>
            <pc:sldMk cId="583989210" sldId="421"/>
            <ac:spMk id="35" creationId="{621ECD8F-8A7F-4AFA-85E6-DF33765C517E}"/>
          </ac:spMkLst>
        </pc:spChg>
        <pc:spChg chg="add mod">
          <ac:chgData name="Masaki Suzuki" userId="2c4feb2ed34ad1a7" providerId="Windows Live" clId="Web-{034AF7D0-997D-40A5-BA0A-0895B91A5E9F}" dt="2021-06-14T02:25:15.608" v="1380" actId="1076"/>
          <ac:spMkLst>
            <pc:docMk/>
            <pc:sldMk cId="583989210" sldId="421"/>
            <ac:spMk id="36" creationId="{4EFF6A5E-3D0A-4449-B9B4-D1B8E7EC25A8}"/>
          </ac:spMkLst>
        </pc:spChg>
        <pc:graphicFrameChg chg="mod modGraphic">
          <ac:chgData name="Masaki Suzuki" userId="2c4feb2ed34ad1a7" providerId="Windows Live" clId="Web-{034AF7D0-997D-40A5-BA0A-0895B91A5E9F}" dt="2021-06-14T02:18:08.898" v="1303"/>
          <ac:graphicFrameMkLst>
            <pc:docMk/>
            <pc:sldMk cId="583989210" sldId="421"/>
            <ac:graphicFrameMk id="8" creationId="{367B2EA7-DCB1-4A4A-AE02-C809FC1C434E}"/>
          </ac:graphicFrameMkLst>
        </pc:graphicFrameChg>
      </pc:sldChg>
      <pc:sldChg chg="addSp delSp modSp">
        <pc:chgData name="Masaki Suzuki" userId="2c4feb2ed34ad1a7" providerId="Windows Live" clId="Web-{034AF7D0-997D-40A5-BA0A-0895B91A5E9F}" dt="2021-06-14T02:21:50.839" v="1370" actId="1076"/>
        <pc:sldMkLst>
          <pc:docMk/>
          <pc:sldMk cId="2453741763" sldId="424"/>
        </pc:sldMkLst>
        <pc:spChg chg="mod">
          <ac:chgData name="Masaki Suzuki" userId="2c4feb2ed34ad1a7" providerId="Windows Live" clId="Web-{034AF7D0-997D-40A5-BA0A-0895B91A5E9F}" dt="2021-06-14T02:05:00.977" v="1083" actId="1076"/>
          <ac:spMkLst>
            <pc:docMk/>
            <pc:sldMk cId="2453741763" sldId="424"/>
            <ac:spMk id="6" creationId="{5FD2ECB2-1C1A-40DA-AEDF-CF340048781A}"/>
          </ac:spMkLst>
        </pc:spChg>
        <pc:spChg chg="mod">
          <ac:chgData name="Masaki Suzuki" userId="2c4feb2ed34ad1a7" providerId="Windows Live" clId="Web-{034AF7D0-997D-40A5-BA0A-0895B91A5E9F}" dt="2021-06-14T02:04:56.415" v="1082" actId="1076"/>
          <ac:spMkLst>
            <pc:docMk/>
            <pc:sldMk cId="2453741763" sldId="424"/>
            <ac:spMk id="11" creationId="{6767F72A-B215-4DDD-8F1E-F5C7B53A0E3B}"/>
          </ac:spMkLst>
        </pc:spChg>
        <pc:spChg chg="add">
          <ac:chgData name="Masaki Suzuki" userId="2c4feb2ed34ad1a7" providerId="Windows Live" clId="Web-{034AF7D0-997D-40A5-BA0A-0895B91A5E9F}" dt="2021-06-14T02:13:46.815" v="1210"/>
          <ac:spMkLst>
            <pc:docMk/>
            <pc:sldMk cId="2453741763" sldId="424"/>
            <ac:spMk id="13" creationId="{506A4280-2633-4C00-BFF5-001546FCC427}"/>
          </ac:spMkLst>
        </pc:spChg>
        <pc:spChg chg="add">
          <ac:chgData name="Masaki Suzuki" userId="2c4feb2ed34ad1a7" providerId="Windows Live" clId="Web-{034AF7D0-997D-40A5-BA0A-0895B91A5E9F}" dt="2021-06-14T02:13:54.502" v="1211"/>
          <ac:spMkLst>
            <pc:docMk/>
            <pc:sldMk cId="2453741763" sldId="424"/>
            <ac:spMk id="15" creationId="{AFB687D6-E473-49AB-8EFC-154097EA9825}"/>
          </ac:spMkLst>
        </pc:spChg>
        <pc:spChg chg="add mod">
          <ac:chgData name="Masaki Suzuki" userId="2c4feb2ed34ad1a7" providerId="Windows Live" clId="Web-{034AF7D0-997D-40A5-BA0A-0895B91A5E9F}" dt="2021-06-14T02:14:09.831" v="1213" actId="1076"/>
          <ac:spMkLst>
            <pc:docMk/>
            <pc:sldMk cId="2453741763" sldId="424"/>
            <ac:spMk id="17" creationId="{65BDF073-2C3B-495D-BFED-0550B05D466D}"/>
          </ac:spMkLst>
        </pc:spChg>
        <pc:spChg chg="add mod">
          <ac:chgData name="Masaki Suzuki" userId="2c4feb2ed34ad1a7" providerId="Windows Live" clId="Web-{034AF7D0-997D-40A5-BA0A-0895B91A5E9F}" dt="2021-06-14T02:18:55.023" v="1327" actId="1076"/>
          <ac:spMkLst>
            <pc:docMk/>
            <pc:sldMk cId="2453741763" sldId="424"/>
            <ac:spMk id="18" creationId="{161036EB-9C51-4DEF-B364-79905C4A0AFB}"/>
          </ac:spMkLst>
        </pc:spChg>
        <pc:spChg chg="add">
          <ac:chgData name="Masaki Suzuki" userId="2c4feb2ed34ad1a7" providerId="Windows Live" clId="Web-{034AF7D0-997D-40A5-BA0A-0895B91A5E9F}" dt="2021-06-14T02:14:49.425" v="1230"/>
          <ac:spMkLst>
            <pc:docMk/>
            <pc:sldMk cId="2453741763" sldId="424"/>
            <ac:spMk id="20" creationId="{AFC6A7E0-97FC-4520-B510-091E5BC29AB9}"/>
          </ac:spMkLst>
        </pc:spChg>
        <pc:spChg chg="add">
          <ac:chgData name="Masaki Suzuki" userId="2c4feb2ed34ad1a7" providerId="Windows Live" clId="Web-{034AF7D0-997D-40A5-BA0A-0895B91A5E9F}" dt="2021-06-14T02:14:58.582" v="1231"/>
          <ac:spMkLst>
            <pc:docMk/>
            <pc:sldMk cId="2453741763" sldId="424"/>
            <ac:spMk id="22" creationId="{EC255759-0525-4235-83E2-3928918FD4D3}"/>
          </ac:spMkLst>
        </pc:spChg>
        <pc:spChg chg="add del mod">
          <ac:chgData name="Masaki Suzuki" userId="2c4feb2ed34ad1a7" providerId="Windows Live" clId="Web-{034AF7D0-997D-40A5-BA0A-0895B91A5E9F}" dt="2021-06-14T02:15:13.098" v="1234"/>
          <ac:spMkLst>
            <pc:docMk/>
            <pc:sldMk cId="2453741763" sldId="424"/>
            <ac:spMk id="24" creationId="{66EBBF33-7777-4CF0-84CA-FB36440FC159}"/>
          </ac:spMkLst>
        </pc:spChg>
        <pc:spChg chg="add">
          <ac:chgData name="Masaki Suzuki" userId="2c4feb2ed34ad1a7" providerId="Windows Live" clId="Web-{034AF7D0-997D-40A5-BA0A-0895B91A5E9F}" dt="2021-06-14T02:15:20.176" v="1235"/>
          <ac:spMkLst>
            <pc:docMk/>
            <pc:sldMk cId="2453741763" sldId="424"/>
            <ac:spMk id="26" creationId="{98EB3DDC-F539-48C0-91DB-F0560AA8A814}"/>
          </ac:spMkLst>
        </pc:spChg>
        <pc:spChg chg="add">
          <ac:chgData name="Masaki Suzuki" userId="2c4feb2ed34ad1a7" providerId="Windows Live" clId="Web-{034AF7D0-997D-40A5-BA0A-0895B91A5E9F}" dt="2021-06-14T02:15:27.348" v="1236"/>
          <ac:spMkLst>
            <pc:docMk/>
            <pc:sldMk cId="2453741763" sldId="424"/>
            <ac:spMk id="28" creationId="{EF40E3D3-68C2-4623-891B-B263B7FD3793}"/>
          </ac:spMkLst>
        </pc:spChg>
        <pc:spChg chg="add mod">
          <ac:chgData name="Masaki Suzuki" userId="2c4feb2ed34ad1a7" providerId="Windows Live" clId="Web-{034AF7D0-997D-40A5-BA0A-0895B91A5E9F}" dt="2021-06-14T02:15:34.379" v="1238" actId="1076"/>
          <ac:spMkLst>
            <pc:docMk/>
            <pc:sldMk cId="2453741763" sldId="424"/>
            <ac:spMk id="29" creationId="{264FD1C2-734D-4217-861E-4B96EB7B6CDA}"/>
          </ac:spMkLst>
        </pc:spChg>
        <pc:spChg chg="add mod">
          <ac:chgData name="Masaki Suzuki" userId="2c4feb2ed34ad1a7" providerId="Windows Live" clId="Web-{034AF7D0-997D-40A5-BA0A-0895B91A5E9F}" dt="2021-06-14T02:15:42.254" v="1240" actId="1076"/>
          <ac:spMkLst>
            <pc:docMk/>
            <pc:sldMk cId="2453741763" sldId="424"/>
            <ac:spMk id="30" creationId="{F2548A10-D48B-454F-9893-A6E7EDAFD215}"/>
          </ac:spMkLst>
        </pc:spChg>
        <pc:spChg chg="add mod">
          <ac:chgData name="Masaki Suzuki" userId="2c4feb2ed34ad1a7" providerId="Windows Live" clId="Web-{034AF7D0-997D-40A5-BA0A-0895B91A5E9F}" dt="2021-06-14T02:15:48.770" v="1242" actId="1076"/>
          <ac:spMkLst>
            <pc:docMk/>
            <pc:sldMk cId="2453741763" sldId="424"/>
            <ac:spMk id="31" creationId="{CFD9BA0F-9D9F-4092-B68D-B1114E182DEB}"/>
          </ac:spMkLst>
        </pc:spChg>
        <pc:spChg chg="add mod">
          <ac:chgData name="Masaki Suzuki" userId="2c4feb2ed34ad1a7" providerId="Windows Live" clId="Web-{034AF7D0-997D-40A5-BA0A-0895B91A5E9F}" dt="2021-06-14T02:19:05.930" v="1331" actId="20577"/>
          <ac:spMkLst>
            <pc:docMk/>
            <pc:sldMk cId="2453741763" sldId="424"/>
            <ac:spMk id="32" creationId="{C8C921D3-5A6E-4AAE-AB6B-577A04E4AB0F}"/>
          </ac:spMkLst>
        </pc:spChg>
        <pc:spChg chg="add mod">
          <ac:chgData name="Masaki Suzuki" userId="2c4feb2ed34ad1a7" providerId="Windows Live" clId="Web-{034AF7D0-997D-40A5-BA0A-0895B91A5E9F}" dt="2021-06-14T02:19:31.149" v="1336" actId="1076"/>
          <ac:spMkLst>
            <pc:docMk/>
            <pc:sldMk cId="2453741763" sldId="424"/>
            <ac:spMk id="34" creationId="{0083C32E-57A4-40A8-BA7C-C160029D1787}"/>
          </ac:spMkLst>
        </pc:spChg>
        <pc:spChg chg="add mod">
          <ac:chgData name="Masaki Suzuki" userId="2c4feb2ed34ad1a7" providerId="Windows Live" clId="Web-{034AF7D0-997D-40A5-BA0A-0895B91A5E9F}" dt="2021-06-14T02:20:16.462" v="1345" actId="20577"/>
          <ac:spMkLst>
            <pc:docMk/>
            <pc:sldMk cId="2453741763" sldId="424"/>
            <ac:spMk id="35" creationId="{A53762F8-FE9D-4FE3-911F-0BDAA18F4BB5}"/>
          </ac:spMkLst>
        </pc:spChg>
        <pc:spChg chg="add mod">
          <ac:chgData name="Masaki Suzuki" userId="2c4feb2ed34ad1a7" providerId="Windows Live" clId="Web-{034AF7D0-997D-40A5-BA0A-0895B91A5E9F}" dt="2021-06-14T02:20:06.275" v="1344" actId="20577"/>
          <ac:spMkLst>
            <pc:docMk/>
            <pc:sldMk cId="2453741763" sldId="424"/>
            <ac:spMk id="36" creationId="{C926F87F-978B-4F77-9BF2-605041C0D4AD}"/>
          </ac:spMkLst>
        </pc:spChg>
        <pc:spChg chg="add mod">
          <ac:chgData name="Masaki Suzuki" userId="2c4feb2ed34ad1a7" providerId="Windows Live" clId="Web-{034AF7D0-997D-40A5-BA0A-0895B91A5E9F}" dt="2021-06-14T02:20:27.728" v="1347" actId="1076"/>
          <ac:spMkLst>
            <pc:docMk/>
            <pc:sldMk cId="2453741763" sldId="424"/>
            <ac:spMk id="37" creationId="{EFFADD6A-77F0-4D4C-B5E4-71C3340021B9}"/>
          </ac:spMkLst>
        </pc:spChg>
        <pc:spChg chg="add mod">
          <ac:chgData name="Masaki Suzuki" userId="2c4feb2ed34ad1a7" providerId="Windows Live" clId="Web-{034AF7D0-997D-40A5-BA0A-0895B91A5E9F}" dt="2021-06-14T02:21:11.323" v="1358" actId="20577"/>
          <ac:spMkLst>
            <pc:docMk/>
            <pc:sldMk cId="2453741763" sldId="424"/>
            <ac:spMk id="38" creationId="{6F9EA652-5372-4715-B92D-491577197691}"/>
          </ac:spMkLst>
        </pc:spChg>
        <pc:spChg chg="add mod">
          <ac:chgData name="Masaki Suzuki" userId="2c4feb2ed34ad1a7" providerId="Windows Live" clId="Web-{034AF7D0-997D-40A5-BA0A-0895B91A5E9F}" dt="2021-06-14T02:21:17.182" v="1360" actId="20577"/>
          <ac:spMkLst>
            <pc:docMk/>
            <pc:sldMk cId="2453741763" sldId="424"/>
            <ac:spMk id="39" creationId="{E12FAE65-4919-4485-A995-8FE1CFD7537A}"/>
          </ac:spMkLst>
        </pc:spChg>
        <pc:spChg chg="add mod">
          <ac:chgData name="Masaki Suzuki" userId="2c4feb2ed34ad1a7" providerId="Windows Live" clId="Web-{034AF7D0-997D-40A5-BA0A-0895B91A5E9F}" dt="2021-06-14T02:21:44.120" v="1368" actId="1076"/>
          <ac:spMkLst>
            <pc:docMk/>
            <pc:sldMk cId="2453741763" sldId="424"/>
            <ac:spMk id="40" creationId="{B3C340E8-6192-48A9-98F7-752CFBFD1A3F}"/>
          </ac:spMkLst>
        </pc:spChg>
        <pc:spChg chg="add mod">
          <ac:chgData name="Masaki Suzuki" userId="2c4feb2ed34ad1a7" providerId="Windows Live" clId="Web-{034AF7D0-997D-40A5-BA0A-0895B91A5E9F}" dt="2021-06-14T02:21:50.839" v="1370" actId="1076"/>
          <ac:spMkLst>
            <pc:docMk/>
            <pc:sldMk cId="2453741763" sldId="424"/>
            <ac:spMk id="41" creationId="{B6FEC626-9451-4A64-A744-92BD60E7D4E9}"/>
          </ac:spMkLst>
        </pc:spChg>
        <pc:graphicFrameChg chg="del mod modGraphic">
          <ac:chgData name="Masaki Suzuki" userId="2c4feb2ed34ad1a7" providerId="Windows Live" clId="Web-{034AF7D0-997D-40A5-BA0A-0895B91A5E9F}" dt="2021-06-14T02:12:23.735" v="1177"/>
          <ac:graphicFrameMkLst>
            <pc:docMk/>
            <pc:sldMk cId="2453741763" sldId="424"/>
            <ac:graphicFrameMk id="5" creationId="{A5ABE9CA-7B5C-41E7-A339-6D928C905EC1}"/>
          </ac:graphicFrameMkLst>
        </pc:graphicFrameChg>
        <pc:graphicFrameChg chg="add del mod modGraphic">
          <ac:chgData name="Masaki Suzuki" userId="2c4feb2ed34ad1a7" providerId="Windows Live" clId="Web-{034AF7D0-997D-40A5-BA0A-0895B91A5E9F}" dt="2021-06-14T02:13:10.580" v="1199"/>
          <ac:graphicFrameMkLst>
            <pc:docMk/>
            <pc:sldMk cId="2453741763" sldId="424"/>
            <ac:graphicFrameMk id="7" creationId="{BB1A4D43-2BB3-4728-9B5C-D6CB18860654}"/>
          </ac:graphicFrameMkLst>
        </pc:graphicFrameChg>
        <pc:graphicFrameChg chg="add mod modGraphic">
          <ac:chgData name="Masaki Suzuki" userId="2c4feb2ed34ad1a7" providerId="Windows Live" clId="Web-{034AF7D0-997D-40A5-BA0A-0895B91A5E9F}" dt="2021-06-14T02:18:49.336" v="1326" actId="1076"/>
          <ac:graphicFrameMkLst>
            <pc:docMk/>
            <pc:sldMk cId="2453741763" sldId="424"/>
            <ac:graphicFrameMk id="9" creationId="{3A9196BE-8F4E-4DA4-ADF7-01B71DA25261}"/>
          </ac:graphicFrameMkLst>
        </pc:graphicFrameChg>
      </pc:sldChg>
      <pc:sldChg chg="addSp delSp modSp">
        <pc:chgData name="Masaki Suzuki" userId="2c4feb2ed34ad1a7" providerId="Windows Live" clId="Web-{034AF7D0-997D-40A5-BA0A-0895B91A5E9F}" dt="2021-06-14T02:48:06.602" v="1556" actId="1076"/>
        <pc:sldMkLst>
          <pc:docMk/>
          <pc:sldMk cId="3612339903" sldId="425"/>
        </pc:sldMkLst>
        <pc:spChg chg="add mod">
          <ac:chgData name="Masaki Suzuki" userId="2c4feb2ed34ad1a7" providerId="Windows Live" clId="Web-{034AF7D0-997D-40A5-BA0A-0895B91A5E9F}" dt="2021-06-14T02:48:06.602" v="1556" actId="1076"/>
          <ac:spMkLst>
            <pc:docMk/>
            <pc:sldMk cId="3612339903" sldId="425"/>
            <ac:spMk id="5" creationId="{29C19F21-B16C-45E4-875C-5926448AC22D}"/>
          </ac:spMkLst>
        </pc:spChg>
        <pc:spChg chg="add mod">
          <ac:chgData name="Masaki Suzuki" userId="2c4feb2ed34ad1a7" providerId="Windows Live" clId="Web-{034AF7D0-997D-40A5-BA0A-0895B91A5E9F}" dt="2021-06-14T02:26:06.922" v="1390" actId="1076"/>
          <ac:spMkLst>
            <pc:docMk/>
            <pc:sldMk cId="3612339903" sldId="425"/>
            <ac:spMk id="7" creationId="{4DB1A8FA-6A43-4DB4-8515-EB43A1C0B583}"/>
          </ac:spMkLst>
        </pc:spChg>
        <pc:spChg chg="add mod">
          <ac:chgData name="Masaki Suzuki" userId="2c4feb2ed34ad1a7" providerId="Windows Live" clId="Web-{034AF7D0-997D-40A5-BA0A-0895B91A5E9F}" dt="2021-06-14T02:26:20.735" v="1393" actId="1076"/>
          <ac:spMkLst>
            <pc:docMk/>
            <pc:sldMk cId="3612339903" sldId="425"/>
            <ac:spMk id="8" creationId="{38B7B7E6-03B9-4D92-B99E-05E447C4AC49}"/>
          </ac:spMkLst>
        </pc:spChg>
        <pc:spChg chg="add mod">
          <ac:chgData name="Masaki Suzuki" userId="2c4feb2ed34ad1a7" providerId="Windows Live" clId="Web-{034AF7D0-997D-40A5-BA0A-0895B91A5E9F}" dt="2021-06-14T02:26:49.876" v="1398" actId="1076"/>
          <ac:spMkLst>
            <pc:docMk/>
            <pc:sldMk cId="3612339903" sldId="425"/>
            <ac:spMk id="9" creationId="{E3619259-5A24-4073-91D8-33FA53CD3A0C}"/>
          </ac:spMkLst>
        </pc:spChg>
        <pc:spChg chg="add mod">
          <ac:chgData name="Masaki Suzuki" userId="2c4feb2ed34ad1a7" providerId="Windows Live" clId="Web-{034AF7D0-997D-40A5-BA0A-0895B91A5E9F}" dt="2021-06-14T02:27:20.798" v="1404" actId="1076"/>
          <ac:spMkLst>
            <pc:docMk/>
            <pc:sldMk cId="3612339903" sldId="425"/>
            <ac:spMk id="10" creationId="{077A451F-EF62-4850-8D6D-71B012A55A2C}"/>
          </ac:spMkLst>
        </pc:spChg>
        <pc:spChg chg="add mod">
          <ac:chgData name="Masaki Suzuki" userId="2c4feb2ed34ad1a7" providerId="Windows Live" clId="Web-{034AF7D0-997D-40A5-BA0A-0895B91A5E9F}" dt="2021-06-14T02:27:47.861" v="1410" actId="1076"/>
          <ac:spMkLst>
            <pc:docMk/>
            <pc:sldMk cId="3612339903" sldId="425"/>
            <ac:spMk id="12" creationId="{33712B96-72DD-4E3F-BAFE-0468A6E20C68}"/>
          </ac:spMkLst>
        </pc:spChg>
        <pc:spChg chg="add mod">
          <ac:chgData name="Masaki Suzuki" userId="2c4feb2ed34ad1a7" providerId="Windows Live" clId="Web-{034AF7D0-997D-40A5-BA0A-0895B91A5E9F}" dt="2021-06-14T02:27:33.955" v="1407" actId="1076"/>
          <ac:spMkLst>
            <pc:docMk/>
            <pc:sldMk cId="3612339903" sldId="425"/>
            <ac:spMk id="29" creationId="{282560DA-C8A0-44E4-9223-ECEC4960EF58}"/>
          </ac:spMkLst>
        </pc:spChg>
        <pc:spChg chg="add mod">
          <ac:chgData name="Masaki Suzuki" userId="2c4feb2ed34ad1a7" providerId="Windows Live" clId="Web-{034AF7D0-997D-40A5-BA0A-0895B91A5E9F}" dt="2021-06-14T02:28:06.174" v="1417" actId="1076"/>
          <ac:spMkLst>
            <pc:docMk/>
            <pc:sldMk cId="3612339903" sldId="425"/>
            <ac:spMk id="32" creationId="{EB233ADF-B238-4687-BB1B-C950B12A9C47}"/>
          </ac:spMkLst>
        </pc:spChg>
        <pc:spChg chg="add mod">
          <ac:chgData name="Masaki Suzuki" userId="2c4feb2ed34ad1a7" providerId="Windows Live" clId="Web-{034AF7D0-997D-40A5-BA0A-0895B91A5E9F}" dt="2021-06-14T02:28:19.612" v="1422" actId="20577"/>
          <ac:spMkLst>
            <pc:docMk/>
            <pc:sldMk cId="3612339903" sldId="425"/>
            <ac:spMk id="33" creationId="{E1BBD28D-CB23-4316-A5BF-570540E189E5}"/>
          </ac:spMkLst>
        </pc:spChg>
        <pc:spChg chg="add mod">
          <ac:chgData name="Masaki Suzuki" userId="2c4feb2ed34ad1a7" providerId="Windows Live" clId="Web-{034AF7D0-997D-40A5-BA0A-0895B91A5E9F}" dt="2021-06-14T02:28:42.722" v="1428" actId="1076"/>
          <ac:spMkLst>
            <pc:docMk/>
            <pc:sldMk cId="3612339903" sldId="425"/>
            <ac:spMk id="34" creationId="{0EE4F417-17A2-4ABE-8CFF-E8F57E252A7D}"/>
          </ac:spMkLst>
        </pc:spChg>
        <pc:spChg chg="add mod">
          <ac:chgData name="Masaki Suzuki" userId="2c4feb2ed34ad1a7" providerId="Windows Live" clId="Web-{034AF7D0-997D-40A5-BA0A-0895B91A5E9F}" dt="2021-06-14T02:28:56.081" v="1434" actId="14100"/>
          <ac:spMkLst>
            <pc:docMk/>
            <pc:sldMk cId="3612339903" sldId="425"/>
            <ac:spMk id="35" creationId="{32E0CC7C-3047-4191-94D3-A84508371F2C}"/>
          </ac:spMkLst>
        </pc:spChg>
        <pc:spChg chg="add mod">
          <ac:chgData name="Masaki Suzuki" userId="2c4feb2ed34ad1a7" providerId="Windows Live" clId="Web-{034AF7D0-997D-40A5-BA0A-0895B91A5E9F}" dt="2021-06-14T02:29:12.800" v="1440" actId="1076"/>
          <ac:spMkLst>
            <pc:docMk/>
            <pc:sldMk cId="3612339903" sldId="425"/>
            <ac:spMk id="36" creationId="{91B8DF7C-FBDC-4091-8CE9-3F539AB8F9E4}"/>
          </ac:spMkLst>
        </pc:spChg>
        <pc:spChg chg="add mod">
          <ac:chgData name="Masaki Suzuki" userId="2c4feb2ed34ad1a7" providerId="Windows Live" clId="Web-{034AF7D0-997D-40A5-BA0A-0895B91A5E9F}" dt="2021-06-14T02:30:15.645" v="1448" actId="20577"/>
          <ac:spMkLst>
            <pc:docMk/>
            <pc:sldMk cId="3612339903" sldId="425"/>
            <ac:spMk id="37" creationId="{4ED05E1C-6E82-41FD-8A3C-5D7D408E35BC}"/>
          </ac:spMkLst>
        </pc:spChg>
        <pc:spChg chg="add mod">
          <ac:chgData name="Masaki Suzuki" userId="2c4feb2ed34ad1a7" providerId="Windows Live" clId="Web-{034AF7D0-997D-40A5-BA0A-0895B91A5E9F}" dt="2021-06-14T02:30:26.130" v="1453" actId="20577"/>
          <ac:spMkLst>
            <pc:docMk/>
            <pc:sldMk cId="3612339903" sldId="425"/>
            <ac:spMk id="38" creationId="{42A6A3A2-9E71-4DC2-BCC4-CA1D3210ECBE}"/>
          </ac:spMkLst>
        </pc:spChg>
        <pc:spChg chg="add mod">
          <ac:chgData name="Masaki Suzuki" userId="2c4feb2ed34ad1a7" providerId="Windows Live" clId="Web-{034AF7D0-997D-40A5-BA0A-0895B91A5E9F}" dt="2021-06-14T02:30:45.833" v="1459" actId="1076"/>
          <ac:spMkLst>
            <pc:docMk/>
            <pc:sldMk cId="3612339903" sldId="425"/>
            <ac:spMk id="39" creationId="{6C10A0A9-0094-4182-B4CD-520DA3006D74}"/>
          </ac:spMkLst>
        </pc:spChg>
        <pc:spChg chg="add mod">
          <ac:chgData name="Masaki Suzuki" userId="2c4feb2ed34ad1a7" providerId="Windows Live" clId="Web-{034AF7D0-997D-40A5-BA0A-0895B91A5E9F}" dt="2021-06-14T02:31:19.068" v="1469" actId="1076"/>
          <ac:spMkLst>
            <pc:docMk/>
            <pc:sldMk cId="3612339903" sldId="425"/>
            <ac:spMk id="40" creationId="{6A35E4A8-4E1C-4062-822D-292FFE3511FF}"/>
          </ac:spMkLst>
        </pc:spChg>
        <pc:spChg chg="add mod">
          <ac:chgData name="Masaki Suzuki" userId="2c4feb2ed34ad1a7" providerId="Windows Live" clId="Web-{034AF7D0-997D-40A5-BA0A-0895B91A5E9F}" dt="2021-06-14T02:31:26.631" v="1472" actId="1076"/>
          <ac:spMkLst>
            <pc:docMk/>
            <pc:sldMk cId="3612339903" sldId="425"/>
            <ac:spMk id="41" creationId="{11442D3E-A876-49FC-A7AC-EF1F6D3EF147}"/>
          </ac:spMkLst>
        </pc:spChg>
        <pc:spChg chg="add mod">
          <ac:chgData name="Masaki Suzuki" userId="2c4feb2ed34ad1a7" providerId="Windows Live" clId="Web-{034AF7D0-997D-40A5-BA0A-0895B91A5E9F}" dt="2021-06-14T02:31:29.803" v="1473" actId="1076"/>
          <ac:spMkLst>
            <pc:docMk/>
            <pc:sldMk cId="3612339903" sldId="425"/>
            <ac:spMk id="42" creationId="{07A29537-1717-47EE-9320-E4EA3FB72FF8}"/>
          </ac:spMkLst>
        </pc:spChg>
        <pc:spChg chg="add del">
          <ac:chgData name="Masaki Suzuki" userId="2c4feb2ed34ad1a7" providerId="Windows Live" clId="Web-{034AF7D0-997D-40A5-BA0A-0895B91A5E9F}" dt="2021-06-14T02:31:41.209" v="1475"/>
          <ac:spMkLst>
            <pc:docMk/>
            <pc:sldMk cId="3612339903" sldId="425"/>
            <ac:spMk id="43" creationId="{98899EC6-EB4E-45F3-BF8E-56E84991C9EB}"/>
          </ac:spMkLst>
        </pc:spChg>
        <pc:spChg chg="add mod">
          <ac:chgData name="Masaki Suzuki" userId="2c4feb2ed34ad1a7" providerId="Windows Live" clId="Web-{034AF7D0-997D-40A5-BA0A-0895B91A5E9F}" dt="2021-06-14T02:31:52.897" v="1480" actId="20577"/>
          <ac:spMkLst>
            <pc:docMk/>
            <pc:sldMk cId="3612339903" sldId="425"/>
            <ac:spMk id="44" creationId="{C35F5116-A995-420E-A229-44EE28E08685}"/>
          </ac:spMkLst>
        </pc:spChg>
        <pc:spChg chg="mod">
          <ac:chgData name="Masaki Suzuki" userId="2c4feb2ed34ad1a7" providerId="Windows Live" clId="Web-{034AF7D0-997D-40A5-BA0A-0895B91A5E9F}" dt="2021-06-14T02:29:57.051" v="1445" actId="20577"/>
          <ac:spMkLst>
            <pc:docMk/>
            <pc:sldMk cId="3612339903" sldId="425"/>
            <ac:spMk id="63" creationId="{2B1D6F13-4A7B-4925-A6A5-F71E5B2E13E9}"/>
          </ac:spMkLst>
        </pc:spChg>
      </pc:sldChg>
      <pc:sldChg chg="addSp delSp modSp">
        <pc:chgData name="Masaki Suzuki" userId="2c4feb2ed34ad1a7" providerId="Windows Live" clId="Web-{034AF7D0-997D-40A5-BA0A-0895B91A5E9F}" dt="2021-06-14T01:21:01.914" v="626" actId="20577"/>
        <pc:sldMkLst>
          <pc:docMk/>
          <pc:sldMk cId="11004748" sldId="426"/>
        </pc:sldMkLst>
        <pc:spChg chg="add mod">
          <ac:chgData name="Masaki Suzuki" userId="2c4feb2ed34ad1a7" providerId="Windows Live" clId="Web-{034AF7D0-997D-40A5-BA0A-0895B91A5E9F}" dt="2021-06-14T00:30:52.672" v="234" actId="1076"/>
          <ac:spMkLst>
            <pc:docMk/>
            <pc:sldMk cId="11004748" sldId="426"/>
            <ac:spMk id="2" creationId="{7DABD897-36FB-42F9-987C-8FDFD51E8D89}"/>
          </ac:spMkLst>
        </pc:spChg>
        <pc:spChg chg="mod">
          <ac:chgData name="Masaki Suzuki" userId="2c4feb2ed34ad1a7" providerId="Windows Live" clId="Web-{034AF7D0-997D-40A5-BA0A-0895B91A5E9F}" dt="2021-06-14T01:18:44.271" v="612" actId="14100"/>
          <ac:spMkLst>
            <pc:docMk/>
            <pc:sldMk cId="11004748" sldId="426"/>
            <ac:spMk id="6" creationId="{59DF8B85-DCF6-4C32-8C38-264C1E3FAD11}"/>
          </ac:spMkLst>
        </pc:spChg>
        <pc:spChg chg="add del mod">
          <ac:chgData name="Masaki Suzuki" userId="2c4feb2ed34ad1a7" providerId="Windows Live" clId="Web-{034AF7D0-997D-40A5-BA0A-0895B91A5E9F}" dt="2021-06-14T01:11:24.434" v="538"/>
          <ac:spMkLst>
            <pc:docMk/>
            <pc:sldMk cId="11004748" sldId="426"/>
            <ac:spMk id="7" creationId="{16CDD322-9FFC-4F88-BF4C-8DAB9BA98E10}"/>
          </ac:spMkLst>
        </pc:spChg>
        <pc:spChg chg="add mod">
          <ac:chgData name="Masaki Suzuki" userId="2c4feb2ed34ad1a7" providerId="Windows Live" clId="Web-{034AF7D0-997D-40A5-BA0A-0895B91A5E9F}" dt="2021-06-14T01:16:40.456" v="597" actId="1076"/>
          <ac:spMkLst>
            <pc:docMk/>
            <pc:sldMk cId="11004748" sldId="426"/>
            <ac:spMk id="8" creationId="{52C31FC7-C0BF-4F98-B158-C96E49627047}"/>
          </ac:spMkLst>
        </pc:spChg>
        <pc:spChg chg="mod">
          <ac:chgData name="Masaki Suzuki" userId="2c4feb2ed34ad1a7" providerId="Windows Live" clId="Web-{034AF7D0-997D-40A5-BA0A-0895B91A5E9F}" dt="2021-06-14T01:21:01.914" v="626" actId="20577"/>
          <ac:spMkLst>
            <pc:docMk/>
            <pc:sldMk cId="11004748" sldId="426"/>
            <ac:spMk id="11" creationId="{6767F72A-B215-4DDD-8F1E-F5C7B53A0E3B}"/>
          </ac:spMkLst>
        </pc:spChg>
        <pc:spChg chg="add mod">
          <ac:chgData name="Masaki Suzuki" userId="2c4feb2ed34ad1a7" providerId="Windows Live" clId="Web-{034AF7D0-997D-40A5-BA0A-0895B91A5E9F}" dt="2021-06-14T00:33:20.003" v="268"/>
          <ac:spMkLst>
            <pc:docMk/>
            <pc:sldMk cId="11004748" sldId="426"/>
            <ac:spMk id="18" creationId="{E0A6E287-16D1-494E-B4B9-12FD4113461D}"/>
          </ac:spMkLst>
        </pc:spChg>
        <pc:spChg chg="add mod">
          <ac:chgData name="Masaki Suzuki" userId="2c4feb2ed34ad1a7" providerId="Windows Live" clId="Web-{034AF7D0-997D-40A5-BA0A-0895B91A5E9F}" dt="2021-06-14T00:33:04.674" v="266" actId="1076"/>
          <ac:spMkLst>
            <pc:docMk/>
            <pc:sldMk cId="11004748" sldId="426"/>
            <ac:spMk id="19" creationId="{1954A069-0E6F-40E3-AAA5-14CCC5C679A8}"/>
          </ac:spMkLst>
        </pc:spChg>
        <pc:spChg chg="add mod">
          <ac:chgData name="Masaki Suzuki" userId="2c4feb2ed34ad1a7" providerId="Windows Live" clId="Web-{034AF7D0-997D-40A5-BA0A-0895B91A5E9F}" dt="2021-06-14T00:42:37.388" v="304" actId="1076"/>
          <ac:spMkLst>
            <pc:docMk/>
            <pc:sldMk cId="11004748" sldId="426"/>
            <ac:spMk id="21" creationId="{373A60CD-C13E-4E94-B39B-3D11D0803D2C}"/>
          </ac:spMkLst>
        </pc:spChg>
        <pc:spChg chg="add del mod">
          <ac:chgData name="Masaki Suzuki" userId="2c4feb2ed34ad1a7" providerId="Windows Live" clId="Web-{034AF7D0-997D-40A5-BA0A-0895B91A5E9F}" dt="2021-06-14T00:42:05.700" v="296"/>
          <ac:spMkLst>
            <pc:docMk/>
            <pc:sldMk cId="11004748" sldId="426"/>
            <ac:spMk id="23" creationId="{15D8EA25-74D3-4BFF-BE8F-32244A4595B9}"/>
          </ac:spMkLst>
        </pc:spChg>
        <pc:spChg chg="add mod">
          <ac:chgData name="Masaki Suzuki" userId="2c4feb2ed34ad1a7" providerId="Windows Live" clId="Web-{034AF7D0-997D-40A5-BA0A-0895B91A5E9F}" dt="2021-06-14T00:43:15.498" v="313" actId="1076"/>
          <ac:spMkLst>
            <pc:docMk/>
            <pc:sldMk cId="11004748" sldId="426"/>
            <ac:spMk id="25" creationId="{2B09AF4F-EEA8-4EE0-826B-87F62F2B8DCD}"/>
          </ac:spMkLst>
        </pc:spChg>
        <pc:spChg chg="add mod">
          <ac:chgData name="Masaki Suzuki" userId="2c4feb2ed34ad1a7" providerId="Windows Live" clId="Web-{034AF7D0-997D-40A5-BA0A-0895B91A5E9F}" dt="2021-06-14T00:43:53.092" v="320" actId="1076"/>
          <ac:spMkLst>
            <pc:docMk/>
            <pc:sldMk cId="11004748" sldId="426"/>
            <ac:spMk id="29" creationId="{1F8D40DD-C305-4DA9-A0BC-E7D8B0E22815}"/>
          </ac:spMkLst>
        </pc:spChg>
        <pc:spChg chg="add del mod">
          <ac:chgData name="Masaki Suzuki" userId="2c4feb2ed34ad1a7" providerId="Windows Live" clId="Web-{034AF7D0-997D-40A5-BA0A-0895B91A5E9F}" dt="2021-06-14T00:50:00.427" v="325"/>
          <ac:spMkLst>
            <pc:docMk/>
            <pc:sldMk cId="11004748" sldId="426"/>
            <ac:spMk id="30" creationId="{BC11447D-EE43-4A24-A61F-B030FE7E89E5}"/>
          </ac:spMkLst>
        </pc:spChg>
        <pc:spChg chg="add mod">
          <ac:chgData name="Masaki Suzuki" userId="2c4feb2ed34ad1a7" providerId="Windows Live" clId="Web-{034AF7D0-997D-40A5-BA0A-0895B91A5E9F}" dt="2021-06-14T00:50:19.396" v="330" actId="1076"/>
          <ac:spMkLst>
            <pc:docMk/>
            <pc:sldMk cId="11004748" sldId="426"/>
            <ac:spMk id="31" creationId="{CA978858-C0D8-4EC8-969C-8B5B8D4D5A32}"/>
          </ac:spMkLst>
        </pc:spChg>
        <pc:spChg chg="add mod">
          <ac:chgData name="Masaki Suzuki" userId="2c4feb2ed34ad1a7" providerId="Windows Live" clId="Web-{034AF7D0-997D-40A5-BA0A-0895B91A5E9F}" dt="2021-06-14T00:50:35.678" v="335" actId="1076"/>
          <ac:spMkLst>
            <pc:docMk/>
            <pc:sldMk cId="11004748" sldId="426"/>
            <ac:spMk id="32" creationId="{A2BB87BF-4B0E-4FB8-9B81-7DAB66586A69}"/>
          </ac:spMkLst>
        </pc:spChg>
        <pc:spChg chg="add mod">
          <ac:chgData name="Masaki Suzuki" userId="2c4feb2ed34ad1a7" providerId="Windows Live" clId="Web-{034AF7D0-997D-40A5-BA0A-0895B91A5E9F}" dt="2021-06-14T00:50:54.131" v="340" actId="1076"/>
          <ac:spMkLst>
            <pc:docMk/>
            <pc:sldMk cId="11004748" sldId="426"/>
            <ac:spMk id="33" creationId="{820FF5E5-5841-4DC2-A1C0-181DF4CD617A}"/>
          </ac:spMkLst>
        </pc:spChg>
        <pc:spChg chg="add mod">
          <ac:chgData name="Masaki Suzuki" userId="2c4feb2ed34ad1a7" providerId="Windows Live" clId="Web-{034AF7D0-997D-40A5-BA0A-0895B91A5E9F}" dt="2021-06-14T00:51:58.601" v="355" actId="688"/>
          <ac:spMkLst>
            <pc:docMk/>
            <pc:sldMk cId="11004748" sldId="426"/>
            <ac:spMk id="34" creationId="{2FFF5F9E-A134-4423-A729-7AAAEC5D7AEF}"/>
          </ac:spMkLst>
        </pc:spChg>
        <pc:spChg chg="add del">
          <ac:chgData name="Masaki Suzuki" userId="2c4feb2ed34ad1a7" providerId="Windows Live" clId="Web-{034AF7D0-997D-40A5-BA0A-0895B91A5E9F}" dt="2021-06-14T00:51:45.741" v="352"/>
          <ac:spMkLst>
            <pc:docMk/>
            <pc:sldMk cId="11004748" sldId="426"/>
            <ac:spMk id="35" creationId="{CB26D335-91EB-4927-AF15-0E5E53033614}"/>
          </ac:spMkLst>
        </pc:spChg>
        <pc:spChg chg="add mod">
          <ac:chgData name="Masaki Suzuki" userId="2c4feb2ed34ad1a7" providerId="Windows Live" clId="Web-{034AF7D0-997D-40A5-BA0A-0895B91A5E9F}" dt="2021-06-14T00:52:18.445" v="361" actId="1076"/>
          <ac:spMkLst>
            <pc:docMk/>
            <pc:sldMk cId="11004748" sldId="426"/>
            <ac:spMk id="36" creationId="{68CBE0A3-B4B9-4B21-84AB-0B2D03574A92}"/>
          </ac:spMkLst>
        </pc:spChg>
        <pc:spChg chg="add mod">
          <ac:chgData name="Masaki Suzuki" userId="2c4feb2ed34ad1a7" providerId="Windows Live" clId="Web-{034AF7D0-997D-40A5-BA0A-0895B91A5E9F}" dt="2021-06-14T01:04:23.364" v="457" actId="1076"/>
          <ac:spMkLst>
            <pc:docMk/>
            <pc:sldMk cId="11004748" sldId="426"/>
            <ac:spMk id="37" creationId="{E5AAFD48-73B5-4B15-A6C8-B7B02150CE05}"/>
          </ac:spMkLst>
        </pc:spChg>
        <pc:spChg chg="add mod">
          <ac:chgData name="Masaki Suzuki" userId="2c4feb2ed34ad1a7" providerId="Windows Live" clId="Web-{034AF7D0-997D-40A5-BA0A-0895B91A5E9F}" dt="2021-06-14T01:04:50.052" v="464" actId="1076"/>
          <ac:spMkLst>
            <pc:docMk/>
            <pc:sldMk cId="11004748" sldId="426"/>
            <ac:spMk id="38" creationId="{92EFCED2-24CD-4F36-B5CC-ED90920B1F22}"/>
          </ac:spMkLst>
        </pc:spChg>
        <pc:spChg chg="add mod">
          <ac:chgData name="Masaki Suzuki" userId="2c4feb2ed34ad1a7" providerId="Windows Live" clId="Web-{034AF7D0-997D-40A5-BA0A-0895B91A5E9F}" dt="2021-06-14T01:05:44.725" v="475" actId="1076"/>
          <ac:spMkLst>
            <pc:docMk/>
            <pc:sldMk cId="11004748" sldId="426"/>
            <ac:spMk id="39" creationId="{E58CB90E-1251-4F7E-A584-B8558A22C1EA}"/>
          </ac:spMkLst>
        </pc:spChg>
        <pc:spChg chg="add del mod">
          <ac:chgData name="Masaki Suzuki" userId="2c4feb2ed34ad1a7" providerId="Windows Live" clId="Web-{034AF7D0-997D-40A5-BA0A-0895B91A5E9F}" dt="2021-06-14T01:11:24.403" v="537"/>
          <ac:spMkLst>
            <pc:docMk/>
            <pc:sldMk cId="11004748" sldId="426"/>
            <ac:spMk id="40" creationId="{333556C5-0677-4D59-9B99-208B94239637}"/>
          </ac:spMkLst>
        </pc:spChg>
        <pc:spChg chg="add del">
          <ac:chgData name="Masaki Suzuki" userId="2c4feb2ed34ad1a7" providerId="Windows Live" clId="Web-{034AF7D0-997D-40A5-BA0A-0895B91A5E9F}" dt="2021-06-14T01:11:21.575" v="536"/>
          <ac:spMkLst>
            <pc:docMk/>
            <pc:sldMk cId="11004748" sldId="426"/>
            <ac:spMk id="41" creationId="{C2520DD3-7944-4ACC-9C97-BA5307B856C4}"/>
          </ac:spMkLst>
        </pc:spChg>
        <pc:spChg chg="add mod">
          <ac:chgData name="Masaki Suzuki" userId="2c4feb2ed34ad1a7" providerId="Windows Live" clId="Web-{034AF7D0-997D-40A5-BA0A-0895B91A5E9F}" dt="2021-06-14T01:13:54.343" v="566" actId="1076"/>
          <ac:spMkLst>
            <pc:docMk/>
            <pc:sldMk cId="11004748" sldId="426"/>
            <ac:spMk id="42" creationId="{54FB40EB-9DC0-45FA-9F03-0FFD6439AA30}"/>
          </ac:spMkLst>
        </pc:spChg>
        <pc:spChg chg="add del">
          <ac:chgData name="Masaki Suzuki" userId="2c4feb2ed34ad1a7" providerId="Windows Live" clId="Web-{034AF7D0-997D-40A5-BA0A-0895B91A5E9F}" dt="2021-06-14T01:12:20.170" v="550"/>
          <ac:spMkLst>
            <pc:docMk/>
            <pc:sldMk cId="11004748" sldId="426"/>
            <ac:spMk id="43" creationId="{B77914B7-920D-4A4E-84D7-C46A7C61053B}"/>
          </ac:spMkLst>
        </pc:spChg>
        <pc:spChg chg="add mod">
          <ac:chgData name="Masaki Suzuki" userId="2c4feb2ed34ad1a7" providerId="Windows Live" clId="Web-{034AF7D0-997D-40A5-BA0A-0895B91A5E9F}" dt="2021-06-14T01:12:59.452" v="557" actId="1076"/>
          <ac:spMkLst>
            <pc:docMk/>
            <pc:sldMk cId="11004748" sldId="426"/>
            <ac:spMk id="44" creationId="{C550C395-E7D7-4842-8A61-E5F0567C8BDB}"/>
          </ac:spMkLst>
        </pc:spChg>
        <pc:spChg chg="add mod">
          <ac:chgData name="Masaki Suzuki" userId="2c4feb2ed34ad1a7" providerId="Windows Live" clId="Web-{034AF7D0-997D-40A5-BA0A-0895B91A5E9F}" dt="2021-06-14T01:13:41.187" v="565" actId="1076"/>
          <ac:spMkLst>
            <pc:docMk/>
            <pc:sldMk cId="11004748" sldId="426"/>
            <ac:spMk id="45" creationId="{847CC29B-EF8D-4686-B733-7317F1BEB207}"/>
          </ac:spMkLst>
        </pc:spChg>
        <pc:spChg chg="add mod">
          <ac:chgData name="Masaki Suzuki" userId="2c4feb2ed34ad1a7" providerId="Windows Live" clId="Web-{034AF7D0-997D-40A5-BA0A-0895B91A5E9F}" dt="2021-06-14T01:15:05.063" v="581" actId="1076"/>
          <ac:spMkLst>
            <pc:docMk/>
            <pc:sldMk cId="11004748" sldId="426"/>
            <ac:spMk id="46" creationId="{C2240F46-7CDD-455E-BB33-FAB8ACA8541A}"/>
          </ac:spMkLst>
        </pc:spChg>
        <pc:spChg chg="add mod">
          <ac:chgData name="Masaki Suzuki" userId="2c4feb2ed34ad1a7" providerId="Windows Live" clId="Web-{034AF7D0-997D-40A5-BA0A-0895B91A5E9F}" dt="2021-06-14T01:16:47.940" v="599" actId="1076"/>
          <ac:spMkLst>
            <pc:docMk/>
            <pc:sldMk cId="11004748" sldId="426"/>
            <ac:spMk id="47" creationId="{D61AB62A-B505-4D2E-886E-064A0399EC91}"/>
          </ac:spMkLst>
        </pc:spChg>
        <pc:picChg chg="mod">
          <ac:chgData name="Masaki Suzuki" userId="2c4feb2ed34ad1a7" providerId="Windows Live" clId="Web-{034AF7D0-997D-40A5-BA0A-0895B91A5E9F}" dt="2021-06-14T00:31:53.595" v="249" actId="1076"/>
          <ac:picMkLst>
            <pc:docMk/>
            <pc:sldMk cId="11004748" sldId="426"/>
            <ac:picMk id="22" creationId="{93305334-79DE-4CE1-9777-E8DF08E3A287}"/>
          </ac:picMkLst>
        </pc:picChg>
        <pc:cxnChg chg="add del mod">
          <ac:chgData name="Masaki Suzuki" userId="2c4feb2ed34ad1a7" providerId="Windows Live" clId="Web-{034AF7D0-997D-40A5-BA0A-0895B91A5E9F}" dt="2021-06-14T01:06:47.883" v="483"/>
          <ac:cxnSpMkLst>
            <pc:docMk/>
            <pc:sldMk cId="11004748" sldId="426"/>
            <ac:cxnSpMk id="3" creationId="{3D5C7D8A-7185-43CE-A7BB-27CCD0518260}"/>
          </ac:cxnSpMkLst>
        </pc:cxnChg>
        <pc:cxnChg chg="mod">
          <ac:chgData name="Masaki Suzuki" userId="2c4feb2ed34ad1a7" providerId="Windows Live" clId="Web-{034AF7D0-997D-40A5-BA0A-0895B91A5E9F}" dt="2021-06-14T01:13:08.780" v="558" actId="1076"/>
          <ac:cxnSpMkLst>
            <pc:docMk/>
            <pc:sldMk cId="11004748" sldId="426"/>
            <ac:cxnSpMk id="13" creationId="{1F05AB39-67C9-4E34-92D5-025767EA3A8F}"/>
          </ac:cxnSpMkLst>
        </pc:cxnChg>
        <pc:cxnChg chg="mod">
          <ac:chgData name="Masaki Suzuki" userId="2c4feb2ed34ad1a7" providerId="Windows Live" clId="Web-{034AF7D0-997D-40A5-BA0A-0895B91A5E9F}" dt="2021-06-14T00:43:25.529" v="315" actId="1076"/>
          <ac:cxnSpMkLst>
            <pc:docMk/>
            <pc:sldMk cId="11004748" sldId="426"/>
            <ac:cxnSpMk id="28" creationId="{252107C7-F7C5-4434-83BE-15E1C8A42566}"/>
          </ac:cxnSpMkLst>
        </pc:cxnChg>
      </pc:sldChg>
      <pc:sldChg chg="modSp">
        <pc:chgData name="Masaki Suzuki" userId="2c4feb2ed34ad1a7" providerId="Windows Live" clId="Web-{034AF7D0-997D-40A5-BA0A-0895B91A5E9F}" dt="2021-06-14T00:54:30.885" v="392" actId="20577"/>
        <pc:sldMkLst>
          <pc:docMk/>
          <pc:sldMk cId="3719566036" sldId="427"/>
        </pc:sldMkLst>
        <pc:spChg chg="mod">
          <ac:chgData name="Masaki Suzuki" userId="2c4feb2ed34ad1a7" providerId="Windows Live" clId="Web-{034AF7D0-997D-40A5-BA0A-0895B91A5E9F}" dt="2021-06-14T00:54:30.885" v="392" actId="20577"/>
          <ac:spMkLst>
            <pc:docMk/>
            <pc:sldMk cId="3719566036" sldId="427"/>
            <ac:spMk id="6" creationId="{5FD2ECB2-1C1A-40DA-AEDF-CF340048781A}"/>
          </ac:spMkLst>
        </pc:spChg>
      </pc:sldChg>
      <pc:sldChg chg="modSp">
        <pc:chgData name="Masaki Suzuki" userId="2c4feb2ed34ad1a7" providerId="Windows Live" clId="Web-{034AF7D0-997D-40A5-BA0A-0895B91A5E9F}" dt="2021-06-14T00:57:38.232" v="418" actId="20577"/>
        <pc:sldMkLst>
          <pc:docMk/>
          <pc:sldMk cId="1098776758" sldId="429"/>
        </pc:sldMkLst>
        <pc:spChg chg="mod">
          <ac:chgData name="Masaki Suzuki" userId="2c4feb2ed34ad1a7" providerId="Windows Live" clId="Web-{034AF7D0-997D-40A5-BA0A-0895B91A5E9F}" dt="2021-06-14T00:55:35.605" v="403" actId="20577"/>
          <ac:spMkLst>
            <pc:docMk/>
            <pc:sldMk cId="1098776758" sldId="429"/>
            <ac:spMk id="6" creationId="{5FD2ECB2-1C1A-40DA-AEDF-CF340048781A}"/>
          </ac:spMkLst>
        </pc:spChg>
        <pc:spChg chg="mod">
          <ac:chgData name="Masaki Suzuki" userId="2c4feb2ed34ad1a7" providerId="Windows Live" clId="Web-{034AF7D0-997D-40A5-BA0A-0895B91A5E9F}" dt="2021-06-14T00:57:38.232" v="418" actId="20577"/>
          <ac:spMkLst>
            <pc:docMk/>
            <pc:sldMk cId="1098776758" sldId="429"/>
            <ac:spMk id="25" creationId="{6AF79B8A-6F92-45F2-B460-7C599B2BD2AF}"/>
          </ac:spMkLst>
        </pc:spChg>
        <pc:spChg chg="mod">
          <ac:chgData name="Masaki Suzuki" userId="2c4feb2ed34ad1a7" providerId="Windows Live" clId="Web-{034AF7D0-997D-40A5-BA0A-0895B91A5E9F}" dt="2021-06-14T00:57:09.841" v="414" actId="20577"/>
          <ac:spMkLst>
            <pc:docMk/>
            <pc:sldMk cId="1098776758" sldId="429"/>
            <ac:spMk id="30" creationId="{97A2C95D-0388-4E34-BA55-0A3F8D43810D}"/>
          </ac:spMkLst>
        </pc:spChg>
      </pc:sldChg>
      <pc:sldChg chg="addSp modSp">
        <pc:chgData name="Masaki Suzuki" userId="2c4feb2ed34ad1a7" providerId="Windows Live" clId="Web-{034AF7D0-997D-40A5-BA0A-0895B91A5E9F}" dt="2021-06-14T02:48:13.118" v="1557"/>
        <pc:sldMkLst>
          <pc:docMk/>
          <pc:sldMk cId="1388704942" sldId="440"/>
        </pc:sldMkLst>
        <pc:spChg chg="mod">
          <ac:chgData name="Masaki Suzuki" userId="2c4feb2ed34ad1a7" providerId="Windows Live" clId="Web-{034AF7D0-997D-40A5-BA0A-0895B91A5E9F}" dt="2021-06-14T02:45:25.334" v="1536" actId="20577"/>
          <ac:spMkLst>
            <pc:docMk/>
            <pc:sldMk cId="1388704942" sldId="440"/>
            <ac:spMk id="5" creationId="{9CD6A609-F691-4279-A024-E8BB639B14C7}"/>
          </ac:spMkLst>
        </pc:spChg>
        <pc:spChg chg="add mod">
          <ac:chgData name="Masaki Suzuki" userId="2c4feb2ed34ad1a7" providerId="Windows Live" clId="Web-{034AF7D0-997D-40A5-BA0A-0895B91A5E9F}" dt="2021-06-14T02:45:08.302" v="1534" actId="1076"/>
          <ac:spMkLst>
            <pc:docMk/>
            <pc:sldMk cId="1388704942" sldId="440"/>
            <ac:spMk id="7" creationId="{A4548A23-3934-4F5C-848F-A6BF201768EB}"/>
          </ac:spMkLst>
        </pc:spChg>
        <pc:spChg chg="add mod">
          <ac:chgData name="Masaki Suzuki" userId="2c4feb2ed34ad1a7" providerId="Windows Live" clId="Web-{034AF7D0-997D-40A5-BA0A-0895B91A5E9F}" dt="2021-06-14T02:42:15.502" v="1503" actId="1076"/>
          <ac:spMkLst>
            <pc:docMk/>
            <pc:sldMk cId="1388704942" sldId="440"/>
            <ac:spMk id="9" creationId="{D8FB0080-7696-42B2-A346-531AC08254B6}"/>
          </ac:spMkLst>
        </pc:spChg>
        <pc:spChg chg="add mod">
          <ac:chgData name="Masaki Suzuki" userId="2c4feb2ed34ad1a7" providerId="Windows Live" clId="Web-{034AF7D0-997D-40A5-BA0A-0895B91A5E9F}" dt="2021-06-14T02:46:32.522" v="1541" actId="1076"/>
          <ac:spMkLst>
            <pc:docMk/>
            <pc:sldMk cId="1388704942" sldId="440"/>
            <ac:spMk id="12" creationId="{B5373784-3A71-4186-956E-DD85CFB5764F}"/>
          </ac:spMkLst>
        </pc:spChg>
        <pc:spChg chg="add">
          <ac:chgData name="Masaki Suzuki" userId="2c4feb2ed34ad1a7" providerId="Windows Live" clId="Web-{034AF7D0-997D-40A5-BA0A-0895B91A5E9F}" dt="2021-06-14T02:48:13.118" v="1557"/>
          <ac:spMkLst>
            <pc:docMk/>
            <pc:sldMk cId="1388704942" sldId="440"/>
            <ac:spMk id="13" creationId="{F1CA6041-BF22-4D1C-A4E7-960D9D71B338}"/>
          </ac:spMkLst>
        </pc:spChg>
        <pc:spChg chg="add mod">
          <ac:chgData name="Masaki Suzuki" userId="2c4feb2ed34ad1a7" providerId="Windows Live" clId="Web-{034AF7D0-997D-40A5-BA0A-0895B91A5E9F}" dt="2021-06-14T02:40:36.860" v="1499" actId="1076"/>
          <ac:spMkLst>
            <pc:docMk/>
            <pc:sldMk cId="1388704942" sldId="440"/>
            <ac:spMk id="19" creationId="{BC15CF9E-18F0-4EB5-BAA1-64FFDB7BB078}"/>
          </ac:spMkLst>
        </pc:spChg>
        <pc:spChg chg="add mod">
          <ac:chgData name="Masaki Suzuki" userId="2c4feb2ed34ad1a7" providerId="Windows Live" clId="Web-{034AF7D0-997D-40A5-BA0A-0895B91A5E9F}" dt="2021-06-14T02:42:24.018" v="1506" actId="20577"/>
          <ac:spMkLst>
            <pc:docMk/>
            <pc:sldMk cId="1388704942" sldId="440"/>
            <ac:spMk id="21" creationId="{C713CD54-29AE-485E-B27B-0DF34866BE3A}"/>
          </ac:spMkLst>
        </pc:spChg>
        <pc:spChg chg="mod">
          <ac:chgData name="Masaki Suzuki" userId="2c4feb2ed34ad1a7" providerId="Windows Live" clId="Web-{034AF7D0-997D-40A5-BA0A-0895B91A5E9F}" dt="2021-06-14T02:39:18.467" v="1482" actId="20577"/>
          <ac:spMkLst>
            <pc:docMk/>
            <pc:sldMk cId="1388704942" sldId="440"/>
            <ac:spMk id="23" creationId="{BB215CF3-0928-46EE-98F7-D2DE96ABAD02}"/>
          </ac:spMkLst>
        </pc:spChg>
        <pc:spChg chg="mod">
          <ac:chgData name="Masaki Suzuki" userId="2c4feb2ed34ad1a7" providerId="Windows Live" clId="Web-{034AF7D0-997D-40A5-BA0A-0895B91A5E9F}" dt="2021-06-14T02:39:23.874" v="1484" actId="20577"/>
          <ac:spMkLst>
            <pc:docMk/>
            <pc:sldMk cId="1388704942" sldId="440"/>
            <ac:spMk id="24" creationId="{070F13D7-8951-4914-B4E5-AFAEFC8D0139}"/>
          </ac:spMkLst>
        </pc:spChg>
        <pc:spChg chg="add mod">
          <ac:chgData name="Masaki Suzuki" userId="2c4feb2ed34ad1a7" providerId="Windows Live" clId="Web-{034AF7D0-997D-40A5-BA0A-0895B91A5E9F}" dt="2021-06-14T02:43:11.253" v="1511" actId="1076"/>
          <ac:spMkLst>
            <pc:docMk/>
            <pc:sldMk cId="1388704942" sldId="440"/>
            <ac:spMk id="25" creationId="{6AA231DF-9E13-4742-9D20-63461BAE31F1}"/>
          </ac:spMkLst>
        </pc:spChg>
        <pc:spChg chg="add mod">
          <ac:chgData name="Masaki Suzuki" userId="2c4feb2ed34ad1a7" providerId="Windows Live" clId="Web-{034AF7D0-997D-40A5-BA0A-0895B91A5E9F}" dt="2021-06-14T02:43:28.035" v="1515" actId="20577"/>
          <ac:spMkLst>
            <pc:docMk/>
            <pc:sldMk cId="1388704942" sldId="440"/>
            <ac:spMk id="26" creationId="{D6061E29-EC87-4CB4-98E5-2974C0B90DD2}"/>
          </ac:spMkLst>
        </pc:spChg>
        <pc:spChg chg="add mod">
          <ac:chgData name="Masaki Suzuki" userId="2c4feb2ed34ad1a7" providerId="Windows Live" clId="Web-{034AF7D0-997D-40A5-BA0A-0895B91A5E9F}" dt="2021-06-14T02:43:54.129" v="1520" actId="14100"/>
          <ac:spMkLst>
            <pc:docMk/>
            <pc:sldMk cId="1388704942" sldId="440"/>
            <ac:spMk id="27" creationId="{BC13135C-F5FD-4CD1-A6B8-A16C4115E3AC}"/>
          </ac:spMkLst>
        </pc:spChg>
        <pc:spChg chg="add mod">
          <ac:chgData name="Masaki Suzuki" userId="2c4feb2ed34ad1a7" providerId="Windows Live" clId="Web-{034AF7D0-997D-40A5-BA0A-0895B91A5E9F}" dt="2021-06-14T02:44:12.942" v="1524" actId="1076"/>
          <ac:spMkLst>
            <pc:docMk/>
            <pc:sldMk cId="1388704942" sldId="440"/>
            <ac:spMk id="28" creationId="{94AC3B56-8D17-407E-AB35-273393BBD60B}"/>
          </ac:spMkLst>
        </pc:spChg>
        <pc:spChg chg="add mod">
          <ac:chgData name="Masaki Suzuki" userId="2c4feb2ed34ad1a7" providerId="Windows Live" clId="Web-{034AF7D0-997D-40A5-BA0A-0895B91A5E9F}" dt="2021-06-14T02:45:36.724" v="1537" actId="20577"/>
          <ac:spMkLst>
            <pc:docMk/>
            <pc:sldMk cId="1388704942" sldId="440"/>
            <ac:spMk id="29" creationId="{89152EDA-4C1F-4151-8E6E-22966BBE0A96}"/>
          </ac:spMkLst>
        </pc:spChg>
        <pc:spChg chg="add mod">
          <ac:chgData name="Masaki Suzuki" userId="2c4feb2ed34ad1a7" providerId="Windows Live" clId="Web-{034AF7D0-997D-40A5-BA0A-0895B91A5E9F}" dt="2021-06-14T02:45:44.349" v="1538" actId="20577"/>
          <ac:spMkLst>
            <pc:docMk/>
            <pc:sldMk cId="1388704942" sldId="440"/>
            <ac:spMk id="30" creationId="{958E05BC-FB0B-44D6-849C-D1D43F241879}"/>
          </ac:spMkLst>
        </pc:spChg>
        <pc:cxnChg chg="mod">
          <ac:chgData name="Masaki Suzuki" userId="2c4feb2ed34ad1a7" providerId="Windows Live" clId="Web-{034AF7D0-997D-40A5-BA0A-0895B91A5E9F}" dt="2021-06-14T02:47:06.070" v="1550" actId="14100"/>
          <ac:cxnSpMkLst>
            <pc:docMk/>
            <pc:sldMk cId="1388704942" sldId="440"/>
            <ac:cxnSpMk id="8" creationId="{B6A460A7-FA90-46F0-AAC8-670A653742F4}"/>
          </ac:cxnSpMkLst>
        </pc:cxnChg>
        <pc:cxnChg chg="mod">
          <ac:chgData name="Masaki Suzuki" userId="2c4feb2ed34ad1a7" providerId="Windows Live" clId="Web-{034AF7D0-997D-40A5-BA0A-0895B91A5E9F}" dt="2021-06-14T02:47:32.258" v="1555" actId="1076"/>
          <ac:cxnSpMkLst>
            <pc:docMk/>
            <pc:sldMk cId="1388704942" sldId="440"/>
            <ac:cxnSpMk id="10" creationId="{39E5ADF0-452E-45E0-BB5A-19700CBFCDD6}"/>
          </ac:cxnSpMkLst>
        </pc:cxnChg>
        <pc:cxnChg chg="mod">
          <ac:chgData name="Masaki Suzuki" userId="2c4feb2ed34ad1a7" providerId="Windows Live" clId="Web-{034AF7D0-997D-40A5-BA0A-0895B91A5E9F}" dt="2021-06-14T02:46:43.382" v="1544" actId="1076"/>
          <ac:cxnSpMkLst>
            <pc:docMk/>
            <pc:sldMk cId="1388704942" sldId="440"/>
            <ac:cxnSpMk id="16" creationId="{DE6B0917-9D3D-47CF-B842-86C015C940E7}"/>
          </ac:cxnSpMkLst>
        </pc:cxnChg>
        <pc:cxnChg chg="mod">
          <ac:chgData name="Masaki Suzuki" userId="2c4feb2ed34ad1a7" providerId="Windows Live" clId="Web-{034AF7D0-997D-40A5-BA0A-0895B91A5E9F}" dt="2021-06-14T02:47:11.460" v="1551" actId="14100"/>
          <ac:cxnSpMkLst>
            <pc:docMk/>
            <pc:sldMk cId="1388704942" sldId="440"/>
            <ac:cxnSpMk id="18" creationId="{0C4BBFB0-F081-4F92-AEDE-D50AA2C864C4}"/>
          </ac:cxnSpMkLst>
        </pc:cxnChg>
      </pc:sldChg>
      <pc:sldChg chg="modSp">
        <pc:chgData name="Masaki Suzuki" userId="2c4feb2ed34ad1a7" providerId="Windows Live" clId="Web-{034AF7D0-997D-40A5-BA0A-0895B91A5E9F}" dt="2021-06-14T01:09:27.510" v="518" actId="20577"/>
        <pc:sldMkLst>
          <pc:docMk/>
          <pc:sldMk cId="2429493534" sldId="441"/>
        </pc:sldMkLst>
        <pc:spChg chg="mod">
          <ac:chgData name="Masaki Suzuki" userId="2c4feb2ed34ad1a7" providerId="Windows Live" clId="Web-{034AF7D0-997D-40A5-BA0A-0895B91A5E9F}" dt="2021-06-14T01:09:27.510" v="518" actId="20577"/>
          <ac:spMkLst>
            <pc:docMk/>
            <pc:sldMk cId="2429493534" sldId="441"/>
            <ac:spMk id="6" creationId="{5FD2ECB2-1C1A-40DA-AEDF-CF340048781A}"/>
          </ac:spMkLst>
        </pc:spChg>
        <pc:spChg chg="mod">
          <ac:chgData name="Masaki Suzuki" userId="2c4feb2ed34ad1a7" providerId="Windows Live" clId="Web-{034AF7D0-997D-40A5-BA0A-0895B91A5E9F}" dt="2021-06-14T00:25:01.025" v="223" actId="20577"/>
          <ac:spMkLst>
            <pc:docMk/>
            <pc:sldMk cId="2429493534" sldId="441"/>
            <ac:spMk id="11" creationId="{6767F72A-B215-4DDD-8F1E-F5C7B53A0E3B}"/>
          </ac:spMkLst>
        </pc:spChg>
        <pc:picChg chg="mod">
          <ac:chgData name="Masaki Suzuki" userId="2c4feb2ed34ad1a7" providerId="Windows Live" clId="Web-{034AF7D0-997D-40A5-BA0A-0895B91A5E9F}" dt="2021-06-14T00:24:05.680" v="217" actId="1076"/>
          <ac:picMkLst>
            <pc:docMk/>
            <pc:sldMk cId="2429493534" sldId="441"/>
            <ac:picMk id="3" creationId="{387F9BA8-E02F-4797-AE4E-52F0A786CA49}"/>
          </ac:picMkLst>
        </pc:picChg>
        <pc:picChg chg="mod">
          <ac:chgData name="Masaki Suzuki" userId="2c4feb2ed34ad1a7" providerId="Windows Live" clId="Web-{034AF7D0-997D-40A5-BA0A-0895B91A5E9F}" dt="2021-06-14T00:24:09.430" v="219" actId="1076"/>
          <ac:picMkLst>
            <pc:docMk/>
            <pc:sldMk cId="2429493534" sldId="441"/>
            <ac:picMk id="4" creationId="{570667D6-E959-4EC4-BFDC-3284F3372590}"/>
          </ac:picMkLst>
        </pc:picChg>
      </pc:sldChg>
      <pc:sldChg chg="modSp">
        <pc:chgData name="Masaki Suzuki" userId="2c4feb2ed34ad1a7" providerId="Windows Live" clId="Web-{034AF7D0-997D-40A5-BA0A-0895B91A5E9F}" dt="2021-06-14T00:24:28.009" v="221" actId="20577"/>
        <pc:sldMkLst>
          <pc:docMk/>
          <pc:sldMk cId="3685078141" sldId="442"/>
        </pc:sldMkLst>
        <pc:spChg chg="mod">
          <ac:chgData name="Masaki Suzuki" userId="2c4feb2ed34ad1a7" providerId="Windows Live" clId="Web-{034AF7D0-997D-40A5-BA0A-0895B91A5E9F}" dt="2021-06-14T00:24:28.009" v="221" actId="20577"/>
          <ac:spMkLst>
            <pc:docMk/>
            <pc:sldMk cId="3685078141" sldId="442"/>
            <ac:spMk id="6" creationId="{5FD2ECB2-1C1A-40DA-AEDF-CF340048781A}"/>
          </ac:spMkLst>
        </pc:spChg>
      </pc:sldChg>
      <pc:sldChg chg="modSp">
        <pc:chgData name="Masaki Suzuki" userId="2c4feb2ed34ad1a7" providerId="Windows Live" clId="Web-{034AF7D0-997D-40A5-BA0A-0895B91A5E9F}" dt="2021-06-14T00:59:42.719" v="435"/>
        <pc:sldMkLst>
          <pc:docMk/>
          <pc:sldMk cId="2683761033" sldId="444"/>
        </pc:sldMkLst>
        <pc:spChg chg="mod">
          <ac:chgData name="Masaki Suzuki" userId="2c4feb2ed34ad1a7" providerId="Windows Live" clId="Web-{034AF7D0-997D-40A5-BA0A-0895B91A5E9F}" dt="2021-06-14T00:59:02.421" v="431" actId="20577"/>
          <ac:spMkLst>
            <pc:docMk/>
            <pc:sldMk cId="2683761033" sldId="444"/>
            <ac:spMk id="8" creationId="{E970455E-1C84-43BA-834B-E2DC69E2B230}"/>
          </ac:spMkLst>
        </pc:spChg>
        <pc:spChg chg="mod">
          <ac:chgData name="Masaki Suzuki" userId="2c4feb2ed34ad1a7" providerId="Windows Live" clId="Web-{034AF7D0-997D-40A5-BA0A-0895B91A5E9F}" dt="2021-06-14T00:59:17.218" v="433" actId="20577"/>
          <ac:spMkLst>
            <pc:docMk/>
            <pc:sldMk cId="2683761033" sldId="444"/>
            <ac:spMk id="10" creationId="{0931EF08-B969-4C0E-8EDC-021BD019B1E7}"/>
          </ac:spMkLst>
        </pc:spChg>
        <pc:graphicFrameChg chg="mod modGraphic">
          <ac:chgData name="Masaki Suzuki" userId="2c4feb2ed34ad1a7" providerId="Windows Live" clId="Web-{034AF7D0-997D-40A5-BA0A-0895B91A5E9F}" dt="2021-06-14T00:59:42.719" v="435"/>
          <ac:graphicFrameMkLst>
            <pc:docMk/>
            <pc:sldMk cId="2683761033" sldId="444"/>
            <ac:graphicFrameMk id="5" creationId="{651E18DA-ADF4-4001-B6B6-ABA3A66A6417}"/>
          </ac:graphicFrameMkLst>
        </pc:graphicFrameChg>
      </pc:sldChg>
      <pc:sldChg chg="addSp modSp">
        <pc:chgData name="Masaki Suzuki" userId="2c4feb2ed34ad1a7" providerId="Windows Live" clId="Web-{034AF7D0-997D-40A5-BA0A-0895B91A5E9F}" dt="2021-06-14T01:03:20.551" v="451" actId="20577"/>
        <pc:sldMkLst>
          <pc:docMk/>
          <pc:sldMk cId="2695505981" sldId="445"/>
        </pc:sldMkLst>
        <pc:spChg chg="mod">
          <ac:chgData name="Masaki Suzuki" userId="2c4feb2ed34ad1a7" providerId="Windows Live" clId="Web-{034AF7D0-997D-40A5-BA0A-0895B91A5E9F}" dt="2021-06-14T01:03:20.551" v="451" actId="20577"/>
          <ac:spMkLst>
            <pc:docMk/>
            <pc:sldMk cId="2695505981" sldId="445"/>
            <ac:spMk id="5" creationId="{F48F47DB-9D4A-4064-88ED-A829B4973A52}"/>
          </ac:spMkLst>
        </pc:spChg>
        <pc:spChg chg="add mod">
          <ac:chgData name="Masaki Suzuki" userId="2c4feb2ed34ad1a7" providerId="Windows Live" clId="Web-{034AF7D0-997D-40A5-BA0A-0895B91A5E9F}" dt="2021-06-14T01:02:17.596" v="441" actId="14100"/>
          <ac:spMkLst>
            <pc:docMk/>
            <pc:sldMk cId="2695505981" sldId="445"/>
            <ac:spMk id="6" creationId="{6CCD4BE2-83F7-4E21-92D4-F6C19F4EA918}"/>
          </ac:spMkLst>
        </pc:spChg>
        <pc:spChg chg="add mod">
          <ac:chgData name="Masaki Suzuki" userId="2c4feb2ed34ad1a7" providerId="Windows Live" clId="Web-{034AF7D0-997D-40A5-BA0A-0895B91A5E9F}" dt="2021-06-14T01:02:31.972" v="445" actId="14100"/>
          <ac:spMkLst>
            <pc:docMk/>
            <pc:sldMk cId="2695505981" sldId="445"/>
            <ac:spMk id="10" creationId="{4EAF9948-E770-478B-9A2B-77DC65092057}"/>
          </ac:spMkLst>
        </pc:spChg>
        <pc:spChg chg="add mod">
          <ac:chgData name="Masaki Suzuki" userId="2c4feb2ed34ad1a7" providerId="Windows Live" clId="Web-{034AF7D0-997D-40A5-BA0A-0895B91A5E9F}" dt="2021-06-14T01:03:02.722" v="450" actId="14100"/>
          <ac:spMkLst>
            <pc:docMk/>
            <pc:sldMk cId="2695505981" sldId="445"/>
            <ac:spMk id="12" creationId="{734C1787-70A8-4FF3-829A-B9FEA9116BD3}"/>
          </ac:spMkLst>
        </pc:spChg>
      </pc:sldChg>
      <pc:sldChg chg="modSp">
        <pc:chgData name="Masaki Suzuki" userId="2c4feb2ed34ad1a7" providerId="Windows Live" clId="Web-{034AF7D0-997D-40A5-BA0A-0895B91A5E9F}" dt="2021-06-14T01:08:41.822" v="509" actId="1076"/>
        <pc:sldMkLst>
          <pc:docMk/>
          <pc:sldMk cId="2381764726" sldId="446"/>
        </pc:sldMkLst>
        <pc:spChg chg="mod">
          <ac:chgData name="Masaki Suzuki" userId="2c4feb2ed34ad1a7" providerId="Windows Live" clId="Web-{034AF7D0-997D-40A5-BA0A-0895B91A5E9F}" dt="2021-06-14T01:08:41.822" v="509" actId="1076"/>
          <ac:spMkLst>
            <pc:docMk/>
            <pc:sldMk cId="2381764726" sldId="446"/>
            <ac:spMk id="5" creationId="{F48F47DB-9D4A-4064-88ED-A829B4973A52}"/>
          </ac:spMkLst>
        </pc:spChg>
        <pc:spChg chg="mod">
          <ac:chgData name="Masaki Suzuki" userId="2c4feb2ed34ad1a7" providerId="Windows Live" clId="Web-{034AF7D0-997D-40A5-BA0A-0895B91A5E9F}" dt="2021-06-14T01:08:38.244" v="508" actId="14100"/>
          <ac:spMkLst>
            <pc:docMk/>
            <pc:sldMk cId="2381764726" sldId="446"/>
            <ac:spMk id="11" creationId="{6767F72A-B215-4DDD-8F1E-F5C7B53A0E3B}"/>
          </ac:spMkLst>
        </pc:spChg>
        <pc:picChg chg="mod">
          <ac:chgData name="Masaki Suzuki" userId="2c4feb2ed34ad1a7" providerId="Windows Live" clId="Web-{034AF7D0-997D-40A5-BA0A-0895B91A5E9F}" dt="2021-06-14T01:08:27.634" v="505" actId="1076"/>
          <ac:picMkLst>
            <pc:docMk/>
            <pc:sldMk cId="2381764726" sldId="446"/>
            <ac:picMk id="3" creationId="{387F9BA8-E02F-4797-AE4E-52F0A786CA49}"/>
          </ac:picMkLst>
        </pc:picChg>
      </pc:sldChg>
      <pc:sldChg chg="modSp">
        <pc:chgData name="Masaki Suzuki" userId="2c4feb2ed34ad1a7" providerId="Windows Live" clId="Web-{034AF7D0-997D-40A5-BA0A-0895B91A5E9F}" dt="2021-06-14T01:07:48.134" v="493" actId="20577"/>
        <pc:sldMkLst>
          <pc:docMk/>
          <pc:sldMk cId="106666160" sldId="447"/>
        </pc:sldMkLst>
        <pc:spChg chg="mod">
          <ac:chgData name="Masaki Suzuki" userId="2c4feb2ed34ad1a7" providerId="Windows Live" clId="Web-{034AF7D0-997D-40A5-BA0A-0895B91A5E9F}" dt="2021-06-14T01:07:48.134" v="493" actId="20577"/>
          <ac:spMkLst>
            <pc:docMk/>
            <pc:sldMk cId="106666160" sldId="447"/>
            <ac:spMk id="5" creationId="{F48F47DB-9D4A-4064-88ED-A829B4973A52}"/>
          </ac:spMkLst>
        </pc:spChg>
      </pc:sldChg>
    </pc:docChg>
  </pc:docChgLst>
  <pc:docChgLst>
    <pc:chgData name="Masaki Suzuki" userId="2c4feb2ed34ad1a7" providerId="Windows Live" clId="Web-{234675A6-6A0C-4471-9EF9-ECC4A6973C74}"/>
    <pc:docChg chg="addSld delSld modSld sldOrd">
      <pc:chgData name="Masaki Suzuki" userId="2c4feb2ed34ad1a7" providerId="Windows Live" clId="Web-{234675A6-6A0C-4471-9EF9-ECC4A6973C74}" dt="2021-05-16T06:18:55.643" v="131"/>
      <pc:docMkLst>
        <pc:docMk/>
      </pc:docMkLst>
      <pc:sldChg chg="addSp delSp modSp ord">
        <pc:chgData name="Masaki Suzuki" userId="2c4feb2ed34ad1a7" providerId="Windows Live" clId="Web-{234675A6-6A0C-4471-9EF9-ECC4A6973C74}" dt="2021-05-16T05:52:39.180" v="85" actId="1076"/>
        <pc:sldMkLst>
          <pc:docMk/>
          <pc:sldMk cId="1559355560" sldId="376"/>
        </pc:sldMkLst>
        <pc:spChg chg="mod">
          <ac:chgData name="Masaki Suzuki" userId="2c4feb2ed34ad1a7" providerId="Windows Live" clId="Web-{234675A6-6A0C-4471-9EF9-ECC4A6973C74}" dt="2021-05-16T05:52:37.164" v="84" actId="1076"/>
          <ac:spMkLst>
            <pc:docMk/>
            <pc:sldMk cId="1559355560" sldId="376"/>
            <ac:spMk id="4" creationId="{4230D2A5-B08E-4B43-AF69-1E31A9F43264}"/>
          </ac:spMkLst>
        </pc:spChg>
        <pc:spChg chg="del">
          <ac:chgData name="Masaki Suzuki" userId="2c4feb2ed34ad1a7" providerId="Windows Live" clId="Web-{234675A6-6A0C-4471-9EF9-ECC4A6973C74}" dt="2021-05-16T05:44:16.975" v="45"/>
          <ac:spMkLst>
            <pc:docMk/>
            <pc:sldMk cId="1559355560" sldId="376"/>
            <ac:spMk id="6" creationId="{5FD2ECB2-1C1A-40DA-AEDF-CF340048781A}"/>
          </ac:spMkLst>
        </pc:spChg>
        <pc:spChg chg="mod">
          <ac:chgData name="Masaki Suzuki" userId="2c4feb2ed34ad1a7" providerId="Windows Live" clId="Web-{234675A6-6A0C-4471-9EF9-ECC4A6973C74}" dt="2021-05-16T05:44:58.601" v="58" actId="20577"/>
          <ac:spMkLst>
            <pc:docMk/>
            <pc:sldMk cId="1559355560" sldId="376"/>
            <ac:spMk id="7" creationId="{59823A91-67DA-4DA1-AFD3-629BADB5BE14}"/>
          </ac:spMkLst>
        </pc:spChg>
        <pc:picChg chg="del">
          <ac:chgData name="Masaki Suzuki" userId="2c4feb2ed34ad1a7" providerId="Windows Live" clId="Web-{234675A6-6A0C-4471-9EF9-ECC4A6973C74}" dt="2021-05-16T05:44:18.022" v="46"/>
          <ac:picMkLst>
            <pc:docMk/>
            <pc:sldMk cId="1559355560" sldId="376"/>
            <ac:picMk id="3" creationId="{387F9BA8-E02F-4797-AE4E-52F0A786CA49}"/>
          </ac:picMkLst>
        </pc:picChg>
        <pc:picChg chg="mod">
          <ac:chgData name="Masaki Suzuki" userId="2c4feb2ed34ad1a7" providerId="Windows Live" clId="Web-{234675A6-6A0C-4471-9EF9-ECC4A6973C74}" dt="2021-05-16T05:44:19.881" v="47" actId="1076"/>
          <ac:picMkLst>
            <pc:docMk/>
            <pc:sldMk cId="1559355560" sldId="376"/>
            <ac:picMk id="5" creationId="{4C2B375E-93AB-427D-AE42-5015E01ECDF9}"/>
          </ac:picMkLst>
        </pc:picChg>
        <pc:picChg chg="add del ord">
          <ac:chgData name="Masaki Suzuki" userId="2c4feb2ed34ad1a7" providerId="Windows Live" clId="Web-{234675A6-6A0C-4471-9EF9-ECC4A6973C74}" dt="2021-05-16T05:51:23.834" v="73"/>
          <ac:picMkLst>
            <pc:docMk/>
            <pc:sldMk cId="1559355560" sldId="376"/>
            <ac:picMk id="8" creationId="{28C68263-83C9-4FA3-A8AD-45288AB424BB}"/>
          </ac:picMkLst>
        </pc:picChg>
        <pc:picChg chg="mod">
          <ac:chgData name="Masaki Suzuki" userId="2c4feb2ed34ad1a7" providerId="Windows Live" clId="Web-{234675A6-6A0C-4471-9EF9-ECC4A6973C74}" dt="2021-05-16T05:52:39.180" v="85" actId="1076"/>
          <ac:picMkLst>
            <pc:docMk/>
            <pc:sldMk cId="1559355560" sldId="376"/>
            <ac:picMk id="9" creationId="{3C8B5A4D-4AF0-44B1-B49B-E35B1BA65233}"/>
          </ac:picMkLst>
        </pc:picChg>
        <pc:picChg chg="del">
          <ac:chgData name="Masaki Suzuki" userId="2c4feb2ed34ad1a7" providerId="Windows Live" clId="Web-{234675A6-6A0C-4471-9EF9-ECC4A6973C74}" dt="2021-05-16T05:44:24.866" v="49"/>
          <ac:picMkLst>
            <pc:docMk/>
            <pc:sldMk cId="1559355560" sldId="376"/>
            <ac:picMk id="10" creationId="{6D1DA3DE-50D1-4596-A6A5-983ECCEEC457}"/>
          </ac:picMkLst>
        </pc:picChg>
        <pc:picChg chg="add mod ord">
          <ac:chgData name="Masaki Suzuki" userId="2c4feb2ed34ad1a7" providerId="Windows Live" clId="Web-{234675A6-6A0C-4471-9EF9-ECC4A6973C74}" dt="2021-05-16T05:52:29.179" v="81"/>
          <ac:picMkLst>
            <pc:docMk/>
            <pc:sldMk cId="1559355560" sldId="376"/>
            <ac:picMk id="12" creationId="{57C240F1-57C9-4068-BD2F-04A29AEF1DA9}"/>
          </ac:picMkLst>
        </pc:picChg>
      </pc:sldChg>
      <pc:sldChg chg="addSp delSp modSp">
        <pc:chgData name="Masaki Suzuki" userId="2c4feb2ed34ad1a7" providerId="Windows Live" clId="Web-{234675A6-6A0C-4471-9EF9-ECC4A6973C74}" dt="2021-05-16T05:47:12.699" v="71" actId="1076"/>
        <pc:sldMkLst>
          <pc:docMk/>
          <pc:sldMk cId="4246320596" sldId="378"/>
        </pc:sldMkLst>
        <pc:spChg chg="mod">
          <ac:chgData name="Masaki Suzuki" userId="2c4feb2ed34ad1a7" providerId="Windows Live" clId="Web-{234675A6-6A0C-4471-9EF9-ECC4A6973C74}" dt="2021-05-16T05:47:12.699" v="71" actId="1076"/>
          <ac:spMkLst>
            <pc:docMk/>
            <pc:sldMk cId="4246320596" sldId="378"/>
            <ac:spMk id="4" creationId="{709C0DBC-E439-4BE1-AEDB-E8FEC54CD4F3}"/>
          </ac:spMkLst>
        </pc:spChg>
        <pc:picChg chg="add mod ord">
          <ac:chgData name="Masaki Suzuki" userId="2c4feb2ed34ad1a7" providerId="Windows Live" clId="Web-{234675A6-6A0C-4471-9EF9-ECC4A6973C74}" dt="2021-05-16T05:46:59.886" v="67" actId="1076"/>
          <ac:picMkLst>
            <pc:docMk/>
            <pc:sldMk cId="4246320596" sldId="378"/>
            <ac:picMk id="8" creationId="{C50EE1FF-1489-4E69-9EF6-70CF80B6A517}"/>
          </ac:picMkLst>
        </pc:picChg>
        <pc:picChg chg="del">
          <ac:chgData name="Masaki Suzuki" userId="2c4feb2ed34ad1a7" providerId="Windows Live" clId="Web-{234675A6-6A0C-4471-9EF9-ECC4A6973C74}" dt="2021-05-16T05:45:16.288" v="59"/>
          <ac:picMkLst>
            <pc:docMk/>
            <pc:sldMk cId="4246320596" sldId="378"/>
            <ac:picMk id="9" creationId="{42D84995-4414-4A71-96B3-BDB6F857EE52}"/>
          </ac:picMkLst>
        </pc:picChg>
        <pc:picChg chg="mod">
          <ac:chgData name="Masaki Suzuki" userId="2c4feb2ed34ad1a7" providerId="Windows Live" clId="Web-{234675A6-6A0C-4471-9EF9-ECC4A6973C74}" dt="2021-05-16T05:47:08.402" v="70" actId="1076"/>
          <ac:picMkLst>
            <pc:docMk/>
            <pc:sldMk cId="4246320596" sldId="378"/>
            <ac:picMk id="11" creationId="{B4B5E1B4-D14C-4875-A99B-4EAAEAFA4AB8}"/>
          </ac:picMkLst>
        </pc:picChg>
      </pc:sldChg>
      <pc:sldChg chg="ord">
        <pc:chgData name="Masaki Suzuki" userId="2c4feb2ed34ad1a7" providerId="Windows Live" clId="Web-{234675A6-6A0C-4471-9EF9-ECC4A6973C74}" dt="2021-05-16T05:55:47.043" v="96"/>
        <pc:sldMkLst>
          <pc:docMk/>
          <pc:sldMk cId="3351413083" sldId="379"/>
        </pc:sldMkLst>
      </pc:sldChg>
      <pc:sldChg chg="del">
        <pc:chgData name="Masaki Suzuki" userId="2c4feb2ed34ad1a7" providerId="Windows Live" clId="Web-{234675A6-6A0C-4471-9EF9-ECC4A6973C74}" dt="2021-05-16T05:54:43.542" v="94"/>
        <pc:sldMkLst>
          <pc:docMk/>
          <pc:sldMk cId="574631416" sldId="381"/>
        </pc:sldMkLst>
      </pc:sldChg>
      <pc:sldChg chg="delSp">
        <pc:chgData name="Masaki Suzuki" userId="2c4feb2ed34ad1a7" providerId="Windows Live" clId="Web-{234675A6-6A0C-4471-9EF9-ECC4A6973C74}" dt="2021-05-16T06:18:51.080" v="130"/>
        <pc:sldMkLst>
          <pc:docMk/>
          <pc:sldMk cId="1593182105" sldId="388"/>
        </pc:sldMkLst>
        <pc:picChg chg="del">
          <ac:chgData name="Masaki Suzuki" userId="2c4feb2ed34ad1a7" providerId="Windows Live" clId="Web-{234675A6-6A0C-4471-9EF9-ECC4A6973C74}" dt="2021-05-16T06:18:51.080" v="130"/>
          <ac:picMkLst>
            <pc:docMk/>
            <pc:sldMk cId="1593182105" sldId="388"/>
            <ac:picMk id="9" creationId="{EF395591-D314-43E3-A463-DBAF1950A6D4}"/>
          </ac:picMkLst>
        </pc:picChg>
      </pc:sldChg>
      <pc:sldChg chg="addSp delSp modSp">
        <pc:chgData name="Masaki Suzuki" userId="2c4feb2ed34ad1a7" providerId="Windows Live" clId="Web-{234675A6-6A0C-4471-9EF9-ECC4A6973C74}" dt="2021-05-16T05:58:40.922" v="111" actId="14100"/>
        <pc:sldMkLst>
          <pc:docMk/>
          <pc:sldMk cId="1183160586" sldId="390"/>
        </pc:sldMkLst>
        <pc:spChg chg="mod">
          <ac:chgData name="Masaki Suzuki" userId="2c4feb2ed34ad1a7" providerId="Windows Live" clId="Web-{234675A6-6A0C-4471-9EF9-ECC4A6973C74}" dt="2021-05-16T05:56:36.591" v="103" actId="1076"/>
          <ac:spMkLst>
            <pc:docMk/>
            <pc:sldMk cId="1183160586" sldId="390"/>
            <ac:spMk id="6" creationId="{3D5AF3EC-3873-4AB6-B7D8-5E6CBCFF9F81}"/>
          </ac:spMkLst>
        </pc:spChg>
        <pc:spChg chg="mod">
          <ac:chgData name="Masaki Suzuki" userId="2c4feb2ed34ad1a7" providerId="Windows Live" clId="Web-{234675A6-6A0C-4471-9EF9-ECC4A6973C74}" dt="2021-05-16T05:56:47.669" v="107" actId="20577"/>
          <ac:spMkLst>
            <pc:docMk/>
            <pc:sldMk cId="1183160586" sldId="390"/>
            <ac:spMk id="11" creationId="{6767F72A-B215-4DDD-8F1E-F5C7B53A0E3B}"/>
          </ac:spMkLst>
        </pc:spChg>
        <pc:picChg chg="mod">
          <ac:chgData name="Masaki Suzuki" userId="2c4feb2ed34ad1a7" providerId="Windows Live" clId="Web-{234675A6-6A0C-4471-9EF9-ECC4A6973C74}" dt="2021-05-16T05:56:32.231" v="101" actId="1076"/>
          <ac:picMkLst>
            <pc:docMk/>
            <pc:sldMk cId="1183160586" sldId="390"/>
            <ac:picMk id="3" creationId="{387F9BA8-E02F-4797-AE4E-52F0A786CA49}"/>
          </ac:picMkLst>
        </pc:picChg>
        <pc:picChg chg="mod">
          <ac:chgData name="Masaki Suzuki" userId="2c4feb2ed34ad1a7" providerId="Windows Live" clId="Web-{234675A6-6A0C-4471-9EF9-ECC4A6973C74}" dt="2021-05-16T05:56:26.888" v="98" actId="1076"/>
          <ac:picMkLst>
            <pc:docMk/>
            <pc:sldMk cId="1183160586" sldId="390"/>
            <ac:picMk id="4" creationId="{570667D6-E959-4EC4-BFDC-3284F3372590}"/>
          </ac:picMkLst>
        </pc:picChg>
        <pc:picChg chg="del mod">
          <ac:chgData name="Masaki Suzuki" userId="2c4feb2ed34ad1a7" providerId="Windows Live" clId="Web-{234675A6-6A0C-4471-9EF9-ECC4A6973C74}" dt="2021-05-16T05:58:31.718" v="108"/>
          <ac:picMkLst>
            <pc:docMk/>
            <pc:sldMk cId="1183160586" sldId="390"/>
            <ac:picMk id="5" creationId="{2B27573E-9C5B-4DFB-8B09-DDDE7DD49E66}"/>
          </ac:picMkLst>
        </pc:picChg>
        <pc:picChg chg="add mod">
          <ac:chgData name="Masaki Suzuki" userId="2c4feb2ed34ad1a7" providerId="Windows Live" clId="Web-{234675A6-6A0C-4471-9EF9-ECC4A6973C74}" dt="2021-05-16T05:58:40.922" v="111" actId="14100"/>
          <ac:picMkLst>
            <pc:docMk/>
            <pc:sldMk cId="1183160586" sldId="390"/>
            <ac:picMk id="7" creationId="{057B87E0-25DC-4129-B1B2-2217559EE0CB}"/>
          </ac:picMkLst>
        </pc:picChg>
      </pc:sldChg>
      <pc:sldChg chg="addSp delSp modSp">
        <pc:chgData name="Masaki Suzuki" userId="2c4feb2ed34ad1a7" providerId="Windows Live" clId="Web-{234675A6-6A0C-4471-9EF9-ECC4A6973C74}" dt="2021-05-16T06:03:51.928" v="127" actId="14100"/>
        <pc:sldMkLst>
          <pc:docMk/>
          <pc:sldMk cId="2325867353" sldId="391"/>
        </pc:sldMkLst>
        <pc:picChg chg="add del mod">
          <ac:chgData name="Masaki Suzuki" userId="2c4feb2ed34ad1a7" providerId="Windows Live" clId="Web-{234675A6-6A0C-4471-9EF9-ECC4A6973C74}" dt="2021-05-16T06:03:06.349" v="117"/>
          <ac:picMkLst>
            <pc:docMk/>
            <pc:sldMk cId="2325867353" sldId="391"/>
            <ac:picMk id="5" creationId="{6D47E3CC-93AE-4E4B-92EE-49E798200F75}"/>
          </ac:picMkLst>
        </pc:picChg>
        <pc:picChg chg="add del mod">
          <ac:chgData name="Masaki Suzuki" userId="2c4feb2ed34ad1a7" providerId="Windows Live" clId="Web-{234675A6-6A0C-4471-9EF9-ECC4A6973C74}" dt="2021-05-16T06:03:46.616" v="124"/>
          <ac:picMkLst>
            <pc:docMk/>
            <pc:sldMk cId="2325867353" sldId="391"/>
            <ac:picMk id="7" creationId="{A8CCD4D0-D0D7-48F2-B3E1-7633677576D7}"/>
          </ac:picMkLst>
        </pc:picChg>
        <pc:picChg chg="add mod">
          <ac:chgData name="Masaki Suzuki" userId="2c4feb2ed34ad1a7" providerId="Windows Live" clId="Web-{234675A6-6A0C-4471-9EF9-ECC4A6973C74}" dt="2021-05-16T06:03:51.928" v="127" actId="14100"/>
          <ac:picMkLst>
            <pc:docMk/>
            <pc:sldMk cId="2325867353" sldId="391"/>
            <ac:picMk id="8" creationId="{5BB0048E-5691-4584-A585-40FCE10049EB}"/>
          </ac:picMkLst>
        </pc:picChg>
        <pc:picChg chg="del">
          <ac:chgData name="Masaki Suzuki" userId="2c4feb2ed34ad1a7" providerId="Windows Live" clId="Web-{234675A6-6A0C-4471-9EF9-ECC4A6973C74}" dt="2021-05-16T05:58:54.609" v="112"/>
          <ac:picMkLst>
            <pc:docMk/>
            <pc:sldMk cId="2325867353" sldId="391"/>
            <ac:picMk id="9" creationId="{90445DFF-3708-46F2-A017-1C970E2EAFF6}"/>
          </ac:picMkLst>
        </pc:picChg>
      </pc:sldChg>
      <pc:sldChg chg="delSp">
        <pc:chgData name="Masaki Suzuki" userId="2c4feb2ed34ad1a7" providerId="Windows Live" clId="Web-{234675A6-6A0C-4471-9EF9-ECC4A6973C74}" dt="2021-05-16T06:18:44.189" v="128"/>
        <pc:sldMkLst>
          <pc:docMk/>
          <pc:sldMk cId="3947848655" sldId="392"/>
        </pc:sldMkLst>
        <pc:picChg chg="del">
          <ac:chgData name="Masaki Suzuki" userId="2c4feb2ed34ad1a7" providerId="Windows Live" clId="Web-{234675A6-6A0C-4471-9EF9-ECC4A6973C74}" dt="2021-05-16T06:18:44.189" v="128"/>
          <ac:picMkLst>
            <pc:docMk/>
            <pc:sldMk cId="3947848655" sldId="392"/>
            <ac:picMk id="9" creationId="{7B325EBA-4FC7-47B7-A07E-9EDB041DF4A3}"/>
          </ac:picMkLst>
        </pc:picChg>
      </pc:sldChg>
      <pc:sldChg chg="delSp">
        <pc:chgData name="Masaki Suzuki" userId="2c4feb2ed34ad1a7" providerId="Windows Live" clId="Web-{234675A6-6A0C-4471-9EF9-ECC4A6973C74}" dt="2021-05-16T06:18:46.830" v="129"/>
        <pc:sldMkLst>
          <pc:docMk/>
          <pc:sldMk cId="1014582624" sldId="393"/>
        </pc:sldMkLst>
        <pc:picChg chg="del">
          <ac:chgData name="Masaki Suzuki" userId="2c4feb2ed34ad1a7" providerId="Windows Live" clId="Web-{234675A6-6A0C-4471-9EF9-ECC4A6973C74}" dt="2021-05-16T06:18:46.830" v="129"/>
          <ac:picMkLst>
            <pc:docMk/>
            <pc:sldMk cId="1014582624" sldId="393"/>
            <ac:picMk id="5" creationId="{38864571-531E-48DA-9F73-A7F5265B9EAF}"/>
          </ac:picMkLst>
        </pc:picChg>
      </pc:sldChg>
      <pc:sldChg chg="delSp">
        <pc:chgData name="Masaki Suzuki" userId="2c4feb2ed34ad1a7" providerId="Windows Live" clId="Web-{234675A6-6A0C-4471-9EF9-ECC4A6973C74}" dt="2021-05-16T06:18:55.643" v="131"/>
        <pc:sldMkLst>
          <pc:docMk/>
          <pc:sldMk cId="1390421664" sldId="394"/>
        </pc:sldMkLst>
        <pc:picChg chg="del">
          <ac:chgData name="Masaki Suzuki" userId="2c4feb2ed34ad1a7" providerId="Windows Live" clId="Web-{234675A6-6A0C-4471-9EF9-ECC4A6973C74}" dt="2021-05-16T06:18:55.643" v="131"/>
          <ac:picMkLst>
            <pc:docMk/>
            <pc:sldMk cId="1390421664" sldId="394"/>
            <ac:picMk id="5" creationId="{FC0100DA-DD69-4F30-A172-E996A44BD0ED}"/>
          </ac:picMkLst>
        </pc:picChg>
      </pc:sldChg>
      <pc:sldChg chg="modSp add ord replId">
        <pc:chgData name="Masaki Suzuki" userId="2c4feb2ed34ad1a7" providerId="Windows Live" clId="Web-{234675A6-6A0C-4471-9EF9-ECC4A6973C74}" dt="2021-05-16T05:54:11.057" v="93" actId="20577"/>
        <pc:sldMkLst>
          <pc:docMk/>
          <pc:sldMk cId="976950136" sldId="400"/>
        </pc:sldMkLst>
        <pc:spChg chg="mod">
          <ac:chgData name="Masaki Suzuki" userId="2c4feb2ed34ad1a7" providerId="Windows Live" clId="Web-{234675A6-6A0C-4471-9EF9-ECC4A6973C74}" dt="2021-05-16T05:54:11.057" v="93" actId="20577"/>
          <ac:spMkLst>
            <pc:docMk/>
            <pc:sldMk cId="976950136" sldId="400"/>
            <ac:spMk id="6" creationId="{5FD2ECB2-1C1A-40DA-AEDF-CF340048781A}"/>
          </ac:spMkLst>
        </pc:spChg>
      </pc:sldChg>
      <pc:sldChg chg="add replId">
        <pc:chgData name="Masaki Suzuki" userId="2c4feb2ed34ad1a7" providerId="Windows Live" clId="Web-{234675A6-6A0C-4471-9EF9-ECC4A6973C74}" dt="2021-05-16T05:33:12.678" v="2"/>
        <pc:sldMkLst>
          <pc:docMk/>
          <pc:sldMk cId="974158430" sldId="401"/>
        </pc:sldMkLst>
      </pc:sldChg>
      <pc:sldChg chg="addSp delSp modSp add replId">
        <pc:chgData name="Masaki Suzuki" userId="2c4feb2ed34ad1a7" providerId="Windows Live" clId="Web-{234675A6-6A0C-4471-9EF9-ECC4A6973C74}" dt="2021-05-16T05:51:56.116" v="76" actId="14100"/>
        <pc:sldMkLst>
          <pc:docMk/>
          <pc:sldMk cId="900628308" sldId="402"/>
        </pc:sldMkLst>
        <pc:spChg chg="del mod">
          <ac:chgData name="Masaki Suzuki" userId="2c4feb2ed34ad1a7" providerId="Windows Live" clId="Web-{234675A6-6A0C-4471-9EF9-ECC4A6973C74}" dt="2021-05-16T05:43:48.959" v="39"/>
          <ac:spMkLst>
            <pc:docMk/>
            <pc:sldMk cId="900628308" sldId="402"/>
            <ac:spMk id="4" creationId="{4230D2A5-B08E-4B43-AF69-1E31A9F43264}"/>
          </ac:spMkLst>
        </pc:spChg>
        <pc:spChg chg="mod">
          <ac:chgData name="Masaki Suzuki" userId="2c4feb2ed34ad1a7" providerId="Windows Live" clId="Web-{234675A6-6A0C-4471-9EF9-ECC4A6973C74}" dt="2021-05-16T05:38:47.326" v="32" actId="20577"/>
          <ac:spMkLst>
            <pc:docMk/>
            <pc:sldMk cId="900628308" sldId="402"/>
            <ac:spMk id="6" creationId="{5FD2ECB2-1C1A-40DA-AEDF-CF340048781A}"/>
          </ac:spMkLst>
        </pc:spChg>
        <pc:spChg chg="del">
          <ac:chgData name="Masaki Suzuki" userId="2c4feb2ed34ad1a7" providerId="Windows Live" clId="Web-{234675A6-6A0C-4471-9EF9-ECC4A6973C74}" dt="2021-05-16T05:34:35.430" v="5"/>
          <ac:spMkLst>
            <pc:docMk/>
            <pc:sldMk cId="900628308" sldId="402"/>
            <ac:spMk id="7" creationId="{59823A91-67DA-4DA1-AFD3-629BADB5BE14}"/>
          </ac:spMkLst>
        </pc:spChg>
        <pc:picChg chg="mod">
          <ac:chgData name="Masaki Suzuki" userId="2c4feb2ed34ad1a7" providerId="Windows Live" clId="Web-{234675A6-6A0C-4471-9EF9-ECC4A6973C74}" dt="2021-05-16T05:34:41.414" v="7" actId="1076"/>
          <ac:picMkLst>
            <pc:docMk/>
            <pc:sldMk cId="900628308" sldId="402"/>
            <ac:picMk id="3" creationId="{387F9BA8-E02F-4797-AE4E-52F0A786CA49}"/>
          </ac:picMkLst>
        </pc:picChg>
        <pc:picChg chg="del">
          <ac:chgData name="Masaki Suzuki" userId="2c4feb2ed34ad1a7" providerId="Windows Live" clId="Web-{234675A6-6A0C-4471-9EF9-ECC4A6973C74}" dt="2021-05-16T05:34:33.273" v="4"/>
          <ac:picMkLst>
            <pc:docMk/>
            <pc:sldMk cId="900628308" sldId="402"/>
            <ac:picMk id="5" creationId="{4C2B375E-93AB-427D-AE42-5015E01ECDF9}"/>
          </ac:picMkLst>
        </pc:picChg>
        <pc:picChg chg="add del mod ord">
          <ac:chgData name="Masaki Suzuki" userId="2c4feb2ed34ad1a7" providerId="Windows Live" clId="Web-{234675A6-6A0C-4471-9EF9-ECC4A6973C74}" dt="2021-05-16T05:47:49.606" v="72"/>
          <ac:picMkLst>
            <pc:docMk/>
            <pc:sldMk cId="900628308" sldId="402"/>
            <ac:picMk id="8" creationId="{0A811D29-E4F0-4D9B-8762-DAC4D7D435E6}"/>
          </ac:picMkLst>
        </pc:picChg>
        <pc:picChg chg="del">
          <ac:chgData name="Masaki Suzuki" userId="2c4feb2ed34ad1a7" providerId="Windows Live" clId="Web-{234675A6-6A0C-4471-9EF9-ECC4A6973C74}" dt="2021-05-16T05:43:50.318" v="40"/>
          <ac:picMkLst>
            <pc:docMk/>
            <pc:sldMk cId="900628308" sldId="402"/>
            <ac:picMk id="9" creationId="{3C8B5A4D-4AF0-44B1-B49B-E35B1BA65233}"/>
          </ac:picMkLst>
        </pc:picChg>
        <pc:picChg chg="del">
          <ac:chgData name="Masaki Suzuki" userId="2c4feb2ed34ad1a7" providerId="Windows Live" clId="Web-{234675A6-6A0C-4471-9EF9-ECC4A6973C74}" dt="2021-05-16T05:43:26.489" v="33"/>
          <ac:picMkLst>
            <pc:docMk/>
            <pc:sldMk cId="900628308" sldId="402"/>
            <ac:picMk id="10" creationId="{6D1DA3DE-50D1-4596-A6A5-983ECCEEC457}"/>
          </ac:picMkLst>
        </pc:picChg>
        <pc:picChg chg="add mod">
          <ac:chgData name="Masaki Suzuki" userId="2c4feb2ed34ad1a7" providerId="Windows Live" clId="Web-{234675A6-6A0C-4471-9EF9-ECC4A6973C74}" dt="2021-05-16T05:51:56.116" v="76" actId="14100"/>
          <ac:picMkLst>
            <pc:docMk/>
            <pc:sldMk cId="900628308" sldId="402"/>
            <ac:picMk id="11" creationId="{60154EA4-1028-4D6C-9990-527228F747F9}"/>
          </ac:picMkLst>
        </pc:picChg>
      </pc:sldChg>
    </pc:docChg>
  </pc:docChgLst>
  <pc:docChgLst>
    <pc:chgData name="ゲスト ユーザー" providerId="Windows Live" clId="Web-{8964B387-4223-49D4-9993-944CB104E998}"/>
    <pc:docChg chg="addSld delSld modSld">
      <pc:chgData name="ゲスト ユーザー" userId="" providerId="Windows Live" clId="Web-{8964B387-4223-49D4-9993-944CB104E998}" dt="2021-04-02T00:15:15.154" v="103" actId="1076"/>
      <pc:docMkLst>
        <pc:docMk/>
      </pc:docMkLst>
      <pc:sldChg chg="modSp">
        <pc:chgData name="ゲスト ユーザー" userId="" providerId="Windows Live" clId="Web-{8964B387-4223-49D4-9993-944CB104E998}" dt="2021-04-01T23:44:14.163" v="0" actId="20577"/>
        <pc:sldMkLst>
          <pc:docMk/>
          <pc:sldMk cId="1763923060" sldId="386"/>
        </pc:sldMkLst>
        <pc:spChg chg="mod">
          <ac:chgData name="ゲスト ユーザー" userId="" providerId="Windows Live" clId="Web-{8964B387-4223-49D4-9993-944CB104E998}" dt="2021-04-01T23:44:14.163" v="0" actId="20577"/>
          <ac:spMkLst>
            <pc:docMk/>
            <pc:sldMk cId="1763923060" sldId="386"/>
            <ac:spMk id="3" creationId="{3CB21E07-D58C-456C-86C7-C3C437854117}"/>
          </ac:spMkLst>
        </pc:spChg>
      </pc:sldChg>
      <pc:sldChg chg="modSp">
        <pc:chgData name="ゲスト ユーザー" userId="" providerId="Windows Live" clId="Web-{8964B387-4223-49D4-9993-944CB104E998}" dt="2021-04-02T00:09:16.494" v="14" actId="14100"/>
        <pc:sldMkLst>
          <pc:docMk/>
          <pc:sldMk cId="933237002" sldId="403"/>
        </pc:sldMkLst>
        <pc:spChg chg="mod">
          <ac:chgData name="ゲスト ユーザー" userId="" providerId="Windows Live" clId="Web-{8964B387-4223-49D4-9993-944CB104E998}" dt="2021-04-02T00:09:04.603" v="13" actId="20577"/>
          <ac:spMkLst>
            <pc:docMk/>
            <pc:sldMk cId="933237002" sldId="403"/>
            <ac:spMk id="18" creationId="{F9DA1D53-A9D6-40EF-8004-251B7F04D3C9}"/>
          </ac:spMkLst>
        </pc:spChg>
        <pc:spChg chg="mod">
          <ac:chgData name="ゲスト ユーザー" userId="" providerId="Windows Live" clId="Web-{8964B387-4223-49D4-9993-944CB104E998}" dt="2021-04-02T00:09:16.494" v="14" actId="14100"/>
          <ac:spMkLst>
            <pc:docMk/>
            <pc:sldMk cId="933237002" sldId="403"/>
            <ac:spMk id="23" creationId="{5B2CB727-2F67-4EA6-AAFA-92B87D73F134}"/>
          </ac:spMkLst>
        </pc:spChg>
      </pc:sldChg>
      <pc:sldChg chg="addSp modSp">
        <pc:chgData name="ゲスト ユーザー" userId="" providerId="Windows Live" clId="Web-{8964B387-4223-49D4-9993-944CB104E998}" dt="2021-04-02T00:10:30.369" v="21"/>
        <pc:sldMkLst>
          <pc:docMk/>
          <pc:sldMk cId="3143066674" sldId="404"/>
        </pc:sldMkLst>
        <pc:spChg chg="add mod">
          <ac:chgData name="ゲスト ユーザー" userId="" providerId="Windows Live" clId="Web-{8964B387-4223-49D4-9993-944CB104E998}" dt="2021-04-02T00:10:30.369" v="21"/>
          <ac:spMkLst>
            <pc:docMk/>
            <pc:sldMk cId="3143066674" sldId="404"/>
            <ac:spMk id="8" creationId="{F332983D-A89F-4FA9-9B33-9511573CE410}"/>
          </ac:spMkLst>
        </pc:spChg>
      </pc:sldChg>
      <pc:sldChg chg="del">
        <pc:chgData name="ゲスト ユーザー" userId="" providerId="Windows Live" clId="Web-{8964B387-4223-49D4-9993-944CB104E998}" dt="2021-04-02T00:10:51.354" v="23"/>
        <pc:sldMkLst>
          <pc:docMk/>
          <pc:sldMk cId="3561179069" sldId="405"/>
        </pc:sldMkLst>
      </pc:sldChg>
      <pc:sldChg chg="delSp modSp add replId">
        <pc:chgData name="ゲスト ユーザー" userId="" providerId="Windows Live" clId="Web-{8964B387-4223-49D4-9993-944CB104E998}" dt="2021-04-02T00:15:15.154" v="103" actId="1076"/>
        <pc:sldMkLst>
          <pc:docMk/>
          <pc:sldMk cId="3908516725" sldId="407"/>
        </pc:sldMkLst>
        <pc:spChg chg="mod">
          <ac:chgData name="ゲスト ユーザー" userId="" providerId="Windows Live" clId="Web-{8964B387-4223-49D4-9993-944CB104E998}" dt="2021-04-02T00:15:08.435" v="100" actId="1076"/>
          <ac:spMkLst>
            <pc:docMk/>
            <pc:sldMk cId="3908516725" sldId="407"/>
            <ac:spMk id="3" creationId="{3CB21E07-D58C-456C-86C7-C3C437854117}"/>
          </ac:spMkLst>
        </pc:spChg>
        <pc:spChg chg="mod">
          <ac:chgData name="ゲスト ユーザー" userId="" providerId="Windows Live" clId="Web-{8964B387-4223-49D4-9993-944CB104E998}" dt="2021-04-02T00:13:37.294" v="48" actId="20577"/>
          <ac:spMkLst>
            <pc:docMk/>
            <pc:sldMk cId="3908516725" sldId="407"/>
            <ac:spMk id="4" creationId="{83B0A878-393B-46A3-903D-A7B604038F61}"/>
          </ac:spMkLst>
        </pc:spChg>
        <pc:spChg chg="del">
          <ac:chgData name="ゲスト ユーザー" userId="" providerId="Windows Live" clId="Web-{8964B387-4223-49D4-9993-944CB104E998}" dt="2021-04-02T00:13:37.372" v="50"/>
          <ac:spMkLst>
            <pc:docMk/>
            <pc:sldMk cId="3908516725" sldId="407"/>
            <ac:spMk id="8" creationId="{F332983D-A89F-4FA9-9B33-9511573CE410}"/>
          </ac:spMkLst>
        </pc:spChg>
        <pc:spChg chg="mod">
          <ac:chgData name="ゲスト ユーザー" userId="" providerId="Windows Live" clId="Web-{8964B387-4223-49D4-9993-944CB104E998}" dt="2021-04-02T00:14:26.607" v="99" actId="20577"/>
          <ac:spMkLst>
            <pc:docMk/>
            <pc:sldMk cId="3908516725" sldId="407"/>
            <ac:spMk id="233" creationId="{00000000-0000-0000-0000-000000000000}"/>
          </ac:spMkLst>
        </pc:spChg>
        <pc:picChg chg="del">
          <ac:chgData name="ゲスト ユーザー" userId="" providerId="Windows Live" clId="Web-{8964B387-4223-49D4-9993-944CB104E998}" dt="2021-04-02T00:13:37.341" v="49"/>
          <ac:picMkLst>
            <pc:docMk/>
            <pc:sldMk cId="3908516725" sldId="407"/>
            <ac:picMk id="5" creationId="{081BAE20-E9DD-4CC3-B9F5-C4F12F21BCB6}"/>
          </ac:picMkLst>
        </pc:picChg>
        <pc:picChg chg="del">
          <ac:chgData name="ゲスト ユーザー" userId="" providerId="Windows Live" clId="Web-{8964B387-4223-49D4-9993-944CB104E998}" dt="2021-04-02T00:13:37.403" v="51"/>
          <ac:picMkLst>
            <pc:docMk/>
            <pc:sldMk cId="3908516725" sldId="407"/>
            <ac:picMk id="6" creationId="{92A190F3-4AE1-4859-9B0A-E9E01D5C5EF1}"/>
          </ac:picMkLst>
        </pc:picChg>
        <pc:picChg chg="mod">
          <ac:chgData name="ゲスト ユーザー" userId="" providerId="Windows Live" clId="Web-{8964B387-4223-49D4-9993-944CB104E998}" dt="2021-04-02T00:15:15.154" v="103" actId="1076"/>
          <ac:picMkLst>
            <pc:docMk/>
            <pc:sldMk cId="3908516725" sldId="407"/>
            <ac:picMk id="236" creationId="{00000000-0000-0000-0000-000000000000}"/>
          </ac:picMkLst>
        </pc:picChg>
      </pc:sldChg>
    </pc:docChg>
  </pc:docChgLst>
  <pc:docChgLst>
    <pc:chgData name="Masaki Suzuki" userId="2c4feb2ed34ad1a7" providerId="Windows Live" clId="Web-{243EE00F-D0E7-4D5B-98AD-1975EFF93084}"/>
    <pc:docChg chg="addSld modSld">
      <pc:chgData name="Masaki Suzuki" userId="2c4feb2ed34ad1a7" providerId="Windows Live" clId="Web-{243EE00F-D0E7-4D5B-98AD-1975EFF93084}" dt="2021-05-12T00:09:22.501" v="111" actId="1076"/>
      <pc:docMkLst>
        <pc:docMk/>
      </pc:docMkLst>
      <pc:sldChg chg="delSp modSp">
        <pc:chgData name="Masaki Suzuki" userId="2c4feb2ed34ad1a7" providerId="Windows Live" clId="Web-{243EE00F-D0E7-4D5B-98AD-1975EFF93084}" dt="2021-05-11T23:43:48.940" v="62" actId="20577"/>
        <pc:sldMkLst>
          <pc:docMk/>
          <pc:sldMk cId="0" sldId="257"/>
        </pc:sldMkLst>
        <pc:spChg chg="mod">
          <ac:chgData name="Masaki Suzuki" userId="2c4feb2ed34ad1a7" providerId="Windows Live" clId="Web-{243EE00F-D0E7-4D5B-98AD-1975EFF93084}" dt="2021-05-11T23:42:16.223" v="20" actId="20577"/>
          <ac:spMkLst>
            <pc:docMk/>
            <pc:sldMk cId="0" sldId="257"/>
            <ac:spMk id="13" creationId="{3BA4F00B-9E4C-4D6E-8B46-A4511B8B0C0B}"/>
          </ac:spMkLst>
        </pc:spChg>
        <pc:spChg chg="del">
          <ac:chgData name="Masaki Suzuki" userId="2c4feb2ed34ad1a7" providerId="Windows Live" clId="Web-{243EE00F-D0E7-4D5B-98AD-1975EFF93084}" dt="2021-05-11T23:42:24.080" v="23"/>
          <ac:spMkLst>
            <pc:docMk/>
            <pc:sldMk cId="0" sldId="257"/>
            <ac:spMk id="15" creationId="{6B354390-5202-4E26-968F-5E024C31442E}"/>
          </ac:spMkLst>
        </pc:spChg>
        <pc:spChg chg="del">
          <ac:chgData name="Masaki Suzuki" userId="2c4feb2ed34ad1a7" providerId="Windows Live" clId="Web-{243EE00F-D0E7-4D5B-98AD-1975EFF93084}" dt="2021-05-11T23:42:22.548" v="22"/>
          <ac:spMkLst>
            <pc:docMk/>
            <pc:sldMk cId="0" sldId="257"/>
            <ac:spMk id="16" creationId="{88752BEB-DDA7-4B0C-8C57-914981F62A5E}"/>
          </ac:spMkLst>
        </pc:spChg>
        <pc:spChg chg="mod">
          <ac:chgData name="Masaki Suzuki" userId="2c4feb2ed34ad1a7" providerId="Windows Live" clId="Web-{243EE00F-D0E7-4D5B-98AD-1975EFF93084}" dt="2021-05-11T23:43:48.940" v="62" actId="20577"/>
          <ac:spMkLst>
            <pc:docMk/>
            <pc:sldMk cId="0" sldId="257"/>
            <ac:spMk id="122" creationId="{00000000-0000-0000-0000-000000000000}"/>
          </ac:spMkLst>
        </pc:spChg>
        <pc:spChg chg="mod">
          <ac:chgData name="Masaki Suzuki" userId="2c4feb2ed34ad1a7" providerId="Windows Live" clId="Web-{243EE00F-D0E7-4D5B-98AD-1975EFF93084}" dt="2021-05-11T23:43:18.846" v="37" actId="20577"/>
          <ac:spMkLst>
            <pc:docMk/>
            <pc:sldMk cId="0" sldId="257"/>
            <ac:spMk id="123" creationId="{00000000-0000-0000-0000-000000000000}"/>
          </ac:spMkLst>
        </pc:spChg>
        <pc:spChg chg="del">
          <ac:chgData name="Masaki Suzuki" userId="2c4feb2ed34ad1a7" providerId="Windows Live" clId="Web-{243EE00F-D0E7-4D5B-98AD-1975EFF93084}" dt="2021-05-11T23:42:19.939" v="21"/>
          <ac:spMkLst>
            <pc:docMk/>
            <pc:sldMk cId="0" sldId="257"/>
            <ac:spMk id="124" creationId="{00000000-0000-0000-0000-000000000000}"/>
          </ac:spMkLst>
        </pc:spChg>
      </pc:sldChg>
      <pc:sldChg chg="delSp modSp">
        <pc:chgData name="Masaki Suzuki" userId="2c4feb2ed34ad1a7" providerId="Windows Live" clId="Web-{243EE00F-D0E7-4D5B-98AD-1975EFF93084}" dt="2021-05-11T23:44:28.191" v="69"/>
        <pc:sldMkLst>
          <pc:docMk/>
          <pc:sldMk cId="0" sldId="258"/>
        </pc:sldMkLst>
        <pc:spChg chg="mod">
          <ac:chgData name="Masaki Suzuki" userId="2c4feb2ed34ad1a7" providerId="Windows Live" clId="Web-{243EE00F-D0E7-4D5B-98AD-1975EFF93084}" dt="2021-05-11T23:44:03.191" v="63" actId="1076"/>
          <ac:spMkLst>
            <pc:docMk/>
            <pc:sldMk cId="0" sldId="258"/>
            <ac:spMk id="135" creationId="{00000000-0000-0000-0000-000000000000}"/>
          </ac:spMkLst>
        </pc:spChg>
        <pc:spChg chg="mod">
          <ac:chgData name="Masaki Suzuki" userId="2c4feb2ed34ad1a7" providerId="Windows Live" clId="Web-{243EE00F-D0E7-4D5B-98AD-1975EFF93084}" dt="2021-05-11T23:44:25.644" v="67" actId="20577"/>
          <ac:spMkLst>
            <pc:docMk/>
            <pc:sldMk cId="0" sldId="258"/>
            <ac:spMk id="136" creationId="{00000000-0000-0000-0000-000000000000}"/>
          </ac:spMkLst>
        </pc:spChg>
        <pc:spChg chg="del">
          <ac:chgData name="Masaki Suzuki" userId="2c4feb2ed34ad1a7" providerId="Windows Live" clId="Web-{243EE00F-D0E7-4D5B-98AD-1975EFF93084}" dt="2021-05-11T23:44:17.207" v="66"/>
          <ac:spMkLst>
            <pc:docMk/>
            <pc:sldMk cId="0" sldId="258"/>
            <ac:spMk id="137" creationId="{00000000-0000-0000-0000-000000000000}"/>
          </ac:spMkLst>
        </pc:spChg>
        <pc:spChg chg="del">
          <ac:chgData name="Masaki Suzuki" userId="2c4feb2ed34ad1a7" providerId="Windows Live" clId="Web-{243EE00F-D0E7-4D5B-98AD-1975EFF93084}" dt="2021-05-11T23:44:28.191" v="69"/>
          <ac:spMkLst>
            <pc:docMk/>
            <pc:sldMk cId="0" sldId="258"/>
            <ac:spMk id="139" creationId="{00000000-0000-0000-0000-000000000000}"/>
          </ac:spMkLst>
        </pc:spChg>
        <pc:spChg chg="del">
          <ac:chgData name="Masaki Suzuki" userId="2c4feb2ed34ad1a7" providerId="Windows Live" clId="Web-{243EE00F-D0E7-4D5B-98AD-1975EFF93084}" dt="2021-05-11T23:44:27.535" v="68"/>
          <ac:spMkLst>
            <pc:docMk/>
            <pc:sldMk cId="0" sldId="258"/>
            <ac:spMk id="140" creationId="{00000000-0000-0000-0000-000000000000}"/>
          </ac:spMkLst>
        </pc:spChg>
        <pc:picChg chg="del">
          <ac:chgData name="Masaki Suzuki" userId="2c4feb2ed34ad1a7" providerId="Windows Live" clId="Web-{243EE00F-D0E7-4D5B-98AD-1975EFF93084}" dt="2021-05-11T23:44:14.003" v="64"/>
          <ac:picMkLst>
            <pc:docMk/>
            <pc:sldMk cId="0" sldId="258"/>
            <ac:picMk id="132" creationId="{00000000-0000-0000-0000-000000000000}"/>
          </ac:picMkLst>
        </pc:picChg>
        <pc:picChg chg="del">
          <ac:chgData name="Masaki Suzuki" userId="2c4feb2ed34ad1a7" providerId="Windows Live" clId="Web-{243EE00F-D0E7-4D5B-98AD-1975EFF93084}" dt="2021-05-11T23:44:16.550" v="65"/>
          <ac:picMkLst>
            <pc:docMk/>
            <pc:sldMk cId="0" sldId="258"/>
            <ac:picMk id="138" creationId="{00000000-0000-0000-0000-000000000000}"/>
          </ac:picMkLst>
        </pc:picChg>
      </pc:sldChg>
      <pc:sldChg chg="addSp modSp">
        <pc:chgData name="Masaki Suzuki" userId="2c4feb2ed34ad1a7" providerId="Windows Live" clId="Web-{243EE00F-D0E7-4D5B-98AD-1975EFF93084}" dt="2021-05-11T23:41:33.844" v="16" actId="1076"/>
        <pc:sldMkLst>
          <pc:docMk/>
          <pc:sldMk cId="0" sldId="318"/>
        </pc:sldMkLst>
        <pc:spChg chg="add mod">
          <ac:chgData name="Masaki Suzuki" userId="2c4feb2ed34ad1a7" providerId="Windows Live" clId="Web-{243EE00F-D0E7-4D5B-98AD-1975EFF93084}" dt="2021-05-11T23:41:33.844" v="16" actId="1076"/>
          <ac:spMkLst>
            <pc:docMk/>
            <pc:sldMk cId="0" sldId="318"/>
            <ac:spMk id="9" creationId="{25ED29A2-249D-44A2-8E44-98C69F7583FA}"/>
          </ac:spMkLst>
        </pc:spChg>
      </pc:sldChg>
      <pc:sldChg chg="modSp">
        <pc:chgData name="Masaki Suzuki" userId="2c4feb2ed34ad1a7" providerId="Windows Live" clId="Web-{243EE00F-D0E7-4D5B-98AD-1975EFF93084}" dt="2021-05-11T23:40:05.874" v="12" actId="20577"/>
        <pc:sldMkLst>
          <pc:docMk/>
          <pc:sldMk cId="417884195" sldId="356"/>
        </pc:sldMkLst>
        <pc:spChg chg="mod">
          <ac:chgData name="Masaki Suzuki" userId="2c4feb2ed34ad1a7" providerId="Windows Live" clId="Web-{243EE00F-D0E7-4D5B-98AD-1975EFF93084}" dt="2021-05-11T23:40:05.874" v="12" actId="20577"/>
          <ac:spMkLst>
            <pc:docMk/>
            <pc:sldMk cId="417884195" sldId="356"/>
            <ac:spMk id="2" creationId="{8A2E0526-55FE-49DC-A249-8E7930DEA3AF}"/>
          </ac:spMkLst>
        </pc:spChg>
        <pc:spChg chg="mod">
          <ac:chgData name="Masaki Suzuki" userId="2c4feb2ed34ad1a7" providerId="Windows Live" clId="Web-{243EE00F-D0E7-4D5B-98AD-1975EFF93084}" dt="2021-05-11T23:40:00.577" v="8" actId="20577"/>
          <ac:spMkLst>
            <pc:docMk/>
            <pc:sldMk cId="417884195" sldId="356"/>
            <ac:spMk id="3" creationId="{8CC80356-C1A5-4ED7-A2FC-EABBE4275189}"/>
          </ac:spMkLst>
        </pc:spChg>
      </pc:sldChg>
      <pc:sldChg chg="modSp">
        <pc:chgData name="Masaki Suzuki" userId="2c4feb2ed34ad1a7" providerId="Windows Live" clId="Web-{243EE00F-D0E7-4D5B-98AD-1975EFF93084}" dt="2021-05-11T23:45:26.833" v="73" actId="1076"/>
        <pc:sldMkLst>
          <pc:docMk/>
          <pc:sldMk cId="2582790357" sldId="358"/>
        </pc:sldMkLst>
        <pc:spChg chg="mod">
          <ac:chgData name="Masaki Suzuki" userId="2c4feb2ed34ad1a7" providerId="Windows Live" clId="Web-{243EE00F-D0E7-4D5B-98AD-1975EFF93084}" dt="2021-05-11T23:45:13.067" v="71" actId="20577"/>
          <ac:spMkLst>
            <pc:docMk/>
            <pc:sldMk cId="2582790357" sldId="358"/>
            <ac:spMk id="2" creationId="{2927E92E-2C72-4201-A763-D8A2E8655576}"/>
          </ac:spMkLst>
        </pc:spChg>
        <pc:spChg chg="mod">
          <ac:chgData name="Masaki Suzuki" userId="2c4feb2ed34ad1a7" providerId="Windows Live" clId="Web-{243EE00F-D0E7-4D5B-98AD-1975EFF93084}" dt="2021-05-11T23:45:19.973" v="72" actId="1076"/>
          <ac:spMkLst>
            <pc:docMk/>
            <pc:sldMk cId="2582790357" sldId="358"/>
            <ac:spMk id="25" creationId="{4399C757-E465-4A62-AEB2-A7C54E1F7B22}"/>
          </ac:spMkLst>
        </pc:spChg>
        <pc:spChg chg="mod">
          <ac:chgData name="Masaki Suzuki" userId="2c4feb2ed34ad1a7" providerId="Windows Live" clId="Web-{243EE00F-D0E7-4D5B-98AD-1975EFF93084}" dt="2021-05-11T23:45:26.833" v="73" actId="1076"/>
          <ac:spMkLst>
            <pc:docMk/>
            <pc:sldMk cId="2582790357" sldId="358"/>
            <ac:spMk id="27" creationId="{3DEAA446-0A6E-4E74-BEC1-4DA15817D23F}"/>
          </ac:spMkLst>
        </pc:spChg>
      </pc:sldChg>
      <pc:sldChg chg="delSp">
        <pc:chgData name="Masaki Suzuki" userId="2c4feb2ed34ad1a7" providerId="Windows Live" clId="Web-{243EE00F-D0E7-4D5B-98AD-1975EFF93084}" dt="2021-05-11T23:40:47.937" v="13"/>
        <pc:sldMkLst>
          <pc:docMk/>
          <pc:sldMk cId="3382863116" sldId="360"/>
        </pc:sldMkLst>
        <pc:spChg chg="del">
          <ac:chgData name="Masaki Suzuki" userId="2c4feb2ed34ad1a7" providerId="Windows Live" clId="Web-{243EE00F-D0E7-4D5B-98AD-1975EFF93084}" dt="2021-05-11T23:40:47.937" v="13"/>
          <ac:spMkLst>
            <pc:docMk/>
            <pc:sldMk cId="3382863116" sldId="360"/>
            <ac:spMk id="3" creationId="{EACE60B3-74D7-47CE-9926-25C7DA846074}"/>
          </ac:spMkLst>
        </pc:spChg>
      </pc:sldChg>
      <pc:sldChg chg="modSp">
        <pc:chgData name="Masaki Suzuki" userId="2c4feb2ed34ad1a7" providerId="Windows Live" clId="Web-{243EE00F-D0E7-4D5B-98AD-1975EFF93084}" dt="2021-05-11T23:46:28.349" v="82"/>
        <pc:sldMkLst>
          <pc:docMk/>
          <pc:sldMk cId="3187508178" sldId="363"/>
        </pc:sldMkLst>
        <pc:spChg chg="mod">
          <ac:chgData name="Masaki Suzuki" userId="2c4feb2ed34ad1a7" providerId="Windows Live" clId="Web-{243EE00F-D0E7-4D5B-98AD-1975EFF93084}" dt="2021-05-11T23:46:18.990" v="80" actId="20577"/>
          <ac:spMkLst>
            <pc:docMk/>
            <pc:sldMk cId="3187508178" sldId="363"/>
            <ac:spMk id="4" creationId="{F4C0ED73-D6D8-4667-ABE7-130BE9F77846}"/>
          </ac:spMkLst>
        </pc:spChg>
        <pc:spChg chg="mod">
          <ac:chgData name="Masaki Suzuki" userId="2c4feb2ed34ad1a7" providerId="Windows Live" clId="Web-{243EE00F-D0E7-4D5B-98AD-1975EFF93084}" dt="2021-05-11T23:46:28.349" v="82"/>
          <ac:spMkLst>
            <pc:docMk/>
            <pc:sldMk cId="3187508178" sldId="363"/>
            <ac:spMk id="19" creationId="{D99CA8A1-E0E1-4DB9-9546-CA335DE63CAB}"/>
          </ac:spMkLst>
        </pc:spChg>
        <pc:spChg chg="mod">
          <ac:chgData name="Masaki Suzuki" userId="2c4feb2ed34ad1a7" providerId="Windows Live" clId="Web-{243EE00F-D0E7-4D5B-98AD-1975EFF93084}" dt="2021-05-11T23:46:09.177" v="74" actId="1076"/>
          <ac:spMkLst>
            <pc:docMk/>
            <pc:sldMk cId="3187508178" sldId="363"/>
            <ac:spMk id="39" creationId="{F1B819DD-5F01-40C9-90C5-9A4687F1BB46}"/>
          </ac:spMkLst>
        </pc:spChg>
      </pc:sldChg>
      <pc:sldChg chg="addSp delSp modSp">
        <pc:chgData name="Masaki Suzuki" userId="2c4feb2ed34ad1a7" providerId="Windows Live" clId="Web-{243EE00F-D0E7-4D5B-98AD-1975EFF93084}" dt="2021-05-11T23:50:14.400" v="86"/>
        <pc:sldMkLst>
          <pc:docMk/>
          <pc:sldMk cId="1726714614" sldId="365"/>
        </pc:sldMkLst>
        <pc:spChg chg="topLvl">
          <ac:chgData name="Masaki Suzuki" userId="2c4feb2ed34ad1a7" providerId="Windows Live" clId="Web-{243EE00F-D0E7-4D5B-98AD-1975EFF93084}" dt="2021-05-11T23:50:14.400" v="86"/>
          <ac:spMkLst>
            <pc:docMk/>
            <pc:sldMk cId="1726714614" sldId="365"/>
            <ac:spMk id="6" creationId="{89F47B21-6F06-4DB6-B09D-FBDAD7CF1597}"/>
          </ac:spMkLst>
        </pc:spChg>
        <pc:spChg chg="topLvl">
          <ac:chgData name="Masaki Suzuki" userId="2c4feb2ed34ad1a7" providerId="Windows Live" clId="Web-{243EE00F-D0E7-4D5B-98AD-1975EFF93084}" dt="2021-05-11T23:49:55.775" v="85"/>
          <ac:spMkLst>
            <pc:docMk/>
            <pc:sldMk cId="1726714614" sldId="365"/>
            <ac:spMk id="10" creationId="{61369F3A-7651-444E-8757-3DDD2AB3E3B6}"/>
          </ac:spMkLst>
        </pc:spChg>
        <pc:spChg chg="mod">
          <ac:chgData name="Masaki Suzuki" userId="2c4feb2ed34ad1a7" providerId="Windows Live" clId="Web-{243EE00F-D0E7-4D5B-98AD-1975EFF93084}" dt="2021-05-11T23:41:04.516" v="14" actId="1076"/>
          <ac:spMkLst>
            <pc:docMk/>
            <pc:sldMk cId="1726714614" sldId="365"/>
            <ac:spMk id="20" creationId="{22307B50-F6BA-4B04-9858-AD8F499BB987}"/>
          </ac:spMkLst>
        </pc:spChg>
        <pc:grpChg chg="del">
          <ac:chgData name="Masaki Suzuki" userId="2c4feb2ed34ad1a7" providerId="Windows Live" clId="Web-{243EE00F-D0E7-4D5B-98AD-1975EFF93084}" dt="2021-05-11T23:50:14.400" v="86"/>
          <ac:grpSpMkLst>
            <pc:docMk/>
            <pc:sldMk cId="1726714614" sldId="365"/>
            <ac:grpSpMk id="7" creationId="{E05A7744-1C3D-4C10-905B-412A873C1E51}"/>
          </ac:grpSpMkLst>
        </pc:grpChg>
        <pc:grpChg chg="add del">
          <ac:chgData name="Masaki Suzuki" userId="2c4feb2ed34ad1a7" providerId="Windows Live" clId="Web-{243EE00F-D0E7-4D5B-98AD-1975EFF93084}" dt="2021-05-11T23:49:55.775" v="85"/>
          <ac:grpSpMkLst>
            <pc:docMk/>
            <pc:sldMk cId="1726714614" sldId="365"/>
            <ac:grpSpMk id="11" creationId="{9BAA1F65-E635-4577-A721-54D36B48C357}"/>
          </ac:grpSpMkLst>
        </pc:grpChg>
        <pc:picChg chg="topLvl">
          <ac:chgData name="Masaki Suzuki" userId="2c4feb2ed34ad1a7" providerId="Windows Live" clId="Web-{243EE00F-D0E7-4D5B-98AD-1975EFF93084}" dt="2021-05-11T23:50:14.400" v="86"/>
          <ac:picMkLst>
            <pc:docMk/>
            <pc:sldMk cId="1726714614" sldId="365"/>
            <ac:picMk id="5" creationId="{D3768A51-F6AE-4B9E-A16B-13BF6E4AA4EF}"/>
          </ac:picMkLst>
        </pc:picChg>
        <pc:picChg chg="topLvl">
          <ac:chgData name="Masaki Suzuki" userId="2c4feb2ed34ad1a7" providerId="Windows Live" clId="Web-{243EE00F-D0E7-4D5B-98AD-1975EFF93084}" dt="2021-05-11T23:49:55.775" v="85"/>
          <ac:picMkLst>
            <pc:docMk/>
            <pc:sldMk cId="1726714614" sldId="365"/>
            <ac:picMk id="9" creationId="{6F0D0AA9-B04F-4BE2-85AD-FDFC8CE87FB6}"/>
          </ac:picMkLst>
        </pc:picChg>
      </pc:sldChg>
      <pc:sldChg chg="addSp delSp modSp add replId">
        <pc:chgData name="Masaki Suzuki" userId="2c4feb2ed34ad1a7" providerId="Windows Live" clId="Web-{243EE00F-D0E7-4D5B-98AD-1975EFF93084}" dt="2021-05-12T00:09:22.501" v="111" actId="1076"/>
        <pc:sldMkLst>
          <pc:docMk/>
          <pc:sldMk cId="1075103814" sldId="373"/>
        </pc:sldMkLst>
        <pc:spChg chg="mod">
          <ac:chgData name="Masaki Suzuki" userId="2c4feb2ed34ad1a7" providerId="Windows Live" clId="Web-{243EE00F-D0E7-4D5B-98AD-1975EFF93084}" dt="2021-05-12T00:09:18.095" v="109" actId="1076"/>
          <ac:spMkLst>
            <pc:docMk/>
            <pc:sldMk cId="1075103814" sldId="373"/>
            <ac:spMk id="7" creationId="{59823A91-67DA-4DA1-AFD3-629BADB5BE14}"/>
          </ac:spMkLst>
        </pc:spChg>
        <pc:spChg chg="mod">
          <ac:chgData name="Masaki Suzuki" userId="2c4feb2ed34ad1a7" providerId="Windows Live" clId="Web-{243EE00F-D0E7-4D5B-98AD-1975EFF93084}" dt="2021-05-12T00:09:22.501" v="111" actId="1076"/>
          <ac:spMkLst>
            <pc:docMk/>
            <pc:sldMk cId="1075103814" sldId="373"/>
            <ac:spMk id="11" creationId="{1E6485E0-4E0A-410D-8447-C900B67005A8}"/>
          </ac:spMkLst>
        </pc:spChg>
        <pc:picChg chg="add del mod">
          <ac:chgData name="Masaki Suzuki" userId="2c4feb2ed34ad1a7" providerId="Windows Live" clId="Web-{243EE00F-D0E7-4D5B-98AD-1975EFF93084}" dt="2021-05-12T00:07:59.719" v="101"/>
          <ac:picMkLst>
            <pc:docMk/>
            <pc:sldMk cId="1075103814" sldId="373"/>
            <ac:picMk id="3" creationId="{1048618E-C537-4A5F-B0FD-5337BB001B3D}"/>
          </ac:picMkLst>
        </pc:picChg>
        <pc:picChg chg="add mod">
          <ac:chgData name="Masaki Suzuki" userId="2c4feb2ed34ad1a7" providerId="Windows Live" clId="Web-{243EE00F-D0E7-4D5B-98AD-1975EFF93084}" dt="2021-05-12T00:09:11.579" v="105" actId="14100"/>
          <ac:picMkLst>
            <pc:docMk/>
            <pc:sldMk cId="1075103814" sldId="373"/>
            <ac:picMk id="4" creationId="{04AFB3C2-AE39-4B29-AD38-A06208858D20}"/>
          </ac:picMkLst>
        </pc:picChg>
        <pc:picChg chg="mod">
          <ac:chgData name="Masaki Suzuki" userId="2c4feb2ed34ad1a7" providerId="Windows Live" clId="Web-{243EE00F-D0E7-4D5B-98AD-1975EFF93084}" dt="2021-05-12T00:09:14.939" v="107" actId="1076"/>
          <ac:picMkLst>
            <pc:docMk/>
            <pc:sldMk cId="1075103814" sldId="373"/>
            <ac:picMk id="5" creationId="{4C2B375E-93AB-427D-AE42-5015E01ECDF9}"/>
          </ac:picMkLst>
        </pc:picChg>
        <pc:picChg chg="del">
          <ac:chgData name="Masaki Suzuki" userId="2c4feb2ed34ad1a7" providerId="Windows Live" clId="Web-{243EE00F-D0E7-4D5B-98AD-1975EFF93084}" dt="2021-05-12T00:03:07.542" v="92"/>
          <ac:picMkLst>
            <pc:docMk/>
            <pc:sldMk cId="1075103814" sldId="373"/>
            <ac:picMk id="6" creationId="{BC3E2C45-07DE-476B-989B-8C33DC03F991}"/>
          </ac:picMkLst>
        </pc:picChg>
        <pc:picChg chg="mod">
          <ac:chgData name="Masaki Suzuki" userId="2c4feb2ed34ad1a7" providerId="Windows Live" clId="Web-{243EE00F-D0E7-4D5B-98AD-1975EFF93084}" dt="2021-05-12T00:09:20.392" v="110" actId="1076"/>
          <ac:picMkLst>
            <pc:docMk/>
            <pc:sldMk cId="1075103814" sldId="373"/>
            <ac:picMk id="9" creationId="{7E780605-A0A8-49DA-A5A9-0FA709FBA490}"/>
          </ac:picMkLst>
        </pc:picChg>
      </pc:sldChg>
    </pc:docChg>
  </pc:docChgLst>
  <pc:docChgLst>
    <pc:chgData name="Masaki Suzuki" userId="2c4feb2ed34ad1a7" providerId="Windows Live" clId="Web-{88892A39-87BF-4DDE-A32E-E922096D6846}"/>
    <pc:docChg chg="addSld delSld modSld sldOrd">
      <pc:chgData name="Masaki Suzuki" userId="2c4feb2ed34ad1a7" providerId="Windows Live" clId="Web-{88892A39-87BF-4DDE-A32E-E922096D6846}" dt="2021-05-17T05:12:34.337" v="2267" actId="1076"/>
      <pc:docMkLst>
        <pc:docMk/>
      </pc:docMkLst>
      <pc:sldChg chg="addSp delSp modSp">
        <pc:chgData name="Masaki Suzuki" userId="2c4feb2ed34ad1a7" providerId="Windows Live" clId="Web-{88892A39-87BF-4DDE-A32E-E922096D6846}" dt="2021-05-17T05:12:34.337" v="2267" actId="1076"/>
        <pc:sldMkLst>
          <pc:docMk/>
          <pc:sldMk cId="3196136318" sldId="380"/>
        </pc:sldMkLst>
        <pc:spChg chg="del">
          <ac:chgData name="Masaki Suzuki" userId="2c4feb2ed34ad1a7" providerId="Windows Live" clId="Web-{88892A39-87BF-4DDE-A32E-E922096D6846}" dt="2021-05-17T05:04:30.467" v="2170"/>
          <ac:spMkLst>
            <pc:docMk/>
            <pc:sldMk cId="3196136318" sldId="380"/>
            <ac:spMk id="6" creationId="{5FD2ECB2-1C1A-40DA-AEDF-CF340048781A}"/>
          </ac:spMkLst>
        </pc:spChg>
        <pc:spChg chg="add mod">
          <ac:chgData name="Masaki Suzuki" userId="2c4feb2ed34ad1a7" providerId="Windows Live" clId="Web-{88892A39-87BF-4DDE-A32E-E922096D6846}" dt="2021-05-17T05:12:34.337" v="2267" actId="1076"/>
          <ac:spMkLst>
            <pc:docMk/>
            <pc:sldMk cId="3196136318" sldId="380"/>
            <ac:spMk id="8" creationId="{A9AC88FD-3B2C-47D2-994E-E6F8E0A73381}"/>
          </ac:spMkLst>
        </pc:spChg>
        <pc:picChg chg="del">
          <ac:chgData name="Masaki Suzuki" userId="2c4feb2ed34ad1a7" providerId="Windows Live" clId="Web-{88892A39-87BF-4DDE-A32E-E922096D6846}" dt="2021-05-17T05:04:17.233" v="2168"/>
          <ac:picMkLst>
            <pc:docMk/>
            <pc:sldMk cId="3196136318" sldId="380"/>
            <ac:picMk id="3" creationId="{387F9BA8-E02F-4797-AE4E-52F0A786CA49}"/>
          </ac:picMkLst>
        </pc:picChg>
        <pc:picChg chg="add mod">
          <ac:chgData name="Masaki Suzuki" userId="2c4feb2ed34ad1a7" providerId="Windows Live" clId="Web-{88892A39-87BF-4DDE-A32E-E922096D6846}" dt="2021-05-17T05:12:32.290" v="2266" actId="1076"/>
          <ac:picMkLst>
            <pc:docMk/>
            <pc:sldMk cId="3196136318" sldId="380"/>
            <ac:picMk id="4" creationId="{BEA98786-9A9F-49E3-9A7B-CA6469F47D6A}"/>
          </ac:picMkLst>
        </pc:picChg>
        <pc:picChg chg="add mod">
          <ac:chgData name="Masaki Suzuki" userId="2c4feb2ed34ad1a7" providerId="Windows Live" clId="Web-{88892A39-87BF-4DDE-A32E-E922096D6846}" dt="2021-05-17T05:12:24.868" v="2264" actId="14100"/>
          <ac:picMkLst>
            <pc:docMk/>
            <pc:sldMk cId="3196136318" sldId="380"/>
            <ac:picMk id="9" creationId="{286D1800-7862-4530-990A-A7BBFE8750ED}"/>
          </ac:picMkLst>
        </pc:picChg>
      </pc:sldChg>
      <pc:sldChg chg="addSp delSp modSp">
        <pc:chgData name="Masaki Suzuki" userId="2c4feb2ed34ad1a7" providerId="Windows Live" clId="Web-{88892A39-87BF-4DDE-A32E-E922096D6846}" dt="2021-05-17T00:52:10.548" v="25"/>
        <pc:sldMkLst>
          <pc:docMk/>
          <pc:sldMk cId="1593182105" sldId="388"/>
        </pc:sldMkLst>
        <pc:spChg chg="del mod">
          <ac:chgData name="Masaki Suzuki" userId="2c4feb2ed34ad1a7" providerId="Windows Live" clId="Web-{88892A39-87BF-4DDE-A32E-E922096D6846}" dt="2021-05-17T00:52:08.392" v="23"/>
          <ac:spMkLst>
            <pc:docMk/>
            <pc:sldMk cId="1593182105" sldId="388"/>
            <ac:spMk id="8" creationId="{489B8C89-D3E3-4D0D-BA91-F105A5FB1A38}"/>
          </ac:spMkLst>
        </pc:spChg>
        <pc:spChg chg="del mod">
          <ac:chgData name="Masaki Suzuki" userId="2c4feb2ed34ad1a7" providerId="Windows Live" clId="Web-{88892A39-87BF-4DDE-A32E-E922096D6846}" dt="2021-05-17T00:52:09.939" v="24"/>
          <ac:spMkLst>
            <pc:docMk/>
            <pc:sldMk cId="1593182105" sldId="388"/>
            <ac:spMk id="10" creationId="{28875E6B-EE27-4C11-A3FC-E53E595D8994}"/>
          </ac:spMkLst>
        </pc:spChg>
        <pc:spChg chg="del mod">
          <ac:chgData name="Masaki Suzuki" userId="2c4feb2ed34ad1a7" providerId="Windows Live" clId="Web-{88892A39-87BF-4DDE-A32E-E922096D6846}" dt="2021-05-17T00:52:10.548" v="25"/>
          <ac:spMkLst>
            <pc:docMk/>
            <pc:sldMk cId="1593182105" sldId="388"/>
            <ac:spMk id="12" creationId="{962E2C93-6645-411B-9C30-9EE2BB5BED38}"/>
          </ac:spMkLst>
        </pc:spChg>
        <pc:spChg chg="mod">
          <ac:chgData name="Masaki Suzuki" userId="2c4feb2ed34ad1a7" providerId="Windows Live" clId="Web-{88892A39-87BF-4DDE-A32E-E922096D6846}" dt="2021-05-17T00:52:05.220" v="22" actId="14100"/>
          <ac:spMkLst>
            <pc:docMk/>
            <pc:sldMk cId="1593182105" sldId="388"/>
            <ac:spMk id="14" creationId="{69C57023-3981-4D43-99B1-D7C32E618770}"/>
          </ac:spMkLst>
        </pc:spChg>
        <pc:picChg chg="add ord">
          <ac:chgData name="Masaki Suzuki" userId="2c4feb2ed34ad1a7" providerId="Windows Live" clId="Web-{88892A39-87BF-4DDE-A32E-E922096D6846}" dt="2021-05-17T00:51:46.423" v="17"/>
          <ac:picMkLst>
            <pc:docMk/>
            <pc:sldMk cId="1593182105" sldId="388"/>
            <ac:picMk id="5" creationId="{AB0ECB44-34DC-4F9B-90AB-8F707D35749A}"/>
          </ac:picMkLst>
        </pc:picChg>
      </pc:sldChg>
      <pc:sldChg chg="modSp">
        <pc:chgData name="Masaki Suzuki" userId="2c4feb2ed34ad1a7" providerId="Windows Live" clId="Web-{88892A39-87BF-4DDE-A32E-E922096D6846}" dt="2021-05-17T02:38:37.152" v="143" actId="1076"/>
        <pc:sldMkLst>
          <pc:docMk/>
          <pc:sldMk cId="1183160586" sldId="390"/>
        </pc:sldMkLst>
        <pc:spChg chg="mod">
          <ac:chgData name="Masaki Suzuki" userId="2c4feb2ed34ad1a7" providerId="Windows Live" clId="Web-{88892A39-87BF-4DDE-A32E-E922096D6846}" dt="2021-05-17T02:38:37.152" v="143" actId="1076"/>
          <ac:spMkLst>
            <pc:docMk/>
            <pc:sldMk cId="1183160586" sldId="390"/>
            <ac:spMk id="6" creationId="{3D5AF3EC-3873-4AB6-B7D8-5E6CBCFF9F81}"/>
          </ac:spMkLst>
        </pc:spChg>
        <pc:spChg chg="mod">
          <ac:chgData name="Masaki Suzuki" userId="2c4feb2ed34ad1a7" providerId="Windows Live" clId="Web-{88892A39-87BF-4DDE-A32E-E922096D6846}" dt="2021-05-17T02:38:19.386" v="137" actId="20577"/>
          <ac:spMkLst>
            <pc:docMk/>
            <pc:sldMk cId="1183160586" sldId="390"/>
            <ac:spMk id="11" creationId="{6767F72A-B215-4DDD-8F1E-F5C7B53A0E3B}"/>
          </ac:spMkLst>
        </pc:spChg>
        <pc:picChg chg="mod">
          <ac:chgData name="Masaki Suzuki" userId="2c4feb2ed34ad1a7" providerId="Windows Live" clId="Web-{88892A39-87BF-4DDE-A32E-E922096D6846}" dt="2021-05-17T02:38:28.340" v="139" actId="14100"/>
          <ac:picMkLst>
            <pc:docMk/>
            <pc:sldMk cId="1183160586" sldId="390"/>
            <ac:picMk id="3" creationId="{387F9BA8-E02F-4797-AE4E-52F0A786CA49}"/>
          </ac:picMkLst>
        </pc:picChg>
      </pc:sldChg>
      <pc:sldChg chg="addSp delSp modSp">
        <pc:chgData name="Masaki Suzuki" userId="2c4feb2ed34ad1a7" providerId="Windows Live" clId="Web-{88892A39-87BF-4DDE-A32E-E922096D6846}" dt="2021-05-17T00:50:44.968" v="11" actId="1076"/>
        <pc:sldMkLst>
          <pc:docMk/>
          <pc:sldMk cId="3947848655" sldId="392"/>
        </pc:sldMkLst>
        <pc:picChg chg="add del mod">
          <ac:chgData name="Masaki Suzuki" userId="2c4feb2ed34ad1a7" providerId="Windows Live" clId="Web-{88892A39-87BF-4DDE-A32E-E922096D6846}" dt="2021-05-17T00:49:57.061" v="5"/>
          <ac:picMkLst>
            <pc:docMk/>
            <pc:sldMk cId="3947848655" sldId="392"/>
            <ac:picMk id="5" creationId="{9775918A-9368-4AEA-8D85-807AA4587E74}"/>
          </ac:picMkLst>
        </pc:picChg>
        <pc:picChg chg="add mod">
          <ac:chgData name="Masaki Suzuki" userId="2c4feb2ed34ad1a7" providerId="Windows Live" clId="Web-{88892A39-87BF-4DDE-A32E-E922096D6846}" dt="2021-05-17T00:50:44.968" v="11" actId="1076"/>
          <ac:picMkLst>
            <pc:docMk/>
            <pc:sldMk cId="3947848655" sldId="392"/>
            <ac:picMk id="7" creationId="{67F4B108-F204-4908-8A64-A667B0F3C067}"/>
          </ac:picMkLst>
        </pc:picChg>
      </pc:sldChg>
      <pc:sldChg chg="addSp modSp">
        <pc:chgData name="Masaki Suzuki" userId="2c4feb2ed34ad1a7" providerId="Windows Live" clId="Web-{88892A39-87BF-4DDE-A32E-E922096D6846}" dt="2021-05-17T00:51:28.907" v="15" actId="1076"/>
        <pc:sldMkLst>
          <pc:docMk/>
          <pc:sldMk cId="1014582624" sldId="393"/>
        </pc:sldMkLst>
        <pc:picChg chg="add mod">
          <ac:chgData name="Masaki Suzuki" userId="2c4feb2ed34ad1a7" providerId="Windows Live" clId="Web-{88892A39-87BF-4DDE-A32E-E922096D6846}" dt="2021-05-17T00:51:28.907" v="15" actId="1076"/>
          <ac:picMkLst>
            <pc:docMk/>
            <pc:sldMk cId="1014582624" sldId="393"/>
            <ac:picMk id="5" creationId="{EEEA2487-8649-4C17-B468-83E3EC7EE49F}"/>
          </ac:picMkLst>
        </pc:picChg>
      </pc:sldChg>
      <pc:sldChg chg="addSp modSp">
        <pc:chgData name="Masaki Suzuki" userId="2c4feb2ed34ad1a7" providerId="Windows Live" clId="Web-{88892A39-87BF-4DDE-A32E-E922096D6846}" dt="2021-05-17T02:34:23.647" v="63" actId="1076"/>
        <pc:sldMkLst>
          <pc:docMk/>
          <pc:sldMk cId="1390421664" sldId="394"/>
        </pc:sldMkLst>
        <pc:spChg chg="mod">
          <ac:chgData name="Masaki Suzuki" userId="2c4feb2ed34ad1a7" providerId="Windows Live" clId="Web-{88892A39-87BF-4DDE-A32E-E922096D6846}" dt="2021-05-17T01:15:20.628" v="43" actId="1076"/>
          <ac:spMkLst>
            <pc:docMk/>
            <pc:sldMk cId="1390421664" sldId="394"/>
            <ac:spMk id="8" creationId="{489B8C89-D3E3-4D0D-BA91-F105A5FB1A38}"/>
          </ac:spMkLst>
        </pc:spChg>
        <pc:spChg chg="add mod">
          <ac:chgData name="Masaki Suzuki" userId="2c4feb2ed34ad1a7" providerId="Windows Live" clId="Web-{88892A39-87BF-4DDE-A32E-E922096D6846}" dt="2021-05-17T02:34:14.694" v="59" actId="1076"/>
          <ac:spMkLst>
            <pc:docMk/>
            <pc:sldMk cId="1390421664" sldId="394"/>
            <ac:spMk id="9" creationId="{0EEC27F1-701D-47C6-AB3A-926F33899CF9}"/>
          </ac:spMkLst>
        </pc:spChg>
        <pc:spChg chg="add mod">
          <ac:chgData name="Masaki Suzuki" userId="2c4feb2ed34ad1a7" providerId="Windows Live" clId="Web-{88892A39-87BF-4DDE-A32E-E922096D6846}" dt="2021-05-17T02:34:20.053" v="61" actId="1076"/>
          <ac:spMkLst>
            <pc:docMk/>
            <pc:sldMk cId="1390421664" sldId="394"/>
            <ac:spMk id="10" creationId="{C43AE364-8178-4B72-973B-7F654B93B3FE}"/>
          </ac:spMkLst>
        </pc:spChg>
        <pc:spChg chg="add mod">
          <ac:chgData name="Masaki Suzuki" userId="2c4feb2ed34ad1a7" providerId="Windows Live" clId="Web-{88892A39-87BF-4DDE-A32E-E922096D6846}" dt="2021-05-17T02:34:23.647" v="63" actId="1076"/>
          <ac:spMkLst>
            <pc:docMk/>
            <pc:sldMk cId="1390421664" sldId="394"/>
            <ac:spMk id="12" creationId="{81B65C96-9A3C-4897-91FE-A1F80A940DDF}"/>
          </ac:spMkLst>
        </pc:spChg>
        <pc:picChg chg="add mod ord">
          <ac:chgData name="Masaki Suzuki" userId="2c4feb2ed34ad1a7" providerId="Windows Live" clId="Web-{88892A39-87BF-4DDE-A32E-E922096D6846}" dt="2021-05-17T01:15:15.831" v="42"/>
          <ac:picMkLst>
            <pc:docMk/>
            <pc:sldMk cId="1390421664" sldId="394"/>
            <ac:picMk id="5" creationId="{631AC2AF-7180-4C07-9E91-D537FB2FA9D7}"/>
          </ac:picMkLst>
        </pc:picChg>
      </pc:sldChg>
      <pc:sldChg chg="modSp">
        <pc:chgData name="Masaki Suzuki" userId="2c4feb2ed34ad1a7" providerId="Windows Live" clId="Web-{88892A39-87BF-4DDE-A32E-E922096D6846}" dt="2021-05-17T02:34:39.475" v="64" actId="20577"/>
        <pc:sldMkLst>
          <pc:docMk/>
          <pc:sldMk cId="1275981446" sldId="397"/>
        </pc:sldMkLst>
        <pc:spChg chg="mod">
          <ac:chgData name="Masaki Suzuki" userId="2c4feb2ed34ad1a7" providerId="Windows Live" clId="Web-{88892A39-87BF-4DDE-A32E-E922096D6846}" dt="2021-05-17T02:34:39.475" v="64" actId="20577"/>
          <ac:spMkLst>
            <pc:docMk/>
            <pc:sldMk cId="1275981446" sldId="397"/>
            <ac:spMk id="11" creationId="{6767F72A-B215-4DDD-8F1E-F5C7B53A0E3B}"/>
          </ac:spMkLst>
        </pc:spChg>
      </pc:sldChg>
      <pc:sldChg chg="addSp delSp modSp ord">
        <pc:chgData name="Masaki Suzuki" userId="2c4feb2ed34ad1a7" providerId="Windows Live" clId="Web-{88892A39-87BF-4DDE-A32E-E922096D6846}" dt="2021-05-17T05:07:24.471" v="2212" actId="20577"/>
        <pc:sldMkLst>
          <pc:docMk/>
          <pc:sldMk cId="2961450010" sldId="399"/>
        </pc:sldMkLst>
        <pc:spChg chg="mod">
          <ac:chgData name="Masaki Suzuki" userId="2c4feb2ed34ad1a7" providerId="Windows Live" clId="Web-{88892A39-87BF-4DDE-A32E-E922096D6846}" dt="2021-05-17T05:07:24.471" v="2212" actId="20577"/>
          <ac:spMkLst>
            <pc:docMk/>
            <pc:sldMk cId="2961450010" sldId="399"/>
            <ac:spMk id="6" creationId="{5FD2ECB2-1C1A-40DA-AEDF-CF340048781A}"/>
          </ac:spMkLst>
        </pc:spChg>
        <pc:spChg chg="mod">
          <ac:chgData name="Masaki Suzuki" userId="2c4feb2ed34ad1a7" providerId="Windows Live" clId="Web-{88892A39-87BF-4DDE-A32E-E922096D6846}" dt="2021-05-17T05:07:08.283" v="2203" actId="14100"/>
          <ac:spMkLst>
            <pc:docMk/>
            <pc:sldMk cId="2961450010" sldId="399"/>
            <ac:spMk id="8" creationId="{489B8C89-D3E3-4D0D-BA91-F105A5FB1A38}"/>
          </ac:spMkLst>
        </pc:spChg>
        <pc:spChg chg="add del mod">
          <ac:chgData name="Masaki Suzuki" userId="2c4feb2ed34ad1a7" providerId="Windows Live" clId="Web-{88892A39-87BF-4DDE-A32E-E922096D6846}" dt="2021-05-17T02:40:27.374" v="172"/>
          <ac:spMkLst>
            <pc:docMk/>
            <pc:sldMk cId="2961450010" sldId="399"/>
            <ac:spMk id="10" creationId="{F42E9156-787B-4668-8E65-F8151A97C46C}"/>
          </ac:spMkLst>
        </pc:spChg>
        <pc:spChg chg="del mod">
          <ac:chgData name="Masaki Suzuki" userId="2c4feb2ed34ad1a7" providerId="Windows Live" clId="Web-{88892A39-87BF-4DDE-A32E-E922096D6846}" dt="2021-05-17T02:46:18.459" v="229"/>
          <ac:spMkLst>
            <pc:docMk/>
            <pc:sldMk cId="2961450010" sldId="399"/>
            <ac:spMk id="11" creationId="{6767F72A-B215-4DDD-8F1E-F5C7B53A0E3B}"/>
          </ac:spMkLst>
        </pc:spChg>
        <pc:spChg chg="add del mod">
          <ac:chgData name="Masaki Suzuki" userId="2c4feb2ed34ad1a7" providerId="Windows Live" clId="Web-{88892A39-87BF-4DDE-A32E-E922096D6846}" dt="2021-05-17T02:46:01.006" v="222"/>
          <ac:spMkLst>
            <pc:docMk/>
            <pc:sldMk cId="2961450010" sldId="399"/>
            <ac:spMk id="13" creationId="{A9738163-80EA-444E-A0C6-6B0CB2268C85}"/>
          </ac:spMkLst>
        </pc:spChg>
        <pc:picChg chg="mod">
          <ac:chgData name="Masaki Suzuki" userId="2c4feb2ed34ad1a7" providerId="Windows Live" clId="Web-{88892A39-87BF-4DDE-A32E-E922096D6846}" dt="2021-05-17T02:47:10.695" v="286" actId="1076"/>
          <ac:picMkLst>
            <pc:docMk/>
            <pc:sldMk cId="2961450010" sldId="399"/>
            <ac:picMk id="3" creationId="{387F9BA8-E02F-4797-AE4E-52F0A786CA49}"/>
          </ac:picMkLst>
        </pc:picChg>
        <pc:picChg chg="del mod">
          <ac:chgData name="Masaki Suzuki" userId="2c4feb2ed34ad1a7" providerId="Windows Live" clId="Web-{88892A39-87BF-4DDE-A32E-E922096D6846}" dt="2021-05-17T02:46:17.209" v="228"/>
          <ac:picMkLst>
            <pc:docMk/>
            <pc:sldMk cId="2961450010" sldId="399"/>
            <ac:picMk id="4" creationId="{570667D6-E959-4EC4-BFDC-3284F3372590}"/>
          </ac:picMkLst>
        </pc:picChg>
        <pc:picChg chg="add del mod ord">
          <ac:chgData name="Masaki Suzuki" userId="2c4feb2ed34ad1a7" providerId="Windows Live" clId="Web-{88892A39-87BF-4DDE-A32E-E922096D6846}" dt="2021-05-17T02:42:10.610" v="190"/>
          <ac:picMkLst>
            <pc:docMk/>
            <pc:sldMk cId="2961450010" sldId="399"/>
            <ac:picMk id="5" creationId="{2226C82D-756F-49D4-A97F-B7640FAD8DAF}"/>
          </ac:picMkLst>
        </pc:picChg>
        <pc:picChg chg="add del mod ord">
          <ac:chgData name="Masaki Suzuki" userId="2c4feb2ed34ad1a7" providerId="Windows Live" clId="Web-{88892A39-87BF-4DDE-A32E-E922096D6846}" dt="2021-05-17T02:44:05.988" v="206"/>
          <ac:picMkLst>
            <pc:docMk/>
            <pc:sldMk cId="2961450010" sldId="399"/>
            <ac:picMk id="7" creationId="{09BF6D8D-38CA-45FD-B1A4-149B80689BFF}"/>
          </ac:picMkLst>
        </pc:picChg>
        <pc:picChg chg="del">
          <ac:chgData name="Masaki Suzuki" userId="2c4feb2ed34ad1a7" providerId="Windows Live" clId="Web-{88892A39-87BF-4DDE-A32E-E922096D6846}" dt="2021-05-17T02:41:20.828" v="184"/>
          <ac:picMkLst>
            <pc:docMk/>
            <pc:sldMk cId="2961450010" sldId="399"/>
            <ac:picMk id="9" creationId="{C5BC1232-FEC1-468C-B34F-CA12D79E61BD}"/>
          </ac:picMkLst>
        </pc:picChg>
        <pc:picChg chg="add del mod">
          <ac:chgData name="Masaki Suzuki" userId="2c4feb2ed34ad1a7" providerId="Windows Live" clId="Web-{88892A39-87BF-4DDE-A32E-E922096D6846}" dt="2021-05-17T02:46:01.709" v="223"/>
          <ac:picMkLst>
            <pc:docMk/>
            <pc:sldMk cId="2961450010" sldId="399"/>
            <ac:picMk id="14" creationId="{CF770723-B83A-47E0-AECD-CC6122BB3BD9}"/>
          </ac:picMkLst>
        </pc:picChg>
        <pc:picChg chg="add del mod ord">
          <ac:chgData name="Masaki Suzuki" userId="2c4feb2ed34ad1a7" providerId="Windows Live" clId="Web-{88892A39-87BF-4DDE-A32E-E922096D6846}" dt="2021-05-17T02:44:53.754" v="217"/>
          <ac:picMkLst>
            <pc:docMk/>
            <pc:sldMk cId="2961450010" sldId="399"/>
            <ac:picMk id="15" creationId="{EB6ABAC5-8F78-486D-B865-7F50272286B4}"/>
          </ac:picMkLst>
        </pc:picChg>
        <pc:picChg chg="add del mod ord">
          <ac:chgData name="Masaki Suzuki" userId="2c4feb2ed34ad1a7" providerId="Windows Live" clId="Web-{88892A39-87BF-4DDE-A32E-E922096D6846}" dt="2021-05-17T05:06:14.845" v="2189"/>
          <ac:picMkLst>
            <pc:docMk/>
            <pc:sldMk cId="2961450010" sldId="399"/>
            <ac:picMk id="16" creationId="{CE48BF1D-85A0-4D64-8746-DA31B1EAFBE4}"/>
          </ac:picMkLst>
        </pc:picChg>
        <pc:picChg chg="add del mod ord">
          <ac:chgData name="Masaki Suzuki" userId="2c4feb2ed34ad1a7" providerId="Windows Live" clId="Web-{88892A39-87BF-4DDE-A32E-E922096D6846}" dt="2021-05-17T05:06:40.767" v="2197"/>
          <ac:picMkLst>
            <pc:docMk/>
            <pc:sldMk cId="2961450010" sldId="399"/>
            <ac:picMk id="17" creationId="{29B1E279-DF9D-49A2-A192-B248E9C40FBB}"/>
          </ac:picMkLst>
        </pc:picChg>
        <pc:picChg chg="add mod ord">
          <ac:chgData name="Masaki Suzuki" userId="2c4feb2ed34ad1a7" providerId="Windows Live" clId="Web-{88892A39-87BF-4DDE-A32E-E922096D6846}" dt="2021-05-17T05:07:02.564" v="2201"/>
          <ac:picMkLst>
            <pc:docMk/>
            <pc:sldMk cId="2961450010" sldId="399"/>
            <ac:picMk id="18" creationId="{92FCC0A8-185B-4A21-BD84-32FC0710A26B}"/>
          </ac:picMkLst>
        </pc:picChg>
      </pc:sldChg>
      <pc:sldChg chg="addSp modSp add replId">
        <pc:chgData name="Masaki Suzuki" userId="2c4feb2ed34ad1a7" providerId="Windows Live" clId="Web-{88892A39-87BF-4DDE-A32E-E922096D6846}" dt="2021-05-17T02:34:04.381" v="57" actId="20577"/>
        <pc:sldMkLst>
          <pc:docMk/>
          <pc:sldMk cId="673375447" sldId="403"/>
        </pc:sldMkLst>
        <pc:spChg chg="mod">
          <ac:chgData name="Masaki Suzuki" userId="2c4feb2ed34ad1a7" providerId="Windows Live" clId="Web-{88892A39-87BF-4DDE-A32E-E922096D6846}" dt="2021-05-17T02:34:04.381" v="57" actId="20577"/>
          <ac:spMkLst>
            <pc:docMk/>
            <pc:sldMk cId="673375447" sldId="403"/>
            <ac:spMk id="6" creationId="{5FD2ECB2-1C1A-40DA-AEDF-CF340048781A}"/>
          </ac:spMkLst>
        </pc:spChg>
        <pc:spChg chg="add mod">
          <ac:chgData name="Masaki Suzuki" userId="2c4feb2ed34ad1a7" providerId="Windows Live" clId="Web-{88892A39-87BF-4DDE-A32E-E922096D6846}" dt="2021-05-17T01:13:46.079" v="34" actId="1076"/>
          <ac:spMkLst>
            <pc:docMk/>
            <pc:sldMk cId="673375447" sldId="403"/>
            <ac:spMk id="9" creationId="{35883AFB-5968-4D19-A4DC-9362D904FBA3}"/>
          </ac:spMkLst>
        </pc:spChg>
        <pc:spChg chg="add mod">
          <ac:chgData name="Masaki Suzuki" userId="2c4feb2ed34ad1a7" providerId="Windows Live" clId="Web-{88892A39-87BF-4DDE-A32E-E922096D6846}" dt="2021-05-17T01:13:55.048" v="36" actId="1076"/>
          <ac:spMkLst>
            <pc:docMk/>
            <pc:sldMk cId="673375447" sldId="403"/>
            <ac:spMk id="10" creationId="{C5238B3F-8C32-490B-9BCC-26BB3D8E7C22}"/>
          </ac:spMkLst>
        </pc:spChg>
        <pc:spChg chg="add mod">
          <ac:chgData name="Masaki Suzuki" userId="2c4feb2ed34ad1a7" providerId="Windows Live" clId="Web-{88892A39-87BF-4DDE-A32E-E922096D6846}" dt="2021-05-17T01:14:00.173" v="38" actId="1076"/>
          <ac:spMkLst>
            <pc:docMk/>
            <pc:sldMk cId="673375447" sldId="403"/>
            <ac:spMk id="12" creationId="{EF7C5D37-C708-415C-841A-D7FBE3F2CB2A}"/>
          </ac:spMkLst>
        </pc:spChg>
        <pc:spChg chg="mod">
          <ac:chgData name="Masaki Suzuki" userId="2c4feb2ed34ad1a7" providerId="Windows Live" clId="Web-{88892A39-87BF-4DDE-A32E-E922096D6846}" dt="2021-05-17T01:13:27.266" v="30" actId="1076"/>
          <ac:spMkLst>
            <pc:docMk/>
            <pc:sldMk cId="673375447" sldId="403"/>
            <ac:spMk id="14" creationId="{69C57023-3981-4D43-99B1-D7C32E618770}"/>
          </ac:spMkLst>
        </pc:spChg>
      </pc:sldChg>
      <pc:sldChg chg="add del replId">
        <pc:chgData name="Masaki Suzuki" userId="2c4feb2ed34ad1a7" providerId="Windows Live" clId="Web-{88892A39-87BF-4DDE-A32E-E922096D6846}" dt="2021-05-17T01:13:09.969" v="27"/>
        <pc:sldMkLst>
          <pc:docMk/>
          <pc:sldMk cId="2344173192" sldId="403"/>
        </pc:sldMkLst>
      </pc:sldChg>
      <pc:sldChg chg="addSp delSp modSp add replId">
        <pc:chgData name="Masaki Suzuki" userId="2c4feb2ed34ad1a7" providerId="Windows Live" clId="Web-{88892A39-87BF-4DDE-A32E-E922096D6846}" dt="2021-05-17T05:08:16.582" v="2220" actId="20577"/>
        <pc:sldMkLst>
          <pc:docMk/>
          <pc:sldMk cId="1277930480" sldId="404"/>
        </pc:sldMkLst>
        <pc:spChg chg="mod">
          <ac:chgData name="Masaki Suzuki" userId="2c4feb2ed34ad1a7" providerId="Windows Live" clId="Web-{88892A39-87BF-4DDE-A32E-E922096D6846}" dt="2021-05-17T04:51:53.295" v="1983" actId="20577"/>
          <ac:spMkLst>
            <pc:docMk/>
            <pc:sldMk cId="1277930480" sldId="404"/>
            <ac:spMk id="6" creationId="{5FD2ECB2-1C1A-40DA-AEDF-CF340048781A}"/>
          </ac:spMkLst>
        </pc:spChg>
        <pc:spChg chg="del">
          <ac:chgData name="Masaki Suzuki" userId="2c4feb2ed34ad1a7" providerId="Windows Live" clId="Web-{88892A39-87BF-4DDE-A32E-E922096D6846}" dt="2021-05-17T02:51:43.357" v="354"/>
          <ac:spMkLst>
            <pc:docMk/>
            <pc:sldMk cId="1277930480" sldId="404"/>
            <ac:spMk id="8" creationId="{489B8C89-D3E3-4D0D-BA91-F105A5FB1A38}"/>
          </ac:spMkLst>
        </pc:spChg>
        <pc:spChg chg="add del mod">
          <ac:chgData name="Masaki Suzuki" userId="2c4feb2ed34ad1a7" providerId="Windows Live" clId="Web-{88892A39-87BF-4DDE-A32E-E922096D6846}" dt="2021-05-17T02:53:00.124" v="370"/>
          <ac:spMkLst>
            <pc:docMk/>
            <pc:sldMk cId="1277930480" sldId="404"/>
            <ac:spMk id="10" creationId="{5364B51E-CCFA-4810-B98B-137A1316A73A}"/>
          </ac:spMkLst>
        </pc:spChg>
        <pc:spChg chg="mod">
          <ac:chgData name="Masaki Suzuki" userId="2c4feb2ed34ad1a7" providerId="Windows Live" clId="Web-{88892A39-87BF-4DDE-A32E-E922096D6846}" dt="2021-05-17T05:08:16.582" v="2220" actId="20577"/>
          <ac:spMkLst>
            <pc:docMk/>
            <pc:sldMk cId="1277930480" sldId="404"/>
            <ac:spMk id="11" creationId="{6767F72A-B215-4DDD-8F1E-F5C7B53A0E3B}"/>
          </ac:spMkLst>
        </pc:spChg>
        <pc:spChg chg="add mod">
          <ac:chgData name="Masaki Suzuki" userId="2c4feb2ed34ad1a7" providerId="Windows Live" clId="Web-{88892A39-87BF-4DDE-A32E-E922096D6846}" dt="2021-05-17T05:08:09.160" v="2219" actId="1076"/>
          <ac:spMkLst>
            <pc:docMk/>
            <pc:sldMk cId="1277930480" sldId="404"/>
            <ac:spMk id="15" creationId="{6CB14702-E18C-43F2-BB2B-E36143E1C938}"/>
          </ac:spMkLst>
        </pc:spChg>
        <pc:spChg chg="add mod">
          <ac:chgData name="Masaki Suzuki" userId="2c4feb2ed34ad1a7" providerId="Windows Live" clId="Web-{88892A39-87BF-4DDE-A32E-E922096D6846}" dt="2021-05-17T05:08:05.456" v="2218" actId="1076"/>
          <ac:spMkLst>
            <pc:docMk/>
            <pc:sldMk cId="1277930480" sldId="404"/>
            <ac:spMk id="16" creationId="{38FABF01-DCE5-4953-ABAE-E23987BD5238}"/>
          </ac:spMkLst>
        </pc:spChg>
        <pc:picChg chg="mod">
          <ac:chgData name="Masaki Suzuki" userId="2c4feb2ed34ad1a7" providerId="Windows Live" clId="Web-{88892A39-87BF-4DDE-A32E-E922096D6846}" dt="2021-05-17T02:35:59.024" v="97" actId="1076"/>
          <ac:picMkLst>
            <pc:docMk/>
            <pc:sldMk cId="1277930480" sldId="404"/>
            <ac:picMk id="3" creationId="{387F9BA8-E02F-4797-AE4E-52F0A786CA49}"/>
          </ac:picMkLst>
        </pc:picChg>
        <pc:picChg chg="mod">
          <ac:chgData name="Masaki Suzuki" userId="2c4feb2ed34ad1a7" providerId="Windows Live" clId="Web-{88892A39-87BF-4DDE-A32E-E922096D6846}" dt="2021-05-17T02:35:57.696" v="96" actId="1076"/>
          <ac:picMkLst>
            <pc:docMk/>
            <pc:sldMk cId="1277930480" sldId="404"/>
            <ac:picMk id="4" creationId="{570667D6-E959-4EC4-BFDC-3284F3372590}"/>
          </ac:picMkLst>
        </pc:picChg>
        <pc:picChg chg="add mod">
          <ac:chgData name="Masaki Suzuki" userId="2c4feb2ed34ad1a7" providerId="Windows Live" clId="Web-{88892A39-87BF-4DDE-A32E-E922096D6846}" dt="2021-05-17T02:53:31.484" v="372" actId="1076"/>
          <ac:picMkLst>
            <pc:docMk/>
            <pc:sldMk cId="1277930480" sldId="404"/>
            <ac:picMk id="5" creationId="{EF920FE1-3465-4825-AAAB-40913AD310B3}"/>
          </ac:picMkLst>
        </pc:picChg>
        <pc:picChg chg="add del mod">
          <ac:chgData name="Masaki Suzuki" userId="2c4feb2ed34ad1a7" providerId="Windows Live" clId="Web-{88892A39-87BF-4DDE-A32E-E922096D6846}" dt="2021-05-17T02:52:58.124" v="369"/>
          <ac:picMkLst>
            <pc:docMk/>
            <pc:sldMk cId="1277930480" sldId="404"/>
            <ac:picMk id="7" creationId="{85B98E1C-E46A-48D4-93FA-CE91C8E21CA2}"/>
          </ac:picMkLst>
        </pc:picChg>
        <pc:picChg chg="del">
          <ac:chgData name="Masaki Suzuki" userId="2c4feb2ed34ad1a7" providerId="Windows Live" clId="Web-{88892A39-87BF-4DDE-A32E-E922096D6846}" dt="2021-05-17T02:36:43.181" v="131"/>
          <ac:picMkLst>
            <pc:docMk/>
            <pc:sldMk cId="1277930480" sldId="404"/>
            <ac:picMk id="9" creationId="{C5BC1232-FEC1-468C-B34F-CA12D79E61BD}"/>
          </ac:picMkLst>
        </pc:picChg>
        <pc:picChg chg="add del mod">
          <ac:chgData name="Masaki Suzuki" userId="2c4feb2ed34ad1a7" providerId="Windows Live" clId="Web-{88892A39-87BF-4DDE-A32E-E922096D6846}" dt="2021-05-17T05:07:30.706" v="2213"/>
          <ac:picMkLst>
            <pc:docMk/>
            <pc:sldMk cId="1277930480" sldId="404"/>
            <ac:picMk id="13" creationId="{23FAD491-701D-4995-A808-E9E3FAAC5558}"/>
          </ac:picMkLst>
        </pc:picChg>
        <pc:picChg chg="add mod ord">
          <ac:chgData name="Masaki Suzuki" userId="2c4feb2ed34ad1a7" providerId="Windows Live" clId="Web-{88892A39-87BF-4DDE-A32E-E922096D6846}" dt="2021-05-17T05:07:56.269" v="2216"/>
          <ac:picMkLst>
            <pc:docMk/>
            <pc:sldMk cId="1277930480" sldId="404"/>
            <ac:picMk id="17" creationId="{5BCEE403-A1C2-496E-BCE5-EA9DE16DD8DF}"/>
          </ac:picMkLst>
        </pc:picChg>
      </pc:sldChg>
      <pc:sldChg chg="addSp delSp modSp add replId">
        <pc:chgData name="Masaki Suzuki" userId="2c4feb2ed34ad1a7" providerId="Windows Live" clId="Web-{88892A39-87BF-4DDE-A32E-E922096D6846}" dt="2021-05-17T04:51:34.607" v="1980" actId="20577"/>
        <pc:sldMkLst>
          <pc:docMk/>
          <pc:sldMk cId="2805759793" sldId="405"/>
        </pc:sldMkLst>
        <pc:spChg chg="mod">
          <ac:chgData name="Masaki Suzuki" userId="2c4feb2ed34ad1a7" providerId="Windows Live" clId="Web-{88892A39-87BF-4DDE-A32E-E922096D6846}" dt="2021-05-17T04:51:34.607" v="1980" actId="20577"/>
          <ac:spMkLst>
            <pc:docMk/>
            <pc:sldMk cId="2805759793" sldId="405"/>
            <ac:spMk id="6" creationId="{5FD2ECB2-1C1A-40DA-AEDF-CF340048781A}"/>
          </ac:spMkLst>
        </pc:spChg>
        <pc:spChg chg="add mod">
          <ac:chgData name="Masaki Suzuki" userId="2c4feb2ed34ad1a7" providerId="Windows Live" clId="Web-{88892A39-87BF-4DDE-A32E-E922096D6846}" dt="2021-05-17T02:49:07.947" v="301" actId="1076"/>
          <ac:spMkLst>
            <pc:docMk/>
            <pc:sldMk cId="2805759793" sldId="405"/>
            <ac:spMk id="7" creationId="{B54B1752-4EA1-4E63-AE0C-4A6BE8C07E77}"/>
          </ac:spMkLst>
        </pc:spChg>
        <pc:spChg chg="del">
          <ac:chgData name="Masaki Suzuki" userId="2c4feb2ed34ad1a7" providerId="Windows Live" clId="Web-{88892A39-87BF-4DDE-A32E-E922096D6846}" dt="2021-05-17T02:44:44.270" v="216"/>
          <ac:spMkLst>
            <pc:docMk/>
            <pc:sldMk cId="2805759793" sldId="405"/>
            <ac:spMk id="8" creationId="{489B8C89-D3E3-4D0D-BA91-F105A5FB1A38}"/>
          </ac:spMkLst>
        </pc:spChg>
        <pc:spChg chg="mod">
          <ac:chgData name="Masaki Suzuki" userId="2c4feb2ed34ad1a7" providerId="Windows Live" clId="Web-{88892A39-87BF-4DDE-A32E-E922096D6846}" dt="2021-05-17T02:49:31.167" v="307" actId="1076"/>
          <ac:spMkLst>
            <pc:docMk/>
            <pc:sldMk cId="2805759793" sldId="405"/>
            <ac:spMk id="10" creationId="{F42E9156-787B-4668-8E65-F8151A97C46C}"/>
          </ac:spMkLst>
        </pc:spChg>
        <pc:spChg chg="mod">
          <ac:chgData name="Masaki Suzuki" userId="2c4feb2ed34ad1a7" providerId="Windows Live" clId="Web-{88892A39-87BF-4DDE-A32E-E922096D6846}" dt="2021-05-17T04:51:26.528" v="1975" actId="1076"/>
          <ac:spMkLst>
            <pc:docMk/>
            <pc:sldMk cId="2805759793" sldId="405"/>
            <ac:spMk id="11" creationId="{6767F72A-B215-4DDD-8F1E-F5C7B53A0E3B}"/>
          </ac:spMkLst>
        </pc:spChg>
        <pc:picChg chg="mod">
          <ac:chgData name="Masaki Suzuki" userId="2c4feb2ed34ad1a7" providerId="Windows Live" clId="Web-{88892A39-87BF-4DDE-A32E-E922096D6846}" dt="2021-05-17T04:51:21.544" v="1972" actId="1076"/>
          <ac:picMkLst>
            <pc:docMk/>
            <pc:sldMk cId="2805759793" sldId="405"/>
            <ac:picMk id="3" creationId="{387F9BA8-E02F-4797-AE4E-52F0A786CA49}"/>
          </ac:picMkLst>
        </pc:picChg>
        <pc:picChg chg="mod">
          <ac:chgData name="Masaki Suzuki" userId="2c4feb2ed34ad1a7" providerId="Windows Live" clId="Web-{88892A39-87BF-4DDE-A32E-E922096D6846}" dt="2021-05-17T04:51:22.981" v="1973" actId="1076"/>
          <ac:picMkLst>
            <pc:docMk/>
            <pc:sldMk cId="2805759793" sldId="405"/>
            <ac:picMk id="4" creationId="{570667D6-E959-4EC4-BFDC-3284F3372590}"/>
          </ac:picMkLst>
        </pc:picChg>
        <pc:picChg chg="add mod ord">
          <ac:chgData name="Masaki Suzuki" userId="2c4feb2ed34ad1a7" providerId="Windows Live" clId="Web-{88892A39-87BF-4DDE-A32E-E922096D6846}" dt="2021-05-17T02:48:25.150" v="294"/>
          <ac:picMkLst>
            <pc:docMk/>
            <pc:sldMk cId="2805759793" sldId="405"/>
            <ac:picMk id="5" creationId="{D27469A4-039F-4F67-A28D-9CEC3A87FBFC}"/>
          </ac:picMkLst>
        </pc:picChg>
        <pc:picChg chg="del">
          <ac:chgData name="Masaki Suzuki" userId="2c4feb2ed34ad1a7" providerId="Windows Live" clId="Web-{88892A39-87BF-4DDE-A32E-E922096D6846}" dt="2021-05-17T02:47:46.649" v="289"/>
          <ac:picMkLst>
            <pc:docMk/>
            <pc:sldMk cId="2805759793" sldId="405"/>
            <ac:picMk id="9" creationId="{C5BC1232-FEC1-468C-B34F-CA12D79E61BD}"/>
          </ac:picMkLst>
        </pc:picChg>
        <pc:picChg chg="add mod">
          <ac:chgData name="Masaki Suzuki" userId="2c4feb2ed34ad1a7" providerId="Windows Live" clId="Web-{88892A39-87BF-4DDE-A32E-E922096D6846}" dt="2021-05-17T02:49:27.479" v="306" actId="1076"/>
          <ac:picMkLst>
            <pc:docMk/>
            <pc:sldMk cId="2805759793" sldId="405"/>
            <ac:picMk id="13" creationId="{E4335118-F977-45EE-9A42-7BEE82BE7E39}"/>
          </ac:picMkLst>
        </pc:picChg>
      </pc:sldChg>
      <pc:sldChg chg="delSp modSp add del replId">
        <pc:chgData name="Masaki Suzuki" userId="2c4feb2ed34ad1a7" providerId="Windows Live" clId="Web-{88892A39-87BF-4DDE-A32E-E922096D6846}" dt="2021-05-17T04:52:20.311" v="1984"/>
        <pc:sldMkLst>
          <pc:docMk/>
          <pc:sldMk cId="798871384" sldId="406"/>
        </pc:sldMkLst>
        <pc:spChg chg="del mod">
          <ac:chgData name="Masaki Suzuki" userId="2c4feb2ed34ad1a7" providerId="Windows Live" clId="Web-{88892A39-87BF-4DDE-A32E-E922096D6846}" dt="2021-05-17T03:07:50.269" v="387"/>
          <ac:spMkLst>
            <pc:docMk/>
            <pc:sldMk cId="798871384" sldId="406"/>
            <ac:spMk id="6" creationId="{5FD2ECB2-1C1A-40DA-AEDF-CF340048781A}"/>
          </ac:spMkLst>
        </pc:spChg>
        <pc:spChg chg="mod">
          <ac:chgData name="Masaki Suzuki" userId="2c4feb2ed34ad1a7" providerId="Windows Live" clId="Web-{88892A39-87BF-4DDE-A32E-E922096D6846}" dt="2021-05-17T02:54:04.407" v="385" actId="1076"/>
          <ac:spMkLst>
            <pc:docMk/>
            <pc:sldMk cId="798871384" sldId="406"/>
            <ac:spMk id="11" creationId="{6767F72A-B215-4DDD-8F1E-F5C7B53A0E3B}"/>
          </ac:spMkLst>
        </pc:spChg>
        <pc:picChg chg="del mod">
          <ac:chgData name="Masaki Suzuki" userId="2c4feb2ed34ad1a7" providerId="Windows Live" clId="Web-{88892A39-87BF-4DDE-A32E-E922096D6846}" dt="2021-05-17T03:07:51.519" v="388"/>
          <ac:picMkLst>
            <pc:docMk/>
            <pc:sldMk cId="798871384" sldId="406"/>
            <ac:picMk id="3" creationId="{387F9BA8-E02F-4797-AE4E-52F0A786CA49}"/>
          </ac:picMkLst>
        </pc:picChg>
        <pc:picChg chg="mod">
          <ac:chgData name="Masaki Suzuki" userId="2c4feb2ed34ad1a7" providerId="Windows Live" clId="Web-{88892A39-87BF-4DDE-A32E-E922096D6846}" dt="2021-05-17T02:54:06.329" v="386" actId="1076"/>
          <ac:picMkLst>
            <pc:docMk/>
            <pc:sldMk cId="798871384" sldId="406"/>
            <ac:picMk id="4" creationId="{570667D6-E959-4EC4-BFDC-3284F3372590}"/>
          </ac:picMkLst>
        </pc:picChg>
      </pc:sldChg>
      <pc:sldChg chg="addSp delSp modSp add replId">
        <pc:chgData name="Masaki Suzuki" userId="2c4feb2ed34ad1a7" providerId="Windows Live" clId="Web-{88892A39-87BF-4DDE-A32E-E922096D6846}" dt="2021-05-17T05:09:12.333" v="2228" actId="1076"/>
        <pc:sldMkLst>
          <pc:docMk/>
          <pc:sldMk cId="3927025072" sldId="407"/>
        </pc:sldMkLst>
        <pc:spChg chg="add mod">
          <ac:chgData name="Masaki Suzuki" userId="2c4feb2ed34ad1a7" providerId="Windows Live" clId="Web-{88892A39-87BF-4DDE-A32E-E922096D6846}" dt="2021-05-17T03:36:32.775" v="901"/>
          <ac:spMkLst>
            <pc:docMk/>
            <pc:sldMk cId="3927025072" sldId="407"/>
            <ac:spMk id="7" creationId="{F7FD97D0-AD8D-4258-B326-F9CEA7554737}"/>
          </ac:spMkLst>
        </pc:spChg>
        <pc:spChg chg="add mod">
          <ac:chgData name="Masaki Suzuki" userId="2c4feb2ed34ad1a7" providerId="Windows Live" clId="Web-{88892A39-87BF-4DDE-A32E-E922096D6846}" dt="2021-05-17T03:34:45.929" v="863" actId="1076"/>
          <ac:spMkLst>
            <pc:docMk/>
            <pc:sldMk cId="3927025072" sldId="407"/>
            <ac:spMk id="8" creationId="{1466C7BE-7F99-4615-87B3-CCFA75BE1BA1}"/>
          </ac:spMkLst>
        </pc:spChg>
        <pc:spChg chg="mod">
          <ac:chgData name="Masaki Suzuki" userId="2c4feb2ed34ad1a7" providerId="Windows Live" clId="Web-{88892A39-87BF-4DDE-A32E-E922096D6846}" dt="2021-05-17T03:37:10.338" v="909" actId="20577"/>
          <ac:spMkLst>
            <pc:docMk/>
            <pc:sldMk cId="3927025072" sldId="407"/>
            <ac:spMk id="11" creationId="{6767F72A-B215-4DDD-8F1E-F5C7B53A0E3B}"/>
          </ac:spMkLst>
        </pc:spChg>
        <pc:spChg chg="mod">
          <ac:chgData name="Masaki Suzuki" userId="2c4feb2ed34ad1a7" providerId="Windows Live" clId="Web-{88892A39-87BF-4DDE-A32E-E922096D6846}" dt="2021-05-17T05:09:05.505" v="2226" actId="1076"/>
          <ac:spMkLst>
            <pc:docMk/>
            <pc:sldMk cId="3927025072" sldId="407"/>
            <ac:spMk id="15" creationId="{6CB14702-E18C-43F2-BB2B-E36143E1C938}"/>
          </ac:spMkLst>
        </pc:spChg>
        <pc:spChg chg="mod">
          <ac:chgData name="Masaki Suzuki" userId="2c4feb2ed34ad1a7" providerId="Windows Live" clId="Web-{88892A39-87BF-4DDE-A32E-E922096D6846}" dt="2021-05-17T05:09:12.333" v="2228" actId="1076"/>
          <ac:spMkLst>
            <pc:docMk/>
            <pc:sldMk cId="3927025072" sldId="407"/>
            <ac:spMk id="16" creationId="{38FABF01-DCE5-4953-ABAE-E23987BD5238}"/>
          </ac:spMkLst>
        </pc:spChg>
        <pc:picChg chg="add del mod">
          <ac:chgData name="Masaki Suzuki" userId="2c4feb2ed34ad1a7" providerId="Windows Live" clId="Web-{88892A39-87BF-4DDE-A32E-E922096D6846}" dt="2021-05-17T03:33:48.177" v="840"/>
          <ac:picMkLst>
            <pc:docMk/>
            <pc:sldMk cId="3927025072" sldId="407"/>
            <ac:picMk id="3" creationId="{D3C25A02-B60F-477C-9BD5-F2C7BD327D37}"/>
          </ac:picMkLst>
        </pc:picChg>
        <pc:picChg chg="del">
          <ac:chgData name="Masaki Suzuki" userId="2c4feb2ed34ad1a7" providerId="Windows Live" clId="Web-{88892A39-87BF-4DDE-A32E-E922096D6846}" dt="2021-05-17T03:08:54.786" v="446"/>
          <ac:picMkLst>
            <pc:docMk/>
            <pc:sldMk cId="3927025072" sldId="407"/>
            <ac:picMk id="5" creationId="{EF920FE1-3465-4825-AAAB-40913AD310B3}"/>
          </ac:picMkLst>
        </pc:picChg>
        <pc:picChg chg="add mod">
          <ac:chgData name="Masaki Suzuki" userId="2c4feb2ed34ad1a7" providerId="Windows Live" clId="Web-{88892A39-87BF-4DDE-A32E-E922096D6846}" dt="2021-05-17T03:33:51.818" v="841" actId="1076"/>
          <ac:picMkLst>
            <pc:docMk/>
            <pc:sldMk cId="3927025072" sldId="407"/>
            <ac:picMk id="6" creationId="{F61CF0E8-DF14-4E56-94AD-944804240FC9}"/>
          </ac:picMkLst>
        </pc:picChg>
        <pc:picChg chg="add del mod ord">
          <ac:chgData name="Masaki Suzuki" userId="2c4feb2ed34ad1a7" providerId="Windows Live" clId="Web-{88892A39-87BF-4DDE-A32E-E922096D6846}" dt="2021-05-17T05:08:22.175" v="2221"/>
          <ac:picMkLst>
            <pc:docMk/>
            <pc:sldMk cId="3927025072" sldId="407"/>
            <ac:picMk id="9" creationId="{3D3F69A6-6B59-4728-9A82-1CD4BC54FD30}"/>
          </ac:picMkLst>
        </pc:picChg>
        <pc:picChg chg="del">
          <ac:chgData name="Masaki Suzuki" userId="2c4feb2ed34ad1a7" providerId="Windows Live" clId="Web-{88892A39-87BF-4DDE-A32E-E922096D6846}" dt="2021-05-17T03:37:35.495" v="910"/>
          <ac:picMkLst>
            <pc:docMk/>
            <pc:sldMk cId="3927025072" sldId="407"/>
            <ac:picMk id="13" creationId="{23FAD491-701D-4995-A808-E9E3FAAC5558}"/>
          </ac:picMkLst>
        </pc:picChg>
        <pc:picChg chg="add mod ord">
          <ac:chgData name="Masaki Suzuki" userId="2c4feb2ed34ad1a7" providerId="Windows Live" clId="Web-{88892A39-87BF-4DDE-A32E-E922096D6846}" dt="2021-05-17T05:09:02.645" v="2225" actId="14100"/>
          <ac:picMkLst>
            <pc:docMk/>
            <pc:sldMk cId="3927025072" sldId="407"/>
            <ac:picMk id="14" creationId="{BD063AE9-0C4F-4A8B-9533-003FDE1A7211}"/>
          </ac:picMkLst>
        </pc:picChg>
      </pc:sldChg>
      <pc:sldChg chg="addSp delSp modSp add replId">
        <pc:chgData name="Masaki Suzuki" userId="2c4feb2ed34ad1a7" providerId="Windows Live" clId="Web-{88892A39-87BF-4DDE-A32E-E922096D6846}" dt="2021-05-17T03:22:08.912" v="600"/>
        <pc:sldMkLst>
          <pc:docMk/>
          <pc:sldMk cId="1670774392" sldId="408"/>
        </pc:sldMkLst>
        <pc:spChg chg="del">
          <ac:chgData name="Masaki Suzuki" userId="2c4feb2ed34ad1a7" providerId="Windows Live" clId="Web-{88892A39-87BF-4DDE-A32E-E922096D6846}" dt="2021-05-17T03:11:10.195" v="493"/>
          <ac:spMkLst>
            <pc:docMk/>
            <pc:sldMk cId="1670774392" sldId="408"/>
            <ac:spMk id="2" creationId="{8A2E0526-55FE-49DC-A249-8E7930DEA3AF}"/>
          </ac:spMkLst>
        </pc:spChg>
        <pc:spChg chg="mod">
          <ac:chgData name="Masaki Suzuki" userId="2c4feb2ed34ad1a7" providerId="Windows Live" clId="Web-{88892A39-87BF-4DDE-A32E-E922096D6846}" dt="2021-05-17T03:10:17.006" v="461" actId="1076"/>
          <ac:spMkLst>
            <pc:docMk/>
            <pc:sldMk cId="1670774392" sldId="408"/>
            <ac:spMk id="3" creationId="{8CC80356-C1A5-4ED7-A2FC-EABBE4275189}"/>
          </ac:spMkLst>
        </pc:spChg>
        <pc:spChg chg="add del mod">
          <ac:chgData name="Masaki Suzuki" userId="2c4feb2ed34ad1a7" providerId="Windows Live" clId="Web-{88892A39-87BF-4DDE-A32E-E922096D6846}" dt="2021-05-17T03:22:08.912" v="600"/>
          <ac:spMkLst>
            <pc:docMk/>
            <pc:sldMk cId="1670774392" sldId="408"/>
            <ac:spMk id="5" creationId="{4429567A-957A-490C-A33E-8C6FD07A3F8B}"/>
          </ac:spMkLst>
        </pc:spChg>
        <pc:spChg chg="del">
          <ac:chgData name="Masaki Suzuki" userId="2c4feb2ed34ad1a7" providerId="Windows Live" clId="Web-{88892A39-87BF-4DDE-A32E-E922096D6846}" dt="2021-05-17T03:11:12.164" v="495"/>
          <ac:spMkLst>
            <pc:docMk/>
            <pc:sldMk cId="1670774392" sldId="408"/>
            <ac:spMk id="16" creationId="{EE46083A-AB63-43FE-A3A7-C078F8E56F72}"/>
          </ac:spMkLst>
        </pc:spChg>
        <pc:spChg chg="del">
          <ac:chgData name="Masaki Suzuki" userId="2c4feb2ed34ad1a7" providerId="Windows Live" clId="Web-{88892A39-87BF-4DDE-A32E-E922096D6846}" dt="2021-05-17T03:11:11.320" v="494"/>
          <ac:spMkLst>
            <pc:docMk/>
            <pc:sldMk cId="1670774392" sldId="408"/>
            <ac:spMk id="18" creationId="{60673B82-E443-4AA9-9308-7F7198CAA02A}"/>
          </ac:spMkLst>
        </pc:spChg>
        <pc:spChg chg="mod">
          <ac:chgData name="Masaki Suzuki" userId="2c4feb2ed34ad1a7" providerId="Windows Live" clId="Web-{88892A39-87BF-4DDE-A32E-E922096D6846}" dt="2021-05-17T03:10:23.303" v="462" actId="20577"/>
          <ac:spMkLst>
            <pc:docMk/>
            <pc:sldMk cId="1670774392" sldId="408"/>
            <ac:spMk id="192" creationId="{00000000-0000-0000-0000-000000000000}"/>
          </ac:spMkLst>
        </pc:spChg>
        <pc:spChg chg="mod">
          <ac:chgData name="Masaki Suzuki" userId="2c4feb2ed34ad1a7" providerId="Windows Live" clId="Web-{88892A39-87BF-4DDE-A32E-E922096D6846}" dt="2021-05-17T03:13:57.495" v="540" actId="20577"/>
          <ac:spMkLst>
            <pc:docMk/>
            <pc:sldMk cId="1670774392" sldId="408"/>
            <ac:spMk id="193" creationId="{00000000-0000-0000-0000-000000000000}"/>
          </ac:spMkLst>
        </pc:spChg>
        <pc:picChg chg="add mod">
          <ac:chgData name="Masaki Suzuki" userId="2c4feb2ed34ad1a7" providerId="Windows Live" clId="Web-{88892A39-87BF-4DDE-A32E-E922096D6846}" dt="2021-05-17T03:14:14.699" v="542" actId="1076"/>
          <ac:picMkLst>
            <pc:docMk/>
            <pc:sldMk cId="1670774392" sldId="408"/>
            <ac:picMk id="4" creationId="{15486FAA-3C60-409D-BAFA-5DFEAA207B06}"/>
          </ac:picMkLst>
        </pc:picChg>
        <pc:picChg chg="del">
          <ac:chgData name="Masaki Suzuki" userId="2c4feb2ed34ad1a7" providerId="Windows Live" clId="Web-{88892A39-87BF-4DDE-A32E-E922096D6846}" dt="2021-05-17T03:10:27.147" v="464"/>
          <ac:picMkLst>
            <pc:docMk/>
            <pc:sldMk cId="1670774392" sldId="408"/>
            <ac:picMk id="11" creationId="{EE4A41E2-D9B2-4D49-9C4B-F14C4C09157E}"/>
          </ac:picMkLst>
        </pc:picChg>
        <pc:picChg chg="del">
          <ac:chgData name="Masaki Suzuki" userId="2c4feb2ed34ad1a7" providerId="Windows Live" clId="Web-{88892A39-87BF-4DDE-A32E-E922096D6846}" dt="2021-05-17T03:10:26.038" v="463"/>
          <ac:picMkLst>
            <pc:docMk/>
            <pc:sldMk cId="1670774392" sldId="408"/>
            <ac:picMk id="13" creationId="{FFCE94E5-7FC4-4EC7-8440-4F3D3AA40971}"/>
          </ac:picMkLst>
        </pc:picChg>
      </pc:sldChg>
      <pc:sldChg chg="addSp delSp modSp add replId">
        <pc:chgData name="Masaki Suzuki" userId="2c4feb2ed34ad1a7" providerId="Windows Live" clId="Web-{88892A39-87BF-4DDE-A32E-E922096D6846}" dt="2021-05-17T05:10:21.647" v="2246" actId="20577"/>
        <pc:sldMkLst>
          <pc:docMk/>
          <pc:sldMk cId="527678250" sldId="409"/>
        </pc:sldMkLst>
        <pc:spChg chg="mod">
          <ac:chgData name="Masaki Suzuki" userId="2c4feb2ed34ad1a7" providerId="Windows Live" clId="Web-{88892A39-87BF-4DDE-A32E-E922096D6846}" dt="2021-05-17T05:10:21.647" v="2246" actId="20577"/>
          <ac:spMkLst>
            <pc:docMk/>
            <pc:sldMk cId="527678250" sldId="409"/>
            <ac:spMk id="2" creationId="{89E8158B-5EEC-45B0-8FEB-AB7342825C24}"/>
          </ac:spMkLst>
        </pc:spChg>
        <pc:spChg chg="add mod">
          <ac:chgData name="Masaki Suzuki" userId="2c4feb2ed34ad1a7" providerId="Windows Live" clId="Web-{88892A39-87BF-4DDE-A32E-E922096D6846}" dt="2021-05-17T03:28:40.639" v="769" actId="20577"/>
          <ac:spMkLst>
            <pc:docMk/>
            <pc:sldMk cId="527678250" sldId="409"/>
            <ac:spMk id="6" creationId="{59DF8B85-DCF6-4C32-8C38-264C1E3FAD11}"/>
          </ac:spMkLst>
        </pc:spChg>
        <pc:spChg chg="add del mod">
          <ac:chgData name="Masaki Suzuki" userId="2c4feb2ed34ad1a7" providerId="Windows Live" clId="Web-{88892A39-87BF-4DDE-A32E-E922096D6846}" dt="2021-05-17T03:26:40.762" v="748"/>
          <ac:spMkLst>
            <pc:docMk/>
            <pc:sldMk cId="527678250" sldId="409"/>
            <ac:spMk id="7" creationId="{A7327DBA-57FB-41F7-A3C5-5AB059E8D753}"/>
          </ac:spMkLst>
        </pc:spChg>
        <pc:spChg chg="add mod">
          <ac:chgData name="Masaki Suzuki" userId="2c4feb2ed34ad1a7" providerId="Windows Live" clId="Web-{88892A39-87BF-4DDE-A32E-E922096D6846}" dt="2021-05-17T03:36:20.290" v="900"/>
          <ac:spMkLst>
            <pc:docMk/>
            <pc:sldMk cId="527678250" sldId="409"/>
            <ac:spMk id="8" creationId="{61291561-4E5D-45AC-82FD-AB9B72F12DC9}"/>
          </ac:spMkLst>
        </pc:spChg>
        <pc:spChg chg="mod">
          <ac:chgData name="Masaki Suzuki" userId="2c4feb2ed34ad1a7" providerId="Windows Live" clId="Web-{88892A39-87BF-4DDE-A32E-E922096D6846}" dt="2021-05-17T03:28:47.218" v="770" actId="20577"/>
          <ac:spMkLst>
            <pc:docMk/>
            <pc:sldMk cId="527678250" sldId="409"/>
            <ac:spMk id="11" creationId="{6767F72A-B215-4DDD-8F1E-F5C7B53A0E3B}"/>
          </ac:spMkLst>
        </pc:spChg>
        <pc:spChg chg="add mod">
          <ac:chgData name="Masaki Suzuki" userId="2c4feb2ed34ad1a7" providerId="Windows Live" clId="Web-{88892A39-87BF-4DDE-A32E-E922096D6846}" dt="2021-05-17T03:33:05.114" v="835" actId="14100"/>
          <ac:spMkLst>
            <pc:docMk/>
            <pc:sldMk cId="527678250" sldId="409"/>
            <ac:spMk id="14" creationId="{E2B0EA8D-77C7-4E25-A840-710611B44207}"/>
          </ac:spMkLst>
        </pc:spChg>
        <pc:spChg chg="del">
          <ac:chgData name="Masaki Suzuki" userId="2c4feb2ed34ad1a7" providerId="Windows Live" clId="Web-{88892A39-87BF-4DDE-A32E-E922096D6846}" dt="2021-05-17T03:24:23.337" v="700"/>
          <ac:spMkLst>
            <pc:docMk/>
            <pc:sldMk cId="527678250" sldId="409"/>
            <ac:spMk id="15" creationId="{6CB14702-E18C-43F2-BB2B-E36143E1C938}"/>
          </ac:spMkLst>
        </pc:spChg>
        <pc:spChg chg="del">
          <ac:chgData name="Masaki Suzuki" userId="2c4feb2ed34ad1a7" providerId="Windows Live" clId="Web-{88892A39-87BF-4DDE-A32E-E922096D6846}" dt="2021-05-17T03:24:24.384" v="701"/>
          <ac:spMkLst>
            <pc:docMk/>
            <pc:sldMk cId="527678250" sldId="409"/>
            <ac:spMk id="16" creationId="{38FABF01-DCE5-4953-ABAE-E23987BD5238}"/>
          </ac:spMkLst>
        </pc:spChg>
        <pc:spChg chg="add mod">
          <ac:chgData name="Masaki Suzuki" userId="2c4feb2ed34ad1a7" providerId="Windows Live" clId="Web-{88892A39-87BF-4DDE-A32E-E922096D6846}" dt="2021-05-17T03:36:11.993" v="899"/>
          <ac:spMkLst>
            <pc:docMk/>
            <pc:sldMk cId="527678250" sldId="409"/>
            <ac:spMk id="17" creationId="{0253CA8E-1FB7-44CB-9FB1-29D9546350B2}"/>
          </ac:spMkLst>
        </pc:spChg>
        <pc:spChg chg="add mod">
          <ac:chgData name="Masaki Suzuki" userId="2c4feb2ed34ad1a7" providerId="Windows Live" clId="Web-{88892A39-87BF-4DDE-A32E-E922096D6846}" dt="2021-05-17T03:36:04.633" v="898"/>
          <ac:spMkLst>
            <pc:docMk/>
            <pc:sldMk cId="527678250" sldId="409"/>
            <ac:spMk id="18" creationId="{77A3866F-AC7E-4845-9C79-E910D4A2F871}"/>
          </ac:spMkLst>
        </pc:spChg>
        <pc:spChg chg="add mod">
          <ac:chgData name="Masaki Suzuki" userId="2c4feb2ed34ad1a7" providerId="Windows Live" clId="Web-{88892A39-87BF-4DDE-A32E-E922096D6846}" dt="2021-05-17T03:33:00.317" v="834" actId="14100"/>
          <ac:spMkLst>
            <pc:docMk/>
            <pc:sldMk cId="527678250" sldId="409"/>
            <ac:spMk id="19" creationId="{693DF2C5-ACFF-4B5D-8338-EEAE0CE171F6}"/>
          </ac:spMkLst>
        </pc:spChg>
        <pc:spChg chg="add mod">
          <ac:chgData name="Masaki Suzuki" userId="2c4feb2ed34ad1a7" providerId="Windows Live" clId="Web-{88892A39-87BF-4DDE-A32E-E922096D6846}" dt="2021-05-17T03:32:56.426" v="833" actId="14100"/>
          <ac:spMkLst>
            <pc:docMk/>
            <pc:sldMk cId="527678250" sldId="409"/>
            <ac:spMk id="20" creationId="{6C98BF45-3880-4039-94C3-B90849ADED3E}"/>
          </ac:spMkLst>
        </pc:spChg>
        <pc:spChg chg="add mod">
          <ac:chgData name="Masaki Suzuki" userId="2c4feb2ed34ad1a7" providerId="Windows Live" clId="Web-{88892A39-87BF-4DDE-A32E-E922096D6846}" dt="2021-05-17T04:53:02.171" v="1999" actId="14100"/>
          <ac:spMkLst>
            <pc:docMk/>
            <pc:sldMk cId="527678250" sldId="409"/>
            <ac:spMk id="21" creationId="{74D3B98F-C497-4008-AC76-3551AB217B83}"/>
          </ac:spMkLst>
        </pc:spChg>
        <pc:grpChg chg="add">
          <ac:chgData name="Masaki Suzuki" userId="2c4feb2ed34ad1a7" providerId="Windows Live" clId="Web-{88892A39-87BF-4DDE-A32E-E922096D6846}" dt="2021-05-17T04:56:11.628" v="2084"/>
          <ac:grpSpMkLst>
            <pc:docMk/>
            <pc:sldMk cId="527678250" sldId="409"/>
            <ac:grpSpMk id="22" creationId="{5546354C-E823-413E-B8D2-F9AD10A36995}"/>
          </ac:grpSpMkLst>
        </pc:grpChg>
        <pc:picChg chg="del mod">
          <ac:chgData name="Masaki Suzuki" userId="2c4feb2ed34ad1a7" providerId="Windows Live" clId="Web-{88892A39-87BF-4DDE-A32E-E922096D6846}" dt="2021-05-17T03:30:43.830" v="785"/>
          <ac:picMkLst>
            <pc:docMk/>
            <pc:sldMk cId="527678250" sldId="409"/>
            <ac:picMk id="3" creationId="{D3C25A02-B60F-477C-9BD5-F2C7BD327D37}"/>
          </ac:picMkLst>
        </pc:picChg>
        <pc:picChg chg="add del mod">
          <ac:chgData name="Masaki Suzuki" userId="2c4feb2ed34ad1a7" providerId="Windows Live" clId="Web-{88892A39-87BF-4DDE-A32E-E922096D6846}" dt="2021-05-17T03:24:13.384" v="697" actId="1076"/>
          <ac:picMkLst>
            <pc:docMk/>
            <pc:sldMk cId="527678250" sldId="409"/>
            <ac:picMk id="4" creationId="{570667D6-E959-4EC4-BFDC-3284F3372590}"/>
          </ac:picMkLst>
        </pc:picChg>
        <pc:picChg chg="add">
          <ac:chgData name="Masaki Suzuki" userId="2c4feb2ed34ad1a7" providerId="Windows Live" clId="Web-{88892A39-87BF-4DDE-A32E-E922096D6846}" dt="2021-05-17T03:22:46.225" v="607"/>
          <ac:picMkLst>
            <pc:docMk/>
            <pc:sldMk cId="527678250" sldId="409"/>
            <ac:picMk id="5" creationId="{61240F2C-6E11-404C-9F28-3902C7FF1C0B}"/>
          </ac:picMkLst>
        </pc:picChg>
        <pc:picChg chg="add mod ord">
          <ac:chgData name="Masaki Suzuki" userId="2c4feb2ed34ad1a7" providerId="Windows Live" clId="Web-{88892A39-87BF-4DDE-A32E-E922096D6846}" dt="2021-05-17T03:31:04.549" v="798" actId="1076"/>
          <ac:picMkLst>
            <pc:docMk/>
            <pc:sldMk cId="527678250" sldId="409"/>
            <ac:picMk id="10" creationId="{040A5752-1ED4-479A-A1C7-74948A2FB62E}"/>
          </ac:picMkLst>
        </pc:picChg>
        <pc:picChg chg="del">
          <ac:chgData name="Masaki Suzuki" userId="2c4feb2ed34ad1a7" providerId="Windows Live" clId="Web-{88892A39-87BF-4DDE-A32E-E922096D6846}" dt="2021-05-17T03:24:21.196" v="699"/>
          <ac:picMkLst>
            <pc:docMk/>
            <pc:sldMk cId="527678250" sldId="409"/>
            <ac:picMk id="13" creationId="{23FAD491-701D-4995-A808-E9E3FAAC5558}"/>
          </ac:picMkLst>
        </pc:picChg>
      </pc:sldChg>
      <pc:sldChg chg="addSp delSp modSp add ord replId">
        <pc:chgData name="Masaki Suzuki" userId="2c4feb2ed34ad1a7" providerId="Windows Live" clId="Web-{88892A39-87BF-4DDE-A32E-E922096D6846}" dt="2021-05-17T05:09:47.005" v="2234" actId="1076"/>
        <pc:sldMkLst>
          <pc:docMk/>
          <pc:sldMk cId="2741674993" sldId="410"/>
        </pc:sldMkLst>
        <pc:spChg chg="mod">
          <ac:chgData name="Masaki Suzuki" userId="2c4feb2ed34ad1a7" providerId="Windows Live" clId="Web-{88892A39-87BF-4DDE-A32E-E922096D6846}" dt="2021-05-17T03:42:04.251" v="1014" actId="20577"/>
          <ac:spMkLst>
            <pc:docMk/>
            <pc:sldMk cId="2741674993" sldId="410"/>
            <ac:spMk id="6" creationId="{5FD2ECB2-1C1A-40DA-AEDF-CF340048781A}"/>
          </ac:spMkLst>
        </pc:spChg>
        <pc:spChg chg="add mod">
          <ac:chgData name="Masaki Suzuki" userId="2c4feb2ed34ad1a7" providerId="Windows Live" clId="Web-{88892A39-87BF-4DDE-A32E-E922096D6846}" dt="2021-05-17T05:09:47.005" v="2234" actId="1076"/>
          <ac:spMkLst>
            <pc:docMk/>
            <pc:sldMk cId="2741674993" sldId="410"/>
            <ac:spMk id="9" creationId="{60C9C8E0-0A06-4098-B944-CF7BE79A972A}"/>
          </ac:spMkLst>
        </pc:spChg>
        <pc:spChg chg="del">
          <ac:chgData name="Masaki Suzuki" userId="2c4feb2ed34ad1a7" providerId="Windows Live" clId="Web-{88892A39-87BF-4DDE-A32E-E922096D6846}" dt="2021-05-17T03:35:45.086" v="888"/>
          <ac:spMkLst>
            <pc:docMk/>
            <pc:sldMk cId="2741674993" sldId="410"/>
            <ac:spMk id="10" creationId="{6C99F207-5B1C-4201-ACAD-34FFD86ED353}"/>
          </ac:spMkLst>
        </pc:spChg>
        <pc:spChg chg="mod">
          <ac:chgData name="Masaki Suzuki" userId="2c4feb2ed34ad1a7" providerId="Windows Live" clId="Web-{88892A39-87BF-4DDE-A32E-E922096D6846}" dt="2021-05-17T03:41:54.188" v="1004" actId="20577"/>
          <ac:spMkLst>
            <pc:docMk/>
            <pc:sldMk cId="2741674993" sldId="410"/>
            <ac:spMk id="11" creationId="{6767F72A-B215-4DDD-8F1E-F5C7B53A0E3B}"/>
          </ac:spMkLst>
        </pc:spChg>
        <pc:spChg chg="del">
          <ac:chgData name="Masaki Suzuki" userId="2c4feb2ed34ad1a7" providerId="Windows Live" clId="Web-{88892A39-87BF-4DDE-A32E-E922096D6846}" dt="2021-05-17T03:35:48.071" v="894"/>
          <ac:spMkLst>
            <pc:docMk/>
            <pc:sldMk cId="2741674993" sldId="410"/>
            <ac:spMk id="29" creationId="{8DB1D132-9820-4E32-A1A4-69E7B538CE08}"/>
          </ac:spMkLst>
        </pc:spChg>
        <pc:spChg chg="del">
          <ac:chgData name="Masaki Suzuki" userId="2c4feb2ed34ad1a7" providerId="Windows Live" clId="Web-{88892A39-87BF-4DDE-A32E-E922096D6846}" dt="2021-05-17T03:35:48.555" v="895"/>
          <ac:spMkLst>
            <pc:docMk/>
            <pc:sldMk cId="2741674993" sldId="410"/>
            <ac:spMk id="30" creationId="{FDEE05C9-3535-4505-B261-2CCCA95E77CF}"/>
          </ac:spMkLst>
        </pc:spChg>
        <pc:spChg chg="del">
          <ac:chgData name="Masaki Suzuki" userId="2c4feb2ed34ad1a7" providerId="Windows Live" clId="Web-{88892A39-87BF-4DDE-A32E-E922096D6846}" dt="2021-05-17T03:35:49.946" v="896"/>
          <ac:spMkLst>
            <pc:docMk/>
            <pc:sldMk cId="2741674993" sldId="410"/>
            <ac:spMk id="31" creationId="{422ED786-6EEC-4ED4-8D95-9AAD1612D750}"/>
          </ac:spMkLst>
        </pc:spChg>
        <pc:spChg chg="del">
          <ac:chgData name="Masaki Suzuki" userId="2c4feb2ed34ad1a7" providerId="Windows Live" clId="Web-{88892A39-87BF-4DDE-A32E-E922096D6846}" dt="2021-05-17T03:35:50.367" v="897"/>
          <ac:spMkLst>
            <pc:docMk/>
            <pc:sldMk cId="2741674993" sldId="410"/>
            <ac:spMk id="32" creationId="{C5C2EBCF-F84F-4E7F-96D8-B359380B1F3F}"/>
          </ac:spMkLst>
        </pc:spChg>
        <pc:picChg chg="del">
          <ac:chgData name="Masaki Suzuki" userId="2c4feb2ed34ad1a7" providerId="Windows Live" clId="Web-{88892A39-87BF-4DDE-A32E-E922096D6846}" dt="2021-05-17T03:35:47.242" v="892"/>
          <ac:picMkLst>
            <pc:docMk/>
            <pc:sldMk cId="2741674993" sldId="410"/>
            <ac:picMk id="5" creationId="{C5A18FD1-677F-407D-B444-FC888788B7F3}"/>
          </ac:picMkLst>
        </pc:picChg>
        <pc:picChg chg="add del mod">
          <ac:chgData name="Masaki Suzuki" userId="2c4feb2ed34ad1a7" providerId="Windows Live" clId="Web-{88892A39-87BF-4DDE-A32E-E922096D6846}" dt="2021-05-17T05:09:18.958" v="2229"/>
          <ac:picMkLst>
            <pc:docMk/>
            <pc:sldMk cId="2741674993" sldId="410"/>
            <ac:picMk id="7" creationId="{0A2C9E22-8405-4313-B360-70C7A54E5376}"/>
          </ac:picMkLst>
        </pc:picChg>
        <pc:picChg chg="del">
          <ac:chgData name="Masaki Suzuki" userId="2c4feb2ed34ad1a7" providerId="Windows Live" clId="Web-{88892A39-87BF-4DDE-A32E-E922096D6846}" dt="2021-05-17T03:35:47.274" v="893"/>
          <ac:picMkLst>
            <pc:docMk/>
            <pc:sldMk cId="2741674993" sldId="410"/>
            <ac:picMk id="8" creationId="{F73BDDA4-14C0-47F1-9207-551125BC75CB}"/>
          </ac:picMkLst>
        </pc:picChg>
        <pc:picChg chg="add mod ord">
          <ac:chgData name="Masaki Suzuki" userId="2c4feb2ed34ad1a7" providerId="Windows Live" clId="Web-{88892A39-87BF-4DDE-A32E-E922096D6846}" dt="2021-05-17T05:09:43.537" v="2233"/>
          <ac:picMkLst>
            <pc:docMk/>
            <pc:sldMk cId="2741674993" sldId="410"/>
            <ac:picMk id="12" creationId="{199CCCBE-2B53-4A12-AC07-C60097DDD491}"/>
          </ac:picMkLst>
        </pc:picChg>
        <pc:picChg chg="del">
          <ac:chgData name="Masaki Suzuki" userId="2c4feb2ed34ad1a7" providerId="Windows Live" clId="Web-{88892A39-87BF-4DDE-A32E-E922096D6846}" dt="2021-05-17T03:35:43.945" v="886"/>
          <ac:picMkLst>
            <pc:docMk/>
            <pc:sldMk cId="2741674993" sldId="410"/>
            <ac:picMk id="16" creationId="{C2870489-08E4-4DB6-857B-95979CE6063B}"/>
          </ac:picMkLst>
        </pc:picChg>
        <pc:picChg chg="del">
          <ac:chgData name="Masaki Suzuki" userId="2c4feb2ed34ad1a7" providerId="Windows Live" clId="Web-{88892A39-87BF-4DDE-A32E-E922096D6846}" dt="2021-05-17T03:35:45.539" v="889"/>
          <ac:picMkLst>
            <pc:docMk/>
            <pc:sldMk cId="2741674993" sldId="410"/>
            <ac:picMk id="17" creationId="{A904F0FA-F1A2-4A3A-A931-E8ADEF92451A}"/>
          </ac:picMkLst>
        </pc:picChg>
        <pc:picChg chg="del">
          <ac:chgData name="Masaki Suzuki" userId="2c4feb2ed34ad1a7" providerId="Windows Live" clId="Web-{88892A39-87BF-4DDE-A32E-E922096D6846}" dt="2021-05-17T03:35:45.055" v="887"/>
          <ac:picMkLst>
            <pc:docMk/>
            <pc:sldMk cId="2741674993" sldId="410"/>
            <ac:picMk id="25" creationId="{B583C938-271B-4455-A451-4E2F28FBB3A7}"/>
          </ac:picMkLst>
        </pc:picChg>
        <pc:picChg chg="del">
          <ac:chgData name="Masaki Suzuki" userId="2c4feb2ed34ad1a7" providerId="Windows Live" clId="Web-{88892A39-87BF-4DDE-A32E-E922096D6846}" dt="2021-05-17T03:35:42.399" v="885"/>
          <ac:picMkLst>
            <pc:docMk/>
            <pc:sldMk cId="2741674993" sldId="410"/>
            <ac:picMk id="26" creationId="{AA801591-D22A-4A6F-A041-75E1A84786EA}"/>
          </ac:picMkLst>
        </pc:picChg>
        <pc:picChg chg="del">
          <ac:chgData name="Masaki Suzuki" userId="2c4feb2ed34ad1a7" providerId="Windows Live" clId="Web-{88892A39-87BF-4DDE-A32E-E922096D6846}" dt="2021-05-17T03:35:46.492" v="891"/>
          <ac:picMkLst>
            <pc:docMk/>
            <pc:sldMk cId="2741674993" sldId="410"/>
            <ac:picMk id="27" creationId="{E7B924F5-0515-499A-A5DC-F126D15D027A}"/>
          </ac:picMkLst>
        </pc:picChg>
        <pc:picChg chg="del">
          <ac:chgData name="Masaki Suzuki" userId="2c4feb2ed34ad1a7" providerId="Windows Live" clId="Web-{88892A39-87BF-4DDE-A32E-E922096D6846}" dt="2021-05-17T03:35:45.570" v="890"/>
          <ac:picMkLst>
            <pc:docMk/>
            <pc:sldMk cId="2741674993" sldId="410"/>
            <ac:picMk id="28" creationId="{58E5285A-8A27-495D-B2CF-C062779F5E3F}"/>
          </ac:picMkLst>
        </pc:picChg>
      </pc:sldChg>
      <pc:sldChg chg="addSp delSp modSp add replId">
        <pc:chgData name="Masaki Suzuki" userId="2c4feb2ed34ad1a7" providerId="Windows Live" clId="Web-{88892A39-87BF-4DDE-A32E-E922096D6846}" dt="2021-05-17T05:11:20.257" v="2256" actId="1076"/>
        <pc:sldMkLst>
          <pc:docMk/>
          <pc:sldMk cId="3242109153" sldId="411"/>
        </pc:sldMkLst>
        <pc:spChg chg="add del mod">
          <ac:chgData name="Masaki Suzuki" userId="2c4feb2ed34ad1a7" providerId="Windows Live" clId="Web-{88892A39-87BF-4DDE-A32E-E922096D6846}" dt="2021-05-17T04:53:22.718" v="2004" actId="20577"/>
          <ac:spMkLst>
            <pc:docMk/>
            <pc:sldMk cId="3242109153" sldId="411"/>
            <ac:spMk id="6" creationId="{5FD2ECB2-1C1A-40DA-AEDF-CF340048781A}"/>
          </ac:spMkLst>
        </pc:spChg>
        <pc:spChg chg="add del mod">
          <ac:chgData name="Masaki Suzuki" userId="2c4feb2ed34ad1a7" providerId="Windows Live" clId="Web-{88892A39-87BF-4DDE-A32E-E922096D6846}" dt="2021-05-17T03:40:40.968" v="983"/>
          <ac:spMkLst>
            <pc:docMk/>
            <pc:sldMk cId="3242109153" sldId="411"/>
            <ac:spMk id="7" creationId="{3B6CA35B-B602-4B07-94F8-A705C8A7E090}"/>
          </ac:spMkLst>
        </pc:spChg>
        <pc:spChg chg="add mod">
          <ac:chgData name="Masaki Suzuki" userId="2c4feb2ed34ad1a7" providerId="Windows Live" clId="Web-{88892A39-87BF-4DDE-A32E-E922096D6846}" dt="2021-05-17T05:11:20.257" v="2256" actId="1076"/>
          <ac:spMkLst>
            <pc:docMk/>
            <pc:sldMk cId="3242109153" sldId="411"/>
            <ac:spMk id="9" creationId="{A2D35078-6BD9-4834-B9E2-7CED68C1BF28}"/>
          </ac:spMkLst>
        </pc:spChg>
        <pc:spChg chg="mod">
          <ac:chgData name="Masaki Suzuki" userId="2c4feb2ed34ad1a7" providerId="Windows Live" clId="Web-{88892A39-87BF-4DDE-A32E-E922096D6846}" dt="2021-05-17T03:42:29.595" v="1027" actId="14100"/>
          <ac:spMkLst>
            <pc:docMk/>
            <pc:sldMk cId="3242109153" sldId="411"/>
            <ac:spMk id="11" creationId="{6767F72A-B215-4DDD-8F1E-F5C7B53A0E3B}"/>
          </ac:spMkLst>
        </pc:spChg>
        <pc:picChg chg="add del mod">
          <ac:chgData name="Masaki Suzuki" userId="2c4feb2ed34ad1a7" providerId="Windows Live" clId="Web-{88892A39-87BF-4DDE-A32E-E922096D6846}" dt="2021-05-17T05:10:30.116" v="2247"/>
          <ac:picMkLst>
            <pc:docMk/>
            <pc:sldMk cId="3242109153" sldId="411"/>
            <ac:picMk id="5" creationId="{291503A2-E0EF-49A0-BFC7-9E41AD7869B0}"/>
          </ac:picMkLst>
        </pc:picChg>
        <pc:picChg chg="add mod">
          <ac:chgData name="Masaki Suzuki" userId="2c4feb2ed34ad1a7" providerId="Windows Live" clId="Web-{88892A39-87BF-4DDE-A32E-E922096D6846}" dt="2021-05-17T05:11:16.711" v="2255" actId="1076"/>
          <ac:picMkLst>
            <pc:docMk/>
            <pc:sldMk cId="3242109153" sldId="411"/>
            <ac:picMk id="13" creationId="{9725BFBC-B588-4EFD-B893-50D46CCC234F}"/>
          </ac:picMkLst>
        </pc:picChg>
        <pc:picChg chg="add mod ord">
          <ac:chgData name="Masaki Suzuki" userId="2c4feb2ed34ad1a7" providerId="Windows Live" clId="Web-{88892A39-87BF-4DDE-A32E-E922096D6846}" dt="2021-05-17T05:11:11.101" v="2253" actId="1076"/>
          <ac:picMkLst>
            <pc:docMk/>
            <pc:sldMk cId="3242109153" sldId="411"/>
            <ac:picMk id="14" creationId="{1B748481-3BD4-471A-B8B2-495C948C4472}"/>
          </ac:picMkLst>
        </pc:picChg>
      </pc:sldChg>
      <pc:sldChg chg="addSp delSp modSp add replId">
        <pc:chgData name="Masaki Suzuki" userId="2c4feb2ed34ad1a7" providerId="Windows Live" clId="Web-{88892A39-87BF-4DDE-A32E-E922096D6846}" dt="2021-05-17T05:11:39.383" v="2261" actId="20577"/>
        <pc:sldMkLst>
          <pc:docMk/>
          <pc:sldMk cId="462141805" sldId="412"/>
        </pc:sldMkLst>
        <pc:spChg chg="mod">
          <ac:chgData name="Masaki Suzuki" userId="2c4feb2ed34ad1a7" providerId="Windows Live" clId="Web-{88892A39-87BF-4DDE-A32E-E922096D6846}" dt="2021-05-17T05:11:39.383" v="2261" actId="20577"/>
          <ac:spMkLst>
            <pc:docMk/>
            <pc:sldMk cId="462141805" sldId="412"/>
            <ac:spMk id="6" creationId="{5FD2ECB2-1C1A-40DA-AEDF-CF340048781A}"/>
          </ac:spMkLst>
        </pc:spChg>
        <pc:spChg chg="add">
          <ac:chgData name="Masaki Suzuki" userId="2c4feb2ed34ad1a7" providerId="Windows Live" clId="Web-{88892A39-87BF-4DDE-A32E-E922096D6846}" dt="2021-05-17T03:46:01.849" v="1082"/>
          <ac:spMkLst>
            <pc:docMk/>
            <pc:sldMk cId="462141805" sldId="412"/>
            <ac:spMk id="8" creationId="{0F966EFD-9140-4773-B0AC-78A6954DD2C0}"/>
          </ac:spMkLst>
        </pc:spChg>
        <pc:spChg chg="del">
          <ac:chgData name="Masaki Suzuki" userId="2c4feb2ed34ad1a7" providerId="Windows Live" clId="Web-{88892A39-87BF-4DDE-A32E-E922096D6846}" dt="2021-05-17T03:45:28.489" v="1073"/>
          <ac:spMkLst>
            <pc:docMk/>
            <pc:sldMk cId="462141805" sldId="412"/>
            <ac:spMk id="9" creationId="{A2D35078-6BD9-4834-B9E2-7CED68C1BF28}"/>
          </ac:spMkLst>
        </pc:spChg>
        <pc:spChg chg="mod">
          <ac:chgData name="Masaki Suzuki" userId="2c4feb2ed34ad1a7" providerId="Windows Live" clId="Web-{88892A39-87BF-4DDE-A32E-E922096D6846}" dt="2021-05-17T05:03:38.076" v="2166" actId="20577"/>
          <ac:spMkLst>
            <pc:docMk/>
            <pc:sldMk cId="462141805" sldId="412"/>
            <ac:spMk id="11" creationId="{6767F72A-B215-4DDD-8F1E-F5C7B53A0E3B}"/>
          </ac:spMkLst>
        </pc:spChg>
        <pc:spChg chg="add">
          <ac:chgData name="Masaki Suzuki" userId="2c4feb2ed34ad1a7" providerId="Windows Live" clId="Web-{88892A39-87BF-4DDE-A32E-E922096D6846}" dt="2021-05-17T03:46:02.021" v="1083"/>
          <ac:spMkLst>
            <pc:docMk/>
            <pc:sldMk cId="462141805" sldId="412"/>
            <ac:spMk id="15" creationId="{EA32C22F-BF03-4F9B-AF1D-B7A6B9866F0C}"/>
          </ac:spMkLst>
        </pc:spChg>
        <pc:spChg chg="add">
          <ac:chgData name="Masaki Suzuki" userId="2c4feb2ed34ad1a7" providerId="Windows Live" clId="Web-{88892A39-87BF-4DDE-A32E-E922096D6846}" dt="2021-05-17T03:46:02.193" v="1084"/>
          <ac:spMkLst>
            <pc:docMk/>
            <pc:sldMk cId="462141805" sldId="412"/>
            <ac:spMk id="17" creationId="{4AFB82B3-9008-49B3-981C-321CEB676ADE}"/>
          </ac:spMkLst>
        </pc:spChg>
        <pc:spChg chg="add del mod">
          <ac:chgData name="Masaki Suzuki" userId="2c4feb2ed34ad1a7" providerId="Windows Live" clId="Web-{88892A39-87BF-4DDE-A32E-E922096D6846}" dt="2021-05-17T03:47:50.602" v="1095"/>
          <ac:spMkLst>
            <pc:docMk/>
            <pc:sldMk cId="462141805" sldId="412"/>
            <ac:spMk id="21" creationId="{A87C7934-EFD8-473D-A664-368BB352630C}"/>
          </ac:spMkLst>
        </pc:spChg>
        <pc:spChg chg="add del mod">
          <ac:chgData name="Masaki Suzuki" userId="2c4feb2ed34ad1a7" providerId="Windows Live" clId="Web-{88892A39-87BF-4DDE-A32E-E922096D6846}" dt="2021-05-17T03:51:05.700" v="1151"/>
          <ac:spMkLst>
            <pc:docMk/>
            <pc:sldMk cId="462141805" sldId="412"/>
            <ac:spMk id="24" creationId="{396B7F22-FF9A-4C7F-AB7C-9D84349168E8}"/>
          </ac:spMkLst>
        </pc:spChg>
        <pc:spChg chg="add del mod">
          <ac:chgData name="Masaki Suzuki" userId="2c4feb2ed34ad1a7" providerId="Windows Live" clId="Web-{88892A39-87BF-4DDE-A32E-E922096D6846}" dt="2021-05-17T03:51:30.419" v="1158"/>
          <ac:spMkLst>
            <pc:docMk/>
            <pc:sldMk cId="462141805" sldId="412"/>
            <ac:spMk id="25" creationId="{287D128F-F4B4-4529-8A36-B56A7A6E54B7}"/>
          </ac:spMkLst>
        </pc:spChg>
        <pc:spChg chg="add mod">
          <ac:chgData name="Masaki Suzuki" userId="2c4feb2ed34ad1a7" providerId="Windows Live" clId="Web-{88892A39-87BF-4DDE-A32E-E922096D6846}" dt="2021-05-17T04:01:12.635" v="1353" actId="1076"/>
          <ac:spMkLst>
            <pc:docMk/>
            <pc:sldMk cId="462141805" sldId="412"/>
            <ac:spMk id="28" creationId="{BF9A3ACD-5C80-4A5D-8362-78F95A232DF9}"/>
          </ac:spMkLst>
        </pc:spChg>
        <pc:grpChg chg="add mod">
          <ac:chgData name="Masaki Suzuki" userId="2c4feb2ed34ad1a7" providerId="Windows Live" clId="Web-{88892A39-87BF-4DDE-A32E-E922096D6846}" dt="2021-05-17T03:46:31.725" v="1088" actId="1076"/>
          <ac:grpSpMkLst>
            <pc:docMk/>
            <pc:sldMk cId="462141805" sldId="412"/>
            <ac:grpSpMk id="18" creationId="{6340E4C9-59F9-4701-B797-9C2D8CCB2521}"/>
          </ac:grpSpMkLst>
        </pc:grpChg>
        <pc:picChg chg="mod">
          <ac:chgData name="Masaki Suzuki" userId="2c4feb2ed34ad1a7" providerId="Windows Live" clId="Web-{88892A39-87BF-4DDE-A32E-E922096D6846}" dt="2021-05-17T03:55:48.628" v="1192" actId="1076"/>
          <ac:picMkLst>
            <pc:docMk/>
            <pc:sldMk cId="462141805" sldId="412"/>
            <ac:picMk id="3" creationId="{387F9BA8-E02F-4797-AE4E-52F0A786CA49}"/>
          </ac:picMkLst>
        </pc:picChg>
        <pc:picChg chg="mod">
          <ac:chgData name="Masaki Suzuki" userId="2c4feb2ed34ad1a7" providerId="Windows Live" clId="Web-{88892A39-87BF-4DDE-A32E-E922096D6846}" dt="2021-05-17T03:55:46.300" v="1191" actId="1076"/>
          <ac:picMkLst>
            <pc:docMk/>
            <pc:sldMk cId="462141805" sldId="412"/>
            <ac:picMk id="4" creationId="{570667D6-E959-4EC4-BFDC-3284F3372590}"/>
          </ac:picMkLst>
        </pc:picChg>
        <pc:picChg chg="del mod">
          <ac:chgData name="Masaki Suzuki" userId="2c4feb2ed34ad1a7" providerId="Windows Live" clId="Web-{88892A39-87BF-4DDE-A32E-E922096D6846}" dt="2021-05-17T03:45:25.302" v="1071"/>
          <ac:picMkLst>
            <pc:docMk/>
            <pc:sldMk cId="462141805" sldId="412"/>
            <ac:picMk id="5" creationId="{291503A2-E0EF-49A0-BFC7-9E41AD7869B0}"/>
          </ac:picMkLst>
        </pc:picChg>
        <pc:picChg chg="add mod">
          <ac:chgData name="Masaki Suzuki" userId="2c4feb2ed34ad1a7" providerId="Windows Live" clId="Web-{88892A39-87BF-4DDE-A32E-E922096D6846}" dt="2021-05-17T03:46:16.990" v="1086" actId="1076"/>
          <ac:picMkLst>
            <pc:docMk/>
            <pc:sldMk cId="462141805" sldId="412"/>
            <ac:picMk id="7" creationId="{B488D5D1-5172-44D8-ACE2-038403E6947E}"/>
          </ac:picMkLst>
        </pc:picChg>
        <pc:picChg chg="del">
          <ac:chgData name="Masaki Suzuki" userId="2c4feb2ed34ad1a7" providerId="Windows Live" clId="Web-{88892A39-87BF-4DDE-A32E-E922096D6846}" dt="2021-05-17T03:45:27.943" v="1072"/>
          <ac:picMkLst>
            <pc:docMk/>
            <pc:sldMk cId="462141805" sldId="412"/>
            <ac:picMk id="13" creationId="{9725BFBC-B588-4EFD-B893-50D46CCC234F}"/>
          </ac:picMkLst>
        </pc:picChg>
        <pc:picChg chg="add mod">
          <ac:chgData name="Masaki Suzuki" userId="2c4feb2ed34ad1a7" providerId="Windows Live" clId="Web-{88892A39-87BF-4DDE-A32E-E922096D6846}" dt="2021-05-17T03:55:20.377" v="1185" actId="1076"/>
          <ac:picMkLst>
            <pc:docMk/>
            <pc:sldMk cId="462141805" sldId="412"/>
            <ac:picMk id="20" creationId="{B5BAA035-6F26-48D5-B476-4A14895917E1}"/>
          </ac:picMkLst>
        </pc:picChg>
        <pc:picChg chg="add mod">
          <ac:chgData name="Masaki Suzuki" userId="2c4feb2ed34ad1a7" providerId="Windows Live" clId="Web-{88892A39-87BF-4DDE-A32E-E922096D6846}" dt="2021-05-17T03:55:30.752" v="1189" actId="688"/>
          <ac:picMkLst>
            <pc:docMk/>
            <pc:sldMk cId="462141805" sldId="412"/>
            <ac:picMk id="22" creationId="{CFC20A58-A9B6-4F83-AE59-6096105E931F}"/>
          </ac:picMkLst>
        </pc:picChg>
        <pc:cxnChg chg="add del mod">
          <ac:chgData name="Masaki Suzuki" userId="2c4feb2ed34ad1a7" providerId="Windows Live" clId="Web-{88892A39-87BF-4DDE-A32E-E922096D6846}" dt="2021-05-17T03:50:20.574" v="1141"/>
          <ac:cxnSpMkLst>
            <pc:docMk/>
            <pc:sldMk cId="462141805" sldId="412"/>
            <ac:cxnSpMk id="23" creationId="{6A59A872-675E-47DE-A4E7-1F4512E5CB05}"/>
          </ac:cxnSpMkLst>
        </pc:cxnChg>
        <pc:cxnChg chg="add mod">
          <ac:chgData name="Masaki Suzuki" userId="2c4feb2ed34ad1a7" providerId="Windows Live" clId="Web-{88892A39-87BF-4DDE-A32E-E922096D6846}" dt="2021-05-17T03:52:20.530" v="1166" actId="1076"/>
          <ac:cxnSpMkLst>
            <pc:docMk/>
            <pc:sldMk cId="462141805" sldId="412"/>
            <ac:cxnSpMk id="26" creationId="{9BBC9148-7D08-46EE-AF57-EE5D15E20398}"/>
          </ac:cxnSpMkLst>
        </pc:cxnChg>
        <pc:cxnChg chg="add del mod">
          <ac:chgData name="Masaki Suzuki" userId="2c4feb2ed34ad1a7" providerId="Windows Live" clId="Web-{88892A39-87BF-4DDE-A32E-E922096D6846}" dt="2021-05-17T03:53:44.563" v="1171"/>
          <ac:cxnSpMkLst>
            <pc:docMk/>
            <pc:sldMk cId="462141805" sldId="412"/>
            <ac:cxnSpMk id="27" creationId="{F3F0FC8A-9D55-4FE9-AE04-BB6F1CEB1007}"/>
          </ac:cxnSpMkLst>
        </pc:cxnChg>
      </pc:sldChg>
      <pc:sldChg chg="addSp delSp modSp add ord replId">
        <pc:chgData name="Masaki Suzuki" userId="2c4feb2ed34ad1a7" providerId="Windows Live" clId="Web-{88892A39-87BF-4DDE-A32E-E922096D6846}" dt="2021-05-17T04:49:22.682" v="1951" actId="20577"/>
        <pc:sldMkLst>
          <pc:docMk/>
          <pc:sldMk cId="457245884" sldId="413"/>
        </pc:sldMkLst>
        <pc:spChg chg="mod">
          <ac:chgData name="Masaki Suzuki" userId="2c4feb2ed34ad1a7" providerId="Windows Live" clId="Web-{88892A39-87BF-4DDE-A32E-E922096D6846}" dt="2021-05-17T04:49:22.682" v="1951" actId="20577"/>
          <ac:spMkLst>
            <pc:docMk/>
            <pc:sldMk cId="457245884" sldId="413"/>
            <ac:spMk id="2" creationId="{89E8158B-5EEC-45B0-8FEB-AB7342825C24}"/>
          </ac:spMkLst>
        </pc:spChg>
        <pc:spChg chg="mod">
          <ac:chgData name="Masaki Suzuki" userId="2c4feb2ed34ad1a7" providerId="Windows Live" clId="Web-{88892A39-87BF-4DDE-A32E-E922096D6846}" dt="2021-05-17T04:38:29.980" v="1879" actId="20577"/>
          <ac:spMkLst>
            <pc:docMk/>
            <pc:sldMk cId="457245884" sldId="413"/>
            <ac:spMk id="6" creationId="{5FD2ECB2-1C1A-40DA-AEDF-CF340048781A}"/>
          </ac:spMkLst>
        </pc:spChg>
        <pc:spChg chg="del">
          <ac:chgData name="Masaki Suzuki" userId="2c4feb2ed34ad1a7" providerId="Windows Live" clId="Web-{88892A39-87BF-4DDE-A32E-E922096D6846}" dt="2021-05-17T04:28:22.483" v="1731"/>
          <ac:spMkLst>
            <pc:docMk/>
            <pc:sldMk cId="457245884" sldId="413"/>
            <ac:spMk id="7" creationId="{E3060DB0-8642-4420-842B-468574B89B23}"/>
          </ac:spMkLst>
        </pc:spChg>
        <pc:spChg chg="del mod">
          <ac:chgData name="Masaki Suzuki" userId="2c4feb2ed34ad1a7" providerId="Windows Live" clId="Web-{88892A39-87BF-4DDE-A32E-E922096D6846}" dt="2021-05-17T04:28:25.514" v="1732"/>
          <ac:spMkLst>
            <pc:docMk/>
            <pc:sldMk cId="457245884" sldId="413"/>
            <ac:spMk id="9" creationId="{E91F1A5B-06DB-4357-92CA-DA8F72495D6C}"/>
          </ac:spMkLst>
        </pc:spChg>
        <pc:spChg chg="mod">
          <ac:chgData name="Masaki Suzuki" userId="2c4feb2ed34ad1a7" providerId="Windows Live" clId="Web-{88892A39-87BF-4DDE-A32E-E922096D6846}" dt="2021-05-17T04:39:53.904" v="1901" actId="20577"/>
          <ac:spMkLst>
            <pc:docMk/>
            <pc:sldMk cId="457245884" sldId="413"/>
            <ac:spMk id="11" creationId="{6767F72A-B215-4DDD-8F1E-F5C7B53A0E3B}"/>
          </ac:spMkLst>
        </pc:spChg>
        <pc:spChg chg="del">
          <ac:chgData name="Masaki Suzuki" userId="2c4feb2ed34ad1a7" providerId="Windows Live" clId="Web-{88892A39-87BF-4DDE-A32E-E922096D6846}" dt="2021-05-17T04:28:33.733" v="1736"/>
          <ac:spMkLst>
            <pc:docMk/>
            <pc:sldMk cId="457245884" sldId="413"/>
            <ac:spMk id="12" creationId="{11083774-EAC9-4A78-AB8A-64AA2757D137}"/>
          </ac:spMkLst>
        </pc:spChg>
        <pc:spChg chg="add del mod">
          <ac:chgData name="Masaki Suzuki" userId="2c4feb2ed34ad1a7" providerId="Windows Live" clId="Web-{88892A39-87BF-4DDE-A32E-E922096D6846}" dt="2021-05-17T04:28:56.452" v="1743"/>
          <ac:spMkLst>
            <pc:docMk/>
            <pc:sldMk cId="457245884" sldId="413"/>
            <ac:spMk id="13" creationId="{6E9EBA66-4CDE-4D6E-8F6D-5686D487456C}"/>
          </ac:spMkLst>
        </pc:spChg>
        <pc:spChg chg="add del mod">
          <ac:chgData name="Masaki Suzuki" userId="2c4feb2ed34ad1a7" providerId="Windows Live" clId="Web-{88892A39-87BF-4DDE-A32E-E922096D6846}" dt="2021-05-17T04:28:31.499" v="1735"/>
          <ac:spMkLst>
            <pc:docMk/>
            <pc:sldMk cId="457245884" sldId="413"/>
            <ac:spMk id="14" creationId="{DD51C26C-9802-43B9-8840-00619B737471}"/>
          </ac:spMkLst>
        </pc:spChg>
        <pc:spChg chg="add del mod">
          <ac:chgData name="Masaki Suzuki" userId="2c4feb2ed34ad1a7" providerId="Windows Live" clId="Web-{88892A39-87BF-4DDE-A32E-E922096D6846}" dt="2021-05-17T04:32:40.473" v="1785"/>
          <ac:spMkLst>
            <pc:docMk/>
            <pc:sldMk cId="457245884" sldId="413"/>
            <ac:spMk id="19" creationId="{8254A024-B238-4F7F-84AD-877B364223CF}"/>
          </ac:spMkLst>
        </pc:spChg>
        <pc:spChg chg="add">
          <ac:chgData name="Masaki Suzuki" userId="2c4feb2ed34ad1a7" providerId="Windows Live" clId="Web-{88892A39-87BF-4DDE-A32E-E922096D6846}" dt="2021-05-17T04:32:56.379" v="1787"/>
          <ac:spMkLst>
            <pc:docMk/>
            <pc:sldMk cId="457245884" sldId="413"/>
            <ac:spMk id="20" creationId="{DE2448DC-99BB-4302-AE64-EEAFE5222DF6}"/>
          </ac:spMkLst>
        </pc:spChg>
        <pc:spChg chg="add mod">
          <ac:chgData name="Masaki Suzuki" userId="2c4feb2ed34ad1a7" providerId="Windows Live" clId="Web-{88892A39-87BF-4DDE-A32E-E922096D6846}" dt="2021-05-17T04:35:09.648" v="1831" actId="1076"/>
          <ac:spMkLst>
            <pc:docMk/>
            <pc:sldMk cId="457245884" sldId="413"/>
            <ac:spMk id="22" creationId="{FA24BE46-C6B2-4F58-B2CA-C84206F1F9C1}"/>
          </ac:spMkLst>
        </pc:spChg>
        <pc:spChg chg="del mod">
          <ac:chgData name="Masaki Suzuki" userId="2c4feb2ed34ad1a7" providerId="Windows Live" clId="Web-{88892A39-87BF-4DDE-A32E-E922096D6846}" dt="2021-05-17T04:28:29.905" v="1734"/>
          <ac:spMkLst>
            <pc:docMk/>
            <pc:sldMk cId="457245884" sldId="413"/>
            <ac:spMk id="24" creationId="{E8E2EADB-952F-4ABF-8C64-65BE06F54875}"/>
          </ac:spMkLst>
        </pc:spChg>
        <pc:spChg chg="del mod">
          <ac:chgData name="Masaki Suzuki" userId="2c4feb2ed34ad1a7" providerId="Windows Live" clId="Web-{88892A39-87BF-4DDE-A32E-E922096D6846}" dt="2021-05-17T04:28:48.327" v="1741"/>
          <ac:spMkLst>
            <pc:docMk/>
            <pc:sldMk cId="457245884" sldId="413"/>
            <ac:spMk id="29" creationId="{98CB2000-D556-4B9F-8601-CE3DFB130692}"/>
          </ac:spMkLst>
        </pc:spChg>
        <pc:spChg chg="del mod">
          <ac:chgData name="Masaki Suzuki" userId="2c4feb2ed34ad1a7" providerId="Windows Live" clId="Web-{88892A39-87BF-4DDE-A32E-E922096D6846}" dt="2021-05-17T04:28:36.952" v="1738"/>
          <ac:spMkLst>
            <pc:docMk/>
            <pc:sldMk cId="457245884" sldId="413"/>
            <ac:spMk id="30" creationId="{90FE16F2-6808-4599-A1A9-528F843F4F54}"/>
          </ac:spMkLst>
        </pc:spChg>
        <pc:spChg chg="add mod">
          <ac:chgData name="Masaki Suzuki" userId="2c4feb2ed34ad1a7" providerId="Windows Live" clId="Web-{88892A39-87BF-4DDE-A32E-E922096D6846}" dt="2021-05-17T04:34:20.444" v="1805" actId="1076"/>
          <ac:spMkLst>
            <pc:docMk/>
            <pc:sldMk cId="457245884" sldId="413"/>
            <ac:spMk id="31" creationId="{D018AE7D-17EE-4D69-B38C-1EC3B7FAF191}"/>
          </ac:spMkLst>
        </pc:spChg>
        <pc:spChg chg="add mod">
          <ac:chgData name="Masaki Suzuki" userId="2c4feb2ed34ad1a7" providerId="Windows Live" clId="Web-{88892A39-87BF-4DDE-A32E-E922096D6846}" dt="2021-05-17T04:34:23.381" v="1806" actId="1076"/>
          <ac:spMkLst>
            <pc:docMk/>
            <pc:sldMk cId="457245884" sldId="413"/>
            <ac:spMk id="32" creationId="{7DD9921F-E139-4EBD-8061-3B15D9DBCAC0}"/>
          </ac:spMkLst>
        </pc:spChg>
        <pc:spChg chg="mod ord">
          <ac:chgData name="Masaki Suzuki" userId="2c4feb2ed34ad1a7" providerId="Windows Live" clId="Web-{88892A39-87BF-4DDE-A32E-E922096D6846}" dt="2021-05-17T04:41:38.156" v="1916" actId="1076"/>
          <ac:spMkLst>
            <pc:docMk/>
            <pc:sldMk cId="457245884" sldId="413"/>
            <ac:spMk id="33" creationId="{838C1D75-AFCB-43AE-8D0E-8F46B394BD06}"/>
          </ac:spMkLst>
        </pc:spChg>
        <pc:spChg chg="mod ord">
          <ac:chgData name="Masaki Suzuki" userId="2c4feb2ed34ad1a7" providerId="Windows Live" clId="Web-{88892A39-87BF-4DDE-A32E-E922096D6846}" dt="2021-05-17T04:46:51.007" v="1933"/>
          <ac:spMkLst>
            <pc:docMk/>
            <pc:sldMk cId="457245884" sldId="413"/>
            <ac:spMk id="34" creationId="{CF2ACD51-98C5-4757-A7C1-0A536B6838EA}"/>
          </ac:spMkLst>
        </pc:spChg>
        <pc:spChg chg="del">
          <ac:chgData name="Masaki Suzuki" userId="2c4feb2ed34ad1a7" providerId="Windows Live" clId="Web-{88892A39-87BF-4DDE-A32E-E922096D6846}" dt="2021-05-17T04:28:35.530" v="1737"/>
          <ac:spMkLst>
            <pc:docMk/>
            <pc:sldMk cId="457245884" sldId="413"/>
            <ac:spMk id="35" creationId="{0ECD65F6-7302-4988-8B7F-744B4BBC95E8}"/>
          </ac:spMkLst>
        </pc:spChg>
        <pc:spChg chg="mod ord">
          <ac:chgData name="Masaki Suzuki" userId="2c4feb2ed34ad1a7" providerId="Windows Live" clId="Web-{88892A39-87BF-4DDE-A32E-E922096D6846}" dt="2021-05-17T04:46:29.928" v="1930" actId="1076"/>
          <ac:spMkLst>
            <pc:docMk/>
            <pc:sldMk cId="457245884" sldId="413"/>
            <ac:spMk id="36" creationId="{E8287938-DFD1-4A49-9A57-37B1411A5D1D}"/>
          </ac:spMkLst>
        </pc:spChg>
        <pc:spChg chg="mod ord">
          <ac:chgData name="Masaki Suzuki" userId="2c4feb2ed34ad1a7" providerId="Windows Live" clId="Web-{88892A39-87BF-4DDE-A32E-E922096D6846}" dt="2021-05-17T04:40:11.826" v="1903" actId="1076"/>
          <ac:spMkLst>
            <pc:docMk/>
            <pc:sldMk cId="457245884" sldId="413"/>
            <ac:spMk id="37" creationId="{AC5BB126-9012-40A5-A2EB-07F4444AAF23}"/>
          </ac:spMkLst>
        </pc:spChg>
        <pc:spChg chg="add del mod">
          <ac:chgData name="Masaki Suzuki" userId="2c4feb2ed34ad1a7" providerId="Windows Live" clId="Web-{88892A39-87BF-4DDE-A32E-E922096D6846}" dt="2021-05-17T04:28:39.264" v="1739"/>
          <ac:spMkLst>
            <pc:docMk/>
            <pc:sldMk cId="457245884" sldId="413"/>
            <ac:spMk id="38" creationId="{8339C1AB-25E6-46C8-99B8-9BECFBBB4C0E}"/>
          </ac:spMkLst>
        </pc:spChg>
        <pc:spChg chg="add del mod">
          <ac:chgData name="Masaki Suzuki" userId="2c4feb2ed34ad1a7" providerId="Windows Live" clId="Web-{88892A39-87BF-4DDE-A32E-E922096D6846}" dt="2021-05-17T04:32:38.816" v="1784"/>
          <ac:spMkLst>
            <pc:docMk/>
            <pc:sldMk cId="457245884" sldId="413"/>
            <ac:spMk id="41" creationId="{9D531213-A092-4D3B-AE8E-DC576BA4958D}"/>
          </ac:spMkLst>
        </pc:spChg>
        <pc:spChg chg="add del mod">
          <ac:chgData name="Masaki Suzuki" userId="2c4feb2ed34ad1a7" providerId="Windows Live" clId="Web-{88892A39-87BF-4DDE-A32E-E922096D6846}" dt="2021-05-17T04:32:42.442" v="1786"/>
          <ac:spMkLst>
            <pc:docMk/>
            <pc:sldMk cId="457245884" sldId="413"/>
            <ac:spMk id="42" creationId="{A5E8B8FC-92D1-4ACE-9642-0191FB8EAC75}"/>
          </ac:spMkLst>
        </pc:spChg>
        <pc:spChg chg="add del mod">
          <ac:chgData name="Masaki Suzuki" userId="2c4feb2ed34ad1a7" providerId="Windows Live" clId="Web-{88892A39-87BF-4DDE-A32E-E922096D6846}" dt="2021-05-17T04:32:36.098" v="1783"/>
          <ac:spMkLst>
            <pc:docMk/>
            <pc:sldMk cId="457245884" sldId="413"/>
            <ac:spMk id="43" creationId="{831B9929-2ED5-4F42-8D8A-F35C63253EF8}"/>
          </ac:spMkLst>
        </pc:spChg>
        <pc:spChg chg="add mod">
          <ac:chgData name="Masaki Suzuki" userId="2c4feb2ed34ad1a7" providerId="Windows Live" clId="Web-{88892A39-87BF-4DDE-A32E-E922096D6846}" dt="2021-05-17T04:33:25.474" v="1797" actId="1076"/>
          <ac:spMkLst>
            <pc:docMk/>
            <pc:sldMk cId="457245884" sldId="413"/>
            <ac:spMk id="45" creationId="{6606C25E-6C19-4A61-B793-3B7211FF4C58}"/>
          </ac:spMkLst>
        </pc:spChg>
        <pc:spChg chg="add mod">
          <ac:chgData name="Masaki Suzuki" userId="2c4feb2ed34ad1a7" providerId="Windows Live" clId="Web-{88892A39-87BF-4DDE-A32E-E922096D6846}" dt="2021-05-17T04:33:14.630" v="1794" actId="1076"/>
          <ac:spMkLst>
            <pc:docMk/>
            <pc:sldMk cId="457245884" sldId="413"/>
            <ac:spMk id="46" creationId="{ABF8C82D-B6DD-4DB5-9076-9627730065E8}"/>
          </ac:spMkLst>
        </pc:spChg>
        <pc:spChg chg="add mod">
          <ac:chgData name="Masaki Suzuki" userId="2c4feb2ed34ad1a7" providerId="Windows Live" clId="Web-{88892A39-87BF-4DDE-A32E-E922096D6846}" dt="2021-05-17T04:33:10.864" v="1793" actId="1076"/>
          <ac:spMkLst>
            <pc:docMk/>
            <pc:sldMk cId="457245884" sldId="413"/>
            <ac:spMk id="47" creationId="{E2BF3007-65F2-41F1-9B99-1AF787EE3F02}"/>
          </ac:spMkLst>
        </pc:spChg>
        <pc:spChg chg="add mod">
          <ac:chgData name="Masaki Suzuki" userId="2c4feb2ed34ad1a7" providerId="Windows Live" clId="Web-{88892A39-87BF-4DDE-A32E-E922096D6846}" dt="2021-05-17T04:34:16.772" v="1804" actId="1076"/>
          <ac:spMkLst>
            <pc:docMk/>
            <pc:sldMk cId="457245884" sldId="413"/>
            <ac:spMk id="48" creationId="{2FF96C72-4547-4605-99ED-A13C9EE72C66}"/>
          </ac:spMkLst>
        </pc:spChg>
        <pc:spChg chg="add mod">
          <ac:chgData name="Masaki Suzuki" userId="2c4feb2ed34ad1a7" providerId="Windows Live" clId="Web-{88892A39-87BF-4DDE-A32E-E922096D6846}" dt="2021-05-17T04:34:37.913" v="1821" actId="20577"/>
          <ac:spMkLst>
            <pc:docMk/>
            <pc:sldMk cId="457245884" sldId="413"/>
            <ac:spMk id="49" creationId="{FFFB6EA6-E736-45FB-BB04-9585521C73F3}"/>
          </ac:spMkLst>
        </pc:spChg>
        <pc:spChg chg="add mod">
          <ac:chgData name="Masaki Suzuki" userId="2c4feb2ed34ad1a7" providerId="Windows Live" clId="Web-{88892A39-87BF-4DDE-A32E-E922096D6846}" dt="2021-05-17T04:41:29.515" v="1914" actId="1076"/>
          <ac:spMkLst>
            <pc:docMk/>
            <pc:sldMk cId="457245884" sldId="413"/>
            <ac:spMk id="50" creationId="{D8CDC704-E39C-4EC7-96E7-A91F65D94CA3}"/>
          </ac:spMkLst>
        </pc:spChg>
        <pc:spChg chg="add mod">
          <ac:chgData name="Masaki Suzuki" userId="2c4feb2ed34ad1a7" providerId="Windows Live" clId="Web-{88892A39-87BF-4DDE-A32E-E922096D6846}" dt="2021-05-17T04:42:55.970" v="1920" actId="1076"/>
          <ac:spMkLst>
            <pc:docMk/>
            <pc:sldMk cId="457245884" sldId="413"/>
            <ac:spMk id="52" creationId="{535A569C-033E-406F-86D2-60C193A1C7D5}"/>
          </ac:spMkLst>
        </pc:spChg>
        <pc:spChg chg="add mod">
          <ac:chgData name="Masaki Suzuki" userId="2c4feb2ed34ad1a7" providerId="Windows Live" clId="Web-{88892A39-87BF-4DDE-A32E-E922096D6846}" dt="2021-05-17T04:46:40.241" v="1932" actId="1076"/>
          <ac:spMkLst>
            <pc:docMk/>
            <pc:sldMk cId="457245884" sldId="413"/>
            <ac:spMk id="54" creationId="{9A93676B-6AB9-4CB9-A7BA-4E2BD577BB97}"/>
          </ac:spMkLst>
        </pc:spChg>
        <pc:picChg chg="mod">
          <ac:chgData name="Masaki Suzuki" userId="2c4feb2ed34ad1a7" providerId="Windows Live" clId="Web-{88892A39-87BF-4DDE-A32E-E922096D6846}" dt="2021-05-17T04:38:37.840" v="1880" actId="1076"/>
          <ac:picMkLst>
            <pc:docMk/>
            <pc:sldMk cId="457245884" sldId="413"/>
            <ac:picMk id="5" creationId="{C5A18FD1-677F-407D-B444-FC888788B7F3}"/>
          </ac:picMkLst>
        </pc:picChg>
        <pc:picChg chg="del mod">
          <ac:chgData name="Masaki Suzuki" userId="2c4feb2ed34ad1a7" providerId="Windows Live" clId="Web-{88892A39-87BF-4DDE-A32E-E922096D6846}" dt="2021-05-17T04:27:08.481" v="1713"/>
          <ac:picMkLst>
            <pc:docMk/>
            <pc:sldMk cId="457245884" sldId="413"/>
            <ac:picMk id="8" creationId="{F73BDDA4-14C0-47F1-9207-551125BC75CB}"/>
          </ac:picMkLst>
        </pc:picChg>
        <pc:picChg chg="del">
          <ac:chgData name="Masaki Suzuki" userId="2c4feb2ed34ad1a7" providerId="Windows Live" clId="Web-{88892A39-87BF-4DDE-A32E-E922096D6846}" dt="2021-05-17T04:27:10.528" v="1715"/>
          <ac:picMkLst>
            <pc:docMk/>
            <pc:sldMk cId="457245884" sldId="413"/>
            <ac:picMk id="16" creationId="{C2870489-08E4-4DB6-857B-95979CE6063B}"/>
          </ac:picMkLst>
        </pc:picChg>
        <pc:picChg chg="del">
          <ac:chgData name="Masaki Suzuki" userId="2c4feb2ed34ad1a7" providerId="Windows Live" clId="Web-{88892A39-87BF-4DDE-A32E-E922096D6846}" dt="2021-05-17T04:27:12.028" v="1717"/>
          <ac:picMkLst>
            <pc:docMk/>
            <pc:sldMk cId="457245884" sldId="413"/>
            <ac:picMk id="17" creationId="{A904F0FA-F1A2-4A3A-A931-E8ADEF92451A}"/>
          </ac:picMkLst>
        </pc:picChg>
        <pc:picChg chg="del">
          <ac:chgData name="Masaki Suzuki" userId="2c4feb2ed34ad1a7" providerId="Windows Live" clId="Web-{88892A39-87BF-4DDE-A32E-E922096D6846}" dt="2021-05-17T04:27:09.762" v="1714"/>
          <ac:picMkLst>
            <pc:docMk/>
            <pc:sldMk cId="457245884" sldId="413"/>
            <ac:picMk id="25" creationId="{B583C938-271B-4455-A451-4E2F28FBB3A7}"/>
          </ac:picMkLst>
        </pc:picChg>
        <pc:picChg chg="del">
          <ac:chgData name="Masaki Suzuki" userId="2c4feb2ed34ad1a7" providerId="Windows Live" clId="Web-{88892A39-87BF-4DDE-A32E-E922096D6846}" dt="2021-05-17T04:27:11.450" v="1716"/>
          <ac:picMkLst>
            <pc:docMk/>
            <pc:sldMk cId="457245884" sldId="413"/>
            <ac:picMk id="26" creationId="{AA801591-D22A-4A6F-A041-75E1A84786EA}"/>
          </ac:picMkLst>
        </pc:picChg>
        <pc:picChg chg="del">
          <ac:chgData name="Masaki Suzuki" userId="2c4feb2ed34ad1a7" providerId="Windows Live" clId="Web-{88892A39-87BF-4DDE-A32E-E922096D6846}" dt="2021-05-17T04:27:12.809" v="1719"/>
          <ac:picMkLst>
            <pc:docMk/>
            <pc:sldMk cId="457245884" sldId="413"/>
            <ac:picMk id="27" creationId="{E7B924F5-0515-499A-A5DC-F126D15D027A}"/>
          </ac:picMkLst>
        </pc:picChg>
        <pc:picChg chg="del">
          <ac:chgData name="Masaki Suzuki" userId="2c4feb2ed34ad1a7" providerId="Windows Live" clId="Web-{88892A39-87BF-4DDE-A32E-E922096D6846}" dt="2021-05-17T04:27:12.778" v="1718"/>
          <ac:picMkLst>
            <pc:docMk/>
            <pc:sldMk cId="457245884" sldId="413"/>
            <ac:picMk id="28" creationId="{58E5285A-8A27-495D-B2CF-C062779F5E3F}"/>
          </ac:picMkLst>
        </pc:picChg>
        <pc:cxnChg chg="add del mod">
          <ac:chgData name="Masaki Suzuki" userId="2c4feb2ed34ad1a7" providerId="Windows Live" clId="Web-{88892A39-87BF-4DDE-A32E-E922096D6846}" dt="2021-05-17T04:23:57.977" v="1694"/>
          <ac:cxnSpMkLst>
            <pc:docMk/>
            <pc:sldMk cId="457245884" sldId="413"/>
            <ac:cxnSpMk id="15" creationId="{AEF2B780-DC64-4E3A-98FD-C8CE34247CE8}"/>
          </ac:cxnSpMkLst>
        </pc:cxnChg>
        <pc:cxnChg chg="add del mod">
          <ac:chgData name="Masaki Suzuki" userId="2c4feb2ed34ad1a7" providerId="Windows Live" clId="Web-{88892A39-87BF-4DDE-A32E-E922096D6846}" dt="2021-05-17T04:28:28.217" v="1733"/>
          <ac:cxnSpMkLst>
            <pc:docMk/>
            <pc:sldMk cId="457245884" sldId="413"/>
            <ac:cxnSpMk id="18" creationId="{A78B3E61-8756-4939-8F32-DB56B27A2311}"/>
          </ac:cxnSpMkLst>
        </pc:cxnChg>
        <pc:cxnChg chg="add mod">
          <ac:chgData name="Masaki Suzuki" userId="2c4feb2ed34ad1a7" providerId="Windows Live" clId="Web-{88892A39-87BF-4DDE-A32E-E922096D6846}" dt="2021-05-17T04:33:59.099" v="1801" actId="1076"/>
          <ac:cxnSpMkLst>
            <pc:docMk/>
            <pc:sldMk cId="457245884" sldId="413"/>
            <ac:cxnSpMk id="21" creationId="{B49B5B78-4D6B-47FC-A93A-61A3DFE24517}"/>
          </ac:cxnSpMkLst>
        </pc:cxnChg>
        <pc:cxnChg chg="add mod ord">
          <ac:chgData name="Masaki Suzuki" userId="2c4feb2ed34ad1a7" providerId="Windows Live" clId="Web-{88892A39-87BF-4DDE-A32E-E922096D6846}" dt="2021-05-17T04:45:46.209" v="1924" actId="1076"/>
          <ac:cxnSpMkLst>
            <pc:docMk/>
            <pc:sldMk cId="457245884" sldId="413"/>
            <ac:cxnSpMk id="23" creationId="{74C892EB-2766-4033-94B9-AC3485FDA1CD}"/>
          </ac:cxnSpMkLst>
        </pc:cxnChg>
        <pc:cxnChg chg="add mod">
          <ac:chgData name="Masaki Suzuki" userId="2c4feb2ed34ad1a7" providerId="Windows Live" clId="Web-{88892A39-87BF-4DDE-A32E-E922096D6846}" dt="2021-05-17T04:42:48.627" v="1918" actId="1076"/>
          <ac:cxnSpMkLst>
            <pc:docMk/>
            <pc:sldMk cId="457245884" sldId="413"/>
            <ac:cxnSpMk id="51" creationId="{B73967E1-A1E1-464A-8FA6-5D4A6F406BCE}"/>
          </ac:cxnSpMkLst>
        </pc:cxnChg>
        <pc:cxnChg chg="add mod">
          <ac:chgData name="Masaki Suzuki" userId="2c4feb2ed34ad1a7" providerId="Windows Live" clId="Web-{88892A39-87BF-4DDE-A32E-E922096D6846}" dt="2021-05-17T04:45:36.474" v="1922" actId="1076"/>
          <ac:cxnSpMkLst>
            <pc:docMk/>
            <pc:sldMk cId="457245884" sldId="413"/>
            <ac:cxnSpMk id="53" creationId="{010B3096-8B51-4F94-8B71-2F742754020F}"/>
          </ac:cxnSpMkLst>
        </pc:cxnChg>
      </pc:sldChg>
      <pc:sldChg chg="addSp delSp modSp add replId">
        <pc:chgData name="Masaki Suzuki" userId="2c4feb2ed34ad1a7" providerId="Windows Live" clId="Web-{88892A39-87BF-4DDE-A32E-E922096D6846}" dt="2021-05-17T04:37:34.339" v="1859" actId="20577"/>
        <pc:sldMkLst>
          <pc:docMk/>
          <pc:sldMk cId="2642435103" sldId="414"/>
        </pc:sldMkLst>
        <pc:spChg chg="mod">
          <ac:chgData name="Masaki Suzuki" userId="2c4feb2ed34ad1a7" providerId="Windows Live" clId="Web-{88892A39-87BF-4DDE-A32E-E922096D6846}" dt="2021-05-17T04:36:37.962" v="1855" actId="20577"/>
          <ac:spMkLst>
            <pc:docMk/>
            <pc:sldMk cId="2642435103" sldId="414"/>
            <ac:spMk id="6" creationId="{5FD2ECB2-1C1A-40DA-AEDF-CF340048781A}"/>
          </ac:spMkLst>
        </pc:spChg>
        <pc:spChg chg="add mod">
          <ac:chgData name="Masaki Suzuki" userId="2c4feb2ed34ad1a7" providerId="Windows Live" clId="Web-{88892A39-87BF-4DDE-A32E-E922096D6846}" dt="2021-05-17T04:36:07.040" v="1850" actId="20577"/>
          <ac:spMkLst>
            <pc:docMk/>
            <pc:sldMk cId="2642435103" sldId="414"/>
            <ac:spMk id="9" creationId="{C5D6F748-2132-4506-85C9-DED22740C28C}"/>
          </ac:spMkLst>
        </pc:spChg>
        <pc:spChg chg="mod">
          <ac:chgData name="Masaki Suzuki" userId="2c4feb2ed34ad1a7" providerId="Windows Live" clId="Web-{88892A39-87BF-4DDE-A32E-E922096D6846}" dt="2021-05-17T04:37:34.339" v="1859" actId="20577"/>
          <ac:spMkLst>
            <pc:docMk/>
            <pc:sldMk cId="2642435103" sldId="414"/>
            <ac:spMk id="11" creationId="{6767F72A-B215-4DDD-8F1E-F5C7B53A0E3B}"/>
          </ac:spMkLst>
        </pc:spChg>
        <pc:spChg chg="add del mod">
          <ac:chgData name="Masaki Suzuki" userId="2c4feb2ed34ad1a7" providerId="Windows Live" clId="Web-{88892A39-87BF-4DDE-A32E-E922096D6846}" dt="2021-05-17T04:08:20.644" v="1440"/>
          <ac:spMkLst>
            <pc:docMk/>
            <pc:sldMk cId="2642435103" sldId="414"/>
            <ac:spMk id="12" creationId="{799650FA-A00D-4782-A261-8DCF66A74DBF}"/>
          </ac:spMkLst>
        </pc:spChg>
        <pc:spChg chg="add del mod">
          <ac:chgData name="Masaki Suzuki" userId="2c4feb2ed34ad1a7" providerId="Windows Live" clId="Web-{88892A39-87BF-4DDE-A32E-E922096D6846}" dt="2021-05-17T04:09:18.927" v="1449"/>
          <ac:spMkLst>
            <pc:docMk/>
            <pc:sldMk cId="2642435103" sldId="414"/>
            <ac:spMk id="13" creationId="{B8F2AB03-39A7-49D6-A7A1-D3B815B07688}"/>
          </ac:spMkLst>
        </pc:spChg>
        <pc:spChg chg="add del mod">
          <ac:chgData name="Masaki Suzuki" userId="2c4feb2ed34ad1a7" providerId="Windows Live" clId="Web-{88892A39-87BF-4DDE-A32E-E922096D6846}" dt="2021-05-17T04:10:29.506" v="1454"/>
          <ac:spMkLst>
            <pc:docMk/>
            <pc:sldMk cId="2642435103" sldId="414"/>
            <ac:spMk id="14" creationId="{75F99F1F-E55F-4BAF-BD3C-C4FF1C8B5414}"/>
          </ac:spMkLst>
        </pc:spChg>
        <pc:spChg chg="del topLvl">
          <ac:chgData name="Masaki Suzuki" userId="2c4feb2ed34ad1a7" providerId="Windows Live" clId="Web-{88892A39-87BF-4DDE-A32E-E922096D6846}" dt="2021-05-17T04:09:31.599" v="1451"/>
          <ac:spMkLst>
            <pc:docMk/>
            <pc:sldMk cId="2642435103" sldId="414"/>
            <ac:spMk id="21" creationId="{B62BD968-06F1-4514-A287-9B0F77DD6ECC}"/>
          </ac:spMkLst>
        </pc:spChg>
        <pc:spChg chg="topLvl">
          <ac:chgData name="Masaki Suzuki" userId="2c4feb2ed34ad1a7" providerId="Windows Live" clId="Web-{88892A39-87BF-4DDE-A32E-E922096D6846}" dt="2021-05-17T04:09:25.146" v="1450"/>
          <ac:spMkLst>
            <pc:docMk/>
            <pc:sldMk cId="2642435103" sldId="414"/>
            <ac:spMk id="23" creationId="{C41D6AE5-F67D-45EC-8D13-8F33857A14DF}"/>
          </ac:spMkLst>
        </pc:spChg>
        <pc:spChg chg="topLvl">
          <ac:chgData name="Masaki Suzuki" userId="2c4feb2ed34ad1a7" providerId="Windows Live" clId="Web-{88892A39-87BF-4DDE-A32E-E922096D6846}" dt="2021-05-17T04:09:25.146" v="1450"/>
          <ac:spMkLst>
            <pc:docMk/>
            <pc:sldMk cId="2642435103" sldId="414"/>
            <ac:spMk id="24" creationId="{E8677FDA-D240-4FA9-AF92-52EAC37DF792}"/>
          </ac:spMkLst>
        </pc:spChg>
        <pc:spChg chg="add mod">
          <ac:chgData name="Masaki Suzuki" userId="2c4feb2ed34ad1a7" providerId="Windows Live" clId="Web-{88892A39-87BF-4DDE-A32E-E922096D6846}" dt="2021-05-17T04:36:03.071" v="1849" actId="20577"/>
          <ac:spMkLst>
            <pc:docMk/>
            <pc:sldMk cId="2642435103" sldId="414"/>
            <ac:spMk id="25" creationId="{ACC99904-B104-4DD4-8211-2E798C720439}"/>
          </ac:spMkLst>
        </pc:spChg>
        <pc:spChg chg="del">
          <ac:chgData name="Masaki Suzuki" userId="2c4feb2ed34ad1a7" providerId="Windows Live" clId="Web-{88892A39-87BF-4DDE-A32E-E922096D6846}" dt="2021-05-17T04:03:14.294" v="1357"/>
          <ac:spMkLst>
            <pc:docMk/>
            <pc:sldMk cId="2642435103" sldId="414"/>
            <ac:spMk id="28" creationId="{BF9A3ACD-5C80-4A5D-8362-78F95A232DF9}"/>
          </ac:spMkLst>
        </pc:spChg>
        <pc:spChg chg="add del mod">
          <ac:chgData name="Masaki Suzuki" userId="2c4feb2ed34ad1a7" providerId="Windows Live" clId="Web-{88892A39-87BF-4DDE-A32E-E922096D6846}" dt="2021-05-17T04:11:02.007" v="1458"/>
          <ac:spMkLst>
            <pc:docMk/>
            <pc:sldMk cId="2642435103" sldId="414"/>
            <ac:spMk id="29" creationId="{14362E87-4EFC-4A9E-B4E6-2DD348520607}"/>
          </ac:spMkLst>
        </pc:spChg>
        <pc:spChg chg="add mod">
          <ac:chgData name="Masaki Suzuki" userId="2c4feb2ed34ad1a7" providerId="Windows Live" clId="Web-{88892A39-87BF-4DDE-A32E-E922096D6846}" dt="2021-05-17T04:13:14.447" v="1483" actId="1076"/>
          <ac:spMkLst>
            <pc:docMk/>
            <pc:sldMk cId="2642435103" sldId="414"/>
            <ac:spMk id="30" creationId="{305E3A26-0BDA-4F7F-B39A-19459DF46A42}"/>
          </ac:spMkLst>
        </pc:spChg>
        <pc:spChg chg="add mod">
          <ac:chgData name="Masaki Suzuki" userId="2c4feb2ed34ad1a7" providerId="Windows Live" clId="Web-{88892A39-87BF-4DDE-A32E-E922096D6846}" dt="2021-05-17T04:37:23.088" v="1858" actId="1076"/>
          <ac:spMkLst>
            <pc:docMk/>
            <pc:sldMk cId="2642435103" sldId="414"/>
            <ac:spMk id="32" creationId="{161591AF-A2BA-43DA-895E-665886C4D62D}"/>
          </ac:spMkLst>
        </pc:spChg>
        <pc:spChg chg="add mod">
          <ac:chgData name="Masaki Suzuki" userId="2c4feb2ed34ad1a7" providerId="Windows Live" clId="Web-{88892A39-87BF-4DDE-A32E-E922096D6846}" dt="2021-05-17T04:15:40.123" v="1507" actId="1076"/>
          <ac:spMkLst>
            <pc:docMk/>
            <pc:sldMk cId="2642435103" sldId="414"/>
            <ac:spMk id="33" creationId="{F5F580CE-C964-48FB-A9F7-04EDDCEB2073}"/>
          </ac:spMkLst>
        </pc:spChg>
        <pc:spChg chg="add mod">
          <ac:chgData name="Masaki Suzuki" userId="2c4feb2ed34ad1a7" providerId="Windows Live" clId="Web-{88892A39-87BF-4DDE-A32E-E922096D6846}" dt="2021-05-17T04:23:28.914" v="1691" actId="20577"/>
          <ac:spMkLst>
            <pc:docMk/>
            <pc:sldMk cId="2642435103" sldId="414"/>
            <ac:spMk id="34" creationId="{5D3EDC37-3DC8-467A-A009-29991D38AF65}"/>
          </ac:spMkLst>
        </pc:spChg>
        <pc:grpChg chg="add del mod">
          <ac:chgData name="Masaki Suzuki" userId="2c4feb2ed34ad1a7" providerId="Windows Live" clId="Web-{88892A39-87BF-4DDE-A32E-E922096D6846}" dt="2021-05-17T04:09:25.146" v="1450"/>
          <ac:grpSpMkLst>
            <pc:docMk/>
            <pc:sldMk cId="2642435103" sldId="414"/>
            <ac:grpSpMk id="5" creationId="{160AD1D6-E682-4594-8A07-3BB9B9D98009}"/>
          </ac:grpSpMkLst>
        </pc:grpChg>
        <pc:grpChg chg="del">
          <ac:chgData name="Masaki Suzuki" userId="2c4feb2ed34ad1a7" providerId="Windows Live" clId="Web-{88892A39-87BF-4DDE-A32E-E922096D6846}" dt="2021-05-17T04:03:13.294" v="1356"/>
          <ac:grpSpMkLst>
            <pc:docMk/>
            <pc:sldMk cId="2642435103" sldId="414"/>
            <ac:grpSpMk id="18" creationId="{6340E4C9-59F9-4701-B797-9C2D8CCB2521}"/>
          </ac:grpSpMkLst>
        </pc:grpChg>
        <pc:picChg chg="topLvl">
          <ac:chgData name="Masaki Suzuki" userId="2c4feb2ed34ad1a7" providerId="Windows Live" clId="Web-{88892A39-87BF-4DDE-A32E-E922096D6846}" dt="2021-05-17T04:09:25.146" v="1450"/>
          <ac:picMkLst>
            <pc:docMk/>
            <pc:sldMk cId="2642435103" sldId="414"/>
            <ac:picMk id="19" creationId="{58CC33F6-A366-4069-ADAF-B8C9F2DCE9C6}"/>
          </ac:picMkLst>
        </pc:picChg>
        <pc:picChg chg="del">
          <ac:chgData name="Masaki Suzuki" userId="2c4feb2ed34ad1a7" providerId="Windows Live" clId="Web-{88892A39-87BF-4DDE-A32E-E922096D6846}" dt="2021-05-17T04:02:53.293" v="1354"/>
          <ac:picMkLst>
            <pc:docMk/>
            <pc:sldMk cId="2642435103" sldId="414"/>
            <ac:picMk id="20" creationId="{B5BAA035-6F26-48D5-B476-4A14895917E1}"/>
          </ac:picMkLst>
        </pc:picChg>
        <pc:picChg chg="del">
          <ac:chgData name="Masaki Suzuki" userId="2c4feb2ed34ad1a7" providerId="Windows Live" clId="Web-{88892A39-87BF-4DDE-A32E-E922096D6846}" dt="2021-05-17T04:02:54.200" v="1355"/>
          <ac:picMkLst>
            <pc:docMk/>
            <pc:sldMk cId="2642435103" sldId="414"/>
            <ac:picMk id="22" creationId="{CFC20A58-A9B6-4F83-AE59-6096105E931F}"/>
          </ac:picMkLst>
        </pc:picChg>
        <pc:cxnChg chg="add mod">
          <ac:chgData name="Masaki Suzuki" userId="2c4feb2ed34ad1a7" providerId="Windows Live" clId="Web-{88892A39-87BF-4DDE-A32E-E922096D6846}" dt="2021-05-17T04:13:48.591" v="1486"/>
          <ac:cxnSpMkLst>
            <pc:docMk/>
            <pc:sldMk cId="2642435103" sldId="414"/>
            <ac:cxnSpMk id="10" creationId="{C627FE5F-C81F-4B2C-A38E-C5229DF388F3}"/>
          </ac:cxnSpMkLst>
        </pc:cxnChg>
        <pc:cxnChg chg="del">
          <ac:chgData name="Masaki Suzuki" userId="2c4feb2ed34ad1a7" providerId="Windows Live" clId="Web-{88892A39-87BF-4DDE-A32E-E922096D6846}" dt="2021-05-17T04:03:15.450" v="1358"/>
          <ac:cxnSpMkLst>
            <pc:docMk/>
            <pc:sldMk cId="2642435103" sldId="414"/>
            <ac:cxnSpMk id="26" creationId="{9BBC9148-7D08-46EE-AF57-EE5D15E20398}"/>
          </ac:cxnSpMkLst>
        </pc:cxnChg>
        <pc:cxnChg chg="add mod">
          <ac:chgData name="Masaki Suzuki" userId="2c4feb2ed34ad1a7" providerId="Windows Live" clId="Web-{88892A39-87BF-4DDE-A32E-E922096D6846}" dt="2021-05-17T04:15:17.388" v="1499" actId="1076"/>
          <ac:cxnSpMkLst>
            <pc:docMk/>
            <pc:sldMk cId="2642435103" sldId="414"/>
            <ac:cxnSpMk id="31" creationId="{39B55C4B-1D27-4B32-98C2-754D98109A61}"/>
          </ac:cxnSpMkLst>
        </pc:cxnChg>
      </pc:sldChg>
      <pc:sldChg chg="addSp delSp modSp add replId">
        <pc:chgData name="Masaki Suzuki" userId="2c4feb2ed34ad1a7" providerId="Windows Live" clId="Web-{88892A39-87BF-4DDE-A32E-E922096D6846}" dt="2021-05-17T05:03:07.044" v="2164" actId="1076"/>
        <pc:sldMkLst>
          <pc:docMk/>
          <pc:sldMk cId="564077160" sldId="415"/>
        </pc:sldMkLst>
        <pc:spChg chg="mod">
          <ac:chgData name="Masaki Suzuki" userId="2c4feb2ed34ad1a7" providerId="Windows Live" clId="Web-{88892A39-87BF-4DDE-A32E-E922096D6846}" dt="2021-05-17T04:55:43.706" v="2079" actId="14100"/>
          <ac:spMkLst>
            <pc:docMk/>
            <pc:sldMk cId="564077160" sldId="415"/>
            <ac:spMk id="6" creationId="{5FD2ECB2-1C1A-40DA-AEDF-CF340048781A}"/>
          </ac:spMkLst>
        </pc:spChg>
        <pc:spChg chg="add mod">
          <ac:chgData name="Masaki Suzuki" userId="2c4feb2ed34ad1a7" providerId="Windows Live" clId="Web-{88892A39-87BF-4DDE-A32E-E922096D6846}" dt="2021-05-17T04:59:18.242" v="2122" actId="1076"/>
          <ac:spMkLst>
            <pc:docMk/>
            <pc:sldMk cId="564077160" sldId="415"/>
            <ac:spMk id="9" creationId="{48275A28-2B33-43C1-A8D3-7987F29FE04B}"/>
          </ac:spMkLst>
        </pc:spChg>
        <pc:spChg chg="del">
          <ac:chgData name="Masaki Suzuki" userId="2c4feb2ed34ad1a7" providerId="Windows Live" clId="Web-{88892A39-87BF-4DDE-A32E-E922096D6846}" dt="2021-05-17T04:54:27.814" v="2022"/>
          <ac:spMkLst>
            <pc:docMk/>
            <pc:sldMk cId="564077160" sldId="415"/>
            <ac:spMk id="10" creationId="{6C99F207-5B1C-4201-ACAD-34FFD86ED353}"/>
          </ac:spMkLst>
        </pc:spChg>
        <pc:spChg chg="mod">
          <ac:chgData name="Masaki Suzuki" userId="2c4feb2ed34ad1a7" providerId="Windows Live" clId="Web-{88892A39-87BF-4DDE-A32E-E922096D6846}" dt="2021-05-17T04:55:50.565" v="2082" actId="1076"/>
          <ac:spMkLst>
            <pc:docMk/>
            <pc:sldMk cId="564077160" sldId="415"/>
            <ac:spMk id="11" creationId="{6767F72A-B215-4DDD-8F1E-F5C7B53A0E3B}"/>
          </ac:spMkLst>
        </pc:spChg>
        <pc:spChg chg="add mod">
          <ac:chgData name="Masaki Suzuki" userId="2c4feb2ed34ad1a7" providerId="Windows Live" clId="Web-{88892A39-87BF-4DDE-A32E-E922096D6846}" dt="2021-05-17T05:02:08.074" v="2144" actId="1076"/>
          <ac:spMkLst>
            <pc:docMk/>
            <pc:sldMk cId="564077160" sldId="415"/>
            <ac:spMk id="12" creationId="{0ED8A7CB-F691-4AF1-BE9E-2926FD2E526D}"/>
          </ac:spMkLst>
        </pc:spChg>
        <pc:spChg chg="add mod">
          <ac:chgData name="Masaki Suzuki" userId="2c4feb2ed34ad1a7" providerId="Windows Live" clId="Web-{88892A39-87BF-4DDE-A32E-E922096D6846}" dt="2021-05-17T05:02:20.949" v="2146" actId="1076"/>
          <ac:spMkLst>
            <pc:docMk/>
            <pc:sldMk cId="564077160" sldId="415"/>
            <ac:spMk id="13" creationId="{87B1345B-9868-45B7-8607-BBB324602FF3}"/>
          </ac:spMkLst>
        </pc:spChg>
        <pc:spChg chg="add mod">
          <ac:chgData name="Masaki Suzuki" userId="2c4feb2ed34ad1a7" providerId="Windows Live" clId="Web-{88892A39-87BF-4DDE-A32E-E922096D6846}" dt="2021-05-17T05:02:40.621" v="2157" actId="14100"/>
          <ac:spMkLst>
            <pc:docMk/>
            <pc:sldMk cId="564077160" sldId="415"/>
            <ac:spMk id="14" creationId="{72618CC0-B2E6-4656-A50E-9DC9EBB6194C}"/>
          </ac:spMkLst>
        </pc:spChg>
        <pc:spChg chg="add mod">
          <ac:chgData name="Masaki Suzuki" userId="2c4feb2ed34ad1a7" providerId="Windows Live" clId="Web-{88892A39-87BF-4DDE-A32E-E922096D6846}" dt="2021-05-17T05:03:07.044" v="2164" actId="1076"/>
          <ac:spMkLst>
            <pc:docMk/>
            <pc:sldMk cId="564077160" sldId="415"/>
            <ac:spMk id="15" creationId="{901F6A70-6960-4B4A-8F46-77DEC481D64B}"/>
          </ac:spMkLst>
        </pc:spChg>
        <pc:spChg chg="del">
          <ac:chgData name="Masaki Suzuki" userId="2c4feb2ed34ad1a7" providerId="Windows Live" clId="Web-{88892A39-87BF-4DDE-A32E-E922096D6846}" dt="2021-05-17T04:54:46.533" v="2040"/>
          <ac:spMkLst>
            <pc:docMk/>
            <pc:sldMk cId="564077160" sldId="415"/>
            <ac:spMk id="20" creationId="{DE2448DC-99BB-4302-AE64-EEAFE5222DF6}"/>
          </ac:spMkLst>
        </pc:spChg>
        <pc:spChg chg="del">
          <ac:chgData name="Masaki Suzuki" userId="2c4feb2ed34ad1a7" providerId="Windows Live" clId="Web-{88892A39-87BF-4DDE-A32E-E922096D6846}" dt="2021-05-17T04:54:35.704" v="2030"/>
          <ac:spMkLst>
            <pc:docMk/>
            <pc:sldMk cId="564077160" sldId="415"/>
            <ac:spMk id="22" creationId="{FA24BE46-C6B2-4F58-B2CA-C84206F1F9C1}"/>
          </ac:spMkLst>
        </pc:spChg>
        <pc:spChg chg="del">
          <ac:chgData name="Masaki Suzuki" userId="2c4feb2ed34ad1a7" providerId="Windows Live" clId="Web-{88892A39-87BF-4DDE-A32E-E922096D6846}" dt="2021-05-17T04:54:38.017" v="2031"/>
          <ac:spMkLst>
            <pc:docMk/>
            <pc:sldMk cId="564077160" sldId="415"/>
            <ac:spMk id="31" creationId="{D018AE7D-17EE-4D69-B38C-1EC3B7FAF191}"/>
          </ac:spMkLst>
        </pc:spChg>
        <pc:spChg chg="del mod">
          <ac:chgData name="Masaki Suzuki" userId="2c4feb2ed34ad1a7" providerId="Windows Live" clId="Web-{88892A39-87BF-4DDE-A32E-E922096D6846}" dt="2021-05-17T04:54:40.689" v="2033"/>
          <ac:spMkLst>
            <pc:docMk/>
            <pc:sldMk cId="564077160" sldId="415"/>
            <ac:spMk id="32" creationId="{7DD9921F-E139-4EBD-8061-3B15D9DBCAC0}"/>
          </ac:spMkLst>
        </pc:spChg>
        <pc:spChg chg="del">
          <ac:chgData name="Masaki Suzuki" userId="2c4feb2ed34ad1a7" providerId="Windows Live" clId="Web-{88892A39-87BF-4DDE-A32E-E922096D6846}" dt="2021-05-17T04:54:30.970" v="2026"/>
          <ac:spMkLst>
            <pc:docMk/>
            <pc:sldMk cId="564077160" sldId="415"/>
            <ac:spMk id="33" creationId="{838C1D75-AFCB-43AE-8D0E-8F46B394BD06}"/>
          </ac:spMkLst>
        </pc:spChg>
        <pc:spChg chg="del">
          <ac:chgData name="Masaki Suzuki" userId="2c4feb2ed34ad1a7" providerId="Windows Live" clId="Web-{88892A39-87BF-4DDE-A32E-E922096D6846}" dt="2021-05-17T04:54:26.532" v="2021"/>
          <ac:spMkLst>
            <pc:docMk/>
            <pc:sldMk cId="564077160" sldId="415"/>
            <ac:spMk id="34" creationId="{CF2ACD51-98C5-4757-A7C1-0A536B6838EA}"/>
          </ac:spMkLst>
        </pc:spChg>
        <pc:spChg chg="del">
          <ac:chgData name="Masaki Suzuki" userId="2c4feb2ed34ad1a7" providerId="Windows Live" clId="Web-{88892A39-87BF-4DDE-A32E-E922096D6846}" dt="2021-05-17T04:54:45.970" v="2039"/>
          <ac:spMkLst>
            <pc:docMk/>
            <pc:sldMk cId="564077160" sldId="415"/>
            <ac:spMk id="36" creationId="{E8287938-DFD1-4A49-9A57-37B1411A5D1D}"/>
          </ac:spMkLst>
        </pc:spChg>
        <pc:spChg chg="del">
          <ac:chgData name="Masaki Suzuki" userId="2c4feb2ed34ad1a7" providerId="Windows Live" clId="Web-{88892A39-87BF-4DDE-A32E-E922096D6846}" dt="2021-05-17T04:54:42.236" v="2035"/>
          <ac:spMkLst>
            <pc:docMk/>
            <pc:sldMk cId="564077160" sldId="415"/>
            <ac:spMk id="37" creationId="{AC5BB126-9012-40A5-A2EB-07F4444AAF23}"/>
          </ac:spMkLst>
        </pc:spChg>
        <pc:spChg chg="add mod">
          <ac:chgData name="Masaki Suzuki" userId="2c4feb2ed34ad1a7" providerId="Windows Live" clId="Web-{88892A39-87BF-4DDE-A32E-E922096D6846}" dt="2021-05-17T04:59:34.773" v="2128" actId="1076"/>
          <ac:spMkLst>
            <pc:docMk/>
            <pc:sldMk cId="564077160" sldId="415"/>
            <ac:spMk id="44" creationId="{A9F6079E-3D30-4630-A449-51705FAEB18B}"/>
          </ac:spMkLst>
        </pc:spChg>
        <pc:spChg chg="del">
          <ac:chgData name="Masaki Suzuki" userId="2c4feb2ed34ad1a7" providerId="Windows Live" clId="Web-{88892A39-87BF-4DDE-A32E-E922096D6846}" dt="2021-05-17T04:54:43.470" v="2037"/>
          <ac:spMkLst>
            <pc:docMk/>
            <pc:sldMk cId="564077160" sldId="415"/>
            <ac:spMk id="45" creationId="{6606C25E-6C19-4A61-B793-3B7211FF4C58}"/>
          </ac:spMkLst>
        </pc:spChg>
        <pc:spChg chg="del">
          <ac:chgData name="Masaki Suzuki" userId="2c4feb2ed34ad1a7" providerId="Windows Live" clId="Web-{88892A39-87BF-4DDE-A32E-E922096D6846}" dt="2021-05-17T04:54:35.126" v="2029"/>
          <ac:spMkLst>
            <pc:docMk/>
            <pc:sldMk cId="564077160" sldId="415"/>
            <ac:spMk id="46" creationId="{ABF8C82D-B6DD-4DB5-9076-9627730065E8}"/>
          </ac:spMkLst>
        </pc:spChg>
        <pc:spChg chg="del">
          <ac:chgData name="Masaki Suzuki" userId="2c4feb2ed34ad1a7" providerId="Windows Live" clId="Web-{88892A39-87BF-4DDE-A32E-E922096D6846}" dt="2021-05-17T04:54:29.782" v="2024"/>
          <ac:spMkLst>
            <pc:docMk/>
            <pc:sldMk cId="564077160" sldId="415"/>
            <ac:spMk id="47" creationId="{E2BF3007-65F2-41F1-9B99-1AF787EE3F02}"/>
          </ac:spMkLst>
        </pc:spChg>
        <pc:spChg chg="del">
          <ac:chgData name="Masaki Suzuki" userId="2c4feb2ed34ad1a7" providerId="Windows Live" clId="Web-{88892A39-87BF-4DDE-A32E-E922096D6846}" dt="2021-05-17T04:54:42.986" v="2036"/>
          <ac:spMkLst>
            <pc:docMk/>
            <pc:sldMk cId="564077160" sldId="415"/>
            <ac:spMk id="48" creationId="{2FF96C72-4547-4605-99ED-A13C9EE72C66}"/>
          </ac:spMkLst>
        </pc:spChg>
        <pc:spChg chg="del">
          <ac:chgData name="Masaki Suzuki" userId="2c4feb2ed34ad1a7" providerId="Windows Live" clId="Web-{88892A39-87BF-4DDE-A32E-E922096D6846}" dt="2021-05-17T04:54:41.158" v="2034"/>
          <ac:spMkLst>
            <pc:docMk/>
            <pc:sldMk cId="564077160" sldId="415"/>
            <ac:spMk id="49" creationId="{FFFB6EA6-E736-45FB-BB04-9585521C73F3}"/>
          </ac:spMkLst>
        </pc:spChg>
        <pc:spChg chg="del">
          <ac:chgData name="Masaki Suzuki" userId="2c4feb2ed34ad1a7" providerId="Windows Live" clId="Web-{88892A39-87BF-4DDE-A32E-E922096D6846}" dt="2021-05-17T04:54:32.298" v="2027"/>
          <ac:spMkLst>
            <pc:docMk/>
            <pc:sldMk cId="564077160" sldId="415"/>
            <ac:spMk id="50" creationId="{D8CDC704-E39C-4EC7-96E7-A91F65D94CA3}"/>
          </ac:spMkLst>
        </pc:spChg>
        <pc:spChg chg="del">
          <ac:chgData name="Masaki Suzuki" userId="2c4feb2ed34ad1a7" providerId="Windows Live" clId="Web-{88892A39-87BF-4DDE-A32E-E922096D6846}" dt="2021-05-17T04:54:30.454" v="2025"/>
          <ac:spMkLst>
            <pc:docMk/>
            <pc:sldMk cId="564077160" sldId="415"/>
            <ac:spMk id="52" creationId="{535A569C-033E-406F-86D2-60C193A1C7D5}"/>
          </ac:spMkLst>
        </pc:spChg>
        <pc:spChg chg="del">
          <ac:chgData name="Masaki Suzuki" userId="2c4feb2ed34ad1a7" providerId="Windows Live" clId="Web-{88892A39-87BF-4DDE-A32E-E922096D6846}" dt="2021-05-17T04:54:47.642" v="2041"/>
          <ac:spMkLst>
            <pc:docMk/>
            <pc:sldMk cId="564077160" sldId="415"/>
            <ac:spMk id="54" creationId="{9A93676B-6AB9-4CB9-A7BA-4E2BD577BB97}"/>
          </ac:spMkLst>
        </pc:spChg>
        <pc:spChg chg="add mod">
          <ac:chgData name="Masaki Suzuki" userId="2c4feb2ed34ad1a7" providerId="Windows Live" clId="Web-{88892A39-87BF-4DDE-A32E-E922096D6846}" dt="2021-05-17T05:00:40.837" v="2142" actId="1076"/>
          <ac:spMkLst>
            <pc:docMk/>
            <pc:sldMk cId="564077160" sldId="415"/>
            <ac:spMk id="55" creationId="{CEE4180F-50F5-467A-B764-39E5D64F1D0C}"/>
          </ac:spMkLst>
        </pc:spChg>
        <pc:grpChg chg="add mod">
          <ac:chgData name="Masaki Suzuki" userId="2c4feb2ed34ad1a7" providerId="Windows Live" clId="Web-{88892A39-87BF-4DDE-A32E-E922096D6846}" dt="2021-05-17T04:58:01.803" v="2105" actId="1076"/>
          <ac:grpSpMkLst>
            <pc:docMk/>
            <pc:sldMk cId="564077160" sldId="415"/>
            <ac:grpSpMk id="7" creationId="{6C7DE34D-EDF6-42EF-A1DD-85EF82D44707}"/>
          </ac:grpSpMkLst>
        </pc:grpChg>
        <pc:picChg chg="mod">
          <ac:chgData name="Masaki Suzuki" userId="2c4feb2ed34ad1a7" providerId="Windows Live" clId="Web-{88892A39-87BF-4DDE-A32E-E922096D6846}" dt="2021-05-17T04:55:46.378" v="2080" actId="1076"/>
          <ac:picMkLst>
            <pc:docMk/>
            <pc:sldMk cId="564077160" sldId="415"/>
            <ac:picMk id="3" creationId="{387F9BA8-E02F-4797-AE4E-52F0A786CA49}"/>
          </ac:picMkLst>
        </pc:picChg>
        <pc:picChg chg="mod">
          <ac:chgData name="Masaki Suzuki" userId="2c4feb2ed34ad1a7" providerId="Windows Live" clId="Web-{88892A39-87BF-4DDE-A32E-E922096D6846}" dt="2021-05-17T04:55:48.081" v="2081" actId="1076"/>
          <ac:picMkLst>
            <pc:docMk/>
            <pc:sldMk cId="564077160" sldId="415"/>
            <ac:picMk id="4" creationId="{570667D6-E959-4EC4-BFDC-3284F3372590}"/>
          </ac:picMkLst>
        </pc:picChg>
        <pc:picChg chg="del">
          <ac:chgData name="Masaki Suzuki" userId="2c4feb2ed34ad1a7" providerId="Windows Live" clId="Web-{88892A39-87BF-4DDE-A32E-E922096D6846}" dt="2021-05-17T04:55:51.862" v="2083"/>
          <ac:picMkLst>
            <pc:docMk/>
            <pc:sldMk cId="564077160" sldId="415"/>
            <ac:picMk id="5" creationId="{C5A18FD1-677F-407D-B444-FC888788B7F3}"/>
          </ac:picMkLst>
        </pc:picChg>
        <pc:cxnChg chg="add del mod">
          <ac:chgData name="Masaki Suzuki" userId="2c4feb2ed34ad1a7" providerId="Windows Live" clId="Web-{88892A39-87BF-4DDE-A32E-E922096D6846}" dt="2021-05-17T04:58:13.162" v="2108"/>
          <ac:cxnSpMkLst>
            <pc:docMk/>
            <pc:sldMk cId="564077160" sldId="415"/>
            <ac:cxnSpMk id="8" creationId="{E3858131-383C-4403-B9AE-6073382AA3A6}"/>
          </ac:cxnSpMkLst>
        </pc:cxnChg>
        <pc:cxnChg chg="del">
          <ac:chgData name="Masaki Suzuki" userId="2c4feb2ed34ad1a7" providerId="Windows Live" clId="Web-{88892A39-87BF-4DDE-A32E-E922096D6846}" dt="2021-05-17T04:54:44.126" v="2038"/>
          <ac:cxnSpMkLst>
            <pc:docMk/>
            <pc:sldMk cId="564077160" sldId="415"/>
            <ac:cxnSpMk id="21" creationId="{B49B5B78-4D6B-47FC-A93A-61A3DFE24517}"/>
          </ac:cxnSpMkLst>
        </pc:cxnChg>
        <pc:cxnChg chg="del">
          <ac:chgData name="Masaki Suzuki" userId="2c4feb2ed34ad1a7" providerId="Windows Live" clId="Web-{88892A39-87BF-4DDE-A32E-E922096D6846}" dt="2021-05-17T04:54:34.064" v="2028"/>
          <ac:cxnSpMkLst>
            <pc:docMk/>
            <pc:sldMk cId="564077160" sldId="415"/>
            <ac:cxnSpMk id="23" creationId="{74C892EB-2766-4033-94B9-AC3485FDA1CD}"/>
          </ac:cxnSpMkLst>
        </pc:cxnChg>
        <pc:cxnChg chg="add mod">
          <ac:chgData name="Masaki Suzuki" userId="2c4feb2ed34ad1a7" providerId="Windows Live" clId="Web-{88892A39-87BF-4DDE-A32E-E922096D6846}" dt="2021-05-17T04:58:48.601" v="2120" actId="1076"/>
          <ac:cxnSpMkLst>
            <pc:docMk/>
            <pc:sldMk cId="564077160" sldId="415"/>
            <ac:cxnSpMk id="40" creationId="{7A111C8D-EBBD-451C-B3FD-23E5586A4CFD}"/>
          </ac:cxnSpMkLst>
        </pc:cxnChg>
        <pc:cxnChg chg="add mod">
          <ac:chgData name="Masaki Suzuki" userId="2c4feb2ed34ad1a7" providerId="Windows Live" clId="Web-{88892A39-87BF-4DDE-A32E-E922096D6846}" dt="2021-05-17T05:00:07.087" v="2137" actId="14100"/>
          <ac:cxnSpMkLst>
            <pc:docMk/>
            <pc:sldMk cId="564077160" sldId="415"/>
            <ac:cxnSpMk id="41" creationId="{7BF91680-9A47-42C9-BAFF-DB68E3670DA9}"/>
          </ac:cxnSpMkLst>
        </pc:cxnChg>
        <pc:cxnChg chg="add mod">
          <ac:chgData name="Masaki Suzuki" userId="2c4feb2ed34ad1a7" providerId="Windows Live" clId="Web-{88892A39-87BF-4DDE-A32E-E922096D6846}" dt="2021-05-17T04:58:34.178" v="2116" actId="1076"/>
          <ac:cxnSpMkLst>
            <pc:docMk/>
            <pc:sldMk cId="564077160" sldId="415"/>
            <ac:cxnSpMk id="42" creationId="{896C3E2D-F12F-424A-9A03-29CE32B40CEC}"/>
          </ac:cxnSpMkLst>
        </pc:cxnChg>
        <pc:cxnChg chg="del">
          <ac:chgData name="Masaki Suzuki" userId="2c4feb2ed34ad1a7" providerId="Windows Live" clId="Web-{88892A39-87BF-4DDE-A32E-E922096D6846}" dt="2021-05-17T04:54:29.095" v="2023"/>
          <ac:cxnSpMkLst>
            <pc:docMk/>
            <pc:sldMk cId="564077160" sldId="415"/>
            <ac:cxnSpMk id="51" creationId="{B73967E1-A1E1-464A-8FA6-5D4A6F406BCE}"/>
          </ac:cxnSpMkLst>
        </pc:cxnChg>
        <pc:cxnChg chg="del">
          <ac:chgData name="Masaki Suzuki" userId="2c4feb2ed34ad1a7" providerId="Windows Live" clId="Web-{88892A39-87BF-4DDE-A32E-E922096D6846}" dt="2021-05-17T04:54:50.127" v="2042"/>
          <ac:cxnSpMkLst>
            <pc:docMk/>
            <pc:sldMk cId="564077160" sldId="415"/>
            <ac:cxnSpMk id="53" creationId="{010B3096-8B51-4F94-8B71-2F742754020F}"/>
          </ac:cxnSpMkLst>
        </pc:cxnChg>
      </pc:sldChg>
      <pc:sldChg chg="add del replId">
        <pc:chgData name="Masaki Suzuki" userId="2c4feb2ed34ad1a7" providerId="Windows Live" clId="Web-{88892A39-87BF-4DDE-A32E-E922096D6846}" dt="2021-05-17T04:30:01.719" v="1753"/>
        <pc:sldMkLst>
          <pc:docMk/>
          <pc:sldMk cId="1262725492" sldId="415"/>
        </pc:sldMkLst>
      </pc:sldChg>
      <pc:sldChg chg="add del replId">
        <pc:chgData name="Masaki Suzuki" userId="2c4feb2ed34ad1a7" providerId="Windows Live" clId="Web-{88892A39-87BF-4DDE-A32E-E922096D6846}" dt="2021-05-17T04:30:53.845" v="1766"/>
        <pc:sldMkLst>
          <pc:docMk/>
          <pc:sldMk cId="2974431802" sldId="415"/>
        </pc:sldMkLst>
      </pc:sldChg>
      <pc:sldChg chg="add replId">
        <pc:chgData name="Masaki Suzuki" userId="2c4feb2ed34ad1a7" providerId="Windows Live" clId="Web-{88892A39-87BF-4DDE-A32E-E922096D6846}" dt="2021-05-17T05:04:01.873" v="2167"/>
        <pc:sldMkLst>
          <pc:docMk/>
          <pc:sldMk cId="2427878514" sldId="416"/>
        </pc:sldMkLst>
      </pc:sldChg>
      <pc:sldChg chg="add del replId">
        <pc:chgData name="Masaki Suzuki" userId="2c4feb2ed34ad1a7" providerId="Windows Live" clId="Web-{88892A39-87BF-4DDE-A32E-E922096D6846}" dt="2021-05-17T04:56:32.707" v="2087"/>
        <pc:sldMkLst>
          <pc:docMk/>
          <pc:sldMk cId="3917606670" sldId="416"/>
        </pc:sldMkLst>
      </pc:sldChg>
    </pc:docChg>
  </pc:docChgLst>
  <pc:docChgLst>
    <pc:chgData name="ゲスト ユーザー" providerId="Windows Live" clId="Web-{1FDA89EA-1AEC-4B8A-A395-F1B09F637660}"/>
    <pc:docChg chg="addSld delSld modSld">
      <pc:chgData name="ゲスト ユーザー" userId="" providerId="Windows Live" clId="Web-{1FDA89EA-1AEC-4B8A-A395-F1B09F637660}" dt="2021-04-03T09:17:29.393" v="1195" actId="1076"/>
      <pc:docMkLst>
        <pc:docMk/>
      </pc:docMkLst>
      <pc:sldChg chg="addSp delSp modSp">
        <pc:chgData name="ゲスト ユーザー" userId="" providerId="Windows Live" clId="Web-{1FDA89EA-1AEC-4B8A-A395-F1B09F637660}" dt="2021-04-03T08:47:52.898" v="472" actId="20577"/>
        <pc:sldMkLst>
          <pc:docMk/>
          <pc:sldMk cId="0" sldId="318"/>
        </pc:sldMkLst>
        <pc:spChg chg="add del">
          <ac:chgData name="ゲスト ユーザー" userId="" providerId="Windows Live" clId="Web-{1FDA89EA-1AEC-4B8A-A395-F1B09F637660}" dt="2021-04-03T08:47:16.538" v="460"/>
          <ac:spMkLst>
            <pc:docMk/>
            <pc:sldMk cId="0" sldId="318"/>
            <ac:spMk id="2" creationId="{288A26FF-CFB2-49A0-A347-B7101A8FF88B}"/>
          </ac:spMkLst>
        </pc:spChg>
        <pc:spChg chg="add del">
          <ac:chgData name="ゲスト ユーザー" userId="" providerId="Windows Live" clId="Web-{1FDA89EA-1AEC-4B8A-A395-F1B09F637660}" dt="2021-04-03T08:47:21.945" v="462"/>
          <ac:spMkLst>
            <pc:docMk/>
            <pc:sldMk cId="0" sldId="318"/>
            <ac:spMk id="3" creationId="{28C68622-B703-45E1-9B25-EC924CA45F6E}"/>
          </ac:spMkLst>
        </pc:spChg>
        <pc:spChg chg="add del">
          <ac:chgData name="ゲスト ユーザー" userId="" providerId="Windows Live" clId="Web-{1FDA89EA-1AEC-4B8A-A395-F1B09F637660}" dt="2021-04-03T08:47:29.992" v="464"/>
          <ac:spMkLst>
            <pc:docMk/>
            <pc:sldMk cId="0" sldId="318"/>
            <ac:spMk id="4" creationId="{A412CE87-3785-46E2-A43B-C03235814A42}"/>
          </ac:spMkLst>
        </pc:spChg>
        <pc:spChg chg="add mod">
          <ac:chgData name="ゲスト ユーザー" userId="" providerId="Windows Live" clId="Web-{1FDA89EA-1AEC-4B8A-A395-F1B09F637660}" dt="2021-04-03T08:47:41.320" v="468" actId="20577"/>
          <ac:spMkLst>
            <pc:docMk/>
            <pc:sldMk cId="0" sldId="318"/>
            <ac:spMk id="16" creationId="{5EAED0E3-5CDD-44D6-B217-4EE203E6A1E1}"/>
          </ac:spMkLst>
        </pc:spChg>
        <pc:spChg chg="add mod">
          <ac:chgData name="ゲスト ユーザー" userId="" providerId="Windows Live" clId="Web-{1FDA89EA-1AEC-4B8A-A395-F1B09F637660}" dt="2021-04-03T08:47:52.898" v="472" actId="20577"/>
          <ac:spMkLst>
            <pc:docMk/>
            <pc:sldMk cId="0" sldId="318"/>
            <ac:spMk id="17" creationId="{7399A2EA-8734-4DF3-AB56-3D449C3908D6}"/>
          </ac:spMkLst>
        </pc:spChg>
      </pc:sldChg>
      <pc:sldChg chg="addSp modSp">
        <pc:chgData name="ゲスト ユーザー" userId="" providerId="Windows Live" clId="Web-{1FDA89EA-1AEC-4B8A-A395-F1B09F637660}" dt="2021-04-03T08:48:30.274" v="480" actId="1076"/>
        <pc:sldMkLst>
          <pc:docMk/>
          <pc:sldMk cId="1983677846" sldId="349"/>
        </pc:sldMkLst>
        <pc:spChg chg="add mod">
          <ac:chgData name="ゲスト ユーザー" userId="" providerId="Windows Live" clId="Web-{1FDA89EA-1AEC-4B8A-A395-F1B09F637660}" dt="2021-04-03T08:47:00.601" v="458" actId="20577"/>
          <ac:spMkLst>
            <pc:docMk/>
            <pc:sldMk cId="1983677846" sldId="349"/>
            <ac:spMk id="4" creationId="{CF98A0B7-1F36-4A59-B1F2-E07D6FEEE321}"/>
          </ac:spMkLst>
        </pc:spChg>
        <pc:spChg chg="add mod">
          <ac:chgData name="ゲスト ユーザー" userId="" providerId="Windows Live" clId="Web-{1FDA89EA-1AEC-4B8A-A395-F1B09F637660}" dt="2021-04-03T08:48:26.571" v="478" actId="1076"/>
          <ac:spMkLst>
            <pc:docMk/>
            <pc:sldMk cId="1983677846" sldId="349"/>
            <ac:spMk id="7" creationId="{CB37733A-11E1-480D-9D5D-CD072D5BD630}"/>
          </ac:spMkLst>
        </pc:spChg>
        <pc:spChg chg="add mod">
          <ac:chgData name="ゲスト ユーザー" userId="" providerId="Windows Live" clId="Web-{1FDA89EA-1AEC-4B8A-A395-F1B09F637660}" dt="2021-04-03T08:48:30.274" v="480" actId="1076"/>
          <ac:spMkLst>
            <pc:docMk/>
            <pc:sldMk cId="1983677846" sldId="349"/>
            <ac:spMk id="12" creationId="{777C9771-3F17-47B4-9EE4-0AC2A51652A3}"/>
          </ac:spMkLst>
        </pc:spChg>
      </pc:sldChg>
      <pc:sldChg chg="addSp modSp">
        <pc:chgData name="ゲスト ユーザー" userId="" providerId="Windows Live" clId="Web-{1FDA89EA-1AEC-4B8A-A395-F1B09F637660}" dt="2021-04-03T08:29:41.069" v="6" actId="1076"/>
        <pc:sldMkLst>
          <pc:docMk/>
          <pc:sldMk cId="3242784515" sldId="359"/>
        </pc:sldMkLst>
        <pc:spChg chg="add mod">
          <ac:chgData name="ゲスト ユーザー" userId="" providerId="Windows Live" clId="Web-{1FDA89EA-1AEC-4B8A-A395-F1B09F637660}" dt="2021-04-03T08:29:41.069" v="6" actId="1076"/>
          <ac:spMkLst>
            <pc:docMk/>
            <pc:sldMk cId="3242784515" sldId="359"/>
            <ac:spMk id="6" creationId="{945C6F4F-C61D-4947-A6C2-94657DEB5567}"/>
          </ac:spMkLst>
        </pc:spChg>
      </pc:sldChg>
      <pc:sldChg chg="addSp modSp">
        <pc:chgData name="ゲスト ユーザー" userId="" providerId="Windows Live" clId="Web-{1FDA89EA-1AEC-4B8A-A395-F1B09F637660}" dt="2021-04-03T08:30:01.710" v="8" actId="1076"/>
        <pc:sldMkLst>
          <pc:docMk/>
          <pc:sldMk cId="896395589" sldId="360"/>
        </pc:sldMkLst>
        <pc:spChg chg="add mod">
          <ac:chgData name="ゲスト ユーザー" userId="" providerId="Windows Live" clId="Web-{1FDA89EA-1AEC-4B8A-A395-F1B09F637660}" dt="2021-04-03T08:30:01.710" v="8" actId="1076"/>
          <ac:spMkLst>
            <pc:docMk/>
            <pc:sldMk cId="896395589" sldId="360"/>
            <ac:spMk id="7" creationId="{0D54FF38-64D8-44A7-9475-606B0711A5AF}"/>
          </ac:spMkLst>
        </pc:spChg>
      </pc:sldChg>
      <pc:sldChg chg="addSp modSp">
        <pc:chgData name="ゲスト ユーザー" userId="" providerId="Windows Live" clId="Web-{1FDA89EA-1AEC-4B8A-A395-F1B09F637660}" dt="2021-04-03T08:30:13.179" v="13" actId="1076"/>
        <pc:sldMkLst>
          <pc:docMk/>
          <pc:sldMk cId="1864783245" sldId="361"/>
        </pc:sldMkLst>
        <pc:spChg chg="add mod">
          <ac:chgData name="ゲスト ユーザー" userId="" providerId="Windows Live" clId="Web-{1FDA89EA-1AEC-4B8A-A395-F1B09F637660}" dt="2021-04-03T08:30:13.179" v="13" actId="1076"/>
          <ac:spMkLst>
            <pc:docMk/>
            <pc:sldMk cId="1864783245" sldId="361"/>
            <ac:spMk id="11" creationId="{D4C85B58-1C3A-449D-BDCB-C58AEC81D632}"/>
          </ac:spMkLst>
        </pc:spChg>
      </pc:sldChg>
      <pc:sldChg chg="addSp modSp">
        <pc:chgData name="ゲスト ユーザー" userId="" providerId="Windows Live" clId="Web-{1FDA89EA-1AEC-4B8A-A395-F1B09F637660}" dt="2021-04-03T08:30:27.820" v="25" actId="1076"/>
        <pc:sldMkLst>
          <pc:docMk/>
          <pc:sldMk cId="4145547618" sldId="362"/>
        </pc:sldMkLst>
        <pc:spChg chg="add mod">
          <ac:chgData name="ゲスト ユーザー" userId="" providerId="Windows Live" clId="Web-{1FDA89EA-1AEC-4B8A-A395-F1B09F637660}" dt="2021-04-03T08:30:27.820" v="25" actId="1076"/>
          <ac:spMkLst>
            <pc:docMk/>
            <pc:sldMk cId="4145547618" sldId="362"/>
            <ac:spMk id="11" creationId="{DB849DF9-ED29-4769-870A-BA3EE88E7D35}"/>
          </ac:spMkLst>
        </pc:spChg>
      </pc:sldChg>
      <pc:sldChg chg="addSp modSp">
        <pc:chgData name="ゲスト ユーザー" userId="" providerId="Windows Live" clId="Web-{1FDA89EA-1AEC-4B8A-A395-F1B09F637660}" dt="2021-04-03T08:30:40.164" v="29" actId="1076"/>
        <pc:sldMkLst>
          <pc:docMk/>
          <pc:sldMk cId="170404140" sldId="364"/>
        </pc:sldMkLst>
        <pc:spChg chg="add mod">
          <ac:chgData name="ゲスト ユーザー" userId="" providerId="Windows Live" clId="Web-{1FDA89EA-1AEC-4B8A-A395-F1B09F637660}" dt="2021-04-03T08:30:40.164" v="29" actId="1076"/>
          <ac:spMkLst>
            <pc:docMk/>
            <pc:sldMk cId="170404140" sldId="364"/>
            <ac:spMk id="8" creationId="{84EC08BF-8980-4516-B551-FD305EF07C74}"/>
          </ac:spMkLst>
        </pc:spChg>
      </pc:sldChg>
      <pc:sldChg chg="addSp modSp">
        <pc:chgData name="ゲスト ユーザー" userId="" providerId="Windows Live" clId="Web-{1FDA89EA-1AEC-4B8A-A395-F1B09F637660}" dt="2021-04-03T08:31:21.368" v="49" actId="1076"/>
        <pc:sldMkLst>
          <pc:docMk/>
          <pc:sldMk cId="1795561290" sldId="365"/>
        </pc:sldMkLst>
        <pc:spChg chg="add mod">
          <ac:chgData name="ゲスト ユーザー" userId="" providerId="Windows Live" clId="Web-{1FDA89EA-1AEC-4B8A-A395-F1B09F637660}" dt="2021-04-03T08:31:21.368" v="49" actId="1076"/>
          <ac:spMkLst>
            <pc:docMk/>
            <pc:sldMk cId="1795561290" sldId="365"/>
            <ac:spMk id="6" creationId="{4AE5C2BE-E1C8-4DD8-B61E-F148B2779BFB}"/>
          </ac:spMkLst>
        </pc:spChg>
      </pc:sldChg>
      <pc:sldChg chg="addSp modSp">
        <pc:chgData name="ゲスト ユーザー" userId="" providerId="Windows Live" clId="Web-{1FDA89EA-1AEC-4B8A-A395-F1B09F637660}" dt="2021-04-03T08:32:44.275" v="89" actId="1076"/>
        <pc:sldMkLst>
          <pc:docMk/>
          <pc:sldMk cId="3087493695" sldId="366"/>
        </pc:sldMkLst>
        <pc:spChg chg="add mod">
          <ac:chgData name="ゲスト ユーザー" userId="" providerId="Windows Live" clId="Web-{1FDA89EA-1AEC-4B8A-A395-F1B09F637660}" dt="2021-04-03T08:32:20.744" v="76" actId="20577"/>
          <ac:spMkLst>
            <pc:docMk/>
            <pc:sldMk cId="3087493695" sldId="366"/>
            <ac:spMk id="8" creationId="{39F0C017-2B06-4B6C-8906-EF279F9E5B4C}"/>
          </ac:spMkLst>
        </pc:spChg>
        <pc:spChg chg="add mod">
          <ac:chgData name="ゲスト ユーザー" userId="" providerId="Windows Live" clId="Web-{1FDA89EA-1AEC-4B8A-A395-F1B09F637660}" dt="2021-04-03T08:32:34.884" v="83" actId="1076"/>
          <ac:spMkLst>
            <pc:docMk/>
            <pc:sldMk cId="3087493695" sldId="366"/>
            <ac:spMk id="22" creationId="{005B7116-94B3-44A4-8ABA-C37AA763B463}"/>
          </ac:spMkLst>
        </pc:spChg>
        <pc:spChg chg="add mod">
          <ac:chgData name="ゲスト ユーザー" userId="" providerId="Windows Live" clId="Web-{1FDA89EA-1AEC-4B8A-A395-F1B09F637660}" dt="2021-04-03T08:32:44.275" v="89" actId="1076"/>
          <ac:spMkLst>
            <pc:docMk/>
            <pc:sldMk cId="3087493695" sldId="366"/>
            <ac:spMk id="23" creationId="{D49AE06F-4F09-4F3C-B7EA-A43A59FDCD1A}"/>
          </ac:spMkLst>
        </pc:spChg>
      </pc:sldChg>
      <pc:sldChg chg="addSp modSp">
        <pc:chgData name="ゲスト ユーザー" userId="" providerId="Windows Live" clId="Web-{1FDA89EA-1AEC-4B8A-A395-F1B09F637660}" dt="2021-04-03T08:32:07.087" v="71" actId="1076"/>
        <pc:sldMkLst>
          <pc:docMk/>
          <pc:sldMk cId="488341773" sldId="367"/>
        </pc:sldMkLst>
        <pc:spChg chg="add mod">
          <ac:chgData name="ゲスト ユーザー" userId="" providerId="Windows Live" clId="Web-{1FDA89EA-1AEC-4B8A-A395-F1B09F637660}" dt="2021-04-03T08:31:55.618" v="65" actId="1076"/>
          <ac:spMkLst>
            <pc:docMk/>
            <pc:sldMk cId="488341773" sldId="367"/>
            <ac:spMk id="19" creationId="{973233A4-75A0-4EDE-A810-D22253158950}"/>
          </ac:spMkLst>
        </pc:spChg>
        <pc:spChg chg="add mod">
          <ac:chgData name="ゲスト ユーザー" userId="" providerId="Windows Live" clId="Web-{1FDA89EA-1AEC-4B8A-A395-F1B09F637660}" dt="2021-04-03T08:32:07.087" v="71" actId="1076"/>
          <ac:spMkLst>
            <pc:docMk/>
            <pc:sldMk cId="488341773" sldId="367"/>
            <ac:spMk id="36" creationId="{48FA6213-7F55-44A0-8420-6BBAA6356656}"/>
          </ac:spMkLst>
        </pc:spChg>
      </pc:sldChg>
      <pc:sldChg chg="addSp modSp">
        <pc:chgData name="ゲスト ユーザー" userId="" providerId="Windows Live" clId="Web-{1FDA89EA-1AEC-4B8A-A395-F1B09F637660}" dt="2021-04-03T08:33:17.838" v="105" actId="1076"/>
        <pc:sldMkLst>
          <pc:docMk/>
          <pc:sldMk cId="2927455972" sldId="368"/>
        </pc:sldMkLst>
        <pc:spChg chg="add mod">
          <ac:chgData name="ゲスト ユーザー" userId="" providerId="Windows Live" clId="Web-{1FDA89EA-1AEC-4B8A-A395-F1B09F637660}" dt="2021-04-03T08:33:03.635" v="98" actId="1076"/>
          <ac:spMkLst>
            <pc:docMk/>
            <pc:sldMk cId="2927455972" sldId="368"/>
            <ac:spMk id="8" creationId="{A82890AC-8BC9-4935-A33C-0ED0DCF8A93F}"/>
          </ac:spMkLst>
        </pc:spChg>
        <pc:spChg chg="add mod">
          <ac:chgData name="ゲスト ユーザー" userId="" providerId="Windows Live" clId="Web-{1FDA89EA-1AEC-4B8A-A395-F1B09F637660}" dt="2021-04-03T08:33:17.838" v="105" actId="1076"/>
          <ac:spMkLst>
            <pc:docMk/>
            <pc:sldMk cId="2927455972" sldId="368"/>
            <ac:spMk id="20" creationId="{988FD810-2B0C-4D62-94B4-0347A263D29C}"/>
          </ac:spMkLst>
        </pc:spChg>
      </pc:sldChg>
      <pc:sldChg chg="addSp modSp">
        <pc:chgData name="ゲスト ユーザー" userId="" providerId="Windows Live" clId="Web-{1FDA89EA-1AEC-4B8A-A395-F1B09F637660}" dt="2021-04-03T08:33:57.761" v="127" actId="20577"/>
        <pc:sldMkLst>
          <pc:docMk/>
          <pc:sldMk cId="1719630260" sldId="370"/>
        </pc:sldMkLst>
        <pc:spChg chg="add mod">
          <ac:chgData name="ゲスト ユーザー" userId="" providerId="Windows Live" clId="Web-{1FDA89EA-1AEC-4B8A-A395-F1B09F637660}" dt="2021-04-03T08:33:46.620" v="121" actId="1076"/>
          <ac:spMkLst>
            <pc:docMk/>
            <pc:sldMk cId="1719630260" sldId="370"/>
            <ac:spMk id="10" creationId="{3FCC3CBE-CB02-4023-8570-DADD3C271D15}"/>
          </ac:spMkLst>
        </pc:spChg>
        <pc:spChg chg="add mod">
          <ac:chgData name="ゲスト ユーザー" userId="" providerId="Windows Live" clId="Web-{1FDA89EA-1AEC-4B8A-A395-F1B09F637660}" dt="2021-04-03T08:33:57.761" v="127" actId="20577"/>
          <ac:spMkLst>
            <pc:docMk/>
            <pc:sldMk cId="1719630260" sldId="370"/>
            <ac:spMk id="17" creationId="{15CD1711-CDFB-4F2A-95FB-A0012234B73E}"/>
          </ac:spMkLst>
        </pc:spChg>
      </pc:sldChg>
      <pc:sldChg chg="addSp modSp">
        <pc:chgData name="ゲスト ユーザー" userId="" providerId="Windows Live" clId="Web-{1FDA89EA-1AEC-4B8A-A395-F1B09F637660}" dt="2021-04-03T08:33:41.229" v="119" actId="1076"/>
        <pc:sldMkLst>
          <pc:docMk/>
          <pc:sldMk cId="4192991152" sldId="371"/>
        </pc:sldMkLst>
        <pc:spChg chg="add mod">
          <ac:chgData name="ゲスト ユーザー" userId="" providerId="Windows Live" clId="Web-{1FDA89EA-1AEC-4B8A-A395-F1B09F637660}" dt="2021-04-03T08:33:30.151" v="111" actId="1076"/>
          <ac:spMkLst>
            <pc:docMk/>
            <pc:sldMk cId="4192991152" sldId="371"/>
            <ac:spMk id="10" creationId="{59F64507-6136-4A7C-863A-CFE57127DB19}"/>
          </ac:spMkLst>
        </pc:spChg>
        <pc:spChg chg="add mod">
          <ac:chgData name="ゲスト ユーザー" userId="" providerId="Windows Live" clId="Web-{1FDA89EA-1AEC-4B8A-A395-F1B09F637660}" dt="2021-04-03T08:33:41.229" v="119" actId="1076"/>
          <ac:spMkLst>
            <pc:docMk/>
            <pc:sldMk cId="4192991152" sldId="371"/>
            <ac:spMk id="27" creationId="{B1A387E5-E0EE-43E2-9757-4B92045A0543}"/>
          </ac:spMkLst>
        </pc:spChg>
      </pc:sldChg>
      <pc:sldChg chg="addSp modSp">
        <pc:chgData name="ゲスト ユーザー" userId="" providerId="Windows Live" clId="Web-{1FDA89EA-1AEC-4B8A-A395-F1B09F637660}" dt="2021-04-03T08:31:39.962" v="58" actId="14100"/>
        <pc:sldMkLst>
          <pc:docMk/>
          <pc:sldMk cId="2455326282" sldId="372"/>
        </pc:sldMkLst>
        <pc:spChg chg="add mod">
          <ac:chgData name="ゲスト ユーザー" userId="" providerId="Windows Live" clId="Web-{1FDA89EA-1AEC-4B8A-A395-F1B09F637660}" dt="2021-04-03T08:31:39.962" v="58" actId="14100"/>
          <ac:spMkLst>
            <pc:docMk/>
            <pc:sldMk cId="2455326282" sldId="372"/>
            <ac:spMk id="10" creationId="{B8598D7C-ECDA-4E3C-A208-CCC1C2197ECC}"/>
          </ac:spMkLst>
        </pc:spChg>
      </pc:sldChg>
      <pc:sldChg chg="addSp modSp">
        <pc:chgData name="ゲスト ユーザー" userId="" providerId="Windows Live" clId="Web-{1FDA89EA-1AEC-4B8A-A395-F1B09F637660}" dt="2021-04-03T08:34:05.808" v="133" actId="20577"/>
        <pc:sldMkLst>
          <pc:docMk/>
          <pc:sldMk cId="4074803165" sldId="373"/>
        </pc:sldMkLst>
        <pc:spChg chg="add mod">
          <ac:chgData name="ゲスト ユーザー" userId="" providerId="Windows Live" clId="Web-{1FDA89EA-1AEC-4B8A-A395-F1B09F637660}" dt="2021-04-03T08:34:05.808" v="133" actId="20577"/>
          <ac:spMkLst>
            <pc:docMk/>
            <pc:sldMk cId="4074803165" sldId="373"/>
            <ac:spMk id="8" creationId="{44DED4B5-89E5-4B0A-A8CE-764F3C92D4F2}"/>
          </ac:spMkLst>
        </pc:spChg>
      </pc:sldChg>
      <pc:sldChg chg="addSp modSp">
        <pc:chgData name="ゲスト ユーザー" userId="" providerId="Windows Live" clId="Web-{1FDA89EA-1AEC-4B8A-A395-F1B09F637660}" dt="2021-04-03T08:34:17.386" v="137" actId="1076"/>
        <pc:sldMkLst>
          <pc:docMk/>
          <pc:sldMk cId="1254657113" sldId="374"/>
        </pc:sldMkLst>
        <pc:spChg chg="add mod">
          <ac:chgData name="ゲスト ユーザー" userId="" providerId="Windows Live" clId="Web-{1FDA89EA-1AEC-4B8A-A395-F1B09F637660}" dt="2021-04-03T08:34:17.386" v="137" actId="1076"/>
          <ac:spMkLst>
            <pc:docMk/>
            <pc:sldMk cId="1254657113" sldId="374"/>
            <ac:spMk id="11" creationId="{19BE0F5A-43D0-4354-814D-407BFC0DE98D}"/>
          </ac:spMkLst>
        </pc:spChg>
      </pc:sldChg>
      <pc:sldChg chg="addSp modSp">
        <pc:chgData name="ゲスト ユーザー" userId="" providerId="Windows Live" clId="Web-{1FDA89EA-1AEC-4B8A-A395-F1B09F637660}" dt="2021-04-03T08:31:05.352" v="43" actId="20577"/>
        <pc:sldMkLst>
          <pc:docMk/>
          <pc:sldMk cId="2513527215" sldId="376"/>
        </pc:sldMkLst>
        <pc:spChg chg="add mod">
          <ac:chgData name="ゲスト ユーザー" userId="" providerId="Windows Live" clId="Web-{1FDA89EA-1AEC-4B8A-A395-F1B09F637660}" dt="2021-04-03T08:30:56.852" v="37" actId="1076"/>
          <ac:spMkLst>
            <pc:docMk/>
            <pc:sldMk cId="2513527215" sldId="376"/>
            <ac:spMk id="15" creationId="{6D1E2527-906D-4448-8C2C-CBA498894B61}"/>
          </ac:spMkLst>
        </pc:spChg>
        <pc:spChg chg="add mod">
          <ac:chgData name="ゲスト ユーザー" userId="" providerId="Windows Live" clId="Web-{1FDA89EA-1AEC-4B8A-A395-F1B09F637660}" dt="2021-04-03T08:31:05.352" v="43" actId="20577"/>
          <ac:spMkLst>
            <pc:docMk/>
            <pc:sldMk cId="2513527215" sldId="376"/>
            <ac:spMk id="24" creationId="{DDB87BCF-DB16-4907-A694-6559DDDE44A1}"/>
          </ac:spMkLst>
        </pc:spChg>
      </pc:sldChg>
      <pc:sldChg chg="addSp modSp">
        <pc:chgData name="ゲスト ユーザー" userId="" providerId="Windows Live" clId="Web-{1FDA89EA-1AEC-4B8A-A395-F1B09F637660}" dt="2021-04-03T09:17:29.393" v="1195" actId="1076"/>
        <pc:sldMkLst>
          <pc:docMk/>
          <pc:sldMk cId="785968945" sldId="377"/>
        </pc:sldMkLst>
        <pc:spChg chg="add mod">
          <ac:chgData name="ゲスト ユーザー" userId="" providerId="Windows Live" clId="Web-{1FDA89EA-1AEC-4B8A-A395-F1B09F637660}" dt="2021-04-03T08:34:27.464" v="141" actId="20577"/>
          <ac:spMkLst>
            <pc:docMk/>
            <pc:sldMk cId="785968945" sldId="377"/>
            <ac:spMk id="12" creationId="{AE7CC05A-E1AA-486D-8117-BFCE2557035E}"/>
          </ac:spMkLst>
        </pc:spChg>
        <pc:spChg chg="add mod">
          <ac:chgData name="ゲスト ユーザー" userId="" providerId="Windows Live" clId="Web-{1FDA89EA-1AEC-4B8A-A395-F1B09F637660}" dt="2021-04-03T09:17:29.393" v="1195" actId="1076"/>
          <ac:spMkLst>
            <pc:docMk/>
            <pc:sldMk cId="785968945" sldId="377"/>
            <ac:spMk id="14" creationId="{76C152BC-F13C-4F4C-B246-A702D9C340B5}"/>
          </ac:spMkLst>
        </pc:spChg>
      </pc:sldChg>
      <pc:sldChg chg="addSp modSp">
        <pc:chgData name="ゲスト ユーザー" userId="" providerId="Windows Live" clId="Web-{1FDA89EA-1AEC-4B8A-A395-F1B09F637660}" dt="2021-04-03T08:36:49.513" v="202" actId="1076"/>
        <pc:sldMkLst>
          <pc:docMk/>
          <pc:sldMk cId="697717040" sldId="379"/>
        </pc:sldMkLst>
        <pc:spChg chg="add mod">
          <ac:chgData name="ゲスト ユーザー" userId="" providerId="Windows Live" clId="Web-{1FDA89EA-1AEC-4B8A-A395-F1B09F637660}" dt="2021-04-03T08:36:49.513" v="202" actId="1076"/>
          <ac:spMkLst>
            <pc:docMk/>
            <pc:sldMk cId="697717040" sldId="379"/>
            <ac:spMk id="10" creationId="{CBDF3299-3740-4764-A2A8-259D6C19EC8F}"/>
          </ac:spMkLst>
        </pc:spChg>
      </pc:sldChg>
      <pc:sldChg chg="addSp modSp">
        <pc:chgData name="ゲスト ユーザー" userId="" providerId="Windows Live" clId="Web-{1FDA89EA-1AEC-4B8A-A395-F1B09F637660}" dt="2021-04-03T08:37:02.904" v="208" actId="1076"/>
        <pc:sldMkLst>
          <pc:docMk/>
          <pc:sldMk cId="487441661" sldId="380"/>
        </pc:sldMkLst>
        <pc:spChg chg="add mod">
          <ac:chgData name="ゲスト ユーザー" userId="" providerId="Windows Live" clId="Web-{1FDA89EA-1AEC-4B8A-A395-F1B09F637660}" dt="2021-04-03T08:37:02.904" v="208" actId="1076"/>
          <ac:spMkLst>
            <pc:docMk/>
            <pc:sldMk cId="487441661" sldId="380"/>
            <ac:spMk id="8" creationId="{80F636B0-10A4-491B-B70F-66D1AC938406}"/>
          </ac:spMkLst>
        </pc:spChg>
      </pc:sldChg>
      <pc:sldChg chg="addSp modSp">
        <pc:chgData name="ゲスト ユーザー" userId="" providerId="Windows Live" clId="Web-{1FDA89EA-1AEC-4B8A-A395-F1B09F637660}" dt="2021-04-03T08:37:28.701" v="217" actId="20577"/>
        <pc:sldMkLst>
          <pc:docMk/>
          <pc:sldMk cId="2238051154" sldId="381"/>
        </pc:sldMkLst>
        <pc:spChg chg="add mod">
          <ac:chgData name="ゲスト ユーザー" userId="" providerId="Windows Live" clId="Web-{1FDA89EA-1AEC-4B8A-A395-F1B09F637660}" dt="2021-04-03T08:37:19.482" v="213" actId="1076"/>
          <ac:spMkLst>
            <pc:docMk/>
            <pc:sldMk cId="2238051154" sldId="381"/>
            <ac:spMk id="8" creationId="{06374440-92DE-4B5B-A7AE-2C3E1ED63B19}"/>
          </ac:spMkLst>
        </pc:spChg>
        <pc:spChg chg="add mod">
          <ac:chgData name="ゲスト ユーザー" userId="" providerId="Windows Live" clId="Web-{1FDA89EA-1AEC-4B8A-A395-F1B09F637660}" dt="2021-04-03T08:37:28.701" v="217" actId="20577"/>
          <ac:spMkLst>
            <pc:docMk/>
            <pc:sldMk cId="2238051154" sldId="381"/>
            <ac:spMk id="18" creationId="{D9BB7E04-BDD2-47BB-AFEE-FD43AFD7B713}"/>
          </ac:spMkLst>
        </pc:spChg>
      </pc:sldChg>
      <pc:sldChg chg="addSp modSp">
        <pc:chgData name="ゲスト ユーザー" userId="" providerId="Windows Live" clId="Web-{1FDA89EA-1AEC-4B8A-A395-F1B09F637660}" dt="2021-04-03T08:38:59.750" v="254" actId="1076"/>
        <pc:sldMkLst>
          <pc:docMk/>
          <pc:sldMk cId="3960506076" sldId="382"/>
        </pc:sldMkLst>
        <pc:spChg chg="add mod">
          <ac:chgData name="ゲスト ユーザー" userId="" providerId="Windows Live" clId="Web-{1FDA89EA-1AEC-4B8A-A395-F1B09F637660}" dt="2021-04-03T08:38:44.296" v="245" actId="1076"/>
          <ac:spMkLst>
            <pc:docMk/>
            <pc:sldMk cId="3960506076" sldId="382"/>
            <ac:spMk id="7" creationId="{783C89CA-79DE-4CB6-9D91-F240BADF2CA7}"/>
          </ac:spMkLst>
        </pc:spChg>
        <pc:spChg chg="add mod">
          <ac:chgData name="ゲスト ユーザー" userId="" providerId="Windows Live" clId="Web-{1FDA89EA-1AEC-4B8A-A395-F1B09F637660}" dt="2021-04-03T08:38:59.750" v="254" actId="1076"/>
          <ac:spMkLst>
            <pc:docMk/>
            <pc:sldMk cId="3960506076" sldId="382"/>
            <ac:spMk id="9" creationId="{6DC32DA7-54EF-423E-AC03-936C5CDF064F}"/>
          </ac:spMkLst>
        </pc:spChg>
      </pc:sldChg>
      <pc:sldChg chg="addSp modSp">
        <pc:chgData name="ゲスト ユーザー" userId="" providerId="Windows Live" clId="Web-{1FDA89EA-1AEC-4B8A-A395-F1B09F637660}" dt="2021-04-03T08:37:51.358" v="224" actId="20577"/>
        <pc:sldMkLst>
          <pc:docMk/>
          <pc:sldMk cId="1458330479" sldId="383"/>
        </pc:sldMkLst>
        <pc:spChg chg="add mod">
          <ac:chgData name="ゲスト ユーザー" userId="" providerId="Windows Live" clId="Web-{1FDA89EA-1AEC-4B8A-A395-F1B09F637660}" dt="2021-04-03T08:37:37.092" v="219" actId="20577"/>
          <ac:spMkLst>
            <pc:docMk/>
            <pc:sldMk cId="1458330479" sldId="383"/>
            <ac:spMk id="4" creationId="{74149C92-C751-4DFF-9F40-58A6D6D7910C}"/>
          </ac:spMkLst>
        </pc:spChg>
        <pc:spChg chg="add mod">
          <ac:chgData name="ゲスト ユーザー" userId="" providerId="Windows Live" clId="Web-{1FDA89EA-1AEC-4B8A-A395-F1B09F637660}" dt="2021-04-03T08:37:51.358" v="224" actId="20577"/>
          <ac:spMkLst>
            <pc:docMk/>
            <pc:sldMk cId="1458330479" sldId="383"/>
            <ac:spMk id="6" creationId="{AE264B6D-AD9D-44F5-8770-83A8A58D24CB}"/>
          </ac:spMkLst>
        </pc:spChg>
      </pc:sldChg>
      <pc:sldChg chg="addSp modSp">
        <pc:chgData name="ゲスト ユーザー" userId="" providerId="Windows Live" clId="Web-{1FDA89EA-1AEC-4B8A-A395-F1B09F637660}" dt="2021-04-03T08:38:38.624" v="243" actId="1076"/>
        <pc:sldMkLst>
          <pc:docMk/>
          <pc:sldMk cId="2825057280" sldId="384"/>
        </pc:sldMkLst>
        <pc:spChg chg="add">
          <ac:chgData name="ゲスト ユーザー" userId="" providerId="Windows Live" clId="Web-{1FDA89EA-1AEC-4B8A-A395-F1B09F637660}" dt="2021-04-03T08:38:20.640" v="236"/>
          <ac:spMkLst>
            <pc:docMk/>
            <pc:sldMk cId="2825057280" sldId="384"/>
            <ac:spMk id="9" creationId="{964E3A75-94BD-4C1D-9860-60C83AC80F18}"/>
          </ac:spMkLst>
        </pc:spChg>
        <pc:spChg chg="add mod">
          <ac:chgData name="ゲスト ユーザー" userId="" providerId="Windows Live" clId="Web-{1FDA89EA-1AEC-4B8A-A395-F1B09F637660}" dt="2021-04-03T08:38:32.921" v="241" actId="1076"/>
          <ac:spMkLst>
            <pc:docMk/>
            <pc:sldMk cId="2825057280" sldId="384"/>
            <ac:spMk id="13" creationId="{3CDC3EC5-DB0F-48CB-A696-242C767BF051}"/>
          </ac:spMkLst>
        </pc:spChg>
        <pc:spChg chg="add mod">
          <ac:chgData name="ゲスト ユーザー" userId="" providerId="Windows Live" clId="Web-{1FDA89EA-1AEC-4B8A-A395-F1B09F637660}" dt="2021-04-03T08:38:38.624" v="243" actId="1076"/>
          <ac:spMkLst>
            <pc:docMk/>
            <pc:sldMk cId="2825057280" sldId="384"/>
            <ac:spMk id="17" creationId="{456A10AC-45E4-432A-999E-195A4E403A00}"/>
          </ac:spMkLst>
        </pc:spChg>
      </pc:sldChg>
      <pc:sldChg chg="addSp modSp">
        <pc:chgData name="ゲスト ユーザー" userId="" providerId="Windows Live" clId="Web-{1FDA89EA-1AEC-4B8A-A395-F1B09F637660}" dt="2021-04-03T08:38:17.390" v="235" actId="1076"/>
        <pc:sldMkLst>
          <pc:docMk/>
          <pc:sldMk cId="2882285039" sldId="385"/>
        </pc:sldMkLst>
        <pc:spChg chg="add mod">
          <ac:chgData name="ゲスト ユーザー" userId="" providerId="Windows Live" clId="Web-{1FDA89EA-1AEC-4B8A-A395-F1B09F637660}" dt="2021-04-03T08:37:58.811" v="228" actId="20577"/>
          <ac:spMkLst>
            <pc:docMk/>
            <pc:sldMk cId="2882285039" sldId="385"/>
            <ac:spMk id="4" creationId="{8C5D8AF0-ADEC-4845-B225-63BB78DDF126}"/>
          </ac:spMkLst>
        </pc:spChg>
        <pc:spChg chg="add mod">
          <ac:chgData name="ゲスト ユーザー" userId="" providerId="Windows Live" clId="Web-{1FDA89EA-1AEC-4B8A-A395-F1B09F637660}" dt="2021-04-03T08:38:17.390" v="235" actId="1076"/>
          <ac:spMkLst>
            <pc:docMk/>
            <pc:sldMk cId="2882285039" sldId="385"/>
            <ac:spMk id="5" creationId="{AE288A0D-3BEF-4E4C-9B6A-AC3C4A528104}"/>
          </ac:spMkLst>
        </pc:spChg>
      </pc:sldChg>
      <pc:sldChg chg="addSp modSp">
        <pc:chgData name="ゲスト ユーザー" userId="" providerId="Windows Live" clId="Web-{1FDA89EA-1AEC-4B8A-A395-F1B09F637660}" dt="2021-04-03T08:39:41.266" v="268" actId="1076"/>
        <pc:sldMkLst>
          <pc:docMk/>
          <pc:sldMk cId="1763923060" sldId="386"/>
        </pc:sldMkLst>
        <pc:spChg chg="add mod">
          <ac:chgData name="ゲスト ユーザー" userId="" providerId="Windows Live" clId="Web-{1FDA89EA-1AEC-4B8A-A395-F1B09F637660}" dt="2021-04-03T08:39:06.109" v="256" actId="1076"/>
          <ac:spMkLst>
            <pc:docMk/>
            <pc:sldMk cId="1763923060" sldId="386"/>
            <ac:spMk id="8" creationId="{D86F1738-A569-4426-975D-B70239A1C290}"/>
          </ac:spMkLst>
        </pc:spChg>
        <pc:spChg chg="add mod">
          <ac:chgData name="ゲスト ユーザー" userId="" providerId="Windows Live" clId="Web-{1FDA89EA-1AEC-4B8A-A395-F1B09F637660}" dt="2021-04-03T08:39:18.109" v="260" actId="1076"/>
          <ac:spMkLst>
            <pc:docMk/>
            <pc:sldMk cId="1763923060" sldId="386"/>
            <ac:spMk id="9" creationId="{2FB49BC5-2071-45D3-B28D-522FFA318034}"/>
          </ac:spMkLst>
        </pc:spChg>
        <pc:spChg chg="add mod">
          <ac:chgData name="ゲスト ユーザー" userId="" providerId="Windows Live" clId="Web-{1FDA89EA-1AEC-4B8A-A395-F1B09F637660}" dt="2021-04-03T08:39:29.313" v="264" actId="1076"/>
          <ac:spMkLst>
            <pc:docMk/>
            <pc:sldMk cId="1763923060" sldId="386"/>
            <ac:spMk id="11" creationId="{0B784208-D104-4F90-A76A-427FDB8158DC}"/>
          </ac:spMkLst>
        </pc:spChg>
        <pc:spChg chg="add mod">
          <ac:chgData name="ゲスト ユーザー" userId="" providerId="Windows Live" clId="Web-{1FDA89EA-1AEC-4B8A-A395-F1B09F637660}" dt="2021-04-03T08:39:41.266" v="268" actId="1076"/>
          <ac:spMkLst>
            <pc:docMk/>
            <pc:sldMk cId="1763923060" sldId="386"/>
            <ac:spMk id="16" creationId="{662060EC-DD9D-42CF-8511-32F5FD0F3E35}"/>
          </ac:spMkLst>
        </pc:spChg>
      </pc:sldChg>
      <pc:sldChg chg="addSp modSp">
        <pc:chgData name="ゲスト ユーザー" userId="" providerId="Windows Live" clId="Web-{1FDA89EA-1AEC-4B8A-A395-F1B09F637660}" dt="2021-04-03T08:40:59.876" v="296" actId="20577"/>
        <pc:sldMkLst>
          <pc:docMk/>
          <pc:sldMk cId="2804857496" sldId="387"/>
        </pc:sldMkLst>
        <pc:spChg chg="add mod">
          <ac:chgData name="ゲスト ユーザー" userId="" providerId="Windows Live" clId="Web-{1FDA89EA-1AEC-4B8A-A395-F1B09F637660}" dt="2021-04-03T08:40:07.094" v="273" actId="1076"/>
          <ac:spMkLst>
            <pc:docMk/>
            <pc:sldMk cId="2804857496" sldId="387"/>
            <ac:spMk id="5" creationId="{AE0663B6-9CE5-4614-B7CC-F6283606A6A1}"/>
          </ac:spMkLst>
        </pc:spChg>
        <pc:spChg chg="add mod">
          <ac:chgData name="ゲスト ユーザー" userId="" providerId="Windows Live" clId="Web-{1FDA89EA-1AEC-4B8A-A395-F1B09F637660}" dt="2021-04-03T08:40:26.470" v="279" actId="1076"/>
          <ac:spMkLst>
            <pc:docMk/>
            <pc:sldMk cId="2804857496" sldId="387"/>
            <ac:spMk id="27" creationId="{C8FDDF24-BAA8-44F5-9C85-E1E5D5DF453E}"/>
          </ac:spMkLst>
        </pc:spChg>
        <pc:spChg chg="add mod">
          <ac:chgData name="ゲスト ユーザー" userId="" providerId="Windows Live" clId="Web-{1FDA89EA-1AEC-4B8A-A395-F1B09F637660}" dt="2021-04-03T08:40:34.673" v="285" actId="20577"/>
          <ac:spMkLst>
            <pc:docMk/>
            <pc:sldMk cId="2804857496" sldId="387"/>
            <ac:spMk id="28" creationId="{DCB238E8-0C6C-4E26-ABF7-5EE633ADB396}"/>
          </ac:spMkLst>
        </pc:spChg>
        <pc:spChg chg="add mod">
          <ac:chgData name="ゲスト ユーザー" userId="" providerId="Windows Live" clId="Web-{1FDA89EA-1AEC-4B8A-A395-F1B09F637660}" dt="2021-04-03T08:40:51.158" v="292" actId="1076"/>
          <ac:spMkLst>
            <pc:docMk/>
            <pc:sldMk cId="2804857496" sldId="387"/>
            <ac:spMk id="29" creationId="{6B8B02A4-B282-4BE1-8743-0996F1D35BA6}"/>
          </ac:spMkLst>
        </pc:spChg>
        <pc:spChg chg="add mod">
          <ac:chgData name="ゲスト ユーザー" userId="" providerId="Windows Live" clId="Web-{1FDA89EA-1AEC-4B8A-A395-F1B09F637660}" dt="2021-04-03T08:40:59.876" v="296" actId="20577"/>
          <ac:spMkLst>
            <pc:docMk/>
            <pc:sldMk cId="2804857496" sldId="387"/>
            <ac:spMk id="30" creationId="{DD7814C0-2DCE-4B82-8EF2-7FF0775BA503}"/>
          </ac:spMkLst>
        </pc:spChg>
      </pc:sldChg>
      <pc:sldChg chg="addSp modSp">
        <pc:chgData name="ゲスト ユーザー" userId="" providerId="Windows Live" clId="Web-{1FDA89EA-1AEC-4B8A-A395-F1B09F637660}" dt="2021-04-03T09:16:29.001" v="1182" actId="20577"/>
        <pc:sldMkLst>
          <pc:docMk/>
          <pc:sldMk cId="2958665779" sldId="388"/>
        </pc:sldMkLst>
        <pc:spChg chg="add mod">
          <ac:chgData name="ゲスト ユーザー" userId="" providerId="Windows Live" clId="Web-{1FDA89EA-1AEC-4B8A-A395-F1B09F637660}" dt="2021-04-03T08:41:16.627" v="306" actId="1076"/>
          <ac:spMkLst>
            <pc:docMk/>
            <pc:sldMk cId="2958665779" sldId="388"/>
            <ac:spMk id="7" creationId="{A18CE396-CF58-481D-9352-CA178C09D22C}"/>
          </ac:spMkLst>
        </pc:spChg>
        <pc:spChg chg="add mod">
          <ac:chgData name="ゲスト ユーザー" userId="" providerId="Windows Live" clId="Web-{1FDA89EA-1AEC-4B8A-A395-F1B09F637660}" dt="2021-04-03T09:15:26.719" v="1146" actId="1076"/>
          <ac:spMkLst>
            <pc:docMk/>
            <pc:sldMk cId="2958665779" sldId="388"/>
            <ac:spMk id="8" creationId="{28F2B5B2-CD13-46DE-AF9A-243B62FC58AD}"/>
          </ac:spMkLst>
        </pc:spChg>
        <pc:spChg chg="add mod">
          <ac:chgData name="ゲスト ユーザー" userId="" providerId="Windows Live" clId="Web-{1FDA89EA-1AEC-4B8A-A395-F1B09F637660}" dt="2021-04-03T09:15:36.954" v="1152" actId="20577"/>
          <ac:spMkLst>
            <pc:docMk/>
            <pc:sldMk cId="2958665779" sldId="388"/>
            <ac:spMk id="12" creationId="{1047AB8F-1A0E-4FD5-9117-4D625DF0C77B}"/>
          </ac:spMkLst>
        </pc:spChg>
        <pc:spChg chg="add mod">
          <ac:chgData name="ゲスト ユーザー" userId="" providerId="Windows Live" clId="Web-{1FDA89EA-1AEC-4B8A-A395-F1B09F637660}" dt="2021-04-03T09:15:55.610" v="1159" actId="1076"/>
          <ac:spMkLst>
            <pc:docMk/>
            <pc:sldMk cId="2958665779" sldId="388"/>
            <ac:spMk id="13" creationId="{4029ACCF-D140-4502-931C-183A9F8BCF6A}"/>
          </ac:spMkLst>
        </pc:spChg>
        <pc:spChg chg="add mod">
          <ac:chgData name="ゲスト ユーザー" userId="" providerId="Windows Live" clId="Web-{1FDA89EA-1AEC-4B8A-A395-F1B09F637660}" dt="2021-04-03T09:16:05.267" v="1165" actId="20577"/>
          <ac:spMkLst>
            <pc:docMk/>
            <pc:sldMk cId="2958665779" sldId="388"/>
            <ac:spMk id="14" creationId="{D3904675-3E95-4220-95B7-86F9145194E3}"/>
          </ac:spMkLst>
        </pc:spChg>
        <pc:spChg chg="add mod">
          <ac:chgData name="ゲスト ユーザー" userId="" providerId="Windows Live" clId="Web-{1FDA89EA-1AEC-4B8A-A395-F1B09F637660}" dt="2021-04-03T09:16:16.095" v="1171" actId="20577"/>
          <ac:spMkLst>
            <pc:docMk/>
            <pc:sldMk cId="2958665779" sldId="388"/>
            <ac:spMk id="15" creationId="{FAA24A2E-FB4E-4662-97F4-DCBB5149A888}"/>
          </ac:spMkLst>
        </pc:spChg>
        <pc:spChg chg="add mod">
          <ac:chgData name="ゲスト ユーザー" userId="" providerId="Windows Live" clId="Web-{1FDA89EA-1AEC-4B8A-A395-F1B09F637660}" dt="2021-04-03T09:16:29.001" v="1182" actId="20577"/>
          <ac:spMkLst>
            <pc:docMk/>
            <pc:sldMk cId="2958665779" sldId="388"/>
            <ac:spMk id="16" creationId="{1906D32C-0E05-4BC8-B7E5-49D0CFD4A79A}"/>
          </ac:spMkLst>
        </pc:spChg>
      </pc:sldChg>
      <pc:sldChg chg="addSp modSp">
        <pc:chgData name="ゲスト ユーザー" userId="" providerId="Windows Live" clId="Web-{1FDA89EA-1AEC-4B8A-A395-F1B09F637660}" dt="2021-04-03T09:15:15.531" v="1144" actId="20577"/>
        <pc:sldMkLst>
          <pc:docMk/>
          <pc:sldMk cId="4013167309" sldId="389"/>
        </pc:sldMkLst>
        <pc:spChg chg="add mod">
          <ac:chgData name="ゲスト ユーザー" userId="" providerId="Windows Live" clId="Web-{1FDA89EA-1AEC-4B8A-A395-F1B09F637660}" dt="2021-04-03T08:41:27.939" v="312" actId="1076"/>
          <ac:spMkLst>
            <pc:docMk/>
            <pc:sldMk cId="4013167309" sldId="389"/>
            <ac:spMk id="6" creationId="{1854BE69-4146-4EFD-AD06-053808C6D457}"/>
          </ac:spMkLst>
        </pc:spChg>
        <pc:spChg chg="add mod">
          <ac:chgData name="ゲスト ユーザー" userId="" providerId="Windows Live" clId="Web-{1FDA89EA-1AEC-4B8A-A395-F1B09F637660}" dt="2021-04-03T09:14:06.180" v="1108" actId="1076"/>
          <ac:spMkLst>
            <pc:docMk/>
            <pc:sldMk cId="4013167309" sldId="389"/>
            <ac:spMk id="9" creationId="{219F3AD8-F671-4409-A09A-26E53AC60FAE}"/>
          </ac:spMkLst>
        </pc:spChg>
        <pc:spChg chg="add mod">
          <ac:chgData name="ゲスト ユーザー" userId="" providerId="Windows Live" clId="Web-{1FDA89EA-1AEC-4B8A-A395-F1B09F637660}" dt="2021-04-03T08:41:35.549" v="316" actId="20577"/>
          <ac:spMkLst>
            <pc:docMk/>
            <pc:sldMk cId="4013167309" sldId="389"/>
            <ac:spMk id="12" creationId="{2E15CD7C-4741-468F-8F2F-7783305C64E0}"/>
          </ac:spMkLst>
        </pc:spChg>
        <pc:spChg chg="add mod">
          <ac:chgData name="ゲスト ユーザー" userId="" providerId="Windows Live" clId="Web-{1FDA89EA-1AEC-4B8A-A395-F1B09F637660}" dt="2021-04-03T08:41:49.112" v="323" actId="1076"/>
          <ac:spMkLst>
            <pc:docMk/>
            <pc:sldMk cId="4013167309" sldId="389"/>
            <ac:spMk id="13" creationId="{904B826D-9EE1-47F8-B6A8-2788A347B3DB}"/>
          </ac:spMkLst>
        </pc:spChg>
        <pc:spChg chg="add mod">
          <ac:chgData name="ゲスト ユーザー" userId="" providerId="Windows Live" clId="Web-{1FDA89EA-1AEC-4B8A-A395-F1B09F637660}" dt="2021-04-03T08:41:59.955" v="329" actId="1076"/>
          <ac:spMkLst>
            <pc:docMk/>
            <pc:sldMk cId="4013167309" sldId="389"/>
            <ac:spMk id="14" creationId="{48E19E3B-20DD-4020-8370-D79B5DF36FD3}"/>
          </ac:spMkLst>
        </pc:spChg>
        <pc:spChg chg="add mod">
          <ac:chgData name="ゲスト ユーザー" userId="" providerId="Windows Live" clId="Web-{1FDA89EA-1AEC-4B8A-A395-F1B09F637660}" dt="2021-04-03T09:14:14.742" v="1113" actId="20577"/>
          <ac:spMkLst>
            <pc:docMk/>
            <pc:sldMk cId="4013167309" sldId="389"/>
            <ac:spMk id="16" creationId="{08A4810B-3319-4833-93C8-0ACEE719A122}"/>
          </ac:spMkLst>
        </pc:spChg>
        <pc:spChg chg="add mod">
          <ac:chgData name="ゲスト ユーザー" userId="" providerId="Windows Live" clId="Web-{1FDA89EA-1AEC-4B8A-A395-F1B09F637660}" dt="2021-04-03T09:14:26.336" v="1123" actId="20577"/>
          <ac:spMkLst>
            <pc:docMk/>
            <pc:sldMk cId="4013167309" sldId="389"/>
            <ac:spMk id="17" creationId="{2C5E20C4-C458-4379-8362-73D299A82E17}"/>
          </ac:spMkLst>
        </pc:spChg>
        <pc:spChg chg="add mod">
          <ac:chgData name="ゲスト ユーザー" userId="" providerId="Windows Live" clId="Web-{1FDA89EA-1AEC-4B8A-A395-F1B09F637660}" dt="2021-04-03T09:14:35.046" v="1125" actId="1076"/>
          <ac:spMkLst>
            <pc:docMk/>
            <pc:sldMk cId="4013167309" sldId="389"/>
            <ac:spMk id="18" creationId="{CBF26820-5FD6-4EE5-AEDB-85999A5B62FF}"/>
          </ac:spMkLst>
        </pc:spChg>
        <pc:spChg chg="add mod">
          <ac:chgData name="ゲスト ユーザー" userId="" providerId="Windows Live" clId="Web-{1FDA89EA-1AEC-4B8A-A395-F1B09F637660}" dt="2021-04-03T09:14:45.062" v="1130" actId="20577"/>
          <ac:spMkLst>
            <pc:docMk/>
            <pc:sldMk cId="4013167309" sldId="389"/>
            <ac:spMk id="19" creationId="{7503B36B-E23F-4C00-8898-0AA99529F8D2}"/>
          </ac:spMkLst>
        </pc:spChg>
        <pc:spChg chg="add mod">
          <ac:chgData name="ゲスト ユーザー" userId="" providerId="Windows Live" clId="Web-{1FDA89EA-1AEC-4B8A-A395-F1B09F637660}" dt="2021-04-03T09:14:54.750" v="1132" actId="1076"/>
          <ac:spMkLst>
            <pc:docMk/>
            <pc:sldMk cId="4013167309" sldId="389"/>
            <ac:spMk id="20" creationId="{77B5A4AE-CB38-47D2-A6C8-867F45C8B858}"/>
          </ac:spMkLst>
        </pc:spChg>
        <pc:spChg chg="add mod">
          <ac:chgData name="ゲスト ユーザー" userId="" providerId="Windows Live" clId="Web-{1FDA89EA-1AEC-4B8A-A395-F1B09F637660}" dt="2021-04-03T09:15:04.672" v="1138" actId="20577"/>
          <ac:spMkLst>
            <pc:docMk/>
            <pc:sldMk cId="4013167309" sldId="389"/>
            <ac:spMk id="21" creationId="{56CD6B25-2659-4E79-A8BC-AD771C496E29}"/>
          </ac:spMkLst>
        </pc:spChg>
        <pc:spChg chg="add mod">
          <ac:chgData name="ゲスト ユーザー" userId="" providerId="Windows Live" clId="Web-{1FDA89EA-1AEC-4B8A-A395-F1B09F637660}" dt="2021-04-03T09:15:15.531" v="1144" actId="20577"/>
          <ac:spMkLst>
            <pc:docMk/>
            <pc:sldMk cId="4013167309" sldId="389"/>
            <ac:spMk id="22" creationId="{A377A9B4-0A19-423B-B40A-5CB0ABDEED89}"/>
          </ac:spMkLst>
        </pc:spChg>
      </pc:sldChg>
      <pc:sldChg chg="addSp modSp">
        <pc:chgData name="ゲスト ユーザー" userId="" providerId="Windows Live" clId="Web-{1FDA89EA-1AEC-4B8A-A395-F1B09F637660}" dt="2021-04-03T09:13:48.554" v="1100" actId="20577"/>
        <pc:sldMkLst>
          <pc:docMk/>
          <pc:sldMk cId="4192093228" sldId="390"/>
        </pc:sldMkLst>
        <pc:spChg chg="add mod">
          <ac:chgData name="ゲスト ユーザー" userId="" providerId="Windows Live" clId="Web-{1FDA89EA-1AEC-4B8A-A395-F1B09F637660}" dt="2021-04-03T08:42:11.534" v="333" actId="1076"/>
          <ac:spMkLst>
            <pc:docMk/>
            <pc:sldMk cId="4192093228" sldId="390"/>
            <ac:spMk id="5" creationId="{717CA371-BB30-49E5-B48B-713B0664112F}"/>
          </ac:spMkLst>
        </pc:spChg>
        <pc:spChg chg="add mod">
          <ac:chgData name="ゲスト ユーザー" userId="" providerId="Windows Live" clId="Web-{1FDA89EA-1AEC-4B8A-A395-F1B09F637660}" dt="2021-04-03T08:42:23.018" v="338" actId="1076"/>
          <ac:spMkLst>
            <pc:docMk/>
            <pc:sldMk cId="4192093228" sldId="390"/>
            <ac:spMk id="8" creationId="{D510363A-94E6-496B-824E-96BF2F4CD075}"/>
          </ac:spMkLst>
        </pc:spChg>
        <pc:spChg chg="add mod">
          <ac:chgData name="ゲスト ユーザー" userId="" providerId="Windows Live" clId="Web-{1FDA89EA-1AEC-4B8A-A395-F1B09F637660}" dt="2021-04-03T09:13:06.319" v="1074" actId="20577"/>
          <ac:spMkLst>
            <pc:docMk/>
            <pc:sldMk cId="4192093228" sldId="390"/>
            <ac:spMk id="10" creationId="{7247377F-5561-42F0-B4A3-E5DC36BDDABF}"/>
          </ac:spMkLst>
        </pc:spChg>
        <pc:spChg chg="add mod">
          <ac:chgData name="ゲスト ユーザー" userId="" providerId="Windows Live" clId="Web-{1FDA89EA-1AEC-4B8A-A395-F1B09F637660}" dt="2021-04-03T08:42:35.097" v="342" actId="1076"/>
          <ac:spMkLst>
            <pc:docMk/>
            <pc:sldMk cId="4192093228" sldId="390"/>
            <ac:spMk id="14" creationId="{9D4C8008-0692-4169-9F97-CAA399F364C2}"/>
          </ac:spMkLst>
        </pc:spChg>
        <pc:spChg chg="add mod">
          <ac:chgData name="ゲスト ユーザー" userId="" providerId="Windows Live" clId="Web-{1FDA89EA-1AEC-4B8A-A395-F1B09F637660}" dt="2021-04-03T09:13:19.085" v="1083" actId="1076"/>
          <ac:spMkLst>
            <pc:docMk/>
            <pc:sldMk cId="4192093228" sldId="390"/>
            <ac:spMk id="15" creationId="{741C8547-6670-4B51-A7EF-C7FD9097F36C}"/>
          </ac:spMkLst>
        </pc:spChg>
        <pc:spChg chg="add mod">
          <ac:chgData name="ゲスト ユーザー" userId="" providerId="Windows Live" clId="Web-{1FDA89EA-1AEC-4B8A-A395-F1B09F637660}" dt="2021-04-03T09:13:26.960" v="1089" actId="20577"/>
          <ac:spMkLst>
            <pc:docMk/>
            <pc:sldMk cId="4192093228" sldId="390"/>
            <ac:spMk id="16" creationId="{04B7A950-83A3-4A7B-89C0-1B1C97CD837D}"/>
          </ac:spMkLst>
        </pc:spChg>
        <pc:spChg chg="add mod">
          <ac:chgData name="ゲスト ユーザー" userId="" providerId="Windows Live" clId="Web-{1FDA89EA-1AEC-4B8A-A395-F1B09F637660}" dt="2021-04-03T09:13:38.398" v="1094" actId="20577"/>
          <ac:spMkLst>
            <pc:docMk/>
            <pc:sldMk cId="4192093228" sldId="390"/>
            <ac:spMk id="17" creationId="{BDB1FF10-D28E-4E6A-80F9-A1928CB8AE75}"/>
          </ac:spMkLst>
        </pc:spChg>
        <pc:spChg chg="add mod">
          <ac:chgData name="ゲスト ユーザー" userId="" providerId="Windows Live" clId="Web-{1FDA89EA-1AEC-4B8A-A395-F1B09F637660}" dt="2021-04-03T09:13:48.554" v="1100" actId="20577"/>
          <ac:spMkLst>
            <pc:docMk/>
            <pc:sldMk cId="4192093228" sldId="390"/>
            <ac:spMk id="18" creationId="{1F483603-3F35-4046-84C3-E95895C064A8}"/>
          </ac:spMkLst>
        </pc:spChg>
      </pc:sldChg>
      <pc:sldChg chg="addSp delSp modSp">
        <pc:chgData name="ゲスト ユーザー" userId="" providerId="Windows Live" clId="Web-{1FDA89EA-1AEC-4B8A-A395-F1B09F637660}" dt="2021-04-03T09:12:49.709" v="1069" actId="20577"/>
        <pc:sldMkLst>
          <pc:docMk/>
          <pc:sldMk cId="932313351" sldId="391"/>
        </pc:sldMkLst>
        <pc:spChg chg="add mod">
          <ac:chgData name="ゲスト ユーザー" userId="" providerId="Windows Live" clId="Web-{1FDA89EA-1AEC-4B8A-A395-F1B09F637660}" dt="2021-04-03T08:42:42.753" v="345" actId="1076"/>
          <ac:spMkLst>
            <pc:docMk/>
            <pc:sldMk cId="932313351" sldId="391"/>
            <ac:spMk id="5" creationId="{3BBA55B8-8C9C-4D0A-9733-FB0AD7C0D006}"/>
          </ac:spMkLst>
        </pc:spChg>
        <pc:spChg chg="add mod">
          <ac:chgData name="ゲスト ユーザー" userId="" providerId="Windows Live" clId="Web-{1FDA89EA-1AEC-4B8A-A395-F1B09F637660}" dt="2021-04-03T09:10:51.567" v="1020" actId="20577"/>
          <ac:spMkLst>
            <pc:docMk/>
            <pc:sldMk cId="932313351" sldId="391"/>
            <ac:spMk id="9" creationId="{46BBE9E9-75CE-477F-ACD0-7D2DFB2BB96B}"/>
          </ac:spMkLst>
        </pc:spChg>
        <pc:spChg chg="add mod">
          <ac:chgData name="ゲスト ユーザー" userId="" providerId="Windows Live" clId="Web-{1FDA89EA-1AEC-4B8A-A395-F1B09F637660}" dt="2021-04-03T08:42:54.816" v="352" actId="1076"/>
          <ac:spMkLst>
            <pc:docMk/>
            <pc:sldMk cId="932313351" sldId="391"/>
            <ac:spMk id="12" creationId="{8E8A13B0-3E01-4E1F-BE05-661847E296C6}"/>
          </ac:spMkLst>
        </pc:spChg>
        <pc:spChg chg="add mod">
          <ac:chgData name="ゲスト ユーザー" userId="" providerId="Windows Live" clId="Web-{1FDA89EA-1AEC-4B8A-A395-F1B09F637660}" dt="2021-04-03T08:43:11.488" v="358" actId="20577"/>
          <ac:spMkLst>
            <pc:docMk/>
            <pc:sldMk cId="932313351" sldId="391"/>
            <ac:spMk id="13" creationId="{44C9D6E0-A2B0-4D3A-A13E-882E4EA2CFF3}"/>
          </ac:spMkLst>
        </pc:spChg>
        <pc:spChg chg="add mod">
          <ac:chgData name="ゲスト ユーザー" userId="" providerId="Windows Live" clId="Web-{1FDA89EA-1AEC-4B8A-A395-F1B09F637660}" dt="2021-04-03T09:11:03.348" v="1027" actId="20577"/>
          <ac:spMkLst>
            <pc:docMk/>
            <pc:sldMk cId="932313351" sldId="391"/>
            <ac:spMk id="15" creationId="{66D15C2C-DE41-4107-99B5-D109F87F60BE}"/>
          </ac:spMkLst>
        </pc:spChg>
        <pc:spChg chg="add mod">
          <ac:chgData name="ゲスト ユーザー" userId="" providerId="Windows Live" clId="Web-{1FDA89EA-1AEC-4B8A-A395-F1B09F637660}" dt="2021-04-03T09:11:15.114" v="1034" actId="20577"/>
          <ac:spMkLst>
            <pc:docMk/>
            <pc:sldMk cId="932313351" sldId="391"/>
            <ac:spMk id="16" creationId="{B9E45438-3FC2-43AA-A868-9BB12AD2DDDC}"/>
          </ac:spMkLst>
        </pc:spChg>
        <pc:spChg chg="add mod">
          <ac:chgData name="ゲスト ユーザー" userId="" providerId="Windows Live" clId="Web-{1FDA89EA-1AEC-4B8A-A395-F1B09F637660}" dt="2021-04-03T09:11:25.255" v="1037" actId="1076"/>
          <ac:spMkLst>
            <pc:docMk/>
            <pc:sldMk cId="932313351" sldId="391"/>
            <ac:spMk id="17" creationId="{36AF8F24-185C-4E74-8EFA-4E6B14B5A83C}"/>
          </ac:spMkLst>
        </pc:spChg>
        <pc:spChg chg="add mod">
          <ac:chgData name="ゲスト ユーザー" userId="" providerId="Windows Live" clId="Web-{1FDA89EA-1AEC-4B8A-A395-F1B09F637660}" dt="2021-04-03T09:11:30.849" v="1039" actId="1076"/>
          <ac:spMkLst>
            <pc:docMk/>
            <pc:sldMk cId="932313351" sldId="391"/>
            <ac:spMk id="18" creationId="{626BEF18-8F69-440F-A756-68C596683AC8}"/>
          </ac:spMkLst>
        </pc:spChg>
        <pc:spChg chg="add del">
          <ac:chgData name="ゲスト ユーザー" userId="" providerId="Windows Live" clId="Web-{1FDA89EA-1AEC-4B8A-A395-F1B09F637660}" dt="2021-04-03T09:11:38.677" v="1041"/>
          <ac:spMkLst>
            <pc:docMk/>
            <pc:sldMk cId="932313351" sldId="391"/>
            <ac:spMk id="19" creationId="{0D1CE5B4-D09B-450F-8966-409E83149FFE}"/>
          </ac:spMkLst>
        </pc:spChg>
        <pc:spChg chg="add mod">
          <ac:chgData name="ゲスト ユーザー" userId="" providerId="Windows Live" clId="Web-{1FDA89EA-1AEC-4B8A-A395-F1B09F637660}" dt="2021-04-03T09:11:47.880" v="1043" actId="1076"/>
          <ac:spMkLst>
            <pc:docMk/>
            <pc:sldMk cId="932313351" sldId="391"/>
            <ac:spMk id="20" creationId="{64EF5590-6B5B-4EAF-AE26-83A509D7E230}"/>
          </ac:spMkLst>
        </pc:spChg>
        <pc:spChg chg="add mod">
          <ac:chgData name="ゲスト ユーザー" userId="" providerId="Windows Live" clId="Web-{1FDA89EA-1AEC-4B8A-A395-F1B09F637660}" dt="2021-04-03T09:12:03.427" v="1050" actId="20577"/>
          <ac:spMkLst>
            <pc:docMk/>
            <pc:sldMk cId="932313351" sldId="391"/>
            <ac:spMk id="21" creationId="{E33C87B5-EBF2-43AF-A585-C43474341B95}"/>
          </ac:spMkLst>
        </pc:spChg>
        <pc:spChg chg="add mod">
          <ac:chgData name="ゲスト ユーザー" userId="" providerId="Windows Live" clId="Web-{1FDA89EA-1AEC-4B8A-A395-F1B09F637660}" dt="2021-04-03T09:12:14.318" v="1052" actId="1076"/>
          <ac:spMkLst>
            <pc:docMk/>
            <pc:sldMk cId="932313351" sldId="391"/>
            <ac:spMk id="22" creationId="{E9F0235B-D435-4B10-869F-BD9CB01F5AD1}"/>
          </ac:spMkLst>
        </pc:spChg>
        <pc:spChg chg="add mod">
          <ac:chgData name="ゲスト ユーザー" userId="" providerId="Windows Live" clId="Web-{1FDA89EA-1AEC-4B8A-A395-F1B09F637660}" dt="2021-04-03T09:12:19.396" v="1054" actId="1076"/>
          <ac:spMkLst>
            <pc:docMk/>
            <pc:sldMk cId="932313351" sldId="391"/>
            <ac:spMk id="23" creationId="{33E67E03-C2E9-45C4-9BB5-A2A5C7E25F1B}"/>
          </ac:spMkLst>
        </pc:spChg>
        <pc:spChg chg="add mod">
          <ac:chgData name="ゲスト ユーザー" userId="" providerId="Windows Live" clId="Web-{1FDA89EA-1AEC-4B8A-A395-F1B09F637660}" dt="2021-04-03T09:12:31.193" v="1060" actId="20577"/>
          <ac:spMkLst>
            <pc:docMk/>
            <pc:sldMk cId="932313351" sldId="391"/>
            <ac:spMk id="24" creationId="{BB917684-187F-45E1-80CE-4A704C3F229B}"/>
          </ac:spMkLst>
        </pc:spChg>
        <pc:spChg chg="add mod">
          <ac:chgData name="ゲスト ユーザー" userId="" providerId="Windows Live" clId="Web-{1FDA89EA-1AEC-4B8A-A395-F1B09F637660}" dt="2021-04-03T09:12:42.819" v="1066" actId="20577"/>
          <ac:spMkLst>
            <pc:docMk/>
            <pc:sldMk cId="932313351" sldId="391"/>
            <ac:spMk id="25" creationId="{CC236466-F15E-4116-97E6-4C2163A7D9A8}"/>
          </ac:spMkLst>
        </pc:spChg>
        <pc:spChg chg="add mod">
          <ac:chgData name="ゲスト ユーザー" userId="" providerId="Windows Live" clId="Web-{1FDA89EA-1AEC-4B8A-A395-F1B09F637660}" dt="2021-04-03T09:12:49.709" v="1069" actId="20577"/>
          <ac:spMkLst>
            <pc:docMk/>
            <pc:sldMk cId="932313351" sldId="391"/>
            <ac:spMk id="26" creationId="{AE94A834-9257-43E6-983E-CB0FB60535AC}"/>
          </ac:spMkLst>
        </pc:spChg>
      </pc:sldChg>
      <pc:sldChg chg="addSp modSp">
        <pc:chgData name="ゲスト ユーザー" userId="" providerId="Windows Live" clId="Web-{1FDA89EA-1AEC-4B8A-A395-F1B09F637660}" dt="2021-04-03T09:10:28.004" v="1013" actId="20577"/>
        <pc:sldMkLst>
          <pc:docMk/>
          <pc:sldMk cId="3705177428" sldId="392"/>
        </pc:sldMkLst>
        <pc:spChg chg="add mod">
          <ac:chgData name="ゲスト ユーザー" userId="" providerId="Windows Live" clId="Web-{1FDA89EA-1AEC-4B8A-A395-F1B09F637660}" dt="2021-04-03T08:43:31.941" v="364" actId="20577"/>
          <ac:spMkLst>
            <pc:docMk/>
            <pc:sldMk cId="3705177428" sldId="392"/>
            <ac:spMk id="6" creationId="{3399BF8E-E192-4BD7-8213-FF705D8D0609}"/>
          </ac:spMkLst>
        </pc:spChg>
        <pc:spChg chg="add mod">
          <ac:chgData name="ゲスト ユーザー" userId="" providerId="Windows Live" clId="Web-{1FDA89EA-1AEC-4B8A-A395-F1B09F637660}" dt="2021-04-03T09:09:13.143" v="979" actId="20577"/>
          <ac:spMkLst>
            <pc:docMk/>
            <pc:sldMk cId="3705177428" sldId="392"/>
            <ac:spMk id="7" creationId="{BB037065-3D0C-4EE3-BAA7-09CBE492B83D}"/>
          </ac:spMkLst>
        </pc:spChg>
        <pc:spChg chg="add mod">
          <ac:chgData name="ゲスト ユーザー" userId="" providerId="Windows Live" clId="Web-{1FDA89EA-1AEC-4B8A-A395-F1B09F637660}" dt="2021-04-03T08:43:41.191" v="369" actId="1076"/>
          <ac:spMkLst>
            <pc:docMk/>
            <pc:sldMk cId="3705177428" sldId="392"/>
            <ac:spMk id="10" creationId="{AD3B4283-BEB4-4069-9960-4191E5E262E2}"/>
          </ac:spMkLst>
        </pc:spChg>
        <pc:spChg chg="add mod">
          <ac:chgData name="ゲスト ユーザー" userId="" providerId="Windows Live" clId="Web-{1FDA89EA-1AEC-4B8A-A395-F1B09F637660}" dt="2021-04-03T09:09:24.471" v="986" actId="20577"/>
          <ac:spMkLst>
            <pc:docMk/>
            <pc:sldMk cId="3705177428" sldId="392"/>
            <ac:spMk id="12" creationId="{DB211187-B2E2-4176-91FE-66E7A50B17C7}"/>
          </ac:spMkLst>
        </pc:spChg>
        <pc:spChg chg="add mod">
          <ac:chgData name="ゲスト ユーザー" userId="" providerId="Windows Live" clId="Web-{1FDA89EA-1AEC-4B8A-A395-F1B09F637660}" dt="2021-04-03T09:09:36.315" v="995" actId="20577"/>
          <ac:spMkLst>
            <pc:docMk/>
            <pc:sldMk cId="3705177428" sldId="392"/>
            <ac:spMk id="13" creationId="{1DE102DE-5BAB-4AF6-97A5-8C5C95212096}"/>
          </ac:spMkLst>
        </pc:spChg>
        <pc:spChg chg="add mod">
          <ac:chgData name="ゲスト ユーザー" userId="" providerId="Windows Live" clId="Web-{1FDA89EA-1AEC-4B8A-A395-F1B09F637660}" dt="2021-04-03T09:09:47.362" v="1002" actId="20577"/>
          <ac:spMkLst>
            <pc:docMk/>
            <pc:sldMk cId="3705177428" sldId="392"/>
            <ac:spMk id="14" creationId="{EAFD6B42-49F4-48BE-90B4-7357F3DF6FC4}"/>
          </ac:spMkLst>
        </pc:spChg>
        <pc:spChg chg="add mod">
          <ac:chgData name="ゲスト ユーザー" userId="" providerId="Windows Live" clId="Web-{1FDA89EA-1AEC-4B8A-A395-F1B09F637660}" dt="2021-04-03T09:10:28.004" v="1013" actId="20577"/>
          <ac:spMkLst>
            <pc:docMk/>
            <pc:sldMk cId="3705177428" sldId="392"/>
            <ac:spMk id="15" creationId="{9AA35859-4180-4C7A-A2DC-8920D9E6EE17}"/>
          </ac:spMkLst>
        </pc:spChg>
      </pc:sldChg>
      <pc:sldChg chg="addSp modSp">
        <pc:chgData name="ゲスト ユーザー" userId="" providerId="Windows Live" clId="Web-{1FDA89EA-1AEC-4B8A-A395-F1B09F637660}" dt="2021-04-03T08:54:08.670" v="622" actId="20577"/>
        <pc:sldMkLst>
          <pc:docMk/>
          <pc:sldMk cId="3855619363" sldId="393"/>
        </pc:sldMkLst>
        <pc:spChg chg="add mod">
          <ac:chgData name="ゲスト ユーザー" userId="" providerId="Windows Live" clId="Web-{1FDA89EA-1AEC-4B8A-A395-F1B09F637660}" dt="2021-04-03T08:46:06.147" v="424" actId="1076"/>
          <ac:spMkLst>
            <pc:docMk/>
            <pc:sldMk cId="3855619363" sldId="393"/>
            <ac:spMk id="5" creationId="{265D6F77-136D-488F-9B41-AE577A8CE8CC}"/>
          </ac:spMkLst>
        </pc:spChg>
        <pc:spChg chg="add mod">
          <ac:chgData name="ゲスト ユーザー" userId="" providerId="Windows Live" clId="Web-{1FDA89EA-1AEC-4B8A-A395-F1B09F637660}" dt="2021-04-03T08:53:44.529" v="605" actId="20577"/>
          <ac:spMkLst>
            <pc:docMk/>
            <pc:sldMk cId="3855619363" sldId="393"/>
            <ac:spMk id="6" creationId="{AB7B2A95-4B1B-47DE-9A42-55019D757B95}"/>
          </ac:spMkLst>
        </pc:spChg>
        <pc:spChg chg="add mod">
          <ac:chgData name="ゲスト ユーザー" userId="" providerId="Windows Live" clId="Web-{1FDA89EA-1AEC-4B8A-A395-F1B09F637660}" dt="2021-04-03T08:53:58.357" v="610" actId="20577"/>
          <ac:spMkLst>
            <pc:docMk/>
            <pc:sldMk cId="3855619363" sldId="393"/>
            <ac:spMk id="12" creationId="{33BF9A5A-5CD5-4E5B-BC44-F13B122BA58A}"/>
          </ac:spMkLst>
        </pc:spChg>
        <pc:spChg chg="add mod">
          <ac:chgData name="ゲスト ユーザー" userId="" providerId="Windows Live" clId="Web-{1FDA89EA-1AEC-4B8A-A395-F1B09F637660}" dt="2021-04-03T08:54:08.670" v="622" actId="20577"/>
          <ac:spMkLst>
            <pc:docMk/>
            <pc:sldMk cId="3855619363" sldId="393"/>
            <ac:spMk id="13" creationId="{BDEEAE6E-10DD-455D-AE3E-AB962317D8B4}"/>
          </ac:spMkLst>
        </pc:spChg>
      </pc:sldChg>
      <pc:sldChg chg="addSp modSp">
        <pc:chgData name="ゲスト ユーザー" userId="" providerId="Windows Live" clId="Web-{1FDA89EA-1AEC-4B8A-A395-F1B09F637660}" dt="2021-04-03T09:08:48.346" v="968" actId="1076"/>
        <pc:sldMkLst>
          <pc:docMk/>
          <pc:sldMk cId="1437993562" sldId="394"/>
        </pc:sldMkLst>
        <pc:spChg chg="mod">
          <ac:chgData name="ゲスト ユーザー" userId="" providerId="Windows Live" clId="Web-{1FDA89EA-1AEC-4B8A-A395-F1B09F637660}" dt="2021-04-03T09:06:54.219" v="902" actId="14100"/>
          <ac:spMkLst>
            <pc:docMk/>
            <pc:sldMk cId="1437993562" sldId="394"/>
            <ac:spMk id="4" creationId="{83B0A878-393B-46A3-903D-A7B604038F61}"/>
          </ac:spMkLst>
        </pc:spChg>
        <pc:spChg chg="add mod">
          <ac:chgData name="ゲスト ユーザー" userId="" providerId="Windows Live" clId="Web-{1FDA89EA-1AEC-4B8A-A395-F1B09F637660}" dt="2021-04-03T08:43:48.707" v="372" actId="20577"/>
          <ac:spMkLst>
            <pc:docMk/>
            <pc:sldMk cId="1437993562" sldId="394"/>
            <ac:spMk id="5" creationId="{1000A754-F225-442B-B374-AF0484F749FA}"/>
          </ac:spMkLst>
        </pc:spChg>
        <pc:spChg chg="add mod">
          <ac:chgData name="ゲスト ユーザー" userId="" providerId="Windows Live" clId="Web-{1FDA89EA-1AEC-4B8A-A395-F1B09F637660}" dt="2021-04-03T09:07:13.172" v="909" actId="20577"/>
          <ac:spMkLst>
            <pc:docMk/>
            <pc:sldMk cId="1437993562" sldId="394"/>
            <ac:spMk id="8" creationId="{7E2B0D25-2428-4377-97A1-A2B406444EC4}"/>
          </ac:spMkLst>
        </pc:spChg>
        <pc:spChg chg="add mod">
          <ac:chgData name="ゲスト ユーザー" userId="" providerId="Windows Live" clId="Web-{1FDA89EA-1AEC-4B8A-A395-F1B09F637660}" dt="2021-04-03T09:07:22.907" v="919" actId="20577"/>
          <ac:spMkLst>
            <pc:docMk/>
            <pc:sldMk cId="1437993562" sldId="394"/>
            <ac:spMk id="12" creationId="{1F587612-59FE-4068-B52B-10C3E01C85B3}"/>
          </ac:spMkLst>
        </pc:spChg>
        <pc:spChg chg="add mod">
          <ac:chgData name="ゲスト ユーザー" userId="" providerId="Windows Live" clId="Web-{1FDA89EA-1AEC-4B8A-A395-F1B09F637660}" dt="2021-04-03T09:07:39.860" v="933" actId="1076"/>
          <ac:spMkLst>
            <pc:docMk/>
            <pc:sldMk cId="1437993562" sldId="394"/>
            <ac:spMk id="13" creationId="{C55FFF93-9CEF-4489-96A2-5FD524807D4D}"/>
          </ac:spMkLst>
        </pc:spChg>
        <pc:spChg chg="add mod">
          <ac:chgData name="ゲスト ユーザー" userId="" providerId="Windows Live" clId="Web-{1FDA89EA-1AEC-4B8A-A395-F1B09F637660}" dt="2021-04-03T09:07:49.298" v="941" actId="20577"/>
          <ac:spMkLst>
            <pc:docMk/>
            <pc:sldMk cId="1437993562" sldId="394"/>
            <ac:spMk id="14" creationId="{693DED74-75F3-4EBB-9DB6-CCB2A3BB7744}"/>
          </ac:spMkLst>
        </pc:spChg>
        <pc:spChg chg="add mod">
          <ac:chgData name="ゲスト ユーザー" userId="" providerId="Windows Live" clId="Web-{1FDA89EA-1AEC-4B8A-A395-F1B09F637660}" dt="2021-04-03T09:08:02.314" v="952" actId="20577"/>
          <ac:spMkLst>
            <pc:docMk/>
            <pc:sldMk cId="1437993562" sldId="394"/>
            <ac:spMk id="15" creationId="{9FC12C77-11ED-4F27-87D6-8686E8A172DA}"/>
          </ac:spMkLst>
        </pc:spChg>
        <pc:spChg chg="add mod">
          <ac:chgData name="ゲスト ユーザー" userId="" providerId="Windows Live" clId="Web-{1FDA89EA-1AEC-4B8A-A395-F1B09F637660}" dt="2021-04-03T09:08:08.032" v="954" actId="1076"/>
          <ac:spMkLst>
            <pc:docMk/>
            <pc:sldMk cId="1437993562" sldId="394"/>
            <ac:spMk id="16" creationId="{EBC90CA9-93AF-4B0A-99AD-F8636207FCEA}"/>
          </ac:spMkLst>
        </pc:spChg>
        <pc:spChg chg="add mod">
          <ac:chgData name="ゲスト ユーザー" userId="" providerId="Windows Live" clId="Web-{1FDA89EA-1AEC-4B8A-A395-F1B09F637660}" dt="2021-04-03T09:08:16.345" v="956" actId="1076"/>
          <ac:spMkLst>
            <pc:docMk/>
            <pc:sldMk cId="1437993562" sldId="394"/>
            <ac:spMk id="17" creationId="{B4388FD5-EB8F-4B83-A39C-41A0FD30FB9C}"/>
          </ac:spMkLst>
        </pc:spChg>
        <pc:spChg chg="add mod">
          <ac:chgData name="ゲスト ユーザー" userId="" providerId="Windows Live" clId="Web-{1FDA89EA-1AEC-4B8A-A395-F1B09F637660}" dt="2021-04-03T09:08:23.033" v="958" actId="1076"/>
          <ac:spMkLst>
            <pc:docMk/>
            <pc:sldMk cId="1437993562" sldId="394"/>
            <ac:spMk id="18" creationId="{F7176565-E426-4E08-8572-7871E7142BD7}"/>
          </ac:spMkLst>
        </pc:spChg>
        <pc:spChg chg="add mod">
          <ac:chgData name="ゲスト ユーザー" userId="" providerId="Windows Live" clId="Web-{1FDA89EA-1AEC-4B8A-A395-F1B09F637660}" dt="2021-04-03T09:08:31.393" v="963" actId="20577"/>
          <ac:spMkLst>
            <pc:docMk/>
            <pc:sldMk cId="1437993562" sldId="394"/>
            <ac:spMk id="19" creationId="{3846DD01-FC87-4B7F-BA79-311B7795D219}"/>
          </ac:spMkLst>
        </pc:spChg>
        <pc:spChg chg="add mod">
          <ac:chgData name="ゲスト ユーザー" userId="" providerId="Windows Live" clId="Web-{1FDA89EA-1AEC-4B8A-A395-F1B09F637660}" dt="2021-04-03T09:08:48.346" v="968" actId="1076"/>
          <ac:spMkLst>
            <pc:docMk/>
            <pc:sldMk cId="1437993562" sldId="394"/>
            <ac:spMk id="20" creationId="{E3C31FB5-149F-4012-AB12-C68F1F50EE89}"/>
          </ac:spMkLst>
        </pc:spChg>
      </pc:sldChg>
      <pc:sldChg chg="addSp modSp">
        <pc:chgData name="ゲスト ユーザー" userId="" providerId="Windows Live" clId="Web-{1FDA89EA-1AEC-4B8A-A395-F1B09F637660}" dt="2021-04-03T08:51:44.965" v="556" actId="20577"/>
        <pc:sldMkLst>
          <pc:docMk/>
          <pc:sldMk cId="3369891257" sldId="395"/>
        </pc:sldMkLst>
        <pc:spChg chg="mod">
          <ac:chgData name="ゲスト ユーザー" userId="" providerId="Windows Live" clId="Web-{1FDA89EA-1AEC-4B8A-A395-F1B09F637660}" dt="2021-04-03T08:50:16.275" v="520" actId="20577"/>
          <ac:spMkLst>
            <pc:docMk/>
            <pc:sldMk cId="3369891257" sldId="395"/>
            <ac:spMk id="3" creationId="{3CB21E07-D58C-456C-86C7-C3C437854117}"/>
          </ac:spMkLst>
        </pc:spChg>
        <pc:spChg chg="add mod">
          <ac:chgData name="ゲスト ユーザー" userId="" providerId="Windows Live" clId="Web-{1FDA89EA-1AEC-4B8A-A395-F1B09F637660}" dt="2021-04-03T08:46:36.444" v="443" actId="20577"/>
          <ac:spMkLst>
            <pc:docMk/>
            <pc:sldMk cId="3369891257" sldId="395"/>
            <ac:spMk id="5" creationId="{629CCC97-B0ED-4D87-B313-FA1A2BEC3285}"/>
          </ac:spMkLst>
        </pc:spChg>
        <pc:spChg chg="add mod">
          <ac:chgData name="ゲスト ユーザー" userId="" providerId="Windows Live" clId="Web-{1FDA89EA-1AEC-4B8A-A395-F1B09F637660}" dt="2021-04-03T08:48:44.618" v="486" actId="20577"/>
          <ac:spMkLst>
            <pc:docMk/>
            <pc:sldMk cId="3369891257" sldId="395"/>
            <ac:spMk id="13" creationId="{099958F0-2689-4A42-91E6-698E75DC2B6B}"/>
          </ac:spMkLst>
        </pc:spChg>
        <pc:spChg chg="add mod">
          <ac:chgData name="ゲスト ユーザー" userId="" providerId="Windows Live" clId="Web-{1FDA89EA-1AEC-4B8A-A395-F1B09F637660}" dt="2021-04-03T08:46:44.694" v="446" actId="20577"/>
          <ac:spMkLst>
            <pc:docMk/>
            <pc:sldMk cId="3369891257" sldId="395"/>
            <ac:spMk id="17" creationId="{6EF1543E-400F-4276-A5DA-DE065619B713}"/>
          </ac:spMkLst>
        </pc:spChg>
        <pc:spChg chg="add mod">
          <ac:chgData name="ゲスト ユーザー" userId="" providerId="Windows Live" clId="Web-{1FDA89EA-1AEC-4B8A-A395-F1B09F637660}" dt="2021-04-03T08:49:57.322" v="516" actId="1076"/>
          <ac:spMkLst>
            <pc:docMk/>
            <pc:sldMk cId="3369891257" sldId="395"/>
            <ac:spMk id="20" creationId="{F10D89DF-7C17-42E4-9DEC-3C8B1F1111EF}"/>
          </ac:spMkLst>
        </pc:spChg>
        <pc:spChg chg="add mod">
          <ac:chgData name="ゲスト ユーザー" userId="" providerId="Windows Live" clId="Web-{1FDA89EA-1AEC-4B8A-A395-F1B09F637660}" dt="2021-04-03T08:51:15.198" v="546" actId="1076"/>
          <ac:spMkLst>
            <pc:docMk/>
            <pc:sldMk cId="3369891257" sldId="395"/>
            <ac:spMk id="21" creationId="{8D69CF63-96DE-440E-9EAE-5C8094AEEA18}"/>
          </ac:spMkLst>
        </pc:spChg>
        <pc:spChg chg="add mod">
          <ac:chgData name="ゲスト ユーザー" userId="" providerId="Windows Live" clId="Web-{1FDA89EA-1AEC-4B8A-A395-F1B09F637660}" dt="2021-04-03T08:49:20.368" v="500" actId="20577"/>
          <ac:spMkLst>
            <pc:docMk/>
            <pc:sldMk cId="3369891257" sldId="395"/>
            <ac:spMk id="22" creationId="{6CDB08D9-1579-40B0-92ED-F1204A6201F7}"/>
          </ac:spMkLst>
        </pc:spChg>
        <pc:spChg chg="add mod">
          <ac:chgData name="ゲスト ユーザー" userId="" providerId="Windows Live" clId="Web-{1FDA89EA-1AEC-4B8A-A395-F1B09F637660}" dt="2021-04-03T08:49:33.306" v="505" actId="20577"/>
          <ac:spMkLst>
            <pc:docMk/>
            <pc:sldMk cId="3369891257" sldId="395"/>
            <ac:spMk id="23" creationId="{3BCDF3F5-70D9-431F-AF71-12FE2B58C737}"/>
          </ac:spMkLst>
        </pc:spChg>
        <pc:spChg chg="add mod">
          <ac:chgData name="ゲスト ユーザー" userId="" providerId="Windows Live" clId="Web-{1FDA89EA-1AEC-4B8A-A395-F1B09F637660}" dt="2021-04-03T08:49:50.369" v="515" actId="20577"/>
          <ac:spMkLst>
            <pc:docMk/>
            <pc:sldMk cId="3369891257" sldId="395"/>
            <ac:spMk id="24" creationId="{98E66EDE-4DA3-435F-A667-F7F026A82FFE}"/>
          </ac:spMkLst>
        </pc:spChg>
        <pc:spChg chg="add mod">
          <ac:chgData name="ゲスト ユーザー" userId="" providerId="Windows Live" clId="Web-{1FDA89EA-1AEC-4B8A-A395-F1B09F637660}" dt="2021-04-03T08:50:33.244" v="529" actId="20577"/>
          <ac:spMkLst>
            <pc:docMk/>
            <pc:sldMk cId="3369891257" sldId="395"/>
            <ac:spMk id="25" creationId="{D5D51F57-78A6-4BFA-BE7E-FA3F91B7F4B9}"/>
          </ac:spMkLst>
        </pc:spChg>
        <pc:spChg chg="add mod">
          <ac:chgData name="ゲスト ユーザー" userId="" providerId="Windows Live" clId="Web-{1FDA89EA-1AEC-4B8A-A395-F1B09F637660}" dt="2021-04-03T08:50:26.713" v="524" actId="1076"/>
          <ac:spMkLst>
            <pc:docMk/>
            <pc:sldMk cId="3369891257" sldId="395"/>
            <ac:spMk id="26" creationId="{7CE06785-E0EC-45B1-9C4B-0C3C54891590}"/>
          </ac:spMkLst>
        </pc:spChg>
        <pc:spChg chg="add mod">
          <ac:chgData name="ゲスト ユーザー" userId="" providerId="Windows Live" clId="Web-{1FDA89EA-1AEC-4B8A-A395-F1B09F637660}" dt="2021-04-03T08:50:42.807" v="534" actId="20577"/>
          <ac:spMkLst>
            <pc:docMk/>
            <pc:sldMk cId="3369891257" sldId="395"/>
            <ac:spMk id="27" creationId="{C08204D5-E301-4319-B5FC-BA5FE71E13AA}"/>
          </ac:spMkLst>
        </pc:spChg>
        <pc:spChg chg="add mod">
          <ac:chgData name="ゲスト ユーザー" userId="" providerId="Windows Live" clId="Web-{1FDA89EA-1AEC-4B8A-A395-F1B09F637660}" dt="2021-04-03T08:50:56.682" v="538" actId="1076"/>
          <ac:spMkLst>
            <pc:docMk/>
            <pc:sldMk cId="3369891257" sldId="395"/>
            <ac:spMk id="28" creationId="{E3C74C9B-7542-4A43-9314-BADEB2F03A84}"/>
          </ac:spMkLst>
        </pc:spChg>
        <pc:spChg chg="add mod">
          <ac:chgData name="ゲスト ユーザー" userId="" providerId="Windows Live" clId="Web-{1FDA89EA-1AEC-4B8A-A395-F1B09F637660}" dt="2021-04-03T08:51:11.683" v="545" actId="1076"/>
          <ac:spMkLst>
            <pc:docMk/>
            <pc:sldMk cId="3369891257" sldId="395"/>
            <ac:spMk id="29" creationId="{802B2D07-F5FB-4CC4-ACD3-2578BF08733B}"/>
          </ac:spMkLst>
        </pc:spChg>
        <pc:spChg chg="add mod">
          <ac:chgData name="ゲスト ユーザー" userId="" providerId="Windows Live" clId="Web-{1FDA89EA-1AEC-4B8A-A395-F1B09F637660}" dt="2021-04-03T08:51:26.230" v="553" actId="20577"/>
          <ac:spMkLst>
            <pc:docMk/>
            <pc:sldMk cId="3369891257" sldId="395"/>
            <ac:spMk id="30" creationId="{5DA49015-EA17-445D-BE04-DE9ECD9D4198}"/>
          </ac:spMkLst>
        </pc:spChg>
        <pc:spChg chg="add mod">
          <ac:chgData name="ゲスト ユーザー" userId="" providerId="Windows Live" clId="Web-{1FDA89EA-1AEC-4B8A-A395-F1B09F637660}" dt="2021-04-03T08:51:44.965" v="556" actId="20577"/>
          <ac:spMkLst>
            <pc:docMk/>
            <pc:sldMk cId="3369891257" sldId="395"/>
            <ac:spMk id="31" creationId="{31935DB9-3FE5-4A23-8FCD-2D98A81F997A}"/>
          </ac:spMkLst>
        </pc:spChg>
      </pc:sldChg>
      <pc:sldChg chg="addSp modSp">
        <pc:chgData name="ゲスト ユーザー" userId="" providerId="Windows Live" clId="Web-{1FDA89EA-1AEC-4B8A-A395-F1B09F637660}" dt="2021-04-03T09:06:42.265" v="901" actId="1076"/>
        <pc:sldMkLst>
          <pc:docMk/>
          <pc:sldMk cId="2227321424" sldId="396"/>
        </pc:sldMkLst>
        <pc:spChg chg="add mod">
          <ac:chgData name="ゲスト ユーザー" userId="" providerId="Windows Live" clId="Web-{1FDA89EA-1AEC-4B8A-A395-F1B09F637660}" dt="2021-04-03T08:43:58.223" v="375" actId="20577"/>
          <ac:spMkLst>
            <pc:docMk/>
            <pc:sldMk cId="2227321424" sldId="396"/>
            <ac:spMk id="5" creationId="{5B2EB0DF-0317-4757-BF07-C155112191CD}"/>
          </ac:spMkLst>
        </pc:spChg>
        <pc:spChg chg="mod">
          <ac:chgData name="ゲスト ユーザー" userId="" providerId="Windows Live" clId="Web-{1FDA89EA-1AEC-4B8A-A395-F1B09F637660}" dt="2021-04-03T09:06:25.218" v="897" actId="20577"/>
          <ac:spMkLst>
            <pc:docMk/>
            <pc:sldMk cId="2227321424" sldId="396"/>
            <ac:spMk id="8" creationId="{B5C09F02-D1B7-4305-B8EB-C6C275E89D27}"/>
          </ac:spMkLst>
        </pc:spChg>
        <pc:spChg chg="add mod">
          <ac:chgData name="ゲスト ユーザー" userId="" providerId="Windows Live" clId="Web-{1FDA89EA-1AEC-4B8A-A395-F1B09F637660}" dt="2021-04-03T09:05:55.593" v="878" actId="20577"/>
          <ac:spMkLst>
            <pc:docMk/>
            <pc:sldMk cId="2227321424" sldId="396"/>
            <ac:spMk id="9" creationId="{98CFBC97-27AA-4B9F-9A19-DF54E305C02B}"/>
          </ac:spMkLst>
        </pc:spChg>
        <pc:spChg chg="add mod">
          <ac:chgData name="ゲスト ユーザー" userId="" providerId="Windows Live" clId="Web-{1FDA89EA-1AEC-4B8A-A395-F1B09F637660}" dt="2021-04-03T08:44:08.582" v="379" actId="1076"/>
          <ac:spMkLst>
            <pc:docMk/>
            <pc:sldMk cId="2227321424" sldId="396"/>
            <ac:spMk id="13" creationId="{CAF51BF6-60DC-4644-B9AF-BA3DF33F2D1A}"/>
          </ac:spMkLst>
        </pc:spChg>
        <pc:spChg chg="add mod">
          <ac:chgData name="ゲスト ユーザー" userId="" providerId="Windows Live" clId="Web-{1FDA89EA-1AEC-4B8A-A395-F1B09F637660}" dt="2021-04-03T09:06:10.077" v="889" actId="1076"/>
          <ac:spMkLst>
            <pc:docMk/>
            <pc:sldMk cId="2227321424" sldId="396"/>
            <ac:spMk id="15" creationId="{A0290F6C-2D25-4248-8A02-B83E79D8FCDE}"/>
          </ac:spMkLst>
        </pc:spChg>
        <pc:spChg chg="add mod">
          <ac:chgData name="ゲスト ユーザー" userId="" providerId="Windows Live" clId="Web-{1FDA89EA-1AEC-4B8A-A395-F1B09F637660}" dt="2021-04-03T09:06:19.734" v="896" actId="20577"/>
          <ac:spMkLst>
            <pc:docMk/>
            <pc:sldMk cId="2227321424" sldId="396"/>
            <ac:spMk id="16" creationId="{1F20CFC0-A834-497D-89FA-9FAB634FD3DE}"/>
          </ac:spMkLst>
        </pc:spChg>
        <pc:spChg chg="add mod">
          <ac:chgData name="ゲスト ユーザー" userId="" providerId="Windows Live" clId="Web-{1FDA89EA-1AEC-4B8A-A395-F1B09F637660}" dt="2021-04-03T09:06:33.828" v="899" actId="1076"/>
          <ac:spMkLst>
            <pc:docMk/>
            <pc:sldMk cId="2227321424" sldId="396"/>
            <ac:spMk id="17" creationId="{8082A9FD-B32F-412A-B908-C8E1D78C9051}"/>
          </ac:spMkLst>
        </pc:spChg>
        <pc:spChg chg="add mod">
          <ac:chgData name="ゲスト ユーザー" userId="" providerId="Windows Live" clId="Web-{1FDA89EA-1AEC-4B8A-A395-F1B09F637660}" dt="2021-04-03T09:06:42.265" v="901" actId="1076"/>
          <ac:spMkLst>
            <pc:docMk/>
            <pc:sldMk cId="2227321424" sldId="396"/>
            <ac:spMk id="18" creationId="{2F719068-04B5-493E-93CF-6BE5F6C16DE1}"/>
          </ac:spMkLst>
        </pc:spChg>
      </pc:sldChg>
      <pc:sldChg chg="addSp modSp">
        <pc:chgData name="ゲスト ユーザー" userId="" providerId="Windows Live" clId="Web-{1FDA89EA-1AEC-4B8A-A395-F1B09F637660}" dt="2021-04-03T09:05:42.249" v="873" actId="20577"/>
        <pc:sldMkLst>
          <pc:docMk/>
          <pc:sldMk cId="3514552921" sldId="397"/>
        </pc:sldMkLst>
        <pc:spChg chg="mod">
          <ac:chgData name="ゲスト ユーザー" userId="" providerId="Windows Live" clId="Web-{1FDA89EA-1AEC-4B8A-A395-F1B09F637660}" dt="2021-04-03T09:03:27.012" v="809" actId="20577"/>
          <ac:spMkLst>
            <pc:docMk/>
            <pc:sldMk cId="3514552921" sldId="397"/>
            <ac:spMk id="3" creationId="{3CB21E07-D58C-456C-86C7-C3C437854117}"/>
          </ac:spMkLst>
        </pc:spChg>
        <pc:spChg chg="add mod">
          <ac:chgData name="ゲスト ユーザー" userId="" providerId="Windows Live" clId="Web-{1FDA89EA-1AEC-4B8A-A395-F1B09F637660}" dt="2021-04-03T08:44:22.629" v="384" actId="20577"/>
          <ac:spMkLst>
            <pc:docMk/>
            <pc:sldMk cId="3514552921" sldId="397"/>
            <ac:spMk id="5" creationId="{A5478411-DA3A-47E2-B5FF-1F9A6F2ED5FF}"/>
          </ac:spMkLst>
        </pc:spChg>
        <pc:spChg chg="add mod">
          <ac:chgData name="ゲスト ユーザー" userId="" providerId="Windows Live" clId="Web-{1FDA89EA-1AEC-4B8A-A395-F1B09F637660}" dt="2021-04-03T09:03:01.277" v="803" actId="1076"/>
          <ac:spMkLst>
            <pc:docMk/>
            <pc:sldMk cId="3514552921" sldId="397"/>
            <ac:spMk id="10" creationId="{6B2D1DB1-683A-4685-B8F6-77F9682CACB5}"/>
          </ac:spMkLst>
        </pc:spChg>
        <pc:spChg chg="add mod">
          <ac:chgData name="ゲスト ユーザー" userId="" providerId="Windows Live" clId="Web-{1FDA89EA-1AEC-4B8A-A395-F1B09F637660}" dt="2021-04-03T08:44:32.427" v="388" actId="1076"/>
          <ac:spMkLst>
            <pc:docMk/>
            <pc:sldMk cId="3514552921" sldId="397"/>
            <ac:spMk id="13" creationId="{BF2A5528-C283-475B-AE3F-1D962AEF7A18}"/>
          </ac:spMkLst>
        </pc:spChg>
        <pc:spChg chg="add mod">
          <ac:chgData name="ゲスト ユーザー" userId="" providerId="Windows Live" clId="Web-{1FDA89EA-1AEC-4B8A-A395-F1B09F637660}" dt="2021-04-03T09:03:01.277" v="804" actId="1076"/>
          <ac:spMkLst>
            <pc:docMk/>
            <pc:sldMk cId="3514552921" sldId="397"/>
            <ac:spMk id="15" creationId="{CD98B7E4-8CE3-4DF6-94B8-128FA209FCE1}"/>
          </ac:spMkLst>
        </pc:spChg>
        <pc:spChg chg="add mod">
          <ac:chgData name="ゲスト ユーザー" userId="" providerId="Windows Live" clId="Web-{1FDA89EA-1AEC-4B8A-A395-F1B09F637660}" dt="2021-04-03T09:03:15.308" v="806" actId="1076"/>
          <ac:spMkLst>
            <pc:docMk/>
            <pc:sldMk cId="3514552921" sldId="397"/>
            <ac:spMk id="16" creationId="{354B314B-9440-4860-9C88-CB37A032E47B}"/>
          </ac:spMkLst>
        </pc:spChg>
        <pc:spChg chg="add mod">
          <ac:chgData name="ゲスト ユーザー" userId="" providerId="Windows Live" clId="Web-{1FDA89EA-1AEC-4B8A-A395-F1B09F637660}" dt="2021-04-03T09:03:11.152" v="805" actId="1076"/>
          <ac:spMkLst>
            <pc:docMk/>
            <pc:sldMk cId="3514552921" sldId="397"/>
            <ac:spMk id="17" creationId="{BC9E539F-663D-4E8D-9093-6291B73C4640}"/>
          </ac:spMkLst>
        </pc:spChg>
        <pc:spChg chg="add mod">
          <ac:chgData name="ゲスト ユーザー" userId="" providerId="Windows Live" clId="Web-{1FDA89EA-1AEC-4B8A-A395-F1B09F637660}" dt="2021-04-03T09:03:43.668" v="813" actId="20577"/>
          <ac:spMkLst>
            <pc:docMk/>
            <pc:sldMk cId="3514552921" sldId="397"/>
            <ac:spMk id="18" creationId="{0A4D6261-3A46-4B5C-B533-F301F3A32E84}"/>
          </ac:spMkLst>
        </pc:spChg>
        <pc:spChg chg="add mod">
          <ac:chgData name="ゲスト ユーザー" userId="" providerId="Windows Live" clId="Web-{1FDA89EA-1AEC-4B8A-A395-F1B09F637660}" dt="2021-04-03T09:03:54.606" v="822" actId="20577"/>
          <ac:spMkLst>
            <pc:docMk/>
            <pc:sldMk cId="3514552921" sldId="397"/>
            <ac:spMk id="19" creationId="{E10CC1C0-C97B-4B0D-BB06-6B602DB0D027}"/>
          </ac:spMkLst>
        </pc:spChg>
        <pc:spChg chg="add mod">
          <ac:chgData name="ゲスト ユーザー" userId="" providerId="Windows Live" clId="Web-{1FDA89EA-1AEC-4B8A-A395-F1B09F637660}" dt="2021-04-03T09:04:04.903" v="827" actId="20577"/>
          <ac:spMkLst>
            <pc:docMk/>
            <pc:sldMk cId="3514552921" sldId="397"/>
            <ac:spMk id="20" creationId="{6D79CDE6-DF2D-4192-9C7F-70B29F3A714B}"/>
          </ac:spMkLst>
        </pc:spChg>
        <pc:spChg chg="add mod">
          <ac:chgData name="ゲスト ユーザー" userId="" providerId="Windows Live" clId="Web-{1FDA89EA-1AEC-4B8A-A395-F1B09F637660}" dt="2021-04-03T09:04:32.560" v="834" actId="1076"/>
          <ac:spMkLst>
            <pc:docMk/>
            <pc:sldMk cId="3514552921" sldId="397"/>
            <ac:spMk id="21" creationId="{6B677465-5020-43F7-B900-1A0EF1C3DDED}"/>
          </ac:spMkLst>
        </pc:spChg>
        <pc:spChg chg="add mod">
          <ac:chgData name="ゲスト ユーザー" userId="" providerId="Windows Live" clId="Web-{1FDA89EA-1AEC-4B8A-A395-F1B09F637660}" dt="2021-04-03T09:04:43.107" v="836" actId="1076"/>
          <ac:spMkLst>
            <pc:docMk/>
            <pc:sldMk cId="3514552921" sldId="397"/>
            <ac:spMk id="22" creationId="{ECC40EBF-BB46-4471-A519-EEEAAEE42336}"/>
          </ac:spMkLst>
        </pc:spChg>
        <pc:spChg chg="add mod">
          <ac:chgData name="ゲスト ユーザー" userId="" providerId="Windows Live" clId="Web-{1FDA89EA-1AEC-4B8A-A395-F1B09F637660}" dt="2021-04-03T09:04:55.529" v="845" actId="20577"/>
          <ac:spMkLst>
            <pc:docMk/>
            <pc:sldMk cId="3514552921" sldId="397"/>
            <ac:spMk id="23" creationId="{3DD47320-FD49-43E4-B5A7-16EE495098F0}"/>
          </ac:spMkLst>
        </pc:spChg>
        <pc:spChg chg="add mod">
          <ac:chgData name="ゲスト ユーザー" userId="" providerId="Windows Live" clId="Web-{1FDA89EA-1AEC-4B8A-A395-F1B09F637660}" dt="2021-04-03T09:05:07.420" v="856" actId="20577"/>
          <ac:spMkLst>
            <pc:docMk/>
            <pc:sldMk cId="3514552921" sldId="397"/>
            <ac:spMk id="24" creationId="{B23B4249-54EC-45C4-A623-34320BA41D45}"/>
          </ac:spMkLst>
        </pc:spChg>
        <pc:spChg chg="add mod">
          <ac:chgData name="ゲスト ユーザー" userId="" providerId="Windows Live" clId="Web-{1FDA89EA-1AEC-4B8A-A395-F1B09F637660}" dt="2021-04-03T09:05:25.905" v="861" actId="1076"/>
          <ac:spMkLst>
            <pc:docMk/>
            <pc:sldMk cId="3514552921" sldId="397"/>
            <ac:spMk id="25" creationId="{86E712AA-DDA5-45A3-A0B0-6C9AF165D040}"/>
          </ac:spMkLst>
        </pc:spChg>
        <pc:spChg chg="add mod">
          <ac:chgData name="ゲスト ユーザー" userId="" providerId="Windows Live" clId="Web-{1FDA89EA-1AEC-4B8A-A395-F1B09F637660}" dt="2021-04-03T09:05:42.249" v="873" actId="20577"/>
          <ac:spMkLst>
            <pc:docMk/>
            <pc:sldMk cId="3514552921" sldId="397"/>
            <ac:spMk id="26" creationId="{CDF35E48-C5D6-44D2-9BE5-622458BDE8AC}"/>
          </ac:spMkLst>
        </pc:spChg>
      </pc:sldChg>
      <pc:sldChg chg="addSp delSp modSp">
        <pc:chgData name="ゲスト ユーザー" userId="" providerId="Windows Live" clId="Web-{1FDA89EA-1AEC-4B8A-A395-F1B09F637660}" dt="2021-04-03T09:00:22.821" v="755"/>
        <pc:sldMkLst>
          <pc:docMk/>
          <pc:sldMk cId="3602866331" sldId="398"/>
        </pc:sldMkLst>
        <pc:spChg chg="mod">
          <ac:chgData name="ゲスト ユーザー" userId="" providerId="Windows Live" clId="Web-{1FDA89EA-1AEC-4B8A-A395-F1B09F637660}" dt="2021-04-03T08:56:34.672" v="684" actId="14100"/>
          <ac:spMkLst>
            <pc:docMk/>
            <pc:sldMk cId="3602866331" sldId="398"/>
            <ac:spMk id="3" creationId="{3CB21E07-D58C-456C-86C7-C3C437854117}"/>
          </ac:spMkLst>
        </pc:spChg>
        <pc:spChg chg="mod">
          <ac:chgData name="ゲスト ユーザー" userId="" providerId="Windows Live" clId="Web-{1FDA89EA-1AEC-4B8A-A395-F1B09F637660}" dt="2021-04-03T08:56:29.078" v="682" actId="14100"/>
          <ac:spMkLst>
            <pc:docMk/>
            <pc:sldMk cId="3602866331" sldId="398"/>
            <ac:spMk id="4" creationId="{83B0A878-393B-46A3-903D-A7B604038F61}"/>
          </ac:spMkLst>
        </pc:spChg>
        <pc:spChg chg="add mod">
          <ac:chgData name="ゲスト ユーザー" userId="" providerId="Windows Live" clId="Web-{1FDA89EA-1AEC-4B8A-A395-F1B09F637660}" dt="2021-04-03T08:45:11.490" v="396" actId="1076"/>
          <ac:spMkLst>
            <pc:docMk/>
            <pc:sldMk cId="3602866331" sldId="398"/>
            <ac:spMk id="7" creationId="{FB24491F-3308-4F86-8CD6-82BF971F3F5A}"/>
          </ac:spMkLst>
        </pc:spChg>
        <pc:spChg chg="add mod">
          <ac:chgData name="ゲスト ユーザー" userId="" providerId="Windows Live" clId="Web-{1FDA89EA-1AEC-4B8A-A395-F1B09F637660}" dt="2021-04-03T08:56:58" v="695" actId="1076"/>
          <ac:spMkLst>
            <pc:docMk/>
            <pc:sldMk cId="3602866331" sldId="398"/>
            <ac:spMk id="8" creationId="{55D7683D-D76D-4200-BAF0-150D2F6B1665}"/>
          </ac:spMkLst>
        </pc:spChg>
        <pc:spChg chg="add mod">
          <ac:chgData name="ゲスト ユーザー" userId="" providerId="Windows Live" clId="Web-{1FDA89EA-1AEC-4B8A-A395-F1B09F637660}" dt="2021-04-03T08:45:18.474" v="399" actId="20577"/>
          <ac:spMkLst>
            <pc:docMk/>
            <pc:sldMk cId="3602866331" sldId="398"/>
            <ac:spMk id="12" creationId="{4142CF1B-D8CA-47A2-B9B2-EC775DC6D16E}"/>
          </ac:spMkLst>
        </pc:spChg>
        <pc:spChg chg="add mod">
          <ac:chgData name="ゲスト ユーザー" userId="" providerId="Windows Live" clId="Web-{1FDA89EA-1AEC-4B8A-A395-F1B09F637660}" dt="2021-04-03T08:45:29.240" v="403" actId="1076"/>
          <ac:spMkLst>
            <pc:docMk/>
            <pc:sldMk cId="3602866331" sldId="398"/>
            <ac:spMk id="13" creationId="{B8037A14-627C-4149-83B6-7B7EE186E2E2}"/>
          </ac:spMkLst>
        </pc:spChg>
        <pc:spChg chg="add mod">
          <ac:chgData name="ゲスト ユーザー" userId="" providerId="Windows Live" clId="Web-{1FDA89EA-1AEC-4B8A-A395-F1B09F637660}" dt="2021-04-03T08:45:38.006" v="407" actId="20577"/>
          <ac:spMkLst>
            <pc:docMk/>
            <pc:sldMk cId="3602866331" sldId="398"/>
            <ac:spMk id="14" creationId="{325D230A-90CD-42B9-A305-E3A77223DA10}"/>
          </ac:spMkLst>
        </pc:spChg>
        <pc:spChg chg="add mod">
          <ac:chgData name="ゲスト ユーザー" userId="" providerId="Windows Live" clId="Web-{1FDA89EA-1AEC-4B8A-A395-F1B09F637660}" dt="2021-04-03T08:57:14.047" v="703" actId="20577"/>
          <ac:spMkLst>
            <pc:docMk/>
            <pc:sldMk cId="3602866331" sldId="398"/>
            <ac:spMk id="17" creationId="{6B1588B2-9C9B-481E-896C-B20FAE14E673}"/>
          </ac:spMkLst>
        </pc:spChg>
        <pc:spChg chg="add mod">
          <ac:chgData name="ゲスト ユーザー" userId="" providerId="Windows Live" clId="Web-{1FDA89EA-1AEC-4B8A-A395-F1B09F637660}" dt="2021-04-03T08:57:22.032" v="706" actId="20577"/>
          <ac:spMkLst>
            <pc:docMk/>
            <pc:sldMk cId="3602866331" sldId="398"/>
            <ac:spMk id="18" creationId="{3F52E6A0-D03E-4AD1-922A-899F130F72A8}"/>
          </ac:spMkLst>
        </pc:spChg>
        <pc:spChg chg="add mod">
          <ac:chgData name="ゲスト ユーザー" userId="" providerId="Windows Live" clId="Web-{1FDA89EA-1AEC-4B8A-A395-F1B09F637660}" dt="2021-04-03T08:57:32.344" v="709" actId="20577"/>
          <ac:spMkLst>
            <pc:docMk/>
            <pc:sldMk cId="3602866331" sldId="398"/>
            <ac:spMk id="19" creationId="{FDA1BCF2-B4EF-4C43-A2E5-B90AB5833DCD}"/>
          </ac:spMkLst>
        </pc:spChg>
        <pc:spChg chg="add mod">
          <ac:chgData name="ゲスト ユーザー" userId="" providerId="Windows Live" clId="Web-{1FDA89EA-1AEC-4B8A-A395-F1B09F637660}" dt="2021-04-03T08:57:45.970" v="713" actId="20577"/>
          <ac:spMkLst>
            <pc:docMk/>
            <pc:sldMk cId="3602866331" sldId="398"/>
            <ac:spMk id="20" creationId="{FE7ECE2A-A026-4C83-90B8-AFF66ACE276E}"/>
          </ac:spMkLst>
        </pc:spChg>
        <pc:spChg chg="add mod">
          <ac:chgData name="ゲスト ユーザー" userId="" providerId="Windows Live" clId="Web-{1FDA89EA-1AEC-4B8A-A395-F1B09F637660}" dt="2021-04-03T08:57:58.001" v="722" actId="20577"/>
          <ac:spMkLst>
            <pc:docMk/>
            <pc:sldMk cId="3602866331" sldId="398"/>
            <ac:spMk id="21" creationId="{8ED4DB2E-68A4-4610-A0C5-2D9A807FB1F8}"/>
          </ac:spMkLst>
        </pc:spChg>
        <pc:spChg chg="add mod">
          <ac:chgData name="ゲスト ユーザー" userId="" providerId="Windows Live" clId="Web-{1FDA89EA-1AEC-4B8A-A395-F1B09F637660}" dt="2021-04-03T08:59:59.992" v="728" actId="1076"/>
          <ac:spMkLst>
            <pc:docMk/>
            <pc:sldMk cId="3602866331" sldId="398"/>
            <ac:spMk id="22" creationId="{C4926979-6DC2-4F33-B2BD-7B8F8652B9C2}"/>
          </ac:spMkLst>
        </pc:spChg>
        <pc:spChg chg="add del">
          <ac:chgData name="ゲスト ユーザー" userId="" providerId="Windows Live" clId="Web-{1FDA89EA-1AEC-4B8A-A395-F1B09F637660}" dt="2021-04-03T09:00:22.821" v="755"/>
          <ac:spMkLst>
            <pc:docMk/>
            <pc:sldMk cId="3602866331" sldId="398"/>
            <ac:spMk id="23" creationId="{215AED13-D0EC-4415-9D32-685998DB36F0}"/>
          </ac:spMkLst>
        </pc:spChg>
        <pc:spChg chg="add del">
          <ac:chgData name="ゲスト ユーザー" userId="" providerId="Windows Live" clId="Web-{1FDA89EA-1AEC-4B8A-A395-F1B09F637660}" dt="2021-04-03T09:00:19.680" v="754"/>
          <ac:spMkLst>
            <pc:docMk/>
            <pc:sldMk cId="3602866331" sldId="398"/>
            <ac:spMk id="24" creationId="{E2B508FB-1845-4FE1-BDF4-E1E7DF94839C}"/>
          </ac:spMkLst>
        </pc:spChg>
        <pc:spChg chg="add del">
          <ac:chgData name="ゲスト ユーザー" userId="" providerId="Windows Live" clId="Web-{1FDA89EA-1AEC-4B8A-A395-F1B09F637660}" dt="2021-04-03T09:00:16.024" v="753"/>
          <ac:spMkLst>
            <pc:docMk/>
            <pc:sldMk cId="3602866331" sldId="398"/>
            <ac:spMk id="25" creationId="{DDE89F40-1127-42AA-84CD-1CAC39332212}"/>
          </ac:spMkLst>
        </pc:spChg>
        <pc:spChg chg="add del">
          <ac:chgData name="ゲスト ユーザー" userId="" providerId="Windows Live" clId="Web-{1FDA89EA-1AEC-4B8A-A395-F1B09F637660}" dt="2021-04-03T09:00:13.399" v="752"/>
          <ac:spMkLst>
            <pc:docMk/>
            <pc:sldMk cId="3602866331" sldId="398"/>
            <ac:spMk id="26" creationId="{C4CD1662-A19A-451A-A16F-0102EE6200F6}"/>
          </ac:spMkLst>
        </pc:spChg>
        <pc:spChg chg="add del">
          <ac:chgData name="ゲスト ユーザー" userId="" providerId="Windows Live" clId="Web-{1FDA89EA-1AEC-4B8A-A395-F1B09F637660}" dt="2021-04-03T09:00:11.165" v="751"/>
          <ac:spMkLst>
            <pc:docMk/>
            <pc:sldMk cId="3602866331" sldId="398"/>
            <ac:spMk id="27" creationId="{3E485710-2FAD-4B54-B80B-1F7452F7B0FC}"/>
          </ac:spMkLst>
        </pc:spChg>
        <pc:spChg chg="add mod">
          <ac:chgData name="ゲスト ユーザー" userId="" providerId="Windows Live" clId="Web-{1FDA89EA-1AEC-4B8A-A395-F1B09F637660}" dt="2021-04-03T09:00:00.508" v="737" actId="20577"/>
          <ac:spMkLst>
            <pc:docMk/>
            <pc:sldMk cId="3602866331" sldId="398"/>
            <ac:spMk id="28" creationId="{C61958C7-767F-499C-9A9B-308F22A07B07}"/>
          </ac:spMkLst>
        </pc:spChg>
        <pc:spChg chg="add mod">
          <ac:chgData name="ゲスト ユーザー" userId="" providerId="Windows Live" clId="Web-{1FDA89EA-1AEC-4B8A-A395-F1B09F637660}" dt="2021-04-03T09:00:00.758" v="742" actId="20577"/>
          <ac:spMkLst>
            <pc:docMk/>
            <pc:sldMk cId="3602866331" sldId="398"/>
            <ac:spMk id="29" creationId="{D9E8E7B8-E977-4840-A766-C7D38FDEE894}"/>
          </ac:spMkLst>
        </pc:spChg>
        <pc:spChg chg="add">
          <ac:chgData name="ゲスト ユーザー" userId="" providerId="Windows Live" clId="Web-{1FDA89EA-1AEC-4B8A-A395-F1B09F637660}" dt="2021-04-03T09:00:00.821" v="743"/>
          <ac:spMkLst>
            <pc:docMk/>
            <pc:sldMk cId="3602866331" sldId="398"/>
            <ac:spMk id="30" creationId="{C2644F13-D147-483B-B0AD-E50F7A5CE6D0}"/>
          </ac:spMkLst>
        </pc:spChg>
        <pc:spChg chg="add del">
          <ac:chgData name="ゲスト ユーザー" userId="" providerId="Windows Live" clId="Web-{1FDA89EA-1AEC-4B8A-A395-F1B09F637660}" dt="2021-04-03T09:00:06.586" v="750"/>
          <ac:spMkLst>
            <pc:docMk/>
            <pc:sldMk cId="3602866331" sldId="398"/>
            <ac:spMk id="31" creationId="{B238A5FC-1FF4-438A-8337-21F55E706904}"/>
          </ac:spMkLst>
        </pc:spChg>
        <pc:spChg chg="add mod">
          <ac:chgData name="ゲスト ユーザー" userId="" providerId="Windows Live" clId="Web-{1FDA89EA-1AEC-4B8A-A395-F1B09F637660}" dt="2021-04-03T09:00:01.321" v="749" actId="20577"/>
          <ac:spMkLst>
            <pc:docMk/>
            <pc:sldMk cId="3602866331" sldId="398"/>
            <ac:spMk id="32" creationId="{0836A0FA-AE5C-467A-B3E5-BE7A74E2761B}"/>
          </ac:spMkLst>
        </pc:spChg>
        <pc:picChg chg="mod">
          <ac:chgData name="ゲスト ユーザー" userId="" providerId="Windows Live" clId="Web-{1FDA89EA-1AEC-4B8A-A395-F1B09F637660}" dt="2021-04-03T08:56:25.187" v="681" actId="1076"/>
          <ac:picMkLst>
            <pc:docMk/>
            <pc:sldMk cId="3602866331" sldId="398"/>
            <ac:picMk id="2" creationId="{D1AB2A08-D781-4CAE-98EC-39746D9F1FFA}"/>
          </ac:picMkLst>
        </pc:picChg>
      </pc:sldChg>
      <pc:sldChg chg="addSp modSp">
        <pc:chgData name="ゲスト ユーザー" userId="" providerId="Windows Live" clId="Web-{1FDA89EA-1AEC-4B8A-A395-F1B09F637660}" dt="2021-04-03T09:01:46.744" v="782" actId="1076"/>
        <pc:sldMkLst>
          <pc:docMk/>
          <pc:sldMk cId="1478276692" sldId="399"/>
        </pc:sldMkLst>
        <pc:spChg chg="add mod">
          <ac:chgData name="ゲスト ユーザー" userId="" providerId="Windows Live" clId="Web-{1FDA89EA-1AEC-4B8A-A395-F1B09F637660}" dt="2021-04-03T08:44:57.630" v="392" actId="20577"/>
          <ac:spMkLst>
            <pc:docMk/>
            <pc:sldMk cId="1478276692" sldId="399"/>
            <ac:spMk id="7" creationId="{9AB2D6B9-8BEC-4786-81C4-D2E8CBFC97E6}"/>
          </ac:spMkLst>
        </pc:spChg>
        <pc:spChg chg="add mod">
          <ac:chgData name="ゲスト ユーザー" userId="" providerId="Windows Live" clId="Web-{1FDA89EA-1AEC-4B8A-A395-F1B09F637660}" dt="2021-04-03T09:00:35.681" v="757" actId="1076"/>
          <ac:spMkLst>
            <pc:docMk/>
            <pc:sldMk cId="1478276692" sldId="399"/>
            <ac:spMk id="8" creationId="{F87A2EE3-A278-4A76-B4F8-CA995CDA7FE0}"/>
          </ac:spMkLst>
        </pc:spChg>
        <pc:spChg chg="add mod">
          <ac:chgData name="ゲスト ユーザー" userId="" providerId="Windows Live" clId="Web-{1FDA89EA-1AEC-4B8A-A395-F1B09F637660}" dt="2021-04-03T09:00:46.556" v="767" actId="20577"/>
          <ac:spMkLst>
            <pc:docMk/>
            <pc:sldMk cId="1478276692" sldId="399"/>
            <ac:spMk id="12" creationId="{8B372773-3936-4140-BC59-33DA4DB21F2F}"/>
          </ac:spMkLst>
        </pc:spChg>
        <pc:spChg chg="add mod">
          <ac:chgData name="ゲスト ユーザー" userId="" providerId="Windows Live" clId="Web-{1FDA89EA-1AEC-4B8A-A395-F1B09F637660}" dt="2021-04-03T09:01:15.494" v="769" actId="1076"/>
          <ac:spMkLst>
            <pc:docMk/>
            <pc:sldMk cId="1478276692" sldId="399"/>
            <ac:spMk id="13" creationId="{AA2E49C1-31B8-4BB3-9573-48C45D9DDC48}"/>
          </ac:spMkLst>
        </pc:spChg>
        <pc:spChg chg="add mod">
          <ac:chgData name="ゲスト ユーザー" userId="" providerId="Windows Live" clId="Web-{1FDA89EA-1AEC-4B8A-A395-F1B09F637660}" dt="2021-04-03T09:01:22.213" v="773" actId="20577"/>
          <ac:spMkLst>
            <pc:docMk/>
            <pc:sldMk cId="1478276692" sldId="399"/>
            <ac:spMk id="14" creationId="{35597BD6-CD27-4B30-A8FA-A08175C0C671}"/>
          </ac:spMkLst>
        </pc:spChg>
        <pc:spChg chg="add mod">
          <ac:chgData name="ゲスト ユーザー" userId="" providerId="Windows Live" clId="Web-{1FDA89EA-1AEC-4B8A-A395-F1B09F637660}" dt="2021-04-03T09:01:38.572" v="780" actId="20577"/>
          <ac:spMkLst>
            <pc:docMk/>
            <pc:sldMk cId="1478276692" sldId="399"/>
            <ac:spMk id="15" creationId="{C8A8C2B7-5B6E-436D-8280-2251667A2736}"/>
          </ac:spMkLst>
        </pc:spChg>
        <pc:spChg chg="add mod">
          <ac:chgData name="ゲスト ユーザー" userId="" providerId="Windows Live" clId="Web-{1FDA89EA-1AEC-4B8A-A395-F1B09F637660}" dt="2021-04-03T09:01:46.744" v="782" actId="1076"/>
          <ac:spMkLst>
            <pc:docMk/>
            <pc:sldMk cId="1478276692" sldId="399"/>
            <ac:spMk id="16" creationId="{EE59EC73-4AB4-4305-B286-97C2FABF46FA}"/>
          </ac:spMkLst>
        </pc:spChg>
      </pc:sldChg>
      <pc:sldChg chg="addSp modSp">
        <pc:chgData name="ゲスト ユーザー" userId="" providerId="Windows Live" clId="Web-{1FDA89EA-1AEC-4B8A-A395-F1B09F637660}" dt="2021-04-03T08:55:38.124" v="673" actId="20577"/>
        <pc:sldMkLst>
          <pc:docMk/>
          <pc:sldMk cId="1005707485" sldId="400"/>
        </pc:sldMkLst>
        <pc:spChg chg="add mod">
          <ac:chgData name="ゲスト ユーザー" userId="" providerId="Windows Live" clId="Web-{1FDA89EA-1AEC-4B8A-A395-F1B09F637660}" dt="2021-04-03T08:45:49.709" v="413" actId="1076"/>
          <ac:spMkLst>
            <pc:docMk/>
            <pc:sldMk cId="1005707485" sldId="400"/>
            <ac:spMk id="5" creationId="{0AC8E13B-8268-43DB-BD0B-2CCC6C15F94D}"/>
          </ac:spMkLst>
        </pc:spChg>
        <pc:spChg chg="add mod">
          <ac:chgData name="ゲスト ユーザー" userId="" providerId="Windows Live" clId="Web-{1FDA89EA-1AEC-4B8A-A395-F1B09F637660}" dt="2021-04-03T08:54:30.232" v="633" actId="14100"/>
          <ac:spMkLst>
            <pc:docMk/>
            <pc:sldMk cId="1005707485" sldId="400"/>
            <ac:spMk id="7" creationId="{E25F07EC-7B32-47F6-94E3-CEB185E7BEC8}"/>
          </ac:spMkLst>
        </pc:spChg>
        <pc:spChg chg="add mod">
          <ac:chgData name="ゲスト ユーザー" userId="" providerId="Windows Live" clId="Web-{1FDA89EA-1AEC-4B8A-A395-F1B09F637660}" dt="2021-04-03T08:45:56.928" v="417" actId="20577"/>
          <ac:spMkLst>
            <pc:docMk/>
            <pc:sldMk cId="1005707485" sldId="400"/>
            <ac:spMk id="10" creationId="{D54F35FA-F5A4-42B9-A8BA-2E48FD757F94}"/>
          </ac:spMkLst>
        </pc:spChg>
        <pc:spChg chg="add mod">
          <ac:chgData name="ゲスト ユーザー" userId="" providerId="Windows Live" clId="Web-{1FDA89EA-1AEC-4B8A-A395-F1B09F637660}" dt="2021-04-03T08:54:51.420" v="644" actId="20577"/>
          <ac:spMkLst>
            <pc:docMk/>
            <pc:sldMk cId="1005707485" sldId="400"/>
            <ac:spMk id="13" creationId="{BEEF7443-9EB5-4633-9ED5-69D733FE4552}"/>
          </ac:spMkLst>
        </pc:spChg>
        <pc:spChg chg="add mod">
          <ac:chgData name="ゲスト ユーザー" userId="" providerId="Windows Live" clId="Web-{1FDA89EA-1AEC-4B8A-A395-F1B09F637660}" dt="2021-04-03T08:55:03.248" v="653" actId="20577"/>
          <ac:spMkLst>
            <pc:docMk/>
            <pc:sldMk cId="1005707485" sldId="400"/>
            <ac:spMk id="14" creationId="{08E8DDE7-55EF-49A7-B9D6-5AB9DCC84EB1}"/>
          </ac:spMkLst>
        </pc:spChg>
        <pc:spChg chg="add mod">
          <ac:chgData name="ゲスト ユーザー" userId="" providerId="Windows Live" clId="Web-{1FDA89EA-1AEC-4B8A-A395-F1B09F637660}" dt="2021-04-03T08:55:19.780" v="662" actId="1076"/>
          <ac:spMkLst>
            <pc:docMk/>
            <pc:sldMk cId="1005707485" sldId="400"/>
            <ac:spMk id="15" creationId="{16E5F3EF-1C38-4D78-849D-F6F261F5B798}"/>
          </ac:spMkLst>
        </pc:spChg>
        <pc:spChg chg="add mod">
          <ac:chgData name="ゲスト ユーザー" userId="" providerId="Windows Live" clId="Web-{1FDA89EA-1AEC-4B8A-A395-F1B09F637660}" dt="2021-04-03T08:55:31.202" v="669" actId="1076"/>
          <ac:spMkLst>
            <pc:docMk/>
            <pc:sldMk cId="1005707485" sldId="400"/>
            <ac:spMk id="16" creationId="{3BF4D604-ADE9-4672-B83D-9EB6B58ED63C}"/>
          </ac:spMkLst>
        </pc:spChg>
        <pc:spChg chg="add mod">
          <ac:chgData name="ゲスト ユーザー" userId="" providerId="Windows Live" clId="Web-{1FDA89EA-1AEC-4B8A-A395-F1B09F637660}" dt="2021-04-03T08:55:38.124" v="673" actId="20577"/>
          <ac:spMkLst>
            <pc:docMk/>
            <pc:sldMk cId="1005707485" sldId="400"/>
            <ac:spMk id="17" creationId="{80E0A81E-C8F4-4060-AC96-2AB46A0C8C6B}"/>
          </ac:spMkLst>
        </pc:spChg>
      </pc:sldChg>
      <pc:sldChg chg="addSp modSp">
        <pc:chgData name="ゲスト ユーザー" userId="" providerId="Windows Live" clId="Web-{1FDA89EA-1AEC-4B8A-A395-F1B09F637660}" dt="2021-04-03T08:53:13.216" v="598" actId="20577"/>
        <pc:sldMkLst>
          <pc:docMk/>
          <pc:sldMk cId="3573718358" sldId="401"/>
        </pc:sldMkLst>
        <pc:spChg chg="add mod">
          <ac:chgData name="ゲスト ユーザー" userId="" providerId="Windows Live" clId="Web-{1FDA89EA-1AEC-4B8A-A395-F1B09F637660}" dt="2021-04-03T08:46:13.725" v="428" actId="20577"/>
          <ac:spMkLst>
            <pc:docMk/>
            <pc:sldMk cId="3573718358" sldId="401"/>
            <ac:spMk id="5" creationId="{F46C7508-016E-47B8-83AA-061232264FE0}"/>
          </ac:spMkLst>
        </pc:spChg>
        <pc:spChg chg="add mod">
          <ac:chgData name="ゲスト ユーザー" userId="" providerId="Windows Live" clId="Web-{1FDA89EA-1AEC-4B8A-A395-F1B09F637660}" dt="2021-04-03T08:51:59.793" v="564" actId="20577"/>
          <ac:spMkLst>
            <pc:docMk/>
            <pc:sldMk cId="3573718358" sldId="401"/>
            <ac:spMk id="9" creationId="{5C332ABA-0592-4364-A6AE-AA00A2333003}"/>
          </ac:spMkLst>
        </pc:spChg>
        <pc:spChg chg="add mod">
          <ac:chgData name="ゲスト ユーザー" userId="" providerId="Windows Live" clId="Web-{1FDA89EA-1AEC-4B8A-A395-F1B09F637660}" dt="2021-04-03T08:46:25.569" v="437" actId="20577"/>
          <ac:spMkLst>
            <pc:docMk/>
            <pc:sldMk cId="3573718358" sldId="401"/>
            <ac:spMk id="13" creationId="{8CE87526-EA32-4EAA-B33A-1651D2CA9A97}"/>
          </ac:spMkLst>
        </pc:spChg>
        <pc:spChg chg="add mod">
          <ac:chgData name="ゲスト ユーザー" userId="" providerId="Windows Live" clId="Web-{1FDA89EA-1AEC-4B8A-A395-F1B09F637660}" dt="2021-04-03T08:52:12.215" v="573" actId="20577"/>
          <ac:spMkLst>
            <pc:docMk/>
            <pc:sldMk cId="3573718358" sldId="401"/>
            <ac:spMk id="16" creationId="{1EE9605A-58BB-4F3D-AD47-28507361877A}"/>
          </ac:spMkLst>
        </pc:spChg>
        <pc:spChg chg="add mod">
          <ac:chgData name="ゲスト ユーザー" userId="" providerId="Windows Live" clId="Web-{1FDA89EA-1AEC-4B8A-A395-F1B09F637660}" dt="2021-04-03T08:52:21.777" v="577" actId="20577"/>
          <ac:spMkLst>
            <pc:docMk/>
            <pc:sldMk cId="3573718358" sldId="401"/>
            <ac:spMk id="17" creationId="{D4141865-EA5F-421C-BF8F-9F87B7176261}"/>
          </ac:spMkLst>
        </pc:spChg>
        <pc:spChg chg="add mod">
          <ac:chgData name="ゲスト ユーザー" userId="" providerId="Windows Live" clId="Web-{1FDA89EA-1AEC-4B8A-A395-F1B09F637660}" dt="2021-04-03T08:52:30.199" v="581" actId="20577"/>
          <ac:spMkLst>
            <pc:docMk/>
            <pc:sldMk cId="3573718358" sldId="401"/>
            <ac:spMk id="18" creationId="{8A5D00D4-199A-4A60-8B13-2BF670B18102}"/>
          </ac:spMkLst>
        </pc:spChg>
        <pc:spChg chg="add mod">
          <ac:chgData name="ゲスト ユーザー" userId="" providerId="Windows Live" clId="Web-{1FDA89EA-1AEC-4B8A-A395-F1B09F637660}" dt="2021-04-03T08:52:40.621" v="587" actId="20577"/>
          <ac:spMkLst>
            <pc:docMk/>
            <pc:sldMk cId="3573718358" sldId="401"/>
            <ac:spMk id="19" creationId="{27010FF5-BDC5-41C6-A725-DACC77C30204}"/>
          </ac:spMkLst>
        </pc:spChg>
        <pc:spChg chg="add mod">
          <ac:chgData name="ゲスト ユーザー" userId="" providerId="Windows Live" clId="Web-{1FDA89EA-1AEC-4B8A-A395-F1B09F637660}" dt="2021-04-03T08:52:57.387" v="590" actId="20577"/>
          <ac:spMkLst>
            <pc:docMk/>
            <pc:sldMk cId="3573718358" sldId="401"/>
            <ac:spMk id="20" creationId="{D4DE3004-D5AA-4107-B594-E528DC1E4819}"/>
          </ac:spMkLst>
        </pc:spChg>
        <pc:spChg chg="add mod">
          <ac:chgData name="ゲスト ユーザー" userId="" providerId="Windows Live" clId="Web-{1FDA89EA-1AEC-4B8A-A395-F1B09F637660}" dt="2021-04-03T08:53:05.778" v="593" actId="20577"/>
          <ac:spMkLst>
            <pc:docMk/>
            <pc:sldMk cId="3573718358" sldId="401"/>
            <ac:spMk id="21" creationId="{AC5E8765-496A-491D-BABF-DCF83B8D702B}"/>
          </ac:spMkLst>
        </pc:spChg>
        <pc:spChg chg="add mod">
          <ac:chgData name="ゲスト ユーザー" userId="" providerId="Windows Live" clId="Web-{1FDA89EA-1AEC-4B8A-A395-F1B09F637660}" dt="2021-04-03T08:53:13.216" v="598" actId="20577"/>
          <ac:spMkLst>
            <pc:docMk/>
            <pc:sldMk cId="3573718358" sldId="401"/>
            <ac:spMk id="22" creationId="{2577FE63-CFB7-4668-A982-7A133318904F}"/>
          </ac:spMkLst>
        </pc:spChg>
      </pc:sldChg>
      <pc:sldChg chg="addSp modSp">
        <pc:chgData name="ゲスト ユーザー" userId="" providerId="Windows Live" clId="Web-{1FDA89EA-1AEC-4B8A-A395-F1B09F637660}" dt="2021-04-03T08:30:48.648" v="35" actId="20577"/>
        <pc:sldMkLst>
          <pc:docMk/>
          <pc:sldMk cId="3842264544" sldId="402"/>
        </pc:sldMkLst>
        <pc:spChg chg="add mod">
          <ac:chgData name="ゲスト ユーザー" userId="" providerId="Windows Live" clId="Web-{1FDA89EA-1AEC-4B8A-A395-F1B09F637660}" dt="2021-04-03T08:30:48.648" v="35" actId="20577"/>
          <ac:spMkLst>
            <pc:docMk/>
            <pc:sldMk cId="3842264544" sldId="402"/>
            <ac:spMk id="8" creationId="{856EBED2-E768-46ED-BCF5-AD297B5B6D68}"/>
          </ac:spMkLst>
        </pc:spChg>
      </pc:sldChg>
      <pc:sldChg chg="addSp modSp">
        <pc:chgData name="ゲスト ユーザー" userId="" providerId="Windows Live" clId="Web-{1FDA89EA-1AEC-4B8A-A395-F1B09F637660}" dt="2021-04-03T08:34:46.246" v="148" actId="1076"/>
        <pc:sldMkLst>
          <pc:docMk/>
          <pc:sldMk cId="933237002" sldId="403"/>
        </pc:sldMkLst>
        <pc:spChg chg="add mod">
          <ac:chgData name="ゲスト ユーザー" userId="" providerId="Windows Live" clId="Web-{1FDA89EA-1AEC-4B8A-A395-F1B09F637660}" dt="2021-04-03T08:34:33.152" v="143" actId="1076"/>
          <ac:spMkLst>
            <pc:docMk/>
            <pc:sldMk cId="933237002" sldId="403"/>
            <ac:spMk id="6" creationId="{7E8163A3-0CA8-4204-A4B6-2D615B2B8E56}"/>
          </ac:spMkLst>
        </pc:spChg>
        <pc:spChg chg="add mod">
          <ac:chgData name="ゲスト ユーザー" userId="" providerId="Windows Live" clId="Web-{1FDA89EA-1AEC-4B8A-A395-F1B09F637660}" dt="2021-04-03T08:34:46.246" v="148" actId="1076"/>
          <ac:spMkLst>
            <pc:docMk/>
            <pc:sldMk cId="933237002" sldId="403"/>
            <ac:spMk id="34" creationId="{A924D3AD-2DDA-48D4-9C54-6B0016670173}"/>
          </ac:spMkLst>
        </pc:spChg>
      </pc:sldChg>
      <pc:sldChg chg="addSp modSp">
        <pc:chgData name="ゲスト ユーザー" userId="" providerId="Windows Live" clId="Web-{1FDA89EA-1AEC-4B8A-A395-F1B09F637660}" dt="2021-04-03T08:35:05.887" v="155" actId="1076"/>
        <pc:sldMkLst>
          <pc:docMk/>
          <pc:sldMk cId="724139233" sldId="406"/>
        </pc:sldMkLst>
        <pc:spChg chg="add mod">
          <ac:chgData name="ゲスト ユーザー" userId="" providerId="Windows Live" clId="Web-{1FDA89EA-1AEC-4B8A-A395-F1B09F637660}" dt="2021-04-03T08:35:05.887" v="155" actId="1076"/>
          <ac:spMkLst>
            <pc:docMk/>
            <pc:sldMk cId="724139233" sldId="406"/>
            <ac:spMk id="10" creationId="{B7196993-CA53-4F0D-A315-B909081388E6}"/>
          </ac:spMkLst>
        </pc:spChg>
      </pc:sldChg>
      <pc:sldChg chg="addSp modSp">
        <pc:chgData name="ゲスト ユーザー" userId="" providerId="Windows Live" clId="Web-{1FDA89EA-1AEC-4B8A-A395-F1B09F637660}" dt="2021-04-03T08:35:29.621" v="169" actId="1076"/>
        <pc:sldMkLst>
          <pc:docMk/>
          <pc:sldMk cId="4052345894" sldId="407"/>
        </pc:sldMkLst>
        <pc:spChg chg="add mod">
          <ac:chgData name="ゲスト ユーザー" userId="" providerId="Windows Live" clId="Web-{1FDA89EA-1AEC-4B8A-A395-F1B09F637660}" dt="2021-04-03T08:35:16.934" v="161" actId="1076"/>
          <ac:spMkLst>
            <pc:docMk/>
            <pc:sldMk cId="4052345894" sldId="407"/>
            <ac:spMk id="6" creationId="{B519E46E-5EBA-4960-AB88-E73786F41007}"/>
          </ac:spMkLst>
        </pc:spChg>
        <pc:spChg chg="add mod">
          <ac:chgData name="ゲスト ユーザー" userId="" providerId="Windows Live" clId="Web-{1FDA89EA-1AEC-4B8A-A395-F1B09F637660}" dt="2021-04-03T08:35:29.621" v="169" actId="1076"/>
          <ac:spMkLst>
            <pc:docMk/>
            <pc:sldMk cId="4052345894" sldId="407"/>
            <ac:spMk id="7" creationId="{8C7AAC8A-9D18-402A-BF1C-E41335BB4613}"/>
          </ac:spMkLst>
        </pc:spChg>
      </pc:sldChg>
      <pc:sldChg chg="addSp modSp">
        <pc:chgData name="ゲスト ユーザー" userId="" providerId="Windows Live" clId="Web-{1FDA89EA-1AEC-4B8A-A395-F1B09F637660}" dt="2021-04-03T08:35:56.091" v="180" actId="1076"/>
        <pc:sldMkLst>
          <pc:docMk/>
          <pc:sldMk cId="1822278021" sldId="408"/>
        </pc:sldMkLst>
        <pc:spChg chg="add mod">
          <ac:chgData name="ゲスト ユーザー" userId="" providerId="Windows Live" clId="Web-{1FDA89EA-1AEC-4B8A-A395-F1B09F637660}" dt="2021-04-03T08:35:41.528" v="173" actId="20577"/>
          <ac:spMkLst>
            <pc:docMk/>
            <pc:sldMk cId="1822278021" sldId="408"/>
            <ac:spMk id="10" creationId="{FECF2C5F-926C-46B5-9D97-D6697007D0D3}"/>
          </ac:spMkLst>
        </pc:spChg>
        <pc:spChg chg="add mod">
          <ac:chgData name="ゲスト ユーザー" userId="" providerId="Windows Live" clId="Web-{1FDA89EA-1AEC-4B8A-A395-F1B09F637660}" dt="2021-04-03T08:35:56.091" v="180" actId="1076"/>
          <ac:spMkLst>
            <pc:docMk/>
            <pc:sldMk cId="1822278021" sldId="408"/>
            <ac:spMk id="22" creationId="{3EAB2C28-54D2-4E53-9CD4-918F5EE63A08}"/>
          </ac:spMkLst>
        </pc:spChg>
      </pc:sldChg>
      <pc:sldChg chg="addSp modSp">
        <pc:chgData name="ゲスト ユーザー" userId="" providerId="Windows Live" clId="Web-{1FDA89EA-1AEC-4B8A-A395-F1B09F637660}" dt="2021-04-03T08:36:26.138" v="189" actId="1076"/>
        <pc:sldMkLst>
          <pc:docMk/>
          <pc:sldMk cId="273517797" sldId="409"/>
        </pc:sldMkLst>
        <pc:spChg chg="add">
          <ac:chgData name="ゲスト ユーザー" userId="" providerId="Windows Live" clId="Web-{1FDA89EA-1AEC-4B8A-A395-F1B09F637660}" dt="2021-04-03T08:36:14.606" v="183"/>
          <ac:spMkLst>
            <pc:docMk/>
            <pc:sldMk cId="273517797" sldId="409"/>
            <ac:spMk id="6" creationId="{E07C9296-FEA5-4C6A-8CEC-19590179A2B7}"/>
          </ac:spMkLst>
        </pc:spChg>
        <pc:spChg chg="add mod">
          <ac:chgData name="ゲスト ユーザー" userId="" providerId="Windows Live" clId="Web-{1FDA89EA-1AEC-4B8A-A395-F1B09F637660}" dt="2021-04-03T08:36:26.138" v="189" actId="1076"/>
          <ac:spMkLst>
            <pc:docMk/>
            <pc:sldMk cId="273517797" sldId="409"/>
            <ac:spMk id="7" creationId="{E7AE37FC-A0C1-4E4C-879B-7542EA5DCA9E}"/>
          </ac:spMkLst>
        </pc:spChg>
      </pc:sldChg>
      <pc:sldChg chg="addSp modSp">
        <pc:chgData name="ゲスト ユーザー" userId="" providerId="Windows Live" clId="Web-{1FDA89EA-1AEC-4B8A-A395-F1B09F637660}" dt="2021-04-03T08:36:37.232" v="196" actId="1076"/>
        <pc:sldMkLst>
          <pc:docMk/>
          <pc:sldMk cId="143333621" sldId="410"/>
        </pc:sldMkLst>
        <pc:spChg chg="add mod">
          <ac:chgData name="ゲスト ユーザー" userId="" providerId="Windows Live" clId="Web-{1FDA89EA-1AEC-4B8A-A395-F1B09F637660}" dt="2021-04-03T08:36:37.232" v="196" actId="1076"/>
          <ac:spMkLst>
            <pc:docMk/>
            <pc:sldMk cId="143333621" sldId="410"/>
            <ac:spMk id="8" creationId="{8D9605D6-7B67-4BAC-9F24-B4CABE7EF282}"/>
          </ac:spMkLst>
        </pc:spChg>
      </pc:sldChg>
      <pc:sldChg chg="add del replId">
        <pc:chgData name="ゲスト ユーザー" userId="" providerId="Windows Live" clId="Web-{1FDA89EA-1AEC-4B8A-A395-F1B09F637660}" dt="2021-04-03T08:36:02.153" v="182"/>
        <pc:sldMkLst>
          <pc:docMk/>
          <pc:sldMk cId="323686325" sldId="411"/>
        </pc:sldMkLst>
      </pc:sldChg>
    </pc:docChg>
  </pc:docChgLst>
  <pc:docChgLst>
    <pc:chgData name="Masaki Suzuki" userId="2c4feb2ed34ad1a7" providerId="Windows Live" clId="Web-{AAB0A584-7633-4E88-BF5F-40BB7CDFEF1D}"/>
    <pc:docChg chg="modSld">
      <pc:chgData name="Masaki Suzuki" userId="2c4feb2ed34ad1a7" providerId="Windows Live" clId="Web-{AAB0A584-7633-4E88-BF5F-40BB7CDFEF1D}" dt="2021-03-15T03:31:20.520" v="2283" actId="20577"/>
      <pc:docMkLst>
        <pc:docMk/>
      </pc:docMkLst>
      <pc:sldChg chg="modSp">
        <pc:chgData name="Masaki Suzuki" userId="2c4feb2ed34ad1a7" providerId="Windows Live" clId="Web-{AAB0A584-7633-4E88-BF5F-40BB7CDFEF1D}" dt="2021-03-15T01:08:50.320" v="2" actId="20577"/>
        <pc:sldMkLst>
          <pc:docMk/>
          <pc:sldMk cId="0" sldId="256"/>
        </pc:sldMkLst>
        <pc:spChg chg="mod">
          <ac:chgData name="Masaki Suzuki" userId="2c4feb2ed34ad1a7" providerId="Windows Live" clId="Web-{AAB0A584-7633-4E88-BF5F-40BB7CDFEF1D}" dt="2021-03-15T01:08:50.320" v="2" actId="20577"/>
          <ac:spMkLst>
            <pc:docMk/>
            <pc:sldMk cId="0" sldId="256"/>
            <ac:spMk id="106" creationId="{00000000-0000-0000-0000-000000000000}"/>
          </ac:spMkLst>
        </pc:spChg>
      </pc:sldChg>
      <pc:sldChg chg="addSp delSp modSp">
        <pc:chgData name="Masaki Suzuki" userId="2c4feb2ed34ad1a7" providerId="Windows Live" clId="Web-{AAB0A584-7633-4E88-BF5F-40BB7CDFEF1D}" dt="2021-03-15T01:12:05.918" v="98" actId="1076"/>
        <pc:sldMkLst>
          <pc:docMk/>
          <pc:sldMk cId="0" sldId="257"/>
        </pc:sldMkLst>
        <pc:spChg chg="add del mod">
          <ac:chgData name="Masaki Suzuki" userId="2c4feb2ed34ad1a7" providerId="Windows Live" clId="Web-{AAB0A584-7633-4E88-BF5F-40BB7CDFEF1D}" dt="2021-03-15T01:11:45.324" v="89"/>
          <ac:spMkLst>
            <pc:docMk/>
            <pc:sldMk cId="0" sldId="257"/>
            <ac:spMk id="2" creationId="{FFF2ED51-AF43-4FF0-B46D-E85F791A2659}"/>
          </ac:spMkLst>
        </pc:spChg>
        <pc:spChg chg="add mod">
          <ac:chgData name="Masaki Suzuki" userId="2c4feb2ed34ad1a7" providerId="Windows Live" clId="Web-{AAB0A584-7633-4E88-BF5F-40BB7CDFEF1D}" dt="2021-03-15T01:12:05.918" v="98" actId="1076"/>
          <ac:spMkLst>
            <pc:docMk/>
            <pc:sldMk cId="0" sldId="257"/>
            <ac:spMk id="15" creationId="{365D21EB-7C07-44A1-A21E-F6A944E2E7A0}"/>
          </ac:spMkLst>
        </pc:spChg>
        <pc:spChg chg="mod">
          <ac:chgData name="Masaki Suzuki" userId="2c4feb2ed34ad1a7" providerId="Windows Live" clId="Web-{AAB0A584-7633-4E88-BF5F-40BB7CDFEF1D}" dt="2021-03-15T01:10:33.666" v="78" actId="20577"/>
          <ac:spMkLst>
            <pc:docMk/>
            <pc:sldMk cId="0" sldId="257"/>
            <ac:spMk id="122" creationId="{00000000-0000-0000-0000-000000000000}"/>
          </ac:spMkLst>
        </pc:spChg>
      </pc:sldChg>
      <pc:sldChg chg="addSp delSp modSp">
        <pc:chgData name="Masaki Suzuki" userId="2c4feb2ed34ad1a7" providerId="Windows Live" clId="Web-{AAB0A584-7633-4E88-BF5F-40BB7CDFEF1D}" dt="2021-03-15T01:22:04.820" v="309" actId="20577"/>
        <pc:sldMkLst>
          <pc:docMk/>
          <pc:sldMk cId="0" sldId="260"/>
        </pc:sldMkLst>
        <pc:spChg chg="add mod">
          <ac:chgData name="Masaki Suzuki" userId="2c4feb2ed34ad1a7" providerId="Windows Live" clId="Web-{AAB0A584-7633-4E88-BF5F-40BB7CDFEF1D}" dt="2021-03-15T01:14:44.968" v="146" actId="1076"/>
          <ac:spMkLst>
            <pc:docMk/>
            <pc:sldMk cId="0" sldId="260"/>
            <ac:spMk id="17" creationId="{E41FE600-F1DA-4688-9A2F-A5B5C9F3F906}"/>
          </ac:spMkLst>
        </pc:spChg>
        <pc:spChg chg="add mod">
          <ac:chgData name="Masaki Suzuki" userId="2c4feb2ed34ad1a7" providerId="Windows Live" clId="Web-{AAB0A584-7633-4E88-BF5F-40BB7CDFEF1D}" dt="2021-03-15T01:22:01.460" v="307" actId="1076"/>
          <ac:spMkLst>
            <pc:docMk/>
            <pc:sldMk cId="0" sldId="260"/>
            <ac:spMk id="18" creationId="{73DCF173-0793-404F-8508-B2629790F3EB}"/>
          </ac:spMkLst>
        </pc:spChg>
        <pc:spChg chg="mod">
          <ac:chgData name="Masaki Suzuki" userId="2c4feb2ed34ad1a7" providerId="Windows Live" clId="Web-{AAB0A584-7633-4E88-BF5F-40BB7CDFEF1D}" dt="2021-03-15T01:22:04.820" v="309" actId="20577"/>
          <ac:spMkLst>
            <pc:docMk/>
            <pc:sldMk cId="0" sldId="260"/>
            <ac:spMk id="173" creationId="{00000000-0000-0000-0000-000000000000}"/>
          </ac:spMkLst>
        </pc:spChg>
        <pc:spChg chg="mod">
          <ac:chgData name="Masaki Suzuki" userId="2c4feb2ed34ad1a7" providerId="Windows Live" clId="Web-{AAB0A584-7633-4E88-BF5F-40BB7CDFEF1D}" dt="2021-03-15T01:13:34.185" v="133" actId="1076"/>
          <ac:spMkLst>
            <pc:docMk/>
            <pc:sldMk cId="0" sldId="260"/>
            <ac:spMk id="179" creationId="{00000000-0000-0000-0000-000000000000}"/>
          </ac:spMkLst>
        </pc:spChg>
        <pc:spChg chg="mod">
          <ac:chgData name="Masaki Suzuki" userId="2c4feb2ed34ad1a7" providerId="Windows Live" clId="Web-{AAB0A584-7633-4E88-BF5F-40BB7CDFEF1D}" dt="2021-03-15T01:13:37.076" v="134" actId="1076"/>
          <ac:spMkLst>
            <pc:docMk/>
            <pc:sldMk cId="0" sldId="260"/>
            <ac:spMk id="180" creationId="{00000000-0000-0000-0000-000000000000}"/>
          </ac:spMkLst>
        </pc:spChg>
        <pc:picChg chg="add">
          <ac:chgData name="Masaki Suzuki" userId="2c4feb2ed34ad1a7" providerId="Windows Live" clId="Web-{AAB0A584-7633-4E88-BF5F-40BB7CDFEF1D}" dt="2021-03-15T01:12:31.199" v="100"/>
          <ac:picMkLst>
            <pc:docMk/>
            <pc:sldMk cId="0" sldId="260"/>
            <ac:picMk id="2" creationId="{42C235CE-9B55-4446-AAB3-E7AAAF8F6968}"/>
          </ac:picMkLst>
        </pc:picChg>
        <pc:picChg chg="del">
          <ac:chgData name="Masaki Suzuki" userId="2c4feb2ed34ad1a7" providerId="Windows Live" clId="Web-{AAB0A584-7633-4E88-BF5F-40BB7CDFEF1D}" dt="2021-03-15T01:12:17.152" v="99"/>
          <ac:picMkLst>
            <pc:docMk/>
            <pc:sldMk cId="0" sldId="260"/>
            <ac:picMk id="181" creationId="{00000000-0000-0000-0000-000000000000}"/>
          </ac:picMkLst>
        </pc:picChg>
      </pc:sldChg>
      <pc:sldChg chg="modSp">
        <pc:chgData name="Masaki Suzuki" userId="2c4feb2ed34ad1a7" providerId="Windows Live" clId="Web-{AAB0A584-7633-4E88-BF5F-40BB7CDFEF1D}" dt="2021-03-15T01:15:22.875" v="155" actId="20577"/>
        <pc:sldMkLst>
          <pc:docMk/>
          <pc:sldMk cId="0" sldId="261"/>
        </pc:sldMkLst>
        <pc:spChg chg="mod">
          <ac:chgData name="Masaki Suzuki" userId="2c4feb2ed34ad1a7" providerId="Windows Live" clId="Web-{AAB0A584-7633-4E88-BF5F-40BB7CDFEF1D}" dt="2021-03-15T01:15:22.875" v="155" actId="20577"/>
          <ac:spMkLst>
            <pc:docMk/>
            <pc:sldMk cId="0" sldId="261"/>
            <ac:spMk id="186" creationId="{00000000-0000-0000-0000-000000000000}"/>
          </ac:spMkLst>
        </pc:spChg>
      </pc:sldChg>
      <pc:sldChg chg="delSp modSp">
        <pc:chgData name="Masaki Suzuki" userId="2c4feb2ed34ad1a7" providerId="Windows Live" clId="Web-{AAB0A584-7633-4E88-BF5F-40BB7CDFEF1D}" dt="2021-03-15T01:16:37.360" v="193" actId="14100"/>
        <pc:sldMkLst>
          <pc:docMk/>
          <pc:sldMk cId="0" sldId="262"/>
        </pc:sldMkLst>
        <pc:spChg chg="mod">
          <ac:chgData name="Masaki Suzuki" userId="2c4feb2ed34ad1a7" providerId="Windows Live" clId="Web-{AAB0A584-7633-4E88-BF5F-40BB7CDFEF1D}" dt="2021-03-15T01:16:37.360" v="193" actId="14100"/>
          <ac:spMkLst>
            <pc:docMk/>
            <pc:sldMk cId="0" sldId="262"/>
            <ac:spMk id="193" creationId="{00000000-0000-0000-0000-000000000000}"/>
          </ac:spMkLst>
        </pc:spChg>
        <pc:spChg chg="del">
          <ac:chgData name="Masaki Suzuki" userId="2c4feb2ed34ad1a7" providerId="Windows Live" clId="Web-{AAB0A584-7633-4E88-BF5F-40BB7CDFEF1D}" dt="2021-03-15T01:16:06.469" v="177"/>
          <ac:spMkLst>
            <pc:docMk/>
            <pc:sldMk cId="0" sldId="262"/>
            <ac:spMk id="196" creationId="{00000000-0000-0000-0000-000000000000}"/>
          </ac:spMkLst>
        </pc:spChg>
        <pc:spChg chg="del">
          <ac:chgData name="Masaki Suzuki" userId="2c4feb2ed34ad1a7" providerId="Windows Live" clId="Web-{AAB0A584-7633-4E88-BF5F-40BB7CDFEF1D}" dt="2021-03-15T01:16:16.360" v="181"/>
          <ac:spMkLst>
            <pc:docMk/>
            <pc:sldMk cId="0" sldId="262"/>
            <ac:spMk id="197" creationId="{00000000-0000-0000-0000-000000000000}"/>
          </ac:spMkLst>
        </pc:spChg>
        <pc:spChg chg="del">
          <ac:chgData name="Masaki Suzuki" userId="2c4feb2ed34ad1a7" providerId="Windows Live" clId="Web-{AAB0A584-7633-4E88-BF5F-40BB7CDFEF1D}" dt="2021-03-15T01:16:02.860" v="176"/>
          <ac:spMkLst>
            <pc:docMk/>
            <pc:sldMk cId="0" sldId="262"/>
            <ac:spMk id="199" creationId="{00000000-0000-0000-0000-000000000000}"/>
          </ac:spMkLst>
        </pc:spChg>
      </pc:sldChg>
      <pc:sldChg chg="addSp delSp modSp">
        <pc:chgData name="Masaki Suzuki" userId="2c4feb2ed34ad1a7" providerId="Windows Live" clId="Web-{AAB0A584-7633-4E88-BF5F-40BB7CDFEF1D}" dt="2021-03-15T01:37:06.900" v="680" actId="1076"/>
        <pc:sldMkLst>
          <pc:docMk/>
          <pc:sldMk cId="0" sldId="263"/>
        </pc:sldMkLst>
        <pc:spChg chg="add mod">
          <ac:chgData name="Masaki Suzuki" userId="2c4feb2ed34ad1a7" providerId="Windows Live" clId="Web-{AAB0A584-7633-4E88-BF5F-40BB7CDFEF1D}" dt="2021-03-15T01:29:32.672" v="554" actId="20577"/>
          <ac:spMkLst>
            <pc:docMk/>
            <pc:sldMk cId="0" sldId="263"/>
            <ac:spMk id="2" creationId="{DC593FD8-6C71-4B69-A2AA-C8514B2A6CEE}"/>
          </ac:spMkLst>
        </pc:spChg>
        <pc:spChg chg="add del mod">
          <ac:chgData name="Masaki Suzuki" userId="2c4feb2ed34ad1a7" providerId="Windows Live" clId="Web-{AAB0A584-7633-4E88-BF5F-40BB7CDFEF1D}" dt="2021-03-15T01:24:39.010" v="350" actId="20577"/>
          <ac:spMkLst>
            <pc:docMk/>
            <pc:sldMk cId="0" sldId="263"/>
            <ac:spMk id="4" creationId="{419B4A73-3B11-421D-B507-1F70C6120342}"/>
          </ac:spMkLst>
        </pc:spChg>
        <pc:spChg chg="add del mod">
          <ac:chgData name="Masaki Suzuki" userId="2c4feb2ed34ad1a7" providerId="Windows Live" clId="Web-{AAB0A584-7633-4E88-BF5F-40BB7CDFEF1D}" dt="2021-03-15T01:24:13.729" v="342"/>
          <ac:spMkLst>
            <pc:docMk/>
            <pc:sldMk cId="0" sldId="263"/>
            <ac:spMk id="5" creationId="{1620123D-B71C-4AA7-A80B-E25BB92E5F31}"/>
          </ac:spMkLst>
        </pc:spChg>
        <pc:spChg chg="del mod">
          <ac:chgData name="Masaki Suzuki" userId="2c4feb2ed34ad1a7" providerId="Windows Live" clId="Web-{AAB0A584-7633-4E88-BF5F-40BB7CDFEF1D}" dt="2021-03-15T01:23:00.040" v="310"/>
          <ac:spMkLst>
            <pc:docMk/>
            <pc:sldMk cId="0" sldId="263"/>
            <ac:spMk id="204" creationId="{00000000-0000-0000-0000-000000000000}"/>
          </ac:spMkLst>
        </pc:spChg>
        <pc:spChg chg="mod">
          <ac:chgData name="Masaki Suzuki" userId="2c4feb2ed34ad1a7" providerId="Windows Live" clId="Web-{AAB0A584-7633-4E88-BF5F-40BB7CDFEF1D}" dt="2021-03-15T01:29:17.625" v="551" actId="14100"/>
          <ac:spMkLst>
            <pc:docMk/>
            <pc:sldMk cId="0" sldId="263"/>
            <ac:spMk id="207" creationId="{00000000-0000-0000-0000-000000000000}"/>
          </ac:spMkLst>
        </pc:spChg>
        <pc:spChg chg="del mod">
          <ac:chgData name="Masaki Suzuki" userId="2c4feb2ed34ad1a7" providerId="Windows Live" clId="Web-{AAB0A584-7633-4E88-BF5F-40BB7CDFEF1D}" dt="2021-03-15T01:20:01.146" v="262"/>
          <ac:spMkLst>
            <pc:docMk/>
            <pc:sldMk cId="0" sldId="263"/>
            <ac:spMk id="208" creationId="{00000000-0000-0000-0000-000000000000}"/>
          </ac:spMkLst>
        </pc:spChg>
        <pc:spChg chg="del">
          <ac:chgData name="Masaki Suzuki" userId="2c4feb2ed34ad1a7" providerId="Windows Live" clId="Web-{AAB0A584-7633-4E88-BF5F-40BB7CDFEF1D}" dt="2021-03-15T01:19:04.957" v="240"/>
          <ac:spMkLst>
            <pc:docMk/>
            <pc:sldMk cId="0" sldId="263"/>
            <ac:spMk id="210" creationId="{00000000-0000-0000-0000-000000000000}"/>
          </ac:spMkLst>
        </pc:spChg>
        <pc:picChg chg="add mod">
          <ac:chgData name="Masaki Suzuki" userId="2c4feb2ed34ad1a7" providerId="Windows Live" clId="Web-{AAB0A584-7633-4E88-BF5F-40BB7CDFEF1D}" dt="2021-03-15T01:37:06.900" v="680" actId="1076"/>
          <ac:picMkLst>
            <pc:docMk/>
            <pc:sldMk cId="0" sldId="263"/>
            <ac:picMk id="6" creationId="{9E8EC85B-79E7-410B-9E20-7823A8984EF7}"/>
          </ac:picMkLst>
        </pc:picChg>
        <pc:picChg chg="mod">
          <ac:chgData name="Masaki Suzuki" userId="2c4feb2ed34ad1a7" providerId="Windows Live" clId="Web-{AAB0A584-7633-4E88-BF5F-40BB7CDFEF1D}" dt="2021-03-15T01:25:56.418" v="394" actId="1076"/>
          <ac:picMkLst>
            <pc:docMk/>
            <pc:sldMk cId="0" sldId="263"/>
            <ac:picMk id="205" creationId="{00000000-0000-0000-0000-000000000000}"/>
          </ac:picMkLst>
        </pc:picChg>
        <pc:picChg chg="mod">
          <ac:chgData name="Masaki Suzuki" userId="2c4feb2ed34ad1a7" providerId="Windows Live" clId="Web-{AAB0A584-7633-4E88-BF5F-40BB7CDFEF1D}" dt="2021-03-15T01:25:35.293" v="386" actId="1076"/>
          <ac:picMkLst>
            <pc:docMk/>
            <pc:sldMk cId="0" sldId="263"/>
            <ac:picMk id="206" creationId="{00000000-0000-0000-0000-000000000000}"/>
          </ac:picMkLst>
        </pc:picChg>
        <pc:picChg chg="del mod">
          <ac:chgData name="Masaki Suzuki" userId="2c4feb2ed34ad1a7" providerId="Windows Live" clId="Web-{AAB0A584-7633-4E88-BF5F-40BB7CDFEF1D}" dt="2021-03-15T01:29:23.703" v="552"/>
          <ac:picMkLst>
            <pc:docMk/>
            <pc:sldMk cId="0" sldId="263"/>
            <ac:picMk id="209" creationId="{00000000-0000-0000-0000-000000000000}"/>
          </ac:picMkLst>
        </pc:picChg>
      </pc:sldChg>
      <pc:sldChg chg="addSp delSp modSp">
        <pc:chgData name="Masaki Suzuki" userId="2c4feb2ed34ad1a7" providerId="Windows Live" clId="Web-{AAB0A584-7633-4E88-BF5F-40BB7CDFEF1D}" dt="2021-03-15T01:36:12.321" v="678" actId="1076"/>
        <pc:sldMkLst>
          <pc:docMk/>
          <pc:sldMk cId="0" sldId="264"/>
        </pc:sldMkLst>
        <pc:spChg chg="mod">
          <ac:chgData name="Masaki Suzuki" userId="2c4feb2ed34ad1a7" providerId="Windows Live" clId="Web-{AAB0A584-7633-4E88-BF5F-40BB7CDFEF1D}" dt="2021-03-15T01:27:02.732" v="449" actId="20577"/>
          <ac:spMkLst>
            <pc:docMk/>
            <pc:sldMk cId="0" sldId="264"/>
            <ac:spMk id="215" creationId="{00000000-0000-0000-0000-000000000000}"/>
          </ac:spMkLst>
        </pc:spChg>
        <pc:spChg chg="mod">
          <ac:chgData name="Masaki Suzuki" userId="2c4feb2ed34ad1a7" providerId="Windows Live" clId="Web-{AAB0A584-7633-4E88-BF5F-40BB7CDFEF1D}" dt="2021-03-15T01:28:56.047" v="546" actId="14100"/>
          <ac:spMkLst>
            <pc:docMk/>
            <pc:sldMk cId="0" sldId="264"/>
            <ac:spMk id="216" creationId="{00000000-0000-0000-0000-000000000000}"/>
          </ac:spMkLst>
        </pc:spChg>
        <pc:spChg chg="mod">
          <ac:chgData name="Masaki Suzuki" userId="2c4feb2ed34ad1a7" providerId="Windows Live" clId="Web-{AAB0A584-7633-4E88-BF5F-40BB7CDFEF1D}" dt="2021-03-15T01:28:53.265" v="545" actId="1076"/>
          <ac:spMkLst>
            <pc:docMk/>
            <pc:sldMk cId="0" sldId="264"/>
            <ac:spMk id="219" creationId="{00000000-0000-0000-0000-000000000000}"/>
          </ac:spMkLst>
        </pc:spChg>
        <pc:spChg chg="del">
          <ac:chgData name="Masaki Suzuki" userId="2c4feb2ed34ad1a7" providerId="Windows Live" clId="Web-{AAB0A584-7633-4E88-BF5F-40BB7CDFEF1D}" dt="2021-03-15T01:26:51.888" v="444"/>
          <ac:spMkLst>
            <pc:docMk/>
            <pc:sldMk cId="0" sldId="264"/>
            <ac:spMk id="222" creationId="{00000000-0000-0000-0000-000000000000}"/>
          </ac:spMkLst>
        </pc:spChg>
        <pc:spChg chg="del">
          <ac:chgData name="Masaki Suzuki" userId="2c4feb2ed34ad1a7" providerId="Windows Live" clId="Web-{AAB0A584-7633-4E88-BF5F-40BB7CDFEF1D}" dt="2021-03-15T01:27:33.217" v="456"/>
          <ac:spMkLst>
            <pc:docMk/>
            <pc:sldMk cId="0" sldId="264"/>
            <ac:spMk id="223" creationId="{00000000-0000-0000-0000-000000000000}"/>
          </ac:spMkLst>
        </pc:spChg>
        <pc:spChg chg="del mod">
          <ac:chgData name="Masaki Suzuki" userId="2c4feb2ed34ad1a7" providerId="Windows Live" clId="Web-{AAB0A584-7633-4E88-BF5F-40BB7CDFEF1D}" dt="2021-03-15T01:27:31.936" v="455"/>
          <ac:spMkLst>
            <pc:docMk/>
            <pc:sldMk cId="0" sldId="264"/>
            <ac:spMk id="224" creationId="{00000000-0000-0000-0000-000000000000}"/>
          </ac:spMkLst>
        </pc:spChg>
        <pc:spChg chg="del mod">
          <ac:chgData name="Masaki Suzuki" userId="2c4feb2ed34ad1a7" providerId="Windows Live" clId="Web-{AAB0A584-7633-4E88-BF5F-40BB7CDFEF1D}" dt="2021-03-15T01:27:42.405" v="461"/>
          <ac:spMkLst>
            <pc:docMk/>
            <pc:sldMk cId="0" sldId="264"/>
            <ac:spMk id="225" creationId="{00000000-0000-0000-0000-000000000000}"/>
          </ac:spMkLst>
        </pc:spChg>
        <pc:spChg chg="del">
          <ac:chgData name="Masaki Suzuki" userId="2c4feb2ed34ad1a7" providerId="Windows Live" clId="Web-{AAB0A584-7633-4E88-BF5F-40BB7CDFEF1D}" dt="2021-03-15T01:27:40.639" v="460"/>
          <ac:spMkLst>
            <pc:docMk/>
            <pc:sldMk cId="0" sldId="264"/>
            <ac:spMk id="226" creationId="{00000000-0000-0000-0000-000000000000}"/>
          </ac:spMkLst>
        </pc:spChg>
        <pc:spChg chg="del mod">
          <ac:chgData name="Masaki Suzuki" userId="2c4feb2ed34ad1a7" providerId="Windows Live" clId="Web-{AAB0A584-7633-4E88-BF5F-40BB7CDFEF1D}" dt="2021-03-15T01:29:05.250" v="549"/>
          <ac:spMkLst>
            <pc:docMk/>
            <pc:sldMk cId="0" sldId="264"/>
            <ac:spMk id="227" creationId="{00000000-0000-0000-0000-000000000000}"/>
          </ac:spMkLst>
        </pc:spChg>
        <pc:spChg chg="del">
          <ac:chgData name="Masaki Suzuki" userId="2c4feb2ed34ad1a7" providerId="Windows Live" clId="Web-{AAB0A584-7633-4E88-BF5F-40BB7CDFEF1D}" dt="2021-03-15T01:27:38.639" v="459"/>
          <ac:spMkLst>
            <pc:docMk/>
            <pc:sldMk cId="0" sldId="264"/>
            <ac:spMk id="228" creationId="{00000000-0000-0000-0000-000000000000}"/>
          </ac:spMkLst>
        </pc:spChg>
        <pc:picChg chg="del">
          <ac:chgData name="Masaki Suzuki" userId="2c4feb2ed34ad1a7" providerId="Windows Live" clId="Web-{AAB0A584-7633-4E88-BF5F-40BB7CDFEF1D}" dt="2021-03-15T01:26:54.607" v="445"/>
          <ac:picMkLst>
            <pc:docMk/>
            <pc:sldMk cId="0" sldId="264"/>
            <ac:picMk id="2" creationId="{B6414D89-B8CE-4266-909D-B208F62F1724}"/>
          </ac:picMkLst>
        </pc:picChg>
        <pc:picChg chg="add mod">
          <ac:chgData name="Masaki Suzuki" userId="2c4feb2ed34ad1a7" providerId="Windows Live" clId="Web-{AAB0A584-7633-4E88-BF5F-40BB7CDFEF1D}" dt="2021-03-15T01:36:12.321" v="678" actId="1076"/>
          <ac:picMkLst>
            <pc:docMk/>
            <pc:sldMk cId="0" sldId="264"/>
            <ac:picMk id="3" creationId="{F9A78ED8-1899-4557-A43F-3C083537EB9C}"/>
          </ac:picMkLst>
        </pc:picChg>
        <pc:picChg chg="mod">
          <ac:chgData name="Masaki Suzuki" userId="2c4feb2ed34ad1a7" providerId="Windows Live" clId="Web-{AAB0A584-7633-4E88-BF5F-40BB7CDFEF1D}" dt="2021-03-15T01:29:00.437" v="547" actId="1076"/>
          <ac:picMkLst>
            <pc:docMk/>
            <pc:sldMk cId="0" sldId="264"/>
            <ac:picMk id="217" creationId="{00000000-0000-0000-0000-000000000000}"/>
          </ac:picMkLst>
        </pc:picChg>
        <pc:picChg chg="mod">
          <ac:chgData name="Masaki Suzuki" userId="2c4feb2ed34ad1a7" providerId="Windows Live" clId="Web-{AAB0A584-7633-4E88-BF5F-40BB7CDFEF1D}" dt="2021-03-15T01:27:25.764" v="451" actId="1076"/>
          <ac:picMkLst>
            <pc:docMk/>
            <pc:sldMk cId="0" sldId="264"/>
            <ac:picMk id="218" creationId="{00000000-0000-0000-0000-000000000000}"/>
          </ac:picMkLst>
        </pc:picChg>
        <pc:picChg chg="del">
          <ac:chgData name="Masaki Suzuki" userId="2c4feb2ed34ad1a7" providerId="Windows Live" clId="Web-{AAB0A584-7633-4E88-BF5F-40BB7CDFEF1D}" dt="2021-03-15T01:27:46.623" v="463"/>
          <ac:picMkLst>
            <pc:docMk/>
            <pc:sldMk cId="0" sldId="264"/>
            <ac:picMk id="220" creationId="{00000000-0000-0000-0000-000000000000}"/>
          </ac:picMkLst>
        </pc:picChg>
      </pc:sldChg>
      <pc:sldChg chg="addSp delSp modSp">
        <pc:chgData name="Masaki Suzuki" userId="2c4feb2ed34ad1a7" providerId="Windows Live" clId="Web-{AAB0A584-7633-4E88-BF5F-40BB7CDFEF1D}" dt="2021-03-15T02:05:41.105" v="1408" actId="20577"/>
        <pc:sldMkLst>
          <pc:docMk/>
          <pc:sldMk cId="0" sldId="265"/>
        </pc:sldMkLst>
        <pc:spChg chg="add mod">
          <ac:chgData name="Masaki Suzuki" userId="2c4feb2ed34ad1a7" providerId="Windows Live" clId="Web-{AAB0A584-7633-4E88-BF5F-40BB7CDFEF1D}" dt="2021-03-15T02:05:41.105" v="1408" actId="20577"/>
          <ac:spMkLst>
            <pc:docMk/>
            <pc:sldMk cId="0" sldId="265"/>
            <ac:spMk id="3" creationId="{3CB21E07-D58C-456C-86C7-C3C437854117}"/>
          </ac:spMkLst>
        </pc:spChg>
        <pc:spChg chg="add del mod">
          <ac:chgData name="Masaki Suzuki" userId="2c4feb2ed34ad1a7" providerId="Windows Live" clId="Web-{AAB0A584-7633-4E88-BF5F-40BB7CDFEF1D}" dt="2021-03-15T01:47:03.630" v="805"/>
          <ac:spMkLst>
            <pc:docMk/>
            <pc:sldMk cId="0" sldId="265"/>
            <ac:spMk id="9" creationId="{D59839B6-92B8-4D5A-A27E-0BAC49BFFEFE}"/>
          </ac:spMkLst>
        </pc:spChg>
        <pc:spChg chg="add mod">
          <ac:chgData name="Masaki Suzuki" userId="2c4feb2ed34ad1a7" providerId="Windows Live" clId="Web-{AAB0A584-7633-4E88-BF5F-40BB7CDFEF1D}" dt="2021-03-15T01:47:28.209" v="808" actId="14100"/>
          <ac:spMkLst>
            <pc:docMk/>
            <pc:sldMk cId="0" sldId="265"/>
            <ac:spMk id="10" creationId="{97AC5247-2560-4D94-8381-44CD6DF41853}"/>
          </ac:spMkLst>
        </pc:spChg>
        <pc:spChg chg="add mod">
          <ac:chgData name="Masaki Suzuki" userId="2c4feb2ed34ad1a7" providerId="Windows Live" clId="Web-{AAB0A584-7633-4E88-BF5F-40BB7CDFEF1D}" dt="2021-03-15T01:47:45.272" v="811" actId="1076"/>
          <ac:spMkLst>
            <pc:docMk/>
            <pc:sldMk cId="0" sldId="265"/>
            <ac:spMk id="27" creationId="{F2E08355-BE56-4CEA-BF9B-AB0D277B1B33}"/>
          </ac:spMkLst>
        </pc:spChg>
        <pc:spChg chg="mod">
          <ac:chgData name="Masaki Suzuki" userId="2c4feb2ed34ad1a7" providerId="Windows Live" clId="Web-{AAB0A584-7633-4E88-BF5F-40BB7CDFEF1D}" dt="2021-03-15T01:39:26.215" v="784" actId="20577"/>
          <ac:spMkLst>
            <pc:docMk/>
            <pc:sldMk cId="0" sldId="265"/>
            <ac:spMk id="233" creationId="{00000000-0000-0000-0000-000000000000}"/>
          </ac:spMkLst>
        </pc:spChg>
        <pc:spChg chg="add del mod">
          <ac:chgData name="Masaki Suzuki" userId="2c4feb2ed34ad1a7" providerId="Windows Live" clId="Web-{AAB0A584-7633-4E88-BF5F-40BB7CDFEF1D}" dt="2021-03-15T01:47:51.069" v="813" actId="20577"/>
          <ac:spMkLst>
            <pc:docMk/>
            <pc:sldMk cId="0" sldId="265"/>
            <ac:spMk id="235" creationId="{00000000-0000-0000-0000-000000000000}"/>
          </ac:spMkLst>
        </pc:spChg>
        <pc:spChg chg="del">
          <ac:chgData name="Masaki Suzuki" userId="2c4feb2ed34ad1a7" providerId="Windows Live" clId="Web-{AAB0A584-7633-4E88-BF5F-40BB7CDFEF1D}" dt="2021-03-15T01:30:37.845" v="601"/>
          <ac:spMkLst>
            <pc:docMk/>
            <pc:sldMk cId="0" sldId="265"/>
            <ac:spMk id="237" creationId="{00000000-0000-0000-0000-000000000000}"/>
          </ac:spMkLst>
        </pc:spChg>
        <pc:spChg chg="del">
          <ac:chgData name="Masaki Suzuki" userId="2c4feb2ed34ad1a7" providerId="Windows Live" clId="Web-{AAB0A584-7633-4E88-BF5F-40BB7CDFEF1D}" dt="2021-03-15T01:33:14.895" v="666"/>
          <ac:spMkLst>
            <pc:docMk/>
            <pc:sldMk cId="0" sldId="265"/>
            <ac:spMk id="238" creationId="{00000000-0000-0000-0000-000000000000}"/>
          </ac:spMkLst>
        </pc:spChg>
        <pc:spChg chg="del">
          <ac:chgData name="Masaki Suzuki" userId="2c4feb2ed34ad1a7" providerId="Windows Live" clId="Web-{AAB0A584-7633-4E88-BF5F-40BB7CDFEF1D}" dt="2021-03-15T01:33:13.755" v="665"/>
          <ac:spMkLst>
            <pc:docMk/>
            <pc:sldMk cId="0" sldId="265"/>
            <ac:spMk id="239" creationId="{00000000-0000-0000-0000-000000000000}"/>
          </ac:spMkLst>
        </pc:spChg>
        <pc:spChg chg="del">
          <ac:chgData name="Masaki Suzuki" userId="2c4feb2ed34ad1a7" providerId="Windows Live" clId="Web-{AAB0A584-7633-4E88-BF5F-40BB7CDFEF1D}" dt="2021-03-15T01:33:17.208" v="667"/>
          <ac:spMkLst>
            <pc:docMk/>
            <pc:sldMk cId="0" sldId="265"/>
            <ac:spMk id="240" creationId="{00000000-0000-0000-0000-000000000000}"/>
          </ac:spMkLst>
        </pc:spChg>
        <pc:spChg chg="del">
          <ac:chgData name="Masaki Suzuki" userId="2c4feb2ed34ad1a7" providerId="Windows Live" clId="Web-{AAB0A584-7633-4E88-BF5F-40BB7CDFEF1D}" dt="2021-03-15T01:33:18.161" v="668"/>
          <ac:spMkLst>
            <pc:docMk/>
            <pc:sldMk cId="0" sldId="265"/>
            <ac:spMk id="241" creationId="{00000000-0000-0000-0000-000000000000}"/>
          </ac:spMkLst>
        </pc:spChg>
        <pc:spChg chg="del">
          <ac:chgData name="Masaki Suzuki" userId="2c4feb2ed34ad1a7" providerId="Windows Live" clId="Web-{AAB0A584-7633-4E88-BF5F-40BB7CDFEF1D}" dt="2021-03-15T01:39:29.590" v="785"/>
          <ac:spMkLst>
            <pc:docMk/>
            <pc:sldMk cId="0" sldId="265"/>
            <ac:spMk id="242" creationId="{00000000-0000-0000-0000-000000000000}"/>
          </ac:spMkLst>
        </pc:spChg>
        <pc:spChg chg="del">
          <ac:chgData name="Masaki Suzuki" userId="2c4feb2ed34ad1a7" providerId="Windows Live" clId="Web-{AAB0A584-7633-4E88-BF5F-40BB7CDFEF1D}" dt="2021-03-15T01:29:59.907" v="568"/>
          <ac:spMkLst>
            <pc:docMk/>
            <pc:sldMk cId="0" sldId="265"/>
            <ac:spMk id="243" creationId="{00000000-0000-0000-0000-000000000000}"/>
          </ac:spMkLst>
        </pc:spChg>
        <pc:spChg chg="del">
          <ac:chgData name="Masaki Suzuki" userId="2c4feb2ed34ad1a7" providerId="Windows Live" clId="Web-{AAB0A584-7633-4E88-BF5F-40BB7CDFEF1D}" dt="2021-03-15T01:30:46.924" v="604"/>
          <ac:spMkLst>
            <pc:docMk/>
            <pc:sldMk cId="0" sldId="265"/>
            <ac:spMk id="244" creationId="{00000000-0000-0000-0000-000000000000}"/>
          </ac:spMkLst>
        </pc:spChg>
        <pc:spChg chg="del">
          <ac:chgData name="Masaki Suzuki" userId="2c4feb2ed34ad1a7" providerId="Windows Live" clId="Web-{AAB0A584-7633-4E88-BF5F-40BB7CDFEF1D}" dt="2021-03-15T01:32:56.379" v="649"/>
          <ac:spMkLst>
            <pc:docMk/>
            <pc:sldMk cId="0" sldId="265"/>
            <ac:spMk id="245" creationId="{00000000-0000-0000-0000-000000000000}"/>
          </ac:spMkLst>
        </pc:spChg>
        <pc:picChg chg="add mod">
          <ac:chgData name="Masaki Suzuki" userId="2c4feb2ed34ad1a7" providerId="Windows Live" clId="Web-{AAB0A584-7633-4E88-BF5F-40BB7CDFEF1D}" dt="2021-03-15T01:30:45.361" v="603" actId="1076"/>
          <ac:picMkLst>
            <pc:docMk/>
            <pc:sldMk cId="0" sldId="265"/>
            <ac:picMk id="2" creationId="{D1AB2A08-D781-4CAE-98EC-39746D9F1FFA}"/>
          </ac:picMkLst>
        </pc:picChg>
        <pc:picChg chg="add del mod">
          <ac:chgData name="Masaki Suzuki" userId="2c4feb2ed34ad1a7" providerId="Windows Live" clId="Web-{AAB0A584-7633-4E88-BF5F-40BB7CDFEF1D}" dt="2021-03-15T01:34:49.803" v="673"/>
          <ac:picMkLst>
            <pc:docMk/>
            <pc:sldMk cId="0" sldId="265"/>
            <ac:picMk id="4" creationId="{904FA389-3B17-445E-B494-B79203FD6234}"/>
          </ac:picMkLst>
        </pc:picChg>
        <pc:picChg chg="add mod">
          <ac:chgData name="Masaki Suzuki" userId="2c4feb2ed34ad1a7" providerId="Windows Live" clId="Web-{AAB0A584-7633-4E88-BF5F-40BB7CDFEF1D}" dt="2021-03-15T01:46:15.254" v="797" actId="1076"/>
          <ac:picMkLst>
            <pc:docMk/>
            <pc:sldMk cId="0" sldId="265"/>
            <ac:picMk id="5" creationId="{0E8EF6F5-C6E4-4CAD-8D43-8BBB2F81D34C}"/>
          </ac:picMkLst>
        </pc:picChg>
        <pc:picChg chg="add del mod">
          <ac:chgData name="Masaki Suzuki" userId="2c4feb2ed34ad1a7" providerId="Windows Live" clId="Web-{AAB0A584-7633-4E88-BF5F-40BB7CDFEF1D}" dt="2021-03-15T01:45:28.706" v="791"/>
          <ac:picMkLst>
            <pc:docMk/>
            <pc:sldMk cId="0" sldId="265"/>
            <ac:picMk id="6" creationId="{52EC746F-1BC7-4F03-B95E-946621B10E42}"/>
          </ac:picMkLst>
        </pc:picChg>
        <pc:picChg chg="add del mod">
          <ac:chgData name="Masaki Suzuki" userId="2c4feb2ed34ad1a7" providerId="Windows Live" clId="Web-{AAB0A584-7633-4E88-BF5F-40BB7CDFEF1D}" dt="2021-03-15T01:45:52.707" v="794"/>
          <ac:picMkLst>
            <pc:docMk/>
            <pc:sldMk cId="0" sldId="265"/>
            <ac:picMk id="7" creationId="{E5BA6611-D92F-461B-811B-F865BEE3CB10}"/>
          </ac:picMkLst>
        </pc:picChg>
        <pc:picChg chg="add mod">
          <ac:chgData name="Masaki Suzuki" userId="2c4feb2ed34ad1a7" providerId="Windows Live" clId="Web-{AAB0A584-7633-4E88-BF5F-40BB7CDFEF1D}" dt="2021-03-15T01:46:11.098" v="796" actId="1076"/>
          <ac:picMkLst>
            <pc:docMk/>
            <pc:sldMk cId="0" sldId="265"/>
            <ac:picMk id="8" creationId="{489BBE21-7DCA-4E81-B879-787266D5E14B}"/>
          </ac:picMkLst>
        </pc:picChg>
        <pc:picChg chg="del mod">
          <ac:chgData name="Masaki Suzuki" userId="2c4feb2ed34ad1a7" providerId="Windows Live" clId="Web-{AAB0A584-7633-4E88-BF5F-40BB7CDFEF1D}" dt="2021-03-15T01:29:43.266" v="557"/>
          <ac:picMkLst>
            <pc:docMk/>
            <pc:sldMk cId="0" sldId="265"/>
            <ac:picMk id="234" creationId="{00000000-0000-0000-0000-000000000000}"/>
          </ac:picMkLst>
        </pc:picChg>
        <pc:picChg chg="mod">
          <ac:chgData name="Masaki Suzuki" userId="2c4feb2ed34ad1a7" providerId="Windows Live" clId="Web-{AAB0A584-7633-4E88-BF5F-40BB7CDFEF1D}" dt="2021-03-15T01:29:51.345" v="560" actId="1076"/>
          <ac:picMkLst>
            <pc:docMk/>
            <pc:sldMk cId="0" sldId="265"/>
            <ac:picMk id="236" creationId="{00000000-0000-0000-0000-000000000000}"/>
          </ac:picMkLst>
        </pc:picChg>
      </pc:sldChg>
      <pc:sldChg chg="delSp modSp">
        <pc:chgData name="Masaki Suzuki" userId="2c4feb2ed34ad1a7" providerId="Windows Live" clId="Web-{AAB0A584-7633-4E88-BF5F-40BB7CDFEF1D}" dt="2021-03-15T02:05:28.323" v="1401" actId="20577"/>
        <pc:sldMkLst>
          <pc:docMk/>
          <pc:sldMk cId="0" sldId="266"/>
        </pc:sldMkLst>
        <pc:spChg chg="mod">
          <ac:chgData name="Masaki Suzuki" userId="2c4feb2ed34ad1a7" providerId="Windows Live" clId="Web-{AAB0A584-7633-4E88-BF5F-40BB7CDFEF1D}" dt="2021-03-15T02:05:10.370" v="1383" actId="20577"/>
          <ac:spMkLst>
            <pc:docMk/>
            <pc:sldMk cId="0" sldId="266"/>
            <ac:spMk id="250" creationId="{00000000-0000-0000-0000-000000000000}"/>
          </ac:spMkLst>
        </pc:spChg>
        <pc:spChg chg="mod">
          <ac:chgData name="Masaki Suzuki" userId="2c4feb2ed34ad1a7" providerId="Windows Live" clId="Web-{AAB0A584-7633-4E88-BF5F-40BB7CDFEF1D}" dt="2021-03-15T02:05:28.323" v="1401" actId="20577"/>
          <ac:spMkLst>
            <pc:docMk/>
            <pc:sldMk cId="0" sldId="266"/>
            <ac:spMk id="252" creationId="{00000000-0000-0000-0000-000000000000}"/>
          </ac:spMkLst>
        </pc:spChg>
        <pc:spChg chg="mod">
          <ac:chgData name="Masaki Suzuki" userId="2c4feb2ed34ad1a7" providerId="Windows Live" clId="Web-{AAB0A584-7633-4E88-BF5F-40BB7CDFEF1D}" dt="2021-03-15T01:50:04.337" v="904" actId="20577"/>
          <ac:spMkLst>
            <pc:docMk/>
            <pc:sldMk cId="0" sldId="266"/>
            <ac:spMk id="254" creationId="{00000000-0000-0000-0000-000000000000}"/>
          </ac:spMkLst>
        </pc:spChg>
        <pc:spChg chg="del">
          <ac:chgData name="Masaki Suzuki" userId="2c4feb2ed34ad1a7" providerId="Windows Live" clId="Web-{AAB0A584-7633-4E88-BF5F-40BB7CDFEF1D}" dt="2021-03-15T01:48:35.288" v="814"/>
          <ac:spMkLst>
            <pc:docMk/>
            <pc:sldMk cId="0" sldId="266"/>
            <ac:spMk id="256" creationId="{00000000-0000-0000-0000-000000000000}"/>
          </ac:spMkLst>
        </pc:spChg>
        <pc:spChg chg="del">
          <ac:chgData name="Masaki Suzuki" userId="2c4feb2ed34ad1a7" providerId="Windows Live" clId="Web-{AAB0A584-7633-4E88-BF5F-40BB7CDFEF1D}" dt="2021-03-15T01:49:42.508" v="876"/>
          <ac:spMkLst>
            <pc:docMk/>
            <pc:sldMk cId="0" sldId="266"/>
            <ac:spMk id="257" creationId="{00000000-0000-0000-0000-000000000000}"/>
          </ac:spMkLst>
        </pc:spChg>
        <pc:spChg chg="del">
          <ac:chgData name="Masaki Suzuki" userId="2c4feb2ed34ad1a7" providerId="Windows Live" clId="Web-{AAB0A584-7633-4E88-BF5F-40BB7CDFEF1D}" dt="2021-03-15T01:48:36.679" v="815"/>
          <ac:spMkLst>
            <pc:docMk/>
            <pc:sldMk cId="0" sldId="266"/>
            <ac:spMk id="258" creationId="{00000000-0000-0000-0000-000000000000}"/>
          </ac:spMkLst>
        </pc:spChg>
        <pc:picChg chg="del">
          <ac:chgData name="Masaki Suzuki" userId="2c4feb2ed34ad1a7" providerId="Windows Live" clId="Web-{AAB0A584-7633-4E88-BF5F-40BB7CDFEF1D}" dt="2021-03-15T01:48:37.991" v="816"/>
          <ac:picMkLst>
            <pc:docMk/>
            <pc:sldMk cId="0" sldId="266"/>
            <ac:picMk id="3" creationId="{57B14DD8-6535-4789-846D-61E1584C7372}"/>
          </ac:picMkLst>
        </pc:picChg>
      </pc:sldChg>
      <pc:sldChg chg="addSp delSp modSp">
        <pc:chgData name="Masaki Suzuki" userId="2c4feb2ed34ad1a7" providerId="Windows Live" clId="Web-{AAB0A584-7633-4E88-BF5F-40BB7CDFEF1D}" dt="2021-03-15T02:02:14.117" v="1271" actId="14100"/>
        <pc:sldMkLst>
          <pc:docMk/>
          <pc:sldMk cId="0" sldId="267"/>
        </pc:sldMkLst>
        <pc:spChg chg="mod">
          <ac:chgData name="Masaki Suzuki" userId="2c4feb2ed34ad1a7" providerId="Windows Live" clId="Web-{AAB0A584-7633-4E88-BF5F-40BB7CDFEF1D}" dt="2021-03-15T01:50:58.807" v="918" actId="20577"/>
          <ac:spMkLst>
            <pc:docMk/>
            <pc:sldMk cId="0" sldId="267"/>
            <ac:spMk id="263" creationId="{00000000-0000-0000-0000-000000000000}"/>
          </ac:spMkLst>
        </pc:spChg>
        <pc:spChg chg="mod">
          <ac:chgData name="Masaki Suzuki" userId="2c4feb2ed34ad1a7" providerId="Windows Live" clId="Web-{AAB0A584-7633-4E88-BF5F-40BB7CDFEF1D}" dt="2021-03-15T01:57:43.127" v="1128" actId="20577"/>
          <ac:spMkLst>
            <pc:docMk/>
            <pc:sldMk cId="0" sldId="267"/>
            <ac:spMk id="265" creationId="{00000000-0000-0000-0000-000000000000}"/>
          </ac:spMkLst>
        </pc:spChg>
        <pc:spChg chg="mod">
          <ac:chgData name="Masaki Suzuki" userId="2c4feb2ed34ad1a7" providerId="Windows Live" clId="Web-{AAB0A584-7633-4E88-BF5F-40BB7CDFEF1D}" dt="2021-03-15T02:02:14.117" v="1271" actId="14100"/>
          <ac:spMkLst>
            <pc:docMk/>
            <pc:sldMk cId="0" sldId="267"/>
            <ac:spMk id="268" creationId="{00000000-0000-0000-0000-000000000000}"/>
          </ac:spMkLst>
        </pc:spChg>
        <pc:spChg chg="mod">
          <ac:chgData name="Masaki Suzuki" userId="2c4feb2ed34ad1a7" providerId="Windows Live" clId="Web-{AAB0A584-7633-4E88-BF5F-40BB7CDFEF1D}" dt="2021-03-15T01:57:22.720" v="1126" actId="1076"/>
          <ac:spMkLst>
            <pc:docMk/>
            <pc:sldMk cId="0" sldId="267"/>
            <ac:spMk id="269" creationId="{00000000-0000-0000-0000-000000000000}"/>
          </ac:spMkLst>
        </pc:spChg>
        <pc:spChg chg="del">
          <ac:chgData name="Masaki Suzuki" userId="2c4feb2ed34ad1a7" providerId="Windows Live" clId="Web-{AAB0A584-7633-4E88-BF5F-40BB7CDFEF1D}" dt="2021-03-15T01:51:25.010" v="957"/>
          <ac:spMkLst>
            <pc:docMk/>
            <pc:sldMk cId="0" sldId="267"/>
            <ac:spMk id="270" creationId="{00000000-0000-0000-0000-000000000000}"/>
          </ac:spMkLst>
        </pc:spChg>
        <pc:spChg chg="del">
          <ac:chgData name="Masaki Suzuki" userId="2c4feb2ed34ad1a7" providerId="Windows Live" clId="Web-{AAB0A584-7633-4E88-BF5F-40BB7CDFEF1D}" dt="2021-03-15T01:52:22.168" v="1006"/>
          <ac:spMkLst>
            <pc:docMk/>
            <pc:sldMk cId="0" sldId="267"/>
            <ac:spMk id="271" creationId="{00000000-0000-0000-0000-000000000000}"/>
          </ac:spMkLst>
        </pc:spChg>
        <pc:picChg chg="add mod ord">
          <ac:chgData name="Masaki Suzuki" userId="2c4feb2ed34ad1a7" providerId="Windows Live" clId="Web-{AAB0A584-7633-4E88-BF5F-40BB7CDFEF1D}" dt="2021-03-15T01:57:06.923" v="1122"/>
          <ac:picMkLst>
            <pc:docMk/>
            <pc:sldMk cId="0" sldId="267"/>
            <ac:picMk id="2" creationId="{DCBA8AEB-B925-4FA5-A250-51695660897F}"/>
          </ac:picMkLst>
        </pc:picChg>
        <pc:picChg chg="del">
          <ac:chgData name="Masaki Suzuki" userId="2c4feb2ed34ad1a7" providerId="Windows Live" clId="Web-{AAB0A584-7633-4E88-BF5F-40BB7CDFEF1D}" dt="2021-03-15T01:56:03.469" v="1116"/>
          <ac:picMkLst>
            <pc:docMk/>
            <pc:sldMk cId="0" sldId="267"/>
            <ac:picMk id="266" creationId="{00000000-0000-0000-0000-000000000000}"/>
          </ac:picMkLst>
        </pc:picChg>
      </pc:sldChg>
      <pc:sldChg chg="addSp delSp modSp">
        <pc:chgData name="Masaki Suzuki" userId="2c4feb2ed34ad1a7" providerId="Windows Live" clId="Web-{AAB0A584-7633-4E88-BF5F-40BB7CDFEF1D}" dt="2021-03-15T02:06:31.184" v="1412" actId="20577"/>
        <pc:sldMkLst>
          <pc:docMk/>
          <pc:sldMk cId="0" sldId="268"/>
        </pc:sldMkLst>
        <pc:spChg chg="mod">
          <ac:chgData name="Masaki Suzuki" userId="2c4feb2ed34ad1a7" providerId="Windows Live" clId="Web-{AAB0A584-7633-4E88-BF5F-40BB7CDFEF1D}" dt="2021-03-15T02:01:40.522" v="1260" actId="20577"/>
          <ac:spMkLst>
            <pc:docMk/>
            <pc:sldMk cId="0" sldId="268"/>
            <ac:spMk id="276" creationId="{00000000-0000-0000-0000-000000000000}"/>
          </ac:spMkLst>
        </pc:spChg>
        <pc:spChg chg="mod">
          <ac:chgData name="Masaki Suzuki" userId="2c4feb2ed34ad1a7" providerId="Windows Live" clId="Web-{AAB0A584-7633-4E88-BF5F-40BB7CDFEF1D}" dt="2021-03-15T02:06:31.184" v="1412" actId="20577"/>
          <ac:spMkLst>
            <pc:docMk/>
            <pc:sldMk cId="0" sldId="268"/>
            <ac:spMk id="278" creationId="{00000000-0000-0000-0000-000000000000}"/>
          </ac:spMkLst>
        </pc:spChg>
        <pc:spChg chg="mod">
          <ac:chgData name="Masaki Suzuki" userId="2c4feb2ed34ad1a7" providerId="Windows Live" clId="Web-{AAB0A584-7633-4E88-BF5F-40BB7CDFEF1D}" dt="2021-03-15T02:03:01.164" v="1295" actId="20577"/>
          <ac:spMkLst>
            <pc:docMk/>
            <pc:sldMk cId="0" sldId="268"/>
            <ac:spMk id="280" creationId="{00000000-0000-0000-0000-000000000000}"/>
          </ac:spMkLst>
        </pc:spChg>
        <pc:spChg chg="del">
          <ac:chgData name="Masaki Suzuki" userId="2c4feb2ed34ad1a7" providerId="Windows Live" clId="Web-{AAB0A584-7633-4E88-BF5F-40BB7CDFEF1D}" dt="2021-03-15T02:00:24.286" v="1233"/>
          <ac:spMkLst>
            <pc:docMk/>
            <pc:sldMk cId="0" sldId="268"/>
            <ac:spMk id="283" creationId="{00000000-0000-0000-0000-000000000000}"/>
          </ac:spMkLst>
        </pc:spChg>
        <pc:spChg chg="del">
          <ac:chgData name="Masaki Suzuki" userId="2c4feb2ed34ad1a7" providerId="Windows Live" clId="Web-{AAB0A584-7633-4E88-BF5F-40BB7CDFEF1D}" dt="2021-03-15T02:00:22.802" v="1232"/>
          <ac:spMkLst>
            <pc:docMk/>
            <pc:sldMk cId="0" sldId="268"/>
            <ac:spMk id="284" creationId="{00000000-0000-0000-0000-000000000000}"/>
          </ac:spMkLst>
        </pc:spChg>
        <pc:spChg chg="del">
          <ac:chgData name="Masaki Suzuki" userId="2c4feb2ed34ad1a7" providerId="Windows Live" clId="Web-{AAB0A584-7633-4E88-BF5F-40BB7CDFEF1D}" dt="2021-03-15T01:58:09.487" v="1130"/>
          <ac:spMkLst>
            <pc:docMk/>
            <pc:sldMk cId="0" sldId="268"/>
            <ac:spMk id="285" creationId="{00000000-0000-0000-0000-000000000000}"/>
          </ac:spMkLst>
        </pc:spChg>
        <pc:spChg chg="del">
          <ac:chgData name="Masaki Suzuki" userId="2c4feb2ed34ad1a7" providerId="Windows Live" clId="Web-{AAB0A584-7633-4E88-BF5F-40BB7CDFEF1D}" dt="2021-03-15T01:58:37.941" v="1153"/>
          <ac:spMkLst>
            <pc:docMk/>
            <pc:sldMk cId="0" sldId="268"/>
            <ac:spMk id="286" creationId="{00000000-0000-0000-0000-000000000000}"/>
          </ac:spMkLst>
        </pc:spChg>
        <pc:spChg chg="del">
          <ac:chgData name="Masaki Suzuki" userId="2c4feb2ed34ad1a7" providerId="Windows Live" clId="Web-{AAB0A584-7633-4E88-BF5F-40BB7CDFEF1D}" dt="2021-03-15T01:58:38.909" v="1154"/>
          <ac:spMkLst>
            <pc:docMk/>
            <pc:sldMk cId="0" sldId="268"/>
            <ac:spMk id="287" creationId="{00000000-0000-0000-0000-000000000000}"/>
          </ac:spMkLst>
        </pc:spChg>
        <pc:spChg chg="del">
          <ac:chgData name="Masaki Suzuki" userId="2c4feb2ed34ad1a7" providerId="Windows Live" clId="Web-{AAB0A584-7633-4E88-BF5F-40BB7CDFEF1D}" dt="2021-03-15T01:58:39.487" v="1155"/>
          <ac:spMkLst>
            <pc:docMk/>
            <pc:sldMk cId="0" sldId="268"/>
            <ac:spMk id="288" creationId="{00000000-0000-0000-0000-000000000000}"/>
          </ac:spMkLst>
        </pc:spChg>
        <pc:spChg chg="del">
          <ac:chgData name="Masaki Suzuki" userId="2c4feb2ed34ad1a7" providerId="Windows Live" clId="Web-{AAB0A584-7633-4E88-BF5F-40BB7CDFEF1D}" dt="2021-03-15T01:58:58.597" v="1161"/>
          <ac:spMkLst>
            <pc:docMk/>
            <pc:sldMk cId="0" sldId="268"/>
            <ac:spMk id="289" creationId="{00000000-0000-0000-0000-000000000000}"/>
          </ac:spMkLst>
        </pc:spChg>
        <pc:picChg chg="add mod">
          <ac:chgData name="Masaki Suzuki" userId="2c4feb2ed34ad1a7" providerId="Windows Live" clId="Web-{AAB0A584-7633-4E88-BF5F-40BB7CDFEF1D}" dt="2021-03-15T02:00:40.568" v="1235" actId="1076"/>
          <ac:picMkLst>
            <pc:docMk/>
            <pc:sldMk cId="0" sldId="268"/>
            <ac:picMk id="2" creationId="{2339256B-517A-4DCF-924F-7F945720D15D}"/>
          </ac:picMkLst>
        </pc:picChg>
        <pc:picChg chg="del">
          <ac:chgData name="Masaki Suzuki" userId="2c4feb2ed34ad1a7" providerId="Windows Live" clId="Web-{AAB0A584-7633-4E88-BF5F-40BB7CDFEF1D}" dt="2021-03-15T02:00:21.755" v="1231"/>
          <ac:picMkLst>
            <pc:docMk/>
            <pc:sldMk cId="0" sldId="268"/>
            <ac:picMk id="281" creationId="{00000000-0000-0000-0000-000000000000}"/>
          </ac:picMkLst>
        </pc:picChg>
        <pc:picChg chg="del">
          <ac:chgData name="Masaki Suzuki" userId="2c4feb2ed34ad1a7" providerId="Windows Live" clId="Web-{AAB0A584-7633-4E88-BF5F-40BB7CDFEF1D}" dt="2021-03-15T02:00:19.567" v="1230"/>
          <ac:picMkLst>
            <pc:docMk/>
            <pc:sldMk cId="0" sldId="268"/>
            <ac:picMk id="282" creationId="{00000000-0000-0000-0000-000000000000}"/>
          </ac:picMkLst>
        </pc:picChg>
      </pc:sldChg>
      <pc:sldChg chg="addSp delSp modSp">
        <pc:chgData name="Masaki Suzuki" userId="2c4feb2ed34ad1a7" providerId="Windows Live" clId="Web-{AAB0A584-7633-4E88-BF5F-40BB7CDFEF1D}" dt="2021-03-15T02:08:43.093" v="1447" actId="20577"/>
        <pc:sldMkLst>
          <pc:docMk/>
          <pc:sldMk cId="0" sldId="269"/>
        </pc:sldMkLst>
        <pc:spChg chg="mod">
          <ac:chgData name="Masaki Suzuki" userId="2c4feb2ed34ad1a7" providerId="Windows Live" clId="Web-{AAB0A584-7633-4E88-BF5F-40BB7CDFEF1D}" dt="2021-03-15T02:06:50.231" v="1418" actId="20577"/>
          <ac:spMkLst>
            <pc:docMk/>
            <pc:sldMk cId="0" sldId="269"/>
            <ac:spMk id="294" creationId="{00000000-0000-0000-0000-000000000000}"/>
          </ac:spMkLst>
        </pc:spChg>
        <pc:spChg chg="mod">
          <ac:chgData name="Masaki Suzuki" userId="2c4feb2ed34ad1a7" providerId="Windows Live" clId="Web-{AAB0A584-7633-4E88-BF5F-40BB7CDFEF1D}" dt="2021-03-15T02:04:41.291" v="1364" actId="20577"/>
          <ac:spMkLst>
            <pc:docMk/>
            <pc:sldMk cId="0" sldId="269"/>
            <ac:spMk id="296" creationId="{00000000-0000-0000-0000-000000000000}"/>
          </ac:spMkLst>
        </pc:spChg>
        <pc:spChg chg="mod">
          <ac:chgData name="Masaki Suzuki" userId="2c4feb2ed34ad1a7" providerId="Windows Live" clId="Web-{AAB0A584-7633-4E88-BF5F-40BB7CDFEF1D}" dt="2021-03-15T02:08:43.093" v="1447" actId="20577"/>
          <ac:spMkLst>
            <pc:docMk/>
            <pc:sldMk cId="0" sldId="269"/>
            <ac:spMk id="298" creationId="{00000000-0000-0000-0000-000000000000}"/>
          </ac:spMkLst>
        </pc:spChg>
        <pc:spChg chg="del">
          <ac:chgData name="Masaki Suzuki" userId="2c4feb2ed34ad1a7" providerId="Windows Live" clId="Web-{AAB0A584-7633-4E88-BF5F-40BB7CDFEF1D}" dt="2021-03-15T02:08:32.561" v="1441"/>
          <ac:spMkLst>
            <pc:docMk/>
            <pc:sldMk cId="0" sldId="269"/>
            <ac:spMk id="300" creationId="{00000000-0000-0000-0000-000000000000}"/>
          </ac:spMkLst>
        </pc:spChg>
        <pc:spChg chg="del">
          <ac:chgData name="Masaki Suzuki" userId="2c4feb2ed34ad1a7" providerId="Windows Live" clId="Web-{AAB0A584-7633-4E88-BF5F-40BB7CDFEF1D}" dt="2021-03-15T02:03:35.353" v="1314"/>
          <ac:spMkLst>
            <pc:docMk/>
            <pc:sldMk cId="0" sldId="269"/>
            <ac:spMk id="301" creationId="{00000000-0000-0000-0000-000000000000}"/>
          </ac:spMkLst>
        </pc:spChg>
        <pc:picChg chg="add mod">
          <ac:chgData name="Masaki Suzuki" userId="2c4feb2ed34ad1a7" providerId="Windows Live" clId="Web-{AAB0A584-7633-4E88-BF5F-40BB7CDFEF1D}" dt="2021-03-15T02:08:30.655" v="1440" actId="1076"/>
          <ac:picMkLst>
            <pc:docMk/>
            <pc:sldMk cId="0" sldId="269"/>
            <ac:picMk id="2" creationId="{152DCE48-5343-4B14-AF51-5BD7109941FD}"/>
          </ac:picMkLst>
        </pc:picChg>
        <pc:picChg chg="del">
          <ac:chgData name="Masaki Suzuki" userId="2c4feb2ed34ad1a7" providerId="Windows Live" clId="Web-{AAB0A584-7633-4E88-BF5F-40BB7CDFEF1D}" dt="2021-03-15T02:08:27.358" v="1438"/>
          <ac:picMkLst>
            <pc:docMk/>
            <pc:sldMk cId="0" sldId="269"/>
            <ac:picMk id="299" creationId="{00000000-0000-0000-0000-000000000000}"/>
          </ac:picMkLst>
        </pc:picChg>
      </pc:sldChg>
      <pc:sldChg chg="addSp delSp modSp">
        <pc:chgData name="Masaki Suzuki" userId="2c4feb2ed34ad1a7" providerId="Windows Live" clId="Web-{AAB0A584-7633-4E88-BF5F-40BB7CDFEF1D}" dt="2021-03-15T02:16:24.977" v="1679" actId="20577"/>
        <pc:sldMkLst>
          <pc:docMk/>
          <pc:sldMk cId="0" sldId="270"/>
        </pc:sldMkLst>
        <pc:spChg chg="mod">
          <ac:chgData name="Masaki Suzuki" userId="2c4feb2ed34ad1a7" providerId="Windows Live" clId="Web-{AAB0A584-7633-4E88-BF5F-40BB7CDFEF1D}" dt="2021-03-15T02:07:40.014" v="1434" actId="20577"/>
          <ac:spMkLst>
            <pc:docMk/>
            <pc:sldMk cId="0" sldId="270"/>
            <ac:spMk id="307" creationId="{00000000-0000-0000-0000-000000000000}"/>
          </ac:spMkLst>
        </pc:spChg>
        <pc:spChg chg="add del mod">
          <ac:chgData name="Masaki Suzuki" userId="2c4feb2ed34ad1a7" providerId="Windows Live" clId="Web-{AAB0A584-7633-4E88-BF5F-40BB7CDFEF1D}" dt="2021-03-15T02:09:32.891" v="1489" actId="20577"/>
          <ac:spMkLst>
            <pc:docMk/>
            <pc:sldMk cId="0" sldId="270"/>
            <ac:spMk id="309" creationId="{00000000-0000-0000-0000-000000000000}"/>
          </ac:spMkLst>
        </pc:spChg>
        <pc:spChg chg="mod">
          <ac:chgData name="Masaki Suzuki" userId="2c4feb2ed34ad1a7" providerId="Windows Live" clId="Web-{AAB0A584-7633-4E88-BF5F-40BB7CDFEF1D}" dt="2021-03-15T02:16:24.977" v="1679" actId="20577"/>
          <ac:spMkLst>
            <pc:docMk/>
            <pc:sldMk cId="0" sldId="270"/>
            <ac:spMk id="311" creationId="{00000000-0000-0000-0000-000000000000}"/>
          </ac:spMkLst>
        </pc:spChg>
        <pc:spChg chg="del mod">
          <ac:chgData name="Masaki Suzuki" userId="2c4feb2ed34ad1a7" providerId="Windows Live" clId="Web-{AAB0A584-7633-4E88-BF5F-40BB7CDFEF1D}" dt="2021-03-15T02:09:42.375" v="1493"/>
          <ac:spMkLst>
            <pc:docMk/>
            <pc:sldMk cId="0" sldId="270"/>
            <ac:spMk id="313" creationId="{00000000-0000-0000-0000-000000000000}"/>
          </ac:spMkLst>
        </pc:spChg>
        <pc:spChg chg="del">
          <ac:chgData name="Masaki Suzuki" userId="2c4feb2ed34ad1a7" providerId="Windows Live" clId="Web-{AAB0A584-7633-4E88-BF5F-40BB7CDFEF1D}" dt="2021-03-15T02:09:44.110" v="1494"/>
          <ac:spMkLst>
            <pc:docMk/>
            <pc:sldMk cId="0" sldId="270"/>
            <ac:spMk id="314" creationId="{00000000-0000-0000-0000-000000000000}"/>
          </ac:spMkLst>
        </pc:spChg>
        <pc:spChg chg="del">
          <ac:chgData name="Masaki Suzuki" userId="2c4feb2ed34ad1a7" providerId="Windows Live" clId="Web-{AAB0A584-7633-4E88-BF5F-40BB7CDFEF1D}" dt="2021-03-15T02:09:39.719" v="1491"/>
          <ac:spMkLst>
            <pc:docMk/>
            <pc:sldMk cId="0" sldId="270"/>
            <ac:spMk id="315" creationId="{00000000-0000-0000-0000-000000000000}"/>
          </ac:spMkLst>
        </pc:spChg>
        <pc:spChg chg="del">
          <ac:chgData name="Masaki Suzuki" userId="2c4feb2ed34ad1a7" providerId="Windows Live" clId="Web-{AAB0A584-7633-4E88-BF5F-40BB7CDFEF1D}" dt="2021-03-15T02:09:41.500" v="1492"/>
          <ac:spMkLst>
            <pc:docMk/>
            <pc:sldMk cId="0" sldId="270"/>
            <ac:spMk id="317" creationId="{00000000-0000-0000-0000-000000000000}"/>
          </ac:spMkLst>
        </pc:spChg>
        <pc:spChg chg="del">
          <ac:chgData name="Masaki Suzuki" userId="2c4feb2ed34ad1a7" providerId="Windows Live" clId="Web-{AAB0A584-7633-4E88-BF5F-40BB7CDFEF1D}" dt="2021-03-15T02:09:38.531" v="1490"/>
          <ac:spMkLst>
            <pc:docMk/>
            <pc:sldMk cId="0" sldId="270"/>
            <ac:spMk id="318" creationId="{00000000-0000-0000-0000-000000000000}"/>
          </ac:spMkLst>
        </pc:spChg>
        <pc:picChg chg="add mod">
          <ac:chgData name="Masaki Suzuki" userId="2c4feb2ed34ad1a7" providerId="Windows Live" clId="Web-{AAB0A584-7633-4E88-BF5F-40BB7CDFEF1D}" dt="2021-03-15T02:11:52.143" v="1497" actId="14100"/>
          <ac:picMkLst>
            <pc:docMk/>
            <pc:sldMk cId="0" sldId="270"/>
            <ac:picMk id="2" creationId="{9B18940C-7D27-4A65-B3DC-57092D8A8FE7}"/>
          </ac:picMkLst>
        </pc:picChg>
        <pc:picChg chg="del">
          <ac:chgData name="Masaki Suzuki" userId="2c4feb2ed34ad1a7" providerId="Windows Live" clId="Web-{AAB0A584-7633-4E88-BF5F-40BB7CDFEF1D}" dt="2021-03-15T02:07:45.232" v="1436"/>
          <ac:picMkLst>
            <pc:docMk/>
            <pc:sldMk cId="0" sldId="270"/>
            <ac:picMk id="306" creationId="{00000000-0000-0000-0000-000000000000}"/>
          </ac:picMkLst>
        </pc:picChg>
        <pc:picChg chg="del">
          <ac:chgData name="Masaki Suzuki" userId="2c4feb2ed34ad1a7" providerId="Windows Live" clId="Web-{AAB0A584-7633-4E88-BF5F-40BB7CDFEF1D}" dt="2021-03-15T02:07:44.732" v="1435"/>
          <ac:picMkLst>
            <pc:docMk/>
            <pc:sldMk cId="0" sldId="270"/>
            <ac:picMk id="312" creationId="{00000000-0000-0000-0000-000000000000}"/>
          </ac:picMkLst>
        </pc:picChg>
      </pc:sldChg>
      <pc:sldChg chg="delSp modSp">
        <pc:chgData name="Masaki Suzuki" userId="2c4feb2ed34ad1a7" providerId="Windows Live" clId="Web-{AAB0A584-7633-4E88-BF5F-40BB7CDFEF1D}" dt="2021-03-15T02:18:41.058" v="1739" actId="20577"/>
        <pc:sldMkLst>
          <pc:docMk/>
          <pc:sldMk cId="0" sldId="271"/>
        </pc:sldMkLst>
        <pc:spChg chg="mod">
          <ac:chgData name="Masaki Suzuki" userId="2c4feb2ed34ad1a7" providerId="Windows Live" clId="Web-{AAB0A584-7633-4E88-BF5F-40BB7CDFEF1D}" dt="2021-03-15T02:18:41.058" v="1739" actId="20577"/>
          <ac:spMkLst>
            <pc:docMk/>
            <pc:sldMk cId="0" sldId="271"/>
            <ac:spMk id="323" creationId="{00000000-0000-0000-0000-000000000000}"/>
          </ac:spMkLst>
        </pc:spChg>
        <pc:spChg chg="mod">
          <ac:chgData name="Masaki Suzuki" userId="2c4feb2ed34ad1a7" providerId="Windows Live" clId="Web-{AAB0A584-7633-4E88-BF5F-40BB7CDFEF1D}" dt="2021-03-15T02:18:21.573" v="1737" actId="20577"/>
          <ac:spMkLst>
            <pc:docMk/>
            <pc:sldMk cId="0" sldId="271"/>
            <ac:spMk id="325" creationId="{00000000-0000-0000-0000-000000000000}"/>
          </ac:spMkLst>
        </pc:spChg>
        <pc:spChg chg="mod">
          <ac:chgData name="Masaki Suzuki" userId="2c4feb2ed34ad1a7" providerId="Windows Live" clId="Web-{AAB0A584-7633-4E88-BF5F-40BB7CDFEF1D}" dt="2021-03-15T02:15:16.944" v="1644" actId="20577"/>
          <ac:spMkLst>
            <pc:docMk/>
            <pc:sldMk cId="0" sldId="271"/>
            <ac:spMk id="327" creationId="{00000000-0000-0000-0000-000000000000}"/>
          </ac:spMkLst>
        </pc:spChg>
        <pc:spChg chg="del">
          <ac:chgData name="Masaki Suzuki" userId="2c4feb2ed34ad1a7" providerId="Windows Live" clId="Web-{AAB0A584-7633-4E88-BF5F-40BB7CDFEF1D}" dt="2021-03-15T02:13:08.739" v="1532"/>
          <ac:spMkLst>
            <pc:docMk/>
            <pc:sldMk cId="0" sldId="271"/>
            <ac:spMk id="329" creationId="{00000000-0000-0000-0000-000000000000}"/>
          </ac:spMkLst>
        </pc:spChg>
        <pc:spChg chg="del">
          <ac:chgData name="Masaki Suzuki" userId="2c4feb2ed34ad1a7" providerId="Windows Live" clId="Web-{AAB0A584-7633-4E88-BF5F-40BB7CDFEF1D}" dt="2021-03-15T02:13:26.114" v="1544"/>
          <ac:spMkLst>
            <pc:docMk/>
            <pc:sldMk cId="0" sldId="271"/>
            <ac:spMk id="330" creationId="{00000000-0000-0000-0000-000000000000}"/>
          </ac:spMkLst>
        </pc:spChg>
        <pc:picChg chg="del">
          <ac:chgData name="Masaki Suzuki" userId="2c4feb2ed34ad1a7" providerId="Windows Live" clId="Web-{AAB0A584-7633-4E88-BF5F-40BB7CDFEF1D}" dt="2021-03-15T02:15:54.711" v="1658"/>
          <ac:picMkLst>
            <pc:docMk/>
            <pc:sldMk cId="0" sldId="271"/>
            <ac:picMk id="328" creationId="{00000000-0000-0000-0000-000000000000}"/>
          </ac:picMkLst>
        </pc:picChg>
      </pc:sldChg>
      <pc:sldChg chg="addSp delSp modSp">
        <pc:chgData name="Masaki Suzuki" userId="2c4feb2ed34ad1a7" providerId="Windows Live" clId="Web-{AAB0A584-7633-4E88-BF5F-40BB7CDFEF1D}" dt="2021-03-15T02:20:24.622" v="1777" actId="20577"/>
        <pc:sldMkLst>
          <pc:docMk/>
          <pc:sldMk cId="0" sldId="272"/>
        </pc:sldMkLst>
        <pc:spChg chg="add del mod">
          <ac:chgData name="Masaki Suzuki" userId="2c4feb2ed34ad1a7" providerId="Windows Live" clId="Web-{AAB0A584-7633-4E88-BF5F-40BB7CDFEF1D}" dt="2021-03-15T02:20:24.622" v="1777" actId="20577"/>
          <ac:spMkLst>
            <pc:docMk/>
            <pc:sldMk cId="0" sldId="272"/>
            <ac:spMk id="3" creationId="{163415A1-F6BA-4993-A9B8-6C1CE5C104F0}"/>
          </ac:spMkLst>
        </pc:spChg>
        <pc:spChg chg="del">
          <ac:chgData name="Masaki Suzuki" userId="2c4feb2ed34ad1a7" providerId="Windows Live" clId="Web-{AAB0A584-7633-4E88-BF5F-40BB7CDFEF1D}" dt="2021-03-15T02:19:37.512" v="1749"/>
          <ac:spMkLst>
            <pc:docMk/>
            <pc:sldMk cId="0" sldId="272"/>
            <ac:spMk id="336" creationId="{00000000-0000-0000-0000-000000000000}"/>
          </ac:spMkLst>
        </pc:spChg>
        <pc:spChg chg="mod">
          <ac:chgData name="Masaki Suzuki" userId="2c4feb2ed34ad1a7" providerId="Windows Live" clId="Web-{AAB0A584-7633-4E88-BF5F-40BB7CDFEF1D}" dt="2021-03-15T02:17:44.010" v="1728" actId="20577"/>
          <ac:spMkLst>
            <pc:docMk/>
            <pc:sldMk cId="0" sldId="272"/>
            <ac:spMk id="339" creationId="{00000000-0000-0000-0000-000000000000}"/>
          </ac:spMkLst>
        </pc:spChg>
        <pc:spChg chg="mod">
          <ac:chgData name="Masaki Suzuki" userId="2c4feb2ed34ad1a7" providerId="Windows Live" clId="Web-{AAB0A584-7633-4E88-BF5F-40BB7CDFEF1D}" dt="2021-03-15T02:19:29.184" v="1748" actId="14100"/>
          <ac:spMkLst>
            <pc:docMk/>
            <pc:sldMk cId="0" sldId="272"/>
            <ac:spMk id="340" creationId="{00000000-0000-0000-0000-000000000000}"/>
          </ac:spMkLst>
        </pc:spChg>
        <pc:spChg chg="del">
          <ac:chgData name="Masaki Suzuki" userId="2c4feb2ed34ad1a7" providerId="Windows Live" clId="Web-{AAB0A584-7633-4E88-BF5F-40BB7CDFEF1D}" dt="2021-03-15T02:19:19.777" v="1746"/>
          <ac:spMkLst>
            <pc:docMk/>
            <pc:sldMk cId="0" sldId="272"/>
            <ac:spMk id="341" creationId="{00000000-0000-0000-0000-000000000000}"/>
          </ac:spMkLst>
        </pc:spChg>
        <pc:spChg chg="del">
          <ac:chgData name="Masaki Suzuki" userId="2c4feb2ed34ad1a7" providerId="Windows Live" clId="Web-{AAB0A584-7633-4E88-BF5F-40BB7CDFEF1D}" dt="2021-03-15T02:19:21.933" v="1747"/>
          <ac:spMkLst>
            <pc:docMk/>
            <pc:sldMk cId="0" sldId="272"/>
            <ac:spMk id="342" creationId="{00000000-0000-0000-0000-000000000000}"/>
          </ac:spMkLst>
        </pc:spChg>
        <pc:spChg chg="add del">
          <ac:chgData name="Masaki Suzuki" userId="2c4feb2ed34ad1a7" providerId="Windows Live" clId="Web-{AAB0A584-7633-4E88-BF5F-40BB7CDFEF1D}" dt="2021-03-15T02:20:01.106" v="1754"/>
          <ac:spMkLst>
            <pc:docMk/>
            <pc:sldMk cId="0" sldId="272"/>
            <ac:spMk id="343" creationId="{00000000-0000-0000-0000-000000000000}"/>
          </ac:spMkLst>
        </pc:spChg>
        <pc:spChg chg="del">
          <ac:chgData name="Masaki Suzuki" userId="2c4feb2ed34ad1a7" providerId="Windows Live" clId="Web-{AAB0A584-7633-4E88-BF5F-40BB7CDFEF1D}" dt="2021-03-15T02:17:14.400" v="1720"/>
          <ac:spMkLst>
            <pc:docMk/>
            <pc:sldMk cId="0" sldId="272"/>
            <ac:spMk id="344" creationId="{00000000-0000-0000-0000-000000000000}"/>
          </ac:spMkLst>
        </pc:spChg>
        <pc:spChg chg="del">
          <ac:chgData name="Masaki Suzuki" userId="2c4feb2ed34ad1a7" providerId="Windows Live" clId="Web-{AAB0A584-7633-4E88-BF5F-40BB7CDFEF1D}" dt="2021-03-15T02:17:15.681" v="1721"/>
          <ac:spMkLst>
            <pc:docMk/>
            <pc:sldMk cId="0" sldId="272"/>
            <ac:spMk id="345" creationId="{00000000-0000-0000-0000-000000000000}"/>
          </ac:spMkLst>
        </pc:spChg>
        <pc:picChg chg="del">
          <ac:chgData name="Masaki Suzuki" userId="2c4feb2ed34ad1a7" providerId="Windows Live" clId="Web-{AAB0A584-7633-4E88-BF5F-40BB7CDFEF1D}" dt="2021-03-15T02:19:18.215" v="1745"/>
          <ac:picMkLst>
            <pc:docMk/>
            <pc:sldMk cId="0" sldId="272"/>
            <ac:picMk id="335" creationId="{00000000-0000-0000-0000-000000000000}"/>
          </ac:picMkLst>
        </pc:picChg>
      </pc:sldChg>
      <pc:sldChg chg="addSp delSp modSp">
        <pc:chgData name="Masaki Suzuki" userId="2c4feb2ed34ad1a7" providerId="Windows Live" clId="Web-{AAB0A584-7633-4E88-BF5F-40BB7CDFEF1D}" dt="2021-03-15T03:02:28.494" v="2125" actId="20577"/>
        <pc:sldMkLst>
          <pc:docMk/>
          <pc:sldMk cId="0" sldId="273"/>
        </pc:sldMkLst>
        <pc:spChg chg="add mod">
          <ac:chgData name="Masaki Suzuki" userId="2c4feb2ed34ad1a7" providerId="Windows Live" clId="Web-{AAB0A584-7633-4E88-BF5F-40BB7CDFEF1D}" dt="2021-03-15T03:02:28.494" v="2125" actId="20577"/>
          <ac:spMkLst>
            <pc:docMk/>
            <pc:sldMk cId="0" sldId="273"/>
            <ac:spMk id="3" creationId="{41B6E82B-6D9B-4BBB-B277-69B8CA0B91C3}"/>
          </ac:spMkLst>
        </pc:spChg>
        <pc:spChg chg="mod">
          <ac:chgData name="Masaki Suzuki" userId="2c4feb2ed34ad1a7" providerId="Windows Live" clId="Web-{AAB0A584-7633-4E88-BF5F-40BB7CDFEF1D}" dt="2021-03-15T03:02:14.056" v="2123" actId="20577"/>
          <ac:spMkLst>
            <pc:docMk/>
            <pc:sldMk cId="0" sldId="273"/>
            <ac:spMk id="350" creationId="{00000000-0000-0000-0000-000000000000}"/>
          </ac:spMkLst>
        </pc:spChg>
        <pc:spChg chg="mod">
          <ac:chgData name="Masaki Suzuki" userId="2c4feb2ed34ad1a7" providerId="Windows Live" clId="Web-{AAB0A584-7633-4E88-BF5F-40BB7CDFEF1D}" dt="2021-03-15T02:25:40.909" v="1975" actId="20577"/>
          <ac:spMkLst>
            <pc:docMk/>
            <pc:sldMk cId="0" sldId="273"/>
            <ac:spMk id="352" creationId="{00000000-0000-0000-0000-000000000000}"/>
          </ac:spMkLst>
        </pc:spChg>
        <pc:spChg chg="del">
          <ac:chgData name="Masaki Suzuki" userId="2c4feb2ed34ad1a7" providerId="Windows Live" clId="Web-{AAB0A584-7633-4E88-BF5F-40BB7CDFEF1D}" dt="2021-03-15T02:21:26.920" v="1853"/>
          <ac:spMkLst>
            <pc:docMk/>
            <pc:sldMk cId="0" sldId="273"/>
            <ac:spMk id="354" creationId="{00000000-0000-0000-0000-000000000000}"/>
          </ac:spMkLst>
        </pc:spChg>
        <pc:spChg chg="del mod">
          <ac:chgData name="Masaki Suzuki" userId="2c4feb2ed34ad1a7" providerId="Windows Live" clId="Web-{AAB0A584-7633-4E88-BF5F-40BB7CDFEF1D}" dt="2021-03-15T03:01:33.868" v="2106"/>
          <ac:spMkLst>
            <pc:docMk/>
            <pc:sldMk cId="0" sldId="273"/>
            <ac:spMk id="355" creationId="{00000000-0000-0000-0000-000000000000}"/>
          </ac:spMkLst>
        </pc:spChg>
        <pc:picChg chg="add mod">
          <ac:chgData name="Masaki Suzuki" userId="2c4feb2ed34ad1a7" providerId="Windows Live" clId="Web-{AAB0A584-7633-4E88-BF5F-40BB7CDFEF1D}" dt="2021-03-15T02:21:35.327" v="1855" actId="1076"/>
          <ac:picMkLst>
            <pc:docMk/>
            <pc:sldMk cId="0" sldId="273"/>
            <ac:picMk id="2" creationId="{0ABE893C-5261-4583-9731-706F2263B320}"/>
          </ac:picMkLst>
        </pc:picChg>
        <pc:picChg chg="add mod">
          <ac:chgData name="Masaki Suzuki" userId="2c4feb2ed34ad1a7" providerId="Windows Live" clId="Web-{AAB0A584-7633-4E88-BF5F-40BB7CDFEF1D}" dt="2021-03-15T03:00:07.898" v="2078" actId="1076"/>
          <ac:picMkLst>
            <pc:docMk/>
            <pc:sldMk cId="0" sldId="273"/>
            <ac:picMk id="4" creationId="{3299CA1B-86CF-4C26-8085-5B66127D8E24}"/>
          </ac:picMkLst>
        </pc:picChg>
        <pc:picChg chg="add del mod">
          <ac:chgData name="Masaki Suzuki" userId="2c4feb2ed34ad1a7" providerId="Windows Live" clId="Web-{AAB0A584-7633-4E88-BF5F-40BB7CDFEF1D}" dt="2021-03-15T02:20:29.716" v="1778" actId="1076"/>
          <ac:picMkLst>
            <pc:docMk/>
            <pc:sldMk cId="0" sldId="273"/>
            <ac:picMk id="351" creationId="{00000000-0000-0000-0000-000000000000}"/>
          </ac:picMkLst>
        </pc:picChg>
        <pc:picChg chg="del">
          <ac:chgData name="Masaki Suzuki" userId="2c4feb2ed34ad1a7" providerId="Windows Live" clId="Web-{AAB0A584-7633-4E88-BF5F-40BB7CDFEF1D}" dt="2021-03-15T02:19:11.464" v="1744"/>
          <ac:picMkLst>
            <pc:docMk/>
            <pc:sldMk cId="0" sldId="273"/>
            <ac:picMk id="353" creationId="{00000000-0000-0000-0000-000000000000}"/>
          </ac:picMkLst>
        </pc:picChg>
      </pc:sldChg>
      <pc:sldChg chg="addSp delSp modSp">
        <pc:chgData name="Masaki Suzuki" userId="2c4feb2ed34ad1a7" providerId="Windows Live" clId="Web-{AAB0A584-7633-4E88-BF5F-40BB7CDFEF1D}" dt="2021-03-15T03:10:29.720" v="2151" actId="20577"/>
        <pc:sldMkLst>
          <pc:docMk/>
          <pc:sldMk cId="0" sldId="274"/>
        </pc:sldMkLst>
        <pc:spChg chg="mod">
          <ac:chgData name="Masaki Suzuki" userId="2c4feb2ed34ad1a7" providerId="Windows Live" clId="Web-{AAB0A584-7633-4E88-BF5F-40BB7CDFEF1D}" dt="2021-03-15T03:01:12.696" v="2105" actId="20577"/>
          <ac:spMkLst>
            <pc:docMk/>
            <pc:sldMk cId="0" sldId="274"/>
            <ac:spMk id="360" creationId="{00000000-0000-0000-0000-000000000000}"/>
          </ac:spMkLst>
        </pc:spChg>
        <pc:spChg chg="mod">
          <ac:chgData name="Masaki Suzuki" userId="2c4feb2ed34ad1a7" providerId="Windows Live" clId="Web-{AAB0A584-7633-4E88-BF5F-40BB7CDFEF1D}" dt="2021-03-15T03:00:20.742" v="2080" actId="1076"/>
          <ac:spMkLst>
            <pc:docMk/>
            <pc:sldMk cId="0" sldId="274"/>
            <ac:spMk id="362" creationId="{00000000-0000-0000-0000-000000000000}"/>
          </ac:spMkLst>
        </pc:spChg>
        <pc:spChg chg="mod">
          <ac:chgData name="Masaki Suzuki" userId="2c4feb2ed34ad1a7" providerId="Windows Live" clId="Web-{AAB0A584-7633-4E88-BF5F-40BB7CDFEF1D}" dt="2021-03-15T03:10:29.720" v="2151" actId="20577"/>
          <ac:spMkLst>
            <pc:docMk/>
            <pc:sldMk cId="0" sldId="274"/>
            <ac:spMk id="364" creationId="{00000000-0000-0000-0000-000000000000}"/>
          </ac:spMkLst>
        </pc:spChg>
        <pc:spChg chg="del">
          <ac:chgData name="Masaki Suzuki" userId="2c4feb2ed34ad1a7" providerId="Windows Live" clId="Web-{AAB0A584-7633-4E88-BF5F-40BB7CDFEF1D}" dt="2021-03-15T02:27:19.005" v="2031"/>
          <ac:spMkLst>
            <pc:docMk/>
            <pc:sldMk cId="0" sldId="274"/>
            <ac:spMk id="366" creationId="{00000000-0000-0000-0000-000000000000}"/>
          </ac:spMkLst>
        </pc:spChg>
        <pc:spChg chg="del">
          <ac:chgData name="Masaki Suzuki" userId="2c4feb2ed34ad1a7" providerId="Windows Live" clId="Web-{AAB0A584-7633-4E88-BF5F-40BB7CDFEF1D}" dt="2021-03-15T02:27:46.662" v="2048"/>
          <ac:spMkLst>
            <pc:docMk/>
            <pc:sldMk cId="0" sldId="274"/>
            <ac:spMk id="367" creationId="{00000000-0000-0000-0000-000000000000}"/>
          </ac:spMkLst>
        </pc:spChg>
        <pc:spChg chg="del">
          <ac:chgData name="Masaki Suzuki" userId="2c4feb2ed34ad1a7" providerId="Windows Live" clId="Web-{AAB0A584-7633-4E88-BF5F-40BB7CDFEF1D}" dt="2021-03-15T02:26:28.364" v="1988"/>
          <ac:spMkLst>
            <pc:docMk/>
            <pc:sldMk cId="0" sldId="274"/>
            <ac:spMk id="368" creationId="{00000000-0000-0000-0000-000000000000}"/>
          </ac:spMkLst>
        </pc:spChg>
        <pc:spChg chg="del">
          <ac:chgData name="Masaki Suzuki" userId="2c4feb2ed34ad1a7" providerId="Windows Live" clId="Web-{AAB0A584-7633-4E88-BF5F-40BB7CDFEF1D}" dt="2021-03-15T02:26:27.176" v="1987"/>
          <ac:spMkLst>
            <pc:docMk/>
            <pc:sldMk cId="0" sldId="274"/>
            <ac:spMk id="369" creationId="{00000000-0000-0000-0000-000000000000}"/>
          </ac:spMkLst>
        </pc:spChg>
        <pc:spChg chg="del">
          <ac:chgData name="Masaki Suzuki" userId="2c4feb2ed34ad1a7" providerId="Windows Live" clId="Web-{AAB0A584-7633-4E88-BF5F-40BB7CDFEF1D}" dt="2021-03-15T02:26:30.410" v="1989"/>
          <ac:spMkLst>
            <pc:docMk/>
            <pc:sldMk cId="0" sldId="274"/>
            <ac:spMk id="370" creationId="{00000000-0000-0000-0000-000000000000}"/>
          </ac:spMkLst>
        </pc:spChg>
        <pc:spChg chg="del">
          <ac:chgData name="Masaki Suzuki" userId="2c4feb2ed34ad1a7" providerId="Windows Live" clId="Web-{AAB0A584-7633-4E88-BF5F-40BB7CDFEF1D}" dt="2021-03-15T02:26:30.442" v="1990"/>
          <ac:spMkLst>
            <pc:docMk/>
            <pc:sldMk cId="0" sldId="274"/>
            <ac:spMk id="371" creationId="{00000000-0000-0000-0000-000000000000}"/>
          </ac:spMkLst>
        </pc:spChg>
        <pc:spChg chg="del">
          <ac:chgData name="Masaki Suzuki" userId="2c4feb2ed34ad1a7" providerId="Windows Live" clId="Web-{AAB0A584-7633-4E88-BF5F-40BB7CDFEF1D}" dt="2021-03-15T02:27:20.083" v="2032"/>
          <ac:spMkLst>
            <pc:docMk/>
            <pc:sldMk cId="0" sldId="274"/>
            <ac:spMk id="372" creationId="{00000000-0000-0000-0000-000000000000}"/>
          </ac:spMkLst>
        </pc:spChg>
        <pc:spChg chg="del">
          <ac:chgData name="Masaki Suzuki" userId="2c4feb2ed34ad1a7" providerId="Windows Live" clId="Web-{AAB0A584-7633-4E88-BF5F-40BB7CDFEF1D}" dt="2021-03-15T02:27:21.005" v="2033"/>
          <ac:spMkLst>
            <pc:docMk/>
            <pc:sldMk cId="0" sldId="274"/>
            <ac:spMk id="373" creationId="{00000000-0000-0000-0000-000000000000}"/>
          </ac:spMkLst>
        </pc:spChg>
        <pc:spChg chg="del">
          <ac:chgData name="Masaki Suzuki" userId="2c4feb2ed34ad1a7" providerId="Windows Live" clId="Web-{AAB0A584-7633-4E88-BF5F-40BB7CDFEF1D}" dt="2021-03-15T02:27:21.552" v="2034"/>
          <ac:spMkLst>
            <pc:docMk/>
            <pc:sldMk cId="0" sldId="274"/>
            <ac:spMk id="374" creationId="{00000000-0000-0000-0000-000000000000}"/>
          </ac:spMkLst>
        </pc:spChg>
        <pc:spChg chg="del">
          <ac:chgData name="Masaki Suzuki" userId="2c4feb2ed34ad1a7" providerId="Windows Live" clId="Web-{AAB0A584-7633-4E88-BF5F-40BB7CDFEF1D}" dt="2021-03-15T02:27:17.364" v="2030"/>
          <ac:spMkLst>
            <pc:docMk/>
            <pc:sldMk cId="0" sldId="274"/>
            <ac:spMk id="375" creationId="{00000000-0000-0000-0000-000000000000}"/>
          </ac:spMkLst>
        </pc:spChg>
        <pc:picChg chg="add mod">
          <ac:chgData name="Masaki Suzuki" userId="2c4feb2ed34ad1a7" providerId="Windows Live" clId="Web-{AAB0A584-7633-4E88-BF5F-40BB7CDFEF1D}" dt="2021-03-15T02:28:55.023" v="2050" actId="1076"/>
          <ac:picMkLst>
            <pc:docMk/>
            <pc:sldMk cId="0" sldId="274"/>
            <ac:picMk id="2" creationId="{68539DFF-2FA1-446C-BFF1-7D38DD4A617A}"/>
          </ac:picMkLst>
        </pc:picChg>
        <pc:picChg chg="mod">
          <ac:chgData name="Masaki Suzuki" userId="2c4feb2ed34ad1a7" providerId="Windows Live" clId="Web-{AAB0A584-7633-4E88-BF5F-40BB7CDFEF1D}" dt="2021-03-15T03:00:16.914" v="2079" actId="1076"/>
          <ac:picMkLst>
            <pc:docMk/>
            <pc:sldMk cId="0" sldId="274"/>
            <ac:picMk id="361" creationId="{00000000-0000-0000-0000-000000000000}"/>
          </ac:picMkLst>
        </pc:picChg>
        <pc:picChg chg="mod">
          <ac:chgData name="Masaki Suzuki" userId="2c4feb2ed34ad1a7" providerId="Windows Live" clId="Web-{AAB0A584-7633-4E88-BF5F-40BB7CDFEF1D}" dt="2021-03-15T03:00:26.399" v="2082" actId="1076"/>
          <ac:picMkLst>
            <pc:docMk/>
            <pc:sldMk cId="0" sldId="274"/>
            <ac:picMk id="363" creationId="{00000000-0000-0000-0000-000000000000}"/>
          </ac:picMkLst>
        </pc:picChg>
        <pc:picChg chg="del">
          <ac:chgData name="Masaki Suzuki" userId="2c4feb2ed34ad1a7" providerId="Windows Live" clId="Web-{AAB0A584-7633-4E88-BF5F-40BB7CDFEF1D}" dt="2021-03-15T02:27:16.021" v="2029"/>
          <ac:picMkLst>
            <pc:docMk/>
            <pc:sldMk cId="0" sldId="274"/>
            <ac:picMk id="365" creationId="{00000000-0000-0000-0000-000000000000}"/>
          </ac:picMkLst>
        </pc:picChg>
      </pc:sldChg>
      <pc:sldChg chg="addSp delSp modSp">
        <pc:chgData name="Masaki Suzuki" userId="2c4feb2ed34ad1a7" providerId="Windows Live" clId="Web-{AAB0A584-7633-4E88-BF5F-40BB7CDFEF1D}" dt="2021-03-15T03:31:20.520" v="2283" actId="20577"/>
        <pc:sldMkLst>
          <pc:docMk/>
          <pc:sldMk cId="0" sldId="275"/>
        </pc:sldMkLst>
        <pc:spChg chg="del">
          <ac:chgData name="Masaki Suzuki" userId="2c4feb2ed34ad1a7" providerId="Windows Live" clId="Web-{AAB0A584-7633-4E88-BF5F-40BB7CDFEF1D}" dt="2021-03-15T03:13:33.660" v="2158"/>
          <ac:spMkLst>
            <pc:docMk/>
            <pc:sldMk cId="0" sldId="275"/>
            <ac:spMk id="13" creationId="{2A978657-369D-464D-8BA6-EB5B6FD64F5D}"/>
          </ac:spMkLst>
        </pc:spChg>
        <pc:spChg chg="mod">
          <ac:chgData name="Masaki Suzuki" userId="2c4feb2ed34ad1a7" providerId="Windows Live" clId="Web-{AAB0A584-7633-4E88-BF5F-40BB7CDFEF1D}" dt="2021-03-15T03:23:30.591" v="2231" actId="20577"/>
          <ac:spMkLst>
            <pc:docMk/>
            <pc:sldMk cId="0" sldId="275"/>
            <ac:spMk id="380" creationId="{00000000-0000-0000-0000-000000000000}"/>
          </ac:spMkLst>
        </pc:spChg>
        <pc:spChg chg="mod">
          <ac:chgData name="Masaki Suzuki" userId="2c4feb2ed34ad1a7" providerId="Windows Live" clId="Web-{AAB0A584-7633-4E88-BF5F-40BB7CDFEF1D}" dt="2021-03-15T03:31:05.598" v="2278" actId="14100"/>
          <ac:spMkLst>
            <pc:docMk/>
            <pc:sldMk cId="0" sldId="275"/>
            <ac:spMk id="382" creationId="{00000000-0000-0000-0000-000000000000}"/>
          </ac:spMkLst>
        </pc:spChg>
        <pc:spChg chg="mod">
          <ac:chgData name="Masaki Suzuki" userId="2c4feb2ed34ad1a7" providerId="Windows Live" clId="Web-{AAB0A584-7633-4E88-BF5F-40BB7CDFEF1D}" dt="2021-03-15T03:31:20.520" v="2283" actId="20577"/>
          <ac:spMkLst>
            <pc:docMk/>
            <pc:sldMk cId="0" sldId="275"/>
            <ac:spMk id="384" creationId="{00000000-0000-0000-0000-000000000000}"/>
          </ac:spMkLst>
        </pc:spChg>
        <pc:spChg chg="del mod">
          <ac:chgData name="Masaki Suzuki" userId="2c4feb2ed34ad1a7" providerId="Windows Live" clId="Web-{AAB0A584-7633-4E88-BF5F-40BB7CDFEF1D}" dt="2021-03-15T03:13:37.223" v="2160"/>
          <ac:spMkLst>
            <pc:docMk/>
            <pc:sldMk cId="0" sldId="275"/>
            <ac:spMk id="386" creationId="{00000000-0000-0000-0000-000000000000}"/>
          </ac:spMkLst>
        </pc:spChg>
        <pc:spChg chg="del">
          <ac:chgData name="Masaki Suzuki" userId="2c4feb2ed34ad1a7" providerId="Windows Live" clId="Web-{AAB0A584-7633-4E88-BF5F-40BB7CDFEF1D}" dt="2021-03-15T03:13:40.520" v="2162"/>
          <ac:spMkLst>
            <pc:docMk/>
            <pc:sldMk cId="0" sldId="275"/>
            <ac:spMk id="387" creationId="{00000000-0000-0000-0000-000000000000}"/>
          </ac:spMkLst>
        </pc:spChg>
        <pc:spChg chg="del">
          <ac:chgData name="Masaki Suzuki" userId="2c4feb2ed34ad1a7" providerId="Windows Live" clId="Web-{AAB0A584-7633-4E88-BF5F-40BB7CDFEF1D}" dt="2021-03-15T03:13:32.192" v="2156"/>
          <ac:spMkLst>
            <pc:docMk/>
            <pc:sldMk cId="0" sldId="275"/>
            <ac:spMk id="388" creationId="{00000000-0000-0000-0000-000000000000}"/>
          </ac:spMkLst>
        </pc:spChg>
        <pc:spChg chg="mod">
          <ac:chgData name="Masaki Suzuki" userId="2c4feb2ed34ad1a7" providerId="Windows Live" clId="Web-{AAB0A584-7633-4E88-BF5F-40BB7CDFEF1D}" dt="2021-03-15T03:14:06.505" v="2167" actId="20577"/>
          <ac:spMkLst>
            <pc:docMk/>
            <pc:sldMk cId="0" sldId="275"/>
            <ac:spMk id="389" creationId="{00000000-0000-0000-0000-000000000000}"/>
          </ac:spMkLst>
        </pc:spChg>
        <pc:spChg chg="del">
          <ac:chgData name="Masaki Suzuki" userId="2c4feb2ed34ad1a7" providerId="Windows Live" clId="Web-{AAB0A584-7633-4E88-BF5F-40BB7CDFEF1D}" dt="2021-03-15T03:13:33.004" v="2157"/>
          <ac:spMkLst>
            <pc:docMk/>
            <pc:sldMk cId="0" sldId="275"/>
            <ac:spMk id="390" creationId="{00000000-0000-0000-0000-000000000000}"/>
          </ac:spMkLst>
        </pc:spChg>
        <pc:picChg chg="add mod">
          <ac:chgData name="Masaki Suzuki" userId="2c4feb2ed34ad1a7" providerId="Windows Live" clId="Web-{AAB0A584-7633-4E88-BF5F-40BB7CDFEF1D}" dt="2021-03-15T03:22:48.153" v="2221" actId="14100"/>
          <ac:picMkLst>
            <pc:docMk/>
            <pc:sldMk cId="0" sldId="275"/>
            <ac:picMk id="2" creationId="{E3F5AD69-329B-4E25-8932-DD43D96A0D98}"/>
          </ac:picMkLst>
        </pc:picChg>
        <pc:picChg chg="mod">
          <ac:chgData name="Masaki Suzuki" userId="2c4feb2ed34ad1a7" providerId="Windows Live" clId="Web-{AAB0A584-7633-4E88-BF5F-40BB7CDFEF1D}" dt="2021-03-15T03:13:26.676" v="2154" actId="1076"/>
          <ac:picMkLst>
            <pc:docMk/>
            <pc:sldMk cId="0" sldId="275"/>
            <ac:picMk id="381" creationId="{00000000-0000-0000-0000-000000000000}"/>
          </ac:picMkLst>
        </pc:picChg>
        <pc:picChg chg="mod">
          <ac:chgData name="Masaki Suzuki" userId="2c4feb2ed34ad1a7" providerId="Windows Live" clId="Web-{AAB0A584-7633-4E88-BF5F-40BB7CDFEF1D}" dt="2021-03-15T03:18:29.977" v="2168" actId="1076"/>
          <ac:picMkLst>
            <pc:docMk/>
            <pc:sldMk cId="0" sldId="275"/>
            <ac:picMk id="383" creationId="{00000000-0000-0000-0000-000000000000}"/>
          </ac:picMkLst>
        </pc:picChg>
        <pc:picChg chg="del">
          <ac:chgData name="Masaki Suzuki" userId="2c4feb2ed34ad1a7" providerId="Windows Live" clId="Web-{AAB0A584-7633-4E88-BF5F-40BB7CDFEF1D}" dt="2021-03-15T03:13:46.645" v="2165"/>
          <ac:picMkLst>
            <pc:docMk/>
            <pc:sldMk cId="0" sldId="275"/>
            <ac:picMk id="385" creationId="{00000000-0000-0000-0000-000000000000}"/>
          </ac:picMkLst>
        </pc:picChg>
      </pc:sldChg>
    </pc:docChg>
  </pc:docChgLst>
  <pc:docChgLst>
    <pc:chgData name="Masaki Suzuki" userId="2c4feb2ed34ad1a7" providerId="Windows Live" clId="Web-{249A1F45-DA51-4229-B7B4-93CBCCDE7245}"/>
    <pc:docChg chg="modSld">
      <pc:chgData name="Masaki Suzuki" userId="2c4feb2ed34ad1a7" providerId="Windows Live" clId="Web-{249A1F45-DA51-4229-B7B4-93CBCCDE7245}" dt="2021-05-27T23:11:17.804" v="9" actId="20577"/>
      <pc:docMkLst>
        <pc:docMk/>
      </pc:docMkLst>
      <pc:sldChg chg="modSp">
        <pc:chgData name="Masaki Suzuki" userId="2c4feb2ed34ad1a7" providerId="Windows Live" clId="Web-{249A1F45-DA51-4229-B7B4-93CBCCDE7245}" dt="2021-05-27T23:11:17.804" v="9" actId="20577"/>
        <pc:sldMkLst>
          <pc:docMk/>
          <pc:sldMk cId="2741674993" sldId="410"/>
        </pc:sldMkLst>
        <pc:spChg chg="mod">
          <ac:chgData name="Masaki Suzuki" userId="2c4feb2ed34ad1a7" providerId="Windows Live" clId="Web-{249A1F45-DA51-4229-B7B4-93CBCCDE7245}" dt="2021-05-27T23:11:17.804" v="9" actId="20577"/>
          <ac:spMkLst>
            <pc:docMk/>
            <pc:sldMk cId="2741674993" sldId="410"/>
            <ac:spMk id="2" creationId="{89E8158B-5EEC-45B0-8FEB-AB7342825C24}"/>
          </ac:spMkLst>
        </pc:spChg>
      </pc:sldChg>
    </pc:docChg>
  </pc:docChgLst>
  <pc:docChgLst>
    <pc:chgData name="Masaki Suzuki" userId="2c4feb2ed34ad1a7" providerId="Windows Live" clId="Web-{CAB1F924-3E36-4F22-8D66-A3876FA821DD}"/>
    <pc:docChg chg="modSld">
      <pc:chgData name="Masaki Suzuki" userId="2c4feb2ed34ad1a7" providerId="Windows Live" clId="Web-{CAB1F924-3E36-4F22-8D66-A3876FA821DD}" dt="2021-04-05T03:54:47.782" v="5" actId="20577"/>
      <pc:docMkLst>
        <pc:docMk/>
      </pc:docMkLst>
      <pc:sldChg chg="modSp">
        <pc:chgData name="Masaki Suzuki" userId="2c4feb2ed34ad1a7" providerId="Windows Live" clId="Web-{CAB1F924-3E36-4F22-8D66-A3876FA821DD}" dt="2021-04-05T03:54:47.782" v="5" actId="20577"/>
        <pc:sldMkLst>
          <pc:docMk/>
          <pc:sldMk cId="0" sldId="256"/>
        </pc:sldMkLst>
        <pc:spChg chg="mod">
          <ac:chgData name="Masaki Suzuki" userId="2c4feb2ed34ad1a7" providerId="Windows Live" clId="Web-{CAB1F924-3E36-4F22-8D66-A3876FA821DD}" dt="2021-04-05T03:54:47.782" v="5" actId="20577"/>
          <ac:spMkLst>
            <pc:docMk/>
            <pc:sldMk cId="0" sldId="256"/>
            <ac:spMk id="106" creationId="{00000000-0000-0000-0000-000000000000}"/>
          </ac:spMkLst>
        </pc:spChg>
      </pc:sldChg>
    </pc:docChg>
  </pc:docChgLst>
  <pc:docChgLst>
    <pc:chgData name="ゲスト ユーザー" providerId="Windows Live" clId="Web-{4F33ACC5-97A7-4625-B698-0E72A82CC9D2}"/>
    <pc:docChg chg="addSld delSld modSld sldOrd">
      <pc:chgData name="ゲスト ユーザー" userId="" providerId="Windows Live" clId="Web-{4F33ACC5-97A7-4625-B698-0E72A82CC9D2}" dt="2021-04-14T09:59:39.486" v="1385"/>
      <pc:docMkLst>
        <pc:docMk/>
      </pc:docMkLst>
      <pc:sldChg chg="del">
        <pc:chgData name="ゲスト ユーザー" userId="" providerId="Windows Live" clId="Web-{4F33ACC5-97A7-4625-B698-0E72A82CC9D2}" dt="2021-04-14T08:25:56.670" v="80"/>
        <pc:sldMkLst>
          <pc:docMk/>
          <pc:sldMk cId="0" sldId="259"/>
        </pc:sldMkLst>
      </pc:sldChg>
      <pc:sldChg chg="del">
        <pc:chgData name="ゲスト ユーザー" userId="" providerId="Windows Live" clId="Web-{4F33ACC5-97A7-4625-B698-0E72A82CC9D2}" dt="2021-04-14T08:25:51.983" v="79"/>
        <pc:sldMkLst>
          <pc:docMk/>
          <pc:sldMk cId="0" sldId="260"/>
        </pc:sldMkLst>
      </pc:sldChg>
      <pc:sldChg chg="addSp modSp">
        <pc:chgData name="ゲスト ユーザー" userId="" providerId="Windows Live" clId="Web-{4F33ACC5-97A7-4625-B698-0E72A82CC9D2}" dt="2021-04-14T08:09:01.306" v="22" actId="1076"/>
        <pc:sldMkLst>
          <pc:docMk/>
          <pc:sldMk cId="0" sldId="261"/>
        </pc:sldMkLst>
        <pc:spChg chg="add mod">
          <ac:chgData name="ゲスト ユーザー" userId="" providerId="Windows Live" clId="Web-{4F33ACC5-97A7-4625-B698-0E72A82CC9D2}" dt="2021-04-14T08:09:01.306" v="22" actId="1076"/>
          <ac:spMkLst>
            <pc:docMk/>
            <pc:sldMk cId="0" sldId="261"/>
            <ac:spMk id="4" creationId="{4A2B8EF5-A848-41D6-94C7-4B815D038C99}"/>
          </ac:spMkLst>
        </pc:spChg>
        <pc:spChg chg="mod">
          <ac:chgData name="ゲスト ユーザー" userId="" providerId="Windows Live" clId="Web-{4F33ACC5-97A7-4625-B698-0E72A82CC9D2}" dt="2021-04-14T08:08:36.993" v="1" actId="20577"/>
          <ac:spMkLst>
            <pc:docMk/>
            <pc:sldMk cId="0" sldId="261"/>
            <ac:spMk id="187" creationId="{00000000-0000-0000-0000-000000000000}"/>
          </ac:spMkLst>
        </pc:spChg>
      </pc:sldChg>
      <pc:sldChg chg="del">
        <pc:chgData name="ゲスト ユーザー" userId="" providerId="Windows Live" clId="Web-{4F33ACC5-97A7-4625-B698-0E72A82CC9D2}" dt="2021-04-14T08:25:32.904" v="78"/>
        <pc:sldMkLst>
          <pc:docMk/>
          <pc:sldMk cId="0" sldId="262"/>
        </pc:sldMkLst>
      </pc:sldChg>
      <pc:sldChg chg="del">
        <pc:chgData name="ゲスト ユーザー" userId="" providerId="Windows Live" clId="Web-{4F33ACC5-97A7-4625-B698-0E72A82CC9D2}" dt="2021-04-14T08:25:32.904" v="77"/>
        <pc:sldMkLst>
          <pc:docMk/>
          <pc:sldMk cId="0" sldId="263"/>
        </pc:sldMkLst>
      </pc:sldChg>
      <pc:sldChg chg="del">
        <pc:chgData name="ゲスト ユーザー" userId="" providerId="Windows Live" clId="Web-{4F33ACC5-97A7-4625-B698-0E72A82CC9D2}" dt="2021-04-14T08:25:32.904" v="75"/>
        <pc:sldMkLst>
          <pc:docMk/>
          <pc:sldMk cId="0" sldId="264"/>
        </pc:sldMkLst>
      </pc:sldChg>
      <pc:sldChg chg="del">
        <pc:chgData name="ゲスト ユーザー" userId="" providerId="Windows Live" clId="Web-{4F33ACC5-97A7-4625-B698-0E72A82CC9D2}" dt="2021-04-14T08:25:32.904" v="73"/>
        <pc:sldMkLst>
          <pc:docMk/>
          <pc:sldMk cId="0" sldId="265"/>
        </pc:sldMkLst>
      </pc:sldChg>
      <pc:sldChg chg="del">
        <pc:chgData name="ゲスト ユーザー" userId="" providerId="Windows Live" clId="Web-{4F33ACC5-97A7-4625-B698-0E72A82CC9D2}" dt="2021-04-14T08:48:29.807" v="246"/>
        <pc:sldMkLst>
          <pc:docMk/>
          <pc:sldMk cId="0" sldId="316"/>
        </pc:sldMkLst>
      </pc:sldChg>
      <pc:sldChg chg="del">
        <pc:chgData name="ゲスト ユーザー" userId="" providerId="Windows Live" clId="Web-{4F33ACC5-97A7-4625-B698-0E72A82CC9D2}" dt="2021-04-14T08:25:32.826" v="23"/>
        <pc:sldMkLst>
          <pc:docMk/>
          <pc:sldMk cId="1983677846" sldId="349"/>
        </pc:sldMkLst>
      </pc:sldChg>
      <pc:sldChg chg="del">
        <pc:chgData name="ゲスト ユーザー" userId="" providerId="Windows Live" clId="Web-{4F33ACC5-97A7-4625-B698-0E72A82CC9D2}" dt="2021-04-14T08:47:27.899" v="205"/>
        <pc:sldMkLst>
          <pc:docMk/>
          <pc:sldMk cId="3429178118" sldId="352"/>
        </pc:sldMkLst>
      </pc:sldChg>
      <pc:sldChg chg="del">
        <pc:chgData name="ゲスト ユーザー" userId="" providerId="Windows Live" clId="Web-{4F33ACC5-97A7-4625-B698-0E72A82CC9D2}" dt="2021-04-14T08:25:32.904" v="76"/>
        <pc:sldMkLst>
          <pc:docMk/>
          <pc:sldMk cId="137768557" sldId="353"/>
        </pc:sldMkLst>
      </pc:sldChg>
      <pc:sldChg chg="new del">
        <pc:chgData name="ゲスト ユーザー" userId="" providerId="Windows Live" clId="Web-{4F33ACC5-97A7-4625-B698-0E72A82CC9D2}" dt="2021-04-14T08:26:41.031" v="84"/>
        <pc:sldMkLst>
          <pc:docMk/>
          <pc:sldMk cId="4215158448" sldId="353"/>
        </pc:sldMkLst>
      </pc:sldChg>
      <pc:sldChg chg="addSp delSp modSp add del">
        <pc:chgData name="ゲスト ユーザー" userId="" providerId="Windows Live" clId="Web-{4F33ACC5-97A7-4625-B698-0E72A82CC9D2}" dt="2021-04-14T09:11:11.193" v="596"/>
        <pc:sldMkLst>
          <pc:docMk/>
          <pc:sldMk cId="4274845760" sldId="353"/>
        </pc:sldMkLst>
        <pc:spChg chg="mod">
          <ac:chgData name="ゲスト ユーザー" userId="" providerId="Windows Live" clId="Web-{4F33ACC5-97A7-4625-B698-0E72A82CC9D2}" dt="2021-04-14T08:56:11.175" v="338" actId="14100"/>
          <ac:spMkLst>
            <pc:docMk/>
            <pc:sldMk cId="4274845760" sldId="353"/>
            <ac:spMk id="2" creationId="{DC593FD8-6C71-4B69-A2AA-C8514B2A6CEE}"/>
          </ac:spMkLst>
        </pc:spChg>
        <pc:spChg chg="del">
          <ac:chgData name="ゲスト ユーザー" userId="" providerId="Windows Live" clId="Web-{4F33ACC5-97A7-4625-B698-0E72A82CC9D2}" dt="2021-04-14T08:27:14.688" v="87"/>
          <ac:spMkLst>
            <pc:docMk/>
            <pc:sldMk cId="4274845760" sldId="353"/>
            <ac:spMk id="3" creationId="{D282922A-40A5-4DAC-B749-D18B83A34DF8}"/>
          </ac:spMkLst>
        </pc:spChg>
        <pc:spChg chg="mod">
          <ac:chgData name="ゲスト ユーザー" userId="" providerId="Windows Live" clId="Web-{4F33ACC5-97A7-4625-B698-0E72A82CC9D2}" dt="2021-04-14T09:04:16.794" v="479" actId="20577"/>
          <ac:spMkLst>
            <pc:docMk/>
            <pc:sldMk cId="4274845760" sldId="353"/>
            <ac:spMk id="4" creationId="{419B4A73-3B11-421D-B507-1F70C6120342}"/>
          </ac:spMkLst>
        </pc:spChg>
        <pc:spChg chg="del">
          <ac:chgData name="ゲスト ユーザー" userId="" providerId="Windows Live" clId="Web-{4F33ACC5-97A7-4625-B698-0E72A82CC9D2}" dt="2021-04-14T08:27:39.547" v="92"/>
          <ac:spMkLst>
            <pc:docMk/>
            <pc:sldMk cId="4274845760" sldId="353"/>
            <ac:spMk id="5" creationId="{FC08B19C-5A51-4768-85E6-ACCA2A4F77A9}"/>
          </ac:spMkLst>
        </pc:spChg>
        <pc:spChg chg="del">
          <ac:chgData name="ゲスト ユーザー" userId="" providerId="Windows Live" clId="Web-{4F33ACC5-97A7-4625-B698-0E72A82CC9D2}" dt="2021-04-14T08:27:39.547" v="91"/>
          <ac:spMkLst>
            <pc:docMk/>
            <pc:sldMk cId="4274845760" sldId="353"/>
            <ac:spMk id="6" creationId="{3BC5E472-835A-4AAE-A69C-8271ADA4DD98}"/>
          </ac:spMkLst>
        </pc:spChg>
        <pc:spChg chg="add mod">
          <ac:chgData name="ゲスト ユーザー" userId="" providerId="Windows Live" clId="Web-{4F33ACC5-97A7-4625-B698-0E72A82CC9D2}" dt="2021-04-14T09:10:30.567" v="584" actId="20577"/>
          <ac:spMkLst>
            <pc:docMk/>
            <pc:sldMk cId="4274845760" sldId="353"/>
            <ac:spMk id="7" creationId="{5AD64C79-DBA7-431F-9963-38FBF13E7B34}"/>
          </ac:spMkLst>
        </pc:spChg>
        <pc:spChg chg="add mod">
          <ac:chgData name="ゲスト ユーザー" userId="" providerId="Windows Live" clId="Web-{4F33ACC5-97A7-4625-B698-0E72A82CC9D2}" dt="2021-04-14T08:56:14.941" v="339" actId="1076"/>
          <ac:spMkLst>
            <pc:docMk/>
            <pc:sldMk cId="4274845760" sldId="353"/>
            <ac:spMk id="9" creationId="{D028A1E6-32B2-419E-BBD2-ADB95F589BEE}"/>
          </ac:spMkLst>
        </pc:spChg>
        <pc:spChg chg="del">
          <ac:chgData name="ゲスト ユーザー" userId="" providerId="Windows Live" clId="Web-{4F33ACC5-97A7-4625-B698-0E72A82CC9D2}" dt="2021-04-14T08:27:41.969" v="93"/>
          <ac:spMkLst>
            <pc:docMk/>
            <pc:sldMk cId="4274845760" sldId="353"/>
            <ac:spMk id="13" creationId="{F4667226-4F5C-498B-870A-4FD76CF8E504}"/>
          </ac:spMkLst>
        </pc:spChg>
        <pc:spChg chg="add mod">
          <ac:chgData name="ゲスト ユーザー" userId="" providerId="Windows Live" clId="Web-{4F33ACC5-97A7-4625-B698-0E72A82CC9D2}" dt="2021-04-14T09:00:16.180" v="363" actId="20577"/>
          <ac:spMkLst>
            <pc:docMk/>
            <pc:sldMk cId="4274845760" sldId="353"/>
            <ac:spMk id="14" creationId="{3EE0E9C6-49CB-421E-80DC-4024FB6309A4}"/>
          </ac:spMkLst>
        </pc:spChg>
        <pc:spChg chg="add mod">
          <ac:chgData name="ゲスト ユーザー" userId="" providerId="Windows Live" clId="Web-{4F33ACC5-97A7-4625-B698-0E72A82CC9D2}" dt="2021-04-14T08:50:12.387" v="255" actId="1076"/>
          <ac:spMkLst>
            <pc:docMk/>
            <pc:sldMk cId="4274845760" sldId="353"/>
            <ac:spMk id="16" creationId="{AC945588-691D-4C85-8B8D-049C155A26D1}"/>
          </ac:spMkLst>
        </pc:spChg>
        <pc:spChg chg="add del mod">
          <ac:chgData name="ゲスト ユーザー" userId="" providerId="Windows Live" clId="Web-{4F33ACC5-97A7-4625-B698-0E72A82CC9D2}" dt="2021-04-14T08:31:07.473" v="159"/>
          <ac:spMkLst>
            <pc:docMk/>
            <pc:sldMk cId="4274845760" sldId="353"/>
            <ac:spMk id="17" creationId="{EC35B2C8-D165-4E8B-8E26-B4FABEAC7616}"/>
          </ac:spMkLst>
        </pc:spChg>
        <pc:spChg chg="add mod">
          <ac:chgData name="ゲスト ユーザー" userId="" providerId="Windows Live" clId="Web-{4F33ACC5-97A7-4625-B698-0E72A82CC9D2}" dt="2021-04-14T08:56:32.957" v="345" actId="1076"/>
          <ac:spMkLst>
            <pc:docMk/>
            <pc:sldMk cId="4274845760" sldId="353"/>
            <ac:spMk id="20" creationId="{FB7A34C5-B0B8-48A6-8B23-D47EE4DE719F}"/>
          </ac:spMkLst>
        </pc:spChg>
        <pc:spChg chg="add mod">
          <ac:chgData name="ゲスト ユーザー" userId="" providerId="Windows Live" clId="Web-{4F33ACC5-97A7-4625-B698-0E72A82CC9D2}" dt="2021-04-14T08:56:18.347" v="340" actId="1076"/>
          <ac:spMkLst>
            <pc:docMk/>
            <pc:sldMk cId="4274845760" sldId="353"/>
            <ac:spMk id="21" creationId="{7CED98BF-B08F-4A29-8FA2-8F225D9BCBBD}"/>
          </ac:spMkLst>
        </pc:spChg>
        <pc:spChg chg="add mod">
          <ac:chgData name="ゲスト ユーザー" userId="" providerId="Windows Live" clId="Web-{4F33ACC5-97A7-4625-B698-0E72A82CC9D2}" dt="2021-04-14T09:00:21.258" v="364" actId="1076"/>
          <ac:spMkLst>
            <pc:docMk/>
            <pc:sldMk cId="4274845760" sldId="353"/>
            <ac:spMk id="22" creationId="{6485CEAF-4757-43A3-9850-3E052656A0CF}"/>
          </ac:spMkLst>
        </pc:spChg>
        <pc:spChg chg="add mod">
          <ac:chgData name="ゲスト ユーザー" userId="" providerId="Windows Live" clId="Web-{4F33ACC5-97A7-4625-B698-0E72A82CC9D2}" dt="2021-04-14T09:00:06.946" v="362" actId="14100"/>
          <ac:spMkLst>
            <pc:docMk/>
            <pc:sldMk cId="4274845760" sldId="353"/>
            <ac:spMk id="23" creationId="{F594536A-D83B-4BB1-B765-F650F6AF037E}"/>
          </ac:spMkLst>
        </pc:spChg>
        <pc:spChg chg="add del mod">
          <ac:chgData name="ゲスト ユーザー" userId="" providerId="Windows Live" clId="Web-{4F33ACC5-97A7-4625-B698-0E72A82CC9D2}" dt="2021-04-14T09:10:33.114" v="585"/>
          <ac:spMkLst>
            <pc:docMk/>
            <pc:sldMk cId="4274845760" sldId="353"/>
            <ac:spMk id="24" creationId="{3C7087EB-9BB9-4462-A8E9-C1474D95C8D7}"/>
          </ac:spMkLst>
        </pc:spChg>
        <pc:spChg chg="add mod">
          <ac:chgData name="ゲスト ユーザー" userId="" providerId="Windows Live" clId="Web-{4F33ACC5-97A7-4625-B698-0E72A82CC9D2}" dt="2021-04-14T09:00:24.602" v="365" actId="20577"/>
          <ac:spMkLst>
            <pc:docMk/>
            <pc:sldMk cId="4274845760" sldId="353"/>
            <ac:spMk id="25" creationId="{968780AF-0177-4182-8529-F1A92670B34E}"/>
          </ac:spMkLst>
        </pc:spChg>
        <pc:spChg chg="del">
          <ac:chgData name="ゲスト ユーザー" userId="" providerId="Windows Live" clId="Web-{4F33ACC5-97A7-4625-B698-0E72A82CC9D2}" dt="2021-04-14T08:27:35.813" v="89"/>
          <ac:spMkLst>
            <pc:docMk/>
            <pc:sldMk cId="4274845760" sldId="353"/>
            <ac:spMk id="207" creationId="{00000000-0000-0000-0000-000000000000}"/>
          </ac:spMkLst>
        </pc:spChg>
        <pc:picChg chg="del">
          <ac:chgData name="ゲスト ユーザー" userId="" providerId="Windows Live" clId="Web-{4F33ACC5-97A7-4625-B698-0E72A82CC9D2}" dt="2021-04-14T08:49:53.683" v="248"/>
          <ac:picMkLst>
            <pc:docMk/>
            <pc:sldMk cId="4274845760" sldId="353"/>
            <ac:picMk id="8" creationId="{EBDA606E-7BF8-4554-B231-CC25BA3F94AA}"/>
          </ac:picMkLst>
        </pc:picChg>
        <pc:picChg chg="add del mod">
          <ac:chgData name="ゲスト ユーザー" userId="" providerId="Windows Live" clId="Web-{4F33ACC5-97A7-4625-B698-0E72A82CC9D2}" dt="2021-04-14T08:53:23.641" v="306"/>
          <ac:picMkLst>
            <pc:docMk/>
            <pc:sldMk cId="4274845760" sldId="353"/>
            <ac:picMk id="10" creationId="{533C0606-F744-4721-ADC5-A7AA643E6C69}"/>
          </ac:picMkLst>
        </pc:picChg>
        <pc:picChg chg="add mod">
          <ac:chgData name="ゲスト ユーザー" userId="" providerId="Windows Live" clId="Web-{4F33ACC5-97A7-4625-B698-0E72A82CC9D2}" dt="2021-04-14T08:56:46.223" v="350" actId="1076"/>
          <ac:picMkLst>
            <pc:docMk/>
            <pc:sldMk cId="4274845760" sldId="353"/>
            <ac:picMk id="11" creationId="{010F98B3-D4EF-4D76-8CE7-181F33297441}"/>
          </ac:picMkLst>
        </pc:picChg>
        <pc:picChg chg="add mod">
          <ac:chgData name="ゲスト ユーザー" userId="" providerId="Windows Live" clId="Web-{4F33ACC5-97A7-4625-B698-0E72A82CC9D2}" dt="2021-04-14T08:55:56.441" v="331" actId="1076"/>
          <ac:picMkLst>
            <pc:docMk/>
            <pc:sldMk cId="4274845760" sldId="353"/>
            <ac:picMk id="12" creationId="{193A0F34-2889-41E0-87E8-2CA5C98D1ED8}"/>
          </ac:picMkLst>
        </pc:picChg>
        <pc:picChg chg="add mod">
          <ac:chgData name="ゲスト ユーザー" userId="" providerId="Windows Live" clId="Web-{4F33ACC5-97A7-4625-B698-0E72A82CC9D2}" dt="2021-04-14T08:56:42.817" v="349" actId="1076"/>
          <ac:picMkLst>
            <pc:docMk/>
            <pc:sldMk cId="4274845760" sldId="353"/>
            <ac:picMk id="19" creationId="{D2A0F4EF-B6CE-4539-B487-39B39F40E7E9}"/>
          </ac:picMkLst>
        </pc:picChg>
        <pc:picChg chg="mod">
          <ac:chgData name="ゲスト ユーザー" userId="" providerId="Windows Live" clId="Web-{4F33ACC5-97A7-4625-B698-0E72A82CC9D2}" dt="2021-04-14T08:55:56.425" v="330" actId="1076"/>
          <ac:picMkLst>
            <pc:docMk/>
            <pc:sldMk cId="4274845760" sldId="353"/>
            <ac:picMk id="205" creationId="{00000000-0000-0000-0000-000000000000}"/>
          </ac:picMkLst>
        </pc:picChg>
        <pc:picChg chg="del">
          <ac:chgData name="ゲスト ユーザー" userId="" providerId="Windows Live" clId="Web-{4F33ACC5-97A7-4625-B698-0E72A82CC9D2}" dt="2021-04-14T08:27:35.813" v="90"/>
          <ac:picMkLst>
            <pc:docMk/>
            <pc:sldMk cId="4274845760" sldId="353"/>
            <ac:picMk id="206" creationId="{00000000-0000-0000-0000-000000000000}"/>
          </ac:picMkLst>
        </pc:picChg>
      </pc:sldChg>
      <pc:sldChg chg="add del">
        <pc:chgData name="ゲスト ユーザー" userId="" providerId="Windows Live" clId="Web-{4F33ACC5-97A7-4625-B698-0E72A82CC9D2}" dt="2021-04-14T08:26:36.218" v="83"/>
        <pc:sldMkLst>
          <pc:docMk/>
          <pc:sldMk cId="264951840" sldId="354"/>
        </pc:sldMkLst>
      </pc:sldChg>
      <pc:sldChg chg="addSp modSp new del ord">
        <pc:chgData name="ゲスト ユーザー" userId="" providerId="Windows Live" clId="Web-{4F33ACC5-97A7-4625-B698-0E72A82CC9D2}" dt="2021-04-14T08:48:33.541" v="247"/>
        <pc:sldMkLst>
          <pc:docMk/>
          <pc:sldMk cId="532068946" sldId="354"/>
        </pc:sldMkLst>
        <pc:spChg chg="mod">
          <ac:chgData name="ゲスト ユーザー" userId="" providerId="Windows Live" clId="Web-{4F33ACC5-97A7-4625-B698-0E72A82CC9D2}" dt="2021-04-14T08:47:43.821" v="222" actId="20577"/>
          <ac:spMkLst>
            <pc:docMk/>
            <pc:sldMk cId="532068946" sldId="354"/>
            <ac:spMk id="2" creationId="{CA81B425-EA48-4283-B9B2-95E46458F0BE}"/>
          </ac:spMkLst>
        </pc:spChg>
        <pc:spChg chg="add mod">
          <ac:chgData name="ゲスト ユーザー" userId="" providerId="Windows Live" clId="Web-{4F33ACC5-97A7-4625-B698-0E72A82CC9D2}" dt="2021-04-14T08:48:27.010" v="245" actId="20577"/>
          <ac:spMkLst>
            <pc:docMk/>
            <pc:sldMk cId="532068946" sldId="354"/>
            <ac:spMk id="7" creationId="{4BAAFB10-CFB9-4733-BEB3-FB8E640DF26F}"/>
          </ac:spMkLst>
        </pc:spChg>
        <pc:spChg chg="add mod">
          <ac:chgData name="ゲスト ユーザー" userId="" providerId="Windows Live" clId="Web-{4F33ACC5-97A7-4625-B698-0E72A82CC9D2}" dt="2021-04-14T08:47:59.853" v="229" actId="1076"/>
          <ac:spMkLst>
            <pc:docMk/>
            <pc:sldMk cId="532068946" sldId="354"/>
            <ac:spMk id="11" creationId="{D9CDE3A2-4695-4168-8316-BCD704A82807}"/>
          </ac:spMkLst>
        </pc:spChg>
        <pc:picChg chg="add mod">
          <ac:chgData name="ゲスト ユーザー" userId="" providerId="Windows Live" clId="Web-{4F33ACC5-97A7-4625-B698-0E72A82CC9D2}" dt="2021-04-14T08:47:59.853" v="230" actId="1076"/>
          <ac:picMkLst>
            <pc:docMk/>
            <pc:sldMk cId="532068946" sldId="354"/>
            <ac:picMk id="5" creationId="{A213DCDC-3D90-41B1-A5AD-D8B192979CC7}"/>
          </ac:picMkLst>
        </pc:picChg>
        <pc:picChg chg="add mod">
          <ac:chgData name="ゲスト ユーザー" userId="" providerId="Windows Live" clId="Web-{4F33ACC5-97A7-4625-B698-0E72A82CC9D2}" dt="2021-04-14T08:47:59.837" v="228" actId="1076"/>
          <ac:picMkLst>
            <pc:docMk/>
            <pc:sldMk cId="532068946" sldId="354"/>
            <ac:picMk id="9" creationId="{1B8FC4CB-F25D-46AE-A852-E436DFBF3EAA}"/>
          </ac:picMkLst>
        </pc:picChg>
      </pc:sldChg>
      <pc:sldChg chg="del">
        <pc:chgData name="ゲスト ユーザー" userId="" providerId="Windows Live" clId="Web-{4F33ACC5-97A7-4625-B698-0E72A82CC9D2}" dt="2021-04-14T08:25:32.904" v="74"/>
        <pc:sldMkLst>
          <pc:docMk/>
          <pc:sldMk cId="3036806584" sldId="355"/>
        </pc:sldMkLst>
      </pc:sldChg>
      <pc:sldChg chg="addSp delSp modSp new">
        <pc:chgData name="ゲスト ユーザー" userId="" providerId="Windows Live" clId="Web-{4F33ACC5-97A7-4625-B698-0E72A82CC9D2}" dt="2021-04-14T09:52:48.852" v="1250" actId="1076"/>
        <pc:sldMkLst>
          <pc:docMk/>
          <pc:sldMk cId="3946862283" sldId="355"/>
        </pc:sldMkLst>
        <pc:spChg chg="mod">
          <ac:chgData name="ゲスト ユーザー" userId="" providerId="Windows Live" clId="Web-{4F33ACC5-97A7-4625-B698-0E72A82CC9D2}" dt="2021-04-14T09:52:26.227" v="1236" actId="20577"/>
          <ac:spMkLst>
            <pc:docMk/>
            <pc:sldMk cId="3946862283" sldId="355"/>
            <ac:spMk id="2" creationId="{89E8158B-5EEC-45B0-8FEB-AB7342825C24}"/>
          </ac:spMkLst>
        </pc:spChg>
        <pc:spChg chg="del">
          <ac:chgData name="ゲスト ユーザー" userId="" providerId="Windows Live" clId="Web-{4F33ACC5-97A7-4625-B698-0E72A82CC9D2}" dt="2021-04-14T09:17:06.341" v="696"/>
          <ac:spMkLst>
            <pc:docMk/>
            <pc:sldMk cId="3946862283" sldId="355"/>
            <ac:spMk id="3" creationId="{300D975B-1827-4B73-B61D-1DC1E337CDFB}"/>
          </ac:spMkLst>
        </pc:spChg>
        <pc:spChg chg="add mod">
          <ac:chgData name="ゲスト ユーザー" userId="" providerId="Windows Live" clId="Web-{4F33ACC5-97A7-4625-B698-0E72A82CC9D2}" dt="2021-04-14T09:27:54.323" v="938" actId="20577"/>
          <ac:spMkLst>
            <pc:docMk/>
            <pc:sldMk cId="3946862283" sldId="355"/>
            <ac:spMk id="7" creationId="{59823A91-67DA-4DA1-AFD3-629BADB5BE14}"/>
          </ac:spMkLst>
        </pc:spChg>
        <pc:spChg chg="add mod">
          <ac:chgData name="ゲスト ユーザー" userId="" providerId="Windows Live" clId="Web-{4F33ACC5-97A7-4625-B698-0E72A82CC9D2}" dt="2021-04-14T09:34:25.924" v="1021" actId="20577"/>
          <ac:spMkLst>
            <pc:docMk/>
            <pc:sldMk cId="3946862283" sldId="355"/>
            <ac:spMk id="11" creationId="{1E6485E0-4E0A-410D-8447-C900B67005A8}"/>
          </ac:spMkLst>
        </pc:spChg>
        <pc:spChg chg="add del mod">
          <ac:chgData name="ゲスト ユーザー" userId="" providerId="Windows Live" clId="Web-{4F33ACC5-97A7-4625-B698-0E72A82CC9D2}" dt="2021-04-14T09:27:33.041" v="928"/>
          <ac:spMkLst>
            <pc:docMk/>
            <pc:sldMk cId="3946862283" sldId="355"/>
            <ac:spMk id="13" creationId="{1EEA8C4F-ABC7-4041-8CF8-2AE50C304F23}"/>
          </ac:spMkLst>
        </pc:spChg>
        <pc:spChg chg="add del mod">
          <ac:chgData name="ゲスト ユーザー" userId="" providerId="Windows Live" clId="Web-{4F33ACC5-97A7-4625-B698-0E72A82CC9D2}" dt="2021-04-14T09:10:49.037" v="586"/>
          <ac:spMkLst>
            <pc:docMk/>
            <pc:sldMk cId="3946862283" sldId="355"/>
            <ac:spMk id="14" creationId="{F860F1F3-2B08-4046-BBF8-76E2E326F29E}"/>
          </ac:spMkLst>
        </pc:spChg>
        <pc:spChg chg="add del mod">
          <ac:chgData name="ゲスト ユーザー" userId="" providerId="Windows Live" clId="Web-{4F33ACC5-97A7-4625-B698-0E72A82CC9D2}" dt="2021-04-14T09:16:08.387" v="680"/>
          <ac:spMkLst>
            <pc:docMk/>
            <pc:sldMk cId="3946862283" sldId="355"/>
            <ac:spMk id="15" creationId="{B0C4ACD4-C982-4C55-AAB9-98F27A04F36F}"/>
          </ac:spMkLst>
        </pc:spChg>
        <pc:spChg chg="add del mod">
          <ac:chgData name="ゲスト ユーザー" userId="" providerId="Windows Live" clId="Web-{4F33ACC5-97A7-4625-B698-0E72A82CC9D2}" dt="2021-04-14T09:14:02.900" v="603"/>
          <ac:spMkLst>
            <pc:docMk/>
            <pc:sldMk cId="3946862283" sldId="355"/>
            <ac:spMk id="16" creationId="{FD1F3CE2-B6FB-44B9-A9EC-5C2DDC7942F6}"/>
          </ac:spMkLst>
        </pc:spChg>
        <pc:spChg chg="add del mod">
          <ac:chgData name="ゲスト ユーザー" userId="" providerId="Windows Live" clId="Web-{4F33ACC5-97A7-4625-B698-0E72A82CC9D2}" dt="2021-04-14T09:27:31.010" v="927"/>
          <ac:spMkLst>
            <pc:docMk/>
            <pc:sldMk cId="3946862283" sldId="355"/>
            <ac:spMk id="19" creationId="{FA9AA7C7-13E9-472C-AFA1-062A7AA52472}"/>
          </ac:spMkLst>
        </pc:spChg>
        <pc:spChg chg="add del mod">
          <ac:chgData name="ゲスト ユーザー" userId="" providerId="Windows Live" clId="Web-{4F33ACC5-97A7-4625-B698-0E72A82CC9D2}" dt="2021-04-14T09:27:31.010" v="926"/>
          <ac:spMkLst>
            <pc:docMk/>
            <pc:sldMk cId="3946862283" sldId="355"/>
            <ac:spMk id="20" creationId="{4ED411C9-6CC0-460F-A227-1DFA9DFE39BE}"/>
          </ac:spMkLst>
        </pc:spChg>
        <pc:spChg chg="add del mod">
          <ac:chgData name="ゲスト ユーザー" userId="" providerId="Windows Live" clId="Web-{4F33ACC5-97A7-4625-B698-0E72A82CC9D2}" dt="2021-04-14T09:18:59.124" v="756"/>
          <ac:spMkLst>
            <pc:docMk/>
            <pc:sldMk cId="3946862283" sldId="355"/>
            <ac:spMk id="21" creationId="{F808A3A4-517D-4474-A0A7-F3DFD96739C8}"/>
          </ac:spMkLst>
        </pc:spChg>
        <pc:spChg chg="add del mod">
          <ac:chgData name="ゲスト ユーザー" userId="" providerId="Windows Live" clId="Web-{4F33ACC5-97A7-4625-B698-0E72A82CC9D2}" dt="2021-04-14T09:27:31.010" v="925"/>
          <ac:spMkLst>
            <pc:docMk/>
            <pc:sldMk cId="3946862283" sldId="355"/>
            <ac:spMk id="22" creationId="{4661285A-09C6-4BE8-995B-FF36DCE3AE23}"/>
          </ac:spMkLst>
        </pc:spChg>
        <pc:spChg chg="add del mod">
          <ac:chgData name="ゲスト ユーザー" userId="" providerId="Windows Live" clId="Web-{4F33ACC5-97A7-4625-B698-0E72A82CC9D2}" dt="2021-04-14T09:27:31.010" v="924"/>
          <ac:spMkLst>
            <pc:docMk/>
            <pc:sldMk cId="3946862283" sldId="355"/>
            <ac:spMk id="23" creationId="{8D4732AF-E3AF-40AB-9048-080F2B080DB4}"/>
          </ac:spMkLst>
        </pc:spChg>
        <pc:spChg chg="add del mod">
          <ac:chgData name="ゲスト ユーザー" userId="" providerId="Windows Live" clId="Web-{4F33ACC5-97A7-4625-B698-0E72A82CC9D2}" dt="2021-04-14T09:27:24.853" v="923"/>
          <ac:spMkLst>
            <pc:docMk/>
            <pc:sldMk cId="3946862283" sldId="355"/>
            <ac:spMk id="24" creationId="{8291DC5E-1BC1-4D9B-A041-846B66E3CD30}"/>
          </ac:spMkLst>
        </pc:spChg>
        <pc:spChg chg="add mod">
          <ac:chgData name="ゲスト ユーザー" userId="" providerId="Windows Live" clId="Web-{4F33ACC5-97A7-4625-B698-0E72A82CC9D2}" dt="2021-04-14T09:52:30.024" v="1237" actId="1076"/>
          <ac:spMkLst>
            <pc:docMk/>
            <pc:sldMk cId="3946862283" sldId="355"/>
            <ac:spMk id="26" creationId="{BC8697A7-A8E6-4821-A6DF-59958F8841D6}"/>
          </ac:spMkLst>
        </pc:spChg>
        <pc:spChg chg="add mod">
          <ac:chgData name="ゲスト ユーザー" userId="" providerId="Windows Live" clId="Web-{4F33ACC5-97A7-4625-B698-0E72A82CC9D2}" dt="2021-04-14T09:52:48.852" v="1250" actId="1076"/>
          <ac:spMkLst>
            <pc:docMk/>
            <pc:sldMk cId="3946862283" sldId="355"/>
            <ac:spMk id="27" creationId="{D2A523FD-8D77-4FEF-97BC-1E071A0BDE1D}"/>
          </ac:spMkLst>
        </pc:spChg>
        <pc:spChg chg="add mod">
          <ac:chgData name="ゲスト ユーザー" userId="" providerId="Windows Live" clId="Web-{4F33ACC5-97A7-4625-B698-0E72A82CC9D2}" dt="2021-04-14T09:31:07.467" v="1014" actId="1076"/>
          <ac:spMkLst>
            <pc:docMk/>
            <pc:sldMk cId="3946862283" sldId="355"/>
            <ac:spMk id="32" creationId="{3B076ADB-94E6-47DB-B4CA-2E838DC03340}"/>
          </ac:spMkLst>
        </pc:spChg>
        <pc:spChg chg="add mod">
          <ac:chgData name="ゲスト ユーザー" userId="" providerId="Windows Live" clId="Web-{4F33ACC5-97A7-4625-B698-0E72A82CC9D2}" dt="2021-04-14T09:34:56.300" v="1026" actId="20577"/>
          <ac:spMkLst>
            <pc:docMk/>
            <pc:sldMk cId="3946862283" sldId="355"/>
            <ac:spMk id="33" creationId="{86DFEA07-FEED-47B4-8060-347BAD72BBC9}"/>
          </ac:spMkLst>
        </pc:spChg>
        <pc:spChg chg="add mod">
          <ac:chgData name="ゲスト ユーザー" userId="" providerId="Windows Live" clId="Web-{4F33ACC5-97A7-4625-B698-0E72A82CC9D2}" dt="2021-04-14T09:35:06.550" v="1031" actId="1076"/>
          <ac:spMkLst>
            <pc:docMk/>
            <pc:sldMk cId="3946862283" sldId="355"/>
            <ac:spMk id="34" creationId="{58BEB0FF-0BB9-4F35-A7C6-C3452579CB85}"/>
          </ac:spMkLst>
        </pc:spChg>
        <pc:spChg chg="add mod">
          <ac:chgData name="ゲスト ユーザー" userId="" providerId="Windows Live" clId="Web-{4F33ACC5-97A7-4625-B698-0E72A82CC9D2}" dt="2021-04-14T09:35:18.941" v="1035" actId="1076"/>
          <ac:spMkLst>
            <pc:docMk/>
            <pc:sldMk cId="3946862283" sldId="355"/>
            <ac:spMk id="35" creationId="{D3085CEB-75BF-4DF9-A2C2-FE2EDF2E5735}"/>
          </ac:spMkLst>
        </pc:spChg>
        <pc:spChg chg="add mod">
          <ac:chgData name="ゲスト ユーザー" userId="" providerId="Windows Live" clId="Web-{4F33ACC5-97A7-4625-B698-0E72A82CC9D2}" dt="2021-04-14T09:35:44.207" v="1040"/>
          <ac:spMkLst>
            <pc:docMk/>
            <pc:sldMk cId="3946862283" sldId="355"/>
            <ac:spMk id="36" creationId="{F0E32BD5-0E5B-4FF9-862C-02783903203F}"/>
          </ac:spMkLst>
        </pc:spChg>
        <pc:spChg chg="add del mod">
          <ac:chgData name="ゲスト ユーザー" userId="" providerId="Windows Live" clId="Web-{4F33ACC5-97A7-4625-B698-0E72A82CC9D2}" dt="2021-04-14T09:37:28.100" v="1056"/>
          <ac:spMkLst>
            <pc:docMk/>
            <pc:sldMk cId="3946862283" sldId="355"/>
            <ac:spMk id="38" creationId="{5A25164B-18B4-4E5E-A8A8-78B28DD765C4}"/>
          </ac:spMkLst>
        </pc:spChg>
        <pc:spChg chg="add del mod">
          <ac:chgData name="ゲスト ユーザー" userId="" providerId="Windows Live" clId="Web-{4F33ACC5-97A7-4625-B698-0E72A82CC9D2}" dt="2021-04-14T09:38:04.741" v="1060"/>
          <ac:spMkLst>
            <pc:docMk/>
            <pc:sldMk cId="3946862283" sldId="355"/>
            <ac:spMk id="39" creationId="{2FF2D854-10D9-40A8-B51E-C50FC59FAD7F}"/>
          </ac:spMkLst>
        </pc:spChg>
        <pc:spChg chg="add del mod">
          <ac:chgData name="ゲスト ユーザー" userId="" providerId="Windows Live" clId="Web-{4F33ACC5-97A7-4625-B698-0E72A82CC9D2}" dt="2021-04-14T09:39:16.196" v="1068"/>
          <ac:spMkLst>
            <pc:docMk/>
            <pc:sldMk cId="3946862283" sldId="355"/>
            <ac:spMk id="40" creationId="{B2D1305C-9ABB-4F15-84A2-916BC0E73867}"/>
          </ac:spMkLst>
        </pc:spChg>
        <pc:spChg chg="add del">
          <ac:chgData name="ゲスト ユーザー" userId="" providerId="Windows Live" clId="Web-{4F33ACC5-97A7-4625-B698-0E72A82CC9D2}" dt="2021-04-14T09:42:39.356" v="1078"/>
          <ac:spMkLst>
            <pc:docMk/>
            <pc:sldMk cId="3946862283" sldId="355"/>
            <ac:spMk id="42" creationId="{F64144AA-1B2B-4F68-848A-F83882E99B42}"/>
          </ac:spMkLst>
        </pc:spChg>
        <pc:spChg chg="add mod">
          <ac:chgData name="ゲスト ユーザー" userId="" providerId="Windows Live" clId="Web-{4F33ACC5-97A7-4625-B698-0E72A82CC9D2}" dt="2021-04-14T09:46:30.735" v="1121" actId="1076"/>
          <ac:spMkLst>
            <pc:docMk/>
            <pc:sldMk cId="3946862283" sldId="355"/>
            <ac:spMk id="45" creationId="{89582745-7AAD-4C96-BA18-69CCBF12724B}"/>
          </ac:spMkLst>
        </pc:spChg>
        <pc:spChg chg="add mod">
          <ac:chgData name="ゲスト ユーザー" userId="" providerId="Windows Live" clId="Web-{4F33ACC5-97A7-4625-B698-0E72A82CC9D2}" dt="2021-04-14T09:46:35.001" v="1122" actId="1076"/>
          <ac:spMkLst>
            <pc:docMk/>
            <pc:sldMk cId="3946862283" sldId="355"/>
            <ac:spMk id="46" creationId="{F5880F86-BC32-4473-B094-1F18B4C3BD71}"/>
          </ac:spMkLst>
        </pc:spChg>
        <pc:spChg chg="add mod ord">
          <ac:chgData name="ゲスト ユーザー" userId="" providerId="Windows Live" clId="Web-{4F33ACC5-97A7-4625-B698-0E72A82CC9D2}" dt="2021-04-14T09:48:45.363" v="1160"/>
          <ac:spMkLst>
            <pc:docMk/>
            <pc:sldMk cId="3946862283" sldId="355"/>
            <ac:spMk id="47" creationId="{19BA6660-0C09-4C98-8632-9F731052F6AB}"/>
          </ac:spMkLst>
        </pc:spChg>
        <pc:spChg chg="add mod">
          <ac:chgData name="ゲスト ユーザー" userId="" providerId="Windows Live" clId="Web-{4F33ACC5-97A7-4625-B698-0E72A82CC9D2}" dt="2021-04-14T09:52:44.868" v="1249" actId="1076"/>
          <ac:spMkLst>
            <pc:docMk/>
            <pc:sldMk cId="3946862283" sldId="355"/>
            <ac:spMk id="48" creationId="{FF95B0BE-2A8A-4785-878F-CFE984055815}"/>
          </ac:spMkLst>
        </pc:spChg>
        <pc:grpChg chg="add mod">
          <ac:chgData name="ゲスト ユーザー" userId="" providerId="Windows Live" clId="Web-{4F33ACC5-97A7-4625-B698-0E72A82CC9D2}" dt="2021-04-14T09:27:40.650" v="930" actId="1076"/>
          <ac:grpSpMkLst>
            <pc:docMk/>
            <pc:sldMk cId="3946862283" sldId="355"/>
            <ac:grpSpMk id="29" creationId="{70F2DD87-1C41-477F-973A-4A8ED0411E2C}"/>
          </ac:grpSpMkLst>
        </pc:grpChg>
        <pc:grpChg chg="add">
          <ac:chgData name="ゲスト ユーザー" userId="" providerId="Windows Live" clId="Web-{4F33ACC5-97A7-4625-B698-0E72A82CC9D2}" dt="2021-04-14T09:27:16.181" v="922"/>
          <ac:grpSpMkLst>
            <pc:docMk/>
            <pc:sldMk cId="3946862283" sldId="355"/>
            <ac:grpSpMk id="30" creationId="{13B833EA-C664-4F49-AC60-F1FE6EF43939}"/>
          </ac:grpSpMkLst>
        </pc:grpChg>
        <pc:picChg chg="add mod">
          <ac:chgData name="ゲスト ユーザー" userId="" providerId="Windows Live" clId="Web-{4F33ACC5-97A7-4625-B698-0E72A82CC9D2}" dt="2021-04-14T09:27:01.025" v="917" actId="1076"/>
          <ac:picMkLst>
            <pc:docMk/>
            <pc:sldMk cId="3946862283" sldId="355"/>
            <ac:picMk id="5" creationId="{4C2B375E-93AB-427D-AE42-5015E01ECDF9}"/>
          </ac:picMkLst>
        </pc:picChg>
        <pc:picChg chg="add mod">
          <ac:chgData name="ゲスト ユーザー" userId="" providerId="Windows Live" clId="Web-{4F33ACC5-97A7-4625-B698-0E72A82CC9D2}" dt="2021-04-14T09:27:12.884" v="920" actId="1076"/>
          <ac:picMkLst>
            <pc:docMk/>
            <pc:sldMk cId="3946862283" sldId="355"/>
            <ac:picMk id="9" creationId="{7E780605-A0A8-49DA-A5A9-0FA709FBA490}"/>
          </ac:picMkLst>
        </pc:picChg>
        <pc:picChg chg="add del mod">
          <ac:chgData name="ゲスト ユーザー" userId="" providerId="Windows Live" clId="Web-{4F33ACC5-97A7-4625-B698-0E72A82CC9D2}" dt="2021-04-14T09:26:28.790" v="914"/>
          <ac:picMkLst>
            <pc:docMk/>
            <pc:sldMk cId="3946862283" sldId="355"/>
            <ac:picMk id="17" creationId="{73CEFE3A-C079-4CBF-8CB3-B03409BCC488}"/>
          </ac:picMkLst>
        </pc:picChg>
        <pc:picChg chg="add del mod">
          <ac:chgData name="ゲスト ユーザー" userId="" providerId="Windows Live" clId="Web-{4F33ACC5-97A7-4625-B698-0E72A82CC9D2}" dt="2021-04-14T09:18:22.702" v="732"/>
          <ac:picMkLst>
            <pc:docMk/>
            <pc:sldMk cId="3946862283" sldId="355"/>
            <ac:picMk id="18" creationId="{43F41B73-549A-4964-92B5-D7A8B4791B15}"/>
          </ac:picMkLst>
        </pc:picChg>
        <pc:picChg chg="add mod">
          <ac:chgData name="ゲスト ユーザー" userId="" providerId="Windows Live" clId="Web-{4F33ACC5-97A7-4625-B698-0E72A82CC9D2}" dt="2021-04-14T09:35:24.988" v="1036" actId="1076"/>
          <ac:picMkLst>
            <pc:docMk/>
            <pc:sldMk cId="3946862283" sldId="355"/>
            <ac:picMk id="28" creationId="{61DF453C-F3C8-4458-BB0A-E53E412BC93E}"/>
          </ac:picMkLst>
        </pc:picChg>
        <pc:picChg chg="add del mod ord">
          <ac:chgData name="ゲスト ユーザー" userId="" providerId="Windows Live" clId="Web-{4F33ACC5-97A7-4625-B698-0E72A82CC9D2}" dt="2021-04-14T09:44:14.827" v="1089"/>
          <ac:picMkLst>
            <pc:docMk/>
            <pc:sldMk cId="3946862283" sldId="355"/>
            <ac:picMk id="43" creationId="{07EBFCAB-962C-4B42-89BC-2E4F7FB41D3C}"/>
          </ac:picMkLst>
        </pc:picChg>
        <pc:picChg chg="add mod ord">
          <ac:chgData name="ゲスト ユーザー" userId="" providerId="Windows Live" clId="Web-{4F33ACC5-97A7-4625-B698-0E72A82CC9D2}" dt="2021-04-14T09:44:32.421" v="1093" actId="1076"/>
          <ac:picMkLst>
            <pc:docMk/>
            <pc:sldMk cId="3946862283" sldId="355"/>
            <ac:picMk id="44" creationId="{9E7C8FCC-23D0-4C2B-A8DD-9A04A059F4E0}"/>
          </ac:picMkLst>
        </pc:picChg>
        <pc:cxnChg chg="add mod">
          <ac:chgData name="ゲスト ユーザー" userId="" providerId="Windows Live" clId="Web-{4F33ACC5-97A7-4625-B698-0E72A82CC9D2}" dt="2021-04-14T09:36:57.037" v="1050" actId="1076"/>
          <ac:cxnSpMkLst>
            <pc:docMk/>
            <pc:sldMk cId="3946862283" sldId="355"/>
            <ac:cxnSpMk id="37" creationId="{A5A72F27-6729-4B8E-BC92-D82C743DC9A4}"/>
          </ac:cxnSpMkLst>
        </pc:cxnChg>
        <pc:cxnChg chg="add del mod">
          <ac:chgData name="ゲスト ユーザー" userId="" providerId="Windows Live" clId="Web-{4F33ACC5-97A7-4625-B698-0E72A82CC9D2}" dt="2021-04-14T09:40:03.368" v="1076"/>
          <ac:cxnSpMkLst>
            <pc:docMk/>
            <pc:sldMk cId="3946862283" sldId="355"/>
            <ac:cxnSpMk id="41" creationId="{2CB95B71-5247-42E1-A76E-FF59C0DB3A46}"/>
          </ac:cxnSpMkLst>
        </pc:cxnChg>
      </pc:sldChg>
      <pc:sldChg chg="addSp delSp modSp add">
        <pc:chgData name="ゲスト ユーザー" userId="" providerId="Windows Live" clId="Web-{4F33ACC5-97A7-4625-B698-0E72A82CC9D2}" dt="2021-04-14T09:10:03.051" v="578" actId="1076"/>
        <pc:sldMkLst>
          <pc:docMk/>
          <pc:sldMk cId="417884195" sldId="356"/>
        </pc:sldMkLst>
        <pc:spChg chg="mod">
          <ac:chgData name="ゲスト ユーザー" userId="" providerId="Windows Live" clId="Web-{4F33ACC5-97A7-4625-B698-0E72A82CC9D2}" dt="2021-04-14T09:08:51.784" v="549" actId="14100"/>
          <ac:spMkLst>
            <pc:docMk/>
            <pc:sldMk cId="417884195" sldId="356"/>
            <ac:spMk id="2" creationId="{8A2E0526-55FE-49DC-A249-8E7930DEA3AF}"/>
          </ac:spMkLst>
        </pc:spChg>
        <pc:spChg chg="add mod">
          <ac:chgData name="ゲスト ユーザー" userId="" providerId="Windows Live" clId="Web-{4F33ACC5-97A7-4625-B698-0E72A82CC9D2}" dt="2021-04-14T09:04:35.232" v="483" actId="1076"/>
          <ac:spMkLst>
            <pc:docMk/>
            <pc:sldMk cId="417884195" sldId="356"/>
            <ac:spMk id="3" creationId="{8CC80356-C1A5-4ED7-A2FC-EABBE4275189}"/>
          </ac:spMkLst>
        </pc:spChg>
        <pc:spChg chg="add del mod">
          <ac:chgData name="ゲスト ユーザー" userId="" providerId="Windows Live" clId="Web-{4F33ACC5-97A7-4625-B698-0E72A82CC9D2}" dt="2021-04-14T09:04:37.685" v="486"/>
          <ac:spMkLst>
            <pc:docMk/>
            <pc:sldMk cId="417884195" sldId="356"/>
            <ac:spMk id="5" creationId="{F23BF3B0-FDF2-4AE2-B5DC-FBADC72E757A}"/>
          </ac:spMkLst>
        </pc:spChg>
        <pc:spChg chg="add mod">
          <ac:chgData name="ゲスト ユーザー" userId="" providerId="Windows Live" clId="Web-{4F33ACC5-97A7-4625-B698-0E72A82CC9D2}" dt="2021-04-14T09:04:35.248" v="485" actId="1076"/>
          <ac:spMkLst>
            <pc:docMk/>
            <pc:sldMk cId="417884195" sldId="356"/>
            <ac:spMk id="6" creationId="{9B351373-61F5-4ABD-AACE-C9FB200F3C68}"/>
          </ac:spMkLst>
        </pc:spChg>
        <pc:spChg chg="del">
          <ac:chgData name="ゲスト ユーザー" userId="" providerId="Windows Live" clId="Web-{4F33ACC5-97A7-4625-B698-0E72A82CC9D2}" dt="2021-04-14T09:04:46.654" v="488"/>
          <ac:spMkLst>
            <pc:docMk/>
            <pc:sldMk cId="417884195" sldId="356"/>
            <ac:spMk id="7" creationId="{FED5C488-5CBA-4221-B4E4-52EF15F5BC2E}"/>
          </ac:spMkLst>
        </pc:spChg>
        <pc:spChg chg="del">
          <ac:chgData name="ゲスト ユーザー" userId="" providerId="Windows Live" clId="Web-{4F33ACC5-97A7-4625-B698-0E72A82CC9D2}" dt="2021-04-14T09:04:44.920" v="487"/>
          <ac:spMkLst>
            <pc:docMk/>
            <pc:sldMk cId="417884195" sldId="356"/>
            <ac:spMk id="8" creationId="{C2A79FFB-3BB6-4837-B522-FC987702318E}"/>
          </ac:spMkLst>
        </pc:spChg>
        <pc:spChg chg="del">
          <ac:chgData name="ゲスト ユーザー" userId="" providerId="Windows Live" clId="Web-{4F33ACC5-97A7-4625-B698-0E72A82CC9D2}" dt="2021-04-14T09:04:48.561" v="489"/>
          <ac:spMkLst>
            <pc:docMk/>
            <pc:sldMk cId="417884195" sldId="356"/>
            <ac:spMk id="9" creationId="{B4CE2FEC-D9CA-4819-B467-F893AE227186}"/>
          </ac:spMkLst>
        </pc:spChg>
        <pc:spChg chg="add mod">
          <ac:chgData name="ゲスト ユーザー" userId="" providerId="Windows Live" clId="Web-{4F33ACC5-97A7-4625-B698-0E72A82CC9D2}" dt="2021-04-14T09:08:59.347" v="554" actId="20577"/>
          <ac:spMkLst>
            <pc:docMk/>
            <pc:sldMk cId="417884195" sldId="356"/>
            <ac:spMk id="16" creationId="{EE46083A-AB63-43FE-A3A7-C078F8E56F72}"/>
          </ac:spMkLst>
        </pc:spChg>
        <pc:spChg chg="add mod">
          <ac:chgData name="ゲスト ユーザー" userId="" providerId="Windows Live" clId="Web-{4F33ACC5-97A7-4625-B698-0E72A82CC9D2}" dt="2021-04-14T09:09:32.816" v="569" actId="20577"/>
          <ac:spMkLst>
            <pc:docMk/>
            <pc:sldMk cId="417884195" sldId="356"/>
            <ac:spMk id="17" creationId="{9375C86A-304D-4244-83A0-D68EC662C475}"/>
          </ac:spMkLst>
        </pc:spChg>
        <pc:spChg chg="add mod">
          <ac:chgData name="ゲスト ユーザー" userId="" providerId="Windows Live" clId="Web-{4F33ACC5-97A7-4625-B698-0E72A82CC9D2}" dt="2021-04-14T09:09:42.348" v="573" actId="20577"/>
          <ac:spMkLst>
            <pc:docMk/>
            <pc:sldMk cId="417884195" sldId="356"/>
            <ac:spMk id="18" creationId="{60673B82-E443-4AA9-9308-7F7198CAA02A}"/>
          </ac:spMkLst>
        </pc:spChg>
        <pc:spChg chg="mod">
          <ac:chgData name="ゲスト ユーザー" userId="" providerId="Windows Live" clId="Web-{4F33ACC5-97A7-4625-B698-0E72A82CC9D2}" dt="2021-04-14T09:03:59.794" v="475" actId="20577"/>
          <ac:spMkLst>
            <pc:docMk/>
            <pc:sldMk cId="417884195" sldId="356"/>
            <ac:spMk id="192" creationId="{00000000-0000-0000-0000-000000000000}"/>
          </ac:spMkLst>
        </pc:spChg>
        <pc:spChg chg="mod">
          <ac:chgData name="ゲスト ユーザー" userId="" providerId="Windows Live" clId="Web-{4F33ACC5-97A7-4625-B698-0E72A82CC9D2}" dt="2021-04-14T09:09:24.113" v="566" actId="20577"/>
          <ac:spMkLst>
            <pc:docMk/>
            <pc:sldMk cId="417884195" sldId="356"/>
            <ac:spMk id="193" creationId="{00000000-0000-0000-0000-000000000000}"/>
          </ac:spMkLst>
        </pc:spChg>
        <pc:picChg chg="del">
          <ac:chgData name="ゲスト ユーザー" userId="" providerId="Windows Live" clId="Web-{4F33ACC5-97A7-4625-B698-0E72A82CC9D2}" dt="2021-04-14T09:04:50.545" v="490"/>
          <ac:picMkLst>
            <pc:docMk/>
            <pc:sldMk cId="417884195" sldId="356"/>
            <ac:picMk id="4" creationId="{4D856B80-3247-4007-B9B3-4406B7E09AFC}"/>
          </ac:picMkLst>
        </pc:picChg>
        <pc:picChg chg="add mod">
          <ac:chgData name="ゲスト ユーザー" userId="" providerId="Windows Live" clId="Web-{4F33ACC5-97A7-4625-B698-0E72A82CC9D2}" dt="2021-04-14T09:09:59.192" v="576" actId="14100"/>
          <ac:picMkLst>
            <pc:docMk/>
            <pc:sldMk cId="417884195" sldId="356"/>
            <ac:picMk id="11" creationId="{EE4A41E2-D9B2-4D49-9C4B-F14C4C09157E}"/>
          </ac:picMkLst>
        </pc:picChg>
        <pc:picChg chg="add mod">
          <ac:chgData name="ゲスト ユーザー" userId="" providerId="Windows Live" clId="Web-{4F33ACC5-97A7-4625-B698-0E72A82CC9D2}" dt="2021-04-14T09:10:03.051" v="578" actId="1076"/>
          <ac:picMkLst>
            <pc:docMk/>
            <pc:sldMk cId="417884195" sldId="356"/>
            <ac:picMk id="13" creationId="{FFCE94E5-7FC4-4EC7-8440-4F3D3AA40971}"/>
          </ac:picMkLst>
        </pc:picChg>
      </pc:sldChg>
      <pc:sldChg chg="del">
        <pc:chgData name="ゲスト ユーザー" userId="" providerId="Windows Live" clId="Web-{4F33ACC5-97A7-4625-B698-0E72A82CC9D2}" dt="2021-04-14T08:25:32.904" v="72"/>
        <pc:sldMkLst>
          <pc:docMk/>
          <pc:sldMk cId="3079883202" sldId="356"/>
        </pc:sldMkLst>
      </pc:sldChg>
      <pc:sldChg chg="del">
        <pc:chgData name="ゲスト ユーザー" userId="" providerId="Windows Live" clId="Web-{4F33ACC5-97A7-4625-B698-0E72A82CC9D2}" dt="2021-04-14T08:25:32.904" v="71"/>
        <pc:sldMkLst>
          <pc:docMk/>
          <pc:sldMk cId="826447724" sldId="357"/>
        </pc:sldMkLst>
      </pc:sldChg>
      <pc:sldChg chg="addSp delSp modSp add ord replId">
        <pc:chgData name="ゲスト ユーザー" userId="" providerId="Windows Live" clId="Web-{4F33ACC5-97A7-4625-B698-0E72A82CC9D2}" dt="2021-04-14T09:26:16.227" v="913" actId="20577"/>
        <pc:sldMkLst>
          <pc:docMk/>
          <pc:sldMk cId="1964687424" sldId="357"/>
        </pc:sldMkLst>
        <pc:spChg chg="mod">
          <ac:chgData name="ゲスト ユーザー" userId="" providerId="Windows Live" clId="Web-{4F33ACC5-97A7-4625-B698-0E72A82CC9D2}" dt="2021-04-14T09:26:03.399" v="909" actId="20577"/>
          <ac:spMkLst>
            <pc:docMk/>
            <pc:sldMk cId="1964687424" sldId="357"/>
            <ac:spMk id="2" creationId="{89E8158B-5EEC-45B0-8FEB-AB7342825C24}"/>
          </ac:spMkLst>
        </pc:spChg>
        <pc:spChg chg="add">
          <ac:chgData name="ゲスト ユーザー" userId="" providerId="Windows Live" clId="Web-{4F33ACC5-97A7-4625-B698-0E72A82CC9D2}" dt="2021-04-14T09:26:07.602" v="910"/>
          <ac:spMkLst>
            <pc:docMk/>
            <pc:sldMk cId="1964687424" sldId="357"/>
            <ac:spMk id="4" creationId="{6AA9D3DE-B8CD-4F94-B4F0-925099F9DDE5}"/>
          </ac:spMkLst>
        </pc:spChg>
        <pc:spChg chg="add mod">
          <ac:chgData name="ゲスト ユーザー" userId="" providerId="Windows Live" clId="Web-{4F33ACC5-97A7-4625-B698-0E72A82CC9D2}" dt="2021-04-14T09:26:16.227" v="913" actId="20577"/>
          <ac:spMkLst>
            <pc:docMk/>
            <pc:sldMk cId="1964687424" sldId="357"/>
            <ac:spMk id="6" creationId="{436D4407-5C00-4C91-AE37-574F4B94162E}"/>
          </ac:spMkLst>
        </pc:spChg>
        <pc:spChg chg="mod">
          <ac:chgData name="ゲスト ユーザー" userId="" providerId="Windows Live" clId="Web-{4F33ACC5-97A7-4625-B698-0E72A82CC9D2}" dt="2021-04-14T09:23:57.927" v="878" actId="20577"/>
          <ac:spMkLst>
            <pc:docMk/>
            <pc:sldMk cId="1964687424" sldId="357"/>
            <ac:spMk id="7" creationId="{59823A91-67DA-4DA1-AFD3-629BADB5BE14}"/>
          </ac:spMkLst>
        </pc:spChg>
        <pc:spChg chg="mod">
          <ac:chgData name="ゲスト ユーザー" userId="" providerId="Windows Live" clId="Web-{4F33ACC5-97A7-4625-B698-0E72A82CC9D2}" dt="2021-04-14T09:24:21.740" v="881" actId="20577"/>
          <ac:spMkLst>
            <pc:docMk/>
            <pc:sldMk cId="1964687424" sldId="357"/>
            <ac:spMk id="11" creationId="{1E6485E0-4E0A-410D-8447-C900B67005A8}"/>
          </ac:spMkLst>
        </pc:spChg>
        <pc:spChg chg="mod">
          <ac:chgData name="ゲスト ユーザー" userId="" providerId="Windows Live" clId="Web-{4F33ACC5-97A7-4625-B698-0E72A82CC9D2}" dt="2021-04-14T09:24:16.412" v="880" actId="20577"/>
          <ac:spMkLst>
            <pc:docMk/>
            <pc:sldMk cId="1964687424" sldId="357"/>
            <ac:spMk id="22" creationId="{4661285A-09C6-4BE8-995B-FF36DCE3AE23}"/>
          </ac:spMkLst>
        </pc:spChg>
        <pc:spChg chg="mod">
          <ac:chgData name="ゲスト ユーザー" userId="" providerId="Windows Live" clId="Web-{4F33ACC5-97A7-4625-B698-0E72A82CC9D2}" dt="2021-04-14T09:24:26.975" v="883" actId="1076"/>
          <ac:spMkLst>
            <pc:docMk/>
            <pc:sldMk cId="1964687424" sldId="357"/>
            <ac:spMk id="23" creationId="{8D4732AF-E3AF-40AB-9048-080F2B080DB4}"/>
          </ac:spMkLst>
        </pc:spChg>
        <pc:picChg chg="add mod modCrop">
          <ac:chgData name="ゲスト ユーザー" userId="" providerId="Windows Live" clId="Web-{4F33ACC5-97A7-4625-B698-0E72A82CC9D2}" dt="2021-04-14T09:23:32.224" v="867" actId="1076"/>
          <ac:picMkLst>
            <pc:docMk/>
            <pc:sldMk cId="1964687424" sldId="357"/>
            <ac:picMk id="3" creationId="{8CEAFA43-E44D-409D-B8D2-620DA6FA4C9E}"/>
          </ac:picMkLst>
        </pc:picChg>
        <pc:picChg chg="add del">
          <ac:chgData name="ゲスト ユーザー" userId="" providerId="Windows Live" clId="Web-{4F33ACC5-97A7-4625-B698-0E72A82CC9D2}" dt="2021-04-14T09:21:57.487" v="816"/>
          <ac:picMkLst>
            <pc:docMk/>
            <pc:sldMk cId="1964687424" sldId="357"/>
            <ac:picMk id="17" creationId="{73CEFE3A-C079-4CBF-8CB3-B03409BCC488}"/>
          </ac:picMkLst>
        </pc:picChg>
      </pc:sldChg>
      <pc:sldChg chg="del">
        <pc:chgData name="ゲスト ユーザー" userId="" providerId="Windows Live" clId="Web-{4F33ACC5-97A7-4625-B698-0E72A82CC9D2}" dt="2021-04-14T08:25:32.904" v="70"/>
        <pc:sldMkLst>
          <pc:docMk/>
          <pc:sldMk cId="303042461" sldId="358"/>
        </pc:sldMkLst>
      </pc:sldChg>
      <pc:sldChg chg="addSp delSp modSp new">
        <pc:chgData name="ゲスト ユーザー" userId="" providerId="Windows Live" clId="Web-{4F33ACC5-97A7-4625-B698-0E72A82CC9D2}" dt="2021-04-14T09:59:30.392" v="1384" actId="1076"/>
        <pc:sldMkLst>
          <pc:docMk/>
          <pc:sldMk cId="2582790357" sldId="358"/>
        </pc:sldMkLst>
        <pc:spChg chg="mod">
          <ac:chgData name="ゲスト ユーザー" userId="" providerId="Windows Live" clId="Web-{4F33ACC5-97A7-4625-B698-0E72A82CC9D2}" dt="2021-04-14T09:52:59.962" v="1251" actId="20577"/>
          <ac:spMkLst>
            <pc:docMk/>
            <pc:sldMk cId="2582790357" sldId="358"/>
            <ac:spMk id="2" creationId="{2927E92E-2C72-4201-A763-D8A2E8655576}"/>
          </ac:spMkLst>
        </pc:spChg>
        <pc:spChg chg="mod">
          <ac:chgData name="ゲスト ユーザー" userId="" providerId="Windows Live" clId="Web-{4F33ACC5-97A7-4625-B698-0E72A82CC9D2}" dt="2021-04-14T09:53:47.307" v="1268" actId="20577"/>
          <ac:spMkLst>
            <pc:docMk/>
            <pc:sldMk cId="2582790357" sldId="358"/>
            <ac:spMk id="6" creationId="{91CFACF5-16C3-4A28-8FD0-1D7500CD514B}"/>
          </ac:spMkLst>
        </pc:spChg>
        <pc:spChg chg="mod">
          <ac:chgData name="ゲスト ユーザー" userId="" providerId="Windows Live" clId="Web-{4F33ACC5-97A7-4625-B698-0E72A82CC9D2}" dt="2021-04-14T09:53:36.775" v="1265" actId="20577"/>
          <ac:spMkLst>
            <pc:docMk/>
            <pc:sldMk cId="2582790357" sldId="358"/>
            <ac:spMk id="10" creationId="{7F7E788D-FD3E-40A6-B999-FDF018B3AA55}"/>
          </ac:spMkLst>
        </pc:spChg>
        <pc:spChg chg="add mod">
          <ac:chgData name="ゲスト ユーザー" userId="" providerId="Windows Live" clId="Web-{4F33ACC5-97A7-4625-B698-0E72A82CC9D2}" dt="2021-04-14T09:50:02.146" v="1168" actId="1076"/>
          <ac:spMkLst>
            <pc:docMk/>
            <pc:sldMk cId="2582790357" sldId="358"/>
            <ac:spMk id="15" creationId="{FEAD8AC5-A220-44BA-A74E-5983A23DB230}"/>
          </ac:spMkLst>
        </pc:spChg>
        <pc:spChg chg="add mod">
          <ac:chgData name="ゲスト ユーザー" userId="" providerId="Windows Live" clId="Web-{4F33ACC5-97A7-4625-B698-0E72A82CC9D2}" dt="2021-04-14T09:50:58.928" v="1196" actId="1076"/>
          <ac:spMkLst>
            <pc:docMk/>
            <pc:sldMk cId="2582790357" sldId="358"/>
            <ac:spMk id="19" creationId="{BBD5186A-2E1C-4D9E-8127-1687F2F20E20}"/>
          </ac:spMkLst>
        </pc:spChg>
        <pc:spChg chg="add mod">
          <ac:chgData name="ゲスト ユーザー" userId="" providerId="Windows Live" clId="Web-{4F33ACC5-97A7-4625-B698-0E72A82CC9D2}" dt="2021-04-14T09:51:27.101" v="1204" actId="1076"/>
          <ac:spMkLst>
            <pc:docMk/>
            <pc:sldMk cId="2582790357" sldId="358"/>
            <ac:spMk id="23" creationId="{F221E326-6CE6-4B6A-B983-E4A6B6BB4BFE}"/>
          </ac:spMkLst>
        </pc:spChg>
        <pc:spChg chg="add mod">
          <ac:chgData name="ゲスト ユーザー" userId="" providerId="Windows Live" clId="Web-{4F33ACC5-97A7-4625-B698-0E72A82CC9D2}" dt="2021-04-14T09:53:05.493" v="1254" actId="1076"/>
          <ac:spMkLst>
            <pc:docMk/>
            <pc:sldMk cId="2582790357" sldId="358"/>
            <ac:spMk id="25" creationId="{4399C757-E465-4A62-AEB2-A7C54E1F7B22}"/>
          </ac:spMkLst>
        </pc:spChg>
        <pc:spChg chg="add mod">
          <ac:chgData name="ゲスト ユーザー" userId="" providerId="Windows Live" clId="Web-{4F33ACC5-97A7-4625-B698-0E72A82CC9D2}" dt="2021-04-14T09:53:18.056" v="1263" actId="1076"/>
          <ac:spMkLst>
            <pc:docMk/>
            <pc:sldMk cId="2582790357" sldId="358"/>
            <ac:spMk id="27" creationId="{3DEAA446-0A6E-4E74-BEC1-4DA15817D23F}"/>
          </ac:spMkLst>
        </pc:spChg>
        <pc:spChg chg="add del">
          <ac:chgData name="ゲスト ユーザー" userId="" providerId="Windows Live" clId="Web-{4F33ACC5-97A7-4625-B698-0E72A82CC9D2}" dt="2021-04-14T09:53:58.119" v="1272"/>
          <ac:spMkLst>
            <pc:docMk/>
            <pc:sldMk cId="2582790357" sldId="358"/>
            <ac:spMk id="29" creationId="{8C8B6354-8109-4F8A-981B-B255919D390D}"/>
          </ac:spMkLst>
        </pc:spChg>
        <pc:spChg chg="add del">
          <ac:chgData name="ゲスト ユーザー" userId="" providerId="Windows Live" clId="Web-{4F33ACC5-97A7-4625-B698-0E72A82CC9D2}" dt="2021-04-14T09:53:58.119" v="1271"/>
          <ac:spMkLst>
            <pc:docMk/>
            <pc:sldMk cId="2582790357" sldId="358"/>
            <ac:spMk id="31" creationId="{1456D25F-AAEF-4062-8539-732B06283AD5}"/>
          </ac:spMkLst>
        </pc:spChg>
        <pc:spChg chg="add mod">
          <ac:chgData name="ゲスト ユーザー" userId="" providerId="Windows Live" clId="Web-{4F33ACC5-97A7-4625-B698-0E72A82CC9D2}" dt="2021-04-14T09:54:16.229" v="1279" actId="1076"/>
          <ac:spMkLst>
            <pc:docMk/>
            <pc:sldMk cId="2582790357" sldId="358"/>
            <ac:spMk id="33" creationId="{FD451B3B-06D7-4230-B6BE-7612811D153C}"/>
          </ac:spMkLst>
        </pc:spChg>
        <pc:spChg chg="add mod">
          <ac:chgData name="ゲスト ユーザー" userId="" providerId="Windows Live" clId="Web-{4F33ACC5-97A7-4625-B698-0E72A82CC9D2}" dt="2021-04-14T09:54:28.120" v="1286" actId="1076"/>
          <ac:spMkLst>
            <pc:docMk/>
            <pc:sldMk cId="2582790357" sldId="358"/>
            <ac:spMk id="34" creationId="{AE8BEE64-32C1-4662-80DD-B649CBC53062}"/>
          </ac:spMkLst>
        </pc:spChg>
        <pc:spChg chg="add mod">
          <ac:chgData name="ゲスト ユーザー" userId="" providerId="Windows Live" clId="Web-{4F33ACC5-97A7-4625-B698-0E72A82CC9D2}" dt="2021-04-14T09:54:37.198" v="1291" actId="20577"/>
          <ac:spMkLst>
            <pc:docMk/>
            <pc:sldMk cId="2582790357" sldId="358"/>
            <ac:spMk id="35" creationId="{E4BAEC78-0808-4B26-B1E7-C2C54E44758F}"/>
          </ac:spMkLst>
        </pc:spChg>
        <pc:spChg chg="add mod">
          <ac:chgData name="ゲスト ユーザー" userId="" providerId="Windows Live" clId="Web-{4F33ACC5-97A7-4625-B698-0E72A82CC9D2}" dt="2021-04-14T09:54:47.495" v="1296" actId="20577"/>
          <ac:spMkLst>
            <pc:docMk/>
            <pc:sldMk cId="2582790357" sldId="358"/>
            <ac:spMk id="36" creationId="{4FAC0731-E066-40AF-BCC9-1AFADB8F73A0}"/>
          </ac:spMkLst>
        </pc:spChg>
        <pc:spChg chg="add mod">
          <ac:chgData name="ゲスト ユーザー" userId="" providerId="Windows Live" clId="Web-{4F33ACC5-97A7-4625-B698-0E72A82CC9D2}" dt="2021-04-14T09:54:54.699" v="1299" actId="20577"/>
          <ac:spMkLst>
            <pc:docMk/>
            <pc:sldMk cId="2582790357" sldId="358"/>
            <ac:spMk id="37" creationId="{98927754-D33A-4A43-8904-A5FAFE447AD2}"/>
          </ac:spMkLst>
        </pc:spChg>
        <pc:spChg chg="add mod">
          <ac:chgData name="ゲスト ユーザー" userId="" providerId="Windows Live" clId="Web-{4F33ACC5-97A7-4625-B698-0E72A82CC9D2}" dt="2021-04-14T09:55:03.199" v="1302" actId="20577"/>
          <ac:spMkLst>
            <pc:docMk/>
            <pc:sldMk cId="2582790357" sldId="358"/>
            <ac:spMk id="38" creationId="{D593461A-0CF5-491F-9FBE-556D11C8A01A}"/>
          </ac:spMkLst>
        </pc:spChg>
        <pc:spChg chg="add mod">
          <ac:chgData name="ゲスト ユーザー" userId="" providerId="Windows Live" clId="Web-{4F33ACC5-97A7-4625-B698-0E72A82CC9D2}" dt="2021-04-14T09:55:11.433" v="1304" actId="1076"/>
          <ac:spMkLst>
            <pc:docMk/>
            <pc:sldMk cId="2582790357" sldId="358"/>
            <ac:spMk id="39" creationId="{431FF9EB-90DE-44A3-97CF-C8307DA3BEF1}"/>
          </ac:spMkLst>
        </pc:spChg>
        <pc:spChg chg="add mod">
          <ac:chgData name="ゲスト ユーザー" userId="" providerId="Windows Live" clId="Web-{4F33ACC5-97A7-4625-B698-0E72A82CC9D2}" dt="2021-04-14T09:59:30.392" v="1384" actId="1076"/>
          <ac:spMkLst>
            <pc:docMk/>
            <pc:sldMk cId="2582790357" sldId="358"/>
            <ac:spMk id="40" creationId="{028E3A5B-97AC-46A0-B754-93B519B40B3F}"/>
          </ac:spMkLst>
        </pc:spChg>
        <pc:grpChg chg="add mod">
          <ac:chgData name="ゲスト ユーザー" userId="" providerId="Windows Live" clId="Web-{4F33ACC5-97A7-4625-B698-0E72A82CC9D2}" dt="2021-04-14T09:47:22.158" v="1129" actId="1076"/>
          <ac:grpSpMkLst>
            <pc:docMk/>
            <pc:sldMk cId="2582790357" sldId="358"/>
            <ac:grpSpMk id="7" creationId="{401EA15B-2B7C-4F1D-BCCD-643A86547127}"/>
          </ac:grpSpMkLst>
        </pc:grpChg>
        <pc:grpChg chg="add mod">
          <ac:chgData name="ゲスト ユーザー" userId="" providerId="Windows Live" clId="Web-{4F33ACC5-97A7-4625-B698-0E72A82CC9D2}" dt="2021-04-14T09:47:15.768" v="1128" actId="1076"/>
          <ac:grpSpMkLst>
            <pc:docMk/>
            <pc:sldMk cId="2582790357" sldId="358"/>
            <ac:grpSpMk id="11" creationId="{1814893F-86F0-4943-9E8C-17E8EBCF0529}"/>
          </ac:grpSpMkLst>
        </pc:grpChg>
        <pc:grpChg chg="add mod">
          <ac:chgData name="ゲスト ユーザー" userId="" providerId="Windows Live" clId="Web-{4F33ACC5-97A7-4625-B698-0E72A82CC9D2}" dt="2021-04-14T09:50:58.944" v="1197" actId="1076"/>
          <ac:grpSpMkLst>
            <pc:docMk/>
            <pc:sldMk cId="2582790357" sldId="358"/>
            <ac:grpSpMk id="18" creationId="{AF5E3597-680B-486B-8903-4BBB41921931}"/>
          </ac:grpSpMkLst>
        </pc:grpChg>
        <pc:picChg chg="add">
          <ac:chgData name="ゲスト ユーザー" userId="" providerId="Windows Live" clId="Web-{4F33ACC5-97A7-4625-B698-0E72A82CC9D2}" dt="2021-04-14T09:48:51.270" v="1161"/>
          <ac:picMkLst>
            <pc:docMk/>
            <pc:sldMk cId="2582790357" sldId="358"/>
            <ac:picMk id="17" creationId="{1FDE21EB-9559-4520-8EDB-9BE95A4289BE}"/>
          </ac:picMkLst>
        </pc:picChg>
        <pc:picChg chg="add del">
          <ac:chgData name="ゲスト ユーザー" userId="" providerId="Windows Live" clId="Web-{4F33ACC5-97A7-4625-B698-0E72A82CC9D2}" dt="2021-04-14T09:51:08.616" v="1199"/>
          <ac:picMkLst>
            <pc:docMk/>
            <pc:sldMk cId="2582790357" sldId="358"/>
            <ac:picMk id="21" creationId="{0E84AFAF-2252-4338-90B8-AF7CAD30B828}"/>
          </ac:picMkLst>
        </pc:picChg>
        <pc:cxnChg chg="add ord">
          <ac:chgData name="ゲスト ユーザー" userId="" providerId="Windows Live" clId="Web-{4F33ACC5-97A7-4625-B698-0E72A82CC9D2}" dt="2021-04-14T09:49:02.942" v="1162"/>
          <ac:cxnSpMkLst>
            <pc:docMk/>
            <pc:sldMk cId="2582790357" sldId="358"/>
            <ac:cxnSpMk id="13" creationId="{92E19AE6-4DBB-48C9-B1A4-B1C446235BD6}"/>
          </ac:cxnSpMkLst>
        </pc:cxnChg>
      </pc:sldChg>
      <pc:sldChg chg="addSp delSp modSp new">
        <pc:chgData name="ゲスト ユーザー" userId="" providerId="Windows Live" clId="Web-{4F33ACC5-97A7-4625-B698-0E72A82CC9D2}" dt="2021-04-14T09:59:39.486" v="1385"/>
        <pc:sldMkLst>
          <pc:docMk/>
          <pc:sldMk cId="2556567827" sldId="359"/>
        </pc:sldMkLst>
        <pc:spChg chg="mod">
          <ac:chgData name="ゲスト ユーザー" userId="" providerId="Windows Live" clId="Web-{4F33ACC5-97A7-4625-B698-0E72A82CC9D2}" dt="2021-04-14T09:58:56.313" v="1376" actId="20577"/>
          <ac:spMkLst>
            <pc:docMk/>
            <pc:sldMk cId="2556567827" sldId="359"/>
            <ac:spMk id="6" creationId="{89F47B21-6F06-4DB6-B09D-FBDAD7CF1597}"/>
          </ac:spMkLst>
        </pc:spChg>
        <pc:spChg chg="mod">
          <ac:chgData name="ゲスト ユーザー" userId="" providerId="Windows Live" clId="Web-{4F33ACC5-97A7-4625-B698-0E72A82CC9D2}" dt="2021-04-14T09:56:42.248" v="1343" actId="20577"/>
          <ac:spMkLst>
            <pc:docMk/>
            <pc:sldMk cId="2556567827" sldId="359"/>
            <ac:spMk id="10" creationId="{61369F3A-7651-444E-8757-3DDD2AB3E3B6}"/>
          </ac:spMkLst>
        </pc:spChg>
        <pc:spChg chg="add del mod">
          <ac:chgData name="ゲスト ユーザー" userId="" providerId="Windows Live" clId="Web-{4F33ACC5-97A7-4625-B698-0E72A82CC9D2}" dt="2021-04-14T09:59:14.251" v="1382"/>
          <ac:spMkLst>
            <pc:docMk/>
            <pc:sldMk cId="2556567827" sldId="359"/>
            <ac:spMk id="13" creationId="{C0D65619-1958-4C10-845A-F58A49EB0074}"/>
          </ac:spMkLst>
        </pc:spChg>
        <pc:spChg chg="add del mod">
          <ac:chgData name="ゲスト ユーザー" userId="" providerId="Windows Live" clId="Web-{4F33ACC5-97A7-4625-B698-0E72A82CC9D2}" dt="2021-04-14T09:59:11.891" v="1380"/>
          <ac:spMkLst>
            <pc:docMk/>
            <pc:sldMk cId="2556567827" sldId="359"/>
            <ac:spMk id="17" creationId="{692724BF-AEAE-4A1E-A44B-47A6256CFA85}"/>
          </ac:spMkLst>
        </pc:spChg>
        <pc:spChg chg="add del mod">
          <ac:chgData name="ゲスト ユーザー" userId="" providerId="Windows Live" clId="Web-{4F33ACC5-97A7-4625-B698-0E72A82CC9D2}" dt="2021-04-14T09:59:11.891" v="1378"/>
          <ac:spMkLst>
            <pc:docMk/>
            <pc:sldMk cId="2556567827" sldId="359"/>
            <ac:spMk id="21" creationId="{384A5B79-3FBC-4010-B91B-11332827A170}"/>
          </ac:spMkLst>
        </pc:spChg>
        <pc:spChg chg="add del mod">
          <ac:chgData name="ゲスト ユーザー" userId="" providerId="Windows Live" clId="Web-{4F33ACC5-97A7-4625-B698-0E72A82CC9D2}" dt="2021-04-14T09:59:39.486" v="1385"/>
          <ac:spMkLst>
            <pc:docMk/>
            <pc:sldMk cId="2556567827" sldId="359"/>
            <ac:spMk id="28" creationId="{C19FA4FA-F8AD-4725-A643-E9E832D8635B}"/>
          </ac:spMkLst>
        </pc:spChg>
        <pc:spChg chg="add mod">
          <ac:chgData name="ゲスト ユーザー" userId="" providerId="Windows Live" clId="Web-{4F33ACC5-97A7-4625-B698-0E72A82CC9D2}" dt="2021-04-14T09:59:18.423" v="1383" actId="20577"/>
          <ac:spMkLst>
            <pc:docMk/>
            <pc:sldMk cId="2556567827" sldId="359"/>
            <ac:spMk id="29" creationId="{78A7F43E-D852-421D-BA2C-F59CFC24A3F0}"/>
          </ac:spMkLst>
        </pc:spChg>
        <pc:grpChg chg="add">
          <ac:chgData name="ゲスト ユーザー" userId="" providerId="Windows Live" clId="Web-{4F33ACC5-97A7-4625-B698-0E72A82CC9D2}" dt="2021-04-14T09:56:02.606" v="1310"/>
          <ac:grpSpMkLst>
            <pc:docMk/>
            <pc:sldMk cId="2556567827" sldId="359"/>
            <ac:grpSpMk id="7" creationId="{E05A7744-1C3D-4C10-905B-412A873C1E51}"/>
          </ac:grpSpMkLst>
        </pc:grpChg>
        <pc:grpChg chg="add">
          <ac:chgData name="ゲスト ユーザー" userId="" providerId="Windows Live" clId="Web-{4F33ACC5-97A7-4625-B698-0E72A82CC9D2}" dt="2021-04-14T09:56:02.778" v="1311"/>
          <ac:grpSpMkLst>
            <pc:docMk/>
            <pc:sldMk cId="2556567827" sldId="359"/>
            <ac:grpSpMk id="11" creationId="{9BAA1F65-E635-4577-A721-54D36B48C357}"/>
          </ac:grpSpMkLst>
        </pc:grpChg>
        <pc:grpChg chg="add mod">
          <ac:chgData name="ゲスト ユーザー" userId="" providerId="Windows Live" clId="Web-{4F33ACC5-97A7-4625-B698-0E72A82CC9D2}" dt="2021-04-14T09:58:30.531" v="1367" actId="1076"/>
          <ac:grpSpMkLst>
            <pc:docMk/>
            <pc:sldMk cId="2556567827" sldId="359"/>
            <ac:grpSpMk id="26" creationId="{3F629338-7EFD-4216-B4B1-BD05604005F7}"/>
          </ac:grpSpMkLst>
        </pc:grpChg>
        <pc:picChg chg="add del mod">
          <ac:chgData name="ゲスト ユーザー" userId="" providerId="Windows Live" clId="Web-{4F33ACC5-97A7-4625-B698-0E72A82CC9D2}" dt="2021-04-14T09:59:11.907" v="1381"/>
          <ac:picMkLst>
            <pc:docMk/>
            <pc:sldMk cId="2556567827" sldId="359"/>
            <ac:picMk id="15" creationId="{82ED0F8B-1324-4CA0-9CB5-7326395F9CB5}"/>
          </ac:picMkLst>
        </pc:picChg>
        <pc:cxnChg chg="add del mod">
          <ac:chgData name="ゲスト ユーザー" userId="" providerId="Windows Live" clId="Web-{4F33ACC5-97A7-4625-B698-0E72A82CC9D2}" dt="2021-04-14T09:59:11.891" v="1379"/>
          <ac:cxnSpMkLst>
            <pc:docMk/>
            <pc:sldMk cId="2556567827" sldId="359"/>
            <ac:cxnSpMk id="19" creationId="{0868A3D8-0385-4EBB-A2F7-4B37843D6F17}"/>
          </ac:cxnSpMkLst>
        </pc:cxnChg>
      </pc:sldChg>
      <pc:sldChg chg="del">
        <pc:chgData name="ゲスト ユーザー" userId="" providerId="Windows Live" clId="Web-{4F33ACC5-97A7-4625-B698-0E72A82CC9D2}" dt="2021-04-14T08:25:32.904" v="69"/>
        <pc:sldMkLst>
          <pc:docMk/>
          <pc:sldMk cId="3242784515" sldId="359"/>
        </pc:sldMkLst>
      </pc:sldChg>
      <pc:sldChg chg="del">
        <pc:chgData name="ゲスト ユーザー" userId="" providerId="Windows Live" clId="Web-{4F33ACC5-97A7-4625-B698-0E72A82CC9D2}" dt="2021-04-14T08:25:32.904" v="68"/>
        <pc:sldMkLst>
          <pc:docMk/>
          <pc:sldMk cId="896395589" sldId="360"/>
        </pc:sldMkLst>
      </pc:sldChg>
      <pc:sldChg chg="add replId">
        <pc:chgData name="ゲスト ユーザー" userId="" providerId="Windows Live" clId="Web-{4F33ACC5-97A7-4625-B698-0E72A82CC9D2}" dt="2021-04-14T09:58:59.969" v="1377"/>
        <pc:sldMkLst>
          <pc:docMk/>
          <pc:sldMk cId="3382863116" sldId="360"/>
        </pc:sldMkLst>
      </pc:sldChg>
      <pc:sldChg chg="del">
        <pc:chgData name="ゲスト ユーザー" userId="" providerId="Windows Live" clId="Web-{4F33ACC5-97A7-4625-B698-0E72A82CC9D2}" dt="2021-04-14T08:25:32.889" v="67"/>
        <pc:sldMkLst>
          <pc:docMk/>
          <pc:sldMk cId="1864783245" sldId="361"/>
        </pc:sldMkLst>
      </pc:sldChg>
      <pc:sldChg chg="del">
        <pc:chgData name="ゲスト ユーザー" userId="" providerId="Windows Live" clId="Web-{4F33ACC5-97A7-4625-B698-0E72A82CC9D2}" dt="2021-04-14T08:25:32.889" v="66"/>
        <pc:sldMkLst>
          <pc:docMk/>
          <pc:sldMk cId="4145547618" sldId="362"/>
        </pc:sldMkLst>
      </pc:sldChg>
      <pc:sldChg chg="del">
        <pc:chgData name="ゲスト ユーザー" userId="" providerId="Windows Live" clId="Web-{4F33ACC5-97A7-4625-B698-0E72A82CC9D2}" dt="2021-04-14T08:25:32.889" v="65"/>
        <pc:sldMkLst>
          <pc:docMk/>
          <pc:sldMk cId="170404140" sldId="364"/>
        </pc:sldMkLst>
      </pc:sldChg>
      <pc:sldChg chg="del">
        <pc:chgData name="ゲスト ユーザー" userId="" providerId="Windows Live" clId="Web-{4F33ACC5-97A7-4625-B698-0E72A82CC9D2}" dt="2021-04-14T08:25:32.889" v="62"/>
        <pc:sldMkLst>
          <pc:docMk/>
          <pc:sldMk cId="1795561290" sldId="365"/>
        </pc:sldMkLst>
      </pc:sldChg>
      <pc:sldChg chg="del">
        <pc:chgData name="ゲスト ユーザー" userId="" providerId="Windows Live" clId="Web-{4F33ACC5-97A7-4625-B698-0E72A82CC9D2}" dt="2021-04-14T08:25:32.889" v="59"/>
        <pc:sldMkLst>
          <pc:docMk/>
          <pc:sldMk cId="3087493695" sldId="366"/>
        </pc:sldMkLst>
      </pc:sldChg>
      <pc:sldChg chg="del">
        <pc:chgData name="ゲスト ユーザー" userId="" providerId="Windows Live" clId="Web-{4F33ACC5-97A7-4625-B698-0E72A82CC9D2}" dt="2021-04-14T08:25:32.889" v="60"/>
        <pc:sldMkLst>
          <pc:docMk/>
          <pc:sldMk cId="488341773" sldId="367"/>
        </pc:sldMkLst>
      </pc:sldChg>
      <pc:sldChg chg="del">
        <pc:chgData name="ゲスト ユーザー" userId="" providerId="Windows Live" clId="Web-{4F33ACC5-97A7-4625-B698-0E72A82CC9D2}" dt="2021-04-14T08:25:32.889" v="58"/>
        <pc:sldMkLst>
          <pc:docMk/>
          <pc:sldMk cId="2927455972" sldId="368"/>
        </pc:sldMkLst>
      </pc:sldChg>
      <pc:sldChg chg="del">
        <pc:chgData name="ゲスト ユーザー" userId="" providerId="Windows Live" clId="Web-{4F33ACC5-97A7-4625-B698-0E72A82CC9D2}" dt="2021-04-14T08:25:32.873" v="56"/>
        <pc:sldMkLst>
          <pc:docMk/>
          <pc:sldMk cId="1719630260" sldId="370"/>
        </pc:sldMkLst>
      </pc:sldChg>
      <pc:sldChg chg="del">
        <pc:chgData name="ゲスト ユーザー" userId="" providerId="Windows Live" clId="Web-{4F33ACC5-97A7-4625-B698-0E72A82CC9D2}" dt="2021-04-14T08:25:32.873" v="57"/>
        <pc:sldMkLst>
          <pc:docMk/>
          <pc:sldMk cId="4192991152" sldId="371"/>
        </pc:sldMkLst>
      </pc:sldChg>
      <pc:sldChg chg="del">
        <pc:chgData name="ゲスト ユーザー" userId="" providerId="Windows Live" clId="Web-{4F33ACC5-97A7-4625-B698-0E72A82CC9D2}" dt="2021-04-14T08:25:32.889" v="61"/>
        <pc:sldMkLst>
          <pc:docMk/>
          <pc:sldMk cId="2455326282" sldId="372"/>
        </pc:sldMkLst>
      </pc:sldChg>
      <pc:sldChg chg="del">
        <pc:chgData name="ゲスト ユーザー" userId="" providerId="Windows Live" clId="Web-{4F33ACC5-97A7-4625-B698-0E72A82CC9D2}" dt="2021-04-14T08:25:32.873" v="55"/>
        <pc:sldMkLst>
          <pc:docMk/>
          <pc:sldMk cId="4074803165" sldId="373"/>
        </pc:sldMkLst>
      </pc:sldChg>
      <pc:sldChg chg="del">
        <pc:chgData name="ゲスト ユーザー" userId="" providerId="Windows Live" clId="Web-{4F33ACC5-97A7-4625-B698-0E72A82CC9D2}" dt="2021-04-14T08:25:32.873" v="54"/>
        <pc:sldMkLst>
          <pc:docMk/>
          <pc:sldMk cId="1254657113" sldId="374"/>
        </pc:sldMkLst>
      </pc:sldChg>
      <pc:sldChg chg="del">
        <pc:chgData name="ゲスト ユーザー" userId="" providerId="Windows Live" clId="Web-{4F33ACC5-97A7-4625-B698-0E72A82CC9D2}" dt="2021-04-14T08:25:32.889" v="63"/>
        <pc:sldMkLst>
          <pc:docMk/>
          <pc:sldMk cId="2513527215" sldId="376"/>
        </pc:sldMkLst>
      </pc:sldChg>
      <pc:sldChg chg="del">
        <pc:chgData name="ゲスト ユーザー" userId="" providerId="Windows Live" clId="Web-{4F33ACC5-97A7-4625-B698-0E72A82CC9D2}" dt="2021-04-14T08:25:32.873" v="53"/>
        <pc:sldMkLst>
          <pc:docMk/>
          <pc:sldMk cId="785968945" sldId="377"/>
        </pc:sldMkLst>
      </pc:sldChg>
      <pc:sldChg chg="del">
        <pc:chgData name="ゲスト ユーザー" userId="" providerId="Windows Live" clId="Web-{4F33ACC5-97A7-4625-B698-0E72A82CC9D2}" dt="2021-04-14T08:25:32.857" v="46"/>
        <pc:sldMkLst>
          <pc:docMk/>
          <pc:sldMk cId="697717040" sldId="379"/>
        </pc:sldMkLst>
      </pc:sldChg>
      <pc:sldChg chg="del">
        <pc:chgData name="ゲスト ユーザー" userId="" providerId="Windows Live" clId="Web-{4F33ACC5-97A7-4625-B698-0E72A82CC9D2}" dt="2021-04-14T08:25:32.857" v="45"/>
        <pc:sldMkLst>
          <pc:docMk/>
          <pc:sldMk cId="487441661" sldId="380"/>
        </pc:sldMkLst>
      </pc:sldChg>
      <pc:sldChg chg="del">
        <pc:chgData name="ゲスト ユーザー" userId="" providerId="Windows Live" clId="Web-{4F33ACC5-97A7-4625-B698-0E72A82CC9D2}" dt="2021-04-14T08:25:32.857" v="44"/>
        <pc:sldMkLst>
          <pc:docMk/>
          <pc:sldMk cId="2238051154" sldId="381"/>
        </pc:sldMkLst>
      </pc:sldChg>
      <pc:sldChg chg="del">
        <pc:chgData name="ゲスト ユーザー" userId="" providerId="Windows Live" clId="Web-{4F33ACC5-97A7-4625-B698-0E72A82CC9D2}" dt="2021-04-14T08:25:32.857" v="40"/>
        <pc:sldMkLst>
          <pc:docMk/>
          <pc:sldMk cId="3960506076" sldId="382"/>
        </pc:sldMkLst>
      </pc:sldChg>
      <pc:sldChg chg="del">
        <pc:chgData name="ゲスト ユーザー" userId="" providerId="Windows Live" clId="Web-{4F33ACC5-97A7-4625-B698-0E72A82CC9D2}" dt="2021-04-14T08:25:32.857" v="43"/>
        <pc:sldMkLst>
          <pc:docMk/>
          <pc:sldMk cId="1458330479" sldId="383"/>
        </pc:sldMkLst>
      </pc:sldChg>
      <pc:sldChg chg="del">
        <pc:chgData name="ゲスト ユーザー" userId="" providerId="Windows Live" clId="Web-{4F33ACC5-97A7-4625-B698-0E72A82CC9D2}" dt="2021-04-14T08:25:32.857" v="41"/>
        <pc:sldMkLst>
          <pc:docMk/>
          <pc:sldMk cId="2825057280" sldId="384"/>
        </pc:sldMkLst>
      </pc:sldChg>
      <pc:sldChg chg="del">
        <pc:chgData name="ゲスト ユーザー" userId="" providerId="Windows Live" clId="Web-{4F33ACC5-97A7-4625-B698-0E72A82CC9D2}" dt="2021-04-14T08:25:32.857" v="42"/>
        <pc:sldMkLst>
          <pc:docMk/>
          <pc:sldMk cId="2882285039" sldId="385"/>
        </pc:sldMkLst>
      </pc:sldChg>
      <pc:sldChg chg="del">
        <pc:chgData name="ゲスト ユーザー" userId="" providerId="Windows Live" clId="Web-{4F33ACC5-97A7-4625-B698-0E72A82CC9D2}" dt="2021-04-14T08:25:32.857" v="39"/>
        <pc:sldMkLst>
          <pc:docMk/>
          <pc:sldMk cId="1763923060" sldId="386"/>
        </pc:sldMkLst>
      </pc:sldChg>
      <pc:sldChg chg="del">
        <pc:chgData name="ゲスト ユーザー" userId="" providerId="Windows Live" clId="Web-{4F33ACC5-97A7-4625-B698-0E72A82CC9D2}" dt="2021-04-14T08:25:32.857" v="38"/>
        <pc:sldMkLst>
          <pc:docMk/>
          <pc:sldMk cId="2804857496" sldId="387"/>
        </pc:sldMkLst>
      </pc:sldChg>
      <pc:sldChg chg="del">
        <pc:chgData name="ゲスト ユーザー" userId="" providerId="Windows Live" clId="Web-{4F33ACC5-97A7-4625-B698-0E72A82CC9D2}" dt="2021-04-14T08:25:32.857" v="37"/>
        <pc:sldMkLst>
          <pc:docMk/>
          <pc:sldMk cId="2958665779" sldId="388"/>
        </pc:sldMkLst>
      </pc:sldChg>
      <pc:sldChg chg="del">
        <pc:chgData name="ゲスト ユーザー" userId="" providerId="Windows Live" clId="Web-{4F33ACC5-97A7-4625-B698-0E72A82CC9D2}" dt="2021-04-14T08:25:32.857" v="36"/>
        <pc:sldMkLst>
          <pc:docMk/>
          <pc:sldMk cId="4013167309" sldId="389"/>
        </pc:sldMkLst>
      </pc:sldChg>
      <pc:sldChg chg="del">
        <pc:chgData name="ゲスト ユーザー" userId="" providerId="Windows Live" clId="Web-{4F33ACC5-97A7-4625-B698-0E72A82CC9D2}" dt="2021-04-14T08:25:32.842" v="35"/>
        <pc:sldMkLst>
          <pc:docMk/>
          <pc:sldMk cId="4192093228" sldId="390"/>
        </pc:sldMkLst>
      </pc:sldChg>
      <pc:sldChg chg="del">
        <pc:chgData name="ゲスト ユーザー" userId="" providerId="Windows Live" clId="Web-{4F33ACC5-97A7-4625-B698-0E72A82CC9D2}" dt="2021-04-14T08:25:32.842" v="34"/>
        <pc:sldMkLst>
          <pc:docMk/>
          <pc:sldMk cId="932313351" sldId="391"/>
        </pc:sldMkLst>
      </pc:sldChg>
      <pc:sldChg chg="del">
        <pc:chgData name="ゲスト ユーザー" userId="" providerId="Windows Live" clId="Web-{4F33ACC5-97A7-4625-B698-0E72A82CC9D2}" dt="2021-04-14T08:25:32.842" v="33"/>
        <pc:sldMkLst>
          <pc:docMk/>
          <pc:sldMk cId="3705177428" sldId="392"/>
        </pc:sldMkLst>
      </pc:sldChg>
      <pc:sldChg chg="del">
        <pc:chgData name="ゲスト ユーザー" userId="" providerId="Windows Live" clId="Web-{4F33ACC5-97A7-4625-B698-0E72A82CC9D2}" dt="2021-04-14T08:25:32.842" v="26"/>
        <pc:sldMkLst>
          <pc:docMk/>
          <pc:sldMk cId="3855619363" sldId="393"/>
        </pc:sldMkLst>
      </pc:sldChg>
      <pc:sldChg chg="del">
        <pc:chgData name="ゲスト ユーザー" userId="" providerId="Windows Live" clId="Web-{4F33ACC5-97A7-4625-B698-0E72A82CC9D2}" dt="2021-04-14T08:25:32.842" v="32"/>
        <pc:sldMkLst>
          <pc:docMk/>
          <pc:sldMk cId="1437993562" sldId="394"/>
        </pc:sldMkLst>
      </pc:sldChg>
      <pc:sldChg chg="del">
        <pc:chgData name="ゲスト ユーザー" userId="" providerId="Windows Live" clId="Web-{4F33ACC5-97A7-4625-B698-0E72A82CC9D2}" dt="2021-04-14T08:25:32.826" v="24"/>
        <pc:sldMkLst>
          <pc:docMk/>
          <pc:sldMk cId="3369891257" sldId="395"/>
        </pc:sldMkLst>
      </pc:sldChg>
      <pc:sldChg chg="del">
        <pc:chgData name="ゲスト ユーザー" userId="" providerId="Windows Live" clId="Web-{4F33ACC5-97A7-4625-B698-0E72A82CC9D2}" dt="2021-04-14T08:25:32.842" v="31"/>
        <pc:sldMkLst>
          <pc:docMk/>
          <pc:sldMk cId="2227321424" sldId="396"/>
        </pc:sldMkLst>
      </pc:sldChg>
      <pc:sldChg chg="del">
        <pc:chgData name="ゲスト ユーザー" userId="" providerId="Windows Live" clId="Web-{4F33ACC5-97A7-4625-B698-0E72A82CC9D2}" dt="2021-04-14T08:25:32.842" v="30"/>
        <pc:sldMkLst>
          <pc:docMk/>
          <pc:sldMk cId="3514552921" sldId="397"/>
        </pc:sldMkLst>
      </pc:sldChg>
      <pc:sldChg chg="del">
        <pc:chgData name="ゲスト ユーザー" userId="" providerId="Windows Live" clId="Web-{4F33ACC5-97A7-4625-B698-0E72A82CC9D2}" dt="2021-04-14T08:25:32.842" v="28"/>
        <pc:sldMkLst>
          <pc:docMk/>
          <pc:sldMk cId="3602866331" sldId="398"/>
        </pc:sldMkLst>
      </pc:sldChg>
      <pc:sldChg chg="del">
        <pc:chgData name="ゲスト ユーザー" userId="" providerId="Windows Live" clId="Web-{4F33ACC5-97A7-4625-B698-0E72A82CC9D2}" dt="2021-04-14T08:25:32.842" v="29"/>
        <pc:sldMkLst>
          <pc:docMk/>
          <pc:sldMk cId="1478276692" sldId="399"/>
        </pc:sldMkLst>
      </pc:sldChg>
      <pc:sldChg chg="del">
        <pc:chgData name="ゲスト ユーザー" userId="" providerId="Windows Live" clId="Web-{4F33ACC5-97A7-4625-B698-0E72A82CC9D2}" dt="2021-04-14T08:25:32.842" v="27"/>
        <pc:sldMkLst>
          <pc:docMk/>
          <pc:sldMk cId="1005707485" sldId="400"/>
        </pc:sldMkLst>
      </pc:sldChg>
      <pc:sldChg chg="del">
        <pc:chgData name="ゲスト ユーザー" userId="" providerId="Windows Live" clId="Web-{4F33ACC5-97A7-4625-B698-0E72A82CC9D2}" dt="2021-04-14T08:25:32.842" v="25"/>
        <pc:sldMkLst>
          <pc:docMk/>
          <pc:sldMk cId="3573718358" sldId="401"/>
        </pc:sldMkLst>
      </pc:sldChg>
      <pc:sldChg chg="del">
        <pc:chgData name="ゲスト ユーザー" userId="" providerId="Windows Live" clId="Web-{4F33ACC5-97A7-4625-B698-0E72A82CC9D2}" dt="2021-04-14T08:25:32.889" v="64"/>
        <pc:sldMkLst>
          <pc:docMk/>
          <pc:sldMk cId="3842264544" sldId="402"/>
        </pc:sldMkLst>
      </pc:sldChg>
      <pc:sldChg chg="del">
        <pc:chgData name="ゲスト ユーザー" userId="" providerId="Windows Live" clId="Web-{4F33ACC5-97A7-4625-B698-0E72A82CC9D2}" dt="2021-04-14T08:25:32.873" v="52"/>
        <pc:sldMkLst>
          <pc:docMk/>
          <pc:sldMk cId="933237002" sldId="403"/>
        </pc:sldMkLst>
      </pc:sldChg>
      <pc:sldChg chg="del">
        <pc:chgData name="ゲスト ユーザー" userId="" providerId="Windows Live" clId="Web-{4F33ACC5-97A7-4625-B698-0E72A82CC9D2}" dt="2021-04-14T08:25:32.873" v="51"/>
        <pc:sldMkLst>
          <pc:docMk/>
          <pc:sldMk cId="724139233" sldId="406"/>
        </pc:sldMkLst>
      </pc:sldChg>
      <pc:sldChg chg="del">
        <pc:chgData name="ゲスト ユーザー" userId="" providerId="Windows Live" clId="Web-{4F33ACC5-97A7-4625-B698-0E72A82CC9D2}" dt="2021-04-14T08:25:32.873" v="50"/>
        <pc:sldMkLst>
          <pc:docMk/>
          <pc:sldMk cId="4052345894" sldId="407"/>
        </pc:sldMkLst>
      </pc:sldChg>
      <pc:sldChg chg="del">
        <pc:chgData name="ゲスト ユーザー" userId="" providerId="Windows Live" clId="Web-{4F33ACC5-97A7-4625-B698-0E72A82CC9D2}" dt="2021-04-14T08:25:32.873" v="49"/>
        <pc:sldMkLst>
          <pc:docMk/>
          <pc:sldMk cId="1822278021" sldId="408"/>
        </pc:sldMkLst>
      </pc:sldChg>
      <pc:sldChg chg="del">
        <pc:chgData name="ゲスト ユーザー" userId="" providerId="Windows Live" clId="Web-{4F33ACC5-97A7-4625-B698-0E72A82CC9D2}" dt="2021-04-14T08:25:32.873" v="48"/>
        <pc:sldMkLst>
          <pc:docMk/>
          <pc:sldMk cId="273517797" sldId="409"/>
        </pc:sldMkLst>
      </pc:sldChg>
      <pc:sldChg chg="del">
        <pc:chgData name="ゲスト ユーザー" userId="" providerId="Windows Live" clId="Web-{4F33ACC5-97A7-4625-B698-0E72A82CC9D2}" dt="2021-04-14T08:25:32.873" v="47"/>
        <pc:sldMkLst>
          <pc:docMk/>
          <pc:sldMk cId="143333621" sldId="410"/>
        </pc:sldMkLst>
      </pc:sldChg>
    </pc:docChg>
  </pc:docChgLst>
  <pc:docChgLst>
    <pc:chgData name="Masaki Suzuki" userId="2c4feb2ed34ad1a7" providerId="Windows Live" clId="Web-{D27C371B-6472-4AD1-B8FC-8D7AF3AC7F92}"/>
    <pc:docChg chg="addSld delSld modSld sldOrd">
      <pc:chgData name="Masaki Suzuki" userId="2c4feb2ed34ad1a7" providerId="Windows Live" clId="Web-{D27C371B-6472-4AD1-B8FC-8D7AF3AC7F92}" dt="2021-05-18T02:58:24.642" v="1694"/>
      <pc:docMkLst>
        <pc:docMk/>
      </pc:docMkLst>
      <pc:sldChg chg="addSp ord">
        <pc:chgData name="Masaki Suzuki" userId="2c4feb2ed34ad1a7" providerId="Windows Live" clId="Web-{D27C371B-6472-4AD1-B8FC-8D7AF3AC7F92}" dt="2021-05-18T02:21:24.544" v="886"/>
        <pc:sldMkLst>
          <pc:docMk/>
          <pc:sldMk cId="1726714614" sldId="365"/>
        </pc:sldMkLst>
        <pc:grpChg chg="add">
          <ac:chgData name="Masaki Suzuki" userId="2c4feb2ed34ad1a7" providerId="Windows Live" clId="Web-{D27C371B-6472-4AD1-B8FC-8D7AF3AC7F92}" dt="2021-05-18T02:21:24.544" v="886"/>
          <ac:grpSpMkLst>
            <pc:docMk/>
            <pc:sldMk cId="1726714614" sldId="365"/>
            <ac:grpSpMk id="7" creationId="{4A13E3DE-63CF-4C0C-BFE1-BA8C0BBBD650}"/>
          </ac:grpSpMkLst>
        </pc:grpChg>
      </pc:sldChg>
      <pc:sldChg chg="modSp">
        <pc:chgData name="Masaki Suzuki" userId="2c4feb2ed34ad1a7" providerId="Windows Live" clId="Web-{D27C371B-6472-4AD1-B8FC-8D7AF3AC7F92}" dt="2021-05-18T02:45:02.973" v="1338"/>
        <pc:sldMkLst>
          <pc:docMk/>
          <pc:sldMk cId="583989210" sldId="421"/>
        </pc:sldMkLst>
        <pc:spChg chg="mod">
          <ac:chgData name="Masaki Suzuki" userId="2c4feb2ed34ad1a7" providerId="Windows Live" clId="Web-{D27C371B-6472-4AD1-B8FC-8D7AF3AC7F92}" dt="2021-05-18T02:08:46.797" v="536" actId="14100"/>
          <ac:spMkLst>
            <pc:docMk/>
            <pc:sldMk cId="583989210" sldId="421"/>
            <ac:spMk id="6" creationId="{5FD2ECB2-1C1A-40DA-AEDF-CF340048781A}"/>
          </ac:spMkLst>
        </pc:spChg>
        <pc:spChg chg="mod">
          <ac:chgData name="Masaki Suzuki" userId="2c4feb2ed34ad1a7" providerId="Windows Live" clId="Web-{D27C371B-6472-4AD1-B8FC-8D7AF3AC7F92}" dt="2021-05-18T02:08:53.750" v="539" actId="14100"/>
          <ac:spMkLst>
            <pc:docMk/>
            <pc:sldMk cId="583989210" sldId="421"/>
            <ac:spMk id="11" creationId="{6767F72A-B215-4DDD-8F1E-F5C7B53A0E3B}"/>
          </ac:spMkLst>
        </pc:spChg>
        <pc:graphicFrameChg chg="mod modGraphic">
          <ac:chgData name="Masaki Suzuki" userId="2c4feb2ed34ad1a7" providerId="Windows Live" clId="Web-{D27C371B-6472-4AD1-B8FC-8D7AF3AC7F92}" dt="2021-05-18T02:45:02.973" v="1338"/>
          <ac:graphicFrameMkLst>
            <pc:docMk/>
            <pc:sldMk cId="583989210" sldId="421"/>
            <ac:graphicFrameMk id="8" creationId="{367B2EA7-DCB1-4A4A-AE02-C809FC1C434E}"/>
          </ac:graphicFrameMkLst>
        </pc:graphicFrameChg>
        <pc:picChg chg="mod">
          <ac:chgData name="Masaki Suzuki" userId="2c4feb2ed34ad1a7" providerId="Windows Live" clId="Web-{D27C371B-6472-4AD1-B8FC-8D7AF3AC7F92}" dt="2021-05-18T02:08:40.656" v="534" actId="1076"/>
          <ac:picMkLst>
            <pc:docMk/>
            <pc:sldMk cId="583989210" sldId="421"/>
            <ac:picMk id="3" creationId="{387F9BA8-E02F-4797-AE4E-52F0A786CA49}"/>
          </ac:picMkLst>
        </pc:picChg>
        <pc:picChg chg="mod">
          <ac:chgData name="Masaki Suzuki" userId="2c4feb2ed34ad1a7" providerId="Windows Live" clId="Web-{D27C371B-6472-4AD1-B8FC-8D7AF3AC7F92}" dt="2021-05-18T02:08:50.047" v="537" actId="1076"/>
          <ac:picMkLst>
            <pc:docMk/>
            <pc:sldMk cId="583989210" sldId="421"/>
            <ac:picMk id="4" creationId="{570667D6-E959-4EC4-BFDC-3284F3372590}"/>
          </ac:picMkLst>
        </pc:picChg>
      </pc:sldChg>
      <pc:sldChg chg="modSp add del replId">
        <pc:chgData name="Masaki Suzuki" userId="2c4feb2ed34ad1a7" providerId="Windows Live" clId="Web-{D27C371B-6472-4AD1-B8FC-8D7AF3AC7F92}" dt="2021-05-18T02:15:53.179" v="741"/>
        <pc:sldMkLst>
          <pc:docMk/>
          <pc:sldMk cId="2263711278" sldId="422"/>
        </pc:sldMkLst>
        <pc:spChg chg="mod">
          <ac:chgData name="Masaki Suzuki" userId="2c4feb2ed34ad1a7" providerId="Windows Live" clId="Web-{D27C371B-6472-4AD1-B8FC-8D7AF3AC7F92}" dt="2021-05-18T02:04:33.512" v="435" actId="20577"/>
          <ac:spMkLst>
            <pc:docMk/>
            <pc:sldMk cId="2263711278" sldId="422"/>
            <ac:spMk id="6" creationId="{5FD2ECB2-1C1A-40DA-AEDF-CF340048781A}"/>
          </ac:spMkLst>
        </pc:spChg>
        <pc:spChg chg="mod">
          <ac:chgData name="Masaki Suzuki" userId="2c4feb2ed34ad1a7" providerId="Windows Live" clId="Web-{D27C371B-6472-4AD1-B8FC-8D7AF3AC7F92}" dt="2021-05-18T02:01:22.884" v="217" actId="20577"/>
          <ac:spMkLst>
            <pc:docMk/>
            <pc:sldMk cId="2263711278" sldId="422"/>
            <ac:spMk id="11" creationId="{6767F72A-B215-4DDD-8F1E-F5C7B53A0E3B}"/>
          </ac:spMkLst>
        </pc:spChg>
      </pc:sldChg>
      <pc:sldChg chg="modSp add del replId">
        <pc:chgData name="Masaki Suzuki" userId="2c4feb2ed34ad1a7" providerId="Windows Live" clId="Web-{D27C371B-6472-4AD1-B8FC-8D7AF3AC7F92}" dt="2021-05-18T02:15:59.132" v="742"/>
        <pc:sldMkLst>
          <pc:docMk/>
          <pc:sldMk cId="1752444869" sldId="423"/>
        </pc:sldMkLst>
        <pc:spChg chg="mod">
          <ac:chgData name="Masaki Suzuki" userId="2c4feb2ed34ad1a7" providerId="Windows Live" clId="Web-{D27C371B-6472-4AD1-B8FC-8D7AF3AC7F92}" dt="2021-05-18T02:02:28.385" v="322" actId="20577"/>
          <ac:spMkLst>
            <pc:docMk/>
            <pc:sldMk cId="1752444869" sldId="423"/>
            <ac:spMk id="6" creationId="{5FD2ECB2-1C1A-40DA-AEDF-CF340048781A}"/>
          </ac:spMkLst>
        </pc:spChg>
      </pc:sldChg>
      <pc:sldChg chg="modSp add replId">
        <pc:chgData name="Masaki Suzuki" userId="2c4feb2ed34ad1a7" providerId="Windows Live" clId="Web-{D27C371B-6472-4AD1-B8FC-8D7AF3AC7F92}" dt="2021-05-18T02:44:54.832" v="1332"/>
        <pc:sldMkLst>
          <pc:docMk/>
          <pc:sldMk cId="2453741763" sldId="424"/>
        </pc:sldMkLst>
        <pc:spChg chg="mod">
          <ac:chgData name="Masaki Suzuki" userId="2c4feb2ed34ad1a7" providerId="Windows Live" clId="Web-{D27C371B-6472-4AD1-B8FC-8D7AF3AC7F92}" dt="2021-05-18T02:43:10.440" v="1284" actId="1076"/>
          <ac:spMkLst>
            <pc:docMk/>
            <pc:sldMk cId="2453741763" sldId="424"/>
            <ac:spMk id="6" creationId="{5FD2ECB2-1C1A-40DA-AEDF-CF340048781A}"/>
          </ac:spMkLst>
        </pc:spChg>
        <pc:spChg chg="mod">
          <ac:chgData name="Masaki Suzuki" userId="2c4feb2ed34ad1a7" providerId="Windows Live" clId="Web-{D27C371B-6472-4AD1-B8FC-8D7AF3AC7F92}" dt="2021-05-18T02:33:49.416" v="1281" actId="1076"/>
          <ac:spMkLst>
            <pc:docMk/>
            <pc:sldMk cId="2453741763" sldId="424"/>
            <ac:spMk id="11" creationId="{6767F72A-B215-4DDD-8F1E-F5C7B53A0E3B}"/>
          </ac:spMkLst>
        </pc:spChg>
        <pc:graphicFrameChg chg="mod modGraphic">
          <ac:chgData name="Masaki Suzuki" userId="2c4feb2ed34ad1a7" providerId="Windows Live" clId="Web-{D27C371B-6472-4AD1-B8FC-8D7AF3AC7F92}" dt="2021-05-18T02:44:54.832" v="1332"/>
          <ac:graphicFrameMkLst>
            <pc:docMk/>
            <pc:sldMk cId="2453741763" sldId="424"/>
            <ac:graphicFrameMk id="8" creationId="{367B2EA7-DCB1-4A4A-AE02-C809FC1C434E}"/>
          </ac:graphicFrameMkLst>
        </pc:graphicFrameChg>
        <pc:picChg chg="mod">
          <ac:chgData name="Masaki Suzuki" userId="2c4feb2ed34ad1a7" providerId="Windows Live" clId="Web-{D27C371B-6472-4AD1-B8FC-8D7AF3AC7F92}" dt="2021-05-18T02:31:58.726" v="1261" actId="1076"/>
          <ac:picMkLst>
            <pc:docMk/>
            <pc:sldMk cId="2453741763" sldId="424"/>
            <ac:picMk id="4" creationId="{570667D6-E959-4EC4-BFDC-3284F3372590}"/>
          </ac:picMkLst>
        </pc:picChg>
      </pc:sldChg>
      <pc:sldChg chg="modSp add replId">
        <pc:chgData name="Masaki Suzuki" userId="2c4feb2ed34ad1a7" providerId="Windows Live" clId="Web-{D27C371B-6472-4AD1-B8FC-8D7AF3AC7F92}" dt="2021-05-18T02:46:38.912" v="1342"/>
        <pc:sldMkLst>
          <pc:docMk/>
          <pc:sldMk cId="3612339903" sldId="425"/>
        </pc:sldMkLst>
        <pc:spChg chg="mod">
          <ac:chgData name="Masaki Suzuki" userId="2c4feb2ed34ad1a7" providerId="Windows Live" clId="Web-{D27C371B-6472-4AD1-B8FC-8D7AF3AC7F92}" dt="2021-05-18T02:15:39.710" v="734" actId="20577"/>
          <ac:spMkLst>
            <pc:docMk/>
            <pc:sldMk cId="3612339903" sldId="425"/>
            <ac:spMk id="6" creationId="{5FD2ECB2-1C1A-40DA-AEDF-CF340048781A}"/>
          </ac:spMkLst>
        </pc:spChg>
        <pc:spChg chg="mod">
          <ac:chgData name="Masaki Suzuki" userId="2c4feb2ed34ad1a7" providerId="Windows Live" clId="Web-{D27C371B-6472-4AD1-B8FC-8D7AF3AC7F92}" dt="2021-05-18T02:15:46.351" v="740" actId="20577"/>
          <ac:spMkLst>
            <pc:docMk/>
            <pc:sldMk cId="3612339903" sldId="425"/>
            <ac:spMk id="11" creationId="{6767F72A-B215-4DDD-8F1E-F5C7B53A0E3B}"/>
          </ac:spMkLst>
        </pc:spChg>
        <pc:graphicFrameChg chg="mod modGraphic">
          <ac:chgData name="Masaki Suzuki" userId="2c4feb2ed34ad1a7" providerId="Windows Live" clId="Web-{D27C371B-6472-4AD1-B8FC-8D7AF3AC7F92}" dt="2021-05-18T02:46:38.912" v="1342"/>
          <ac:graphicFrameMkLst>
            <pc:docMk/>
            <pc:sldMk cId="3612339903" sldId="425"/>
            <ac:graphicFrameMk id="8" creationId="{367B2EA7-DCB1-4A4A-AE02-C809FC1C434E}"/>
          </ac:graphicFrameMkLst>
        </pc:graphicFrameChg>
        <pc:picChg chg="mod">
          <ac:chgData name="Masaki Suzuki" userId="2c4feb2ed34ad1a7" providerId="Windows Live" clId="Web-{D27C371B-6472-4AD1-B8FC-8D7AF3AC7F92}" dt="2021-05-18T02:14:08.271" v="686" actId="1076"/>
          <ac:picMkLst>
            <pc:docMk/>
            <pc:sldMk cId="3612339903" sldId="425"/>
            <ac:picMk id="4" creationId="{570667D6-E959-4EC4-BFDC-3284F3372590}"/>
          </ac:picMkLst>
        </pc:picChg>
      </pc:sldChg>
      <pc:sldChg chg="addSp delSp modSp add ord replId">
        <pc:chgData name="Masaki Suzuki" userId="2c4feb2ed34ad1a7" providerId="Windows Live" clId="Web-{D27C371B-6472-4AD1-B8FC-8D7AF3AC7F92}" dt="2021-05-18T02:54:53.373" v="1578" actId="20577"/>
        <pc:sldMkLst>
          <pc:docMk/>
          <pc:sldMk cId="11004748" sldId="426"/>
        </pc:sldMkLst>
        <pc:spChg chg="add mod">
          <ac:chgData name="Masaki Suzuki" userId="2c4feb2ed34ad1a7" providerId="Windows Live" clId="Web-{D27C371B-6472-4AD1-B8FC-8D7AF3AC7F92}" dt="2021-05-18T02:21:03.418" v="884" actId="1076"/>
          <ac:spMkLst>
            <pc:docMk/>
            <pc:sldMk cId="11004748" sldId="426"/>
            <ac:spMk id="3" creationId="{74F8AF0C-FF80-4FFD-A071-7300A69C3653}"/>
          </ac:spMkLst>
        </pc:spChg>
        <pc:spChg chg="mod">
          <ac:chgData name="Masaki Suzuki" userId="2c4feb2ed34ad1a7" providerId="Windows Live" clId="Web-{D27C371B-6472-4AD1-B8FC-8D7AF3AC7F92}" dt="2021-05-18T02:52:50.558" v="1485" actId="20577"/>
          <ac:spMkLst>
            <pc:docMk/>
            <pc:sldMk cId="11004748" sldId="426"/>
            <ac:spMk id="6" creationId="{59DF8B85-DCF6-4C32-8C38-264C1E3FAD11}"/>
          </ac:spMkLst>
        </pc:spChg>
        <pc:spChg chg="add del">
          <ac:chgData name="Masaki Suzuki" userId="2c4feb2ed34ad1a7" providerId="Windows Live" clId="Web-{D27C371B-6472-4AD1-B8FC-8D7AF3AC7F92}" dt="2021-05-18T02:21:30.325" v="887"/>
          <ac:spMkLst>
            <pc:docMk/>
            <pc:sldMk cId="11004748" sldId="426"/>
            <ac:spMk id="7" creationId="{147B942E-AB07-4F72-A93A-AD4E7CFFB009}"/>
          </ac:spMkLst>
        </pc:spChg>
        <pc:spChg chg="add mod">
          <ac:chgData name="Masaki Suzuki" userId="2c4feb2ed34ad1a7" providerId="Windows Live" clId="Web-{D27C371B-6472-4AD1-B8FC-8D7AF3AC7F92}" dt="2021-05-18T02:21:56.388" v="891" actId="1076"/>
          <ac:spMkLst>
            <pc:docMk/>
            <pc:sldMk cId="11004748" sldId="426"/>
            <ac:spMk id="9" creationId="{28D12D13-8A71-4C5E-988A-DE536E984B68}"/>
          </ac:spMkLst>
        </pc:spChg>
        <pc:spChg chg="mod">
          <ac:chgData name="Masaki Suzuki" userId="2c4feb2ed34ad1a7" providerId="Windows Live" clId="Web-{D27C371B-6472-4AD1-B8FC-8D7AF3AC7F92}" dt="2021-05-18T02:54:53.373" v="1578" actId="20577"/>
          <ac:spMkLst>
            <pc:docMk/>
            <pc:sldMk cId="11004748" sldId="426"/>
            <ac:spMk id="11" creationId="{6767F72A-B215-4DDD-8F1E-F5C7B53A0E3B}"/>
          </ac:spMkLst>
        </pc:spChg>
        <pc:spChg chg="add mod">
          <ac:chgData name="Masaki Suzuki" userId="2c4feb2ed34ad1a7" providerId="Windows Live" clId="Web-{D27C371B-6472-4AD1-B8FC-8D7AF3AC7F92}" dt="2021-05-18T02:21:59.419" v="892" actId="1076"/>
          <ac:spMkLst>
            <pc:docMk/>
            <pc:sldMk cId="11004748" sldId="426"/>
            <ac:spMk id="12" creationId="{F46C0303-6A56-4CE1-8B67-66C85F2DB817}"/>
          </ac:spMkLst>
        </pc:spChg>
        <pc:spChg chg="del">
          <ac:chgData name="Masaki Suzuki" userId="2c4feb2ed34ad1a7" providerId="Windows Live" clId="Web-{D27C371B-6472-4AD1-B8FC-8D7AF3AC7F92}" dt="2021-05-18T02:19:46.495" v="853"/>
          <ac:spMkLst>
            <pc:docMk/>
            <pc:sldMk cId="11004748" sldId="426"/>
            <ac:spMk id="14" creationId="{E2B0EA8D-77C7-4E25-A840-710611B44207}"/>
          </ac:spMkLst>
        </pc:spChg>
        <pc:spChg chg="del">
          <ac:chgData name="Masaki Suzuki" userId="2c4feb2ed34ad1a7" providerId="Windows Live" clId="Web-{D27C371B-6472-4AD1-B8FC-8D7AF3AC7F92}" dt="2021-05-18T02:19:47.464" v="854"/>
          <ac:spMkLst>
            <pc:docMk/>
            <pc:sldMk cId="11004748" sldId="426"/>
            <ac:spMk id="19" creationId="{693DF2C5-ACFF-4B5D-8338-EEAE0CE171F6}"/>
          </ac:spMkLst>
        </pc:spChg>
        <pc:spChg chg="del">
          <ac:chgData name="Masaki Suzuki" userId="2c4feb2ed34ad1a7" providerId="Windows Live" clId="Web-{D27C371B-6472-4AD1-B8FC-8D7AF3AC7F92}" dt="2021-05-18T02:19:45.060" v="852"/>
          <ac:spMkLst>
            <pc:docMk/>
            <pc:sldMk cId="11004748" sldId="426"/>
            <ac:spMk id="20" creationId="{6C98BF45-3880-4039-94C3-B90849ADED3E}"/>
          </ac:spMkLst>
        </pc:spChg>
        <pc:spChg chg="del mod">
          <ac:chgData name="Masaki Suzuki" userId="2c4feb2ed34ad1a7" providerId="Windows Live" clId="Web-{D27C371B-6472-4AD1-B8FC-8D7AF3AC7F92}" dt="2021-05-18T02:19:44.636" v="851"/>
          <ac:spMkLst>
            <pc:docMk/>
            <pc:sldMk cId="11004748" sldId="426"/>
            <ac:spMk id="21" creationId="{74D3B98F-C497-4008-AC76-3551AB217B83}"/>
          </ac:spMkLst>
        </pc:spChg>
        <pc:grpChg chg="del">
          <ac:chgData name="Masaki Suzuki" userId="2c4feb2ed34ad1a7" providerId="Windows Live" clId="Web-{D27C371B-6472-4AD1-B8FC-8D7AF3AC7F92}" dt="2021-05-18T02:19:40.105" v="849"/>
          <ac:grpSpMkLst>
            <pc:docMk/>
            <pc:sldMk cId="11004748" sldId="426"/>
            <ac:grpSpMk id="22" creationId="{5546354C-E823-413E-B8D2-F9AD10A36995}"/>
          </ac:grpSpMkLst>
        </pc:grpChg>
        <pc:cxnChg chg="add mod">
          <ac:chgData name="Masaki Suzuki" userId="2c4feb2ed34ad1a7" providerId="Windows Live" clId="Web-{D27C371B-6472-4AD1-B8FC-8D7AF3AC7F92}" dt="2021-05-18T02:22:54.326" v="895" actId="14100"/>
          <ac:cxnSpMkLst>
            <pc:docMk/>
            <pc:sldMk cId="11004748" sldId="426"/>
            <ac:cxnSpMk id="13" creationId="{1F05AB39-67C9-4E34-92D5-025767EA3A8F}"/>
          </ac:cxnSpMkLst>
        </pc:cxnChg>
        <pc:cxnChg chg="add mod">
          <ac:chgData name="Masaki Suzuki" userId="2c4feb2ed34ad1a7" providerId="Windows Live" clId="Web-{D27C371B-6472-4AD1-B8FC-8D7AF3AC7F92}" dt="2021-05-18T02:23:08.905" v="898" actId="14100"/>
          <ac:cxnSpMkLst>
            <pc:docMk/>
            <pc:sldMk cId="11004748" sldId="426"/>
            <ac:cxnSpMk id="27" creationId="{957CCB05-166B-4E1C-83A9-727619DC3CC4}"/>
          </ac:cxnSpMkLst>
        </pc:cxnChg>
        <pc:cxnChg chg="add mod">
          <ac:chgData name="Masaki Suzuki" userId="2c4feb2ed34ad1a7" providerId="Windows Live" clId="Web-{D27C371B-6472-4AD1-B8FC-8D7AF3AC7F92}" dt="2021-05-18T02:23:20.421" v="901" actId="14100"/>
          <ac:cxnSpMkLst>
            <pc:docMk/>
            <pc:sldMk cId="11004748" sldId="426"/>
            <ac:cxnSpMk id="28" creationId="{252107C7-F7C5-4434-83BE-15E1C8A42566}"/>
          </ac:cxnSpMkLst>
        </pc:cxnChg>
      </pc:sldChg>
      <pc:sldChg chg="modSp add ord replId">
        <pc:chgData name="Masaki Suzuki" userId="2c4feb2ed34ad1a7" providerId="Windows Live" clId="Web-{D27C371B-6472-4AD1-B8FC-8D7AF3AC7F92}" dt="2021-05-18T02:52:18.230" v="1479"/>
        <pc:sldMkLst>
          <pc:docMk/>
          <pc:sldMk cId="3719566036" sldId="427"/>
        </pc:sldMkLst>
        <pc:spChg chg="mod">
          <ac:chgData name="Masaki Suzuki" userId="2c4feb2ed34ad1a7" providerId="Windows Live" clId="Web-{D27C371B-6472-4AD1-B8FC-8D7AF3AC7F92}" dt="2021-05-18T02:27:36.987" v="1041" actId="20577"/>
          <ac:spMkLst>
            <pc:docMk/>
            <pc:sldMk cId="3719566036" sldId="427"/>
            <ac:spMk id="6" creationId="{5FD2ECB2-1C1A-40DA-AEDF-CF340048781A}"/>
          </ac:spMkLst>
        </pc:spChg>
        <pc:spChg chg="mod">
          <ac:chgData name="Masaki Suzuki" userId="2c4feb2ed34ad1a7" providerId="Windows Live" clId="Web-{D27C371B-6472-4AD1-B8FC-8D7AF3AC7F92}" dt="2021-05-18T02:27:28.550" v="1040" actId="20577"/>
          <ac:spMkLst>
            <pc:docMk/>
            <pc:sldMk cId="3719566036" sldId="427"/>
            <ac:spMk id="11" creationId="{6767F72A-B215-4DDD-8F1E-F5C7B53A0E3B}"/>
          </ac:spMkLst>
        </pc:spChg>
        <pc:graphicFrameChg chg="mod modGraphic">
          <ac:chgData name="Masaki Suzuki" userId="2c4feb2ed34ad1a7" providerId="Windows Live" clId="Web-{D27C371B-6472-4AD1-B8FC-8D7AF3AC7F92}" dt="2021-05-18T02:52:18.230" v="1479"/>
          <ac:graphicFrameMkLst>
            <pc:docMk/>
            <pc:sldMk cId="3719566036" sldId="427"/>
            <ac:graphicFrameMk id="8" creationId="{367B2EA7-DCB1-4A4A-AE02-C809FC1C434E}"/>
          </ac:graphicFrameMkLst>
        </pc:graphicFrameChg>
        <pc:picChg chg="mod">
          <ac:chgData name="Masaki Suzuki" userId="2c4feb2ed34ad1a7" providerId="Windows Live" clId="Web-{D27C371B-6472-4AD1-B8FC-8D7AF3AC7F92}" dt="2021-05-18T02:26:13.001" v="1004" actId="1076"/>
          <ac:picMkLst>
            <pc:docMk/>
            <pc:sldMk cId="3719566036" sldId="427"/>
            <ac:picMk id="4" creationId="{570667D6-E959-4EC4-BFDC-3284F3372590}"/>
          </ac:picMkLst>
        </pc:picChg>
      </pc:sldChg>
      <pc:sldChg chg="addSp delSp modSp add replId">
        <pc:chgData name="Masaki Suzuki" userId="2c4feb2ed34ad1a7" providerId="Windows Live" clId="Web-{D27C371B-6472-4AD1-B8FC-8D7AF3AC7F92}" dt="2021-05-18T02:52:05.948" v="1478"/>
        <pc:sldMkLst>
          <pc:docMk/>
          <pc:sldMk cId="2717037713" sldId="428"/>
        </pc:sldMkLst>
        <pc:spChg chg="mod">
          <ac:chgData name="Masaki Suzuki" userId="2c4feb2ed34ad1a7" providerId="Windows Live" clId="Web-{D27C371B-6472-4AD1-B8FC-8D7AF3AC7F92}" dt="2021-05-18T02:48:30.882" v="1366" actId="14100"/>
          <ac:spMkLst>
            <pc:docMk/>
            <pc:sldMk cId="2717037713" sldId="428"/>
            <ac:spMk id="6" creationId="{5FD2ECB2-1C1A-40DA-AEDF-CF340048781A}"/>
          </ac:spMkLst>
        </pc:spChg>
        <pc:spChg chg="mod">
          <ac:chgData name="Masaki Suzuki" userId="2c4feb2ed34ad1a7" providerId="Windows Live" clId="Web-{D27C371B-6472-4AD1-B8FC-8D7AF3AC7F92}" dt="2021-05-18T02:48:28.117" v="1365" actId="14100"/>
          <ac:spMkLst>
            <pc:docMk/>
            <pc:sldMk cId="2717037713" sldId="428"/>
            <ac:spMk id="11" creationId="{6767F72A-B215-4DDD-8F1E-F5C7B53A0E3B}"/>
          </ac:spMkLst>
        </pc:spChg>
        <pc:graphicFrameChg chg="add modGraphic">
          <ac:chgData name="Masaki Suzuki" userId="2c4feb2ed34ad1a7" providerId="Windows Live" clId="Web-{D27C371B-6472-4AD1-B8FC-8D7AF3AC7F92}" dt="2021-05-18T02:52:05.948" v="1478"/>
          <ac:graphicFrameMkLst>
            <pc:docMk/>
            <pc:sldMk cId="2717037713" sldId="428"/>
            <ac:graphicFrameMk id="5" creationId="{9486F568-E30F-490F-A535-6FC42CCFC354}"/>
          </ac:graphicFrameMkLst>
        </pc:graphicFrameChg>
        <pc:graphicFrameChg chg="del mod modGraphic">
          <ac:chgData name="Masaki Suzuki" userId="2c4feb2ed34ad1a7" providerId="Windows Live" clId="Web-{D27C371B-6472-4AD1-B8FC-8D7AF3AC7F92}" dt="2021-05-18T02:48:04.382" v="1362"/>
          <ac:graphicFrameMkLst>
            <pc:docMk/>
            <pc:sldMk cId="2717037713" sldId="428"/>
            <ac:graphicFrameMk id="8" creationId="{367B2EA7-DCB1-4A4A-AE02-C809FC1C434E}"/>
          </ac:graphicFrameMkLst>
        </pc:graphicFrameChg>
      </pc:sldChg>
      <pc:sldChg chg="modSp add replId">
        <pc:chgData name="Masaki Suzuki" userId="2c4feb2ed34ad1a7" providerId="Windows Live" clId="Web-{D27C371B-6472-4AD1-B8FC-8D7AF3AC7F92}" dt="2021-05-18T02:56:03.562" v="1601"/>
        <pc:sldMkLst>
          <pc:docMk/>
          <pc:sldMk cId="1098776758" sldId="429"/>
        </pc:sldMkLst>
        <pc:spChg chg="mod">
          <ac:chgData name="Masaki Suzuki" userId="2c4feb2ed34ad1a7" providerId="Windows Live" clId="Web-{D27C371B-6472-4AD1-B8FC-8D7AF3AC7F92}" dt="2021-05-18T02:50:06.228" v="1416" actId="20577"/>
          <ac:spMkLst>
            <pc:docMk/>
            <pc:sldMk cId="1098776758" sldId="429"/>
            <ac:spMk id="6" creationId="{5FD2ECB2-1C1A-40DA-AEDF-CF340048781A}"/>
          </ac:spMkLst>
        </pc:spChg>
        <pc:spChg chg="mod">
          <ac:chgData name="Masaki Suzuki" userId="2c4feb2ed34ad1a7" providerId="Windows Live" clId="Web-{D27C371B-6472-4AD1-B8FC-8D7AF3AC7F92}" dt="2021-05-18T02:55:44.936" v="1579" actId="20577"/>
          <ac:spMkLst>
            <pc:docMk/>
            <pc:sldMk cId="1098776758" sldId="429"/>
            <ac:spMk id="11" creationId="{6767F72A-B215-4DDD-8F1E-F5C7B53A0E3B}"/>
          </ac:spMkLst>
        </pc:spChg>
        <pc:graphicFrameChg chg="mod modGraphic">
          <ac:chgData name="Masaki Suzuki" userId="2c4feb2ed34ad1a7" providerId="Windows Live" clId="Web-{D27C371B-6472-4AD1-B8FC-8D7AF3AC7F92}" dt="2021-05-18T02:56:03.562" v="1601"/>
          <ac:graphicFrameMkLst>
            <pc:docMk/>
            <pc:sldMk cId="1098776758" sldId="429"/>
            <ac:graphicFrameMk id="5" creationId="{9486F568-E30F-490F-A535-6FC42CCFC354}"/>
          </ac:graphicFrameMkLst>
        </pc:graphicFrameChg>
      </pc:sldChg>
      <pc:sldChg chg="modSp add replId">
        <pc:chgData name="Masaki Suzuki" userId="2c4feb2ed34ad1a7" providerId="Windows Live" clId="Web-{D27C371B-6472-4AD1-B8FC-8D7AF3AC7F92}" dt="2021-05-18T02:58:24.642" v="1694"/>
        <pc:sldMkLst>
          <pc:docMk/>
          <pc:sldMk cId="3294841434" sldId="430"/>
        </pc:sldMkLst>
        <pc:spChg chg="mod">
          <ac:chgData name="Masaki Suzuki" userId="2c4feb2ed34ad1a7" providerId="Windows Live" clId="Web-{D27C371B-6472-4AD1-B8FC-8D7AF3AC7F92}" dt="2021-05-18T02:57:05.031" v="1642" actId="20577"/>
          <ac:spMkLst>
            <pc:docMk/>
            <pc:sldMk cId="3294841434" sldId="430"/>
            <ac:spMk id="6" creationId="{5FD2ECB2-1C1A-40DA-AEDF-CF340048781A}"/>
          </ac:spMkLst>
        </pc:spChg>
        <pc:spChg chg="mod">
          <ac:chgData name="Masaki Suzuki" userId="2c4feb2ed34ad1a7" providerId="Windows Live" clId="Web-{D27C371B-6472-4AD1-B8FC-8D7AF3AC7F92}" dt="2021-05-18T02:57:42.844" v="1679" actId="20577"/>
          <ac:spMkLst>
            <pc:docMk/>
            <pc:sldMk cId="3294841434" sldId="430"/>
            <ac:spMk id="11" creationId="{6767F72A-B215-4DDD-8F1E-F5C7B53A0E3B}"/>
          </ac:spMkLst>
        </pc:spChg>
        <pc:graphicFrameChg chg="mod modGraphic">
          <ac:chgData name="Masaki Suzuki" userId="2c4feb2ed34ad1a7" providerId="Windows Live" clId="Web-{D27C371B-6472-4AD1-B8FC-8D7AF3AC7F92}" dt="2021-05-18T02:58:24.642" v="1694"/>
          <ac:graphicFrameMkLst>
            <pc:docMk/>
            <pc:sldMk cId="3294841434" sldId="430"/>
            <ac:graphicFrameMk id="5" creationId="{9486F568-E30F-490F-A535-6FC42CCFC354}"/>
          </ac:graphicFrameMkLst>
        </pc:graphicFrameChg>
      </pc:sldChg>
    </pc:docChg>
  </pc:docChgLst>
  <pc:docChgLst>
    <pc:chgData name="Masaki Suzuki" userId="2c4feb2ed34ad1a7" providerId="Windows Live" clId="Web-{86D7BF59-1C93-40D8-97FD-EC45DF04C99F}"/>
    <pc:docChg chg="addSld modSld">
      <pc:chgData name="Masaki Suzuki" userId="2c4feb2ed34ad1a7" providerId="Windows Live" clId="Web-{86D7BF59-1C93-40D8-97FD-EC45DF04C99F}" dt="2021-05-22T23:34:08.703" v="260" actId="20577"/>
      <pc:docMkLst>
        <pc:docMk/>
      </pc:docMkLst>
      <pc:sldChg chg="modSp">
        <pc:chgData name="Masaki Suzuki" userId="2c4feb2ed34ad1a7" providerId="Windows Live" clId="Web-{86D7BF59-1C93-40D8-97FD-EC45DF04C99F}" dt="2021-05-22T23:07:39.809" v="101" actId="20577"/>
        <pc:sldMkLst>
          <pc:docMk/>
          <pc:sldMk cId="11004748" sldId="426"/>
        </pc:sldMkLst>
        <pc:spChg chg="mod">
          <ac:chgData name="Masaki Suzuki" userId="2c4feb2ed34ad1a7" providerId="Windows Live" clId="Web-{86D7BF59-1C93-40D8-97FD-EC45DF04C99F}" dt="2021-05-22T23:07:39.809" v="101" actId="20577"/>
          <ac:spMkLst>
            <pc:docMk/>
            <pc:sldMk cId="11004748" sldId="426"/>
            <ac:spMk id="6" creationId="{59DF8B85-DCF6-4C32-8C38-264C1E3FAD11}"/>
          </ac:spMkLst>
        </pc:spChg>
      </pc:sldChg>
      <pc:sldChg chg="modSp">
        <pc:chgData name="Masaki Suzuki" userId="2c4feb2ed34ad1a7" providerId="Windows Live" clId="Web-{86D7BF59-1C93-40D8-97FD-EC45DF04C99F}" dt="2021-05-22T23:05:52.370" v="62" actId="14100"/>
        <pc:sldMkLst>
          <pc:docMk/>
          <pc:sldMk cId="3719566036" sldId="427"/>
        </pc:sldMkLst>
        <pc:spChg chg="mod">
          <ac:chgData name="Masaki Suzuki" userId="2c4feb2ed34ad1a7" providerId="Windows Live" clId="Web-{86D7BF59-1C93-40D8-97FD-EC45DF04C99F}" dt="2021-05-22T23:05:52.370" v="62" actId="14100"/>
          <ac:spMkLst>
            <pc:docMk/>
            <pc:sldMk cId="3719566036" sldId="427"/>
            <ac:spMk id="6" creationId="{5FD2ECB2-1C1A-40DA-AEDF-CF340048781A}"/>
          </ac:spMkLst>
        </pc:spChg>
      </pc:sldChg>
      <pc:sldChg chg="modSp">
        <pc:chgData name="Masaki Suzuki" userId="2c4feb2ed34ad1a7" providerId="Windows Live" clId="Web-{86D7BF59-1C93-40D8-97FD-EC45DF04C99F}" dt="2021-05-22T23:07:03.871" v="97" actId="20577"/>
        <pc:sldMkLst>
          <pc:docMk/>
          <pc:sldMk cId="2717037713" sldId="428"/>
        </pc:sldMkLst>
        <pc:spChg chg="mod">
          <ac:chgData name="Masaki Suzuki" userId="2c4feb2ed34ad1a7" providerId="Windows Live" clId="Web-{86D7BF59-1C93-40D8-97FD-EC45DF04C99F}" dt="2021-05-22T23:07:03.871" v="97" actId="20577"/>
          <ac:spMkLst>
            <pc:docMk/>
            <pc:sldMk cId="2717037713" sldId="428"/>
            <ac:spMk id="6" creationId="{5FD2ECB2-1C1A-40DA-AEDF-CF340048781A}"/>
          </ac:spMkLst>
        </pc:spChg>
        <pc:spChg chg="mod">
          <ac:chgData name="Masaki Suzuki" userId="2c4feb2ed34ad1a7" providerId="Windows Live" clId="Web-{86D7BF59-1C93-40D8-97FD-EC45DF04C99F}" dt="2021-05-22T23:06:55.137" v="95" actId="14100"/>
          <ac:spMkLst>
            <pc:docMk/>
            <pc:sldMk cId="2717037713" sldId="428"/>
            <ac:spMk id="11" creationId="{6767F72A-B215-4DDD-8F1E-F5C7B53A0E3B}"/>
          </ac:spMkLst>
        </pc:spChg>
      </pc:sldChg>
      <pc:sldChg chg="modSp">
        <pc:chgData name="Masaki Suzuki" userId="2c4feb2ed34ad1a7" providerId="Windows Live" clId="Web-{86D7BF59-1C93-40D8-97FD-EC45DF04C99F}" dt="2021-05-22T23:07:22.481" v="98" actId="20577"/>
        <pc:sldMkLst>
          <pc:docMk/>
          <pc:sldMk cId="1098776758" sldId="429"/>
        </pc:sldMkLst>
        <pc:spChg chg="mod">
          <ac:chgData name="Masaki Suzuki" userId="2c4feb2ed34ad1a7" providerId="Windows Live" clId="Web-{86D7BF59-1C93-40D8-97FD-EC45DF04C99F}" dt="2021-05-22T23:07:22.481" v="98" actId="20577"/>
          <ac:spMkLst>
            <pc:docMk/>
            <pc:sldMk cId="1098776758" sldId="429"/>
            <ac:spMk id="6" creationId="{5FD2ECB2-1C1A-40DA-AEDF-CF340048781A}"/>
          </ac:spMkLst>
        </pc:spChg>
        <pc:spChg chg="mod">
          <ac:chgData name="Masaki Suzuki" userId="2c4feb2ed34ad1a7" providerId="Windows Live" clId="Web-{86D7BF59-1C93-40D8-97FD-EC45DF04C99F}" dt="2021-05-22T23:03:42.352" v="30" actId="20577"/>
          <ac:spMkLst>
            <pc:docMk/>
            <pc:sldMk cId="1098776758" sldId="429"/>
            <ac:spMk id="11" creationId="{6767F72A-B215-4DDD-8F1E-F5C7B53A0E3B}"/>
          </ac:spMkLst>
        </pc:spChg>
      </pc:sldChg>
      <pc:sldChg chg="modSp">
        <pc:chgData name="Masaki Suzuki" userId="2c4feb2ed34ad1a7" providerId="Windows Live" clId="Web-{86D7BF59-1C93-40D8-97FD-EC45DF04C99F}" dt="2021-05-22T23:08:36.498" v="110" actId="20577"/>
        <pc:sldMkLst>
          <pc:docMk/>
          <pc:sldMk cId="2381764726" sldId="446"/>
        </pc:sldMkLst>
        <pc:spChg chg="mod">
          <ac:chgData name="Masaki Suzuki" userId="2c4feb2ed34ad1a7" providerId="Windows Live" clId="Web-{86D7BF59-1C93-40D8-97FD-EC45DF04C99F}" dt="2021-05-22T23:08:36.498" v="110" actId="20577"/>
          <ac:spMkLst>
            <pc:docMk/>
            <pc:sldMk cId="2381764726" sldId="446"/>
            <ac:spMk id="5" creationId="{F48F47DB-9D4A-4064-88ED-A829B4973A52}"/>
          </ac:spMkLst>
        </pc:spChg>
      </pc:sldChg>
      <pc:sldChg chg="addSp delSp modSp add replId">
        <pc:chgData name="Masaki Suzuki" userId="2c4feb2ed34ad1a7" providerId="Windows Live" clId="Web-{86D7BF59-1C93-40D8-97FD-EC45DF04C99F}" dt="2021-05-22T23:34:08.703" v="260" actId="20577"/>
        <pc:sldMkLst>
          <pc:docMk/>
          <pc:sldMk cId="106666160" sldId="447"/>
        </pc:sldMkLst>
        <pc:spChg chg="mod">
          <ac:chgData name="Masaki Suzuki" userId="2c4feb2ed34ad1a7" providerId="Windows Live" clId="Web-{86D7BF59-1C93-40D8-97FD-EC45DF04C99F}" dt="2021-05-22T23:34:08.703" v="260" actId="20577"/>
          <ac:spMkLst>
            <pc:docMk/>
            <pc:sldMk cId="106666160" sldId="447"/>
            <ac:spMk id="5" creationId="{F48F47DB-9D4A-4064-88ED-A829B4973A52}"/>
          </ac:spMkLst>
        </pc:spChg>
        <pc:spChg chg="add mod">
          <ac:chgData name="Masaki Suzuki" userId="2c4feb2ed34ad1a7" providerId="Windows Live" clId="Web-{86D7BF59-1C93-40D8-97FD-EC45DF04C99F}" dt="2021-05-22T23:11:11.829" v="164" actId="20577"/>
          <ac:spMkLst>
            <pc:docMk/>
            <pc:sldMk cId="106666160" sldId="447"/>
            <ac:spMk id="7" creationId="{FD23F7C4-A5EA-4C76-8442-9728E93380EE}"/>
          </ac:spMkLst>
        </pc:spChg>
        <pc:spChg chg="del mod">
          <ac:chgData name="Masaki Suzuki" userId="2c4feb2ed34ad1a7" providerId="Windows Live" clId="Web-{86D7BF59-1C93-40D8-97FD-EC45DF04C99F}" dt="2021-05-22T23:10:10.812" v="119"/>
          <ac:spMkLst>
            <pc:docMk/>
            <pc:sldMk cId="106666160" sldId="447"/>
            <ac:spMk id="11" creationId="{6767F72A-B215-4DDD-8F1E-F5C7B53A0E3B}"/>
          </ac:spMkLst>
        </pc:spChg>
        <pc:picChg chg="mod">
          <ac:chgData name="Masaki Suzuki" userId="2c4feb2ed34ad1a7" providerId="Windows Live" clId="Web-{86D7BF59-1C93-40D8-97FD-EC45DF04C99F}" dt="2021-05-22T23:09:59.234" v="115" actId="1076"/>
          <ac:picMkLst>
            <pc:docMk/>
            <pc:sldMk cId="106666160" sldId="447"/>
            <ac:picMk id="3" creationId="{387F9BA8-E02F-4797-AE4E-52F0A786CA49}"/>
          </ac:picMkLst>
        </pc:picChg>
        <pc:picChg chg="del mod">
          <ac:chgData name="Masaki Suzuki" userId="2c4feb2ed34ad1a7" providerId="Windows Live" clId="Web-{86D7BF59-1C93-40D8-97FD-EC45DF04C99F}" dt="2021-05-22T23:10:11.562" v="120"/>
          <ac:picMkLst>
            <pc:docMk/>
            <pc:sldMk cId="106666160" sldId="447"/>
            <ac:picMk id="4" creationId="{570667D6-E959-4EC4-BFDC-3284F3372590}"/>
          </ac:picMkLst>
        </pc:picChg>
        <pc:picChg chg="add">
          <ac:chgData name="Masaki Suzuki" userId="2c4feb2ed34ad1a7" providerId="Windows Live" clId="Web-{86D7BF59-1C93-40D8-97FD-EC45DF04C99F}" dt="2021-05-22T23:10:59.094" v="157"/>
          <ac:picMkLst>
            <pc:docMk/>
            <pc:sldMk cId="106666160" sldId="447"/>
            <ac:picMk id="6" creationId="{F7856A62-3C78-4AF4-95C3-704DEA4F17C9}"/>
          </ac:picMkLst>
        </pc:picChg>
        <pc:picChg chg="del">
          <ac:chgData name="Masaki Suzuki" userId="2c4feb2ed34ad1a7" providerId="Windows Live" clId="Web-{86D7BF59-1C93-40D8-97FD-EC45DF04C99F}" dt="2021-05-22T23:10:52.516" v="156"/>
          <ac:picMkLst>
            <pc:docMk/>
            <pc:sldMk cId="106666160" sldId="447"/>
            <ac:picMk id="8" creationId="{E6E67F4B-5150-447A-952A-8D57DFF88F5D}"/>
          </ac:picMkLst>
        </pc:picChg>
        <pc:picChg chg="add del mod">
          <ac:chgData name="Masaki Suzuki" userId="2c4feb2ed34ad1a7" providerId="Windows Live" clId="Web-{86D7BF59-1C93-40D8-97FD-EC45DF04C99F}" dt="2021-05-22T23:26:56.470" v="215"/>
          <ac:picMkLst>
            <pc:docMk/>
            <pc:sldMk cId="106666160" sldId="447"/>
            <ac:picMk id="12" creationId="{C5E4B650-9DF1-4AD2-90AC-169650033D62}"/>
          </ac:picMkLst>
        </pc:picChg>
        <pc:picChg chg="add mod">
          <ac:chgData name="Masaki Suzuki" userId="2c4feb2ed34ad1a7" providerId="Windows Live" clId="Web-{86D7BF59-1C93-40D8-97FD-EC45DF04C99F}" dt="2021-05-22T23:33:52.718" v="251" actId="1076"/>
          <ac:picMkLst>
            <pc:docMk/>
            <pc:sldMk cId="106666160" sldId="447"/>
            <ac:picMk id="13" creationId="{8BF68454-6F10-467F-BB03-78540117C8A9}"/>
          </ac:picMkLst>
        </pc:picChg>
      </pc:sldChg>
    </pc:docChg>
  </pc:docChgLst>
  <pc:docChgLst>
    <pc:chgData name="Masaki Suzuki" userId="2c4feb2ed34ad1a7" providerId="Windows Live" clId="Web-{11DF4DF2-F865-4301-9921-D1F7D5F6FF10}"/>
    <pc:docChg chg="modSld">
      <pc:chgData name="Masaki Suzuki" userId="2c4feb2ed34ad1a7" providerId="Windows Live" clId="Web-{11DF4DF2-F865-4301-9921-D1F7D5F6FF10}" dt="2021-03-26T00:19:25.225" v="196" actId="20577"/>
      <pc:docMkLst>
        <pc:docMk/>
      </pc:docMkLst>
      <pc:sldChg chg="modSp">
        <pc:chgData name="Masaki Suzuki" userId="2c4feb2ed34ad1a7" providerId="Windows Live" clId="Web-{11DF4DF2-F865-4301-9921-D1F7D5F6FF10}" dt="2021-03-26T00:09:23.515" v="0" actId="20577"/>
        <pc:sldMkLst>
          <pc:docMk/>
          <pc:sldMk cId="0" sldId="256"/>
        </pc:sldMkLst>
        <pc:spChg chg="mod">
          <ac:chgData name="Masaki Suzuki" userId="2c4feb2ed34ad1a7" providerId="Windows Live" clId="Web-{11DF4DF2-F865-4301-9921-D1F7D5F6FF10}" dt="2021-03-26T00:09:23.515" v="0" actId="20577"/>
          <ac:spMkLst>
            <pc:docMk/>
            <pc:sldMk cId="0" sldId="256"/>
            <ac:spMk id="106" creationId="{00000000-0000-0000-0000-000000000000}"/>
          </ac:spMkLst>
        </pc:spChg>
      </pc:sldChg>
      <pc:sldChg chg="addSp delSp modSp">
        <pc:chgData name="Masaki Suzuki" userId="2c4feb2ed34ad1a7" providerId="Windows Live" clId="Web-{11DF4DF2-F865-4301-9921-D1F7D5F6FF10}" dt="2021-03-26T00:10:10.078" v="26" actId="1076"/>
        <pc:sldMkLst>
          <pc:docMk/>
          <pc:sldMk cId="0" sldId="257"/>
        </pc:sldMkLst>
        <pc:spChg chg="del">
          <ac:chgData name="Masaki Suzuki" userId="2c4feb2ed34ad1a7" providerId="Windows Live" clId="Web-{11DF4DF2-F865-4301-9921-D1F7D5F6FF10}" dt="2021-03-26T00:09:25.952" v="1"/>
          <ac:spMkLst>
            <pc:docMk/>
            <pc:sldMk cId="0" sldId="257"/>
            <ac:spMk id="15" creationId="{365D21EB-7C07-44A1-A21E-F6A944E2E7A0}"/>
          </ac:spMkLst>
        </pc:spChg>
        <pc:spChg chg="add mod">
          <ac:chgData name="Masaki Suzuki" userId="2c4feb2ed34ad1a7" providerId="Windows Live" clId="Web-{11DF4DF2-F865-4301-9921-D1F7D5F6FF10}" dt="2021-03-26T00:10:10.078" v="26" actId="1076"/>
          <ac:spMkLst>
            <pc:docMk/>
            <pc:sldMk cId="0" sldId="257"/>
            <ac:spMk id="16" creationId="{88752BEB-DDA7-4B0C-8C57-914981F62A5E}"/>
          </ac:spMkLst>
        </pc:spChg>
        <pc:spChg chg="mod">
          <ac:chgData name="Masaki Suzuki" userId="2c4feb2ed34ad1a7" providerId="Windows Live" clId="Web-{11DF4DF2-F865-4301-9921-D1F7D5F6FF10}" dt="2021-03-26T00:09:48.140" v="20" actId="20577"/>
          <ac:spMkLst>
            <pc:docMk/>
            <pc:sldMk cId="0" sldId="257"/>
            <ac:spMk id="122" creationId="{00000000-0000-0000-0000-000000000000}"/>
          </ac:spMkLst>
        </pc:spChg>
      </pc:sldChg>
      <pc:sldChg chg="delSp modSp">
        <pc:chgData name="Masaki Suzuki" userId="2c4feb2ed34ad1a7" providerId="Windows Live" clId="Web-{11DF4DF2-F865-4301-9921-D1F7D5F6FF10}" dt="2021-03-26T00:11:27.391" v="63"/>
        <pc:sldMkLst>
          <pc:docMk/>
          <pc:sldMk cId="0" sldId="260"/>
        </pc:sldMkLst>
        <pc:spChg chg="del">
          <ac:chgData name="Masaki Suzuki" userId="2c4feb2ed34ad1a7" providerId="Windows Live" clId="Web-{11DF4DF2-F865-4301-9921-D1F7D5F6FF10}" dt="2021-03-26T00:11:20.313" v="61"/>
          <ac:spMkLst>
            <pc:docMk/>
            <pc:sldMk cId="0" sldId="260"/>
            <ac:spMk id="17" creationId="{E41FE600-F1DA-4688-9A2F-A5B5C9F3F906}"/>
          </ac:spMkLst>
        </pc:spChg>
        <pc:spChg chg="del">
          <ac:chgData name="Masaki Suzuki" userId="2c4feb2ed34ad1a7" providerId="Windows Live" clId="Web-{11DF4DF2-F865-4301-9921-D1F7D5F6FF10}" dt="2021-03-26T00:11:21.485" v="62"/>
          <ac:spMkLst>
            <pc:docMk/>
            <pc:sldMk cId="0" sldId="260"/>
            <ac:spMk id="18" creationId="{73DCF173-0793-404F-8508-B2629790F3EB}"/>
          </ac:spMkLst>
        </pc:spChg>
        <pc:spChg chg="mod">
          <ac:chgData name="Masaki Suzuki" userId="2c4feb2ed34ad1a7" providerId="Windows Live" clId="Web-{11DF4DF2-F865-4301-9921-D1F7D5F6FF10}" dt="2021-03-26T00:11:15.454" v="60" actId="20577"/>
          <ac:spMkLst>
            <pc:docMk/>
            <pc:sldMk cId="0" sldId="260"/>
            <ac:spMk id="173" creationId="{00000000-0000-0000-0000-000000000000}"/>
          </ac:spMkLst>
        </pc:spChg>
        <pc:picChg chg="del">
          <ac:chgData name="Masaki Suzuki" userId="2c4feb2ed34ad1a7" providerId="Windows Live" clId="Web-{11DF4DF2-F865-4301-9921-D1F7D5F6FF10}" dt="2021-03-26T00:11:27.391" v="63"/>
          <ac:picMkLst>
            <pc:docMk/>
            <pc:sldMk cId="0" sldId="260"/>
            <ac:picMk id="2" creationId="{42C235CE-9B55-4446-AAB3-E7AAAF8F6968}"/>
          </ac:picMkLst>
        </pc:picChg>
      </pc:sldChg>
      <pc:sldChg chg="modSp">
        <pc:chgData name="Masaki Suzuki" userId="2c4feb2ed34ad1a7" providerId="Windows Live" clId="Web-{11DF4DF2-F865-4301-9921-D1F7D5F6FF10}" dt="2021-03-26T00:11:45.376" v="64" actId="20577"/>
        <pc:sldMkLst>
          <pc:docMk/>
          <pc:sldMk cId="0" sldId="261"/>
        </pc:sldMkLst>
        <pc:spChg chg="mod">
          <ac:chgData name="Masaki Suzuki" userId="2c4feb2ed34ad1a7" providerId="Windows Live" clId="Web-{11DF4DF2-F865-4301-9921-D1F7D5F6FF10}" dt="2021-03-26T00:11:45.376" v="64" actId="20577"/>
          <ac:spMkLst>
            <pc:docMk/>
            <pc:sldMk cId="0" sldId="261"/>
            <ac:spMk id="186" creationId="{00000000-0000-0000-0000-000000000000}"/>
          </ac:spMkLst>
        </pc:spChg>
      </pc:sldChg>
      <pc:sldChg chg="delSp modSp">
        <pc:chgData name="Masaki Suzuki" userId="2c4feb2ed34ad1a7" providerId="Windows Live" clId="Web-{11DF4DF2-F865-4301-9921-D1F7D5F6FF10}" dt="2021-03-26T00:17:19.833" v="126"/>
        <pc:sldMkLst>
          <pc:docMk/>
          <pc:sldMk cId="0" sldId="262"/>
        </pc:sldMkLst>
        <pc:spChg chg="mod">
          <ac:chgData name="Masaki Suzuki" userId="2c4feb2ed34ad1a7" providerId="Windows Live" clId="Web-{11DF4DF2-F865-4301-9921-D1F7D5F6FF10}" dt="2021-03-26T00:12:12.376" v="81" actId="20577"/>
          <ac:spMkLst>
            <pc:docMk/>
            <pc:sldMk cId="0" sldId="262"/>
            <ac:spMk id="192" creationId="{00000000-0000-0000-0000-000000000000}"/>
          </ac:spMkLst>
        </pc:spChg>
        <pc:spChg chg="mod">
          <ac:chgData name="Masaki Suzuki" userId="2c4feb2ed34ad1a7" providerId="Windows Live" clId="Web-{11DF4DF2-F865-4301-9921-D1F7D5F6FF10}" dt="2021-03-26T00:17:14.333" v="125" actId="20577"/>
          <ac:spMkLst>
            <pc:docMk/>
            <pc:sldMk cId="0" sldId="262"/>
            <ac:spMk id="193" creationId="{00000000-0000-0000-0000-000000000000}"/>
          </ac:spMkLst>
        </pc:spChg>
        <pc:spChg chg="del">
          <ac:chgData name="Masaki Suzuki" userId="2c4feb2ed34ad1a7" providerId="Windows Live" clId="Web-{11DF4DF2-F865-4301-9921-D1F7D5F6FF10}" dt="2021-03-26T00:12:15.548" v="82"/>
          <ac:spMkLst>
            <pc:docMk/>
            <pc:sldMk cId="0" sldId="262"/>
            <ac:spMk id="195" creationId="{00000000-0000-0000-0000-000000000000}"/>
          </ac:spMkLst>
        </pc:spChg>
        <pc:picChg chg="del">
          <ac:chgData name="Masaki Suzuki" userId="2c4feb2ed34ad1a7" providerId="Windows Live" clId="Web-{11DF4DF2-F865-4301-9921-D1F7D5F6FF10}" dt="2021-03-26T00:17:19.833" v="126"/>
          <ac:picMkLst>
            <pc:docMk/>
            <pc:sldMk cId="0" sldId="262"/>
            <ac:picMk id="198" creationId="{00000000-0000-0000-0000-000000000000}"/>
          </ac:picMkLst>
        </pc:picChg>
      </pc:sldChg>
      <pc:sldChg chg="delSp modSp">
        <pc:chgData name="Masaki Suzuki" userId="2c4feb2ed34ad1a7" providerId="Windows Live" clId="Web-{11DF4DF2-F865-4301-9921-D1F7D5F6FF10}" dt="2021-03-26T00:19:25.225" v="196" actId="20577"/>
        <pc:sldMkLst>
          <pc:docMk/>
          <pc:sldMk cId="0" sldId="263"/>
        </pc:sldMkLst>
        <pc:spChg chg="mod">
          <ac:chgData name="Masaki Suzuki" userId="2c4feb2ed34ad1a7" providerId="Windows Live" clId="Web-{11DF4DF2-F865-4301-9921-D1F7D5F6FF10}" dt="2021-03-26T00:18:54.459" v="187" actId="20577"/>
          <ac:spMkLst>
            <pc:docMk/>
            <pc:sldMk cId="0" sldId="263"/>
            <ac:spMk id="2" creationId="{DC593FD8-6C71-4B69-A2AA-C8514B2A6CEE}"/>
          </ac:spMkLst>
        </pc:spChg>
        <pc:spChg chg="del">
          <ac:chgData name="Masaki Suzuki" userId="2c4feb2ed34ad1a7" providerId="Windows Live" clId="Web-{11DF4DF2-F865-4301-9921-D1F7D5F6FF10}" dt="2021-03-26T00:17:44.068" v="137"/>
          <ac:spMkLst>
            <pc:docMk/>
            <pc:sldMk cId="0" sldId="263"/>
            <ac:spMk id="3" creationId="{A5C00813-D336-421A-89C8-2A6C579D8047}"/>
          </ac:spMkLst>
        </pc:spChg>
        <pc:spChg chg="mod">
          <ac:chgData name="Masaki Suzuki" userId="2c4feb2ed34ad1a7" providerId="Windows Live" clId="Web-{11DF4DF2-F865-4301-9921-D1F7D5F6FF10}" dt="2021-03-26T00:19:25.225" v="196" actId="20577"/>
          <ac:spMkLst>
            <pc:docMk/>
            <pc:sldMk cId="0" sldId="263"/>
            <ac:spMk id="4" creationId="{419B4A73-3B11-421D-B507-1F70C6120342}"/>
          </ac:spMkLst>
        </pc:spChg>
        <pc:spChg chg="del">
          <ac:chgData name="Masaki Suzuki" userId="2c4feb2ed34ad1a7" providerId="Windows Live" clId="Web-{11DF4DF2-F865-4301-9921-D1F7D5F6FF10}" dt="2021-03-26T00:17:47.864" v="138"/>
          <ac:spMkLst>
            <pc:docMk/>
            <pc:sldMk cId="0" sldId="263"/>
            <ac:spMk id="5" creationId="{7A96316F-803C-479C-9255-1A64E37D91EE}"/>
          </ac:spMkLst>
        </pc:spChg>
        <pc:spChg chg="mod">
          <ac:chgData name="Masaki Suzuki" userId="2c4feb2ed34ad1a7" providerId="Windows Live" clId="Web-{11DF4DF2-F865-4301-9921-D1F7D5F6FF10}" dt="2021-03-26T00:19:08.475" v="190" actId="20577"/>
          <ac:spMkLst>
            <pc:docMk/>
            <pc:sldMk cId="0" sldId="263"/>
            <ac:spMk id="207" creationId="{00000000-0000-0000-0000-000000000000}"/>
          </ac:spMkLst>
        </pc:spChg>
        <pc:picChg chg="del">
          <ac:chgData name="Masaki Suzuki" userId="2c4feb2ed34ad1a7" providerId="Windows Live" clId="Web-{11DF4DF2-F865-4301-9921-D1F7D5F6FF10}" dt="2021-03-26T00:17:43.427" v="136"/>
          <ac:picMkLst>
            <pc:docMk/>
            <pc:sldMk cId="0" sldId="263"/>
            <ac:picMk id="6" creationId="{9E8EC85B-79E7-410B-9E20-7823A8984EF7}"/>
          </ac:picMkLst>
        </pc:picChg>
        <pc:picChg chg="mod">
          <ac:chgData name="Masaki Suzuki" userId="2c4feb2ed34ad1a7" providerId="Windows Live" clId="Web-{11DF4DF2-F865-4301-9921-D1F7D5F6FF10}" dt="2021-03-26T00:17:35.536" v="132" actId="1076"/>
          <ac:picMkLst>
            <pc:docMk/>
            <pc:sldMk cId="0" sldId="263"/>
            <ac:picMk id="205" creationId="{00000000-0000-0000-0000-000000000000}"/>
          </ac:picMkLst>
        </pc:picChg>
        <pc:picChg chg="mod">
          <ac:chgData name="Masaki Suzuki" userId="2c4feb2ed34ad1a7" providerId="Windows Live" clId="Web-{11DF4DF2-F865-4301-9921-D1F7D5F6FF10}" dt="2021-03-26T00:17:42.161" v="135" actId="1076"/>
          <ac:picMkLst>
            <pc:docMk/>
            <pc:sldMk cId="0" sldId="263"/>
            <ac:picMk id="206" creationId="{00000000-0000-0000-0000-000000000000}"/>
          </ac:picMkLst>
        </pc:picChg>
      </pc:sldChg>
    </pc:docChg>
  </pc:docChgLst>
  <pc:docChgLst>
    <pc:chgData name="ゲスト ユーザー" providerId="Windows Live" clId="Web-{4F0E8FFB-6EDB-460F-B17E-A5BBCD3D6AFE}"/>
    <pc:docChg chg="modSld">
      <pc:chgData name="ゲスト ユーザー" userId="" providerId="Windows Live" clId="Web-{4F0E8FFB-6EDB-460F-B17E-A5BBCD3D6AFE}" dt="2021-03-03T08:47:44.517" v="217" actId="1076"/>
      <pc:docMkLst>
        <pc:docMk/>
      </pc:docMkLst>
      <pc:sldChg chg="modSp">
        <pc:chgData name="ゲスト ユーザー" userId="" providerId="Windows Live" clId="Web-{4F0E8FFB-6EDB-460F-B17E-A5BBCD3D6AFE}" dt="2021-03-03T08:21:16.107" v="0" actId="1076"/>
        <pc:sldMkLst>
          <pc:docMk/>
          <pc:sldMk cId="0" sldId="256"/>
        </pc:sldMkLst>
        <pc:spChg chg="mod">
          <ac:chgData name="ゲスト ユーザー" userId="" providerId="Windows Live" clId="Web-{4F0E8FFB-6EDB-460F-B17E-A5BBCD3D6AFE}" dt="2021-03-03T08:21:16.107" v="0" actId="1076"/>
          <ac:spMkLst>
            <pc:docMk/>
            <pc:sldMk cId="0" sldId="256"/>
            <ac:spMk id="108" creationId="{00000000-0000-0000-0000-000000000000}"/>
          </ac:spMkLst>
        </pc:spChg>
      </pc:sldChg>
      <pc:sldChg chg="modSp">
        <pc:chgData name="ゲスト ユーザー" userId="" providerId="Windows Live" clId="Web-{4F0E8FFB-6EDB-460F-B17E-A5BBCD3D6AFE}" dt="2021-03-03T08:21:22.967" v="1" actId="1076"/>
        <pc:sldMkLst>
          <pc:docMk/>
          <pc:sldMk cId="0" sldId="257"/>
        </pc:sldMkLst>
        <pc:spChg chg="mod">
          <ac:chgData name="ゲスト ユーザー" userId="" providerId="Windows Live" clId="Web-{4F0E8FFB-6EDB-460F-B17E-A5BBCD3D6AFE}" dt="2021-03-03T08:21:22.967" v="1" actId="1076"/>
          <ac:spMkLst>
            <pc:docMk/>
            <pc:sldMk cId="0" sldId="257"/>
            <ac:spMk id="124" creationId="{00000000-0000-0000-0000-000000000000}"/>
          </ac:spMkLst>
        </pc:spChg>
      </pc:sldChg>
      <pc:sldChg chg="modSp">
        <pc:chgData name="ゲスト ユーザー" userId="" providerId="Windows Live" clId="Web-{4F0E8FFB-6EDB-460F-B17E-A5BBCD3D6AFE}" dt="2021-03-03T08:47:44.517" v="217" actId="1076"/>
        <pc:sldMkLst>
          <pc:docMk/>
          <pc:sldMk cId="0" sldId="258"/>
        </pc:sldMkLst>
        <pc:spChg chg="mod">
          <ac:chgData name="ゲスト ユーザー" userId="" providerId="Windows Live" clId="Web-{4F0E8FFB-6EDB-460F-B17E-A5BBCD3D6AFE}" dt="2021-03-03T08:47:44.517" v="217" actId="1076"/>
          <ac:spMkLst>
            <pc:docMk/>
            <pc:sldMk cId="0" sldId="258"/>
            <ac:spMk id="140" creationId="{00000000-0000-0000-0000-000000000000}"/>
          </ac:spMkLst>
        </pc:spChg>
      </pc:sldChg>
      <pc:sldChg chg="modSp">
        <pc:chgData name="ゲスト ユーザー" userId="" providerId="Windows Live" clId="Web-{4F0E8FFB-6EDB-460F-B17E-A5BBCD3D6AFE}" dt="2021-03-03T08:23:04.513" v="7" actId="1076"/>
        <pc:sldMkLst>
          <pc:docMk/>
          <pc:sldMk cId="0" sldId="259"/>
        </pc:sldMkLst>
        <pc:spChg chg="mod">
          <ac:chgData name="ゲスト ユーザー" userId="" providerId="Windows Live" clId="Web-{4F0E8FFB-6EDB-460F-B17E-A5BBCD3D6AFE}" dt="2021-03-03T08:22:35.825" v="2" actId="1076"/>
          <ac:spMkLst>
            <pc:docMk/>
            <pc:sldMk cId="0" sldId="259"/>
            <ac:spMk id="153" creationId="{00000000-0000-0000-0000-000000000000}"/>
          </ac:spMkLst>
        </pc:spChg>
        <pc:spChg chg="mod">
          <ac:chgData name="ゲスト ユーザー" userId="" providerId="Windows Live" clId="Web-{4F0E8FFB-6EDB-460F-B17E-A5BBCD3D6AFE}" dt="2021-03-03T08:22:35.841" v="3" actId="1076"/>
          <ac:spMkLst>
            <pc:docMk/>
            <pc:sldMk cId="0" sldId="259"/>
            <ac:spMk id="154" creationId="{00000000-0000-0000-0000-000000000000}"/>
          </ac:spMkLst>
        </pc:spChg>
        <pc:spChg chg="mod">
          <ac:chgData name="ゲスト ユーザー" userId="" providerId="Windows Live" clId="Web-{4F0E8FFB-6EDB-460F-B17E-A5BBCD3D6AFE}" dt="2021-03-03T08:22:48.919" v="4" actId="1076"/>
          <ac:spMkLst>
            <pc:docMk/>
            <pc:sldMk cId="0" sldId="259"/>
            <ac:spMk id="156" creationId="{00000000-0000-0000-0000-000000000000}"/>
          </ac:spMkLst>
        </pc:spChg>
        <pc:spChg chg="mod">
          <ac:chgData name="ゲスト ユーザー" userId="" providerId="Windows Live" clId="Web-{4F0E8FFB-6EDB-460F-B17E-A5BBCD3D6AFE}" dt="2021-03-03T08:22:48.935" v="5" actId="1076"/>
          <ac:spMkLst>
            <pc:docMk/>
            <pc:sldMk cId="0" sldId="259"/>
            <ac:spMk id="157" creationId="{00000000-0000-0000-0000-000000000000}"/>
          </ac:spMkLst>
        </pc:spChg>
        <pc:spChg chg="mod">
          <ac:chgData name="ゲスト ユーザー" userId="" providerId="Windows Live" clId="Web-{4F0E8FFB-6EDB-460F-B17E-A5BBCD3D6AFE}" dt="2021-03-03T08:22:48.966" v="6" actId="1076"/>
          <ac:spMkLst>
            <pc:docMk/>
            <pc:sldMk cId="0" sldId="259"/>
            <ac:spMk id="160" creationId="{00000000-0000-0000-0000-000000000000}"/>
          </ac:spMkLst>
        </pc:spChg>
        <pc:spChg chg="mod">
          <ac:chgData name="ゲスト ユーザー" userId="" providerId="Windows Live" clId="Web-{4F0E8FFB-6EDB-460F-B17E-A5BBCD3D6AFE}" dt="2021-03-03T08:23:04.513" v="7" actId="1076"/>
          <ac:spMkLst>
            <pc:docMk/>
            <pc:sldMk cId="0" sldId="259"/>
            <ac:spMk id="164" creationId="{00000000-0000-0000-0000-000000000000}"/>
          </ac:spMkLst>
        </pc:spChg>
      </pc:sldChg>
      <pc:sldChg chg="modSp">
        <pc:chgData name="ゲスト ユーザー" userId="" providerId="Windows Live" clId="Web-{4F0E8FFB-6EDB-460F-B17E-A5BBCD3D6AFE}" dt="2021-03-03T08:23:31.841" v="10" actId="1076"/>
        <pc:sldMkLst>
          <pc:docMk/>
          <pc:sldMk cId="0" sldId="260"/>
        </pc:sldMkLst>
        <pc:spChg chg="mod">
          <ac:chgData name="ゲスト ユーザー" userId="" providerId="Windows Live" clId="Web-{4F0E8FFB-6EDB-460F-B17E-A5BBCD3D6AFE}" dt="2021-03-03T08:23:31.809" v="8" actId="1076"/>
          <ac:spMkLst>
            <pc:docMk/>
            <pc:sldMk cId="0" sldId="260"/>
            <ac:spMk id="176" creationId="{00000000-0000-0000-0000-000000000000}"/>
          </ac:spMkLst>
        </pc:spChg>
        <pc:spChg chg="mod">
          <ac:chgData name="ゲスト ユーザー" userId="" providerId="Windows Live" clId="Web-{4F0E8FFB-6EDB-460F-B17E-A5BBCD3D6AFE}" dt="2021-03-03T08:23:31.825" v="9" actId="1076"/>
          <ac:spMkLst>
            <pc:docMk/>
            <pc:sldMk cId="0" sldId="260"/>
            <ac:spMk id="177" creationId="{00000000-0000-0000-0000-000000000000}"/>
          </ac:spMkLst>
        </pc:spChg>
        <pc:spChg chg="mod">
          <ac:chgData name="ゲスト ユーザー" userId="" providerId="Windows Live" clId="Web-{4F0E8FFB-6EDB-460F-B17E-A5BBCD3D6AFE}" dt="2021-03-03T08:23:31.841" v="10" actId="1076"/>
          <ac:spMkLst>
            <pc:docMk/>
            <pc:sldMk cId="0" sldId="260"/>
            <ac:spMk id="178" creationId="{00000000-0000-0000-0000-000000000000}"/>
          </ac:spMkLst>
        </pc:spChg>
      </pc:sldChg>
      <pc:sldChg chg="modSp">
        <pc:chgData name="ゲスト ユーザー" userId="" providerId="Windows Live" clId="Web-{4F0E8FFB-6EDB-460F-B17E-A5BBCD3D6AFE}" dt="2021-03-03T08:24:23.950" v="15" actId="1076"/>
        <pc:sldMkLst>
          <pc:docMk/>
          <pc:sldMk cId="0" sldId="264"/>
        </pc:sldMkLst>
        <pc:spChg chg="mod">
          <ac:chgData name="ゲスト ユーザー" userId="" providerId="Windows Live" clId="Web-{4F0E8FFB-6EDB-460F-B17E-A5BBCD3D6AFE}" dt="2021-03-03T08:24:01.215" v="12" actId="1076"/>
          <ac:spMkLst>
            <pc:docMk/>
            <pc:sldMk cId="0" sldId="264"/>
            <ac:spMk id="223" creationId="{00000000-0000-0000-0000-000000000000}"/>
          </ac:spMkLst>
        </pc:spChg>
        <pc:spChg chg="mod">
          <ac:chgData name="ゲスト ユーザー" userId="" providerId="Windows Live" clId="Web-{4F0E8FFB-6EDB-460F-B17E-A5BBCD3D6AFE}" dt="2021-03-03T08:23:57.997" v="11" actId="1076"/>
          <ac:spMkLst>
            <pc:docMk/>
            <pc:sldMk cId="0" sldId="264"/>
            <ac:spMk id="224" creationId="{00000000-0000-0000-0000-000000000000}"/>
          </ac:spMkLst>
        </pc:spChg>
        <pc:spChg chg="mod">
          <ac:chgData name="ゲスト ユーザー" userId="" providerId="Windows Live" clId="Web-{4F0E8FFB-6EDB-460F-B17E-A5BBCD3D6AFE}" dt="2021-03-03T08:24:23.918" v="13" actId="1076"/>
          <ac:spMkLst>
            <pc:docMk/>
            <pc:sldMk cId="0" sldId="264"/>
            <ac:spMk id="225" creationId="{00000000-0000-0000-0000-000000000000}"/>
          </ac:spMkLst>
        </pc:spChg>
        <pc:spChg chg="mod">
          <ac:chgData name="ゲスト ユーザー" userId="" providerId="Windows Live" clId="Web-{4F0E8FFB-6EDB-460F-B17E-A5BBCD3D6AFE}" dt="2021-03-03T08:24:23.934" v="14" actId="1076"/>
          <ac:spMkLst>
            <pc:docMk/>
            <pc:sldMk cId="0" sldId="264"/>
            <ac:spMk id="226" creationId="{00000000-0000-0000-0000-000000000000}"/>
          </ac:spMkLst>
        </pc:spChg>
        <pc:spChg chg="mod">
          <ac:chgData name="ゲスト ユーザー" userId="" providerId="Windows Live" clId="Web-{4F0E8FFB-6EDB-460F-B17E-A5BBCD3D6AFE}" dt="2021-03-03T08:24:23.950" v="15" actId="1076"/>
          <ac:spMkLst>
            <pc:docMk/>
            <pc:sldMk cId="0" sldId="264"/>
            <ac:spMk id="228" creationId="{00000000-0000-0000-0000-000000000000}"/>
          </ac:spMkLst>
        </pc:spChg>
      </pc:sldChg>
      <pc:sldChg chg="modSp">
        <pc:chgData name="ゲスト ユーザー" userId="" providerId="Windows Live" clId="Web-{4F0E8FFB-6EDB-460F-B17E-A5BBCD3D6AFE}" dt="2021-03-03T08:24:58.152" v="17" actId="1076"/>
        <pc:sldMkLst>
          <pc:docMk/>
          <pc:sldMk cId="0" sldId="267"/>
        </pc:sldMkLst>
        <pc:spChg chg="mod">
          <ac:chgData name="ゲスト ユーザー" userId="" providerId="Windows Live" clId="Web-{4F0E8FFB-6EDB-460F-B17E-A5BBCD3D6AFE}" dt="2021-03-03T08:24:58.152" v="17" actId="1076"/>
          <ac:spMkLst>
            <pc:docMk/>
            <pc:sldMk cId="0" sldId="267"/>
            <ac:spMk id="270" creationId="{00000000-0000-0000-0000-000000000000}"/>
          </ac:spMkLst>
        </pc:spChg>
      </pc:sldChg>
      <pc:sldChg chg="modSp">
        <pc:chgData name="ゲスト ユーザー" userId="" providerId="Windows Live" clId="Web-{4F0E8FFB-6EDB-460F-B17E-A5BBCD3D6AFE}" dt="2021-03-03T08:25:41.496" v="21" actId="1076"/>
        <pc:sldMkLst>
          <pc:docMk/>
          <pc:sldMk cId="0" sldId="268"/>
        </pc:sldMkLst>
        <pc:spChg chg="mod">
          <ac:chgData name="ゲスト ユーザー" userId="" providerId="Windows Live" clId="Web-{4F0E8FFB-6EDB-460F-B17E-A5BBCD3D6AFE}" dt="2021-03-03T08:25:27.965" v="18" actId="1076"/>
          <ac:spMkLst>
            <pc:docMk/>
            <pc:sldMk cId="0" sldId="268"/>
            <ac:spMk id="286" creationId="{00000000-0000-0000-0000-000000000000}"/>
          </ac:spMkLst>
        </pc:spChg>
        <pc:spChg chg="mod">
          <ac:chgData name="ゲスト ユーザー" userId="" providerId="Windows Live" clId="Web-{4F0E8FFB-6EDB-460F-B17E-A5BBCD3D6AFE}" dt="2021-03-03T08:25:41.496" v="21" actId="1076"/>
          <ac:spMkLst>
            <pc:docMk/>
            <pc:sldMk cId="0" sldId="268"/>
            <ac:spMk id="287" creationId="{00000000-0000-0000-0000-000000000000}"/>
          </ac:spMkLst>
        </pc:spChg>
        <pc:spChg chg="mod">
          <ac:chgData name="ゲスト ユーザー" userId="" providerId="Windows Live" clId="Web-{4F0E8FFB-6EDB-460F-B17E-A5BBCD3D6AFE}" dt="2021-03-03T08:25:27.980" v="19" actId="1076"/>
          <ac:spMkLst>
            <pc:docMk/>
            <pc:sldMk cId="0" sldId="268"/>
            <ac:spMk id="288" creationId="{00000000-0000-0000-0000-000000000000}"/>
          </ac:spMkLst>
        </pc:spChg>
        <pc:spChg chg="mod">
          <ac:chgData name="ゲスト ユーザー" userId="" providerId="Windows Live" clId="Web-{4F0E8FFB-6EDB-460F-B17E-A5BBCD3D6AFE}" dt="2021-03-03T08:25:33.090" v="20" actId="1076"/>
          <ac:spMkLst>
            <pc:docMk/>
            <pc:sldMk cId="0" sldId="268"/>
            <ac:spMk id="289" creationId="{00000000-0000-0000-0000-000000000000}"/>
          </ac:spMkLst>
        </pc:spChg>
      </pc:sldChg>
      <pc:sldChg chg="modSp">
        <pc:chgData name="ゲスト ユーザー" userId="" providerId="Windows Live" clId="Web-{4F0E8FFB-6EDB-460F-B17E-A5BBCD3D6AFE}" dt="2021-03-03T08:26:23.605" v="22" actId="1076"/>
        <pc:sldMkLst>
          <pc:docMk/>
          <pc:sldMk cId="0" sldId="269"/>
        </pc:sldMkLst>
        <pc:spChg chg="mod">
          <ac:chgData name="ゲスト ユーザー" userId="" providerId="Windows Live" clId="Web-{4F0E8FFB-6EDB-460F-B17E-A5BBCD3D6AFE}" dt="2021-03-03T08:26:23.605" v="22" actId="1076"/>
          <ac:spMkLst>
            <pc:docMk/>
            <pc:sldMk cId="0" sldId="269"/>
            <ac:spMk id="301" creationId="{00000000-0000-0000-0000-000000000000}"/>
          </ac:spMkLst>
        </pc:spChg>
      </pc:sldChg>
      <pc:sldChg chg="modSp">
        <pc:chgData name="ゲスト ユーザー" userId="" providerId="Windows Live" clId="Web-{4F0E8FFB-6EDB-460F-B17E-A5BBCD3D6AFE}" dt="2021-03-03T08:47:09.642" v="215" actId="1076"/>
        <pc:sldMkLst>
          <pc:docMk/>
          <pc:sldMk cId="0" sldId="270"/>
        </pc:sldMkLst>
        <pc:spChg chg="mod">
          <ac:chgData name="ゲスト ユーザー" userId="" providerId="Windows Live" clId="Web-{4F0E8FFB-6EDB-460F-B17E-A5BBCD3D6AFE}" dt="2021-03-03T08:47:09.642" v="215" actId="1076"/>
          <ac:spMkLst>
            <pc:docMk/>
            <pc:sldMk cId="0" sldId="270"/>
            <ac:spMk id="318" creationId="{00000000-0000-0000-0000-000000000000}"/>
          </ac:spMkLst>
        </pc:spChg>
      </pc:sldChg>
      <pc:sldChg chg="modSp">
        <pc:chgData name="ゲスト ユーザー" userId="" providerId="Windows Live" clId="Web-{4F0E8FFB-6EDB-460F-B17E-A5BBCD3D6AFE}" dt="2021-03-03T08:26:38.277" v="23" actId="1076"/>
        <pc:sldMkLst>
          <pc:docMk/>
          <pc:sldMk cId="0" sldId="271"/>
        </pc:sldMkLst>
        <pc:spChg chg="mod">
          <ac:chgData name="ゲスト ユーザー" userId="" providerId="Windows Live" clId="Web-{4F0E8FFB-6EDB-460F-B17E-A5BBCD3D6AFE}" dt="2021-03-03T08:26:38.277" v="23" actId="1076"/>
          <ac:spMkLst>
            <pc:docMk/>
            <pc:sldMk cId="0" sldId="271"/>
            <ac:spMk id="330" creationId="{00000000-0000-0000-0000-000000000000}"/>
          </ac:spMkLst>
        </pc:spChg>
      </pc:sldChg>
      <pc:sldChg chg="modSp">
        <pc:chgData name="ゲスト ユーザー" userId="" providerId="Windows Live" clId="Web-{4F0E8FFB-6EDB-460F-B17E-A5BBCD3D6AFE}" dt="2021-03-03T08:26:58.136" v="25" actId="1076"/>
        <pc:sldMkLst>
          <pc:docMk/>
          <pc:sldMk cId="0" sldId="272"/>
        </pc:sldMkLst>
        <pc:spChg chg="mod">
          <ac:chgData name="ゲスト ユーザー" userId="" providerId="Windows Live" clId="Web-{4F0E8FFB-6EDB-460F-B17E-A5BBCD3D6AFE}" dt="2021-03-03T08:26:58.120" v="24" actId="1076"/>
          <ac:spMkLst>
            <pc:docMk/>
            <pc:sldMk cId="0" sldId="272"/>
            <ac:spMk id="344" creationId="{00000000-0000-0000-0000-000000000000}"/>
          </ac:spMkLst>
        </pc:spChg>
        <pc:spChg chg="mod">
          <ac:chgData name="ゲスト ユーザー" userId="" providerId="Windows Live" clId="Web-{4F0E8FFB-6EDB-460F-B17E-A5BBCD3D6AFE}" dt="2021-03-03T08:26:58.136" v="25" actId="1076"/>
          <ac:spMkLst>
            <pc:docMk/>
            <pc:sldMk cId="0" sldId="272"/>
            <ac:spMk id="345" creationId="{00000000-0000-0000-0000-000000000000}"/>
          </ac:spMkLst>
        </pc:spChg>
      </pc:sldChg>
      <pc:sldChg chg="modSp">
        <pc:chgData name="ゲスト ユーザー" userId="" providerId="Windows Live" clId="Web-{4F0E8FFB-6EDB-460F-B17E-A5BBCD3D6AFE}" dt="2021-03-03T08:28:16.417" v="42" actId="1076"/>
        <pc:sldMkLst>
          <pc:docMk/>
          <pc:sldMk cId="0" sldId="274"/>
        </pc:sldMkLst>
        <pc:spChg chg="mod">
          <ac:chgData name="ゲスト ユーザー" userId="" providerId="Windows Live" clId="Web-{4F0E8FFB-6EDB-460F-B17E-A5BBCD3D6AFE}" dt="2021-03-03T08:27:48.557" v="30" actId="20577"/>
          <ac:spMkLst>
            <pc:docMk/>
            <pc:sldMk cId="0" sldId="274"/>
            <ac:spMk id="366" creationId="{00000000-0000-0000-0000-000000000000}"/>
          </ac:spMkLst>
        </pc:spChg>
        <pc:spChg chg="mod">
          <ac:chgData name="ゲスト ユーザー" userId="" providerId="Windows Live" clId="Web-{4F0E8FFB-6EDB-460F-B17E-A5BBCD3D6AFE}" dt="2021-03-03T08:28:16.354" v="39" actId="1076"/>
          <ac:spMkLst>
            <pc:docMk/>
            <pc:sldMk cId="0" sldId="274"/>
            <ac:spMk id="368" creationId="{00000000-0000-0000-0000-000000000000}"/>
          </ac:spMkLst>
        </pc:spChg>
        <pc:spChg chg="mod">
          <ac:chgData name="ゲスト ユーザー" userId="" providerId="Windows Live" clId="Web-{4F0E8FFB-6EDB-460F-B17E-A5BBCD3D6AFE}" dt="2021-03-03T08:28:16.385" v="40" actId="1076"/>
          <ac:spMkLst>
            <pc:docMk/>
            <pc:sldMk cId="0" sldId="274"/>
            <ac:spMk id="369" creationId="{00000000-0000-0000-0000-000000000000}"/>
          </ac:spMkLst>
        </pc:spChg>
        <pc:spChg chg="mod">
          <ac:chgData name="ゲスト ユーザー" userId="" providerId="Windows Live" clId="Web-{4F0E8FFB-6EDB-460F-B17E-A5BBCD3D6AFE}" dt="2021-03-03T08:28:16.401" v="41" actId="1076"/>
          <ac:spMkLst>
            <pc:docMk/>
            <pc:sldMk cId="0" sldId="274"/>
            <ac:spMk id="370" creationId="{00000000-0000-0000-0000-000000000000}"/>
          </ac:spMkLst>
        </pc:spChg>
        <pc:spChg chg="mod">
          <ac:chgData name="ゲスト ユーザー" userId="" providerId="Windows Live" clId="Web-{4F0E8FFB-6EDB-460F-B17E-A5BBCD3D6AFE}" dt="2021-03-03T08:28:16.417" v="42" actId="1076"/>
          <ac:spMkLst>
            <pc:docMk/>
            <pc:sldMk cId="0" sldId="274"/>
            <ac:spMk id="371" creationId="{00000000-0000-0000-0000-000000000000}"/>
          </ac:spMkLst>
        </pc:spChg>
        <pc:spChg chg="mod">
          <ac:chgData name="ゲスト ユーザー" userId="" providerId="Windows Live" clId="Web-{4F0E8FFB-6EDB-460F-B17E-A5BBCD3D6AFE}" dt="2021-03-03T08:28:02.120" v="33" actId="1076"/>
          <ac:spMkLst>
            <pc:docMk/>
            <pc:sldMk cId="0" sldId="274"/>
            <ac:spMk id="372" creationId="{00000000-0000-0000-0000-000000000000}"/>
          </ac:spMkLst>
        </pc:spChg>
        <pc:spChg chg="mod">
          <ac:chgData name="ゲスト ユーザー" userId="" providerId="Windows Live" clId="Web-{4F0E8FFB-6EDB-460F-B17E-A5BBCD3D6AFE}" dt="2021-03-03T08:27:56.760" v="32" actId="1076"/>
          <ac:spMkLst>
            <pc:docMk/>
            <pc:sldMk cId="0" sldId="274"/>
            <ac:spMk id="373" creationId="{00000000-0000-0000-0000-000000000000}"/>
          </ac:spMkLst>
        </pc:spChg>
        <pc:spChg chg="mod">
          <ac:chgData name="ゲスト ユーザー" userId="" providerId="Windows Live" clId="Web-{4F0E8FFB-6EDB-460F-B17E-A5BBCD3D6AFE}" dt="2021-03-03T08:27:53.182" v="31" actId="1076"/>
          <ac:spMkLst>
            <pc:docMk/>
            <pc:sldMk cId="0" sldId="274"/>
            <ac:spMk id="374" creationId="{00000000-0000-0000-0000-000000000000}"/>
          </ac:spMkLst>
        </pc:spChg>
        <pc:spChg chg="mod">
          <ac:chgData name="ゲスト ユーザー" userId="" providerId="Windows Live" clId="Web-{4F0E8FFB-6EDB-460F-B17E-A5BBCD3D6AFE}" dt="2021-03-03T08:28:04.229" v="34" actId="1076"/>
          <ac:spMkLst>
            <pc:docMk/>
            <pc:sldMk cId="0" sldId="274"/>
            <ac:spMk id="375" creationId="{00000000-0000-0000-0000-000000000000}"/>
          </ac:spMkLst>
        </pc:spChg>
      </pc:sldChg>
      <pc:sldChg chg="modSp">
        <pc:chgData name="ゲスト ユーザー" userId="" providerId="Windows Live" clId="Web-{4F0E8FFB-6EDB-460F-B17E-A5BBCD3D6AFE}" dt="2021-03-03T08:29:10.635" v="47" actId="1076"/>
        <pc:sldMkLst>
          <pc:docMk/>
          <pc:sldMk cId="0" sldId="275"/>
        </pc:sldMkLst>
        <pc:spChg chg="mod">
          <ac:chgData name="ゲスト ユーザー" userId="" providerId="Windows Live" clId="Web-{4F0E8FFB-6EDB-460F-B17E-A5BBCD3D6AFE}" dt="2021-03-03T08:28:58.838" v="45" actId="1076"/>
          <ac:spMkLst>
            <pc:docMk/>
            <pc:sldMk cId="0" sldId="275"/>
            <ac:spMk id="386" creationId="{00000000-0000-0000-0000-000000000000}"/>
          </ac:spMkLst>
        </pc:spChg>
        <pc:spChg chg="mod">
          <ac:chgData name="ゲスト ユーザー" userId="" providerId="Windows Live" clId="Web-{4F0E8FFB-6EDB-460F-B17E-A5BBCD3D6AFE}" dt="2021-03-03T08:28:43.588" v="44" actId="1076"/>
          <ac:spMkLst>
            <pc:docMk/>
            <pc:sldMk cId="0" sldId="275"/>
            <ac:spMk id="387" creationId="{00000000-0000-0000-0000-000000000000}"/>
          </ac:spMkLst>
        </pc:spChg>
        <pc:spChg chg="mod">
          <ac:chgData name="ゲスト ユーザー" userId="" providerId="Windows Live" clId="Web-{4F0E8FFB-6EDB-460F-B17E-A5BBCD3D6AFE}" dt="2021-03-03T08:29:10.635" v="46" actId="1076"/>
          <ac:spMkLst>
            <pc:docMk/>
            <pc:sldMk cId="0" sldId="275"/>
            <ac:spMk id="388" creationId="{00000000-0000-0000-0000-000000000000}"/>
          </ac:spMkLst>
        </pc:spChg>
        <pc:spChg chg="mod">
          <ac:chgData name="ゲスト ユーザー" userId="" providerId="Windows Live" clId="Web-{4F0E8FFB-6EDB-460F-B17E-A5BBCD3D6AFE}" dt="2021-03-03T08:29:10.635" v="47" actId="1076"/>
          <ac:spMkLst>
            <pc:docMk/>
            <pc:sldMk cId="0" sldId="275"/>
            <ac:spMk id="390" creationId="{00000000-0000-0000-0000-000000000000}"/>
          </ac:spMkLst>
        </pc:spChg>
      </pc:sldChg>
      <pc:sldChg chg="modSp">
        <pc:chgData name="ゲスト ユーザー" userId="" providerId="Windows Live" clId="Web-{4F0E8FFB-6EDB-460F-B17E-A5BBCD3D6AFE}" dt="2021-03-03T08:29:29.057" v="49" actId="1076"/>
        <pc:sldMkLst>
          <pc:docMk/>
          <pc:sldMk cId="0" sldId="278"/>
        </pc:sldMkLst>
        <pc:spChg chg="mod">
          <ac:chgData name="ゲスト ユーザー" userId="" providerId="Windows Live" clId="Web-{4F0E8FFB-6EDB-460F-B17E-A5BBCD3D6AFE}" dt="2021-03-03T08:29:22.150" v="48" actId="1076"/>
          <ac:spMkLst>
            <pc:docMk/>
            <pc:sldMk cId="0" sldId="278"/>
            <ac:spMk id="422" creationId="{00000000-0000-0000-0000-000000000000}"/>
          </ac:spMkLst>
        </pc:spChg>
        <pc:spChg chg="mod">
          <ac:chgData name="ゲスト ユーザー" userId="" providerId="Windows Live" clId="Web-{4F0E8FFB-6EDB-460F-B17E-A5BBCD3D6AFE}" dt="2021-03-03T08:29:29.057" v="49" actId="1076"/>
          <ac:spMkLst>
            <pc:docMk/>
            <pc:sldMk cId="0" sldId="278"/>
            <ac:spMk id="423" creationId="{00000000-0000-0000-0000-000000000000}"/>
          </ac:spMkLst>
        </pc:spChg>
      </pc:sldChg>
      <pc:sldChg chg="modSp">
        <pc:chgData name="ゲスト ユーザー" userId="" providerId="Windows Live" clId="Web-{4F0E8FFB-6EDB-460F-B17E-A5BBCD3D6AFE}" dt="2021-03-03T08:30:06.713" v="55" actId="1076"/>
        <pc:sldMkLst>
          <pc:docMk/>
          <pc:sldMk cId="0" sldId="279"/>
        </pc:sldMkLst>
        <pc:spChg chg="mod">
          <ac:chgData name="ゲスト ユーザー" userId="" providerId="Windows Live" clId="Web-{4F0E8FFB-6EDB-460F-B17E-A5BBCD3D6AFE}" dt="2021-03-03T08:29:46.463" v="52" actId="1076"/>
          <ac:spMkLst>
            <pc:docMk/>
            <pc:sldMk cId="0" sldId="279"/>
            <ac:spMk id="437" creationId="{00000000-0000-0000-0000-000000000000}"/>
          </ac:spMkLst>
        </pc:spChg>
        <pc:spChg chg="mod">
          <ac:chgData name="ゲスト ユーザー" userId="" providerId="Windows Live" clId="Web-{4F0E8FFB-6EDB-460F-B17E-A5BBCD3D6AFE}" dt="2021-03-03T08:29:43.369" v="51" actId="1076"/>
          <ac:spMkLst>
            <pc:docMk/>
            <pc:sldMk cId="0" sldId="279"/>
            <ac:spMk id="438" creationId="{00000000-0000-0000-0000-000000000000}"/>
          </ac:spMkLst>
        </pc:spChg>
        <pc:spChg chg="mod">
          <ac:chgData name="ゲスト ユーザー" userId="" providerId="Windows Live" clId="Web-{4F0E8FFB-6EDB-460F-B17E-A5BBCD3D6AFE}" dt="2021-03-03T08:29:53.775" v="53" actId="1076"/>
          <ac:spMkLst>
            <pc:docMk/>
            <pc:sldMk cId="0" sldId="279"/>
            <ac:spMk id="439" creationId="{00000000-0000-0000-0000-000000000000}"/>
          </ac:spMkLst>
        </pc:spChg>
        <pc:spChg chg="mod">
          <ac:chgData name="ゲスト ユーザー" userId="" providerId="Windows Live" clId="Web-{4F0E8FFB-6EDB-460F-B17E-A5BBCD3D6AFE}" dt="2021-03-03T08:30:06.697" v="54" actId="1076"/>
          <ac:spMkLst>
            <pc:docMk/>
            <pc:sldMk cId="0" sldId="279"/>
            <ac:spMk id="440" creationId="{00000000-0000-0000-0000-000000000000}"/>
          </ac:spMkLst>
        </pc:spChg>
        <pc:spChg chg="mod">
          <ac:chgData name="ゲスト ユーザー" userId="" providerId="Windows Live" clId="Web-{4F0E8FFB-6EDB-460F-B17E-A5BBCD3D6AFE}" dt="2021-03-03T08:30:06.713" v="55" actId="1076"/>
          <ac:spMkLst>
            <pc:docMk/>
            <pc:sldMk cId="0" sldId="279"/>
            <ac:spMk id="441" creationId="{00000000-0000-0000-0000-000000000000}"/>
          </ac:spMkLst>
        </pc:spChg>
      </pc:sldChg>
      <pc:sldChg chg="modSp">
        <pc:chgData name="ゲスト ユーザー" userId="" providerId="Windows Live" clId="Web-{4F0E8FFB-6EDB-460F-B17E-A5BBCD3D6AFE}" dt="2021-03-03T08:31:13.243" v="104" actId="20577"/>
        <pc:sldMkLst>
          <pc:docMk/>
          <pc:sldMk cId="0" sldId="280"/>
        </pc:sldMkLst>
        <pc:spChg chg="mod">
          <ac:chgData name="ゲスト ユーザー" userId="" providerId="Windows Live" clId="Web-{4F0E8FFB-6EDB-460F-B17E-A5BBCD3D6AFE}" dt="2021-03-03T08:30:53.790" v="94" actId="1076"/>
          <ac:spMkLst>
            <pc:docMk/>
            <pc:sldMk cId="0" sldId="280"/>
            <ac:spMk id="458" creationId="{00000000-0000-0000-0000-000000000000}"/>
          </ac:spMkLst>
        </pc:spChg>
        <pc:spChg chg="mod">
          <ac:chgData name="ゲスト ユーザー" userId="" providerId="Windows Live" clId="Web-{4F0E8FFB-6EDB-460F-B17E-A5BBCD3D6AFE}" dt="2021-03-03T08:30:53.822" v="95" actId="1076"/>
          <ac:spMkLst>
            <pc:docMk/>
            <pc:sldMk cId="0" sldId="280"/>
            <ac:spMk id="459" creationId="{00000000-0000-0000-0000-000000000000}"/>
          </ac:spMkLst>
        </pc:spChg>
        <pc:spChg chg="mod">
          <ac:chgData name="ゲスト ユーザー" userId="" providerId="Windows Live" clId="Web-{4F0E8FFB-6EDB-460F-B17E-A5BBCD3D6AFE}" dt="2021-03-03T08:30:53.837" v="96" actId="1076"/>
          <ac:spMkLst>
            <pc:docMk/>
            <pc:sldMk cId="0" sldId="280"/>
            <ac:spMk id="460" creationId="{00000000-0000-0000-0000-000000000000}"/>
          </ac:spMkLst>
        </pc:spChg>
        <pc:spChg chg="mod">
          <ac:chgData name="ゲスト ユーザー" userId="" providerId="Windows Live" clId="Web-{4F0E8FFB-6EDB-460F-B17E-A5BBCD3D6AFE}" dt="2021-03-03T08:30:53.868" v="97" actId="1076"/>
          <ac:spMkLst>
            <pc:docMk/>
            <pc:sldMk cId="0" sldId="280"/>
            <ac:spMk id="461" creationId="{00000000-0000-0000-0000-000000000000}"/>
          </ac:spMkLst>
        </pc:spChg>
        <pc:spChg chg="mod">
          <ac:chgData name="ゲスト ユーザー" userId="" providerId="Windows Live" clId="Web-{4F0E8FFB-6EDB-460F-B17E-A5BBCD3D6AFE}" dt="2021-03-03T08:31:13.243" v="104" actId="20577"/>
          <ac:spMkLst>
            <pc:docMk/>
            <pc:sldMk cId="0" sldId="280"/>
            <ac:spMk id="462" creationId="{00000000-0000-0000-0000-000000000000}"/>
          </ac:spMkLst>
        </pc:spChg>
        <pc:spChg chg="mod">
          <ac:chgData name="ゲスト ユーザー" userId="" providerId="Windows Live" clId="Web-{4F0E8FFB-6EDB-460F-B17E-A5BBCD3D6AFE}" dt="2021-03-03T08:31:03.681" v="101" actId="1076"/>
          <ac:spMkLst>
            <pc:docMk/>
            <pc:sldMk cId="0" sldId="280"/>
            <ac:spMk id="463" creationId="{00000000-0000-0000-0000-000000000000}"/>
          </ac:spMkLst>
        </pc:spChg>
        <pc:spChg chg="mod">
          <ac:chgData name="ゲスト ユーザー" userId="" providerId="Windows Live" clId="Web-{4F0E8FFB-6EDB-460F-B17E-A5BBCD3D6AFE}" dt="2021-03-03T08:31:00.322" v="100" actId="1076"/>
          <ac:spMkLst>
            <pc:docMk/>
            <pc:sldMk cId="0" sldId="280"/>
            <ac:spMk id="464" creationId="{00000000-0000-0000-0000-000000000000}"/>
          </ac:spMkLst>
        </pc:spChg>
        <pc:spChg chg="mod">
          <ac:chgData name="ゲスト ユーザー" userId="" providerId="Windows Live" clId="Web-{4F0E8FFB-6EDB-460F-B17E-A5BBCD3D6AFE}" dt="2021-03-03T08:30:53.915" v="99" actId="1076"/>
          <ac:spMkLst>
            <pc:docMk/>
            <pc:sldMk cId="0" sldId="280"/>
            <ac:spMk id="465" creationId="{00000000-0000-0000-0000-000000000000}"/>
          </ac:spMkLst>
        </pc:spChg>
      </pc:sldChg>
      <pc:sldChg chg="modSp">
        <pc:chgData name="ゲスト ユーザー" userId="" providerId="Windows Live" clId="Web-{4F0E8FFB-6EDB-460F-B17E-A5BBCD3D6AFE}" dt="2021-03-03T08:46:16.940" v="214" actId="1076"/>
        <pc:sldMkLst>
          <pc:docMk/>
          <pc:sldMk cId="0" sldId="281"/>
        </pc:sldMkLst>
        <pc:spChg chg="mod">
          <ac:chgData name="ゲスト ユーザー" userId="" providerId="Windows Live" clId="Web-{4F0E8FFB-6EDB-460F-B17E-A5BBCD3D6AFE}" dt="2021-03-03T08:31:22.571" v="105" actId="20577"/>
          <ac:spMkLst>
            <pc:docMk/>
            <pc:sldMk cId="0" sldId="281"/>
            <ac:spMk id="472" creationId="{00000000-0000-0000-0000-000000000000}"/>
          </ac:spMkLst>
        </pc:spChg>
        <pc:spChg chg="mod">
          <ac:chgData name="ゲスト ユーザー" userId="" providerId="Windows Live" clId="Web-{4F0E8FFB-6EDB-460F-B17E-A5BBCD3D6AFE}" dt="2021-03-03T08:31:27.009" v="106" actId="1076"/>
          <ac:spMkLst>
            <pc:docMk/>
            <pc:sldMk cId="0" sldId="281"/>
            <ac:spMk id="476" creationId="{00000000-0000-0000-0000-000000000000}"/>
          </ac:spMkLst>
        </pc:spChg>
        <pc:spChg chg="mod">
          <ac:chgData name="ゲスト ユーザー" userId="" providerId="Windows Live" clId="Web-{4F0E8FFB-6EDB-460F-B17E-A5BBCD3D6AFE}" dt="2021-03-03T08:46:16.940" v="214" actId="1076"/>
          <ac:spMkLst>
            <pc:docMk/>
            <pc:sldMk cId="0" sldId="281"/>
            <ac:spMk id="477" creationId="{00000000-0000-0000-0000-000000000000}"/>
          </ac:spMkLst>
        </pc:spChg>
      </pc:sldChg>
      <pc:sldChg chg="modSp">
        <pc:chgData name="ゲスト ユーザー" userId="" providerId="Windows Live" clId="Web-{4F0E8FFB-6EDB-460F-B17E-A5BBCD3D6AFE}" dt="2021-03-03T08:46:10.518" v="213" actId="1076"/>
        <pc:sldMkLst>
          <pc:docMk/>
          <pc:sldMk cId="0" sldId="282"/>
        </pc:sldMkLst>
        <pc:spChg chg="mod">
          <ac:chgData name="ゲスト ユーザー" userId="" providerId="Windows Live" clId="Web-{4F0E8FFB-6EDB-460F-B17E-A5BBCD3D6AFE}" dt="2021-03-03T08:31:42.196" v="109" actId="1076"/>
          <ac:spMkLst>
            <pc:docMk/>
            <pc:sldMk cId="0" sldId="282"/>
            <ac:spMk id="493" creationId="{00000000-0000-0000-0000-000000000000}"/>
          </ac:spMkLst>
        </pc:spChg>
        <pc:spChg chg="mod">
          <ac:chgData name="ゲスト ユーザー" userId="" providerId="Windows Live" clId="Web-{4F0E8FFB-6EDB-460F-B17E-A5BBCD3D6AFE}" dt="2021-03-03T08:46:10.518" v="213" actId="1076"/>
          <ac:spMkLst>
            <pc:docMk/>
            <pc:sldMk cId="0" sldId="282"/>
            <ac:spMk id="494" creationId="{00000000-0000-0000-0000-000000000000}"/>
          </ac:spMkLst>
        </pc:spChg>
        <pc:spChg chg="mod">
          <ac:chgData name="ゲスト ユーザー" userId="" providerId="Windows Live" clId="Web-{4F0E8FFB-6EDB-460F-B17E-A5BBCD3D6AFE}" dt="2021-03-03T08:31:39.134" v="108" actId="1076"/>
          <ac:spMkLst>
            <pc:docMk/>
            <pc:sldMk cId="0" sldId="282"/>
            <ac:spMk id="495" creationId="{00000000-0000-0000-0000-000000000000}"/>
          </ac:spMkLst>
        </pc:spChg>
        <pc:spChg chg="mod">
          <ac:chgData name="ゲスト ユーザー" userId="" providerId="Windows Live" clId="Web-{4F0E8FFB-6EDB-460F-B17E-A5BBCD3D6AFE}" dt="2021-03-03T08:31:35.696" v="107" actId="1076"/>
          <ac:spMkLst>
            <pc:docMk/>
            <pc:sldMk cId="0" sldId="282"/>
            <ac:spMk id="496" creationId="{00000000-0000-0000-0000-000000000000}"/>
          </ac:spMkLst>
        </pc:spChg>
      </pc:sldChg>
      <pc:sldChg chg="modSp">
        <pc:chgData name="ゲスト ユーザー" userId="" providerId="Windows Live" clId="Web-{4F0E8FFB-6EDB-460F-B17E-A5BBCD3D6AFE}" dt="2021-03-03T08:32:01.446" v="113" actId="1076"/>
        <pc:sldMkLst>
          <pc:docMk/>
          <pc:sldMk cId="0" sldId="284"/>
        </pc:sldMkLst>
        <pc:spChg chg="mod">
          <ac:chgData name="ゲスト ユーザー" userId="" providerId="Windows Live" clId="Web-{4F0E8FFB-6EDB-460F-B17E-A5BBCD3D6AFE}" dt="2021-03-03T08:32:01.399" v="110" actId="1076"/>
          <ac:spMkLst>
            <pc:docMk/>
            <pc:sldMk cId="0" sldId="284"/>
            <ac:spMk id="523" creationId="{00000000-0000-0000-0000-000000000000}"/>
          </ac:spMkLst>
        </pc:spChg>
        <pc:spChg chg="mod">
          <ac:chgData name="ゲスト ユーザー" userId="" providerId="Windows Live" clId="Web-{4F0E8FFB-6EDB-460F-B17E-A5BBCD3D6AFE}" dt="2021-03-03T08:32:01.415" v="111" actId="1076"/>
          <ac:spMkLst>
            <pc:docMk/>
            <pc:sldMk cId="0" sldId="284"/>
            <ac:spMk id="524" creationId="{00000000-0000-0000-0000-000000000000}"/>
          </ac:spMkLst>
        </pc:spChg>
        <pc:spChg chg="mod">
          <ac:chgData name="ゲスト ユーザー" userId="" providerId="Windows Live" clId="Web-{4F0E8FFB-6EDB-460F-B17E-A5BBCD3D6AFE}" dt="2021-03-03T08:32:01.430" v="112" actId="1076"/>
          <ac:spMkLst>
            <pc:docMk/>
            <pc:sldMk cId="0" sldId="284"/>
            <ac:spMk id="525" creationId="{00000000-0000-0000-0000-000000000000}"/>
          </ac:spMkLst>
        </pc:spChg>
        <pc:spChg chg="mod">
          <ac:chgData name="ゲスト ユーザー" userId="" providerId="Windows Live" clId="Web-{4F0E8FFB-6EDB-460F-B17E-A5BBCD3D6AFE}" dt="2021-03-03T08:32:01.446" v="113" actId="1076"/>
          <ac:spMkLst>
            <pc:docMk/>
            <pc:sldMk cId="0" sldId="284"/>
            <ac:spMk id="526" creationId="{00000000-0000-0000-0000-000000000000}"/>
          </ac:spMkLst>
        </pc:spChg>
      </pc:sldChg>
      <pc:sldChg chg="modSp">
        <pc:chgData name="ゲスト ユーザー" userId="" providerId="Windows Live" clId="Web-{4F0E8FFB-6EDB-460F-B17E-A5BBCD3D6AFE}" dt="2021-03-03T08:45:23.299" v="212" actId="1076"/>
        <pc:sldMkLst>
          <pc:docMk/>
          <pc:sldMk cId="0" sldId="286"/>
        </pc:sldMkLst>
        <pc:spChg chg="mod">
          <ac:chgData name="ゲスト ユーザー" userId="" providerId="Windows Live" clId="Web-{4F0E8FFB-6EDB-460F-B17E-A5BBCD3D6AFE}" dt="2021-03-03T08:45:23.299" v="211" actId="1076"/>
          <ac:spMkLst>
            <pc:docMk/>
            <pc:sldMk cId="0" sldId="286"/>
            <ac:spMk id="548" creationId="{00000000-0000-0000-0000-000000000000}"/>
          </ac:spMkLst>
        </pc:spChg>
        <pc:spChg chg="mod">
          <ac:chgData name="ゲスト ユーザー" userId="" providerId="Windows Live" clId="Web-{4F0E8FFB-6EDB-460F-B17E-A5BBCD3D6AFE}" dt="2021-03-03T08:45:23.299" v="212" actId="1076"/>
          <ac:spMkLst>
            <pc:docMk/>
            <pc:sldMk cId="0" sldId="286"/>
            <ac:spMk id="549" creationId="{00000000-0000-0000-0000-000000000000}"/>
          </ac:spMkLst>
        </pc:spChg>
        <pc:spChg chg="mod">
          <ac:chgData name="ゲスト ユーザー" userId="" providerId="Windows Live" clId="Web-{4F0E8FFB-6EDB-460F-B17E-A5BBCD3D6AFE}" dt="2021-03-03T08:32:10.134" v="114" actId="1076"/>
          <ac:spMkLst>
            <pc:docMk/>
            <pc:sldMk cId="0" sldId="286"/>
            <ac:spMk id="550" creationId="{00000000-0000-0000-0000-000000000000}"/>
          </ac:spMkLst>
        </pc:spChg>
      </pc:sldChg>
      <pc:sldChg chg="modSp">
        <pc:chgData name="ゲスト ユーザー" userId="" providerId="Windows Live" clId="Web-{4F0E8FFB-6EDB-460F-B17E-A5BBCD3D6AFE}" dt="2021-03-03T08:32:15.930" v="115" actId="1076"/>
        <pc:sldMkLst>
          <pc:docMk/>
          <pc:sldMk cId="0" sldId="287"/>
        </pc:sldMkLst>
        <pc:spChg chg="mod">
          <ac:chgData name="ゲスト ユーザー" userId="" providerId="Windows Live" clId="Web-{4F0E8FFB-6EDB-460F-B17E-A5BBCD3D6AFE}" dt="2021-03-03T08:32:15.930" v="115" actId="1076"/>
          <ac:spMkLst>
            <pc:docMk/>
            <pc:sldMk cId="0" sldId="287"/>
            <ac:spMk id="564" creationId="{00000000-0000-0000-0000-000000000000}"/>
          </ac:spMkLst>
        </pc:spChg>
      </pc:sldChg>
      <pc:sldChg chg="modSp">
        <pc:chgData name="ゲスト ユーザー" userId="" providerId="Windows Live" clId="Web-{4F0E8FFB-6EDB-460F-B17E-A5BBCD3D6AFE}" dt="2021-03-03T08:32:20.696" v="116" actId="1076"/>
        <pc:sldMkLst>
          <pc:docMk/>
          <pc:sldMk cId="0" sldId="288"/>
        </pc:sldMkLst>
        <pc:spChg chg="mod">
          <ac:chgData name="ゲスト ユーザー" userId="" providerId="Windows Live" clId="Web-{4F0E8FFB-6EDB-460F-B17E-A5BBCD3D6AFE}" dt="2021-03-03T08:32:20.696" v="116" actId="1076"/>
          <ac:spMkLst>
            <pc:docMk/>
            <pc:sldMk cId="0" sldId="288"/>
            <ac:spMk id="576" creationId="{00000000-0000-0000-0000-000000000000}"/>
          </ac:spMkLst>
        </pc:spChg>
      </pc:sldChg>
      <pc:sldChg chg="modSp">
        <pc:chgData name="ゲスト ユーザー" userId="" providerId="Windows Live" clId="Web-{4F0E8FFB-6EDB-460F-B17E-A5BBCD3D6AFE}" dt="2021-03-03T08:32:38.524" v="118" actId="1076"/>
        <pc:sldMkLst>
          <pc:docMk/>
          <pc:sldMk cId="0" sldId="290"/>
        </pc:sldMkLst>
        <pc:spChg chg="mod">
          <ac:chgData name="ゲスト ユーザー" userId="" providerId="Windows Live" clId="Web-{4F0E8FFB-6EDB-460F-B17E-A5BBCD3D6AFE}" dt="2021-03-03T08:32:38.524" v="118" actId="1076"/>
          <ac:spMkLst>
            <pc:docMk/>
            <pc:sldMk cId="0" sldId="290"/>
            <ac:spMk id="599" creationId="{00000000-0000-0000-0000-000000000000}"/>
          </ac:spMkLst>
        </pc:spChg>
        <pc:spChg chg="mod">
          <ac:chgData name="ゲスト ユーザー" userId="" providerId="Windows Live" clId="Web-{4F0E8FFB-6EDB-460F-B17E-A5BBCD3D6AFE}" dt="2021-03-03T08:32:31.024" v="117" actId="1076"/>
          <ac:spMkLst>
            <pc:docMk/>
            <pc:sldMk cId="0" sldId="290"/>
            <ac:spMk id="600" creationId="{00000000-0000-0000-0000-000000000000}"/>
          </ac:spMkLst>
        </pc:spChg>
      </pc:sldChg>
      <pc:sldChg chg="modSp">
        <pc:chgData name="ゲスト ユーザー" userId="" providerId="Windows Live" clId="Web-{4F0E8FFB-6EDB-460F-B17E-A5BBCD3D6AFE}" dt="2021-03-03T08:32:49.868" v="121" actId="1076"/>
        <pc:sldMkLst>
          <pc:docMk/>
          <pc:sldMk cId="0" sldId="291"/>
        </pc:sldMkLst>
        <pc:spChg chg="mod">
          <ac:chgData name="ゲスト ユーザー" userId="" providerId="Windows Live" clId="Web-{4F0E8FFB-6EDB-460F-B17E-A5BBCD3D6AFE}" dt="2021-03-03T08:32:47.461" v="120" actId="1076"/>
          <ac:spMkLst>
            <pc:docMk/>
            <pc:sldMk cId="0" sldId="291"/>
            <ac:spMk id="623" creationId="{00000000-0000-0000-0000-000000000000}"/>
          </ac:spMkLst>
        </pc:spChg>
        <pc:spChg chg="mod">
          <ac:chgData name="ゲスト ユーザー" userId="" providerId="Windows Live" clId="Web-{4F0E8FFB-6EDB-460F-B17E-A5BBCD3D6AFE}" dt="2021-03-03T08:32:49.868" v="121" actId="1076"/>
          <ac:spMkLst>
            <pc:docMk/>
            <pc:sldMk cId="0" sldId="291"/>
            <ac:spMk id="624" creationId="{00000000-0000-0000-0000-000000000000}"/>
          </ac:spMkLst>
        </pc:spChg>
        <pc:spChg chg="mod">
          <ac:chgData name="ゲスト ユーザー" userId="" providerId="Windows Live" clId="Web-{4F0E8FFB-6EDB-460F-B17E-A5BBCD3D6AFE}" dt="2021-03-03T08:32:45.258" v="119" actId="1076"/>
          <ac:spMkLst>
            <pc:docMk/>
            <pc:sldMk cId="0" sldId="291"/>
            <ac:spMk id="629" creationId="{00000000-0000-0000-0000-000000000000}"/>
          </ac:spMkLst>
        </pc:spChg>
      </pc:sldChg>
      <pc:sldChg chg="modSp">
        <pc:chgData name="ゲスト ユーザー" userId="" providerId="Windows Live" clId="Web-{4F0E8FFB-6EDB-460F-B17E-A5BBCD3D6AFE}" dt="2021-03-03T08:33:01.586" v="122" actId="1076"/>
        <pc:sldMkLst>
          <pc:docMk/>
          <pc:sldMk cId="0" sldId="292"/>
        </pc:sldMkLst>
        <pc:spChg chg="mod">
          <ac:chgData name="ゲスト ユーザー" userId="" providerId="Windows Live" clId="Web-{4F0E8FFB-6EDB-460F-B17E-A5BBCD3D6AFE}" dt="2021-03-03T08:33:01.586" v="122" actId="1076"/>
          <ac:spMkLst>
            <pc:docMk/>
            <pc:sldMk cId="0" sldId="292"/>
            <ac:spMk id="642" creationId="{00000000-0000-0000-0000-000000000000}"/>
          </ac:spMkLst>
        </pc:spChg>
      </pc:sldChg>
      <pc:sldChg chg="modSp">
        <pc:chgData name="ゲスト ユーザー" userId="" providerId="Windows Live" clId="Web-{4F0E8FFB-6EDB-460F-B17E-A5BBCD3D6AFE}" dt="2021-03-03T08:33:10.727" v="124" actId="1076"/>
        <pc:sldMkLst>
          <pc:docMk/>
          <pc:sldMk cId="0" sldId="293"/>
        </pc:sldMkLst>
        <pc:spChg chg="mod">
          <ac:chgData name="ゲスト ユーザー" userId="" providerId="Windows Live" clId="Web-{4F0E8FFB-6EDB-460F-B17E-A5BBCD3D6AFE}" dt="2021-03-03T08:33:10.727" v="124" actId="1076"/>
          <ac:spMkLst>
            <pc:docMk/>
            <pc:sldMk cId="0" sldId="293"/>
            <ac:spMk id="655" creationId="{00000000-0000-0000-0000-000000000000}"/>
          </ac:spMkLst>
        </pc:spChg>
        <pc:spChg chg="mod">
          <ac:chgData name="ゲスト ユーザー" userId="" providerId="Windows Live" clId="Web-{4F0E8FFB-6EDB-460F-B17E-A5BBCD3D6AFE}" dt="2021-03-03T08:33:06.930" v="123" actId="1076"/>
          <ac:spMkLst>
            <pc:docMk/>
            <pc:sldMk cId="0" sldId="293"/>
            <ac:spMk id="656" creationId="{00000000-0000-0000-0000-000000000000}"/>
          </ac:spMkLst>
        </pc:spChg>
      </pc:sldChg>
      <pc:sldChg chg="modSp">
        <pc:chgData name="ゲスト ユーザー" userId="" providerId="Windows Live" clId="Web-{4F0E8FFB-6EDB-460F-B17E-A5BBCD3D6AFE}" dt="2021-03-03T08:44:27.362" v="210" actId="1076"/>
        <pc:sldMkLst>
          <pc:docMk/>
          <pc:sldMk cId="0" sldId="295"/>
        </pc:sldMkLst>
        <pc:spChg chg="mod">
          <ac:chgData name="ゲスト ユーザー" userId="" providerId="Windows Live" clId="Web-{4F0E8FFB-6EDB-460F-B17E-A5BBCD3D6AFE}" dt="2021-03-03T08:33:21.008" v="125" actId="1076"/>
          <ac:spMkLst>
            <pc:docMk/>
            <pc:sldMk cId="0" sldId="295"/>
            <ac:spMk id="683" creationId="{00000000-0000-0000-0000-000000000000}"/>
          </ac:spMkLst>
        </pc:spChg>
        <pc:spChg chg="mod">
          <ac:chgData name="ゲスト ユーザー" userId="" providerId="Windows Live" clId="Web-{4F0E8FFB-6EDB-460F-B17E-A5BBCD3D6AFE}" dt="2021-03-03T08:33:24.914" v="126" actId="1076"/>
          <ac:spMkLst>
            <pc:docMk/>
            <pc:sldMk cId="0" sldId="295"/>
            <ac:spMk id="684" creationId="{00000000-0000-0000-0000-000000000000}"/>
          </ac:spMkLst>
        </pc:spChg>
        <pc:spChg chg="mod">
          <ac:chgData name="ゲスト ユーザー" userId="" providerId="Windows Live" clId="Web-{4F0E8FFB-6EDB-460F-B17E-A5BBCD3D6AFE}" dt="2021-03-03T08:33:28.508" v="127" actId="1076"/>
          <ac:spMkLst>
            <pc:docMk/>
            <pc:sldMk cId="0" sldId="295"/>
            <ac:spMk id="685" creationId="{00000000-0000-0000-0000-000000000000}"/>
          </ac:spMkLst>
        </pc:spChg>
        <pc:spChg chg="mod">
          <ac:chgData name="ゲスト ユーザー" userId="" providerId="Windows Live" clId="Web-{4F0E8FFB-6EDB-460F-B17E-A5BBCD3D6AFE}" dt="2021-03-03T08:33:31.289" v="128" actId="1076"/>
          <ac:spMkLst>
            <pc:docMk/>
            <pc:sldMk cId="0" sldId="295"/>
            <ac:spMk id="686" creationId="{00000000-0000-0000-0000-000000000000}"/>
          </ac:spMkLst>
        </pc:spChg>
        <pc:spChg chg="mod">
          <ac:chgData name="ゲスト ユーザー" userId="" providerId="Windows Live" clId="Web-{4F0E8FFB-6EDB-460F-B17E-A5BBCD3D6AFE}" dt="2021-03-03T08:44:27.362" v="210" actId="1076"/>
          <ac:spMkLst>
            <pc:docMk/>
            <pc:sldMk cId="0" sldId="295"/>
            <ac:spMk id="687" creationId="{00000000-0000-0000-0000-000000000000}"/>
          </ac:spMkLst>
        </pc:spChg>
        <pc:spChg chg="mod">
          <ac:chgData name="ゲスト ユーザー" userId="" providerId="Windows Live" clId="Web-{4F0E8FFB-6EDB-460F-B17E-A5BBCD3D6AFE}" dt="2021-03-03T08:33:38.242" v="130" actId="1076"/>
          <ac:spMkLst>
            <pc:docMk/>
            <pc:sldMk cId="0" sldId="295"/>
            <ac:spMk id="688" creationId="{00000000-0000-0000-0000-000000000000}"/>
          </ac:spMkLst>
        </pc:spChg>
      </pc:sldChg>
      <pc:sldChg chg="modSp">
        <pc:chgData name="ゲスト ユーザー" userId="" providerId="Windows Live" clId="Web-{4F0E8FFB-6EDB-460F-B17E-A5BBCD3D6AFE}" dt="2021-03-03T08:44:10.909" v="209" actId="1076"/>
        <pc:sldMkLst>
          <pc:docMk/>
          <pc:sldMk cId="0" sldId="297"/>
        </pc:sldMkLst>
        <pc:spChg chg="mod">
          <ac:chgData name="ゲスト ユーザー" userId="" providerId="Windows Live" clId="Web-{4F0E8FFB-6EDB-460F-B17E-A5BBCD3D6AFE}" dt="2021-03-03T08:44:10.909" v="209" actId="1076"/>
          <ac:spMkLst>
            <pc:docMk/>
            <pc:sldMk cId="0" sldId="297"/>
            <ac:spMk id="715" creationId="{00000000-0000-0000-0000-000000000000}"/>
          </ac:spMkLst>
        </pc:spChg>
        <pc:spChg chg="mod">
          <ac:chgData name="ゲスト ユーザー" userId="" providerId="Windows Live" clId="Web-{4F0E8FFB-6EDB-460F-B17E-A5BBCD3D6AFE}" dt="2021-03-03T08:34:01.930" v="131" actId="1076"/>
          <ac:spMkLst>
            <pc:docMk/>
            <pc:sldMk cId="0" sldId="297"/>
            <ac:spMk id="716" creationId="{00000000-0000-0000-0000-000000000000}"/>
          </ac:spMkLst>
        </pc:spChg>
      </pc:sldChg>
      <pc:sldChg chg="modSp">
        <pc:chgData name="ゲスト ユーザー" userId="" providerId="Windows Live" clId="Web-{4F0E8FFB-6EDB-460F-B17E-A5BBCD3D6AFE}" dt="2021-03-03T08:34:18.508" v="132" actId="1076"/>
        <pc:sldMkLst>
          <pc:docMk/>
          <pc:sldMk cId="0" sldId="299"/>
        </pc:sldMkLst>
        <pc:spChg chg="mod">
          <ac:chgData name="ゲスト ユーザー" userId="" providerId="Windows Live" clId="Web-{4F0E8FFB-6EDB-460F-B17E-A5BBCD3D6AFE}" dt="2021-03-03T08:34:18.508" v="132" actId="1076"/>
          <ac:spMkLst>
            <pc:docMk/>
            <pc:sldMk cId="0" sldId="299"/>
            <ac:spMk id="742" creationId="{00000000-0000-0000-0000-000000000000}"/>
          </ac:spMkLst>
        </pc:spChg>
      </pc:sldChg>
      <pc:sldChg chg="modSp">
        <pc:chgData name="ゲスト ユーザー" userId="" providerId="Windows Live" clId="Web-{4F0E8FFB-6EDB-460F-B17E-A5BBCD3D6AFE}" dt="2021-03-03T08:34:28.836" v="133" actId="1076"/>
        <pc:sldMkLst>
          <pc:docMk/>
          <pc:sldMk cId="0" sldId="301"/>
        </pc:sldMkLst>
        <pc:spChg chg="mod">
          <ac:chgData name="ゲスト ユーザー" userId="" providerId="Windows Live" clId="Web-{4F0E8FFB-6EDB-460F-B17E-A5BBCD3D6AFE}" dt="2021-03-03T08:34:28.836" v="133" actId="1076"/>
          <ac:spMkLst>
            <pc:docMk/>
            <pc:sldMk cId="0" sldId="301"/>
            <ac:spMk id="775" creationId="{00000000-0000-0000-0000-000000000000}"/>
          </ac:spMkLst>
        </pc:spChg>
      </pc:sldChg>
      <pc:sldChg chg="modSp">
        <pc:chgData name="ゲスト ユーザー" userId="" providerId="Windows Live" clId="Web-{4F0E8FFB-6EDB-460F-B17E-A5BBCD3D6AFE}" dt="2021-03-03T08:34:48.898" v="139" actId="1076"/>
        <pc:sldMkLst>
          <pc:docMk/>
          <pc:sldMk cId="0" sldId="302"/>
        </pc:sldMkLst>
        <pc:spChg chg="mod">
          <ac:chgData name="ゲスト ユーザー" userId="" providerId="Windows Live" clId="Web-{4F0E8FFB-6EDB-460F-B17E-A5BBCD3D6AFE}" dt="2021-03-03T08:34:34.445" v="134" actId="1076"/>
          <ac:spMkLst>
            <pc:docMk/>
            <pc:sldMk cId="0" sldId="302"/>
            <ac:spMk id="789" creationId="{00000000-0000-0000-0000-000000000000}"/>
          </ac:spMkLst>
        </pc:spChg>
        <pc:spChg chg="mod">
          <ac:chgData name="ゲスト ユーザー" userId="" providerId="Windows Live" clId="Web-{4F0E8FFB-6EDB-460F-B17E-A5BBCD3D6AFE}" dt="2021-03-03T08:34:46.726" v="138" actId="1076"/>
          <ac:spMkLst>
            <pc:docMk/>
            <pc:sldMk cId="0" sldId="302"/>
            <ac:spMk id="790" creationId="{00000000-0000-0000-0000-000000000000}"/>
          </ac:spMkLst>
        </pc:spChg>
        <pc:spChg chg="mod">
          <ac:chgData name="ゲスト ユーザー" userId="" providerId="Windows Live" clId="Web-{4F0E8FFB-6EDB-460F-B17E-A5BBCD3D6AFE}" dt="2021-03-03T08:34:44.164" v="137" actId="1076"/>
          <ac:spMkLst>
            <pc:docMk/>
            <pc:sldMk cId="0" sldId="302"/>
            <ac:spMk id="792" creationId="{00000000-0000-0000-0000-000000000000}"/>
          </ac:spMkLst>
        </pc:spChg>
        <pc:spChg chg="mod">
          <ac:chgData name="ゲスト ユーザー" userId="" providerId="Windows Live" clId="Web-{4F0E8FFB-6EDB-460F-B17E-A5BBCD3D6AFE}" dt="2021-03-03T08:34:41.929" v="136" actId="1076"/>
          <ac:spMkLst>
            <pc:docMk/>
            <pc:sldMk cId="0" sldId="302"/>
            <ac:spMk id="793" creationId="{00000000-0000-0000-0000-000000000000}"/>
          </ac:spMkLst>
        </pc:spChg>
        <pc:spChg chg="mod">
          <ac:chgData name="ゲスト ユーザー" userId="" providerId="Windows Live" clId="Web-{4F0E8FFB-6EDB-460F-B17E-A5BBCD3D6AFE}" dt="2021-03-03T08:34:38.914" v="135" actId="1076"/>
          <ac:spMkLst>
            <pc:docMk/>
            <pc:sldMk cId="0" sldId="302"/>
            <ac:spMk id="794" creationId="{00000000-0000-0000-0000-000000000000}"/>
          </ac:spMkLst>
        </pc:spChg>
        <pc:spChg chg="mod">
          <ac:chgData name="ゲスト ユーザー" userId="" providerId="Windows Live" clId="Web-{4F0E8FFB-6EDB-460F-B17E-A5BBCD3D6AFE}" dt="2021-03-03T08:34:48.898" v="139" actId="1076"/>
          <ac:spMkLst>
            <pc:docMk/>
            <pc:sldMk cId="0" sldId="302"/>
            <ac:spMk id="795" creationId="{00000000-0000-0000-0000-000000000000}"/>
          </ac:spMkLst>
        </pc:spChg>
      </pc:sldChg>
      <pc:sldChg chg="modSp">
        <pc:chgData name="ゲスト ユーザー" userId="" providerId="Windows Live" clId="Web-{4F0E8FFB-6EDB-460F-B17E-A5BBCD3D6AFE}" dt="2021-03-03T08:34:55.070" v="141" actId="1076"/>
        <pc:sldMkLst>
          <pc:docMk/>
          <pc:sldMk cId="0" sldId="303"/>
        </pc:sldMkLst>
        <pc:spChg chg="mod">
          <ac:chgData name="ゲスト ユーザー" userId="" providerId="Windows Live" clId="Web-{4F0E8FFB-6EDB-460F-B17E-A5BBCD3D6AFE}" dt="2021-03-03T08:34:55.070" v="141" actId="1076"/>
          <ac:spMkLst>
            <pc:docMk/>
            <pc:sldMk cId="0" sldId="303"/>
            <ac:spMk id="811" creationId="{00000000-0000-0000-0000-000000000000}"/>
          </ac:spMkLst>
        </pc:spChg>
        <pc:spChg chg="mod">
          <ac:chgData name="ゲスト ユーザー" userId="" providerId="Windows Live" clId="Web-{4F0E8FFB-6EDB-460F-B17E-A5BBCD3D6AFE}" dt="2021-03-03T08:34:52.976" v="140" actId="1076"/>
          <ac:spMkLst>
            <pc:docMk/>
            <pc:sldMk cId="0" sldId="303"/>
            <ac:spMk id="812" creationId="{00000000-0000-0000-0000-000000000000}"/>
          </ac:spMkLst>
        </pc:spChg>
      </pc:sldChg>
      <pc:sldChg chg="modSp">
        <pc:chgData name="ゲスト ユーザー" userId="" providerId="Windows Live" clId="Web-{4F0E8FFB-6EDB-460F-B17E-A5BBCD3D6AFE}" dt="2021-03-03T08:35:05.632" v="144" actId="1076"/>
        <pc:sldMkLst>
          <pc:docMk/>
          <pc:sldMk cId="0" sldId="304"/>
        </pc:sldMkLst>
        <pc:spChg chg="mod">
          <ac:chgData name="ゲスト ユーザー" userId="" providerId="Windows Live" clId="Web-{4F0E8FFB-6EDB-460F-B17E-A5BBCD3D6AFE}" dt="2021-03-03T08:35:00.648" v="142" actId="1076"/>
          <ac:spMkLst>
            <pc:docMk/>
            <pc:sldMk cId="0" sldId="304"/>
            <ac:spMk id="826" creationId="{00000000-0000-0000-0000-000000000000}"/>
          </ac:spMkLst>
        </pc:spChg>
        <pc:spChg chg="mod">
          <ac:chgData name="ゲスト ユーザー" userId="" providerId="Windows Live" clId="Web-{4F0E8FFB-6EDB-460F-B17E-A5BBCD3D6AFE}" dt="2021-03-03T08:35:05.632" v="144" actId="1076"/>
          <ac:spMkLst>
            <pc:docMk/>
            <pc:sldMk cId="0" sldId="304"/>
            <ac:spMk id="827" creationId="{00000000-0000-0000-0000-000000000000}"/>
          </ac:spMkLst>
        </pc:spChg>
        <pc:spChg chg="mod">
          <ac:chgData name="ゲスト ユーザー" userId="" providerId="Windows Live" clId="Web-{4F0E8FFB-6EDB-460F-B17E-A5BBCD3D6AFE}" dt="2021-03-03T08:35:02.820" v="143" actId="1076"/>
          <ac:spMkLst>
            <pc:docMk/>
            <pc:sldMk cId="0" sldId="304"/>
            <ac:spMk id="828" creationId="{00000000-0000-0000-0000-000000000000}"/>
          </ac:spMkLst>
        </pc:spChg>
      </pc:sldChg>
      <pc:sldChg chg="modSp">
        <pc:chgData name="ゲスト ユーザー" userId="" providerId="Windows Live" clId="Web-{4F0E8FFB-6EDB-460F-B17E-A5BBCD3D6AFE}" dt="2021-03-03T08:35:23.726" v="145" actId="1076"/>
        <pc:sldMkLst>
          <pc:docMk/>
          <pc:sldMk cId="0" sldId="307"/>
        </pc:sldMkLst>
        <pc:spChg chg="mod">
          <ac:chgData name="ゲスト ユーザー" userId="" providerId="Windows Live" clId="Web-{4F0E8FFB-6EDB-460F-B17E-A5BBCD3D6AFE}" dt="2021-03-03T08:35:23.726" v="145" actId="1076"/>
          <ac:spMkLst>
            <pc:docMk/>
            <pc:sldMk cId="0" sldId="307"/>
            <ac:spMk id="863" creationId="{00000000-0000-0000-0000-000000000000}"/>
          </ac:spMkLst>
        </pc:spChg>
      </pc:sldChg>
      <pc:sldChg chg="modSp">
        <pc:chgData name="ゲスト ユーザー" userId="" providerId="Windows Live" clId="Web-{4F0E8FFB-6EDB-460F-B17E-A5BBCD3D6AFE}" dt="2021-03-03T08:35:53.741" v="149" actId="1076"/>
        <pc:sldMkLst>
          <pc:docMk/>
          <pc:sldMk cId="0" sldId="308"/>
        </pc:sldMkLst>
        <pc:spChg chg="mod">
          <ac:chgData name="ゲスト ユーザー" userId="" providerId="Windows Live" clId="Web-{4F0E8FFB-6EDB-460F-B17E-A5BBCD3D6AFE}" dt="2021-03-03T08:35:48.147" v="147" actId="1076"/>
          <ac:spMkLst>
            <pc:docMk/>
            <pc:sldMk cId="0" sldId="308"/>
            <ac:spMk id="874" creationId="{00000000-0000-0000-0000-000000000000}"/>
          </ac:spMkLst>
        </pc:spChg>
        <pc:spChg chg="mod">
          <ac:chgData name="ゲスト ユーザー" userId="" providerId="Windows Live" clId="Web-{4F0E8FFB-6EDB-460F-B17E-A5BBCD3D6AFE}" dt="2021-03-03T08:35:51.569" v="148" actId="1076"/>
          <ac:spMkLst>
            <pc:docMk/>
            <pc:sldMk cId="0" sldId="308"/>
            <ac:spMk id="875" creationId="{00000000-0000-0000-0000-000000000000}"/>
          </ac:spMkLst>
        </pc:spChg>
        <pc:spChg chg="mod">
          <ac:chgData name="ゲスト ユーザー" userId="" providerId="Windows Live" clId="Web-{4F0E8FFB-6EDB-460F-B17E-A5BBCD3D6AFE}" dt="2021-03-03T08:35:53.741" v="149" actId="1076"/>
          <ac:spMkLst>
            <pc:docMk/>
            <pc:sldMk cId="0" sldId="308"/>
            <ac:spMk id="876" creationId="{00000000-0000-0000-0000-000000000000}"/>
          </ac:spMkLst>
        </pc:spChg>
      </pc:sldChg>
      <pc:sldChg chg="modSp">
        <pc:chgData name="ゲスト ユーザー" userId="" providerId="Windows Live" clId="Web-{4F0E8FFB-6EDB-460F-B17E-A5BBCD3D6AFE}" dt="2021-03-03T08:36:12.616" v="155" actId="1076"/>
        <pc:sldMkLst>
          <pc:docMk/>
          <pc:sldMk cId="0" sldId="309"/>
        </pc:sldMkLst>
        <pc:spChg chg="mod">
          <ac:chgData name="ゲスト ユーザー" userId="" providerId="Windows Live" clId="Web-{4F0E8FFB-6EDB-460F-B17E-A5BBCD3D6AFE}" dt="2021-03-03T08:36:03.522" v="152" actId="20577"/>
          <ac:spMkLst>
            <pc:docMk/>
            <pc:sldMk cId="0" sldId="309"/>
            <ac:spMk id="883" creationId="{00000000-0000-0000-0000-000000000000}"/>
          </ac:spMkLst>
        </pc:spChg>
        <pc:spChg chg="mod">
          <ac:chgData name="ゲスト ユーザー" userId="" providerId="Windows Live" clId="Web-{4F0E8FFB-6EDB-460F-B17E-A5BBCD3D6AFE}" dt="2021-03-03T08:35:58.600" v="150" actId="1076"/>
          <ac:spMkLst>
            <pc:docMk/>
            <pc:sldMk cId="0" sldId="309"/>
            <ac:spMk id="888" creationId="{00000000-0000-0000-0000-000000000000}"/>
          </ac:spMkLst>
        </pc:spChg>
        <pc:spChg chg="mod">
          <ac:chgData name="ゲスト ユーザー" userId="" providerId="Windows Live" clId="Web-{4F0E8FFB-6EDB-460F-B17E-A5BBCD3D6AFE}" dt="2021-03-03T08:36:05.897" v="153" actId="1076"/>
          <ac:spMkLst>
            <pc:docMk/>
            <pc:sldMk cId="0" sldId="309"/>
            <ac:spMk id="889" creationId="{00000000-0000-0000-0000-000000000000}"/>
          </ac:spMkLst>
        </pc:spChg>
        <pc:spChg chg="mod">
          <ac:chgData name="ゲスト ユーザー" userId="" providerId="Windows Live" clId="Web-{4F0E8FFB-6EDB-460F-B17E-A5BBCD3D6AFE}" dt="2021-03-03T08:36:10.632" v="154" actId="1076"/>
          <ac:spMkLst>
            <pc:docMk/>
            <pc:sldMk cId="0" sldId="309"/>
            <ac:spMk id="893" creationId="{00000000-0000-0000-0000-000000000000}"/>
          </ac:spMkLst>
        </pc:spChg>
        <pc:spChg chg="mod">
          <ac:chgData name="ゲスト ユーザー" userId="" providerId="Windows Live" clId="Web-{4F0E8FFB-6EDB-460F-B17E-A5BBCD3D6AFE}" dt="2021-03-03T08:36:12.616" v="155" actId="1076"/>
          <ac:spMkLst>
            <pc:docMk/>
            <pc:sldMk cId="0" sldId="309"/>
            <ac:spMk id="894" creationId="{00000000-0000-0000-0000-000000000000}"/>
          </ac:spMkLst>
        </pc:spChg>
      </pc:sldChg>
      <pc:sldChg chg="modSp">
        <pc:chgData name="ゲスト ユーザー" userId="" providerId="Windows Live" clId="Web-{4F0E8FFB-6EDB-460F-B17E-A5BBCD3D6AFE}" dt="2021-03-03T08:40:13.692" v="162" actId="1076"/>
        <pc:sldMkLst>
          <pc:docMk/>
          <pc:sldMk cId="0" sldId="311"/>
        </pc:sldMkLst>
        <pc:spChg chg="mod">
          <ac:chgData name="ゲスト ユーザー" userId="" providerId="Windows Live" clId="Web-{4F0E8FFB-6EDB-460F-B17E-A5BBCD3D6AFE}" dt="2021-03-03T08:39:52.442" v="156" actId="1076"/>
          <ac:spMkLst>
            <pc:docMk/>
            <pc:sldMk cId="0" sldId="311"/>
            <ac:spMk id="919" creationId="{00000000-0000-0000-0000-000000000000}"/>
          </ac:spMkLst>
        </pc:spChg>
        <pc:spChg chg="mod">
          <ac:chgData name="ゲスト ユーザー" userId="" providerId="Windows Live" clId="Web-{4F0E8FFB-6EDB-460F-B17E-A5BBCD3D6AFE}" dt="2021-03-03T08:39:55.958" v="157" actId="1076"/>
          <ac:spMkLst>
            <pc:docMk/>
            <pc:sldMk cId="0" sldId="311"/>
            <ac:spMk id="920" creationId="{00000000-0000-0000-0000-000000000000}"/>
          </ac:spMkLst>
        </pc:spChg>
        <pc:spChg chg="mod">
          <ac:chgData name="ゲスト ユーザー" userId="" providerId="Windows Live" clId="Web-{4F0E8FFB-6EDB-460F-B17E-A5BBCD3D6AFE}" dt="2021-03-03T08:40:00.802" v="158" actId="1076"/>
          <ac:spMkLst>
            <pc:docMk/>
            <pc:sldMk cId="0" sldId="311"/>
            <ac:spMk id="921" creationId="{00000000-0000-0000-0000-000000000000}"/>
          </ac:spMkLst>
        </pc:spChg>
        <pc:spChg chg="mod">
          <ac:chgData name="ゲスト ユーザー" userId="" providerId="Windows Live" clId="Web-{4F0E8FFB-6EDB-460F-B17E-A5BBCD3D6AFE}" dt="2021-03-03T08:40:03.849" v="159" actId="1076"/>
          <ac:spMkLst>
            <pc:docMk/>
            <pc:sldMk cId="0" sldId="311"/>
            <ac:spMk id="922" creationId="{00000000-0000-0000-0000-000000000000}"/>
          </ac:spMkLst>
        </pc:spChg>
        <pc:spChg chg="mod">
          <ac:chgData name="ゲスト ユーザー" userId="" providerId="Windows Live" clId="Web-{4F0E8FFB-6EDB-460F-B17E-A5BBCD3D6AFE}" dt="2021-03-03T08:40:07.333" v="160" actId="1076"/>
          <ac:spMkLst>
            <pc:docMk/>
            <pc:sldMk cId="0" sldId="311"/>
            <ac:spMk id="923" creationId="{00000000-0000-0000-0000-000000000000}"/>
          </ac:spMkLst>
        </pc:spChg>
        <pc:spChg chg="mod">
          <ac:chgData name="ゲスト ユーザー" userId="" providerId="Windows Live" clId="Web-{4F0E8FFB-6EDB-460F-B17E-A5BBCD3D6AFE}" dt="2021-03-03T08:40:10.958" v="161" actId="1076"/>
          <ac:spMkLst>
            <pc:docMk/>
            <pc:sldMk cId="0" sldId="311"/>
            <ac:spMk id="926" creationId="{00000000-0000-0000-0000-000000000000}"/>
          </ac:spMkLst>
        </pc:spChg>
        <pc:spChg chg="mod">
          <ac:chgData name="ゲスト ユーザー" userId="" providerId="Windows Live" clId="Web-{4F0E8FFB-6EDB-460F-B17E-A5BBCD3D6AFE}" dt="2021-03-03T08:40:13.692" v="162" actId="1076"/>
          <ac:spMkLst>
            <pc:docMk/>
            <pc:sldMk cId="0" sldId="311"/>
            <ac:spMk id="927" creationId="{00000000-0000-0000-0000-000000000000}"/>
          </ac:spMkLst>
        </pc:spChg>
      </pc:sldChg>
      <pc:sldChg chg="modSp">
        <pc:chgData name="ゲスト ユーザー" userId="" providerId="Windows Live" clId="Web-{4F0E8FFB-6EDB-460F-B17E-A5BBCD3D6AFE}" dt="2021-03-03T08:40:37.958" v="168" actId="1076"/>
        <pc:sldMkLst>
          <pc:docMk/>
          <pc:sldMk cId="0" sldId="312"/>
        </pc:sldMkLst>
        <pc:spChg chg="mod">
          <ac:chgData name="ゲスト ユーザー" userId="" providerId="Windows Live" clId="Web-{4F0E8FFB-6EDB-460F-B17E-A5BBCD3D6AFE}" dt="2021-03-03T08:40:26.614" v="163" actId="1076"/>
          <ac:spMkLst>
            <pc:docMk/>
            <pc:sldMk cId="0" sldId="312"/>
            <ac:spMk id="942" creationId="{00000000-0000-0000-0000-000000000000}"/>
          </ac:spMkLst>
        </pc:spChg>
        <pc:spChg chg="mod">
          <ac:chgData name="ゲスト ユーザー" userId="" providerId="Windows Live" clId="Web-{4F0E8FFB-6EDB-460F-B17E-A5BBCD3D6AFE}" dt="2021-03-03T08:40:30.567" v="165" actId="1076"/>
          <ac:spMkLst>
            <pc:docMk/>
            <pc:sldMk cId="0" sldId="312"/>
            <ac:spMk id="943" creationId="{00000000-0000-0000-0000-000000000000}"/>
          </ac:spMkLst>
        </pc:spChg>
        <pc:spChg chg="mod">
          <ac:chgData name="ゲスト ユーザー" userId="" providerId="Windows Live" clId="Web-{4F0E8FFB-6EDB-460F-B17E-A5BBCD3D6AFE}" dt="2021-03-03T08:40:32.411" v="166" actId="1076"/>
          <ac:spMkLst>
            <pc:docMk/>
            <pc:sldMk cId="0" sldId="312"/>
            <ac:spMk id="944" creationId="{00000000-0000-0000-0000-000000000000}"/>
          </ac:spMkLst>
        </pc:spChg>
        <pc:spChg chg="mod">
          <ac:chgData name="ゲスト ユーザー" userId="" providerId="Windows Live" clId="Web-{4F0E8FFB-6EDB-460F-B17E-A5BBCD3D6AFE}" dt="2021-03-03T08:40:35.552" v="167" actId="1076"/>
          <ac:spMkLst>
            <pc:docMk/>
            <pc:sldMk cId="0" sldId="312"/>
            <ac:spMk id="945" creationId="{00000000-0000-0000-0000-000000000000}"/>
          </ac:spMkLst>
        </pc:spChg>
        <pc:spChg chg="mod">
          <ac:chgData name="ゲスト ユーザー" userId="" providerId="Windows Live" clId="Web-{4F0E8FFB-6EDB-460F-B17E-A5BBCD3D6AFE}" dt="2021-03-03T08:40:37.958" v="168" actId="1076"/>
          <ac:spMkLst>
            <pc:docMk/>
            <pc:sldMk cId="0" sldId="312"/>
            <ac:spMk id="946" creationId="{00000000-0000-0000-0000-000000000000}"/>
          </ac:spMkLst>
        </pc:spChg>
      </pc:sldChg>
      <pc:sldChg chg="modSp">
        <pc:chgData name="ゲスト ユーザー" userId="" providerId="Windows Live" clId="Web-{4F0E8FFB-6EDB-460F-B17E-A5BBCD3D6AFE}" dt="2021-03-03T08:40:44.614" v="170" actId="1076"/>
        <pc:sldMkLst>
          <pc:docMk/>
          <pc:sldMk cId="0" sldId="313"/>
        </pc:sldMkLst>
        <pc:spChg chg="mod">
          <ac:chgData name="ゲスト ユーザー" userId="" providerId="Windows Live" clId="Web-{4F0E8FFB-6EDB-460F-B17E-A5BBCD3D6AFE}" dt="2021-03-03T08:40:42.442" v="169" actId="1076"/>
          <ac:spMkLst>
            <pc:docMk/>
            <pc:sldMk cId="0" sldId="313"/>
            <ac:spMk id="961" creationId="{00000000-0000-0000-0000-000000000000}"/>
          </ac:spMkLst>
        </pc:spChg>
        <pc:spChg chg="mod">
          <ac:chgData name="ゲスト ユーザー" userId="" providerId="Windows Live" clId="Web-{4F0E8FFB-6EDB-460F-B17E-A5BBCD3D6AFE}" dt="2021-03-03T08:40:44.614" v="170" actId="1076"/>
          <ac:spMkLst>
            <pc:docMk/>
            <pc:sldMk cId="0" sldId="313"/>
            <ac:spMk id="962" creationId="{00000000-0000-0000-0000-000000000000}"/>
          </ac:spMkLst>
        </pc:spChg>
      </pc:sldChg>
      <pc:sldChg chg="modSp">
        <pc:chgData name="ゲスト ユーザー" userId="" providerId="Windows Live" clId="Web-{4F0E8FFB-6EDB-460F-B17E-A5BBCD3D6AFE}" dt="2021-03-03T08:40:55.348" v="173" actId="1076"/>
        <pc:sldMkLst>
          <pc:docMk/>
          <pc:sldMk cId="0" sldId="314"/>
        </pc:sldMkLst>
        <pc:spChg chg="mod">
          <ac:chgData name="ゲスト ユーザー" userId="" providerId="Windows Live" clId="Web-{4F0E8FFB-6EDB-460F-B17E-A5BBCD3D6AFE}" dt="2021-03-03T08:40:49.426" v="171" actId="1076"/>
          <ac:spMkLst>
            <pc:docMk/>
            <pc:sldMk cId="0" sldId="314"/>
            <ac:spMk id="978" creationId="{00000000-0000-0000-0000-000000000000}"/>
          </ac:spMkLst>
        </pc:spChg>
        <pc:spChg chg="mod">
          <ac:chgData name="ゲスト ユーザー" userId="" providerId="Windows Live" clId="Web-{4F0E8FFB-6EDB-460F-B17E-A5BBCD3D6AFE}" dt="2021-03-03T08:40:51.458" v="172" actId="1076"/>
          <ac:spMkLst>
            <pc:docMk/>
            <pc:sldMk cId="0" sldId="314"/>
            <ac:spMk id="979" creationId="{00000000-0000-0000-0000-000000000000}"/>
          </ac:spMkLst>
        </pc:spChg>
        <pc:spChg chg="mod">
          <ac:chgData name="ゲスト ユーザー" userId="" providerId="Windows Live" clId="Web-{4F0E8FFB-6EDB-460F-B17E-A5BBCD3D6AFE}" dt="2021-03-03T08:40:55.348" v="173" actId="1076"/>
          <ac:spMkLst>
            <pc:docMk/>
            <pc:sldMk cId="0" sldId="314"/>
            <ac:spMk id="980" creationId="{00000000-0000-0000-0000-000000000000}"/>
          </ac:spMkLst>
        </pc:spChg>
      </pc:sldChg>
      <pc:sldChg chg="modSp">
        <pc:chgData name="ゲスト ユーザー" userId="" providerId="Windows Live" clId="Web-{4F0E8FFB-6EDB-460F-B17E-A5BBCD3D6AFE}" dt="2021-03-03T08:41:29.442" v="183" actId="1076"/>
        <pc:sldMkLst>
          <pc:docMk/>
          <pc:sldMk cId="0" sldId="315"/>
        </pc:sldMkLst>
        <pc:spChg chg="mod">
          <ac:chgData name="ゲスト ユーザー" userId="" providerId="Windows Live" clId="Web-{4F0E8FFB-6EDB-460F-B17E-A5BBCD3D6AFE}" dt="2021-03-03T08:41:02.801" v="174" actId="1076"/>
          <ac:spMkLst>
            <pc:docMk/>
            <pc:sldMk cId="0" sldId="315"/>
            <ac:spMk id="991" creationId="{00000000-0000-0000-0000-000000000000}"/>
          </ac:spMkLst>
        </pc:spChg>
        <pc:spChg chg="mod">
          <ac:chgData name="ゲスト ユーザー" userId="" providerId="Windows Live" clId="Web-{4F0E8FFB-6EDB-460F-B17E-A5BBCD3D6AFE}" dt="2021-03-03T08:41:05.286" v="175" actId="1076"/>
          <ac:spMkLst>
            <pc:docMk/>
            <pc:sldMk cId="0" sldId="315"/>
            <ac:spMk id="992" creationId="{00000000-0000-0000-0000-000000000000}"/>
          </ac:spMkLst>
        </pc:spChg>
        <pc:spChg chg="mod">
          <ac:chgData name="ゲスト ユーザー" userId="" providerId="Windows Live" clId="Web-{4F0E8FFB-6EDB-460F-B17E-A5BBCD3D6AFE}" dt="2021-03-03T08:41:13.161" v="177" actId="1076"/>
          <ac:spMkLst>
            <pc:docMk/>
            <pc:sldMk cId="0" sldId="315"/>
            <ac:spMk id="993" creationId="{00000000-0000-0000-0000-000000000000}"/>
          </ac:spMkLst>
        </pc:spChg>
        <pc:spChg chg="mod">
          <ac:chgData name="ゲスト ユーザー" userId="" providerId="Windows Live" clId="Web-{4F0E8FFB-6EDB-460F-B17E-A5BBCD3D6AFE}" dt="2021-03-03T08:41:08.958" v="176" actId="1076"/>
          <ac:spMkLst>
            <pc:docMk/>
            <pc:sldMk cId="0" sldId="315"/>
            <ac:spMk id="994" creationId="{00000000-0000-0000-0000-000000000000}"/>
          </ac:spMkLst>
        </pc:spChg>
        <pc:spChg chg="mod">
          <ac:chgData name="ゲスト ユーザー" userId="" providerId="Windows Live" clId="Web-{4F0E8FFB-6EDB-460F-B17E-A5BBCD3D6AFE}" dt="2021-03-03T08:41:15.895" v="178" actId="1076"/>
          <ac:spMkLst>
            <pc:docMk/>
            <pc:sldMk cId="0" sldId="315"/>
            <ac:spMk id="995" creationId="{00000000-0000-0000-0000-000000000000}"/>
          </ac:spMkLst>
        </pc:spChg>
        <pc:spChg chg="mod">
          <ac:chgData name="ゲスト ユーザー" userId="" providerId="Windows Live" clId="Web-{4F0E8FFB-6EDB-460F-B17E-A5BBCD3D6AFE}" dt="2021-03-03T08:41:24.504" v="180" actId="1076"/>
          <ac:spMkLst>
            <pc:docMk/>
            <pc:sldMk cId="0" sldId="315"/>
            <ac:spMk id="996" creationId="{00000000-0000-0000-0000-000000000000}"/>
          </ac:spMkLst>
        </pc:spChg>
        <pc:spChg chg="mod">
          <ac:chgData name="ゲスト ユーザー" userId="" providerId="Windows Live" clId="Web-{4F0E8FFB-6EDB-460F-B17E-A5BBCD3D6AFE}" dt="2021-03-03T08:41:19.739" v="179" actId="1076"/>
          <ac:spMkLst>
            <pc:docMk/>
            <pc:sldMk cId="0" sldId="315"/>
            <ac:spMk id="997" creationId="{00000000-0000-0000-0000-000000000000}"/>
          </ac:spMkLst>
        </pc:spChg>
        <pc:spChg chg="mod">
          <ac:chgData name="ゲスト ユーザー" userId="" providerId="Windows Live" clId="Web-{4F0E8FFB-6EDB-460F-B17E-A5BBCD3D6AFE}" dt="2021-03-03T08:41:24.520" v="181" actId="1076"/>
          <ac:spMkLst>
            <pc:docMk/>
            <pc:sldMk cId="0" sldId="315"/>
            <ac:spMk id="998" creationId="{00000000-0000-0000-0000-000000000000}"/>
          </ac:spMkLst>
        </pc:spChg>
        <pc:spChg chg="mod">
          <ac:chgData name="ゲスト ユーザー" userId="" providerId="Windows Live" clId="Web-{4F0E8FFB-6EDB-460F-B17E-A5BBCD3D6AFE}" dt="2021-03-03T08:41:29.426" v="182" actId="1076"/>
          <ac:spMkLst>
            <pc:docMk/>
            <pc:sldMk cId="0" sldId="315"/>
            <ac:spMk id="999" creationId="{00000000-0000-0000-0000-000000000000}"/>
          </ac:spMkLst>
        </pc:spChg>
        <pc:spChg chg="mod">
          <ac:chgData name="ゲスト ユーザー" userId="" providerId="Windows Live" clId="Web-{4F0E8FFB-6EDB-460F-B17E-A5BBCD3D6AFE}" dt="2021-03-03T08:41:29.442" v="183" actId="1076"/>
          <ac:spMkLst>
            <pc:docMk/>
            <pc:sldMk cId="0" sldId="315"/>
            <ac:spMk id="1000" creationId="{00000000-0000-0000-0000-000000000000}"/>
          </ac:spMkLst>
        </pc:spChg>
      </pc:sldChg>
      <pc:sldChg chg="modSp">
        <pc:chgData name="ゲスト ユーザー" userId="" providerId="Windows Live" clId="Web-{4F0E8FFB-6EDB-460F-B17E-A5BBCD3D6AFE}" dt="2021-03-03T08:42:38.957" v="208" actId="1076"/>
        <pc:sldMkLst>
          <pc:docMk/>
          <pc:sldMk cId="0" sldId="317"/>
        </pc:sldMkLst>
        <pc:spChg chg="mod">
          <ac:chgData name="ゲスト ユーザー" userId="" providerId="Windows Live" clId="Web-{4F0E8FFB-6EDB-460F-B17E-A5BBCD3D6AFE}" dt="2021-03-03T08:42:07.785" v="201" actId="20577"/>
          <ac:spMkLst>
            <pc:docMk/>
            <pc:sldMk cId="0" sldId="317"/>
            <ac:spMk id="1025" creationId="{00000000-0000-0000-0000-000000000000}"/>
          </ac:spMkLst>
        </pc:spChg>
        <pc:spChg chg="mod">
          <ac:chgData name="ゲスト ユーザー" userId="" providerId="Windows Live" clId="Web-{4F0E8FFB-6EDB-460F-B17E-A5BBCD3D6AFE}" dt="2021-03-03T08:41:47.676" v="188" actId="1076"/>
          <ac:spMkLst>
            <pc:docMk/>
            <pc:sldMk cId="0" sldId="317"/>
            <ac:spMk id="1027" creationId="{00000000-0000-0000-0000-000000000000}"/>
          </ac:spMkLst>
        </pc:spChg>
        <pc:spChg chg="mod">
          <ac:chgData name="ゲスト ユーザー" userId="" providerId="Windows Live" clId="Web-{4F0E8FFB-6EDB-460F-B17E-A5BBCD3D6AFE}" dt="2021-03-03T08:41:47.692" v="189" actId="1076"/>
          <ac:spMkLst>
            <pc:docMk/>
            <pc:sldMk cId="0" sldId="317"/>
            <ac:spMk id="1028" creationId="{00000000-0000-0000-0000-000000000000}"/>
          </ac:spMkLst>
        </pc:spChg>
        <pc:spChg chg="mod">
          <ac:chgData name="ゲスト ユーザー" userId="" providerId="Windows Live" clId="Web-{4F0E8FFB-6EDB-460F-B17E-A5BBCD3D6AFE}" dt="2021-03-03T08:41:47.707" v="190" actId="1076"/>
          <ac:spMkLst>
            <pc:docMk/>
            <pc:sldMk cId="0" sldId="317"/>
            <ac:spMk id="1029" creationId="{00000000-0000-0000-0000-000000000000}"/>
          </ac:spMkLst>
        </pc:spChg>
        <pc:spChg chg="mod">
          <ac:chgData name="ゲスト ユーザー" userId="" providerId="Windows Live" clId="Web-{4F0E8FFB-6EDB-460F-B17E-A5BBCD3D6AFE}" dt="2021-03-03T08:41:53.660" v="192" actId="1076"/>
          <ac:spMkLst>
            <pc:docMk/>
            <pc:sldMk cId="0" sldId="317"/>
            <ac:spMk id="1030" creationId="{00000000-0000-0000-0000-000000000000}"/>
          </ac:spMkLst>
        </pc:spChg>
        <pc:spChg chg="mod">
          <ac:chgData name="ゲスト ユーザー" userId="" providerId="Windows Live" clId="Web-{4F0E8FFB-6EDB-460F-B17E-A5BBCD3D6AFE}" dt="2021-03-03T08:42:38.941" v="207" actId="1076"/>
          <ac:spMkLst>
            <pc:docMk/>
            <pc:sldMk cId="0" sldId="317"/>
            <ac:spMk id="1031" creationId="{00000000-0000-0000-0000-000000000000}"/>
          </ac:spMkLst>
        </pc:spChg>
        <pc:spChg chg="mod">
          <ac:chgData name="ゲスト ユーザー" userId="" providerId="Windows Live" clId="Web-{4F0E8FFB-6EDB-460F-B17E-A5BBCD3D6AFE}" dt="2021-03-03T08:42:38.957" v="208" actId="1076"/>
          <ac:spMkLst>
            <pc:docMk/>
            <pc:sldMk cId="0" sldId="317"/>
            <ac:spMk id="1032" creationId="{00000000-0000-0000-0000-000000000000}"/>
          </ac:spMkLst>
        </pc:spChg>
        <pc:spChg chg="mod">
          <ac:chgData name="ゲスト ユーザー" userId="" providerId="Windows Live" clId="Web-{4F0E8FFB-6EDB-460F-B17E-A5BBCD3D6AFE}" dt="2021-03-03T08:42:04.348" v="197" actId="1076"/>
          <ac:spMkLst>
            <pc:docMk/>
            <pc:sldMk cId="0" sldId="317"/>
            <ac:spMk id="1033" creationId="{00000000-0000-0000-0000-000000000000}"/>
          </ac:spMkLst>
        </pc:spChg>
        <pc:spChg chg="mod">
          <ac:chgData name="ゲスト ユーザー" userId="" providerId="Windows Live" clId="Web-{4F0E8FFB-6EDB-460F-B17E-A5BBCD3D6AFE}" dt="2021-03-03T08:42:14.066" v="202" actId="1076"/>
          <ac:spMkLst>
            <pc:docMk/>
            <pc:sldMk cId="0" sldId="317"/>
            <ac:spMk id="1034" creationId="{00000000-0000-0000-0000-000000000000}"/>
          </ac:spMkLst>
        </pc:spChg>
        <pc:spChg chg="mod">
          <ac:chgData name="ゲスト ユーザー" userId="" providerId="Windows Live" clId="Web-{4F0E8FFB-6EDB-460F-B17E-A5BBCD3D6AFE}" dt="2021-03-03T08:42:04.410" v="199" actId="1076"/>
          <ac:spMkLst>
            <pc:docMk/>
            <pc:sldMk cId="0" sldId="317"/>
            <ac:spMk id="1035" creationId="{00000000-0000-0000-0000-000000000000}"/>
          </ac:spMkLst>
        </pc:spChg>
        <pc:spChg chg="mod">
          <ac:chgData name="ゲスト ユーザー" userId="" providerId="Windows Live" clId="Web-{4F0E8FFB-6EDB-460F-B17E-A5BBCD3D6AFE}" dt="2021-03-03T08:42:14.082" v="203" actId="1076"/>
          <ac:spMkLst>
            <pc:docMk/>
            <pc:sldMk cId="0" sldId="317"/>
            <ac:spMk id="1036" creationId="{00000000-0000-0000-0000-000000000000}"/>
          </ac:spMkLst>
        </pc:spChg>
      </pc:sldChg>
      <pc:sldChg chg="modSp">
        <pc:chgData name="ゲスト ユーザー" userId="" providerId="Windows Live" clId="Web-{4F0E8FFB-6EDB-460F-B17E-A5BBCD3D6AFE}" dt="2021-03-03T08:42:20.332" v="204" actId="1076"/>
        <pc:sldMkLst>
          <pc:docMk/>
          <pc:sldMk cId="0" sldId="318"/>
        </pc:sldMkLst>
        <pc:spChg chg="mod">
          <ac:chgData name="ゲスト ユーザー" userId="" providerId="Windows Live" clId="Web-{4F0E8FFB-6EDB-460F-B17E-A5BBCD3D6AFE}" dt="2021-03-03T08:42:20.332" v="204" actId="1076"/>
          <ac:spMkLst>
            <pc:docMk/>
            <pc:sldMk cId="0" sldId="318"/>
            <ac:spMk id="1046" creationId="{00000000-0000-0000-0000-000000000000}"/>
          </ac:spMkLst>
        </pc:spChg>
      </pc:sldChg>
    </pc:docChg>
  </pc:docChgLst>
  <pc:docChgLst>
    <pc:chgData name="ゲスト ユーザー" providerId="Windows Live" clId="Web-{D9848F8B-88AC-4DDC-B4E5-AB0DC06E4700}"/>
    <pc:docChg chg="addSld delSld modSld sldOrd">
      <pc:chgData name="ゲスト ユーザー" userId="" providerId="Windows Live" clId="Web-{D9848F8B-88AC-4DDC-B4E5-AB0DC06E4700}" dt="2021-03-18T00:11:33.128" v="941" actId="20577"/>
      <pc:docMkLst>
        <pc:docMk/>
      </pc:docMkLst>
      <pc:sldChg chg="modSp">
        <pc:chgData name="ゲスト ユーザー" userId="" providerId="Windows Live" clId="Web-{D9848F8B-88AC-4DDC-B4E5-AB0DC06E4700}" dt="2021-03-17T23:17:48.530" v="7" actId="20577"/>
        <pc:sldMkLst>
          <pc:docMk/>
          <pc:sldMk cId="0" sldId="268"/>
        </pc:sldMkLst>
        <pc:spChg chg="mod">
          <ac:chgData name="ゲスト ユーザー" userId="" providerId="Windows Live" clId="Web-{D9848F8B-88AC-4DDC-B4E5-AB0DC06E4700}" dt="2021-03-17T23:17:48.530" v="7" actId="20577"/>
          <ac:spMkLst>
            <pc:docMk/>
            <pc:sldMk cId="0" sldId="268"/>
            <ac:spMk id="280" creationId="{00000000-0000-0000-0000-000000000000}"/>
          </ac:spMkLst>
        </pc:spChg>
      </pc:sldChg>
      <pc:sldChg chg="addSp modSp">
        <pc:chgData name="ゲスト ユーザー" userId="" providerId="Windows Live" clId="Web-{D9848F8B-88AC-4DDC-B4E5-AB0DC06E4700}" dt="2021-03-17T23:18:58.219" v="19" actId="1076"/>
        <pc:sldMkLst>
          <pc:docMk/>
          <pc:sldMk cId="0" sldId="272"/>
        </pc:sldMkLst>
        <pc:picChg chg="mod">
          <ac:chgData name="ゲスト ユーザー" userId="" providerId="Windows Live" clId="Web-{D9848F8B-88AC-4DDC-B4E5-AB0DC06E4700}" dt="2021-03-17T23:18:58.219" v="19" actId="1076"/>
          <ac:picMkLst>
            <pc:docMk/>
            <pc:sldMk cId="0" sldId="272"/>
            <ac:picMk id="2" creationId="{60D03A8A-77E6-4750-A4BC-D722D86BEFEB}"/>
          </ac:picMkLst>
        </pc:picChg>
        <pc:picChg chg="add mod">
          <ac:chgData name="ゲスト ユーザー" userId="" providerId="Windows Live" clId="Web-{D9848F8B-88AC-4DDC-B4E5-AB0DC06E4700}" dt="2021-03-17T23:18:56.735" v="18" actId="1076"/>
          <ac:picMkLst>
            <pc:docMk/>
            <pc:sldMk cId="0" sldId="272"/>
            <ac:picMk id="4" creationId="{DA19A8F2-5AE5-4B40-9EE0-7126D7F6CF72}"/>
          </ac:picMkLst>
        </pc:picChg>
      </pc:sldChg>
      <pc:sldChg chg="modSp">
        <pc:chgData name="ゲスト ユーザー" userId="" providerId="Windows Live" clId="Web-{D9848F8B-88AC-4DDC-B4E5-AB0DC06E4700}" dt="2021-03-17T23:18:20.234" v="11" actId="20577"/>
        <pc:sldMkLst>
          <pc:docMk/>
          <pc:sldMk cId="0" sldId="274"/>
        </pc:sldMkLst>
        <pc:spChg chg="mod">
          <ac:chgData name="ゲスト ユーザー" userId="" providerId="Windows Live" clId="Web-{D9848F8B-88AC-4DDC-B4E5-AB0DC06E4700}" dt="2021-03-17T23:18:20.234" v="11" actId="20577"/>
          <ac:spMkLst>
            <pc:docMk/>
            <pc:sldMk cId="0" sldId="274"/>
            <ac:spMk id="362" creationId="{00000000-0000-0000-0000-000000000000}"/>
          </ac:spMkLst>
        </pc:spChg>
      </pc:sldChg>
      <pc:sldChg chg="modSp">
        <pc:chgData name="ゲスト ユーザー" userId="" providerId="Windows Live" clId="Web-{D9848F8B-88AC-4DDC-B4E5-AB0DC06E4700}" dt="2021-03-17T23:19:39.407" v="35" actId="20577"/>
        <pc:sldMkLst>
          <pc:docMk/>
          <pc:sldMk cId="0" sldId="278"/>
        </pc:sldMkLst>
        <pc:spChg chg="mod">
          <ac:chgData name="ゲスト ユーザー" userId="" providerId="Windows Live" clId="Web-{D9848F8B-88AC-4DDC-B4E5-AB0DC06E4700}" dt="2021-03-17T23:19:39.407" v="35" actId="20577"/>
          <ac:spMkLst>
            <pc:docMk/>
            <pc:sldMk cId="0" sldId="278"/>
            <ac:spMk id="418" creationId="{00000000-0000-0000-0000-000000000000}"/>
          </ac:spMkLst>
        </pc:spChg>
      </pc:sldChg>
      <pc:sldChg chg="modSp">
        <pc:chgData name="ゲスト ユーザー" userId="" providerId="Windows Live" clId="Web-{D9848F8B-88AC-4DDC-B4E5-AB0DC06E4700}" dt="2021-03-18T00:01:09.897" v="693" actId="1076"/>
        <pc:sldMkLst>
          <pc:docMk/>
          <pc:sldMk cId="0" sldId="315"/>
        </pc:sldMkLst>
        <pc:spChg chg="mod">
          <ac:chgData name="ゲスト ユーザー" userId="" providerId="Windows Live" clId="Web-{D9848F8B-88AC-4DDC-B4E5-AB0DC06E4700}" dt="2021-03-18T00:01:09.897" v="693" actId="1076"/>
          <ac:spMkLst>
            <pc:docMk/>
            <pc:sldMk cId="0" sldId="315"/>
            <ac:spMk id="988" creationId="{00000000-0000-0000-0000-000000000000}"/>
          </ac:spMkLst>
        </pc:spChg>
      </pc:sldChg>
      <pc:sldChg chg="addSp modSp">
        <pc:chgData name="ゲスト ユーザー" userId="" providerId="Windows Live" clId="Web-{D9848F8B-88AC-4DDC-B4E5-AB0DC06E4700}" dt="2021-03-17T23:23:42.428" v="108" actId="20577"/>
        <pc:sldMkLst>
          <pc:docMk/>
          <pc:sldMk cId="156761354" sldId="320"/>
        </pc:sldMkLst>
        <pc:spChg chg="mod">
          <ac:chgData name="ゲスト ユーザー" userId="" providerId="Windows Live" clId="Web-{D9848F8B-88AC-4DDC-B4E5-AB0DC06E4700}" dt="2021-03-17T23:23:30.865" v="100" actId="20577"/>
          <ac:spMkLst>
            <pc:docMk/>
            <pc:sldMk cId="156761354" sldId="320"/>
            <ac:spMk id="3" creationId="{41B6E82B-6D9B-4BBB-B277-69B8CA0B91C3}"/>
          </ac:spMkLst>
        </pc:spChg>
        <pc:spChg chg="mod">
          <ac:chgData name="ゲスト ユーザー" userId="" providerId="Windows Live" clId="Web-{D9848F8B-88AC-4DDC-B4E5-AB0DC06E4700}" dt="2021-03-17T23:23:42.428" v="108" actId="20577"/>
          <ac:spMkLst>
            <pc:docMk/>
            <pc:sldMk cId="156761354" sldId="320"/>
            <ac:spMk id="352" creationId="{00000000-0000-0000-0000-000000000000}"/>
          </ac:spMkLst>
        </pc:spChg>
        <pc:picChg chg="add mod">
          <ac:chgData name="ゲスト ユーザー" userId="" providerId="Windows Live" clId="Web-{D9848F8B-88AC-4DDC-B4E5-AB0DC06E4700}" dt="2021-03-17T23:22:48.177" v="75" actId="1076"/>
          <ac:picMkLst>
            <pc:docMk/>
            <pc:sldMk cId="156761354" sldId="320"/>
            <ac:picMk id="4" creationId="{62CB59E6-95B0-463D-A96C-4D1B08089709}"/>
          </ac:picMkLst>
        </pc:picChg>
      </pc:sldChg>
      <pc:sldChg chg="modSp">
        <pc:chgData name="ゲスト ユーザー" userId="" providerId="Windows Live" clId="Web-{D9848F8B-88AC-4DDC-B4E5-AB0DC06E4700}" dt="2021-03-17T23:24:48.351" v="123" actId="20577"/>
        <pc:sldMkLst>
          <pc:docMk/>
          <pc:sldMk cId="562492338" sldId="322"/>
        </pc:sldMkLst>
        <pc:spChg chg="mod">
          <ac:chgData name="ゲスト ユーザー" userId="" providerId="Windows Live" clId="Web-{D9848F8B-88AC-4DDC-B4E5-AB0DC06E4700}" dt="2021-03-17T23:24:48.351" v="123" actId="20577"/>
          <ac:spMkLst>
            <pc:docMk/>
            <pc:sldMk cId="562492338" sldId="322"/>
            <ac:spMk id="3" creationId="{41B6E82B-6D9B-4BBB-B277-69B8CA0B91C3}"/>
          </ac:spMkLst>
        </pc:spChg>
      </pc:sldChg>
      <pc:sldChg chg="addSp delSp modSp">
        <pc:chgData name="ゲスト ユーザー" userId="" providerId="Windows Live" clId="Web-{D9848F8B-88AC-4DDC-B4E5-AB0DC06E4700}" dt="2021-03-18T00:05:47.090" v="756" actId="20577"/>
        <pc:sldMkLst>
          <pc:docMk/>
          <pc:sldMk cId="2202833139" sldId="323"/>
        </pc:sldMkLst>
        <pc:spChg chg="mod">
          <ac:chgData name="ゲスト ユーザー" userId="" providerId="Windows Live" clId="Web-{D9848F8B-88AC-4DDC-B4E5-AB0DC06E4700}" dt="2021-03-17T23:25:00.570" v="125" actId="20577"/>
          <ac:spMkLst>
            <pc:docMk/>
            <pc:sldMk cId="2202833139" sldId="323"/>
            <ac:spMk id="3" creationId="{41B6E82B-6D9B-4BBB-B277-69B8CA0B91C3}"/>
          </ac:spMkLst>
        </pc:spChg>
        <pc:spChg chg="del">
          <ac:chgData name="ゲスト ユーザー" userId="" providerId="Windows Live" clId="Web-{D9848F8B-88AC-4DDC-B4E5-AB0DC06E4700}" dt="2021-03-17T23:24:55.539" v="124"/>
          <ac:spMkLst>
            <pc:docMk/>
            <pc:sldMk cId="2202833139" sldId="323"/>
            <ac:spMk id="5" creationId="{73B6737A-0665-4C6A-99A4-0389AB18BED6}"/>
          </ac:spMkLst>
        </pc:spChg>
        <pc:spChg chg="mod">
          <ac:chgData name="ゲスト ユーザー" userId="" providerId="Windows Live" clId="Web-{D9848F8B-88AC-4DDC-B4E5-AB0DC06E4700}" dt="2021-03-18T00:05:47.090" v="756" actId="20577"/>
          <ac:spMkLst>
            <pc:docMk/>
            <pc:sldMk cId="2202833139" sldId="323"/>
            <ac:spMk id="350" creationId="{00000000-0000-0000-0000-000000000000}"/>
          </ac:spMkLst>
        </pc:spChg>
        <pc:picChg chg="add">
          <ac:chgData name="ゲスト ユーザー" userId="" providerId="Windows Live" clId="Web-{D9848F8B-88AC-4DDC-B4E5-AB0DC06E4700}" dt="2021-03-17T23:25:27.524" v="128"/>
          <ac:picMkLst>
            <pc:docMk/>
            <pc:sldMk cId="2202833139" sldId="323"/>
            <ac:picMk id="6" creationId="{12451420-339E-45D7-803F-8CBCFD811D30}"/>
          </ac:picMkLst>
        </pc:picChg>
      </pc:sldChg>
      <pc:sldChg chg="addSp delSp del ord">
        <pc:chgData name="ゲスト ユーザー" userId="" providerId="Windows Live" clId="Web-{D9848F8B-88AC-4DDC-B4E5-AB0DC06E4700}" dt="2021-03-17T23:32:28.689" v="239"/>
        <pc:sldMkLst>
          <pc:docMk/>
          <pc:sldMk cId="2452160810" sldId="324"/>
        </pc:sldMkLst>
        <pc:picChg chg="add del">
          <ac:chgData name="ゲスト ユーザー" userId="" providerId="Windows Live" clId="Web-{D9848F8B-88AC-4DDC-B4E5-AB0DC06E4700}" dt="2021-03-17T23:25:21.852" v="127"/>
          <ac:picMkLst>
            <pc:docMk/>
            <pc:sldMk cId="2452160810" sldId="324"/>
            <ac:picMk id="4" creationId="{BEA451CB-62E7-4A4A-9F19-A4452AC5F7B3}"/>
          </ac:picMkLst>
        </pc:picChg>
        <pc:picChg chg="add">
          <ac:chgData name="ゲスト ユーザー" userId="" providerId="Windows Live" clId="Web-{D9848F8B-88AC-4DDC-B4E5-AB0DC06E4700}" dt="2021-03-17T23:30:52.468" v="211"/>
          <ac:picMkLst>
            <pc:docMk/>
            <pc:sldMk cId="2452160810" sldId="324"/>
            <ac:picMk id="8" creationId="{6FD613D3-EFD2-4813-985A-7B6ED6C66AB5}"/>
          </ac:picMkLst>
        </pc:picChg>
      </pc:sldChg>
      <pc:sldChg chg="del">
        <pc:chgData name="ゲスト ユーザー" userId="" providerId="Windows Live" clId="Web-{D9848F8B-88AC-4DDC-B4E5-AB0DC06E4700}" dt="2021-03-17T23:49:45.242" v="503"/>
        <pc:sldMkLst>
          <pc:docMk/>
          <pc:sldMk cId="3572098385" sldId="325"/>
        </pc:sldMkLst>
      </pc:sldChg>
      <pc:sldChg chg="addSp delSp modSp ord">
        <pc:chgData name="ゲスト ユーザー" userId="" providerId="Windows Live" clId="Web-{D9848F8B-88AC-4DDC-B4E5-AB0DC06E4700}" dt="2021-03-17T23:39:23.885" v="433" actId="20577"/>
        <pc:sldMkLst>
          <pc:docMk/>
          <pc:sldMk cId="2287875244" sldId="326"/>
        </pc:sldMkLst>
        <pc:spChg chg="mod">
          <ac:chgData name="ゲスト ユーザー" userId="" providerId="Windows Live" clId="Web-{D9848F8B-88AC-4DDC-B4E5-AB0DC06E4700}" dt="2021-03-17T23:39:23.885" v="433" actId="20577"/>
          <ac:spMkLst>
            <pc:docMk/>
            <pc:sldMk cId="2287875244" sldId="326"/>
            <ac:spMk id="3" creationId="{41B6E82B-6D9B-4BBB-B277-69B8CA0B91C3}"/>
          </ac:spMkLst>
        </pc:spChg>
        <pc:spChg chg="del">
          <ac:chgData name="ゲスト ユーザー" userId="" providerId="Windows Live" clId="Web-{D9848F8B-88AC-4DDC-B4E5-AB0DC06E4700}" dt="2021-03-17T23:31:40.735" v="225"/>
          <ac:spMkLst>
            <pc:docMk/>
            <pc:sldMk cId="2287875244" sldId="326"/>
            <ac:spMk id="6" creationId="{A37D0B3E-E398-46E3-862F-CB12BB9ACA59}"/>
          </ac:spMkLst>
        </pc:spChg>
        <pc:spChg chg="add mod">
          <ac:chgData name="ゲスト ユーザー" userId="" providerId="Windows Live" clId="Web-{D9848F8B-88AC-4DDC-B4E5-AB0DC06E4700}" dt="2021-03-17T23:38:51.713" v="412" actId="20577"/>
          <ac:spMkLst>
            <pc:docMk/>
            <pc:sldMk cId="2287875244" sldId="326"/>
            <ac:spMk id="9" creationId="{BE2A416C-C369-41CE-82FD-F00DAFDA2A2B}"/>
          </ac:spMkLst>
        </pc:spChg>
        <pc:spChg chg="mod">
          <ac:chgData name="ゲスト ユーザー" userId="" providerId="Windows Live" clId="Web-{D9848F8B-88AC-4DDC-B4E5-AB0DC06E4700}" dt="2021-03-17T23:39:12.901" v="432" actId="20577"/>
          <ac:spMkLst>
            <pc:docMk/>
            <pc:sldMk cId="2287875244" sldId="326"/>
            <ac:spMk id="350" creationId="{00000000-0000-0000-0000-000000000000}"/>
          </ac:spMkLst>
        </pc:spChg>
        <pc:picChg chg="add">
          <ac:chgData name="ゲスト ユーザー" userId="" providerId="Windows Live" clId="Web-{D9848F8B-88AC-4DDC-B4E5-AB0DC06E4700}" dt="2021-03-17T23:31:39.376" v="224"/>
          <ac:picMkLst>
            <pc:docMk/>
            <pc:sldMk cId="2287875244" sldId="326"/>
            <ac:picMk id="4" creationId="{EF5BEFC7-6891-46B3-9939-C98C0429486C}"/>
          </ac:picMkLst>
        </pc:picChg>
        <pc:picChg chg="del">
          <ac:chgData name="ゲスト ユーザー" userId="" providerId="Windows Live" clId="Web-{D9848F8B-88AC-4DDC-B4E5-AB0DC06E4700}" dt="2021-03-17T23:31:38.532" v="223"/>
          <ac:picMkLst>
            <pc:docMk/>
            <pc:sldMk cId="2287875244" sldId="326"/>
            <ac:picMk id="5" creationId="{2123D3A6-0369-433D-BE08-D625094BE9F6}"/>
          </ac:picMkLst>
        </pc:picChg>
      </pc:sldChg>
      <pc:sldChg chg="modSp del">
        <pc:chgData name="ゲスト ユーザー" userId="" providerId="Windows Live" clId="Web-{D9848F8B-88AC-4DDC-B4E5-AB0DC06E4700}" dt="2021-03-17T23:29:02.450" v="198"/>
        <pc:sldMkLst>
          <pc:docMk/>
          <pc:sldMk cId="364781576" sldId="327"/>
        </pc:sldMkLst>
        <pc:picChg chg="mod">
          <ac:chgData name="ゲスト ユーザー" userId="" providerId="Windows Live" clId="Web-{D9848F8B-88AC-4DDC-B4E5-AB0DC06E4700}" dt="2021-03-17T23:27:44.964" v="195" actId="1076"/>
          <ac:picMkLst>
            <pc:docMk/>
            <pc:sldMk cId="364781576" sldId="327"/>
            <ac:picMk id="5" creationId="{2123D3A6-0369-433D-BE08-D625094BE9F6}"/>
          </ac:picMkLst>
        </pc:picChg>
      </pc:sldChg>
      <pc:sldChg chg="modSp">
        <pc:chgData name="ゲスト ユーザー" userId="" providerId="Windows Live" clId="Web-{D9848F8B-88AC-4DDC-B4E5-AB0DC06E4700}" dt="2021-03-18T00:06:19.200" v="757" actId="20577"/>
        <pc:sldMkLst>
          <pc:docMk/>
          <pc:sldMk cId="438134143" sldId="328"/>
        </pc:sldMkLst>
        <pc:spChg chg="mod">
          <ac:chgData name="ゲスト ユーザー" userId="" providerId="Windows Live" clId="Web-{D9848F8B-88AC-4DDC-B4E5-AB0DC06E4700}" dt="2021-03-17T23:35:04.192" v="260" actId="20577"/>
          <ac:spMkLst>
            <pc:docMk/>
            <pc:sldMk cId="438134143" sldId="328"/>
            <ac:spMk id="3" creationId="{41B6E82B-6D9B-4BBB-B277-69B8CA0B91C3}"/>
          </ac:spMkLst>
        </pc:spChg>
        <pc:spChg chg="mod">
          <ac:chgData name="ゲスト ユーザー" userId="" providerId="Windows Live" clId="Web-{D9848F8B-88AC-4DDC-B4E5-AB0DC06E4700}" dt="2021-03-18T00:06:19.200" v="757" actId="20577"/>
          <ac:spMkLst>
            <pc:docMk/>
            <pc:sldMk cId="438134143" sldId="328"/>
            <ac:spMk id="6" creationId="{A37D0B3E-E398-46E3-862F-CB12BB9ACA59}"/>
          </ac:spMkLst>
        </pc:spChg>
      </pc:sldChg>
      <pc:sldChg chg="addSp delSp modSp ord">
        <pc:chgData name="ゲスト ユーザー" userId="" providerId="Windows Live" clId="Web-{D9848F8B-88AC-4DDC-B4E5-AB0DC06E4700}" dt="2021-03-17T23:54:47.795" v="595" actId="20577"/>
        <pc:sldMkLst>
          <pc:docMk/>
          <pc:sldMk cId="2539985523" sldId="329"/>
        </pc:sldMkLst>
        <pc:spChg chg="mod">
          <ac:chgData name="ゲスト ユーザー" userId="" providerId="Windows Live" clId="Web-{D9848F8B-88AC-4DDC-B4E5-AB0DC06E4700}" dt="2021-03-17T23:54:36.967" v="592" actId="1076"/>
          <ac:spMkLst>
            <pc:docMk/>
            <pc:sldMk cId="2539985523" sldId="329"/>
            <ac:spMk id="3" creationId="{41B6E82B-6D9B-4BBB-B277-69B8CA0B91C3}"/>
          </ac:spMkLst>
        </pc:spChg>
        <pc:spChg chg="add del mod">
          <ac:chgData name="ゲスト ユーザー" userId="" providerId="Windows Live" clId="Web-{D9848F8B-88AC-4DDC-B4E5-AB0DC06E4700}" dt="2021-03-17T23:54:47.795" v="595" actId="20577"/>
          <ac:spMkLst>
            <pc:docMk/>
            <pc:sldMk cId="2539985523" sldId="329"/>
            <ac:spMk id="6" creationId="{A37D0B3E-E398-46E3-862F-CB12BB9ACA59}"/>
          </ac:spMkLst>
        </pc:spChg>
      </pc:sldChg>
      <pc:sldChg chg="modSp">
        <pc:chgData name="ゲスト ユーザー" userId="" providerId="Windows Live" clId="Web-{D9848F8B-88AC-4DDC-B4E5-AB0DC06E4700}" dt="2021-03-17T23:55:32.249" v="606" actId="20577"/>
        <pc:sldMkLst>
          <pc:docMk/>
          <pc:sldMk cId="2026746202" sldId="330"/>
        </pc:sldMkLst>
        <pc:spChg chg="mod">
          <ac:chgData name="ゲスト ユーザー" userId="" providerId="Windows Live" clId="Web-{D9848F8B-88AC-4DDC-B4E5-AB0DC06E4700}" dt="2021-03-17T23:55:32.249" v="606" actId="20577"/>
          <ac:spMkLst>
            <pc:docMk/>
            <pc:sldMk cId="2026746202" sldId="330"/>
            <ac:spMk id="350" creationId="{00000000-0000-0000-0000-000000000000}"/>
          </ac:spMkLst>
        </pc:spChg>
      </pc:sldChg>
      <pc:sldChg chg="modSp">
        <pc:chgData name="ゲスト ユーザー" userId="" providerId="Windows Live" clId="Web-{D9848F8B-88AC-4DDC-B4E5-AB0DC06E4700}" dt="2021-03-18T00:04:37.401" v="752" actId="20577"/>
        <pc:sldMkLst>
          <pc:docMk/>
          <pc:sldMk cId="3785275960" sldId="331"/>
        </pc:sldMkLst>
        <pc:spChg chg="mod">
          <ac:chgData name="ゲスト ユーザー" userId="" providerId="Windows Live" clId="Web-{D9848F8B-88AC-4DDC-B4E5-AB0DC06E4700}" dt="2021-03-18T00:04:37.401" v="752" actId="20577"/>
          <ac:spMkLst>
            <pc:docMk/>
            <pc:sldMk cId="3785275960" sldId="331"/>
            <ac:spMk id="3" creationId="{41B6E82B-6D9B-4BBB-B277-69B8CA0B91C3}"/>
          </ac:spMkLst>
        </pc:spChg>
      </pc:sldChg>
      <pc:sldChg chg="addSp modSp">
        <pc:chgData name="ゲスト ユーザー" userId="" providerId="Windows Live" clId="Web-{D9848F8B-88AC-4DDC-B4E5-AB0DC06E4700}" dt="2021-03-18T00:04:45.182" v="754" actId="20577"/>
        <pc:sldMkLst>
          <pc:docMk/>
          <pc:sldMk cId="2809793291" sldId="332"/>
        </pc:sldMkLst>
        <pc:spChg chg="mod">
          <ac:chgData name="ゲスト ユーザー" userId="" providerId="Windows Live" clId="Web-{D9848F8B-88AC-4DDC-B4E5-AB0DC06E4700}" dt="2021-03-18T00:04:45.182" v="754" actId="20577"/>
          <ac:spMkLst>
            <pc:docMk/>
            <pc:sldMk cId="2809793291" sldId="332"/>
            <ac:spMk id="3" creationId="{41B6E82B-6D9B-4BBB-B277-69B8CA0B91C3}"/>
          </ac:spMkLst>
        </pc:spChg>
        <pc:spChg chg="add mod">
          <ac:chgData name="ゲスト ユーザー" userId="" providerId="Windows Live" clId="Web-{D9848F8B-88AC-4DDC-B4E5-AB0DC06E4700}" dt="2021-03-18T00:03:47.322" v="744" actId="20577"/>
          <ac:spMkLst>
            <pc:docMk/>
            <pc:sldMk cId="2809793291" sldId="332"/>
            <ac:spMk id="4" creationId="{88EF6A4C-9608-4401-A9C9-AC4F681DC086}"/>
          </ac:spMkLst>
        </pc:spChg>
      </pc:sldChg>
      <pc:sldChg chg="modSp add replId">
        <pc:chgData name="ゲスト ユーザー" userId="" providerId="Windows Live" clId="Web-{D9848F8B-88AC-4DDC-B4E5-AB0DC06E4700}" dt="2021-03-17T23:40:10.980" v="436" actId="20577"/>
        <pc:sldMkLst>
          <pc:docMk/>
          <pc:sldMk cId="1515517985" sldId="333"/>
        </pc:sldMkLst>
        <pc:spChg chg="mod">
          <ac:chgData name="ゲスト ユーザー" userId="" providerId="Windows Live" clId="Web-{D9848F8B-88AC-4DDC-B4E5-AB0DC06E4700}" dt="2021-03-17T23:40:10.980" v="436" actId="20577"/>
          <ac:spMkLst>
            <pc:docMk/>
            <pc:sldMk cId="1515517985" sldId="333"/>
            <ac:spMk id="3" creationId="{41B6E82B-6D9B-4BBB-B277-69B8CA0B91C3}"/>
          </ac:spMkLst>
        </pc:spChg>
        <pc:spChg chg="mod">
          <ac:chgData name="ゲスト ユーザー" userId="" providerId="Windows Live" clId="Web-{D9848F8B-88AC-4DDC-B4E5-AB0DC06E4700}" dt="2021-03-17T23:34:22.129" v="250" actId="20577"/>
          <ac:spMkLst>
            <pc:docMk/>
            <pc:sldMk cId="1515517985" sldId="333"/>
            <ac:spMk id="6" creationId="{A37D0B3E-E398-46E3-862F-CB12BB9ACA59}"/>
          </ac:spMkLst>
        </pc:spChg>
        <pc:spChg chg="mod">
          <ac:chgData name="ゲスト ユーザー" userId="" providerId="Windows Live" clId="Web-{D9848F8B-88AC-4DDC-B4E5-AB0DC06E4700}" dt="2021-03-17T23:29:45.358" v="208" actId="14100"/>
          <ac:spMkLst>
            <pc:docMk/>
            <pc:sldMk cId="1515517985" sldId="333"/>
            <ac:spMk id="10" creationId="{F23E8DA3-6141-4280-8B6C-BEB0BAD1F5EA}"/>
          </ac:spMkLst>
        </pc:spChg>
        <pc:spChg chg="mod">
          <ac:chgData name="ゲスト ユーザー" userId="" providerId="Windows Live" clId="Web-{D9848F8B-88AC-4DDC-B4E5-AB0DC06E4700}" dt="2021-03-17T23:29:39.154" v="207" actId="14100"/>
          <ac:spMkLst>
            <pc:docMk/>
            <pc:sldMk cId="1515517985" sldId="333"/>
            <ac:spMk id="13" creationId="{8CF219A9-F971-4A9A-93AA-E74281D4E453}"/>
          </ac:spMkLst>
        </pc:spChg>
      </pc:sldChg>
      <pc:sldChg chg="add del replId">
        <pc:chgData name="ゲスト ユーザー" userId="" providerId="Windows Live" clId="Web-{D9848F8B-88AC-4DDC-B4E5-AB0DC06E4700}" dt="2021-03-17T23:26:00.087" v="130"/>
        <pc:sldMkLst>
          <pc:docMk/>
          <pc:sldMk cId="3421192648" sldId="333"/>
        </pc:sldMkLst>
      </pc:sldChg>
      <pc:sldChg chg="addSp delSp modSp add replId">
        <pc:chgData name="ゲスト ユーザー" userId="" providerId="Windows Live" clId="Web-{D9848F8B-88AC-4DDC-B4E5-AB0DC06E4700}" dt="2021-03-17T23:54:58.920" v="596" actId="20577"/>
        <pc:sldMkLst>
          <pc:docMk/>
          <pc:sldMk cId="1769068483" sldId="334"/>
        </pc:sldMkLst>
        <pc:spChg chg="mod">
          <ac:chgData name="ゲスト ユーザー" userId="" providerId="Windows Live" clId="Web-{D9848F8B-88AC-4DDC-B4E5-AB0DC06E4700}" dt="2021-03-17T23:54:08.950" v="588" actId="20577"/>
          <ac:spMkLst>
            <pc:docMk/>
            <pc:sldMk cId="1769068483" sldId="334"/>
            <ac:spMk id="3" creationId="{41B6E82B-6D9B-4BBB-B277-69B8CA0B91C3}"/>
          </ac:spMkLst>
        </pc:spChg>
        <pc:spChg chg="mod">
          <ac:chgData name="ゲスト ユーザー" userId="" providerId="Windows Live" clId="Web-{D9848F8B-88AC-4DDC-B4E5-AB0DC06E4700}" dt="2021-03-17T23:54:58.920" v="596" actId="20577"/>
          <ac:spMkLst>
            <pc:docMk/>
            <pc:sldMk cId="1769068483" sldId="334"/>
            <ac:spMk id="6" creationId="{A37D0B3E-E398-46E3-862F-CB12BB9ACA59}"/>
          </ac:spMkLst>
        </pc:spChg>
        <pc:spChg chg="topLvl">
          <ac:chgData name="ゲスト ユーザー" userId="" providerId="Windows Live" clId="Web-{D9848F8B-88AC-4DDC-B4E5-AB0DC06E4700}" dt="2021-03-17T23:53:24.731" v="559"/>
          <ac:spMkLst>
            <pc:docMk/>
            <pc:sldMk cId="1769068483" sldId="334"/>
            <ac:spMk id="15" creationId="{D6505006-B74D-41DB-B680-AF00B5DFC417}"/>
          </ac:spMkLst>
        </pc:spChg>
        <pc:spChg chg="topLvl">
          <ac:chgData name="ゲスト ユーザー" userId="" providerId="Windows Live" clId="Web-{D9848F8B-88AC-4DDC-B4E5-AB0DC06E4700}" dt="2021-03-17T23:53:24.731" v="559"/>
          <ac:spMkLst>
            <pc:docMk/>
            <pc:sldMk cId="1769068483" sldId="334"/>
            <ac:spMk id="16" creationId="{32A9F19A-F72F-4AA5-953F-B63A5077B24E}"/>
          </ac:spMkLst>
        </pc:spChg>
        <pc:spChg chg="mod">
          <ac:chgData name="ゲスト ユーザー" userId="" providerId="Windows Live" clId="Web-{D9848F8B-88AC-4DDC-B4E5-AB0DC06E4700}" dt="2021-03-17T23:51:00.415" v="543" actId="20577"/>
          <ac:spMkLst>
            <pc:docMk/>
            <pc:sldMk cId="1769068483" sldId="334"/>
            <ac:spMk id="350" creationId="{00000000-0000-0000-0000-000000000000}"/>
          </ac:spMkLst>
        </pc:spChg>
        <pc:grpChg chg="add del">
          <ac:chgData name="ゲスト ユーザー" userId="" providerId="Windows Live" clId="Web-{D9848F8B-88AC-4DDC-B4E5-AB0DC06E4700}" dt="2021-03-17T23:52:33.027" v="557"/>
          <ac:grpSpMkLst>
            <pc:docMk/>
            <pc:sldMk cId="1769068483" sldId="334"/>
            <ac:grpSpMk id="7" creationId="{AE9CD0D2-362A-476C-B053-ACAF233597C6}"/>
          </ac:grpSpMkLst>
        </pc:grpChg>
        <pc:grpChg chg="add del">
          <ac:chgData name="ゲスト ユーザー" userId="" providerId="Windows Live" clId="Web-{D9848F8B-88AC-4DDC-B4E5-AB0DC06E4700}" dt="2021-03-17T23:53:24.731" v="559"/>
          <ac:grpSpMkLst>
            <pc:docMk/>
            <pc:sldMk cId="1769068483" sldId="334"/>
            <ac:grpSpMk id="12" creationId="{C835B037-D39F-4EA4-817F-72519F10AE8E}"/>
          </ac:grpSpMkLst>
        </pc:grpChg>
        <pc:grpChg chg="add">
          <ac:chgData name="ゲスト ユーザー" userId="" providerId="Windows Live" clId="Web-{D9848F8B-88AC-4DDC-B4E5-AB0DC06E4700}" dt="2021-03-17T23:53:35.950" v="560"/>
          <ac:grpSpMkLst>
            <pc:docMk/>
            <pc:sldMk cId="1769068483" sldId="334"/>
            <ac:grpSpMk id="17" creationId="{F3CE24AA-2903-4DAB-8BFA-D3F57D4F55EF}"/>
          </ac:grpSpMkLst>
        </pc:grpChg>
        <pc:picChg chg="mod">
          <ac:chgData name="ゲスト ユーザー" userId="" providerId="Windows Live" clId="Web-{D9848F8B-88AC-4DDC-B4E5-AB0DC06E4700}" dt="2021-03-17T23:51:11.462" v="547" actId="1076"/>
          <ac:picMkLst>
            <pc:docMk/>
            <pc:sldMk cId="1769068483" sldId="334"/>
            <ac:picMk id="2" creationId="{0ABE893C-5261-4583-9731-706F2263B320}"/>
          </ac:picMkLst>
        </pc:picChg>
        <pc:picChg chg="del">
          <ac:chgData name="ゲスト ユーザー" userId="" providerId="Windows Live" clId="Web-{D9848F8B-88AC-4DDC-B4E5-AB0DC06E4700}" dt="2021-03-17T23:52:32.777" v="555"/>
          <ac:picMkLst>
            <pc:docMk/>
            <pc:sldMk cId="1769068483" sldId="334"/>
            <ac:picMk id="4" creationId="{4EEC9653-351A-4180-B6F5-894AD65D04E2}"/>
          </ac:picMkLst>
        </pc:picChg>
        <pc:picChg chg="mod">
          <ac:chgData name="ゲスト ユーザー" userId="" providerId="Windows Live" clId="Web-{D9848F8B-88AC-4DDC-B4E5-AB0DC06E4700}" dt="2021-03-17T23:51:16.103" v="550" actId="1076"/>
          <ac:picMkLst>
            <pc:docMk/>
            <pc:sldMk cId="1769068483" sldId="334"/>
            <ac:picMk id="5" creationId="{2123D3A6-0369-433D-BE08-D625094BE9F6}"/>
          </ac:picMkLst>
        </pc:picChg>
        <pc:picChg chg="topLvl">
          <ac:chgData name="ゲスト ユーザー" userId="" providerId="Windows Live" clId="Web-{D9848F8B-88AC-4DDC-B4E5-AB0DC06E4700}" dt="2021-03-17T23:53:24.731" v="559"/>
          <ac:picMkLst>
            <pc:docMk/>
            <pc:sldMk cId="1769068483" sldId="334"/>
            <ac:picMk id="14" creationId="{FAB9F7F9-A1D5-4B65-9564-FE5F5F465BD1}"/>
          </ac:picMkLst>
        </pc:picChg>
      </pc:sldChg>
      <pc:sldChg chg="addSp delSp modSp add del replId">
        <pc:chgData name="ゲスト ユーザー" userId="" providerId="Windows Live" clId="Web-{D9848F8B-88AC-4DDC-B4E5-AB0DC06E4700}" dt="2021-03-17T23:49:31.851" v="502"/>
        <pc:sldMkLst>
          <pc:docMk/>
          <pc:sldMk cId="1974844798" sldId="334"/>
        </pc:sldMkLst>
        <pc:spChg chg="mod">
          <ac:chgData name="ゲスト ユーザー" userId="" providerId="Windows Live" clId="Web-{D9848F8B-88AC-4DDC-B4E5-AB0DC06E4700}" dt="2021-03-17T23:41:09.747" v="460" actId="20577"/>
          <ac:spMkLst>
            <pc:docMk/>
            <pc:sldMk cId="1974844798" sldId="334"/>
            <ac:spMk id="3" creationId="{41B6E82B-6D9B-4BBB-B277-69B8CA0B91C3}"/>
          </ac:spMkLst>
        </pc:spChg>
        <pc:spChg chg="del">
          <ac:chgData name="ゲスト ユーザー" userId="" providerId="Windows Live" clId="Web-{D9848F8B-88AC-4DDC-B4E5-AB0DC06E4700}" dt="2021-03-17T23:35:54.693" v="288"/>
          <ac:spMkLst>
            <pc:docMk/>
            <pc:sldMk cId="1974844798" sldId="334"/>
            <ac:spMk id="4" creationId="{F76CB4E3-2CAA-4681-AF78-9D9173C6BB5A}"/>
          </ac:spMkLst>
        </pc:spChg>
        <pc:spChg chg="mod">
          <ac:chgData name="ゲスト ユーザー" userId="" providerId="Windows Live" clId="Web-{D9848F8B-88AC-4DDC-B4E5-AB0DC06E4700}" dt="2021-03-17T23:46:18.456" v="499" actId="20577"/>
          <ac:spMkLst>
            <pc:docMk/>
            <pc:sldMk cId="1974844798" sldId="334"/>
            <ac:spMk id="6" creationId="{A37D0B3E-E398-46E3-862F-CB12BB9ACA59}"/>
          </ac:spMkLst>
        </pc:spChg>
        <pc:spChg chg="mod">
          <ac:chgData name="ゲスト ユーザー" userId="" providerId="Windows Live" clId="Web-{D9848F8B-88AC-4DDC-B4E5-AB0DC06E4700}" dt="2021-03-17T23:35:47.787" v="287" actId="20577"/>
          <ac:spMkLst>
            <pc:docMk/>
            <pc:sldMk cId="1974844798" sldId="334"/>
            <ac:spMk id="350" creationId="{00000000-0000-0000-0000-000000000000}"/>
          </ac:spMkLst>
        </pc:spChg>
        <pc:picChg chg="mod">
          <ac:chgData name="ゲスト ユーザー" userId="" providerId="Windows Live" clId="Web-{D9848F8B-88AC-4DDC-B4E5-AB0DC06E4700}" dt="2021-03-17T23:37:05.632" v="391" actId="1076"/>
          <ac:picMkLst>
            <pc:docMk/>
            <pc:sldMk cId="1974844798" sldId="334"/>
            <ac:picMk id="5" creationId="{2123D3A6-0369-433D-BE08-D625094BE9F6}"/>
          </ac:picMkLst>
        </pc:picChg>
        <pc:picChg chg="add mod">
          <ac:chgData name="ゲスト ユーザー" userId="" providerId="Windows Live" clId="Web-{D9848F8B-88AC-4DDC-B4E5-AB0DC06E4700}" dt="2021-03-17T23:46:52.660" v="501" actId="1076"/>
          <ac:picMkLst>
            <pc:docMk/>
            <pc:sldMk cId="1974844798" sldId="334"/>
            <ac:picMk id="7" creationId="{6858F572-FF68-4257-AA23-DF1807496498}"/>
          </ac:picMkLst>
        </pc:picChg>
      </pc:sldChg>
      <pc:sldChg chg="addSp delSp modSp add replId">
        <pc:chgData name="ゲスト ユーザー" userId="" providerId="Windows Live" clId="Web-{D9848F8B-88AC-4DDC-B4E5-AB0DC06E4700}" dt="2021-03-18T00:03:37.540" v="743" actId="20577"/>
        <pc:sldMkLst>
          <pc:docMk/>
          <pc:sldMk cId="2444299485" sldId="335"/>
        </pc:sldMkLst>
        <pc:spChg chg="mod">
          <ac:chgData name="ゲスト ユーザー" userId="" providerId="Windows Live" clId="Web-{D9848F8B-88AC-4DDC-B4E5-AB0DC06E4700}" dt="2021-03-18T00:03:24.196" v="728" actId="1076"/>
          <ac:spMkLst>
            <pc:docMk/>
            <pc:sldMk cId="2444299485" sldId="335"/>
            <ac:spMk id="3" creationId="{41B6E82B-6D9B-4BBB-B277-69B8CA0B91C3}"/>
          </ac:spMkLst>
        </pc:spChg>
        <pc:spChg chg="del">
          <ac:chgData name="ゲスト ユーザー" userId="" providerId="Windows Live" clId="Web-{D9848F8B-88AC-4DDC-B4E5-AB0DC06E4700}" dt="2021-03-18T00:00:39.552" v="690"/>
          <ac:spMkLst>
            <pc:docMk/>
            <pc:sldMk cId="2444299485" sldId="335"/>
            <ac:spMk id="4" creationId="{88EF6A4C-9608-4401-A9C9-AC4F681DC086}"/>
          </ac:spMkLst>
        </pc:spChg>
        <pc:spChg chg="mod">
          <ac:chgData name="ゲスト ユーザー" userId="" providerId="Windows Live" clId="Web-{D9848F8B-88AC-4DDC-B4E5-AB0DC06E4700}" dt="2021-03-18T00:03:26.009" v="729" actId="1076"/>
          <ac:spMkLst>
            <pc:docMk/>
            <pc:sldMk cId="2444299485" sldId="335"/>
            <ac:spMk id="6" creationId="{A37D0B3E-E398-46E3-862F-CB12BB9ACA59}"/>
          </ac:spMkLst>
        </pc:spChg>
        <pc:spChg chg="mod">
          <ac:chgData name="ゲスト ユーザー" userId="" providerId="Windows Live" clId="Web-{D9848F8B-88AC-4DDC-B4E5-AB0DC06E4700}" dt="2021-03-18T00:03:37.540" v="743" actId="20577"/>
          <ac:spMkLst>
            <pc:docMk/>
            <pc:sldMk cId="2444299485" sldId="335"/>
            <ac:spMk id="350" creationId="{00000000-0000-0000-0000-000000000000}"/>
          </ac:spMkLst>
        </pc:spChg>
        <pc:picChg chg="mod">
          <ac:chgData name="ゲスト ユーザー" userId="" providerId="Windows Live" clId="Web-{D9848F8B-88AC-4DDC-B4E5-AB0DC06E4700}" dt="2021-03-18T00:00:33.099" v="686" actId="1076"/>
          <ac:picMkLst>
            <pc:docMk/>
            <pc:sldMk cId="2444299485" sldId="335"/>
            <ac:picMk id="2" creationId="{0ABE893C-5261-4583-9731-706F2263B320}"/>
          </ac:picMkLst>
        </pc:picChg>
        <pc:picChg chg="mod">
          <ac:chgData name="ゲスト ユーザー" userId="" providerId="Windows Live" clId="Web-{D9848F8B-88AC-4DDC-B4E5-AB0DC06E4700}" dt="2021-03-18T00:00:26.865" v="683" actId="1076"/>
          <ac:picMkLst>
            <pc:docMk/>
            <pc:sldMk cId="2444299485" sldId="335"/>
            <ac:picMk id="5" creationId="{2123D3A6-0369-433D-BE08-D625094BE9F6}"/>
          </ac:picMkLst>
        </pc:picChg>
        <pc:picChg chg="del">
          <ac:chgData name="ゲスト ユーザー" userId="" providerId="Windows Live" clId="Web-{D9848F8B-88AC-4DDC-B4E5-AB0DC06E4700}" dt="2021-03-18T00:00:37.521" v="688"/>
          <ac:picMkLst>
            <pc:docMk/>
            <pc:sldMk cId="2444299485" sldId="335"/>
            <ac:picMk id="7" creationId="{B81B4463-1E51-4129-A767-05992C091F1E}"/>
          </ac:picMkLst>
        </pc:picChg>
        <pc:picChg chg="add mod">
          <ac:chgData name="ゲスト ユーザー" userId="" providerId="Windows Live" clId="Web-{D9848F8B-88AC-4DDC-B4E5-AB0DC06E4700}" dt="2021-03-18T00:02:42.102" v="698" actId="1076"/>
          <ac:picMkLst>
            <pc:docMk/>
            <pc:sldMk cId="2444299485" sldId="335"/>
            <ac:picMk id="8" creationId="{E61C36CD-F22C-4A77-8716-62F3F5799209}"/>
          </ac:picMkLst>
        </pc:picChg>
        <pc:picChg chg="del">
          <ac:chgData name="ゲスト ユーザー" userId="" providerId="Windows Live" clId="Web-{D9848F8B-88AC-4DDC-B4E5-AB0DC06E4700}" dt="2021-03-18T00:00:37.912" v="689"/>
          <ac:picMkLst>
            <pc:docMk/>
            <pc:sldMk cId="2444299485" sldId="335"/>
            <ac:picMk id="9" creationId="{1F77E276-CBB2-4D45-AA3B-EFBC63A37032}"/>
          </ac:picMkLst>
        </pc:picChg>
        <pc:picChg chg="del">
          <ac:chgData name="ゲスト ユーザー" userId="" providerId="Windows Live" clId="Web-{D9848F8B-88AC-4DDC-B4E5-AB0DC06E4700}" dt="2021-03-18T00:00:40.459" v="691"/>
          <ac:picMkLst>
            <pc:docMk/>
            <pc:sldMk cId="2444299485" sldId="335"/>
            <ac:picMk id="10" creationId="{78874D65-247D-4869-B167-54BDC1A6D0F5}"/>
          </ac:picMkLst>
        </pc:picChg>
        <pc:picChg chg="add mod">
          <ac:chgData name="ゲスト ユーザー" userId="" providerId="Windows Live" clId="Web-{D9848F8B-88AC-4DDC-B4E5-AB0DC06E4700}" dt="2021-03-18T00:02:44.039" v="699" actId="1076"/>
          <ac:picMkLst>
            <pc:docMk/>
            <pc:sldMk cId="2444299485" sldId="335"/>
            <ac:picMk id="11" creationId="{C20B18BA-E426-4785-ABBB-0C5F730A8EE4}"/>
          </ac:picMkLst>
        </pc:picChg>
      </pc:sldChg>
      <pc:sldChg chg="modSp add replId">
        <pc:chgData name="ゲスト ユーザー" userId="" providerId="Windows Live" clId="Web-{D9848F8B-88AC-4DDC-B4E5-AB0DC06E4700}" dt="2021-03-18T00:11:33.128" v="941" actId="20577"/>
        <pc:sldMkLst>
          <pc:docMk/>
          <pc:sldMk cId="3150105958" sldId="336"/>
        </pc:sldMkLst>
        <pc:spChg chg="mod">
          <ac:chgData name="ゲスト ユーザー" userId="" providerId="Windows Live" clId="Web-{D9848F8B-88AC-4DDC-B4E5-AB0DC06E4700}" dt="2021-03-18T00:10:33.268" v="914" actId="20577"/>
          <ac:spMkLst>
            <pc:docMk/>
            <pc:sldMk cId="3150105958" sldId="336"/>
            <ac:spMk id="3" creationId="{41B6E82B-6D9B-4BBB-B277-69B8CA0B91C3}"/>
          </ac:spMkLst>
        </pc:spChg>
        <pc:spChg chg="mod">
          <ac:chgData name="ゲスト ユーザー" userId="" providerId="Windows Live" clId="Web-{D9848F8B-88AC-4DDC-B4E5-AB0DC06E4700}" dt="2021-03-18T00:11:33.128" v="941" actId="20577"/>
          <ac:spMkLst>
            <pc:docMk/>
            <pc:sldMk cId="3150105958" sldId="336"/>
            <ac:spMk id="4" creationId="{F76CB4E3-2CAA-4681-AF78-9D9173C6BB5A}"/>
          </ac:spMkLst>
        </pc:spChg>
        <pc:spChg chg="mod">
          <ac:chgData name="ゲスト ユーザー" userId="" providerId="Windows Live" clId="Web-{D9848F8B-88AC-4DDC-B4E5-AB0DC06E4700}" dt="2021-03-18T00:10:22.846" v="911" actId="20577"/>
          <ac:spMkLst>
            <pc:docMk/>
            <pc:sldMk cId="3150105958" sldId="336"/>
            <ac:spMk id="6" creationId="{A37D0B3E-E398-46E3-862F-CB12BB9ACA59}"/>
          </ac:spMkLst>
        </pc:spChg>
        <pc:spChg chg="mod">
          <ac:chgData name="ゲスト ユーザー" userId="" providerId="Windows Live" clId="Web-{D9848F8B-88AC-4DDC-B4E5-AB0DC06E4700}" dt="2021-03-18T00:10:47.862" v="915" actId="20577"/>
          <ac:spMkLst>
            <pc:docMk/>
            <pc:sldMk cId="3150105958" sldId="336"/>
            <ac:spMk id="350" creationId="{00000000-0000-0000-0000-000000000000}"/>
          </ac:spMkLst>
        </pc:spChg>
      </pc:sldChg>
    </pc:docChg>
  </pc:docChgLst>
  <pc:docChgLst>
    <pc:chgData name="ゲスト ユーザー" providerId="Windows Live" clId="Web-{A226E90B-63F8-4295-8428-EE463851F0E9}"/>
    <pc:docChg chg="addSld modSld">
      <pc:chgData name="ゲスト ユーザー" userId="" providerId="Windows Live" clId="Web-{A226E90B-63F8-4295-8428-EE463851F0E9}" dt="2021-03-18T05:17:49.387" v="567" actId="14100"/>
      <pc:docMkLst>
        <pc:docMk/>
      </pc:docMkLst>
      <pc:sldChg chg="modSp">
        <pc:chgData name="ゲスト ユーザー" userId="" providerId="Windows Live" clId="Web-{A226E90B-63F8-4295-8428-EE463851F0E9}" dt="2021-03-18T04:59:52.784" v="89" actId="14100"/>
        <pc:sldMkLst>
          <pc:docMk/>
          <pc:sldMk cId="0" sldId="278"/>
        </pc:sldMkLst>
        <pc:spChg chg="mod">
          <ac:chgData name="ゲスト ユーザー" userId="" providerId="Windows Live" clId="Web-{A226E90B-63F8-4295-8428-EE463851F0E9}" dt="2021-03-18T04:59:47.033" v="87" actId="1076"/>
          <ac:spMkLst>
            <pc:docMk/>
            <pc:sldMk cId="0" sldId="278"/>
            <ac:spMk id="418" creationId="{00000000-0000-0000-0000-000000000000}"/>
          </ac:spMkLst>
        </pc:spChg>
        <pc:spChg chg="mod">
          <ac:chgData name="ゲスト ユーザー" userId="" providerId="Windows Live" clId="Web-{A226E90B-63F8-4295-8428-EE463851F0E9}" dt="2021-03-18T04:59:52.784" v="89" actId="14100"/>
          <ac:spMkLst>
            <pc:docMk/>
            <pc:sldMk cId="0" sldId="278"/>
            <ac:spMk id="420" creationId="{00000000-0000-0000-0000-000000000000}"/>
          </ac:spMkLst>
        </pc:spChg>
        <pc:picChg chg="mod">
          <ac:chgData name="ゲスト ユーザー" userId="" providerId="Windows Live" clId="Web-{A226E90B-63F8-4295-8428-EE463851F0E9}" dt="2021-03-18T04:59:50.002" v="88" actId="1076"/>
          <ac:picMkLst>
            <pc:docMk/>
            <pc:sldMk cId="0" sldId="278"/>
            <ac:picMk id="417" creationId="{00000000-0000-0000-0000-000000000000}"/>
          </ac:picMkLst>
        </pc:picChg>
      </pc:sldChg>
      <pc:sldChg chg="modSp">
        <pc:chgData name="ゲスト ユーザー" userId="" providerId="Windows Live" clId="Web-{A226E90B-63F8-4295-8428-EE463851F0E9}" dt="2021-03-18T04:55:14.715" v="3" actId="14100"/>
        <pc:sldMkLst>
          <pc:docMk/>
          <pc:sldMk cId="0" sldId="279"/>
        </pc:sldMkLst>
        <pc:spChg chg="mod">
          <ac:chgData name="ゲスト ユーザー" userId="" providerId="Windows Live" clId="Web-{A226E90B-63F8-4295-8428-EE463851F0E9}" dt="2021-03-18T04:55:14.715" v="3" actId="14100"/>
          <ac:spMkLst>
            <pc:docMk/>
            <pc:sldMk cId="0" sldId="279"/>
            <ac:spMk id="430" creationId="{00000000-0000-0000-0000-000000000000}"/>
          </ac:spMkLst>
        </pc:spChg>
        <pc:spChg chg="mod">
          <ac:chgData name="ゲスト ユーザー" userId="" providerId="Windows Live" clId="Web-{A226E90B-63F8-4295-8428-EE463851F0E9}" dt="2021-03-18T04:55:10.668" v="2" actId="14100"/>
          <ac:spMkLst>
            <pc:docMk/>
            <pc:sldMk cId="0" sldId="279"/>
            <ac:spMk id="432" creationId="{00000000-0000-0000-0000-000000000000}"/>
          </ac:spMkLst>
        </pc:spChg>
      </pc:sldChg>
      <pc:sldChg chg="modSp">
        <pc:chgData name="ゲスト ユーザー" userId="" providerId="Windows Live" clId="Web-{A226E90B-63F8-4295-8428-EE463851F0E9}" dt="2021-03-18T05:08:54.765" v="364" actId="1076"/>
        <pc:sldMkLst>
          <pc:docMk/>
          <pc:sldMk cId="0" sldId="315"/>
        </pc:sldMkLst>
        <pc:spChg chg="mod">
          <ac:chgData name="ゲスト ユーザー" userId="" providerId="Windows Live" clId="Web-{A226E90B-63F8-4295-8428-EE463851F0E9}" dt="2021-03-18T05:08:54.765" v="364" actId="1076"/>
          <ac:spMkLst>
            <pc:docMk/>
            <pc:sldMk cId="0" sldId="315"/>
            <ac:spMk id="989" creationId="{00000000-0000-0000-0000-000000000000}"/>
          </ac:spMkLst>
        </pc:spChg>
      </pc:sldChg>
      <pc:sldChg chg="delSp modSp">
        <pc:chgData name="ゲスト ユーザー" userId="" providerId="Windows Live" clId="Web-{A226E90B-63F8-4295-8428-EE463851F0E9}" dt="2021-03-18T05:14:28.866" v="485" actId="1076"/>
        <pc:sldMkLst>
          <pc:docMk/>
          <pc:sldMk cId="0" sldId="316"/>
        </pc:sldMkLst>
        <pc:spChg chg="mod">
          <ac:chgData name="ゲスト ユーザー" userId="" providerId="Windows Live" clId="Web-{A226E90B-63F8-4295-8428-EE463851F0E9}" dt="2021-03-18T05:09:40.157" v="370" actId="20577"/>
          <ac:spMkLst>
            <pc:docMk/>
            <pc:sldMk cId="0" sldId="316"/>
            <ac:spMk id="1010" creationId="{00000000-0000-0000-0000-000000000000}"/>
          </ac:spMkLst>
        </pc:spChg>
        <pc:spChg chg="mod">
          <ac:chgData name="ゲスト ユーザー" userId="" providerId="Windows Live" clId="Web-{A226E90B-63F8-4295-8428-EE463851F0E9}" dt="2021-03-18T05:14:28.866" v="485" actId="1076"/>
          <ac:spMkLst>
            <pc:docMk/>
            <pc:sldMk cId="0" sldId="316"/>
            <ac:spMk id="1014" creationId="{00000000-0000-0000-0000-000000000000}"/>
          </ac:spMkLst>
        </pc:spChg>
        <pc:picChg chg="del">
          <ac:chgData name="ゲスト ユーザー" userId="" providerId="Windows Live" clId="Web-{A226E90B-63F8-4295-8428-EE463851F0E9}" dt="2021-03-18T05:09:22.797" v="365"/>
          <ac:picMkLst>
            <pc:docMk/>
            <pc:sldMk cId="0" sldId="316"/>
            <ac:picMk id="1006" creationId="{00000000-0000-0000-0000-000000000000}"/>
          </ac:picMkLst>
        </pc:picChg>
        <pc:picChg chg="del">
          <ac:chgData name="ゲスト ユーザー" userId="" providerId="Windows Live" clId="Web-{A226E90B-63F8-4295-8428-EE463851F0E9}" dt="2021-03-18T05:09:51.797" v="373"/>
          <ac:picMkLst>
            <pc:docMk/>
            <pc:sldMk cId="0" sldId="316"/>
            <ac:picMk id="1007" creationId="{00000000-0000-0000-0000-000000000000}"/>
          </ac:picMkLst>
        </pc:picChg>
        <pc:picChg chg="del">
          <ac:chgData name="ゲスト ユーザー" userId="" providerId="Windows Live" clId="Web-{A226E90B-63F8-4295-8428-EE463851F0E9}" dt="2021-03-18T05:09:50.860" v="372"/>
          <ac:picMkLst>
            <pc:docMk/>
            <pc:sldMk cId="0" sldId="316"/>
            <ac:picMk id="1011" creationId="{00000000-0000-0000-0000-000000000000}"/>
          </ac:picMkLst>
        </pc:picChg>
      </pc:sldChg>
      <pc:sldChg chg="delSp modSp">
        <pc:chgData name="ゲスト ユーザー" userId="" providerId="Windows Live" clId="Web-{A226E90B-63F8-4295-8428-EE463851F0E9}" dt="2021-03-18T05:15:04.305" v="509" actId="20577"/>
        <pc:sldMkLst>
          <pc:docMk/>
          <pc:sldMk cId="0" sldId="317"/>
        </pc:sldMkLst>
        <pc:spChg chg="mod">
          <ac:chgData name="ゲスト ユーザー" userId="" providerId="Windows Live" clId="Web-{A226E90B-63F8-4295-8428-EE463851F0E9}" dt="2021-03-18T05:11:12.237" v="444" actId="1076"/>
          <ac:spMkLst>
            <pc:docMk/>
            <pc:sldMk cId="0" sldId="317"/>
            <ac:spMk id="1021" creationId="{00000000-0000-0000-0000-000000000000}"/>
          </ac:spMkLst>
        </pc:spChg>
        <pc:spChg chg="mod">
          <ac:chgData name="ゲスト ユーザー" userId="" providerId="Windows Live" clId="Web-{A226E90B-63F8-4295-8428-EE463851F0E9}" dt="2021-03-18T05:15:04.305" v="509" actId="20577"/>
          <ac:spMkLst>
            <pc:docMk/>
            <pc:sldMk cId="0" sldId="317"/>
            <ac:spMk id="1023" creationId="{00000000-0000-0000-0000-000000000000}"/>
          </ac:spMkLst>
        </pc:spChg>
        <pc:spChg chg="del">
          <ac:chgData name="ゲスト ユーザー" userId="" providerId="Windows Live" clId="Web-{A226E90B-63F8-4295-8428-EE463851F0E9}" dt="2021-03-18T05:09:59.016" v="374"/>
          <ac:spMkLst>
            <pc:docMk/>
            <pc:sldMk cId="0" sldId="317"/>
            <ac:spMk id="1025" creationId="{00000000-0000-0000-0000-000000000000}"/>
          </ac:spMkLst>
        </pc:spChg>
        <pc:spChg chg="del">
          <ac:chgData name="ゲスト ユーザー" userId="" providerId="Windows Live" clId="Web-{A226E90B-63F8-4295-8428-EE463851F0E9}" dt="2021-03-18T05:10:20.517" v="394"/>
          <ac:spMkLst>
            <pc:docMk/>
            <pc:sldMk cId="0" sldId="317"/>
            <ac:spMk id="1027" creationId="{00000000-0000-0000-0000-000000000000}"/>
          </ac:spMkLst>
        </pc:spChg>
        <pc:spChg chg="del">
          <ac:chgData name="ゲスト ユーザー" userId="" providerId="Windows Live" clId="Web-{A226E90B-63F8-4295-8428-EE463851F0E9}" dt="2021-03-18T05:10:19.689" v="393"/>
          <ac:spMkLst>
            <pc:docMk/>
            <pc:sldMk cId="0" sldId="317"/>
            <ac:spMk id="1028" creationId="{00000000-0000-0000-0000-000000000000}"/>
          </ac:spMkLst>
        </pc:spChg>
        <pc:spChg chg="del">
          <ac:chgData name="ゲスト ユーザー" userId="" providerId="Windows Live" clId="Web-{A226E90B-63F8-4295-8428-EE463851F0E9}" dt="2021-03-18T05:10:21.204" v="395"/>
          <ac:spMkLst>
            <pc:docMk/>
            <pc:sldMk cId="0" sldId="317"/>
            <ac:spMk id="1029" creationId="{00000000-0000-0000-0000-000000000000}"/>
          </ac:spMkLst>
        </pc:spChg>
        <pc:spChg chg="del">
          <ac:chgData name="ゲスト ユーザー" userId="" providerId="Windows Live" clId="Web-{A226E90B-63F8-4295-8428-EE463851F0E9}" dt="2021-03-18T05:10:21.986" v="396"/>
          <ac:spMkLst>
            <pc:docMk/>
            <pc:sldMk cId="0" sldId="317"/>
            <ac:spMk id="1030" creationId="{00000000-0000-0000-0000-000000000000}"/>
          </ac:spMkLst>
        </pc:spChg>
        <pc:spChg chg="del">
          <ac:chgData name="ゲスト ユーザー" userId="" providerId="Windows Live" clId="Web-{A226E90B-63F8-4295-8428-EE463851F0E9}" dt="2021-03-18T05:10:00.563" v="375"/>
          <ac:spMkLst>
            <pc:docMk/>
            <pc:sldMk cId="0" sldId="317"/>
            <ac:spMk id="1031" creationId="{00000000-0000-0000-0000-000000000000}"/>
          </ac:spMkLst>
        </pc:spChg>
        <pc:spChg chg="del">
          <ac:chgData name="ゲスト ユーザー" userId="" providerId="Windows Live" clId="Web-{A226E90B-63F8-4295-8428-EE463851F0E9}" dt="2021-03-18T05:10:02.657" v="376"/>
          <ac:spMkLst>
            <pc:docMk/>
            <pc:sldMk cId="0" sldId="317"/>
            <ac:spMk id="1032" creationId="{00000000-0000-0000-0000-000000000000}"/>
          </ac:spMkLst>
        </pc:spChg>
        <pc:spChg chg="del mod">
          <ac:chgData name="ゲスト ユーザー" userId="" providerId="Windows Live" clId="Web-{A226E90B-63F8-4295-8428-EE463851F0E9}" dt="2021-03-18T05:10:05.938" v="379"/>
          <ac:spMkLst>
            <pc:docMk/>
            <pc:sldMk cId="0" sldId="317"/>
            <ac:spMk id="1033" creationId="{00000000-0000-0000-0000-000000000000}"/>
          </ac:spMkLst>
        </pc:spChg>
        <pc:spChg chg="del">
          <ac:chgData name="ゲスト ユーザー" userId="" providerId="Windows Live" clId="Web-{A226E90B-63F8-4295-8428-EE463851F0E9}" dt="2021-03-18T05:10:52.346" v="438"/>
          <ac:spMkLst>
            <pc:docMk/>
            <pc:sldMk cId="0" sldId="317"/>
            <ac:spMk id="1034" creationId="{00000000-0000-0000-0000-000000000000}"/>
          </ac:spMkLst>
        </pc:spChg>
        <pc:spChg chg="del">
          <ac:chgData name="ゲスト ユーザー" userId="" providerId="Windows Live" clId="Web-{A226E90B-63F8-4295-8428-EE463851F0E9}" dt="2021-03-18T05:10:04.032" v="378"/>
          <ac:spMkLst>
            <pc:docMk/>
            <pc:sldMk cId="0" sldId="317"/>
            <ac:spMk id="1035" creationId="{00000000-0000-0000-0000-000000000000}"/>
          </ac:spMkLst>
        </pc:spChg>
        <pc:spChg chg="del">
          <ac:chgData name="ゲスト ユーザー" userId="" providerId="Windows Live" clId="Web-{A226E90B-63F8-4295-8428-EE463851F0E9}" dt="2021-03-18T05:10:53.314" v="439"/>
          <ac:spMkLst>
            <pc:docMk/>
            <pc:sldMk cId="0" sldId="317"/>
            <ac:spMk id="1036" creationId="{00000000-0000-0000-0000-000000000000}"/>
          </ac:spMkLst>
        </pc:spChg>
        <pc:picChg chg="del">
          <ac:chgData name="ゲスト ユーザー" userId="" providerId="Windows Live" clId="Web-{A226E90B-63F8-4295-8428-EE463851F0E9}" dt="2021-03-18T05:11:20.003" v="446"/>
          <ac:picMkLst>
            <pc:docMk/>
            <pc:sldMk cId="0" sldId="317"/>
            <ac:picMk id="1024" creationId="{00000000-0000-0000-0000-000000000000}"/>
          </ac:picMkLst>
        </pc:picChg>
      </pc:sldChg>
      <pc:sldChg chg="addSp delSp modSp">
        <pc:chgData name="ゲスト ユーザー" userId="" providerId="Windows Live" clId="Web-{A226E90B-63F8-4295-8428-EE463851F0E9}" dt="2021-03-18T05:14:17.022" v="484" actId="1076"/>
        <pc:sldMkLst>
          <pc:docMk/>
          <pc:sldMk cId="0" sldId="318"/>
        </pc:sldMkLst>
        <pc:spChg chg="add mod">
          <ac:chgData name="ゲスト ユーザー" userId="" providerId="Windows Live" clId="Web-{A226E90B-63F8-4295-8428-EE463851F0E9}" dt="2021-03-18T05:14:17.022" v="484" actId="1076"/>
          <ac:spMkLst>
            <pc:docMk/>
            <pc:sldMk cId="0" sldId="318"/>
            <ac:spMk id="13" creationId="{8616D2A9-70E3-4B41-B3F0-8FAC7800BE9E}"/>
          </ac:spMkLst>
        </pc:spChg>
        <pc:spChg chg="mod">
          <ac:chgData name="ゲスト ユーザー" userId="" providerId="Windows Live" clId="Web-{A226E90B-63F8-4295-8428-EE463851F0E9}" dt="2021-03-18T05:13:27.615" v="475" actId="20577"/>
          <ac:spMkLst>
            <pc:docMk/>
            <pc:sldMk cId="0" sldId="318"/>
            <ac:spMk id="1042" creationId="{00000000-0000-0000-0000-000000000000}"/>
          </ac:spMkLst>
        </pc:spChg>
        <pc:spChg chg="mod">
          <ac:chgData name="ゲスト ユーザー" userId="" providerId="Windows Live" clId="Web-{A226E90B-63F8-4295-8428-EE463851F0E9}" dt="2021-03-18T05:14:02.647" v="480" actId="1076"/>
          <ac:spMkLst>
            <pc:docMk/>
            <pc:sldMk cId="0" sldId="318"/>
            <ac:spMk id="1047" creationId="{00000000-0000-0000-0000-000000000000}"/>
          </ac:spMkLst>
        </pc:spChg>
        <pc:spChg chg="del">
          <ac:chgData name="ゲスト ユーザー" userId="" providerId="Windows Live" clId="Web-{A226E90B-63F8-4295-8428-EE463851F0E9}" dt="2021-03-18T05:11:56.753" v="456"/>
          <ac:spMkLst>
            <pc:docMk/>
            <pc:sldMk cId="0" sldId="318"/>
            <ac:spMk id="1048" creationId="{00000000-0000-0000-0000-000000000000}"/>
          </ac:spMkLst>
        </pc:spChg>
        <pc:spChg chg="del">
          <ac:chgData name="ゲスト ユーザー" userId="" providerId="Windows Live" clId="Web-{A226E90B-63F8-4295-8428-EE463851F0E9}" dt="2021-03-18T05:13:22.240" v="474"/>
          <ac:spMkLst>
            <pc:docMk/>
            <pc:sldMk cId="0" sldId="318"/>
            <ac:spMk id="1049" creationId="{00000000-0000-0000-0000-000000000000}"/>
          </ac:spMkLst>
        </pc:spChg>
        <pc:spChg chg="del">
          <ac:chgData name="ゲスト ユーザー" userId="" providerId="Windows Live" clId="Web-{A226E90B-63F8-4295-8428-EE463851F0E9}" dt="2021-03-18T05:13:28.865" v="476"/>
          <ac:spMkLst>
            <pc:docMk/>
            <pc:sldMk cId="0" sldId="318"/>
            <ac:spMk id="1050" creationId="{00000000-0000-0000-0000-000000000000}"/>
          </ac:spMkLst>
        </pc:spChg>
        <pc:spChg chg="del">
          <ac:chgData name="ゲスト ユーザー" userId="" providerId="Windows Live" clId="Web-{A226E90B-63F8-4295-8428-EE463851F0E9}" dt="2021-03-18T05:11:47.519" v="454"/>
          <ac:spMkLst>
            <pc:docMk/>
            <pc:sldMk cId="0" sldId="318"/>
            <ac:spMk id="1051" creationId="{00000000-0000-0000-0000-000000000000}"/>
          </ac:spMkLst>
        </pc:spChg>
      </pc:sldChg>
      <pc:sldChg chg="modSp">
        <pc:chgData name="ゲスト ユーザー" userId="" providerId="Windows Live" clId="Web-{A226E90B-63F8-4295-8428-EE463851F0E9}" dt="2021-03-18T04:55:43.465" v="4" actId="20577"/>
        <pc:sldMkLst>
          <pc:docMk/>
          <pc:sldMk cId="562492338" sldId="322"/>
        </pc:sldMkLst>
        <pc:spChg chg="mod">
          <ac:chgData name="ゲスト ユーザー" userId="" providerId="Windows Live" clId="Web-{A226E90B-63F8-4295-8428-EE463851F0E9}" dt="2021-03-18T04:55:43.465" v="4" actId="20577"/>
          <ac:spMkLst>
            <pc:docMk/>
            <pc:sldMk cId="562492338" sldId="322"/>
            <ac:spMk id="3" creationId="{41B6E82B-6D9B-4BBB-B277-69B8CA0B91C3}"/>
          </ac:spMkLst>
        </pc:spChg>
      </pc:sldChg>
      <pc:sldChg chg="modSp">
        <pc:chgData name="ゲスト ユーザー" userId="" providerId="Windows Live" clId="Web-{A226E90B-63F8-4295-8428-EE463851F0E9}" dt="2021-03-18T05:00:28.456" v="114" actId="20577"/>
        <pc:sldMkLst>
          <pc:docMk/>
          <pc:sldMk cId="2539985523" sldId="329"/>
        </pc:sldMkLst>
        <pc:spChg chg="mod">
          <ac:chgData name="ゲスト ユーザー" userId="" providerId="Windows Live" clId="Web-{A226E90B-63F8-4295-8428-EE463851F0E9}" dt="2021-03-18T05:00:28.456" v="114" actId="20577"/>
          <ac:spMkLst>
            <pc:docMk/>
            <pc:sldMk cId="2539985523" sldId="329"/>
            <ac:spMk id="6" creationId="{A37D0B3E-E398-46E3-862F-CB12BB9ACA59}"/>
          </ac:spMkLst>
        </pc:spChg>
      </pc:sldChg>
      <pc:sldChg chg="addSp delSp modSp">
        <pc:chgData name="ゲスト ユーザー" userId="" providerId="Windows Live" clId="Web-{A226E90B-63F8-4295-8428-EE463851F0E9}" dt="2021-03-18T05:17:43.840" v="566" actId="20577"/>
        <pc:sldMkLst>
          <pc:docMk/>
          <pc:sldMk cId="1769068483" sldId="334"/>
        </pc:sldMkLst>
        <pc:spChg chg="mod topLvl">
          <ac:chgData name="ゲスト ユーザー" userId="" providerId="Windows Live" clId="Web-{A226E90B-63F8-4295-8428-EE463851F0E9}" dt="2021-03-18T05:17:43.840" v="566" actId="20577"/>
          <ac:spMkLst>
            <pc:docMk/>
            <pc:sldMk cId="1769068483" sldId="334"/>
            <ac:spMk id="15" creationId="{D6505006-B74D-41DB-B680-AF00B5DFC417}"/>
          </ac:spMkLst>
        </pc:spChg>
        <pc:spChg chg="mod topLvl">
          <ac:chgData name="ゲスト ユーザー" userId="" providerId="Windows Live" clId="Web-{A226E90B-63F8-4295-8428-EE463851F0E9}" dt="2021-03-18T05:17:40.496" v="565" actId="20577"/>
          <ac:spMkLst>
            <pc:docMk/>
            <pc:sldMk cId="1769068483" sldId="334"/>
            <ac:spMk id="16" creationId="{32A9F19A-F72F-4AA5-953F-B63A5077B24E}"/>
          </ac:spMkLst>
        </pc:spChg>
        <pc:grpChg chg="add del">
          <ac:chgData name="ゲスト ユーザー" userId="" providerId="Windows Live" clId="Web-{A226E90B-63F8-4295-8428-EE463851F0E9}" dt="2021-03-18T05:17:31.605" v="563"/>
          <ac:grpSpMkLst>
            <pc:docMk/>
            <pc:sldMk cId="1769068483" sldId="334"/>
            <ac:grpSpMk id="17" creationId="{F3CE24AA-2903-4DAB-8BFA-D3F57D4F55EF}"/>
          </ac:grpSpMkLst>
        </pc:grpChg>
        <pc:picChg chg="mod topLvl">
          <ac:chgData name="ゲスト ユーザー" userId="" providerId="Windows Live" clId="Web-{A226E90B-63F8-4295-8428-EE463851F0E9}" dt="2021-03-18T05:17:27.761" v="562" actId="14100"/>
          <ac:picMkLst>
            <pc:docMk/>
            <pc:sldMk cId="1769068483" sldId="334"/>
            <ac:picMk id="14" creationId="{FAB9F7F9-A1D5-4B65-9564-FE5F5F465BD1}"/>
          </ac:picMkLst>
        </pc:picChg>
      </pc:sldChg>
      <pc:sldChg chg="modSp">
        <pc:chgData name="ゲスト ユーザー" userId="" providerId="Windows Live" clId="Web-{A226E90B-63F8-4295-8428-EE463851F0E9}" dt="2021-03-18T04:58:19.719" v="42" actId="20577"/>
        <pc:sldMkLst>
          <pc:docMk/>
          <pc:sldMk cId="3150105958" sldId="336"/>
        </pc:sldMkLst>
        <pc:spChg chg="mod">
          <ac:chgData name="ゲスト ユーザー" userId="" providerId="Windows Live" clId="Web-{A226E90B-63F8-4295-8428-EE463851F0E9}" dt="2021-03-18T04:57:37.968" v="26" actId="14100"/>
          <ac:spMkLst>
            <pc:docMk/>
            <pc:sldMk cId="3150105958" sldId="336"/>
            <ac:spMk id="3" creationId="{41B6E82B-6D9B-4BBB-B277-69B8CA0B91C3}"/>
          </ac:spMkLst>
        </pc:spChg>
        <pc:spChg chg="mod">
          <ac:chgData name="ゲスト ユーザー" userId="" providerId="Windows Live" clId="Web-{A226E90B-63F8-4295-8428-EE463851F0E9}" dt="2021-03-18T04:58:19.719" v="42" actId="20577"/>
          <ac:spMkLst>
            <pc:docMk/>
            <pc:sldMk cId="3150105958" sldId="336"/>
            <ac:spMk id="4" creationId="{F76CB4E3-2CAA-4681-AF78-9D9173C6BB5A}"/>
          </ac:spMkLst>
        </pc:spChg>
        <pc:spChg chg="mod">
          <ac:chgData name="ゲスト ユーザー" userId="" providerId="Windows Live" clId="Web-{A226E90B-63F8-4295-8428-EE463851F0E9}" dt="2021-03-18T04:57:40.359" v="27" actId="14100"/>
          <ac:spMkLst>
            <pc:docMk/>
            <pc:sldMk cId="3150105958" sldId="336"/>
            <ac:spMk id="6" creationId="{A37D0B3E-E398-46E3-862F-CB12BB9ACA59}"/>
          </ac:spMkLst>
        </pc:spChg>
      </pc:sldChg>
      <pc:sldChg chg="addSp delSp modSp add replId">
        <pc:chgData name="ゲスト ユーザー" userId="" providerId="Windows Live" clId="Web-{A226E90B-63F8-4295-8428-EE463851F0E9}" dt="2021-03-18T05:17:49.387" v="567" actId="14100"/>
        <pc:sldMkLst>
          <pc:docMk/>
          <pc:sldMk cId="960304463" sldId="337"/>
        </pc:sldMkLst>
        <pc:spChg chg="mod">
          <ac:chgData name="ゲスト ユーザー" userId="" providerId="Windows Live" clId="Web-{A226E90B-63F8-4295-8428-EE463851F0E9}" dt="2021-03-18T05:01:49.927" v="143" actId="20577"/>
          <ac:spMkLst>
            <pc:docMk/>
            <pc:sldMk cId="960304463" sldId="337"/>
            <ac:spMk id="3" creationId="{41B6E82B-6D9B-4BBB-B277-69B8CA0B91C3}"/>
          </ac:spMkLst>
        </pc:spChg>
        <pc:spChg chg="mod">
          <ac:chgData name="ゲスト ユーザー" userId="" providerId="Windows Live" clId="Web-{A226E90B-63F8-4295-8428-EE463851F0E9}" dt="2021-03-18T05:15:52.431" v="544" actId="20577"/>
          <ac:spMkLst>
            <pc:docMk/>
            <pc:sldMk cId="960304463" sldId="337"/>
            <ac:spMk id="6" creationId="{A37D0B3E-E398-46E3-862F-CB12BB9ACA59}"/>
          </ac:spMkLst>
        </pc:spChg>
        <pc:spChg chg="mod">
          <ac:chgData name="ゲスト ユーザー" userId="" providerId="Windows Live" clId="Web-{A226E90B-63F8-4295-8428-EE463851F0E9}" dt="2021-03-18T05:01:17.457" v="124" actId="20577"/>
          <ac:spMkLst>
            <pc:docMk/>
            <pc:sldMk cId="960304463" sldId="337"/>
            <ac:spMk id="350" creationId="{00000000-0000-0000-0000-000000000000}"/>
          </ac:spMkLst>
        </pc:spChg>
        <pc:picChg chg="add mod">
          <ac:chgData name="ゲスト ユーザー" userId="" providerId="Windows Live" clId="Web-{A226E90B-63F8-4295-8428-EE463851F0E9}" dt="2021-03-18T05:17:49.387" v="567" actId="14100"/>
          <ac:picMkLst>
            <pc:docMk/>
            <pc:sldMk cId="960304463" sldId="337"/>
            <ac:picMk id="4" creationId="{7EE1246B-0E52-42A4-B7E0-2BE862B52D5F}"/>
          </ac:picMkLst>
        </pc:picChg>
        <pc:picChg chg="del">
          <ac:chgData name="ゲスト ユーザー" userId="" providerId="Windows Live" clId="Web-{A226E90B-63F8-4295-8428-EE463851F0E9}" dt="2021-03-18T05:01:36.505" v="140"/>
          <ac:picMkLst>
            <pc:docMk/>
            <pc:sldMk cId="960304463" sldId="337"/>
            <ac:picMk id="8" creationId="{E61C36CD-F22C-4A77-8716-62F3F5799209}"/>
          </ac:picMkLst>
        </pc:picChg>
        <pc:picChg chg="del">
          <ac:chgData name="ゲスト ユーザー" userId="" providerId="Windows Live" clId="Web-{A226E90B-63F8-4295-8428-EE463851F0E9}" dt="2021-03-18T05:01:37.489" v="141"/>
          <ac:picMkLst>
            <pc:docMk/>
            <pc:sldMk cId="960304463" sldId="337"/>
            <ac:picMk id="11" creationId="{C20B18BA-E426-4785-ABBB-0C5F730A8EE4}"/>
          </ac:picMkLst>
        </pc:picChg>
      </pc:sldChg>
    </pc:docChg>
  </pc:docChgLst>
  <pc:docChgLst>
    <pc:chgData name="Masaki Suzuki" userId="2c4feb2ed34ad1a7" providerId="Windows Live" clId="Web-{8BE22AC1-4239-49C0-875F-85E984981B08}"/>
    <pc:docChg chg="addSld delSld modSld sldOrd">
      <pc:chgData name="Masaki Suzuki" userId="2c4feb2ed34ad1a7" providerId="Windows Live" clId="Web-{8BE22AC1-4239-49C0-875F-85E984981B08}" dt="2021-05-07T04:16:24.073" v="872" actId="20577"/>
      <pc:docMkLst>
        <pc:docMk/>
      </pc:docMkLst>
      <pc:sldChg chg="addSp modSp">
        <pc:chgData name="Masaki Suzuki" userId="2c4feb2ed34ad1a7" providerId="Windows Live" clId="Web-{8BE22AC1-4239-49C0-875F-85E984981B08}" dt="2021-05-07T02:29:23.971" v="64" actId="1076"/>
        <pc:sldMkLst>
          <pc:docMk/>
          <pc:sldMk cId="0" sldId="257"/>
        </pc:sldMkLst>
        <pc:spChg chg="add mod">
          <ac:chgData name="Masaki Suzuki" userId="2c4feb2ed34ad1a7" providerId="Windows Live" clId="Web-{8BE22AC1-4239-49C0-875F-85E984981B08}" dt="2021-05-07T02:29:23.971" v="64" actId="1076"/>
          <ac:spMkLst>
            <pc:docMk/>
            <pc:sldMk cId="0" sldId="257"/>
            <ac:spMk id="15" creationId="{6B354390-5202-4E26-968F-5E024C31442E}"/>
          </ac:spMkLst>
        </pc:spChg>
        <pc:spChg chg="mod">
          <ac:chgData name="Masaki Suzuki" userId="2c4feb2ed34ad1a7" providerId="Windows Live" clId="Web-{8BE22AC1-4239-49C0-875F-85E984981B08}" dt="2021-05-07T02:28:58.080" v="58" actId="20577"/>
          <ac:spMkLst>
            <pc:docMk/>
            <pc:sldMk cId="0" sldId="257"/>
            <ac:spMk id="16" creationId="{88752BEB-DDA7-4B0C-8C57-914981F62A5E}"/>
          </ac:spMkLst>
        </pc:spChg>
        <pc:spChg chg="mod">
          <ac:chgData name="Masaki Suzuki" userId="2c4feb2ed34ad1a7" providerId="Windows Live" clId="Web-{8BE22AC1-4239-49C0-875F-85E984981B08}" dt="2021-05-07T02:28:48.970" v="56" actId="20577"/>
          <ac:spMkLst>
            <pc:docMk/>
            <pc:sldMk cId="0" sldId="257"/>
            <ac:spMk id="122" creationId="{00000000-0000-0000-0000-000000000000}"/>
          </ac:spMkLst>
        </pc:spChg>
      </pc:sldChg>
      <pc:sldChg chg="delSp modSp">
        <pc:chgData name="Masaki Suzuki" userId="2c4feb2ed34ad1a7" providerId="Windows Live" clId="Web-{8BE22AC1-4239-49C0-875F-85E984981B08}" dt="2021-05-07T02:34:46.369" v="83" actId="1076"/>
        <pc:sldMkLst>
          <pc:docMk/>
          <pc:sldMk cId="0" sldId="258"/>
        </pc:sldMkLst>
        <pc:spChg chg="mod">
          <ac:chgData name="Masaki Suzuki" userId="2c4feb2ed34ad1a7" providerId="Windows Live" clId="Web-{8BE22AC1-4239-49C0-875F-85E984981B08}" dt="2021-05-07T02:34:39.635" v="81" actId="20577"/>
          <ac:spMkLst>
            <pc:docMk/>
            <pc:sldMk cId="0" sldId="258"/>
            <ac:spMk id="133" creationId="{00000000-0000-0000-0000-000000000000}"/>
          </ac:spMkLst>
        </pc:spChg>
        <pc:spChg chg="del">
          <ac:chgData name="Masaki Suzuki" userId="2c4feb2ed34ad1a7" providerId="Windows Live" clId="Web-{8BE22AC1-4239-49C0-875F-85E984981B08}" dt="2021-05-07T02:34:42.853" v="82"/>
          <ac:spMkLst>
            <pc:docMk/>
            <pc:sldMk cId="0" sldId="258"/>
            <ac:spMk id="141" creationId="{00000000-0000-0000-0000-000000000000}"/>
          </ac:spMkLst>
        </pc:spChg>
        <pc:spChg chg="mod">
          <ac:chgData name="Masaki Suzuki" userId="2c4feb2ed34ad1a7" providerId="Windows Live" clId="Web-{8BE22AC1-4239-49C0-875F-85E984981B08}" dt="2021-05-07T02:34:46.369" v="83" actId="1076"/>
          <ac:spMkLst>
            <pc:docMk/>
            <pc:sldMk cId="0" sldId="258"/>
            <ac:spMk id="142" creationId="{00000000-0000-0000-0000-000000000000}"/>
          </ac:spMkLst>
        </pc:spChg>
      </pc:sldChg>
      <pc:sldChg chg="modSp">
        <pc:chgData name="Masaki Suzuki" userId="2c4feb2ed34ad1a7" providerId="Windows Live" clId="Web-{8BE22AC1-4239-49C0-875F-85E984981B08}" dt="2021-05-07T02:30:18.144" v="65" actId="20577"/>
        <pc:sldMkLst>
          <pc:docMk/>
          <pc:sldMk cId="417884195" sldId="356"/>
        </pc:sldMkLst>
        <pc:spChg chg="mod">
          <ac:chgData name="Masaki Suzuki" userId="2c4feb2ed34ad1a7" providerId="Windows Live" clId="Web-{8BE22AC1-4239-49C0-875F-85E984981B08}" dt="2021-05-07T02:30:18.144" v="65" actId="20577"/>
          <ac:spMkLst>
            <pc:docMk/>
            <pc:sldMk cId="417884195" sldId="356"/>
            <ac:spMk id="2" creationId="{8A2E0526-55FE-49DC-A249-8E7930DEA3AF}"/>
          </ac:spMkLst>
        </pc:spChg>
      </pc:sldChg>
      <pc:sldChg chg="addSp delSp modSp">
        <pc:chgData name="Masaki Suzuki" userId="2c4feb2ed34ad1a7" providerId="Windows Live" clId="Web-{8BE22AC1-4239-49C0-875F-85E984981B08}" dt="2021-05-07T04:12:52.523" v="787" actId="1076"/>
        <pc:sldMkLst>
          <pc:docMk/>
          <pc:sldMk cId="1964687424" sldId="357"/>
        </pc:sldMkLst>
        <pc:spChg chg="mod">
          <ac:chgData name="Masaki Suzuki" userId="2c4feb2ed34ad1a7" providerId="Windows Live" clId="Web-{8BE22AC1-4239-49C0-875F-85E984981B08}" dt="2021-05-07T02:55:01.677" v="343" actId="20577"/>
          <ac:spMkLst>
            <pc:docMk/>
            <pc:sldMk cId="1964687424" sldId="357"/>
            <ac:spMk id="2" creationId="{89E8158B-5EEC-45B0-8FEB-AB7342825C24}"/>
          </ac:spMkLst>
        </pc:spChg>
        <pc:spChg chg="del">
          <ac:chgData name="Masaki Suzuki" userId="2c4feb2ed34ad1a7" providerId="Windows Live" clId="Web-{8BE22AC1-4239-49C0-875F-85E984981B08}" dt="2021-05-07T02:55:04.302" v="344"/>
          <ac:spMkLst>
            <pc:docMk/>
            <pc:sldMk cId="1964687424" sldId="357"/>
            <ac:spMk id="4" creationId="{6AA9D3DE-B8CD-4F94-B4F0-925099F9DDE5}"/>
          </ac:spMkLst>
        </pc:spChg>
        <pc:spChg chg="add mod">
          <ac:chgData name="Masaki Suzuki" userId="2c4feb2ed34ad1a7" providerId="Windows Live" clId="Web-{8BE22AC1-4239-49C0-875F-85E984981B08}" dt="2021-05-07T04:02:04.137" v="609" actId="1076"/>
          <ac:spMkLst>
            <pc:docMk/>
            <pc:sldMk cId="1964687424" sldId="357"/>
            <ac:spMk id="4" creationId="{85982E31-0425-4719-BB0E-673A588C3B95}"/>
          </ac:spMkLst>
        </pc:spChg>
        <pc:spChg chg="del">
          <ac:chgData name="Masaki Suzuki" userId="2c4feb2ed34ad1a7" providerId="Windows Live" clId="Web-{8BE22AC1-4239-49C0-875F-85E984981B08}" dt="2021-05-07T02:55:05.068" v="345"/>
          <ac:spMkLst>
            <pc:docMk/>
            <pc:sldMk cId="1964687424" sldId="357"/>
            <ac:spMk id="6" creationId="{436D4407-5C00-4C91-AE37-574F4B94162E}"/>
          </ac:spMkLst>
        </pc:spChg>
        <pc:spChg chg="mod">
          <ac:chgData name="Masaki Suzuki" userId="2c4feb2ed34ad1a7" providerId="Windows Live" clId="Web-{8BE22AC1-4239-49C0-875F-85E984981B08}" dt="2021-05-07T03:54:34.521" v="540" actId="20577"/>
          <ac:spMkLst>
            <pc:docMk/>
            <pc:sldMk cId="1964687424" sldId="357"/>
            <ac:spMk id="7" creationId="{59823A91-67DA-4DA1-AFD3-629BADB5BE14}"/>
          </ac:spMkLst>
        </pc:spChg>
        <pc:spChg chg="add mod">
          <ac:chgData name="Masaki Suzuki" userId="2c4feb2ed34ad1a7" providerId="Windows Live" clId="Web-{8BE22AC1-4239-49C0-875F-85E984981B08}" dt="2021-05-07T03:55:21.631" v="545" actId="1076"/>
          <ac:spMkLst>
            <pc:docMk/>
            <pc:sldMk cId="1964687424" sldId="357"/>
            <ac:spMk id="10" creationId="{E9F5706A-DF8F-4A5C-B792-8C832F3707E9}"/>
          </ac:spMkLst>
        </pc:spChg>
        <pc:spChg chg="mod">
          <ac:chgData name="Masaki Suzuki" userId="2c4feb2ed34ad1a7" providerId="Windows Live" clId="Web-{8BE22AC1-4239-49C0-875F-85E984981B08}" dt="2021-05-07T04:12:37.538" v="783" actId="20577"/>
          <ac:spMkLst>
            <pc:docMk/>
            <pc:sldMk cId="1964687424" sldId="357"/>
            <ac:spMk id="11" creationId="{1E6485E0-4E0A-410D-8447-C900B67005A8}"/>
          </ac:spMkLst>
        </pc:spChg>
        <pc:spChg chg="add mod">
          <ac:chgData name="Masaki Suzuki" userId="2c4feb2ed34ad1a7" providerId="Windows Live" clId="Web-{8BE22AC1-4239-49C0-875F-85E984981B08}" dt="2021-05-07T04:12:44.304" v="785" actId="1076"/>
          <ac:spMkLst>
            <pc:docMk/>
            <pc:sldMk cId="1964687424" sldId="357"/>
            <ac:spMk id="12" creationId="{9C54AC2B-4295-4B14-B117-7FBB36A39E75}"/>
          </ac:spMkLst>
        </pc:spChg>
        <pc:spChg chg="mod">
          <ac:chgData name="Masaki Suzuki" userId="2c4feb2ed34ad1a7" providerId="Windows Live" clId="Web-{8BE22AC1-4239-49C0-875F-85E984981B08}" dt="2021-05-07T04:12:41.913" v="784" actId="1076"/>
          <ac:spMkLst>
            <pc:docMk/>
            <pc:sldMk cId="1964687424" sldId="357"/>
            <ac:spMk id="13" creationId="{1EEA8C4F-ABC7-4041-8CF8-2AE50C304F23}"/>
          </ac:spMkLst>
        </pc:spChg>
        <pc:spChg chg="add del mod">
          <ac:chgData name="Masaki Suzuki" userId="2c4feb2ed34ad1a7" providerId="Windows Live" clId="Web-{8BE22AC1-4239-49C0-875F-85E984981B08}" dt="2021-05-07T04:03:39.233" v="619"/>
          <ac:spMkLst>
            <pc:docMk/>
            <pc:sldMk cId="1964687424" sldId="357"/>
            <ac:spMk id="14" creationId="{EE9070B4-4372-4E0C-9438-D34DC492822A}"/>
          </ac:spMkLst>
        </pc:spChg>
        <pc:spChg chg="add mod">
          <ac:chgData name="Masaki Suzuki" userId="2c4feb2ed34ad1a7" providerId="Windows Live" clId="Web-{8BE22AC1-4239-49C0-875F-85E984981B08}" dt="2021-05-07T04:05:21.703" v="646" actId="14100"/>
          <ac:spMkLst>
            <pc:docMk/>
            <pc:sldMk cId="1964687424" sldId="357"/>
            <ac:spMk id="15" creationId="{C46BF6A8-4F63-48CE-821D-EA3DCBD538C6}"/>
          </ac:spMkLst>
        </pc:spChg>
        <pc:spChg chg="add mod">
          <ac:chgData name="Masaki Suzuki" userId="2c4feb2ed34ad1a7" providerId="Windows Live" clId="Web-{8BE22AC1-4239-49C0-875F-85E984981B08}" dt="2021-05-07T04:06:01.891" v="658" actId="14100"/>
          <ac:spMkLst>
            <pc:docMk/>
            <pc:sldMk cId="1964687424" sldId="357"/>
            <ac:spMk id="16" creationId="{4253C35F-3FE7-4551-9C43-A09960FB8AF5}"/>
          </ac:spMkLst>
        </pc:spChg>
        <pc:spChg chg="del">
          <ac:chgData name="Masaki Suzuki" userId="2c4feb2ed34ad1a7" providerId="Windows Live" clId="Web-{8BE22AC1-4239-49C0-875F-85E984981B08}" dt="2021-05-07T02:54:19.833" v="312"/>
          <ac:spMkLst>
            <pc:docMk/>
            <pc:sldMk cId="1964687424" sldId="357"/>
            <ac:spMk id="18" creationId="{A52AB105-5E48-4910-9CC6-0DED0F59B6CA}"/>
          </ac:spMkLst>
        </pc:spChg>
        <pc:spChg chg="add del">
          <ac:chgData name="Masaki Suzuki" userId="2c4feb2ed34ad1a7" providerId="Windows Live" clId="Web-{8BE22AC1-4239-49C0-875F-85E984981B08}" dt="2021-05-07T04:07:55.737" v="660"/>
          <ac:spMkLst>
            <pc:docMk/>
            <pc:sldMk cId="1964687424" sldId="357"/>
            <ac:spMk id="19" creationId="{55F4065B-D498-4D6C-B884-5F593A3873DE}"/>
          </ac:spMkLst>
        </pc:spChg>
        <pc:spChg chg="del">
          <ac:chgData name="Masaki Suzuki" userId="2c4feb2ed34ad1a7" providerId="Windows Live" clId="Web-{8BE22AC1-4239-49C0-875F-85E984981B08}" dt="2021-05-07T02:37:35.763" v="159"/>
          <ac:spMkLst>
            <pc:docMk/>
            <pc:sldMk cId="1964687424" sldId="357"/>
            <ac:spMk id="19" creationId="{FA9AA7C7-13E9-472C-AFA1-062A7AA52472}"/>
          </ac:spMkLst>
        </pc:spChg>
        <pc:spChg chg="del">
          <ac:chgData name="Masaki Suzuki" userId="2c4feb2ed34ad1a7" providerId="Windows Live" clId="Web-{8BE22AC1-4239-49C0-875F-85E984981B08}" dt="2021-05-07T02:37:33.763" v="158"/>
          <ac:spMkLst>
            <pc:docMk/>
            <pc:sldMk cId="1964687424" sldId="357"/>
            <ac:spMk id="20" creationId="{4ED411C9-6CC0-460F-A227-1DFA9DFE39BE}"/>
          </ac:spMkLst>
        </pc:spChg>
        <pc:spChg chg="del">
          <ac:chgData name="Masaki Suzuki" userId="2c4feb2ed34ad1a7" providerId="Windows Live" clId="Web-{8BE22AC1-4239-49C0-875F-85E984981B08}" dt="2021-05-07T02:37:27.216" v="157"/>
          <ac:spMkLst>
            <pc:docMk/>
            <pc:sldMk cId="1964687424" sldId="357"/>
            <ac:spMk id="22" creationId="{4661285A-09C6-4BE8-995B-FF36DCE3AE23}"/>
          </ac:spMkLst>
        </pc:spChg>
        <pc:spChg chg="del">
          <ac:chgData name="Masaki Suzuki" userId="2c4feb2ed34ad1a7" providerId="Windows Live" clId="Web-{8BE22AC1-4239-49C0-875F-85E984981B08}" dt="2021-05-07T02:39:16.140" v="255"/>
          <ac:spMkLst>
            <pc:docMk/>
            <pc:sldMk cId="1964687424" sldId="357"/>
            <ac:spMk id="23" creationId="{8D4732AF-E3AF-40AB-9048-080F2B080DB4}"/>
          </ac:spMkLst>
        </pc:spChg>
        <pc:spChg chg="mod">
          <ac:chgData name="Masaki Suzuki" userId="2c4feb2ed34ad1a7" providerId="Windows Live" clId="Web-{8BE22AC1-4239-49C0-875F-85E984981B08}" dt="2021-05-07T04:12:52.523" v="787" actId="1076"/>
          <ac:spMkLst>
            <pc:docMk/>
            <pc:sldMk cId="1964687424" sldId="357"/>
            <ac:spMk id="24" creationId="{8291DC5E-1BC1-4D9B-A041-846B66E3CD30}"/>
          </ac:spMkLst>
        </pc:spChg>
        <pc:picChg chg="add mod">
          <ac:chgData name="Masaki Suzuki" userId="2c4feb2ed34ad1a7" providerId="Windows Live" clId="Web-{8BE22AC1-4239-49C0-875F-85E984981B08}" dt="2021-05-07T04:01:32.106" v="603" actId="14100"/>
          <ac:picMkLst>
            <pc:docMk/>
            <pc:sldMk cId="1964687424" sldId="357"/>
            <ac:picMk id="3" creationId="{768EBA68-23C3-4171-9B12-5B5AC022E625}"/>
          </ac:picMkLst>
        </pc:picChg>
        <pc:picChg chg="del">
          <ac:chgData name="Masaki Suzuki" userId="2c4feb2ed34ad1a7" providerId="Windows Live" clId="Web-{8BE22AC1-4239-49C0-875F-85E984981B08}" dt="2021-05-07T02:54:20.551" v="313"/>
          <ac:picMkLst>
            <pc:docMk/>
            <pc:sldMk cId="1964687424" sldId="357"/>
            <ac:picMk id="3" creationId="{8CEAFA43-E44D-409D-B8D2-620DA6FA4C9E}"/>
          </ac:picMkLst>
        </pc:picChg>
        <pc:picChg chg="add del mod">
          <ac:chgData name="Masaki Suzuki" userId="2c4feb2ed34ad1a7" providerId="Windows Live" clId="Web-{8BE22AC1-4239-49C0-875F-85E984981B08}" dt="2021-05-07T04:02:31.388" v="612"/>
          <ac:picMkLst>
            <pc:docMk/>
            <pc:sldMk cId="1964687424" sldId="357"/>
            <ac:picMk id="6" creationId="{800A455C-CBB8-4B7D-9670-A6916317470A}"/>
          </ac:picMkLst>
        </pc:picChg>
        <pc:picChg chg="add mod">
          <ac:chgData name="Masaki Suzuki" userId="2c4feb2ed34ad1a7" providerId="Windows Live" clId="Web-{8BE22AC1-4239-49C0-875F-85E984981B08}" dt="2021-05-07T04:02:48.279" v="615" actId="1076"/>
          <ac:picMkLst>
            <pc:docMk/>
            <pc:sldMk cId="1964687424" sldId="357"/>
            <ac:picMk id="8" creationId="{84CC0104-4435-4F97-BEFA-03DD76FACEC2}"/>
          </ac:picMkLst>
        </pc:picChg>
        <pc:picChg chg="del">
          <ac:chgData name="Masaki Suzuki" userId="2c4feb2ed34ad1a7" providerId="Windows Live" clId="Web-{8BE22AC1-4239-49C0-875F-85E984981B08}" dt="2021-05-07T04:01:25.590" v="600"/>
          <ac:picMkLst>
            <pc:docMk/>
            <pc:sldMk cId="1964687424" sldId="357"/>
            <ac:picMk id="17" creationId="{73CEFE3A-C079-4CBF-8CB3-B03409BCC488}"/>
          </ac:picMkLst>
        </pc:picChg>
      </pc:sldChg>
      <pc:sldChg chg="delSp">
        <pc:chgData name="Masaki Suzuki" userId="2c4feb2ed34ad1a7" providerId="Windows Live" clId="Web-{8BE22AC1-4239-49C0-875F-85E984981B08}" dt="2021-05-07T02:33:52.367" v="67"/>
        <pc:sldMkLst>
          <pc:docMk/>
          <pc:sldMk cId="2582790357" sldId="358"/>
        </pc:sldMkLst>
        <pc:spChg chg="del">
          <ac:chgData name="Masaki Suzuki" userId="2c4feb2ed34ad1a7" providerId="Windows Live" clId="Web-{8BE22AC1-4239-49C0-875F-85E984981B08}" dt="2021-05-07T02:33:52.367" v="67"/>
          <ac:spMkLst>
            <pc:docMk/>
            <pc:sldMk cId="2582790357" sldId="358"/>
            <ac:spMk id="3" creationId="{E0DD1239-2562-4207-B12C-A83276442539}"/>
          </ac:spMkLst>
        </pc:spChg>
      </pc:sldChg>
      <pc:sldChg chg="delSp">
        <pc:chgData name="Masaki Suzuki" userId="2c4feb2ed34ad1a7" providerId="Windows Live" clId="Web-{8BE22AC1-4239-49C0-875F-85E984981B08}" dt="2021-05-07T02:32:25.631" v="66"/>
        <pc:sldMkLst>
          <pc:docMk/>
          <pc:sldMk cId="327526146" sldId="367"/>
        </pc:sldMkLst>
        <pc:spChg chg="del">
          <ac:chgData name="Masaki Suzuki" userId="2c4feb2ed34ad1a7" providerId="Windows Live" clId="Web-{8BE22AC1-4239-49C0-875F-85E984981B08}" dt="2021-05-07T02:32:25.631" v="66"/>
          <ac:spMkLst>
            <pc:docMk/>
            <pc:sldMk cId="327526146" sldId="367"/>
            <ac:spMk id="17" creationId="{7C5A1985-A4E2-4456-9253-2C4A7ED7534D}"/>
          </ac:spMkLst>
        </pc:spChg>
      </pc:sldChg>
      <pc:sldChg chg="add del replId">
        <pc:chgData name="Masaki Suzuki" userId="2c4feb2ed34ad1a7" providerId="Windows Live" clId="Web-{8BE22AC1-4239-49C0-875F-85E984981B08}" dt="2021-05-07T02:36:23.449" v="93"/>
        <pc:sldMkLst>
          <pc:docMk/>
          <pc:sldMk cId="1728404277" sldId="368"/>
        </pc:sldMkLst>
      </pc:sldChg>
      <pc:sldChg chg="add replId">
        <pc:chgData name="Masaki Suzuki" userId="2c4feb2ed34ad1a7" providerId="Windows Live" clId="Web-{8BE22AC1-4239-49C0-875F-85E984981B08}" dt="2021-05-07T02:36:26.558" v="94"/>
        <pc:sldMkLst>
          <pc:docMk/>
          <pc:sldMk cId="3494560453" sldId="368"/>
        </pc:sldMkLst>
      </pc:sldChg>
      <pc:sldChg chg="addSp delSp modSp add del ord replId">
        <pc:chgData name="Masaki Suzuki" userId="2c4feb2ed34ad1a7" providerId="Windows Live" clId="Web-{8BE22AC1-4239-49C0-875F-85E984981B08}" dt="2021-05-07T04:13:36.430" v="790"/>
        <pc:sldMkLst>
          <pc:docMk/>
          <pc:sldMk cId="3465004492" sldId="369"/>
        </pc:sldMkLst>
        <pc:spChg chg="mod">
          <ac:chgData name="Masaki Suzuki" userId="2c4feb2ed34ad1a7" providerId="Windows Live" clId="Web-{8BE22AC1-4239-49C0-875F-85E984981B08}" dt="2021-05-07T03:58:33.743" v="595" actId="20577"/>
          <ac:spMkLst>
            <pc:docMk/>
            <pc:sldMk cId="3465004492" sldId="369"/>
            <ac:spMk id="2" creationId="{89E8158B-5EEC-45B0-8FEB-AB7342825C24}"/>
          </ac:spMkLst>
        </pc:spChg>
        <pc:spChg chg="add mod">
          <ac:chgData name="Masaki Suzuki" userId="2c4feb2ed34ad1a7" providerId="Windows Live" clId="Web-{8BE22AC1-4239-49C0-875F-85E984981B08}" dt="2021-05-07T03:56:41.788" v="556" actId="1076"/>
          <ac:spMkLst>
            <pc:docMk/>
            <pc:sldMk cId="3465004492" sldId="369"/>
            <ac:spMk id="3" creationId="{EAB7EFF0-284F-4FA6-8D3F-6EF884A1D9D9}"/>
          </ac:spMkLst>
        </pc:spChg>
        <pc:spChg chg="mod">
          <ac:chgData name="Masaki Suzuki" userId="2c4feb2ed34ad1a7" providerId="Windows Live" clId="Web-{8BE22AC1-4239-49C0-875F-85E984981B08}" dt="2021-05-07T03:52:45.659" v="531" actId="14100"/>
          <ac:spMkLst>
            <pc:docMk/>
            <pc:sldMk cId="3465004492" sldId="369"/>
            <ac:spMk id="7" creationId="{59823A91-67DA-4DA1-AFD3-629BADB5BE14}"/>
          </ac:spMkLst>
        </pc:spChg>
        <pc:spChg chg="add del mod">
          <ac:chgData name="Masaki Suzuki" userId="2c4feb2ed34ad1a7" providerId="Windows Live" clId="Web-{8BE22AC1-4239-49C0-875F-85E984981B08}" dt="2021-05-07T03:57:41.227" v="572"/>
          <ac:spMkLst>
            <pc:docMk/>
            <pc:sldMk cId="3465004492" sldId="369"/>
            <ac:spMk id="10" creationId="{3913EB5A-D753-4F03-BFAF-FECB00539065}"/>
          </ac:spMkLst>
        </pc:spChg>
        <pc:spChg chg="mod">
          <ac:chgData name="Masaki Suzuki" userId="2c4feb2ed34ad1a7" providerId="Windows Live" clId="Web-{8BE22AC1-4239-49C0-875F-85E984981B08}" dt="2021-05-07T03:58:16.649" v="584" actId="20577"/>
          <ac:spMkLst>
            <pc:docMk/>
            <pc:sldMk cId="3465004492" sldId="369"/>
            <ac:spMk id="11" creationId="{1E6485E0-4E0A-410D-8447-C900B67005A8}"/>
          </ac:spMkLst>
        </pc:spChg>
        <pc:spChg chg="add del mod">
          <ac:chgData name="Masaki Suzuki" userId="2c4feb2ed34ad1a7" providerId="Windows Live" clId="Web-{8BE22AC1-4239-49C0-875F-85E984981B08}" dt="2021-05-07T03:57:46.727" v="574"/>
          <ac:spMkLst>
            <pc:docMk/>
            <pc:sldMk cId="3465004492" sldId="369"/>
            <ac:spMk id="12" creationId="{D871BDD3-CED6-4CDA-921E-A4D9606D5581}"/>
          </ac:spMkLst>
        </pc:spChg>
        <pc:spChg chg="mod">
          <ac:chgData name="Masaki Suzuki" userId="2c4feb2ed34ad1a7" providerId="Windows Live" clId="Web-{8BE22AC1-4239-49C0-875F-85E984981B08}" dt="2021-05-07T03:58:19.837" v="585" actId="1076"/>
          <ac:spMkLst>
            <pc:docMk/>
            <pc:sldMk cId="3465004492" sldId="369"/>
            <ac:spMk id="13" creationId="{1EEA8C4F-ABC7-4041-8CF8-2AE50C304F23}"/>
          </ac:spMkLst>
        </pc:spChg>
        <pc:spChg chg="del">
          <ac:chgData name="Masaki Suzuki" userId="2c4feb2ed34ad1a7" providerId="Windows Live" clId="Web-{8BE22AC1-4239-49C0-875F-85E984981B08}" dt="2021-05-07T03:00:07.606" v="445"/>
          <ac:spMkLst>
            <pc:docMk/>
            <pc:sldMk cId="3465004492" sldId="369"/>
            <ac:spMk id="24" creationId="{8291DC5E-1BC1-4D9B-A041-846B66E3CD30}"/>
          </ac:spMkLst>
        </pc:spChg>
        <pc:picChg chg="del">
          <ac:chgData name="Masaki Suzuki" userId="2c4feb2ed34ad1a7" providerId="Windows Live" clId="Web-{8BE22AC1-4239-49C0-875F-85E984981B08}" dt="2021-05-07T03:58:35.759" v="596"/>
          <ac:picMkLst>
            <pc:docMk/>
            <pc:sldMk cId="3465004492" sldId="369"/>
            <ac:picMk id="17" creationId="{73CEFE3A-C079-4CBF-8CB3-B03409BCC488}"/>
          </ac:picMkLst>
        </pc:picChg>
      </pc:sldChg>
      <pc:sldChg chg="addSp delSp modSp add replId">
        <pc:chgData name="Masaki Suzuki" userId="2c4feb2ed34ad1a7" providerId="Windows Live" clId="Web-{8BE22AC1-4239-49C0-875F-85E984981B08}" dt="2021-05-07T04:16:06.964" v="861" actId="1076"/>
        <pc:sldMkLst>
          <pc:docMk/>
          <pc:sldMk cId="1960226004" sldId="370"/>
        </pc:sldMkLst>
        <pc:spChg chg="mod">
          <ac:chgData name="Masaki Suzuki" userId="2c4feb2ed34ad1a7" providerId="Windows Live" clId="Web-{8BE22AC1-4239-49C0-875F-85E984981B08}" dt="2021-05-07T04:14:47.540" v="835" actId="20577"/>
          <ac:spMkLst>
            <pc:docMk/>
            <pc:sldMk cId="1960226004" sldId="370"/>
            <ac:spMk id="2" creationId="{89E8158B-5EEC-45B0-8FEB-AB7342825C24}"/>
          </ac:spMkLst>
        </pc:spChg>
        <pc:spChg chg="del">
          <ac:chgData name="Masaki Suzuki" userId="2c4feb2ed34ad1a7" providerId="Windows Live" clId="Web-{8BE22AC1-4239-49C0-875F-85E984981B08}" dt="2021-05-07T04:14:23.556" v="817"/>
          <ac:spMkLst>
            <pc:docMk/>
            <pc:sldMk cId="1960226004" sldId="370"/>
            <ac:spMk id="3" creationId="{EAB7EFF0-284F-4FA6-8D3F-6EF884A1D9D9}"/>
          </ac:spMkLst>
        </pc:spChg>
        <pc:spChg chg="mod">
          <ac:chgData name="Masaki Suzuki" userId="2c4feb2ed34ad1a7" providerId="Windows Live" clId="Web-{8BE22AC1-4239-49C0-875F-85E984981B08}" dt="2021-05-07T04:15:09.681" v="851" actId="20577"/>
          <ac:spMkLst>
            <pc:docMk/>
            <pc:sldMk cId="1960226004" sldId="370"/>
            <ac:spMk id="7" creationId="{59823A91-67DA-4DA1-AFD3-629BADB5BE14}"/>
          </ac:spMkLst>
        </pc:spChg>
        <pc:spChg chg="add mod">
          <ac:chgData name="Masaki Suzuki" userId="2c4feb2ed34ad1a7" providerId="Windows Live" clId="Web-{8BE22AC1-4239-49C0-875F-85E984981B08}" dt="2021-05-07T04:15:44.916" v="859" actId="14100"/>
          <ac:spMkLst>
            <pc:docMk/>
            <pc:sldMk cId="1960226004" sldId="370"/>
            <ac:spMk id="8" creationId="{38367C0E-DDA2-47FC-BB3D-25C2E6B88595}"/>
          </ac:spMkLst>
        </pc:spChg>
        <pc:spChg chg="mod">
          <ac:chgData name="Masaki Suzuki" userId="2c4feb2ed34ad1a7" providerId="Windows Live" clId="Web-{8BE22AC1-4239-49C0-875F-85E984981B08}" dt="2021-05-07T04:14:17.556" v="816" actId="20577"/>
          <ac:spMkLst>
            <pc:docMk/>
            <pc:sldMk cId="1960226004" sldId="370"/>
            <ac:spMk id="11" creationId="{1E6485E0-4E0A-410D-8447-C900B67005A8}"/>
          </ac:spMkLst>
        </pc:spChg>
        <pc:spChg chg="del">
          <ac:chgData name="Masaki Suzuki" userId="2c4feb2ed34ad1a7" providerId="Windows Live" clId="Web-{8BE22AC1-4239-49C0-875F-85E984981B08}" dt="2021-05-07T04:14:09.368" v="815"/>
          <ac:spMkLst>
            <pc:docMk/>
            <pc:sldMk cId="1960226004" sldId="370"/>
            <ac:spMk id="13" creationId="{1EEA8C4F-ABC7-4041-8CF8-2AE50C304F23}"/>
          </ac:spMkLst>
        </pc:spChg>
        <pc:picChg chg="add del mod">
          <ac:chgData name="Masaki Suzuki" userId="2c4feb2ed34ad1a7" providerId="Windows Live" clId="Web-{8BE22AC1-4239-49C0-875F-85E984981B08}" dt="2021-05-07T04:01:22.840" v="599"/>
          <ac:picMkLst>
            <pc:docMk/>
            <pc:sldMk cId="1960226004" sldId="370"/>
            <ac:picMk id="4" creationId="{8E7B5877-2A07-4532-A0EB-1EC753A65529}"/>
          </ac:picMkLst>
        </pc:picChg>
        <pc:picChg chg="add mod">
          <ac:chgData name="Masaki Suzuki" userId="2c4feb2ed34ad1a7" providerId="Windows Live" clId="Web-{8BE22AC1-4239-49C0-875F-85E984981B08}" dt="2021-05-07T04:15:25.650" v="855" actId="14100"/>
          <ac:picMkLst>
            <pc:docMk/>
            <pc:sldMk cId="1960226004" sldId="370"/>
            <ac:picMk id="6" creationId="{BC3E2C45-07DE-476B-989B-8C33DC03F991}"/>
          </ac:picMkLst>
        </pc:picChg>
        <pc:picChg chg="add mod">
          <ac:chgData name="Masaki Suzuki" userId="2c4feb2ed34ad1a7" providerId="Windows Live" clId="Web-{8BE22AC1-4239-49C0-875F-85E984981B08}" dt="2021-05-07T04:16:06.964" v="861" actId="1076"/>
          <ac:picMkLst>
            <pc:docMk/>
            <pc:sldMk cId="1960226004" sldId="370"/>
            <ac:picMk id="15" creationId="{B496D40E-D8B3-4FED-AE58-04C3273F4DDA}"/>
          </ac:picMkLst>
        </pc:picChg>
      </pc:sldChg>
      <pc:sldChg chg="addSp delSp modSp add replId">
        <pc:chgData name="Masaki Suzuki" userId="2c4feb2ed34ad1a7" providerId="Windows Live" clId="Web-{8BE22AC1-4239-49C0-875F-85E984981B08}" dt="2021-05-07T04:16:24.073" v="872" actId="20577"/>
        <pc:sldMkLst>
          <pc:docMk/>
          <pc:sldMk cId="2180529449" sldId="371"/>
        </pc:sldMkLst>
        <pc:spChg chg="mod">
          <ac:chgData name="Masaki Suzuki" userId="2c4feb2ed34ad1a7" providerId="Windows Live" clId="Web-{8BE22AC1-4239-49C0-875F-85E984981B08}" dt="2021-05-07T04:16:24.073" v="872" actId="20577"/>
          <ac:spMkLst>
            <pc:docMk/>
            <pc:sldMk cId="2180529449" sldId="371"/>
            <ac:spMk id="2" creationId="{89E8158B-5EEC-45B0-8FEB-AB7342825C24}"/>
          </ac:spMkLst>
        </pc:spChg>
        <pc:spChg chg="del">
          <ac:chgData name="Masaki Suzuki" userId="2c4feb2ed34ad1a7" providerId="Windows Live" clId="Web-{8BE22AC1-4239-49C0-875F-85E984981B08}" dt="2021-05-07T04:08:52.316" v="691"/>
          <ac:spMkLst>
            <pc:docMk/>
            <pc:sldMk cId="2180529449" sldId="371"/>
            <ac:spMk id="4" creationId="{85982E31-0425-4719-BB0E-673A588C3B95}"/>
          </ac:spMkLst>
        </pc:spChg>
        <pc:spChg chg="add mod">
          <ac:chgData name="Masaki Suzuki" userId="2c4feb2ed34ad1a7" providerId="Windows Live" clId="Web-{8BE22AC1-4239-49C0-875F-85E984981B08}" dt="2021-05-07T04:10:02.958" v="726" actId="1076"/>
          <ac:spMkLst>
            <pc:docMk/>
            <pc:sldMk cId="2180529449" sldId="371"/>
            <ac:spMk id="6" creationId="{AC3066FF-7204-4A5A-8C27-712B65D90E0F}"/>
          </ac:spMkLst>
        </pc:spChg>
        <pc:spChg chg="del">
          <ac:chgData name="Masaki Suzuki" userId="2c4feb2ed34ad1a7" providerId="Windows Live" clId="Web-{8BE22AC1-4239-49C0-875F-85E984981B08}" dt="2021-05-07T04:08:48.925" v="688"/>
          <ac:spMkLst>
            <pc:docMk/>
            <pc:sldMk cId="2180529449" sldId="371"/>
            <ac:spMk id="7" creationId="{59823A91-67DA-4DA1-AFD3-629BADB5BE14}"/>
          </ac:spMkLst>
        </pc:spChg>
        <pc:spChg chg="del">
          <ac:chgData name="Masaki Suzuki" userId="2c4feb2ed34ad1a7" providerId="Windows Live" clId="Web-{8BE22AC1-4239-49C0-875F-85E984981B08}" dt="2021-05-07T04:08:46.847" v="686"/>
          <ac:spMkLst>
            <pc:docMk/>
            <pc:sldMk cId="2180529449" sldId="371"/>
            <ac:spMk id="10" creationId="{E9F5706A-DF8F-4A5C-B792-8C832F3707E9}"/>
          </ac:spMkLst>
        </pc:spChg>
        <pc:spChg chg="mod">
          <ac:chgData name="Masaki Suzuki" userId="2c4feb2ed34ad1a7" providerId="Windows Live" clId="Web-{8BE22AC1-4239-49C0-875F-85E984981B08}" dt="2021-05-07T04:11:52.038" v="738" actId="1076"/>
          <ac:spMkLst>
            <pc:docMk/>
            <pc:sldMk cId="2180529449" sldId="371"/>
            <ac:spMk id="11" creationId="{1E6485E0-4E0A-410D-8447-C900B67005A8}"/>
          </ac:spMkLst>
        </pc:spChg>
        <pc:spChg chg="mod">
          <ac:chgData name="Masaki Suzuki" userId="2c4feb2ed34ad1a7" providerId="Windows Live" clId="Web-{8BE22AC1-4239-49C0-875F-85E984981B08}" dt="2021-05-07T04:11:58.350" v="740" actId="1076"/>
          <ac:spMkLst>
            <pc:docMk/>
            <pc:sldMk cId="2180529449" sldId="371"/>
            <ac:spMk id="12" creationId="{9C54AC2B-4295-4B14-B117-7FBB36A39E75}"/>
          </ac:spMkLst>
        </pc:spChg>
        <pc:spChg chg="del">
          <ac:chgData name="Masaki Suzuki" userId="2c4feb2ed34ad1a7" providerId="Windows Live" clId="Web-{8BE22AC1-4239-49C0-875F-85E984981B08}" dt="2021-05-07T04:08:15.175" v="662"/>
          <ac:spMkLst>
            <pc:docMk/>
            <pc:sldMk cId="2180529449" sldId="371"/>
            <ac:spMk id="13" creationId="{1EEA8C4F-ABC7-4041-8CF8-2AE50C304F23}"/>
          </ac:spMkLst>
        </pc:spChg>
        <pc:spChg chg="del">
          <ac:chgData name="Masaki Suzuki" userId="2c4feb2ed34ad1a7" providerId="Windows Live" clId="Web-{8BE22AC1-4239-49C0-875F-85E984981B08}" dt="2021-05-07T04:08:53.269" v="692"/>
          <ac:spMkLst>
            <pc:docMk/>
            <pc:sldMk cId="2180529449" sldId="371"/>
            <ac:spMk id="15" creationId="{C46BF6A8-4F63-48CE-821D-EA3DCBD538C6}"/>
          </ac:spMkLst>
        </pc:spChg>
        <pc:spChg chg="del">
          <ac:chgData name="Masaki Suzuki" userId="2c4feb2ed34ad1a7" providerId="Windows Live" clId="Web-{8BE22AC1-4239-49C0-875F-85E984981B08}" dt="2021-05-07T04:08:51.503" v="690"/>
          <ac:spMkLst>
            <pc:docMk/>
            <pc:sldMk cId="2180529449" sldId="371"/>
            <ac:spMk id="16" creationId="{4253C35F-3FE7-4551-9C43-A09960FB8AF5}"/>
          </ac:spMkLst>
        </pc:spChg>
        <pc:spChg chg="del">
          <ac:chgData name="Masaki Suzuki" userId="2c4feb2ed34ad1a7" providerId="Windows Live" clId="Web-{8BE22AC1-4239-49C0-875F-85E984981B08}" dt="2021-05-07T04:08:16.487" v="663"/>
          <ac:spMkLst>
            <pc:docMk/>
            <pc:sldMk cId="2180529449" sldId="371"/>
            <ac:spMk id="24" creationId="{8291DC5E-1BC1-4D9B-A041-846B66E3CD30}"/>
          </ac:spMkLst>
        </pc:spChg>
        <pc:picChg chg="del">
          <ac:chgData name="Masaki Suzuki" userId="2c4feb2ed34ad1a7" providerId="Windows Live" clId="Web-{8BE22AC1-4239-49C0-875F-85E984981B08}" dt="2021-05-07T04:08:50.003" v="689"/>
          <ac:picMkLst>
            <pc:docMk/>
            <pc:sldMk cId="2180529449" sldId="371"/>
            <ac:picMk id="3" creationId="{768EBA68-23C3-4171-9B12-5B5AC022E625}"/>
          </ac:picMkLst>
        </pc:picChg>
        <pc:picChg chg="del">
          <ac:chgData name="Masaki Suzuki" userId="2c4feb2ed34ad1a7" providerId="Windows Live" clId="Web-{8BE22AC1-4239-49C0-875F-85E984981B08}" dt="2021-05-07T04:08:47.675" v="687"/>
          <ac:picMkLst>
            <pc:docMk/>
            <pc:sldMk cId="2180529449" sldId="371"/>
            <ac:picMk id="5" creationId="{4C2B375E-93AB-427D-AE42-5015E01ECDF9}"/>
          </ac:picMkLst>
        </pc:picChg>
        <pc:picChg chg="del">
          <ac:chgData name="Masaki Suzuki" userId="2c4feb2ed34ad1a7" providerId="Windows Live" clId="Web-{8BE22AC1-4239-49C0-875F-85E984981B08}" dt="2021-05-07T04:08:54.050" v="693"/>
          <ac:picMkLst>
            <pc:docMk/>
            <pc:sldMk cId="2180529449" sldId="371"/>
            <ac:picMk id="8" creationId="{84CC0104-4435-4F97-BEFA-03DD76FACEC2}"/>
          </ac:picMkLst>
        </pc:picChg>
        <pc:picChg chg="mod">
          <ac:chgData name="Masaki Suzuki" userId="2c4feb2ed34ad1a7" providerId="Windows Live" clId="Web-{8BE22AC1-4239-49C0-875F-85E984981B08}" dt="2021-05-07T04:11:53.616" v="739" actId="1076"/>
          <ac:picMkLst>
            <pc:docMk/>
            <pc:sldMk cId="2180529449" sldId="371"/>
            <ac:picMk id="9" creationId="{7E780605-A0A8-49DA-A5A9-0FA709FBA490}"/>
          </ac:picMkLst>
        </pc:picChg>
        <pc:picChg chg="add mod">
          <ac:chgData name="Masaki Suzuki" userId="2c4feb2ed34ad1a7" providerId="Windows Live" clId="Web-{8BE22AC1-4239-49C0-875F-85E984981B08}" dt="2021-05-07T04:11:39.084" v="732" actId="1076"/>
          <ac:picMkLst>
            <pc:docMk/>
            <pc:sldMk cId="2180529449" sldId="371"/>
            <ac:picMk id="14" creationId="{4333DBBB-741E-4225-BF58-D7010D704B6B}"/>
          </ac:picMkLst>
        </pc:picChg>
      </pc:sldChg>
      <pc:sldChg chg="add replId">
        <pc:chgData name="Masaki Suzuki" userId="2c4feb2ed34ad1a7" providerId="Windows Live" clId="Web-{8BE22AC1-4239-49C0-875F-85E984981B08}" dt="2021-05-07T04:13:25.305" v="789"/>
        <pc:sldMkLst>
          <pc:docMk/>
          <pc:sldMk cId="1838778754" sldId="372"/>
        </pc:sldMkLst>
      </pc:sldChg>
    </pc:docChg>
  </pc:docChgLst>
  <pc:docChgLst>
    <pc:chgData name="Masaki Suzuki" userId="2c4feb2ed34ad1a7" providerId="Windows Live" clId="Web-{CA06AC1C-85A4-4067-99E4-0A179E6B1AF8}"/>
    <pc:docChg chg="modSld">
      <pc:chgData name="Masaki Suzuki" userId="2c4feb2ed34ad1a7" providerId="Windows Live" clId="Web-{CA06AC1C-85A4-4067-99E4-0A179E6B1AF8}" dt="2021-04-13T23:18:16.978" v="1" actId="20577"/>
      <pc:docMkLst>
        <pc:docMk/>
      </pc:docMkLst>
      <pc:sldChg chg="modSp">
        <pc:chgData name="Masaki Suzuki" userId="2c4feb2ed34ad1a7" providerId="Windows Live" clId="Web-{CA06AC1C-85A4-4067-99E4-0A179E6B1AF8}" dt="2021-04-13T23:18:16.978" v="1" actId="20577"/>
        <pc:sldMkLst>
          <pc:docMk/>
          <pc:sldMk cId="0" sldId="256"/>
        </pc:sldMkLst>
        <pc:spChg chg="mod">
          <ac:chgData name="Masaki Suzuki" userId="2c4feb2ed34ad1a7" providerId="Windows Live" clId="Web-{CA06AC1C-85A4-4067-99E4-0A179E6B1AF8}" dt="2021-04-13T23:18:16.978" v="1" actId="20577"/>
          <ac:spMkLst>
            <pc:docMk/>
            <pc:sldMk cId="0" sldId="256"/>
            <ac:spMk id="106" creationId="{00000000-0000-0000-0000-000000000000}"/>
          </ac:spMkLst>
        </pc:spChg>
      </pc:sldChg>
    </pc:docChg>
  </pc:docChgLst>
  <pc:docChgLst>
    <pc:chgData name="ゲスト ユーザー" providerId="Windows Live" clId="Web-{FA67614B-DD3A-4563-B86F-6EC9EE3764C4}"/>
    <pc:docChg chg="addSld modSld">
      <pc:chgData name="ゲスト ユーザー" userId="" providerId="Windows Live" clId="Web-{FA67614B-DD3A-4563-B86F-6EC9EE3764C4}" dt="2021-03-28T06:38:59.608" v="1865" actId="1076"/>
      <pc:docMkLst>
        <pc:docMk/>
      </pc:docMkLst>
      <pc:sldChg chg="modSp">
        <pc:chgData name="ゲスト ユーザー" userId="" providerId="Windows Live" clId="Web-{FA67614B-DD3A-4563-B86F-6EC9EE3764C4}" dt="2021-03-28T04:38:35.894" v="186"/>
        <pc:sldMkLst>
          <pc:docMk/>
          <pc:sldMk cId="0" sldId="264"/>
        </pc:sldMkLst>
        <pc:graphicFrameChg chg="mod modGraphic">
          <ac:chgData name="ゲスト ユーザー" userId="" providerId="Windows Live" clId="Web-{FA67614B-DD3A-4563-B86F-6EC9EE3764C4}" dt="2021-03-28T04:38:35.894" v="186"/>
          <ac:graphicFrameMkLst>
            <pc:docMk/>
            <pc:sldMk cId="0" sldId="264"/>
            <ac:graphicFrameMk id="6" creationId="{0EA7B724-36C4-4401-A233-145A7B6203A4}"/>
          </ac:graphicFrameMkLst>
        </pc:graphicFrameChg>
      </pc:sldChg>
      <pc:sldChg chg="addSp delSp modSp">
        <pc:chgData name="ゲスト ユーザー" userId="" providerId="Windows Live" clId="Web-{FA67614B-DD3A-4563-B86F-6EC9EE3764C4}" dt="2021-03-28T06:38:59.608" v="1865" actId="1076"/>
        <pc:sldMkLst>
          <pc:docMk/>
          <pc:sldMk cId="0" sldId="266"/>
        </pc:sldMkLst>
        <pc:spChg chg="mod">
          <ac:chgData name="ゲスト ユーザー" userId="" providerId="Windows Live" clId="Web-{FA67614B-DD3A-4563-B86F-6EC9EE3764C4}" dt="2021-03-28T06:34:20.791" v="1829" actId="20577"/>
          <ac:spMkLst>
            <pc:docMk/>
            <pc:sldMk cId="0" sldId="266"/>
            <ac:spMk id="2" creationId="{B0ED5645-CD98-4538-83F6-DE7E446E73FC}"/>
          </ac:spMkLst>
        </pc:spChg>
        <pc:spChg chg="mod">
          <ac:chgData name="ゲスト ユーザー" userId="" providerId="Windows Live" clId="Web-{FA67614B-DD3A-4563-B86F-6EC9EE3764C4}" dt="2021-03-28T06:35:34.933" v="1840" actId="20577"/>
          <ac:spMkLst>
            <pc:docMk/>
            <pc:sldMk cId="0" sldId="266"/>
            <ac:spMk id="3" creationId="{B2C0A272-8324-43AD-97D9-29FDE43E74B6}"/>
          </ac:spMkLst>
        </pc:spChg>
        <pc:spChg chg="del">
          <ac:chgData name="ゲスト ユーザー" userId="" providerId="Windows Live" clId="Web-{FA67614B-DD3A-4563-B86F-6EC9EE3764C4}" dt="2021-03-28T06:34:31.775" v="1832"/>
          <ac:spMkLst>
            <pc:docMk/>
            <pc:sldMk cId="0" sldId="266"/>
            <ac:spMk id="5" creationId="{B2F655E2-832D-4AA5-A1C6-1E28CC370559}"/>
          </ac:spMkLst>
        </pc:spChg>
        <pc:spChg chg="del">
          <ac:chgData name="ゲスト ユーザー" userId="" providerId="Windows Live" clId="Web-{FA67614B-DD3A-4563-B86F-6EC9EE3764C4}" dt="2021-03-28T06:34:37.963" v="1835"/>
          <ac:spMkLst>
            <pc:docMk/>
            <pc:sldMk cId="0" sldId="266"/>
            <ac:spMk id="7" creationId="{0EA34A95-2067-45C7-91CE-71AB9C77BE80}"/>
          </ac:spMkLst>
        </pc:spChg>
        <pc:spChg chg="add mod">
          <ac:chgData name="ゲスト ユーザー" userId="" providerId="Windows Live" clId="Web-{FA67614B-DD3A-4563-B86F-6EC9EE3764C4}" dt="2021-03-28T06:38:25.811" v="1858" actId="1076"/>
          <ac:spMkLst>
            <pc:docMk/>
            <pc:sldMk cId="0" sldId="266"/>
            <ac:spMk id="11" creationId="{CDEFB548-5283-4DD9-A82B-DCC895524B26}"/>
          </ac:spMkLst>
        </pc:spChg>
        <pc:spChg chg="del">
          <ac:chgData name="ゲスト ユーザー" userId="" providerId="Windows Live" clId="Web-{FA67614B-DD3A-4563-B86F-6EC9EE3764C4}" dt="2021-03-28T06:34:33.869" v="1833"/>
          <ac:spMkLst>
            <pc:docMk/>
            <pc:sldMk cId="0" sldId="266"/>
            <ac:spMk id="12" creationId="{19351962-200A-47CA-84D9-60CFB93A7B5E}"/>
          </ac:spMkLst>
        </pc:spChg>
        <pc:spChg chg="add mod">
          <ac:chgData name="ゲスト ユーザー" userId="" providerId="Windows Live" clId="Web-{FA67614B-DD3A-4563-B86F-6EC9EE3764C4}" dt="2021-03-28T06:38:42.952" v="1863" actId="1076"/>
          <ac:spMkLst>
            <pc:docMk/>
            <pc:sldMk cId="0" sldId="266"/>
            <ac:spMk id="17" creationId="{9E01E55E-EAB6-40D5-B05C-4A93882E78A6}"/>
          </ac:spMkLst>
        </pc:spChg>
        <pc:picChg chg="del">
          <ac:chgData name="ゲスト ユーザー" userId="" providerId="Windows Live" clId="Web-{FA67614B-DD3A-4563-B86F-6EC9EE3764C4}" dt="2021-03-28T06:34:36.822" v="1834"/>
          <ac:picMkLst>
            <pc:docMk/>
            <pc:sldMk cId="0" sldId="266"/>
            <ac:picMk id="4" creationId="{EE188207-E15A-484F-BA4F-F16A94E79743}"/>
          </ac:picMkLst>
        </pc:picChg>
        <pc:picChg chg="del">
          <ac:chgData name="ゲスト ユーザー" userId="" providerId="Windows Live" clId="Web-{FA67614B-DD3A-4563-B86F-6EC9EE3764C4}" dt="2021-03-28T06:34:38.494" v="1836"/>
          <ac:picMkLst>
            <pc:docMk/>
            <pc:sldMk cId="0" sldId="266"/>
            <ac:picMk id="6" creationId="{C4CE73CB-6821-47EA-AFCA-77514C4C1015}"/>
          </ac:picMkLst>
        </pc:picChg>
        <pc:picChg chg="add del mod">
          <ac:chgData name="ゲスト ユーザー" userId="" providerId="Windows Live" clId="Web-{FA67614B-DD3A-4563-B86F-6EC9EE3764C4}" dt="2021-03-28T06:37:18.716" v="1843"/>
          <ac:picMkLst>
            <pc:docMk/>
            <pc:sldMk cId="0" sldId="266"/>
            <ac:picMk id="8" creationId="{388F0F58-5678-4E48-BD6C-CF81B9C06831}"/>
          </ac:picMkLst>
        </pc:picChg>
        <pc:picChg chg="add mod">
          <ac:chgData name="ゲスト ユーザー" userId="" providerId="Windows Live" clId="Web-{FA67614B-DD3A-4563-B86F-6EC9EE3764C4}" dt="2021-03-28T06:37:53.138" v="1851" actId="1076"/>
          <ac:picMkLst>
            <pc:docMk/>
            <pc:sldMk cId="0" sldId="266"/>
            <ac:picMk id="9" creationId="{82F62D62-AF89-4BFA-AEA1-53C10C406EE5}"/>
          </ac:picMkLst>
        </pc:picChg>
        <pc:picChg chg="add mod">
          <ac:chgData name="ゲスト ユーザー" userId="" providerId="Windows Live" clId="Web-{FA67614B-DD3A-4563-B86F-6EC9EE3764C4}" dt="2021-03-28T06:38:40.155" v="1862" actId="14100"/>
          <ac:picMkLst>
            <pc:docMk/>
            <pc:sldMk cId="0" sldId="266"/>
            <ac:picMk id="10" creationId="{0FEF1993-0C40-483B-A1DB-7DF64662D152}"/>
          </ac:picMkLst>
        </pc:picChg>
        <pc:picChg chg="add mod">
          <ac:chgData name="ゲスト ユーザー" userId="" providerId="Windows Live" clId="Web-{FA67614B-DD3A-4563-B86F-6EC9EE3764C4}" dt="2021-03-28T06:38:59.608" v="1865" actId="1076"/>
          <ac:picMkLst>
            <pc:docMk/>
            <pc:sldMk cId="0" sldId="266"/>
            <ac:picMk id="13" creationId="{B815EFF8-45F0-4D20-B334-13D6257FE1ED}"/>
          </ac:picMkLst>
        </pc:picChg>
        <pc:picChg chg="mod">
          <ac:chgData name="ゲスト ユーザー" userId="" providerId="Windows Live" clId="Web-{FA67614B-DD3A-4563-B86F-6EC9EE3764C4}" dt="2021-03-28T06:34:24.603" v="1830" actId="1076"/>
          <ac:picMkLst>
            <pc:docMk/>
            <pc:sldMk cId="0" sldId="266"/>
            <ac:picMk id="253" creationId="{00000000-0000-0000-0000-000000000000}"/>
          </ac:picMkLst>
        </pc:picChg>
      </pc:sldChg>
      <pc:sldChg chg="modSp">
        <pc:chgData name="ゲスト ユーザー" userId="" providerId="Windows Live" clId="Web-{FA67614B-DD3A-4563-B86F-6EC9EE3764C4}" dt="2021-03-28T04:27:33.667" v="13" actId="20577"/>
        <pc:sldMkLst>
          <pc:docMk/>
          <pc:sldMk cId="170404140" sldId="364"/>
        </pc:sldMkLst>
        <pc:spChg chg="mod">
          <ac:chgData name="ゲスト ユーザー" userId="" providerId="Windows Live" clId="Web-{FA67614B-DD3A-4563-B86F-6EC9EE3764C4}" dt="2021-03-28T04:27:29.183" v="9" actId="20577"/>
          <ac:spMkLst>
            <pc:docMk/>
            <pc:sldMk cId="170404140" sldId="364"/>
            <ac:spMk id="3" creationId="{3CB21E07-D58C-456C-86C7-C3C437854117}"/>
          </ac:spMkLst>
        </pc:spChg>
        <pc:spChg chg="mod">
          <ac:chgData name="ゲスト ユーザー" userId="" providerId="Windows Live" clId="Web-{FA67614B-DD3A-4563-B86F-6EC9EE3764C4}" dt="2021-03-28T04:27:33.667" v="13" actId="20577"/>
          <ac:spMkLst>
            <pc:docMk/>
            <pc:sldMk cId="170404140" sldId="364"/>
            <ac:spMk id="4" creationId="{83B0A878-393B-46A3-903D-A7B604038F61}"/>
          </ac:spMkLst>
        </pc:spChg>
      </pc:sldChg>
      <pc:sldChg chg="modSp">
        <pc:chgData name="ゲスト ユーザー" userId="" providerId="Windows Live" clId="Web-{FA67614B-DD3A-4563-B86F-6EC9EE3764C4}" dt="2021-03-28T04:29:21.934" v="14" actId="20577"/>
        <pc:sldMkLst>
          <pc:docMk/>
          <pc:sldMk cId="2927455972" sldId="368"/>
        </pc:sldMkLst>
        <pc:spChg chg="mod">
          <ac:chgData name="ゲスト ユーザー" userId="" providerId="Windows Live" clId="Web-{FA67614B-DD3A-4563-B86F-6EC9EE3764C4}" dt="2021-03-28T04:29:21.934" v="14" actId="20577"/>
          <ac:spMkLst>
            <pc:docMk/>
            <pc:sldMk cId="2927455972" sldId="368"/>
            <ac:spMk id="3" creationId="{3CB21E07-D58C-456C-86C7-C3C437854117}"/>
          </ac:spMkLst>
        </pc:spChg>
      </pc:sldChg>
      <pc:sldChg chg="modSp">
        <pc:chgData name="ゲスト ユーザー" userId="" providerId="Windows Live" clId="Web-{FA67614B-DD3A-4563-B86F-6EC9EE3764C4}" dt="2021-03-28T04:30:26.622" v="15" actId="20577"/>
        <pc:sldMkLst>
          <pc:docMk/>
          <pc:sldMk cId="785968945" sldId="377"/>
        </pc:sldMkLst>
        <pc:spChg chg="mod">
          <ac:chgData name="ゲスト ユーザー" userId="" providerId="Windows Live" clId="Web-{FA67614B-DD3A-4563-B86F-6EC9EE3764C4}" dt="2021-03-28T04:30:26.622" v="15" actId="20577"/>
          <ac:spMkLst>
            <pc:docMk/>
            <pc:sldMk cId="785968945" sldId="377"/>
            <ac:spMk id="4" creationId="{83B0A878-393B-46A3-903D-A7B604038F61}"/>
          </ac:spMkLst>
        </pc:spChg>
      </pc:sldChg>
      <pc:sldChg chg="addSp modSp">
        <pc:chgData name="ゲスト ユーザー" userId="" providerId="Windows Live" clId="Web-{FA67614B-DD3A-4563-B86F-6EC9EE3764C4}" dt="2021-03-28T04:33:40.172" v="35" actId="20577"/>
        <pc:sldMkLst>
          <pc:docMk/>
          <pc:sldMk cId="697717040" sldId="379"/>
        </pc:sldMkLst>
        <pc:spChg chg="mod">
          <ac:chgData name="ゲスト ユーザー" userId="" providerId="Windows Live" clId="Web-{FA67614B-DD3A-4563-B86F-6EC9EE3764C4}" dt="2021-03-28T04:32:06.124" v="24" actId="20577"/>
          <ac:spMkLst>
            <pc:docMk/>
            <pc:sldMk cId="697717040" sldId="379"/>
            <ac:spMk id="4" creationId="{83B0A878-393B-46A3-903D-A7B604038F61}"/>
          </ac:spMkLst>
        </pc:spChg>
        <pc:spChg chg="add mod">
          <ac:chgData name="ゲスト ユーザー" userId="" providerId="Windows Live" clId="Web-{FA67614B-DD3A-4563-B86F-6EC9EE3764C4}" dt="2021-03-28T04:33:40.172" v="35" actId="20577"/>
          <ac:spMkLst>
            <pc:docMk/>
            <pc:sldMk cId="697717040" sldId="379"/>
            <ac:spMk id="5" creationId="{B0E6E3D1-B715-45EA-BDDB-E0B004C4D89E}"/>
          </ac:spMkLst>
        </pc:spChg>
      </pc:sldChg>
      <pc:sldChg chg="addSp delSp modSp">
        <pc:chgData name="ゲスト ユーザー" userId="" providerId="Windows Live" clId="Web-{FA67614B-DD3A-4563-B86F-6EC9EE3764C4}" dt="2021-03-28T04:33:27.422" v="32"/>
        <pc:sldMkLst>
          <pc:docMk/>
          <pc:sldMk cId="487441661" sldId="380"/>
        </pc:sldMkLst>
        <pc:spChg chg="mod">
          <ac:chgData name="ゲスト ユーザー" userId="" providerId="Windows Live" clId="Web-{FA67614B-DD3A-4563-B86F-6EC9EE3764C4}" dt="2021-03-28T04:32:35.702" v="27" actId="20577"/>
          <ac:spMkLst>
            <pc:docMk/>
            <pc:sldMk cId="487441661" sldId="380"/>
            <ac:spMk id="3" creationId="{3CB21E07-D58C-456C-86C7-C3C437854117}"/>
          </ac:spMkLst>
        </pc:spChg>
        <pc:spChg chg="add del mod">
          <ac:chgData name="ゲスト ユーザー" userId="" providerId="Windows Live" clId="Web-{FA67614B-DD3A-4563-B86F-6EC9EE3764C4}" dt="2021-03-28T04:33:27.422" v="32"/>
          <ac:spMkLst>
            <pc:docMk/>
            <pc:sldMk cId="487441661" sldId="380"/>
            <ac:spMk id="5" creationId="{26DC71F7-CCB0-4EBE-96F0-E7848CCF68AA}"/>
          </ac:spMkLst>
        </pc:spChg>
        <pc:picChg chg="mod">
          <ac:chgData name="ゲスト ユーザー" userId="" providerId="Windows Live" clId="Web-{FA67614B-DD3A-4563-B86F-6EC9EE3764C4}" dt="2021-03-28T04:33:16.578" v="28" actId="1076"/>
          <ac:picMkLst>
            <pc:docMk/>
            <pc:sldMk cId="487441661" sldId="380"/>
            <ac:picMk id="6" creationId="{39CE1179-9CDB-4551-95F1-2EC6E3767F42}"/>
          </ac:picMkLst>
        </pc:picChg>
      </pc:sldChg>
      <pc:sldChg chg="addSp delSp modSp add replId">
        <pc:chgData name="ゲスト ユーザー" userId="" providerId="Windows Live" clId="Web-{FA67614B-DD3A-4563-B86F-6EC9EE3764C4}" dt="2021-03-28T04:39:09.113" v="191" actId="14100"/>
        <pc:sldMkLst>
          <pc:docMk/>
          <pc:sldMk cId="2238051154" sldId="381"/>
        </pc:sldMkLst>
        <pc:spChg chg="mod">
          <ac:chgData name="ゲスト ユーザー" userId="" providerId="Windows Live" clId="Web-{FA67614B-DD3A-4563-B86F-6EC9EE3764C4}" dt="2021-03-28T04:39:09.113" v="191" actId="14100"/>
          <ac:spMkLst>
            <pc:docMk/>
            <pc:sldMk cId="2238051154" sldId="381"/>
            <ac:spMk id="3" creationId="{3CB21E07-D58C-456C-86C7-C3C437854117}"/>
          </ac:spMkLst>
        </pc:spChg>
        <pc:spChg chg="mod">
          <ac:chgData name="ゲスト ユーザー" userId="" providerId="Windows Live" clId="Web-{FA67614B-DD3A-4563-B86F-6EC9EE3764C4}" dt="2021-03-28T04:39:05.597" v="190" actId="14100"/>
          <ac:spMkLst>
            <pc:docMk/>
            <pc:sldMk cId="2238051154" sldId="381"/>
            <ac:spMk id="4" creationId="{83B0A878-393B-46A3-903D-A7B604038F61}"/>
          </ac:spMkLst>
        </pc:spChg>
        <pc:spChg chg="mod">
          <ac:chgData name="ゲスト ユーザー" userId="" providerId="Windows Live" clId="Web-{FA67614B-DD3A-4563-B86F-6EC9EE3764C4}" dt="2021-03-28T04:36:47.174" v="159" actId="20577"/>
          <ac:spMkLst>
            <pc:docMk/>
            <pc:sldMk cId="2238051154" sldId="381"/>
            <ac:spMk id="233" creationId="{00000000-0000-0000-0000-000000000000}"/>
          </ac:spMkLst>
        </pc:spChg>
        <pc:graphicFrameChg chg="add del mod modGraphic">
          <ac:chgData name="ゲスト ユーザー" userId="" providerId="Windows Live" clId="Web-{FA67614B-DD3A-4563-B86F-6EC9EE3764C4}" dt="2021-03-28T04:38:49.425" v="187"/>
          <ac:graphicFrameMkLst>
            <pc:docMk/>
            <pc:sldMk cId="2238051154" sldId="381"/>
            <ac:graphicFrameMk id="5" creationId="{89EF36C9-938E-4293-9262-DD2445CE5B2E}"/>
          </ac:graphicFrameMkLst>
        </pc:graphicFrameChg>
        <pc:graphicFrameChg chg="add mod">
          <ac:chgData name="ゲスト ユーザー" userId="" providerId="Windows Live" clId="Web-{FA67614B-DD3A-4563-B86F-6EC9EE3764C4}" dt="2021-03-28T04:39:01.957" v="189" actId="1076"/>
          <ac:graphicFrameMkLst>
            <pc:docMk/>
            <pc:sldMk cId="2238051154" sldId="381"/>
            <ac:graphicFrameMk id="7" creationId="{B4E9C74A-1458-4C8F-8F66-286100D3FB10}"/>
          </ac:graphicFrameMkLst>
        </pc:graphicFrameChg>
        <pc:picChg chg="mod">
          <ac:chgData name="ゲスト ユーザー" userId="" providerId="Windows Live" clId="Web-{FA67614B-DD3A-4563-B86F-6EC9EE3764C4}" dt="2021-03-28T04:34:52.860" v="41" actId="1076"/>
          <ac:picMkLst>
            <pc:docMk/>
            <pc:sldMk cId="2238051154" sldId="381"/>
            <ac:picMk id="2" creationId="{D1AB2A08-D781-4CAE-98EC-39746D9F1FFA}"/>
          </ac:picMkLst>
        </pc:picChg>
        <pc:picChg chg="del">
          <ac:chgData name="ゲスト ユーザー" userId="" providerId="Windows Live" clId="Web-{FA67614B-DD3A-4563-B86F-6EC9EE3764C4}" dt="2021-03-28T04:36:17.174" v="138"/>
          <ac:picMkLst>
            <pc:docMk/>
            <pc:sldMk cId="2238051154" sldId="381"/>
            <ac:picMk id="6" creationId="{39CE1179-9CDB-4551-95F1-2EC6E3767F42}"/>
          </ac:picMkLst>
        </pc:picChg>
        <pc:picChg chg="mod">
          <ac:chgData name="ゲスト ユーザー" userId="" providerId="Windows Live" clId="Web-{FA67614B-DD3A-4563-B86F-6EC9EE3764C4}" dt="2021-03-28T04:34:47.501" v="39" actId="1076"/>
          <ac:picMkLst>
            <pc:docMk/>
            <pc:sldMk cId="2238051154" sldId="381"/>
            <ac:picMk id="236" creationId="{00000000-0000-0000-0000-000000000000}"/>
          </ac:picMkLst>
        </pc:picChg>
      </pc:sldChg>
      <pc:sldChg chg="addSp delSp modSp add replId">
        <pc:chgData name="ゲスト ユーザー" userId="" providerId="Windows Live" clId="Web-{FA67614B-DD3A-4563-B86F-6EC9EE3764C4}" dt="2021-03-28T05:29:51.760" v="704" actId="20577"/>
        <pc:sldMkLst>
          <pc:docMk/>
          <pc:sldMk cId="3960506076" sldId="382"/>
        </pc:sldMkLst>
        <pc:spChg chg="mod">
          <ac:chgData name="ゲスト ユーザー" userId="" providerId="Windows Live" clId="Web-{FA67614B-DD3A-4563-B86F-6EC9EE3764C4}" dt="2021-03-28T05:29:51.760" v="704" actId="20577"/>
          <ac:spMkLst>
            <pc:docMk/>
            <pc:sldMk cId="3960506076" sldId="382"/>
            <ac:spMk id="3" creationId="{3CB21E07-D58C-456C-86C7-C3C437854117}"/>
          </ac:spMkLst>
        </pc:spChg>
        <pc:spChg chg="mod">
          <ac:chgData name="ゲスト ユーザー" userId="" providerId="Windows Live" clId="Web-{FA67614B-DD3A-4563-B86F-6EC9EE3764C4}" dt="2021-03-28T05:27:22.805" v="690" actId="1076"/>
          <ac:spMkLst>
            <pc:docMk/>
            <pc:sldMk cId="3960506076" sldId="382"/>
            <ac:spMk id="4" creationId="{83B0A878-393B-46A3-903D-A7B604038F61}"/>
          </ac:spMkLst>
        </pc:spChg>
        <pc:spChg chg="mod">
          <ac:chgData name="ゲスト ユーザー" userId="" providerId="Windows Live" clId="Web-{FA67614B-DD3A-4563-B86F-6EC9EE3764C4}" dt="2021-03-28T04:39:57.332" v="232" actId="20577"/>
          <ac:spMkLst>
            <pc:docMk/>
            <pc:sldMk cId="3960506076" sldId="382"/>
            <ac:spMk id="233" creationId="{00000000-0000-0000-0000-000000000000}"/>
          </ac:spMkLst>
        </pc:spChg>
        <pc:graphicFrameChg chg="del">
          <ac:chgData name="ゲスト ユーザー" userId="" providerId="Windows Live" clId="Web-{FA67614B-DD3A-4563-B86F-6EC9EE3764C4}" dt="2021-03-28T04:40:15.676" v="239"/>
          <ac:graphicFrameMkLst>
            <pc:docMk/>
            <pc:sldMk cId="3960506076" sldId="382"/>
            <ac:graphicFrameMk id="7" creationId="{B4E9C74A-1458-4C8F-8F66-286100D3FB10}"/>
          </ac:graphicFrameMkLst>
        </pc:graphicFrameChg>
        <pc:picChg chg="mod">
          <ac:chgData name="ゲスト ユーザー" userId="" providerId="Windows Live" clId="Web-{FA67614B-DD3A-4563-B86F-6EC9EE3764C4}" dt="2021-03-28T04:40:01.333" v="234" actId="1076"/>
          <ac:picMkLst>
            <pc:docMk/>
            <pc:sldMk cId="3960506076" sldId="382"/>
            <ac:picMk id="2" creationId="{D1AB2A08-D781-4CAE-98EC-39746D9F1FFA}"/>
          </ac:picMkLst>
        </pc:picChg>
        <pc:picChg chg="add mod">
          <ac:chgData name="ゲスト ユーザー" userId="" providerId="Windows Live" clId="Web-{FA67614B-DD3A-4563-B86F-6EC9EE3764C4}" dt="2021-03-28T05:29:48.307" v="703" actId="1076"/>
          <ac:picMkLst>
            <pc:docMk/>
            <pc:sldMk cId="3960506076" sldId="382"/>
            <ac:picMk id="5" creationId="{8ADE8B73-6005-47C0-B622-21D246B73D25}"/>
          </ac:picMkLst>
        </pc:picChg>
        <pc:picChg chg="mod">
          <ac:chgData name="ゲスト ユーザー" userId="" providerId="Windows Live" clId="Web-{FA67614B-DD3A-4563-B86F-6EC9EE3764C4}" dt="2021-03-28T04:40:13.551" v="238" actId="1076"/>
          <ac:picMkLst>
            <pc:docMk/>
            <pc:sldMk cId="3960506076" sldId="382"/>
            <ac:picMk id="236" creationId="{00000000-0000-0000-0000-000000000000}"/>
          </ac:picMkLst>
        </pc:picChg>
      </pc:sldChg>
      <pc:sldChg chg="addSp delSp modSp add replId">
        <pc:chgData name="ゲスト ユーザー" userId="" providerId="Windows Live" clId="Web-{FA67614B-DD3A-4563-B86F-6EC9EE3764C4}" dt="2021-03-28T04:43:35.913" v="307"/>
        <pc:sldMkLst>
          <pc:docMk/>
          <pc:sldMk cId="1458330479" sldId="383"/>
        </pc:sldMkLst>
        <pc:spChg chg="mod">
          <ac:chgData name="ゲスト ユーザー" userId="" providerId="Windows Live" clId="Web-{FA67614B-DD3A-4563-B86F-6EC9EE3764C4}" dt="2021-03-28T04:42:58.522" v="302" actId="20577"/>
          <ac:spMkLst>
            <pc:docMk/>
            <pc:sldMk cId="1458330479" sldId="383"/>
            <ac:spMk id="3" creationId="{3CB21E07-D58C-456C-86C7-C3C437854117}"/>
          </ac:spMkLst>
        </pc:spChg>
        <pc:spChg chg="del mod">
          <ac:chgData name="ゲスト ユーザー" userId="" providerId="Windows Live" clId="Web-{FA67614B-DD3A-4563-B86F-6EC9EE3764C4}" dt="2021-03-28T04:43:34.148" v="306"/>
          <ac:spMkLst>
            <pc:docMk/>
            <pc:sldMk cId="1458330479" sldId="383"/>
            <ac:spMk id="4" creationId="{83B0A878-393B-46A3-903D-A7B604038F61}"/>
          </ac:spMkLst>
        </pc:spChg>
        <pc:spChg chg="mod">
          <ac:chgData name="ゲスト ユーザー" userId="" providerId="Windows Live" clId="Web-{FA67614B-DD3A-4563-B86F-6EC9EE3764C4}" dt="2021-03-28T04:42:03.803" v="251" actId="20577"/>
          <ac:spMkLst>
            <pc:docMk/>
            <pc:sldMk cId="1458330479" sldId="383"/>
            <ac:spMk id="233" creationId="{00000000-0000-0000-0000-000000000000}"/>
          </ac:spMkLst>
        </pc:spChg>
        <pc:graphicFrameChg chg="del">
          <ac:chgData name="ゲスト ユーザー" userId="" providerId="Windows Live" clId="Web-{FA67614B-DD3A-4563-B86F-6EC9EE3764C4}" dt="2021-03-28T04:43:00.788" v="303"/>
          <ac:graphicFrameMkLst>
            <pc:docMk/>
            <pc:sldMk cId="1458330479" sldId="383"/>
            <ac:graphicFrameMk id="7" creationId="{B4E9C74A-1458-4C8F-8F66-286100D3FB10}"/>
          </ac:graphicFrameMkLst>
        </pc:graphicFrameChg>
        <pc:picChg chg="del mod">
          <ac:chgData name="ゲスト ユーザー" userId="" providerId="Windows Live" clId="Web-{FA67614B-DD3A-4563-B86F-6EC9EE3764C4}" dt="2021-03-28T04:43:35.913" v="307"/>
          <ac:picMkLst>
            <pc:docMk/>
            <pc:sldMk cId="1458330479" sldId="383"/>
            <ac:picMk id="2" creationId="{D1AB2A08-D781-4CAE-98EC-39746D9F1FFA}"/>
          </ac:picMkLst>
        </pc:picChg>
        <pc:picChg chg="add mod">
          <ac:chgData name="ゲスト ユーザー" userId="" providerId="Windows Live" clId="Web-{FA67614B-DD3A-4563-B86F-6EC9EE3764C4}" dt="2021-03-28T04:43:30.757" v="305" actId="1076"/>
          <ac:picMkLst>
            <pc:docMk/>
            <pc:sldMk cId="1458330479" sldId="383"/>
            <ac:picMk id="5" creationId="{CEA8F272-A7A7-4202-8A4E-7F94C3ED6AA4}"/>
          </ac:picMkLst>
        </pc:picChg>
        <pc:picChg chg="mod">
          <ac:chgData name="ゲスト ユーザー" userId="" providerId="Windows Live" clId="Web-{FA67614B-DD3A-4563-B86F-6EC9EE3764C4}" dt="2021-03-28T04:42:10.350" v="253" actId="1076"/>
          <ac:picMkLst>
            <pc:docMk/>
            <pc:sldMk cId="1458330479" sldId="383"/>
            <ac:picMk id="236" creationId="{00000000-0000-0000-0000-000000000000}"/>
          </ac:picMkLst>
        </pc:picChg>
      </pc:sldChg>
      <pc:sldChg chg="addSp delSp modSp add replId">
        <pc:chgData name="ゲスト ユーザー" userId="" providerId="Windows Live" clId="Web-{FA67614B-DD3A-4563-B86F-6EC9EE3764C4}" dt="2021-03-28T05:26:45.866" v="650" actId="20577"/>
        <pc:sldMkLst>
          <pc:docMk/>
          <pc:sldMk cId="2825057280" sldId="384"/>
        </pc:sldMkLst>
        <pc:spChg chg="mod">
          <ac:chgData name="ゲスト ユーザー" userId="" providerId="Windows Live" clId="Web-{FA67614B-DD3A-4563-B86F-6EC9EE3764C4}" dt="2021-03-28T04:51:52.908" v="509" actId="20577"/>
          <ac:spMkLst>
            <pc:docMk/>
            <pc:sldMk cId="2825057280" sldId="384"/>
            <ac:spMk id="3" creationId="{3CB21E07-D58C-456C-86C7-C3C437854117}"/>
          </ac:spMkLst>
        </pc:spChg>
        <pc:spChg chg="add mod">
          <ac:chgData name="ゲスト ユーザー" userId="" providerId="Windows Live" clId="Web-{FA67614B-DD3A-4563-B86F-6EC9EE3764C4}" dt="2021-03-28T05:26:45.866" v="650" actId="20577"/>
          <ac:spMkLst>
            <pc:docMk/>
            <pc:sldMk cId="2825057280" sldId="384"/>
            <ac:spMk id="7" creationId="{C7256FD4-52DD-4890-960E-383CB3076138}"/>
          </ac:spMkLst>
        </pc:spChg>
        <pc:spChg chg="mod">
          <ac:chgData name="ゲスト ユーザー" userId="" providerId="Windows Live" clId="Web-{FA67614B-DD3A-4563-B86F-6EC9EE3764C4}" dt="2021-03-28T04:44:38.867" v="343" actId="20577"/>
          <ac:spMkLst>
            <pc:docMk/>
            <pc:sldMk cId="2825057280" sldId="384"/>
            <ac:spMk id="233" creationId="{00000000-0000-0000-0000-000000000000}"/>
          </ac:spMkLst>
        </pc:spChg>
        <pc:picChg chg="add mod">
          <ac:chgData name="ゲスト ユーザー" userId="" providerId="Windows Live" clId="Web-{FA67614B-DD3A-4563-B86F-6EC9EE3764C4}" dt="2021-03-28T04:50:23.137" v="485" actId="14100"/>
          <ac:picMkLst>
            <pc:docMk/>
            <pc:sldMk cId="2825057280" sldId="384"/>
            <ac:picMk id="2" creationId="{330F5885-D065-45DE-97AF-C0CA11F636DE}"/>
          </ac:picMkLst>
        </pc:picChg>
        <pc:picChg chg="add mod">
          <ac:chgData name="ゲスト ユーザー" userId="" providerId="Windows Live" clId="Web-{FA67614B-DD3A-4563-B86F-6EC9EE3764C4}" dt="2021-03-28T04:51:23.736" v="497" actId="1076"/>
          <ac:picMkLst>
            <pc:docMk/>
            <pc:sldMk cId="2825057280" sldId="384"/>
            <ac:picMk id="4" creationId="{964C7C61-E635-47ED-A6FE-CF36FEECC185}"/>
          </ac:picMkLst>
        </pc:picChg>
        <pc:picChg chg="del">
          <ac:chgData name="ゲスト ユーザー" userId="" providerId="Windows Live" clId="Web-{FA67614B-DD3A-4563-B86F-6EC9EE3764C4}" dt="2021-03-28T04:45:41.415" v="416"/>
          <ac:picMkLst>
            <pc:docMk/>
            <pc:sldMk cId="2825057280" sldId="384"/>
            <ac:picMk id="5" creationId="{CEA8F272-A7A7-4202-8A4E-7F94C3ED6AA4}"/>
          </ac:picMkLst>
        </pc:picChg>
      </pc:sldChg>
      <pc:sldChg chg="addSp delSp modSp add replId">
        <pc:chgData name="ゲスト ユーザー" userId="" providerId="Windows Live" clId="Web-{FA67614B-DD3A-4563-B86F-6EC9EE3764C4}" dt="2021-03-28T04:51:04.189" v="493"/>
        <pc:sldMkLst>
          <pc:docMk/>
          <pc:sldMk cId="2882285039" sldId="385"/>
        </pc:sldMkLst>
        <pc:spChg chg="mod">
          <ac:chgData name="ゲスト ユーザー" userId="" providerId="Windows Live" clId="Web-{FA67614B-DD3A-4563-B86F-6EC9EE3764C4}" dt="2021-03-28T04:48:39.823" v="478" actId="20577"/>
          <ac:spMkLst>
            <pc:docMk/>
            <pc:sldMk cId="2882285039" sldId="385"/>
            <ac:spMk id="3" creationId="{3CB21E07-D58C-456C-86C7-C3C437854117}"/>
          </ac:spMkLst>
        </pc:spChg>
        <pc:spChg chg="add del mod">
          <ac:chgData name="ゲスト ユーザー" userId="" providerId="Windows Live" clId="Web-{FA67614B-DD3A-4563-B86F-6EC9EE3764C4}" dt="2021-03-28T04:51:02.548" v="492"/>
          <ac:spMkLst>
            <pc:docMk/>
            <pc:sldMk cId="2882285039" sldId="385"/>
            <ac:spMk id="8" creationId="{BA022F5E-FCE9-4600-960B-AB9647B3E573}"/>
          </ac:spMkLst>
        </pc:spChg>
        <pc:picChg chg="add del mod">
          <ac:chgData name="ゲスト ユーザー" userId="" providerId="Windows Live" clId="Web-{FA67614B-DD3A-4563-B86F-6EC9EE3764C4}" dt="2021-03-28T04:48:02.244" v="452"/>
          <ac:picMkLst>
            <pc:docMk/>
            <pc:sldMk cId="2882285039" sldId="385"/>
            <ac:picMk id="2" creationId="{4F6E8D15-ABEA-44E0-BBAF-B36BF515D384}"/>
          </ac:picMkLst>
        </pc:picChg>
        <pc:picChg chg="add del mod">
          <ac:chgData name="ゲスト ユーザー" userId="" providerId="Windows Live" clId="Web-{FA67614B-DD3A-4563-B86F-6EC9EE3764C4}" dt="2021-03-28T04:49:07.573" v="479"/>
          <ac:picMkLst>
            <pc:docMk/>
            <pc:sldMk cId="2882285039" sldId="385"/>
            <ac:picMk id="4" creationId="{7AB8BB22-CCBF-4D83-A58C-1F85D7A864ED}"/>
          </ac:picMkLst>
        </pc:picChg>
        <pc:picChg chg="del">
          <ac:chgData name="ゲスト ユーザー" userId="" providerId="Windows Live" clId="Web-{FA67614B-DD3A-4563-B86F-6EC9EE3764C4}" dt="2021-03-28T04:46:16.571" v="418"/>
          <ac:picMkLst>
            <pc:docMk/>
            <pc:sldMk cId="2882285039" sldId="385"/>
            <ac:picMk id="5" creationId="{CEA8F272-A7A7-4202-8A4E-7F94C3ED6AA4}"/>
          </ac:picMkLst>
        </pc:picChg>
        <pc:picChg chg="add mod">
          <ac:chgData name="ゲスト ユーザー" userId="" providerId="Windows Live" clId="Web-{FA67614B-DD3A-4563-B86F-6EC9EE3764C4}" dt="2021-03-28T04:49:12.980" v="482" actId="14100"/>
          <ac:picMkLst>
            <pc:docMk/>
            <pc:sldMk cId="2882285039" sldId="385"/>
            <ac:picMk id="6" creationId="{20FB7941-130E-443F-A555-36E2B765F6C6}"/>
          </ac:picMkLst>
        </pc:picChg>
        <pc:picChg chg="add del mod">
          <ac:chgData name="ゲスト ユーザー" userId="" providerId="Windows Live" clId="Web-{FA67614B-DD3A-4563-B86F-6EC9EE3764C4}" dt="2021-03-28T04:51:04.189" v="493"/>
          <ac:picMkLst>
            <pc:docMk/>
            <pc:sldMk cId="2882285039" sldId="385"/>
            <ac:picMk id="7" creationId="{A352CB9E-5B10-457C-B9A9-3DDD6C3965E9}"/>
          </ac:picMkLst>
        </pc:picChg>
      </pc:sldChg>
      <pc:sldChg chg="addSp delSp modSp add replId">
        <pc:chgData name="ゲスト ユーザー" userId="" providerId="Windows Live" clId="Web-{FA67614B-DD3A-4563-B86F-6EC9EE3764C4}" dt="2021-03-28T06:26:11.329" v="1697" actId="1076"/>
        <pc:sldMkLst>
          <pc:docMk/>
          <pc:sldMk cId="1763923060" sldId="386"/>
        </pc:sldMkLst>
        <pc:spChg chg="mod">
          <ac:chgData name="ゲスト ユーザー" userId="" providerId="Windows Live" clId="Web-{FA67614B-DD3A-4563-B86F-6EC9EE3764C4}" dt="2021-03-28T05:32:02.263" v="769" actId="20577"/>
          <ac:spMkLst>
            <pc:docMk/>
            <pc:sldMk cId="1763923060" sldId="386"/>
            <ac:spMk id="3" creationId="{3CB21E07-D58C-456C-86C7-C3C437854117}"/>
          </ac:spMkLst>
        </pc:spChg>
        <pc:spChg chg="mod">
          <ac:chgData name="ゲスト ユーザー" userId="" providerId="Windows Live" clId="Web-{FA67614B-DD3A-4563-B86F-6EC9EE3764C4}" dt="2021-03-28T05:31:43.309" v="755" actId="20577"/>
          <ac:spMkLst>
            <pc:docMk/>
            <pc:sldMk cId="1763923060" sldId="386"/>
            <ac:spMk id="4" creationId="{83B0A878-393B-46A3-903D-A7B604038F61}"/>
          </ac:spMkLst>
        </pc:spChg>
        <pc:spChg chg="add mod">
          <ac:chgData name="ゲスト ユーザー" userId="" providerId="Windows Live" clId="Web-{FA67614B-DD3A-4563-B86F-6EC9EE3764C4}" dt="2021-03-28T06:25:58.017" v="1695" actId="14100"/>
          <ac:spMkLst>
            <pc:docMk/>
            <pc:sldMk cId="1763923060" sldId="386"/>
            <ac:spMk id="7" creationId="{0437BF6B-9A14-4DDE-98BD-7E1B1FEC6E2A}"/>
          </ac:spMkLst>
        </pc:spChg>
        <pc:spChg chg="mod">
          <ac:chgData name="ゲスト ユーザー" userId="" providerId="Windows Live" clId="Web-{FA67614B-DD3A-4563-B86F-6EC9EE3764C4}" dt="2021-03-28T05:35:53.032" v="793" actId="20577"/>
          <ac:spMkLst>
            <pc:docMk/>
            <pc:sldMk cId="1763923060" sldId="386"/>
            <ac:spMk id="233" creationId="{00000000-0000-0000-0000-000000000000}"/>
          </ac:spMkLst>
        </pc:spChg>
        <pc:picChg chg="del">
          <ac:chgData name="ゲスト ユーザー" userId="" providerId="Windows Live" clId="Web-{FA67614B-DD3A-4563-B86F-6EC9EE3764C4}" dt="2021-03-28T05:32:04.450" v="770"/>
          <ac:picMkLst>
            <pc:docMk/>
            <pc:sldMk cId="1763923060" sldId="386"/>
            <ac:picMk id="5" creationId="{8ADE8B73-6005-47C0-B622-21D246B73D25}"/>
          </ac:picMkLst>
        </pc:picChg>
        <pc:picChg chg="add del mod">
          <ac:chgData name="ゲスト ユーザー" userId="" providerId="Windows Live" clId="Web-{FA67614B-DD3A-4563-B86F-6EC9EE3764C4}" dt="2021-03-28T06:25:13.078" v="1689"/>
          <ac:picMkLst>
            <pc:docMk/>
            <pc:sldMk cId="1763923060" sldId="386"/>
            <ac:picMk id="6" creationId="{318E34E7-40C2-4A16-9039-CE49FA415868}"/>
          </ac:picMkLst>
        </pc:picChg>
        <pc:picChg chg="add mod ord">
          <ac:chgData name="ゲスト ユーザー" userId="" providerId="Windows Live" clId="Web-{FA67614B-DD3A-4563-B86F-6EC9EE3764C4}" dt="2021-03-28T06:25:50.454" v="1693"/>
          <ac:picMkLst>
            <pc:docMk/>
            <pc:sldMk cId="1763923060" sldId="386"/>
            <ac:picMk id="8" creationId="{7D1A0E81-FD11-407C-BEB6-E47F9A143F40}"/>
          </ac:picMkLst>
        </pc:picChg>
        <pc:picChg chg="add mod">
          <ac:chgData name="ゲスト ユーザー" userId="" providerId="Windows Live" clId="Web-{FA67614B-DD3A-4563-B86F-6EC9EE3764C4}" dt="2021-03-28T06:26:11.329" v="1697" actId="1076"/>
          <ac:picMkLst>
            <pc:docMk/>
            <pc:sldMk cId="1763923060" sldId="386"/>
            <ac:picMk id="10" creationId="{2AC8A92C-7AA5-4108-9D8E-BD66F37198A6}"/>
          </ac:picMkLst>
        </pc:picChg>
      </pc:sldChg>
      <pc:sldChg chg="addSp delSp modSp add replId">
        <pc:chgData name="ゲスト ユーザー" userId="" providerId="Windows Live" clId="Web-{FA67614B-DD3A-4563-B86F-6EC9EE3764C4}" dt="2021-03-28T06:27:11.752" v="1710" actId="1076"/>
        <pc:sldMkLst>
          <pc:docMk/>
          <pc:sldMk cId="2804857496" sldId="387"/>
        </pc:sldMkLst>
        <pc:spChg chg="mod">
          <ac:chgData name="ゲスト ユーザー" userId="" providerId="Windows Live" clId="Web-{FA67614B-DD3A-4563-B86F-6EC9EE3764C4}" dt="2021-03-28T05:38:49.535" v="916" actId="20577"/>
          <ac:spMkLst>
            <pc:docMk/>
            <pc:sldMk cId="2804857496" sldId="387"/>
            <ac:spMk id="3" creationId="{3CB21E07-D58C-456C-86C7-C3C437854117}"/>
          </ac:spMkLst>
        </pc:spChg>
        <pc:spChg chg="mod">
          <ac:chgData name="ゲスト ユーザー" userId="" providerId="Windows Live" clId="Web-{FA67614B-DD3A-4563-B86F-6EC9EE3764C4}" dt="2021-03-28T05:39:16.957" v="950" actId="20577"/>
          <ac:spMkLst>
            <pc:docMk/>
            <pc:sldMk cId="2804857496" sldId="387"/>
            <ac:spMk id="4" creationId="{83B0A878-393B-46A3-903D-A7B604038F61}"/>
          </ac:spMkLst>
        </pc:spChg>
        <pc:spChg chg="add mod">
          <ac:chgData name="ゲスト ユーザー" userId="" providerId="Windows Live" clId="Web-{FA67614B-DD3A-4563-B86F-6EC9EE3764C4}" dt="2021-03-28T06:26:56.299" v="1706" actId="1076"/>
          <ac:spMkLst>
            <pc:docMk/>
            <pc:sldMk cId="2804857496" sldId="387"/>
            <ac:spMk id="8" creationId="{FFD109EA-09B3-4F4F-9AD8-2BB24091206D}"/>
          </ac:spMkLst>
        </pc:spChg>
        <pc:spChg chg="mod">
          <ac:chgData name="ゲスト ユーザー" userId="" providerId="Windows Live" clId="Web-{FA67614B-DD3A-4563-B86F-6EC9EE3764C4}" dt="2021-03-28T05:39:47.536" v="964" actId="20577"/>
          <ac:spMkLst>
            <pc:docMk/>
            <pc:sldMk cId="2804857496" sldId="387"/>
            <ac:spMk id="233" creationId="{00000000-0000-0000-0000-000000000000}"/>
          </ac:spMkLst>
        </pc:spChg>
        <pc:picChg chg="add del mod">
          <ac:chgData name="ゲスト ユーザー" userId="" providerId="Windows Live" clId="Web-{FA67614B-DD3A-4563-B86F-6EC9EE3764C4}" dt="2021-03-28T05:37:08.330" v="884"/>
          <ac:picMkLst>
            <pc:docMk/>
            <pc:sldMk cId="2804857496" sldId="387"/>
            <ac:picMk id="5" creationId="{CEEC6A1E-249F-4B47-83AD-FEA8526356BA}"/>
          </ac:picMkLst>
        </pc:picChg>
        <pc:picChg chg="del">
          <ac:chgData name="ゲスト ユーザー" userId="" providerId="Windows Live" clId="Web-{FA67614B-DD3A-4563-B86F-6EC9EE3764C4}" dt="2021-03-28T05:35:25.282" v="776"/>
          <ac:picMkLst>
            <pc:docMk/>
            <pc:sldMk cId="2804857496" sldId="387"/>
            <ac:picMk id="6" creationId="{318E34E7-40C2-4A16-9039-CE49FA415868}"/>
          </ac:picMkLst>
        </pc:picChg>
        <pc:picChg chg="add del mod">
          <ac:chgData name="ゲスト ユーザー" userId="" providerId="Windows Live" clId="Web-{FA67614B-DD3A-4563-B86F-6EC9EE3764C4}" dt="2021-03-28T06:26:21.314" v="1698"/>
          <ac:picMkLst>
            <pc:docMk/>
            <pc:sldMk cId="2804857496" sldId="387"/>
            <ac:picMk id="7" creationId="{4ACBA609-75E1-475E-8885-3DE2A2D1B0AC}"/>
          </ac:picMkLst>
        </pc:picChg>
        <pc:picChg chg="add mod ord">
          <ac:chgData name="ゲスト ユーザー" userId="" providerId="Windows Live" clId="Web-{FA67614B-DD3A-4563-B86F-6EC9EE3764C4}" dt="2021-03-28T06:26:44.861" v="1702"/>
          <ac:picMkLst>
            <pc:docMk/>
            <pc:sldMk cId="2804857496" sldId="387"/>
            <ac:picMk id="9" creationId="{21208DF8-D01B-4113-A0FD-531AB2986295}"/>
          </ac:picMkLst>
        </pc:picChg>
        <pc:picChg chg="add mod">
          <ac:chgData name="ゲスト ユーザー" userId="" providerId="Windows Live" clId="Web-{FA67614B-DD3A-4563-B86F-6EC9EE3764C4}" dt="2021-03-28T06:27:11.752" v="1710" actId="1076"/>
          <ac:picMkLst>
            <pc:docMk/>
            <pc:sldMk cId="2804857496" sldId="387"/>
            <ac:picMk id="11" creationId="{491C6505-3086-46F0-B485-70BF0BFF3EEE}"/>
          </ac:picMkLst>
        </pc:picChg>
      </pc:sldChg>
      <pc:sldChg chg="addSp delSp modSp add replId">
        <pc:chgData name="ゲスト ユーザー" userId="" providerId="Windows Live" clId="Web-{FA67614B-DD3A-4563-B86F-6EC9EE3764C4}" dt="2021-03-28T05:46:12.966" v="1115" actId="20577"/>
        <pc:sldMkLst>
          <pc:docMk/>
          <pc:sldMk cId="2958665779" sldId="388"/>
        </pc:sldMkLst>
        <pc:spChg chg="mod">
          <ac:chgData name="ゲスト ユーザー" userId="" providerId="Windows Live" clId="Web-{FA67614B-DD3A-4563-B86F-6EC9EE3764C4}" dt="2021-03-28T05:45:37.809" v="1091" actId="20577"/>
          <ac:spMkLst>
            <pc:docMk/>
            <pc:sldMk cId="2958665779" sldId="388"/>
            <ac:spMk id="3" creationId="{3CB21E07-D58C-456C-86C7-C3C437854117}"/>
          </ac:spMkLst>
        </pc:spChg>
        <pc:spChg chg="mod">
          <ac:chgData name="ゲスト ユーザー" userId="" providerId="Windows Live" clId="Web-{FA67614B-DD3A-4563-B86F-6EC9EE3764C4}" dt="2021-03-28T05:44:48.963" v="1041" actId="20577"/>
          <ac:spMkLst>
            <pc:docMk/>
            <pc:sldMk cId="2958665779" sldId="388"/>
            <ac:spMk id="4" creationId="{83B0A878-393B-46A3-903D-A7B604038F61}"/>
          </ac:spMkLst>
        </pc:spChg>
        <pc:spChg chg="del">
          <ac:chgData name="ゲスト ユーザー" userId="" providerId="Windows Live" clId="Web-{FA67614B-DD3A-4563-B86F-6EC9EE3764C4}" dt="2021-03-28T05:43:42.603" v="979"/>
          <ac:spMkLst>
            <pc:docMk/>
            <pc:sldMk cId="2958665779" sldId="388"/>
            <ac:spMk id="8" creationId="{FFD109EA-09B3-4F4F-9AD8-2BB24091206D}"/>
          </ac:spMkLst>
        </pc:spChg>
        <pc:spChg chg="mod">
          <ac:chgData name="ゲスト ユーザー" userId="" providerId="Windows Live" clId="Web-{FA67614B-DD3A-4563-B86F-6EC9EE3764C4}" dt="2021-03-28T05:46:12.966" v="1115" actId="20577"/>
          <ac:spMkLst>
            <pc:docMk/>
            <pc:sldMk cId="2958665779" sldId="388"/>
            <ac:spMk id="233" creationId="{00000000-0000-0000-0000-000000000000}"/>
          </ac:spMkLst>
        </pc:spChg>
        <pc:picChg chg="mod">
          <ac:chgData name="ゲスト ユーザー" userId="" providerId="Windows Live" clId="Web-{FA67614B-DD3A-4563-B86F-6EC9EE3764C4}" dt="2021-03-28T05:45:45.621" v="1094" actId="1076"/>
          <ac:picMkLst>
            <pc:docMk/>
            <pc:sldMk cId="2958665779" sldId="388"/>
            <ac:picMk id="2" creationId="{D1AB2A08-D781-4CAE-98EC-39746D9F1FFA}"/>
          </ac:picMkLst>
        </pc:picChg>
        <pc:picChg chg="add mod">
          <ac:chgData name="ゲスト ユーザー" userId="" providerId="Windows Live" clId="Web-{FA67614B-DD3A-4563-B86F-6EC9EE3764C4}" dt="2021-03-28T05:43:47.368" v="980" actId="1076"/>
          <ac:picMkLst>
            <pc:docMk/>
            <pc:sldMk cId="2958665779" sldId="388"/>
            <ac:picMk id="5" creationId="{85AE314B-3EC4-4A1B-BF5D-29145C2A4C1F}"/>
          </ac:picMkLst>
        </pc:picChg>
        <pc:picChg chg="del">
          <ac:chgData name="ゲスト ユーザー" userId="" providerId="Windows Live" clId="Web-{FA67614B-DD3A-4563-B86F-6EC9EE3764C4}" dt="2021-03-28T05:43:28.181" v="975"/>
          <ac:picMkLst>
            <pc:docMk/>
            <pc:sldMk cId="2958665779" sldId="388"/>
            <ac:picMk id="7" creationId="{4ACBA609-75E1-475E-8885-3DE2A2D1B0AC}"/>
          </ac:picMkLst>
        </pc:picChg>
        <pc:picChg chg="mod">
          <ac:chgData name="ゲスト ユーザー" userId="" providerId="Windows Live" clId="Web-{FA67614B-DD3A-4563-B86F-6EC9EE3764C4}" dt="2021-03-28T05:45:42.168" v="1092" actId="14100"/>
          <ac:picMkLst>
            <pc:docMk/>
            <pc:sldMk cId="2958665779" sldId="388"/>
            <ac:picMk id="236" creationId="{00000000-0000-0000-0000-000000000000}"/>
          </ac:picMkLst>
        </pc:picChg>
      </pc:sldChg>
      <pc:sldChg chg="addSp delSp modSp add replId">
        <pc:chgData name="ゲスト ユーザー" userId="" providerId="Windows Live" clId="Web-{FA67614B-DD3A-4563-B86F-6EC9EE3764C4}" dt="2021-03-28T06:28:24.847" v="1724" actId="14100"/>
        <pc:sldMkLst>
          <pc:docMk/>
          <pc:sldMk cId="4013167309" sldId="389"/>
        </pc:sldMkLst>
        <pc:spChg chg="mod">
          <ac:chgData name="ゲスト ユーザー" userId="" providerId="Windows Live" clId="Web-{FA67614B-DD3A-4563-B86F-6EC9EE3764C4}" dt="2021-03-28T06:28:00.784" v="1718" actId="20577"/>
          <ac:spMkLst>
            <pc:docMk/>
            <pc:sldMk cId="4013167309" sldId="389"/>
            <ac:spMk id="3" creationId="{3CB21E07-D58C-456C-86C7-C3C437854117}"/>
          </ac:spMkLst>
        </pc:spChg>
        <pc:spChg chg="mod">
          <ac:chgData name="ゲスト ユーザー" userId="" providerId="Windows Live" clId="Web-{FA67614B-DD3A-4563-B86F-6EC9EE3764C4}" dt="2021-03-28T05:50:53.205" v="1285" actId="20577"/>
          <ac:spMkLst>
            <pc:docMk/>
            <pc:sldMk cId="4013167309" sldId="389"/>
            <ac:spMk id="4" creationId="{83B0A878-393B-46A3-903D-A7B604038F61}"/>
          </ac:spMkLst>
        </pc:spChg>
        <pc:spChg chg="add mod">
          <ac:chgData name="ゲスト ユーザー" userId="" providerId="Windows Live" clId="Web-{FA67614B-DD3A-4563-B86F-6EC9EE3764C4}" dt="2021-03-28T06:28:24.847" v="1724" actId="14100"/>
          <ac:spMkLst>
            <pc:docMk/>
            <pc:sldMk cId="4013167309" sldId="389"/>
            <ac:spMk id="8" creationId="{A293A60F-4E7C-46E9-897A-42C3D9EBD7F4}"/>
          </ac:spMkLst>
        </pc:spChg>
        <pc:picChg chg="mod">
          <ac:chgData name="ゲスト ユーザー" userId="" providerId="Windows Live" clId="Web-{FA67614B-DD3A-4563-B86F-6EC9EE3764C4}" dt="2021-03-28T05:49:22.391" v="1223" actId="1076"/>
          <ac:picMkLst>
            <pc:docMk/>
            <pc:sldMk cId="4013167309" sldId="389"/>
            <ac:picMk id="2" creationId="{D1AB2A08-D781-4CAE-98EC-39746D9F1FFA}"/>
          </ac:picMkLst>
        </pc:picChg>
        <pc:picChg chg="del">
          <ac:chgData name="ゲスト ユーザー" userId="" providerId="Windows Live" clId="Web-{FA67614B-DD3A-4563-B86F-6EC9EE3764C4}" dt="2021-03-28T05:50:05.439" v="1256"/>
          <ac:picMkLst>
            <pc:docMk/>
            <pc:sldMk cId="4013167309" sldId="389"/>
            <ac:picMk id="5" creationId="{85AE314B-3EC4-4A1B-BF5D-29145C2A4C1F}"/>
          </ac:picMkLst>
        </pc:picChg>
        <pc:picChg chg="add del mod">
          <ac:chgData name="ゲスト ユーザー" userId="" providerId="Windows Live" clId="Web-{FA67614B-DD3A-4563-B86F-6EC9EE3764C4}" dt="2021-03-28T06:04:18.954" v="1465"/>
          <ac:picMkLst>
            <pc:docMk/>
            <pc:sldMk cId="4013167309" sldId="389"/>
            <ac:picMk id="6" creationId="{6B183870-764C-47F9-A0CA-F8022D07CAC6}"/>
          </ac:picMkLst>
        </pc:picChg>
        <pc:picChg chg="add mod">
          <ac:chgData name="ゲスト ユーザー" userId="" providerId="Windows Live" clId="Web-{FA67614B-DD3A-4563-B86F-6EC9EE3764C4}" dt="2021-03-28T05:53:29.052" v="1290" actId="1076"/>
          <ac:picMkLst>
            <pc:docMk/>
            <pc:sldMk cId="4013167309" sldId="389"/>
            <ac:picMk id="7" creationId="{0598BFDD-B01E-41BD-B5D3-8E2A10CEF167}"/>
          </ac:picMkLst>
        </pc:picChg>
        <pc:picChg chg="add del mod ord">
          <ac:chgData name="ゲスト ユーザー" userId="" providerId="Windows Live" clId="Web-{FA67614B-DD3A-4563-B86F-6EC9EE3764C4}" dt="2021-03-28T06:27:31.049" v="1711"/>
          <ac:picMkLst>
            <pc:docMk/>
            <pc:sldMk cId="4013167309" sldId="389"/>
            <ac:picMk id="9" creationId="{6AF348C7-5064-4028-8390-03683D4A7F6D}"/>
          </ac:picMkLst>
        </pc:picChg>
        <pc:picChg chg="add mod ord">
          <ac:chgData name="ゲスト ユーザー" userId="" providerId="Windows Live" clId="Web-{FA67614B-DD3A-4563-B86F-6EC9EE3764C4}" dt="2021-03-28T06:28:18.738" v="1722"/>
          <ac:picMkLst>
            <pc:docMk/>
            <pc:sldMk cId="4013167309" sldId="389"/>
            <ac:picMk id="11" creationId="{13DDA2EF-18D3-4A1B-9F3D-DD78F275D658}"/>
          </ac:picMkLst>
        </pc:picChg>
        <pc:picChg chg="mod">
          <ac:chgData name="ゲスト ユーザー" userId="" providerId="Windows Live" clId="Web-{FA67614B-DD3A-4563-B86F-6EC9EE3764C4}" dt="2021-03-28T05:49:23.735" v="1224" actId="1076"/>
          <ac:picMkLst>
            <pc:docMk/>
            <pc:sldMk cId="4013167309" sldId="389"/>
            <ac:picMk id="236" creationId="{00000000-0000-0000-0000-000000000000}"/>
          </ac:picMkLst>
        </pc:picChg>
      </pc:sldChg>
      <pc:sldChg chg="addSp delSp modSp add replId">
        <pc:chgData name="ゲスト ユーザー" userId="" providerId="Windows Live" clId="Web-{FA67614B-DD3A-4563-B86F-6EC9EE3764C4}" dt="2021-03-28T06:29:48.052" v="1729" actId="1076"/>
        <pc:sldMkLst>
          <pc:docMk/>
          <pc:sldMk cId="4192093228" sldId="390"/>
        </pc:sldMkLst>
        <pc:spChg chg="mod">
          <ac:chgData name="ゲスト ユーザー" userId="" providerId="Windows Live" clId="Web-{FA67614B-DD3A-4563-B86F-6EC9EE3764C4}" dt="2021-03-28T06:05:33.566" v="1480" actId="20577"/>
          <ac:spMkLst>
            <pc:docMk/>
            <pc:sldMk cId="4192093228" sldId="390"/>
            <ac:spMk id="3" creationId="{3CB21E07-D58C-456C-86C7-C3C437854117}"/>
          </ac:spMkLst>
        </pc:spChg>
        <pc:spChg chg="mod">
          <ac:chgData name="ゲスト ユーザー" userId="" providerId="Windows Live" clId="Web-{FA67614B-DD3A-4563-B86F-6EC9EE3764C4}" dt="2021-03-28T06:07:13.322" v="1492" actId="20577"/>
          <ac:spMkLst>
            <pc:docMk/>
            <pc:sldMk cId="4192093228" sldId="390"/>
            <ac:spMk id="4" creationId="{83B0A878-393B-46A3-903D-A7B604038F61}"/>
          </ac:spMkLst>
        </pc:spChg>
        <pc:spChg chg="add mod">
          <ac:chgData name="ゲスト ユーザー" userId="" providerId="Windows Live" clId="Web-{FA67614B-DD3A-4563-B86F-6EC9EE3764C4}" dt="2021-03-28T06:29:48.052" v="1729" actId="1076"/>
          <ac:spMkLst>
            <pc:docMk/>
            <pc:sldMk cId="4192093228" sldId="390"/>
            <ac:spMk id="9" creationId="{D207D68A-BB1B-46FB-8702-7B0AB4F89431}"/>
          </ac:spMkLst>
        </pc:spChg>
        <pc:picChg chg="add del mod">
          <ac:chgData name="ゲスト ユーザー" userId="" providerId="Windows Live" clId="Web-{FA67614B-DD3A-4563-B86F-6EC9EE3764C4}" dt="2021-03-28T06:06:19.993" v="1481"/>
          <ac:picMkLst>
            <pc:docMk/>
            <pc:sldMk cId="4192093228" sldId="390"/>
            <ac:picMk id="5" creationId="{808BED9F-E660-49F0-860A-EAF0B4C24721}"/>
          </ac:picMkLst>
        </pc:picChg>
        <pc:picChg chg="del">
          <ac:chgData name="ゲスト ユーザー" userId="" providerId="Windows Live" clId="Web-{FA67614B-DD3A-4563-B86F-6EC9EE3764C4}" dt="2021-03-28T05:58:55.027" v="1327"/>
          <ac:picMkLst>
            <pc:docMk/>
            <pc:sldMk cId="4192093228" sldId="390"/>
            <ac:picMk id="6" creationId="{6B183870-764C-47F9-A0CA-F8022D07CAC6}"/>
          </ac:picMkLst>
        </pc:picChg>
        <pc:picChg chg="mod">
          <ac:chgData name="ゲスト ユーザー" userId="" providerId="Windows Live" clId="Web-{FA67614B-DD3A-4563-B86F-6EC9EE3764C4}" dt="2021-03-28T06:06:26.368" v="1484" actId="1076"/>
          <ac:picMkLst>
            <pc:docMk/>
            <pc:sldMk cId="4192093228" sldId="390"/>
            <ac:picMk id="7" creationId="{0598BFDD-B01E-41BD-B5D3-8E2A10CEF167}"/>
          </ac:picMkLst>
        </pc:picChg>
        <pc:picChg chg="add del mod">
          <ac:chgData name="ゲスト ユーザー" userId="" providerId="Windows Live" clId="Web-{FA67614B-DD3A-4563-B86F-6EC9EE3764C4}" dt="2021-03-28T06:29:31.942" v="1725"/>
          <ac:picMkLst>
            <pc:docMk/>
            <pc:sldMk cId="4192093228" sldId="390"/>
            <ac:picMk id="8" creationId="{4504082C-2E78-4A7D-BF57-27C9BD15389C}"/>
          </ac:picMkLst>
        </pc:picChg>
        <pc:picChg chg="add mod ord">
          <ac:chgData name="ゲスト ユーザー" userId="" providerId="Windows Live" clId="Web-{FA67614B-DD3A-4563-B86F-6EC9EE3764C4}" dt="2021-03-28T06:29:40.942" v="1728"/>
          <ac:picMkLst>
            <pc:docMk/>
            <pc:sldMk cId="4192093228" sldId="390"/>
            <ac:picMk id="10" creationId="{F4A4124D-38D5-4AB7-8361-5CE320B7B46F}"/>
          </ac:picMkLst>
        </pc:picChg>
      </pc:sldChg>
      <pc:sldChg chg="addSp delSp modSp add replId">
        <pc:chgData name="ゲスト ユーザー" userId="" providerId="Windows Live" clId="Web-{FA67614B-DD3A-4563-B86F-6EC9EE3764C4}" dt="2021-03-28T06:31:49.179" v="1738" actId="1076"/>
        <pc:sldMkLst>
          <pc:docMk/>
          <pc:sldMk cId="932313351" sldId="391"/>
        </pc:sldMkLst>
        <pc:spChg chg="mod">
          <ac:chgData name="ゲスト ユーザー" userId="" providerId="Windows Live" clId="Web-{FA67614B-DD3A-4563-B86F-6EC9EE3764C4}" dt="2021-03-28T06:20:35.430" v="1688" actId="20577"/>
          <ac:spMkLst>
            <pc:docMk/>
            <pc:sldMk cId="932313351" sldId="391"/>
            <ac:spMk id="3" creationId="{3CB21E07-D58C-456C-86C7-C3C437854117}"/>
          </ac:spMkLst>
        </pc:spChg>
        <pc:spChg chg="mod">
          <ac:chgData name="ゲスト ユーザー" userId="" providerId="Windows Live" clId="Web-{FA67614B-DD3A-4563-B86F-6EC9EE3764C4}" dt="2021-03-28T06:03:15.344" v="1451" actId="20577"/>
          <ac:spMkLst>
            <pc:docMk/>
            <pc:sldMk cId="932313351" sldId="391"/>
            <ac:spMk id="4" creationId="{83B0A878-393B-46A3-903D-A7B604038F61}"/>
          </ac:spMkLst>
        </pc:spChg>
        <pc:spChg chg="add mod">
          <ac:chgData name="ゲスト ユーザー" userId="" providerId="Windows Live" clId="Web-{FA67614B-DD3A-4563-B86F-6EC9EE3764C4}" dt="2021-03-28T06:31:49.179" v="1738" actId="1076"/>
          <ac:spMkLst>
            <pc:docMk/>
            <pc:sldMk cId="932313351" sldId="391"/>
            <ac:spMk id="8" creationId="{A3F33DBD-DCC5-4F8A-9DE1-4109DFE1891E}"/>
          </ac:spMkLst>
        </pc:spChg>
        <pc:picChg chg="mod">
          <ac:chgData name="ゲスト ユーザー" userId="" providerId="Windows Live" clId="Web-{FA67614B-DD3A-4563-B86F-6EC9EE3764C4}" dt="2021-03-28T05:59:11.058" v="1332" actId="1076"/>
          <ac:picMkLst>
            <pc:docMk/>
            <pc:sldMk cId="932313351" sldId="391"/>
            <ac:picMk id="2" creationId="{D1AB2A08-D781-4CAE-98EC-39746D9F1FFA}"/>
          </ac:picMkLst>
        </pc:picChg>
        <pc:picChg chg="del">
          <ac:chgData name="ゲスト ユーザー" userId="" providerId="Windows Live" clId="Web-{FA67614B-DD3A-4563-B86F-6EC9EE3764C4}" dt="2021-03-28T06:03:39.203" v="1459"/>
          <ac:picMkLst>
            <pc:docMk/>
            <pc:sldMk cId="932313351" sldId="391"/>
            <ac:picMk id="5" creationId="{808BED9F-E660-49F0-860A-EAF0B4C24721}"/>
          </ac:picMkLst>
        </pc:picChg>
        <pc:picChg chg="add del mod">
          <ac:chgData name="ゲスト ユーザー" userId="" providerId="Windows Live" clId="Web-{FA67614B-DD3A-4563-B86F-6EC9EE3764C4}" dt="2021-03-28T06:07:57.901" v="1495"/>
          <ac:picMkLst>
            <pc:docMk/>
            <pc:sldMk cId="932313351" sldId="391"/>
            <ac:picMk id="6" creationId="{E7E12D1D-03F5-4EF8-A926-8E1968149FF4}"/>
          </ac:picMkLst>
        </pc:picChg>
        <pc:picChg chg="mod">
          <ac:chgData name="ゲスト ユーザー" userId="" providerId="Windows Live" clId="Web-{FA67614B-DD3A-4563-B86F-6EC9EE3764C4}" dt="2021-03-28T06:31:37.913" v="1735" actId="1076"/>
          <ac:picMkLst>
            <pc:docMk/>
            <pc:sldMk cId="932313351" sldId="391"/>
            <ac:picMk id="7" creationId="{0598BFDD-B01E-41BD-B5D3-8E2A10CEF167}"/>
          </ac:picMkLst>
        </pc:picChg>
        <pc:picChg chg="add del mod ord">
          <ac:chgData name="ゲスト ユーザー" userId="" providerId="Windows Live" clId="Web-{FA67614B-DD3A-4563-B86F-6EC9EE3764C4}" dt="2021-03-28T06:19:32.085" v="1661"/>
          <ac:picMkLst>
            <pc:docMk/>
            <pc:sldMk cId="932313351" sldId="391"/>
            <ac:picMk id="9" creationId="{91C5CDB9-CA1C-4B6B-B90E-CE1B33ECC25E}"/>
          </ac:picMkLst>
        </pc:picChg>
        <pc:picChg chg="add del mod ord">
          <ac:chgData name="ゲスト ユーザー" userId="" providerId="Windows Live" clId="Web-{FA67614B-DD3A-4563-B86F-6EC9EE3764C4}" dt="2021-03-28T06:30:02.880" v="1730"/>
          <ac:picMkLst>
            <pc:docMk/>
            <pc:sldMk cId="932313351" sldId="391"/>
            <ac:picMk id="11" creationId="{832F7F49-8D51-412B-9192-72A8EFC40000}"/>
          </ac:picMkLst>
        </pc:picChg>
        <pc:picChg chg="add mod ord">
          <ac:chgData name="ゲスト ユーザー" userId="" providerId="Windows Live" clId="Web-{FA67614B-DD3A-4563-B86F-6EC9EE3764C4}" dt="2021-03-28T06:31:35.679" v="1734" actId="1076"/>
          <ac:picMkLst>
            <pc:docMk/>
            <pc:sldMk cId="932313351" sldId="391"/>
            <ac:picMk id="12" creationId="{698013B7-BDD2-4592-BFFC-A74247F5A80D}"/>
          </ac:picMkLst>
        </pc:picChg>
        <pc:picChg chg="mod">
          <ac:chgData name="ゲスト ユーザー" userId="" providerId="Windows Live" clId="Web-{FA67614B-DD3A-4563-B86F-6EC9EE3764C4}" dt="2021-03-28T05:59:20.605" v="1336" actId="1076"/>
          <ac:picMkLst>
            <pc:docMk/>
            <pc:sldMk cId="932313351" sldId="391"/>
            <ac:picMk id="236" creationId="{00000000-0000-0000-0000-000000000000}"/>
          </ac:picMkLst>
        </pc:picChg>
      </pc:sldChg>
      <pc:sldChg chg="addSp delSp modSp add replId">
        <pc:chgData name="ゲスト ユーザー" userId="" providerId="Windows Live" clId="Web-{FA67614B-DD3A-4563-B86F-6EC9EE3764C4}" dt="2021-03-28T06:33:25.884" v="1774" actId="20577"/>
        <pc:sldMkLst>
          <pc:docMk/>
          <pc:sldMk cId="3705177428" sldId="392"/>
        </pc:sldMkLst>
        <pc:spChg chg="mod">
          <ac:chgData name="ゲスト ユーザー" userId="" providerId="Windows Live" clId="Web-{FA67614B-DD3A-4563-B86F-6EC9EE3764C4}" dt="2021-03-28T06:33:25.884" v="1774" actId="20577"/>
          <ac:spMkLst>
            <pc:docMk/>
            <pc:sldMk cId="3705177428" sldId="392"/>
            <ac:spMk id="3" creationId="{3CB21E07-D58C-456C-86C7-C3C437854117}"/>
          </ac:spMkLst>
        </pc:spChg>
        <pc:spChg chg="mod">
          <ac:chgData name="ゲスト ユーザー" userId="" providerId="Windows Live" clId="Web-{FA67614B-DD3A-4563-B86F-6EC9EE3764C4}" dt="2021-03-28T06:10:16.919" v="1552" actId="20577"/>
          <ac:spMkLst>
            <pc:docMk/>
            <pc:sldMk cId="3705177428" sldId="392"/>
            <ac:spMk id="4" creationId="{83B0A878-393B-46A3-903D-A7B604038F61}"/>
          </ac:spMkLst>
        </pc:spChg>
        <pc:spChg chg="del">
          <ac:chgData name="ゲスト ユーザー" userId="" providerId="Windows Live" clId="Web-{FA67614B-DD3A-4563-B86F-6EC9EE3764C4}" dt="2021-03-28T06:10:21.387" v="1555"/>
          <ac:spMkLst>
            <pc:docMk/>
            <pc:sldMk cId="3705177428" sldId="392"/>
            <ac:spMk id="8" creationId="{A3F33DBD-DCC5-4F8A-9DE1-4109DFE1891E}"/>
          </ac:spMkLst>
        </pc:spChg>
        <pc:picChg chg="mod">
          <ac:chgData name="ゲスト ユーザー" userId="" providerId="Windows Live" clId="Web-{FA67614B-DD3A-4563-B86F-6EC9EE3764C4}" dt="2021-03-28T06:09:31.762" v="1512" actId="1076"/>
          <ac:picMkLst>
            <pc:docMk/>
            <pc:sldMk cId="3705177428" sldId="392"/>
            <ac:picMk id="2" creationId="{D1AB2A08-D781-4CAE-98EC-39746D9F1FFA}"/>
          </ac:picMkLst>
        </pc:picChg>
        <pc:picChg chg="add mod">
          <ac:chgData name="ゲスト ユーザー" userId="" providerId="Windows Live" clId="Web-{FA67614B-DD3A-4563-B86F-6EC9EE3764C4}" dt="2021-03-28T06:11:59.170" v="1558" actId="14100"/>
          <ac:picMkLst>
            <pc:docMk/>
            <pc:sldMk cId="3705177428" sldId="392"/>
            <ac:picMk id="5" creationId="{CF164DDD-BCD9-4E93-8404-452391BE545E}"/>
          </ac:picMkLst>
        </pc:picChg>
        <pc:picChg chg="del">
          <ac:chgData name="ゲスト ユーザー" userId="" providerId="Windows Live" clId="Web-{FA67614B-DD3A-4563-B86F-6EC9EE3764C4}" dt="2021-03-28T06:10:19.794" v="1553"/>
          <ac:picMkLst>
            <pc:docMk/>
            <pc:sldMk cId="3705177428" sldId="392"/>
            <ac:picMk id="7" creationId="{0598BFDD-B01E-41BD-B5D3-8E2A10CEF167}"/>
          </ac:picMkLst>
        </pc:picChg>
        <pc:picChg chg="del">
          <ac:chgData name="ゲスト ユーザー" userId="" providerId="Windows Live" clId="Web-{FA67614B-DD3A-4563-B86F-6EC9EE3764C4}" dt="2021-03-28T06:10:19.809" v="1554"/>
          <ac:picMkLst>
            <pc:docMk/>
            <pc:sldMk cId="3705177428" sldId="392"/>
            <ac:picMk id="9" creationId="{91C5CDB9-CA1C-4B6B-B90E-CE1B33ECC25E}"/>
          </ac:picMkLst>
        </pc:picChg>
        <pc:picChg chg="mod">
          <ac:chgData name="ゲスト ユーザー" userId="" providerId="Windows Live" clId="Web-{FA67614B-DD3A-4563-B86F-6EC9EE3764C4}" dt="2021-03-28T06:09:25.636" v="1509" actId="1076"/>
          <ac:picMkLst>
            <pc:docMk/>
            <pc:sldMk cId="3705177428" sldId="392"/>
            <ac:picMk id="236" creationId="{00000000-0000-0000-0000-000000000000}"/>
          </ac:picMkLst>
        </pc:picChg>
      </pc:sldChg>
      <pc:sldChg chg="addSp delSp modSp add replId">
        <pc:chgData name="ゲスト ユーザー" userId="" providerId="Windows Live" clId="Web-{FA67614B-DD3A-4563-B86F-6EC9EE3764C4}" dt="2021-03-28T06:32:42.508" v="1742" actId="14100"/>
        <pc:sldMkLst>
          <pc:docMk/>
          <pc:sldMk cId="3855619363" sldId="393"/>
        </pc:sldMkLst>
        <pc:spChg chg="mod">
          <ac:chgData name="ゲスト ユーザー" userId="" providerId="Windows Live" clId="Web-{FA67614B-DD3A-4563-B86F-6EC9EE3764C4}" dt="2021-03-28T06:13:27.517" v="1648" actId="20577"/>
          <ac:spMkLst>
            <pc:docMk/>
            <pc:sldMk cId="3855619363" sldId="393"/>
            <ac:spMk id="3" creationId="{3CB21E07-D58C-456C-86C7-C3C437854117}"/>
          </ac:spMkLst>
        </pc:spChg>
        <pc:spChg chg="mod">
          <ac:chgData name="ゲスト ユーザー" userId="" providerId="Windows Live" clId="Web-{FA67614B-DD3A-4563-B86F-6EC9EE3764C4}" dt="2021-03-28T06:12:26.186" v="1576" actId="20577"/>
          <ac:spMkLst>
            <pc:docMk/>
            <pc:sldMk cId="3855619363" sldId="393"/>
            <ac:spMk id="4" creationId="{83B0A878-393B-46A3-903D-A7B604038F61}"/>
          </ac:spMkLst>
        </pc:spChg>
        <pc:picChg chg="mod">
          <ac:chgData name="ゲスト ユーザー" userId="" providerId="Windows Live" clId="Web-{FA67614B-DD3A-4563-B86F-6EC9EE3764C4}" dt="2021-03-28T06:12:11.030" v="1561" actId="1076"/>
          <ac:picMkLst>
            <pc:docMk/>
            <pc:sldMk cId="3855619363" sldId="393"/>
            <ac:picMk id="2" creationId="{D1AB2A08-D781-4CAE-98EC-39746D9F1FFA}"/>
          </ac:picMkLst>
        </pc:picChg>
        <pc:picChg chg="del">
          <ac:chgData name="ゲスト ユーザー" userId="" providerId="Windows Live" clId="Web-{FA67614B-DD3A-4563-B86F-6EC9EE3764C4}" dt="2021-03-28T06:32:36.773" v="1739"/>
          <ac:picMkLst>
            <pc:docMk/>
            <pc:sldMk cId="3855619363" sldId="393"/>
            <ac:picMk id="5" creationId="{CF164DDD-BCD9-4E93-8404-452391BE545E}"/>
          </ac:picMkLst>
        </pc:picChg>
        <pc:picChg chg="add mod">
          <ac:chgData name="ゲスト ユーザー" userId="" providerId="Windows Live" clId="Web-{FA67614B-DD3A-4563-B86F-6EC9EE3764C4}" dt="2021-03-28T06:32:42.508" v="1742" actId="14100"/>
          <ac:picMkLst>
            <pc:docMk/>
            <pc:sldMk cId="3855619363" sldId="393"/>
            <ac:picMk id="6" creationId="{1ABD4D18-7C61-44FD-898D-992E087045C9}"/>
          </ac:picMkLst>
        </pc:picChg>
        <pc:picChg chg="mod">
          <ac:chgData name="ゲスト ユーザー" userId="" providerId="Windows Live" clId="Web-{FA67614B-DD3A-4563-B86F-6EC9EE3764C4}" dt="2021-03-28T06:13:32.407" v="1649" actId="1076"/>
          <ac:picMkLst>
            <pc:docMk/>
            <pc:sldMk cId="3855619363" sldId="393"/>
            <ac:picMk id="236" creationId="{00000000-0000-0000-0000-000000000000}"/>
          </ac:picMkLst>
        </pc:picChg>
      </pc:sldChg>
    </pc:docChg>
  </pc:docChgLst>
  <pc:docChgLst>
    <pc:chgData name="Masaki Suzuki" userId="2c4feb2ed34ad1a7" providerId="Windows Live" clId="Web-{9B6BAF3F-CCEA-4395-A4E5-EE683F863AF1}"/>
    <pc:docChg chg="modSld">
      <pc:chgData name="Masaki Suzuki" userId="2c4feb2ed34ad1a7" providerId="Windows Live" clId="Web-{9B6BAF3F-CCEA-4395-A4E5-EE683F863AF1}" dt="2021-05-11T06:43:13.385" v="123" actId="1076"/>
      <pc:docMkLst>
        <pc:docMk/>
      </pc:docMkLst>
      <pc:sldChg chg="addSp delSp modSp">
        <pc:chgData name="Masaki Suzuki" userId="2c4feb2ed34ad1a7" providerId="Windows Live" clId="Web-{9B6BAF3F-CCEA-4395-A4E5-EE683F863AF1}" dt="2021-05-11T06:41:22.493" v="37" actId="1076"/>
        <pc:sldMkLst>
          <pc:docMk/>
          <pc:sldMk cId="0" sldId="256"/>
        </pc:sldMkLst>
        <pc:spChg chg="add del mod">
          <ac:chgData name="Masaki Suzuki" userId="2c4feb2ed34ad1a7" providerId="Windows Live" clId="Web-{9B6BAF3F-CCEA-4395-A4E5-EE683F863AF1}" dt="2021-05-11T06:41:12.211" v="34"/>
          <ac:spMkLst>
            <pc:docMk/>
            <pc:sldMk cId="0" sldId="256"/>
            <ac:spMk id="2" creationId="{3C7902DF-C26C-47B8-8716-AD6D090A7C1A}"/>
          </ac:spMkLst>
        </pc:spChg>
        <pc:spChg chg="mod">
          <ac:chgData name="Masaki Suzuki" userId="2c4feb2ed34ad1a7" providerId="Windows Live" clId="Web-{9B6BAF3F-CCEA-4395-A4E5-EE683F863AF1}" dt="2021-05-11T06:41:18.789" v="36" actId="1076"/>
          <ac:spMkLst>
            <pc:docMk/>
            <pc:sldMk cId="0" sldId="256"/>
            <ac:spMk id="105" creationId="{00000000-0000-0000-0000-000000000000}"/>
          </ac:spMkLst>
        </pc:spChg>
        <pc:spChg chg="mod">
          <ac:chgData name="Masaki Suzuki" userId="2c4feb2ed34ad1a7" providerId="Windows Live" clId="Web-{9B6BAF3F-CCEA-4395-A4E5-EE683F863AF1}" dt="2021-05-11T06:41:16.855" v="35" actId="1076"/>
          <ac:spMkLst>
            <pc:docMk/>
            <pc:sldMk cId="0" sldId="256"/>
            <ac:spMk id="108" creationId="{00000000-0000-0000-0000-000000000000}"/>
          </ac:spMkLst>
        </pc:spChg>
        <pc:spChg chg="mod">
          <ac:chgData name="Masaki Suzuki" userId="2c4feb2ed34ad1a7" providerId="Windows Live" clId="Web-{9B6BAF3F-CCEA-4395-A4E5-EE683F863AF1}" dt="2021-05-11T06:41:22.493" v="37" actId="1076"/>
          <ac:spMkLst>
            <pc:docMk/>
            <pc:sldMk cId="0" sldId="256"/>
            <ac:spMk id="112" creationId="{00000000-0000-0000-0000-000000000000}"/>
          </ac:spMkLst>
        </pc:spChg>
      </pc:sldChg>
      <pc:sldChg chg="modSp">
        <pc:chgData name="Masaki Suzuki" userId="2c4feb2ed34ad1a7" providerId="Windows Live" clId="Web-{9B6BAF3F-CCEA-4395-A4E5-EE683F863AF1}" dt="2021-05-11T06:43:13.385" v="123" actId="1076"/>
        <pc:sldMkLst>
          <pc:docMk/>
          <pc:sldMk cId="0" sldId="257"/>
        </pc:sldMkLst>
        <pc:spChg chg="mod">
          <ac:chgData name="Masaki Suzuki" userId="2c4feb2ed34ad1a7" providerId="Windows Live" clId="Web-{9B6BAF3F-CCEA-4395-A4E5-EE683F863AF1}" dt="2021-05-11T06:43:11.260" v="122" actId="1076"/>
          <ac:spMkLst>
            <pc:docMk/>
            <pc:sldMk cId="0" sldId="257"/>
            <ac:spMk id="13" creationId="{3BA4F00B-9E4C-4D6E-8B46-A4511B8B0C0B}"/>
          </ac:spMkLst>
        </pc:spChg>
        <pc:spChg chg="mod">
          <ac:chgData name="Masaki Suzuki" userId="2c4feb2ed34ad1a7" providerId="Windows Live" clId="Web-{9B6BAF3F-CCEA-4395-A4E5-EE683F863AF1}" dt="2021-05-11T06:43:06.698" v="121" actId="20577"/>
          <ac:spMkLst>
            <pc:docMk/>
            <pc:sldMk cId="0" sldId="257"/>
            <ac:spMk id="122" creationId="{00000000-0000-0000-0000-000000000000}"/>
          </ac:spMkLst>
        </pc:spChg>
        <pc:spChg chg="mod">
          <ac:chgData name="Masaki Suzuki" userId="2c4feb2ed34ad1a7" providerId="Windows Live" clId="Web-{9B6BAF3F-CCEA-4395-A4E5-EE683F863AF1}" dt="2021-05-11T06:42:24.041" v="102" actId="20577"/>
          <ac:spMkLst>
            <pc:docMk/>
            <pc:sldMk cId="0" sldId="257"/>
            <ac:spMk id="123" creationId="{00000000-0000-0000-0000-000000000000}"/>
          </ac:spMkLst>
        </pc:spChg>
        <pc:spChg chg="mod">
          <ac:chgData name="Masaki Suzuki" userId="2c4feb2ed34ad1a7" providerId="Windows Live" clId="Web-{9B6BAF3F-CCEA-4395-A4E5-EE683F863AF1}" dt="2021-05-11T06:43:13.385" v="123" actId="1076"/>
          <ac:spMkLst>
            <pc:docMk/>
            <pc:sldMk cId="0" sldId="257"/>
            <ac:spMk id="124" creationId="{00000000-0000-0000-0000-000000000000}"/>
          </ac:spMkLst>
        </pc:spChg>
      </pc:sldChg>
    </pc:docChg>
  </pc:docChgLst>
  <pc:docChgLst>
    <pc:chgData name="Masaki Suzuki" userId="2c4feb2ed34ad1a7" providerId="Windows Live" clId="Web-{50ECFF70-5C0F-4C32-834B-12B3AC73A077}"/>
    <pc:docChg chg="addSld delSld modSld sldOrd">
      <pc:chgData name="Masaki Suzuki" userId="2c4feb2ed34ad1a7" providerId="Windows Live" clId="Web-{50ECFF70-5C0F-4C32-834B-12B3AC73A077}" dt="2021-05-22T06:30:37.645" v="1043" actId="20577"/>
      <pc:docMkLst>
        <pc:docMk/>
      </pc:docMkLst>
      <pc:sldChg chg="addSp delSp modSp">
        <pc:chgData name="Masaki Suzuki" userId="2c4feb2ed34ad1a7" providerId="Windows Live" clId="Web-{50ECFF70-5C0F-4C32-834B-12B3AC73A077}" dt="2021-05-22T06:07:53.676" v="617"/>
        <pc:sldMkLst>
          <pc:docMk/>
          <pc:sldMk cId="2642435103" sldId="414"/>
        </pc:sldMkLst>
        <pc:spChg chg="topLvl">
          <ac:chgData name="Masaki Suzuki" userId="2c4feb2ed34ad1a7" providerId="Windows Live" clId="Web-{50ECFF70-5C0F-4C32-834B-12B3AC73A077}" dt="2021-05-22T06:07:35.003" v="615"/>
          <ac:spMkLst>
            <pc:docMk/>
            <pc:sldMk cId="2642435103" sldId="414"/>
            <ac:spMk id="9" creationId="{C5D6F748-2132-4506-85C9-DED22740C28C}"/>
          </ac:spMkLst>
        </pc:spChg>
        <pc:grpChg chg="add del">
          <ac:chgData name="Masaki Suzuki" userId="2c4feb2ed34ad1a7" providerId="Windows Live" clId="Web-{50ECFF70-5C0F-4C32-834B-12B3AC73A077}" dt="2021-05-22T06:07:35.003" v="615"/>
          <ac:grpSpMkLst>
            <pc:docMk/>
            <pc:sldMk cId="2642435103" sldId="414"/>
            <ac:grpSpMk id="5" creationId="{99A79D4F-2822-4BE0-8282-09AD0D48C3AF}"/>
          </ac:grpSpMkLst>
        </pc:grpChg>
        <pc:picChg chg="ord topLvl">
          <ac:chgData name="Masaki Suzuki" userId="2c4feb2ed34ad1a7" providerId="Windows Live" clId="Web-{50ECFF70-5C0F-4C32-834B-12B3AC73A077}" dt="2021-05-22T06:07:53.676" v="617"/>
          <ac:picMkLst>
            <pc:docMk/>
            <pc:sldMk cId="2642435103" sldId="414"/>
            <ac:picMk id="19" creationId="{58CC33F6-A366-4069-ADAF-B8C9F2DCE9C6}"/>
          </ac:picMkLst>
        </pc:picChg>
        <pc:cxnChg chg="topLvl">
          <ac:chgData name="Masaki Suzuki" userId="2c4feb2ed34ad1a7" providerId="Windows Live" clId="Web-{50ECFF70-5C0F-4C32-834B-12B3AC73A077}" dt="2021-05-22T06:07:35.003" v="615"/>
          <ac:cxnSpMkLst>
            <pc:docMk/>
            <pc:sldMk cId="2642435103" sldId="414"/>
            <ac:cxnSpMk id="10" creationId="{C627FE5F-C81F-4B2C-A38E-C5229DF388F3}"/>
          </ac:cxnSpMkLst>
        </pc:cxnChg>
      </pc:sldChg>
      <pc:sldChg chg="modSp">
        <pc:chgData name="Masaki Suzuki" userId="2c4feb2ed34ad1a7" providerId="Windows Live" clId="Web-{50ECFF70-5C0F-4C32-834B-12B3AC73A077}" dt="2021-05-22T05:49:43.625" v="314" actId="20577"/>
        <pc:sldMkLst>
          <pc:docMk/>
          <pc:sldMk cId="583989210" sldId="421"/>
        </pc:sldMkLst>
        <pc:spChg chg="mod">
          <ac:chgData name="Masaki Suzuki" userId="2c4feb2ed34ad1a7" providerId="Windows Live" clId="Web-{50ECFF70-5C0F-4C32-834B-12B3AC73A077}" dt="2021-05-22T05:31:34.699" v="123" actId="20577"/>
          <ac:spMkLst>
            <pc:docMk/>
            <pc:sldMk cId="583989210" sldId="421"/>
            <ac:spMk id="6" creationId="{5FD2ECB2-1C1A-40DA-AEDF-CF340048781A}"/>
          </ac:spMkLst>
        </pc:spChg>
        <pc:spChg chg="mod">
          <ac:chgData name="Masaki Suzuki" userId="2c4feb2ed34ad1a7" providerId="Windows Live" clId="Web-{50ECFF70-5C0F-4C32-834B-12B3AC73A077}" dt="2021-05-22T05:49:43.625" v="314" actId="20577"/>
          <ac:spMkLst>
            <pc:docMk/>
            <pc:sldMk cId="583989210" sldId="421"/>
            <ac:spMk id="11" creationId="{6767F72A-B215-4DDD-8F1E-F5C7B53A0E3B}"/>
          </ac:spMkLst>
        </pc:spChg>
        <pc:graphicFrameChg chg="mod modGraphic">
          <ac:chgData name="Masaki Suzuki" userId="2c4feb2ed34ad1a7" providerId="Windows Live" clId="Web-{50ECFF70-5C0F-4C32-834B-12B3AC73A077}" dt="2021-05-22T05:32:00.574" v="125"/>
          <ac:graphicFrameMkLst>
            <pc:docMk/>
            <pc:sldMk cId="583989210" sldId="421"/>
            <ac:graphicFrameMk id="8" creationId="{367B2EA7-DCB1-4A4A-AE02-C809FC1C434E}"/>
          </ac:graphicFrameMkLst>
        </pc:graphicFrameChg>
        <pc:picChg chg="mod">
          <ac:chgData name="Masaki Suzuki" userId="2c4feb2ed34ad1a7" providerId="Windows Live" clId="Web-{50ECFF70-5C0F-4C32-834B-12B3AC73A077}" dt="2021-05-22T05:27:48.320" v="84" actId="1076"/>
          <ac:picMkLst>
            <pc:docMk/>
            <pc:sldMk cId="583989210" sldId="421"/>
            <ac:picMk id="4" creationId="{570667D6-E959-4EC4-BFDC-3284F3372590}"/>
          </ac:picMkLst>
        </pc:picChg>
      </pc:sldChg>
      <pc:sldChg chg="addSp delSp modSp">
        <pc:chgData name="Masaki Suzuki" userId="2c4feb2ed34ad1a7" providerId="Windows Live" clId="Web-{50ECFF70-5C0F-4C32-834B-12B3AC73A077}" dt="2021-05-22T05:33:32.920" v="168"/>
        <pc:sldMkLst>
          <pc:docMk/>
          <pc:sldMk cId="2453741763" sldId="424"/>
        </pc:sldMkLst>
        <pc:spChg chg="mod">
          <ac:chgData name="Masaki Suzuki" userId="2c4feb2ed34ad1a7" providerId="Windows Live" clId="Web-{50ECFF70-5C0F-4C32-834B-12B3AC73A077}" dt="2021-05-22T05:32:59.216" v="166" actId="20577"/>
          <ac:spMkLst>
            <pc:docMk/>
            <pc:sldMk cId="2453741763" sldId="424"/>
            <ac:spMk id="6" creationId="{5FD2ECB2-1C1A-40DA-AEDF-CF340048781A}"/>
          </ac:spMkLst>
        </pc:spChg>
        <pc:graphicFrameChg chg="add mod modGraphic">
          <ac:chgData name="Masaki Suzuki" userId="2c4feb2ed34ad1a7" providerId="Windows Live" clId="Web-{50ECFF70-5C0F-4C32-834B-12B3AC73A077}" dt="2021-05-22T05:33:32.920" v="168"/>
          <ac:graphicFrameMkLst>
            <pc:docMk/>
            <pc:sldMk cId="2453741763" sldId="424"/>
            <ac:graphicFrameMk id="5" creationId="{A5ABE9CA-7B5C-41E7-A339-6D928C905EC1}"/>
          </ac:graphicFrameMkLst>
        </pc:graphicFrameChg>
        <pc:graphicFrameChg chg="del mod modGraphic">
          <ac:chgData name="Masaki Suzuki" userId="2c4feb2ed34ad1a7" providerId="Windows Live" clId="Web-{50ECFF70-5C0F-4C32-834B-12B3AC73A077}" dt="2021-05-22T05:32:07.231" v="126"/>
          <ac:graphicFrameMkLst>
            <pc:docMk/>
            <pc:sldMk cId="2453741763" sldId="424"/>
            <ac:graphicFrameMk id="8" creationId="{367B2EA7-DCB1-4A4A-AE02-C809FC1C434E}"/>
          </ac:graphicFrameMkLst>
        </pc:graphicFrameChg>
      </pc:sldChg>
      <pc:sldChg chg="addSp delSp modSp">
        <pc:chgData name="Masaki Suzuki" userId="2c4feb2ed34ad1a7" providerId="Windows Live" clId="Web-{50ECFF70-5C0F-4C32-834B-12B3AC73A077}" dt="2021-05-22T05:51:11.595" v="356" actId="20577"/>
        <pc:sldMkLst>
          <pc:docMk/>
          <pc:sldMk cId="3612339903" sldId="425"/>
        </pc:sldMkLst>
        <pc:spChg chg="mod">
          <ac:chgData name="Masaki Suzuki" userId="2c4feb2ed34ad1a7" providerId="Windows Live" clId="Web-{50ECFF70-5C0F-4C32-834B-12B3AC73A077}" dt="2021-05-22T05:51:03.751" v="355" actId="20577"/>
          <ac:spMkLst>
            <pc:docMk/>
            <pc:sldMk cId="3612339903" sldId="425"/>
            <ac:spMk id="6" creationId="{5FD2ECB2-1C1A-40DA-AEDF-CF340048781A}"/>
          </ac:spMkLst>
        </pc:spChg>
        <pc:spChg chg="mod">
          <ac:chgData name="Masaki Suzuki" userId="2c4feb2ed34ad1a7" providerId="Windows Live" clId="Web-{50ECFF70-5C0F-4C32-834B-12B3AC73A077}" dt="2021-05-22T05:51:11.595" v="356" actId="20577"/>
          <ac:spMkLst>
            <pc:docMk/>
            <pc:sldMk cId="3612339903" sldId="425"/>
            <ac:spMk id="11" creationId="{6767F72A-B215-4DDD-8F1E-F5C7B53A0E3B}"/>
          </ac:spMkLst>
        </pc:spChg>
        <pc:graphicFrameChg chg="add del mod modGraphic">
          <ac:chgData name="Masaki Suzuki" userId="2c4feb2ed34ad1a7" providerId="Windows Live" clId="Web-{50ECFF70-5C0F-4C32-834B-12B3AC73A077}" dt="2021-05-22T05:37:51.409" v="226"/>
          <ac:graphicFrameMkLst>
            <pc:docMk/>
            <pc:sldMk cId="3612339903" sldId="425"/>
            <ac:graphicFrameMk id="5" creationId="{AA2E0E78-4439-4EC8-8297-DB13A1E3DD37}"/>
          </ac:graphicFrameMkLst>
        </pc:graphicFrameChg>
        <pc:graphicFrameChg chg="add del">
          <ac:chgData name="Masaki Suzuki" userId="2c4feb2ed34ad1a7" providerId="Windows Live" clId="Web-{50ECFF70-5C0F-4C32-834B-12B3AC73A077}" dt="2021-05-22T05:47:07.856" v="297"/>
          <ac:graphicFrameMkLst>
            <pc:docMk/>
            <pc:sldMk cId="3612339903" sldId="425"/>
            <ac:graphicFrameMk id="7" creationId="{5DE65017-BCBC-425D-9822-BFC1B53C7375}"/>
          </ac:graphicFrameMkLst>
        </pc:graphicFrameChg>
        <pc:graphicFrameChg chg="del">
          <ac:chgData name="Masaki Suzuki" userId="2c4feb2ed34ad1a7" providerId="Windows Live" clId="Web-{50ECFF70-5C0F-4C32-834B-12B3AC73A077}" dt="2021-05-22T05:33:52.248" v="169"/>
          <ac:graphicFrameMkLst>
            <pc:docMk/>
            <pc:sldMk cId="3612339903" sldId="425"/>
            <ac:graphicFrameMk id="8" creationId="{367B2EA7-DCB1-4A4A-AE02-C809FC1C434E}"/>
          </ac:graphicFrameMkLst>
        </pc:graphicFrameChg>
      </pc:sldChg>
      <pc:sldChg chg="addSp delSp modSp">
        <pc:chgData name="Masaki Suzuki" userId="2c4feb2ed34ad1a7" providerId="Windows Live" clId="Web-{50ECFF70-5C0F-4C32-834B-12B3AC73A077}" dt="2021-05-22T06:25:15.044" v="974"/>
        <pc:sldMkLst>
          <pc:docMk/>
          <pc:sldMk cId="3719566036" sldId="427"/>
        </pc:sldMkLst>
        <pc:graphicFrameChg chg="add del mod">
          <ac:chgData name="Masaki Suzuki" userId="2c4feb2ed34ad1a7" providerId="Windows Live" clId="Web-{50ECFF70-5C0F-4C32-834B-12B3AC73A077}" dt="2021-05-22T06:22:19.431" v="938"/>
          <ac:graphicFrameMkLst>
            <pc:docMk/>
            <pc:sldMk cId="3719566036" sldId="427"/>
            <ac:graphicFrameMk id="7" creationId="{7266923D-9424-45C8-84AE-85DC2F9DFC30}"/>
          </ac:graphicFrameMkLst>
        </pc:graphicFrameChg>
        <pc:graphicFrameChg chg="del">
          <ac:chgData name="Masaki Suzuki" userId="2c4feb2ed34ad1a7" providerId="Windows Live" clId="Web-{50ECFF70-5C0F-4C32-834B-12B3AC73A077}" dt="2021-05-22T06:22:11.900" v="936"/>
          <ac:graphicFrameMkLst>
            <pc:docMk/>
            <pc:sldMk cId="3719566036" sldId="427"/>
            <ac:graphicFrameMk id="8" creationId="{367B2EA7-DCB1-4A4A-AE02-C809FC1C434E}"/>
          </ac:graphicFrameMkLst>
        </pc:graphicFrameChg>
        <pc:graphicFrameChg chg="add mod modGraphic">
          <ac:chgData name="Masaki Suzuki" userId="2c4feb2ed34ad1a7" providerId="Windows Live" clId="Web-{50ECFF70-5C0F-4C32-834B-12B3AC73A077}" dt="2021-05-22T06:25:15.044" v="974"/>
          <ac:graphicFrameMkLst>
            <pc:docMk/>
            <pc:sldMk cId="3719566036" sldId="427"/>
            <ac:graphicFrameMk id="9" creationId="{453648B8-E1FB-427B-9CA9-3B8B5FBBFC8E}"/>
          </ac:graphicFrameMkLst>
        </pc:graphicFrameChg>
      </pc:sldChg>
      <pc:sldChg chg="addSp delSp modSp">
        <pc:chgData name="Masaki Suzuki" userId="2c4feb2ed34ad1a7" providerId="Windows Live" clId="Web-{50ECFF70-5C0F-4C32-834B-12B3AC73A077}" dt="2021-05-22T06:25:55.201" v="978"/>
        <pc:sldMkLst>
          <pc:docMk/>
          <pc:sldMk cId="2717037713" sldId="428"/>
        </pc:sldMkLst>
        <pc:graphicFrameChg chg="del">
          <ac:chgData name="Masaki Suzuki" userId="2c4feb2ed34ad1a7" providerId="Windows Live" clId="Web-{50ECFF70-5C0F-4C32-834B-12B3AC73A077}" dt="2021-05-22T06:25:25.060" v="975"/>
          <ac:graphicFrameMkLst>
            <pc:docMk/>
            <pc:sldMk cId="2717037713" sldId="428"/>
            <ac:graphicFrameMk id="5" creationId="{9486F568-E30F-490F-A535-6FC42CCFC354}"/>
          </ac:graphicFrameMkLst>
        </pc:graphicFrameChg>
        <pc:graphicFrameChg chg="add modGraphic">
          <ac:chgData name="Masaki Suzuki" userId="2c4feb2ed34ad1a7" providerId="Windows Live" clId="Web-{50ECFF70-5C0F-4C32-834B-12B3AC73A077}" dt="2021-05-22T06:25:55.201" v="978"/>
          <ac:graphicFrameMkLst>
            <pc:docMk/>
            <pc:sldMk cId="2717037713" sldId="428"/>
            <ac:graphicFrameMk id="7" creationId="{C4191D69-7636-475D-8E36-004FC4AFEC11}"/>
          </ac:graphicFrameMkLst>
        </pc:graphicFrameChg>
      </pc:sldChg>
      <pc:sldChg chg="delSp modSp">
        <pc:chgData name="Masaki Suzuki" userId="2c4feb2ed34ad1a7" providerId="Windows Live" clId="Web-{50ECFF70-5C0F-4C32-834B-12B3AC73A077}" dt="2021-05-22T06:30:37.645" v="1043" actId="20577"/>
        <pc:sldMkLst>
          <pc:docMk/>
          <pc:sldMk cId="1098776758" sldId="429"/>
        </pc:sldMkLst>
        <pc:spChg chg="mod">
          <ac:chgData name="Masaki Suzuki" userId="2c4feb2ed34ad1a7" providerId="Windows Live" clId="Web-{50ECFF70-5C0F-4C32-834B-12B3AC73A077}" dt="2021-05-22T06:28:03.876" v="992" actId="20577"/>
          <ac:spMkLst>
            <pc:docMk/>
            <pc:sldMk cId="1098776758" sldId="429"/>
            <ac:spMk id="6" creationId="{5FD2ECB2-1C1A-40DA-AEDF-CF340048781A}"/>
          </ac:spMkLst>
        </pc:spChg>
        <pc:spChg chg="mod">
          <ac:chgData name="Masaki Suzuki" userId="2c4feb2ed34ad1a7" providerId="Windows Live" clId="Web-{50ECFF70-5C0F-4C32-834B-12B3AC73A077}" dt="2021-05-22T06:30:37.645" v="1043" actId="20577"/>
          <ac:spMkLst>
            <pc:docMk/>
            <pc:sldMk cId="1098776758" sldId="429"/>
            <ac:spMk id="11" creationId="{6767F72A-B215-4DDD-8F1E-F5C7B53A0E3B}"/>
          </ac:spMkLst>
        </pc:spChg>
        <pc:graphicFrameChg chg="del">
          <ac:chgData name="Masaki Suzuki" userId="2c4feb2ed34ad1a7" providerId="Windows Live" clId="Web-{50ECFF70-5C0F-4C32-834B-12B3AC73A077}" dt="2021-05-22T06:28:35.252" v="1001"/>
          <ac:graphicFrameMkLst>
            <pc:docMk/>
            <pc:sldMk cId="1098776758" sldId="429"/>
            <ac:graphicFrameMk id="5" creationId="{9486F568-E30F-490F-A535-6FC42CCFC354}"/>
          </ac:graphicFrameMkLst>
        </pc:graphicFrameChg>
      </pc:sldChg>
      <pc:sldChg chg="del">
        <pc:chgData name="Masaki Suzuki" userId="2c4feb2ed34ad1a7" providerId="Windows Live" clId="Web-{50ECFF70-5C0F-4C32-834B-12B3AC73A077}" dt="2021-05-22T05:58:02.227" v="571"/>
        <pc:sldMkLst>
          <pc:docMk/>
          <pc:sldMk cId="3071790984" sldId="435"/>
        </pc:sldMkLst>
      </pc:sldChg>
      <pc:sldChg chg="add del replId">
        <pc:chgData name="Masaki Suzuki" userId="2c4feb2ed34ad1a7" providerId="Windows Live" clId="Web-{50ECFF70-5C0F-4C32-834B-12B3AC73A077}" dt="2021-05-22T05:49:23.327" v="299"/>
        <pc:sldMkLst>
          <pc:docMk/>
          <pc:sldMk cId="3587710321" sldId="438"/>
        </pc:sldMkLst>
      </pc:sldChg>
      <pc:sldChg chg="addSp delSp modSp add del replId">
        <pc:chgData name="Masaki Suzuki" userId="2c4feb2ed34ad1a7" providerId="Windows Live" clId="Web-{50ECFF70-5C0F-4C32-834B-12B3AC73A077}" dt="2021-05-22T06:09:08.521" v="629"/>
        <pc:sldMkLst>
          <pc:docMk/>
          <pc:sldMk cId="3177339222" sldId="439"/>
        </pc:sldMkLst>
        <pc:spChg chg="mod">
          <ac:chgData name="Masaki Suzuki" userId="2c4feb2ed34ad1a7" providerId="Windows Live" clId="Web-{50ECFF70-5C0F-4C32-834B-12B3AC73A077}" dt="2021-05-22T05:55:19.240" v="559" actId="20577"/>
          <ac:spMkLst>
            <pc:docMk/>
            <pc:sldMk cId="3177339222" sldId="439"/>
            <ac:spMk id="6" creationId="{5FD2ECB2-1C1A-40DA-AEDF-CF340048781A}"/>
          </ac:spMkLst>
        </pc:spChg>
        <pc:spChg chg="mod">
          <ac:chgData name="Masaki Suzuki" userId="2c4feb2ed34ad1a7" providerId="Windows Live" clId="Web-{50ECFF70-5C0F-4C32-834B-12B3AC73A077}" dt="2021-05-22T05:54:45.271" v="527" actId="20577"/>
          <ac:spMkLst>
            <pc:docMk/>
            <pc:sldMk cId="3177339222" sldId="439"/>
            <ac:spMk id="11" creationId="{6767F72A-B215-4DDD-8F1E-F5C7B53A0E3B}"/>
          </ac:spMkLst>
        </pc:spChg>
        <pc:grpChg chg="add del mod">
          <ac:chgData name="Masaki Suzuki" userId="2c4feb2ed34ad1a7" providerId="Windows Live" clId="Web-{50ECFF70-5C0F-4C32-834B-12B3AC73A077}" dt="2021-05-22T06:06:22.018" v="609"/>
          <ac:grpSpMkLst>
            <pc:docMk/>
            <pc:sldMk cId="3177339222" sldId="439"/>
            <ac:grpSpMk id="5" creationId="{E2A721B2-2A55-4C09-A7B0-30C9024E99D5}"/>
          </ac:grpSpMkLst>
        </pc:grpChg>
        <pc:grpChg chg="add del">
          <ac:chgData name="Masaki Suzuki" userId="2c4feb2ed34ad1a7" providerId="Windows Live" clId="Web-{50ECFF70-5C0F-4C32-834B-12B3AC73A077}" dt="2021-05-22T06:07:28.863" v="614"/>
          <ac:grpSpMkLst>
            <pc:docMk/>
            <pc:sldMk cId="3177339222" sldId="439"/>
            <ac:grpSpMk id="26" creationId="{C3F4B75B-A688-4B75-9834-E3F440CC40B6}"/>
          </ac:grpSpMkLst>
        </pc:grpChg>
        <pc:picChg chg="mod">
          <ac:chgData name="Masaki Suzuki" userId="2c4feb2ed34ad1a7" providerId="Windows Live" clId="Web-{50ECFF70-5C0F-4C32-834B-12B3AC73A077}" dt="2021-05-22T05:54:52.302" v="529" actId="1076"/>
          <ac:picMkLst>
            <pc:docMk/>
            <pc:sldMk cId="3177339222" sldId="439"/>
            <ac:picMk id="3" creationId="{387F9BA8-E02F-4797-AE4E-52F0A786CA49}"/>
          </ac:picMkLst>
        </pc:picChg>
        <pc:picChg chg="mod">
          <ac:chgData name="Masaki Suzuki" userId="2c4feb2ed34ad1a7" providerId="Windows Live" clId="Web-{50ECFF70-5C0F-4C32-834B-12B3AC73A077}" dt="2021-05-22T05:53:53.598" v="476" actId="1076"/>
          <ac:picMkLst>
            <pc:docMk/>
            <pc:sldMk cId="3177339222" sldId="439"/>
            <ac:picMk id="4" creationId="{570667D6-E959-4EC4-BFDC-3284F3372590}"/>
          </ac:picMkLst>
        </pc:picChg>
        <pc:cxnChg chg="add del mod">
          <ac:chgData name="Masaki Suzuki" userId="2c4feb2ed34ad1a7" providerId="Windows Live" clId="Web-{50ECFF70-5C0F-4C32-834B-12B3AC73A077}" dt="2021-05-22T05:58:46.447" v="588"/>
          <ac:cxnSpMkLst>
            <pc:docMk/>
            <pc:sldMk cId="3177339222" sldId="439"/>
            <ac:cxnSpMk id="14" creationId="{3C5212A1-9700-4EF4-B4FC-0D6831C4FD76}"/>
          </ac:cxnSpMkLst>
        </pc:cxnChg>
        <pc:cxnChg chg="add del mod">
          <ac:chgData name="Masaki Suzuki" userId="2c4feb2ed34ad1a7" providerId="Windows Live" clId="Web-{50ECFF70-5C0F-4C32-834B-12B3AC73A077}" dt="2021-05-22T05:58:47.384" v="589"/>
          <ac:cxnSpMkLst>
            <pc:docMk/>
            <pc:sldMk cId="3177339222" sldId="439"/>
            <ac:cxnSpMk id="16" creationId="{77B8E131-7E7F-45D5-A76A-0182A44AE487}"/>
          </ac:cxnSpMkLst>
        </pc:cxnChg>
        <pc:cxnChg chg="add del mod">
          <ac:chgData name="Masaki Suzuki" userId="2c4feb2ed34ad1a7" providerId="Windows Live" clId="Web-{50ECFF70-5C0F-4C32-834B-12B3AC73A077}" dt="2021-05-22T05:58:45.150" v="587"/>
          <ac:cxnSpMkLst>
            <pc:docMk/>
            <pc:sldMk cId="3177339222" sldId="439"/>
            <ac:cxnSpMk id="18" creationId="{5234473F-777E-4C67-909B-C9C815C94058}"/>
          </ac:cxnSpMkLst>
        </pc:cxnChg>
        <pc:cxnChg chg="add del mod">
          <ac:chgData name="Masaki Suzuki" userId="2c4feb2ed34ad1a7" providerId="Windows Live" clId="Web-{50ECFF70-5C0F-4C32-834B-12B3AC73A077}" dt="2021-05-22T06:07:40.550" v="616"/>
          <ac:cxnSpMkLst>
            <pc:docMk/>
            <pc:sldMk cId="3177339222" sldId="439"/>
            <ac:cxnSpMk id="19" creationId="{47D5FAE3-4B9F-4379-8211-DF3DD9F75990}"/>
          </ac:cxnSpMkLst>
        </pc:cxnChg>
        <pc:cxnChg chg="add del mod">
          <ac:chgData name="Masaki Suzuki" userId="2c4feb2ed34ad1a7" providerId="Windows Live" clId="Web-{50ECFF70-5C0F-4C32-834B-12B3AC73A077}" dt="2021-05-22T06:06:22.971" v="610"/>
          <ac:cxnSpMkLst>
            <pc:docMk/>
            <pc:sldMk cId="3177339222" sldId="439"/>
            <ac:cxnSpMk id="20" creationId="{CADF056E-DF71-4D02-9D69-0B64A7E6293A}"/>
          </ac:cxnSpMkLst>
        </pc:cxnChg>
        <pc:cxnChg chg="add del mod">
          <ac:chgData name="Masaki Suzuki" userId="2c4feb2ed34ad1a7" providerId="Windows Live" clId="Web-{50ECFF70-5C0F-4C32-834B-12B3AC73A077}" dt="2021-05-22T06:06:20.877" v="608"/>
          <ac:cxnSpMkLst>
            <pc:docMk/>
            <pc:sldMk cId="3177339222" sldId="439"/>
            <ac:cxnSpMk id="21" creationId="{27F59203-5884-4F51-B03A-B8105BF819D2}"/>
          </ac:cxnSpMkLst>
        </pc:cxnChg>
      </pc:sldChg>
      <pc:sldChg chg="modSp add replId">
        <pc:chgData name="Masaki Suzuki" userId="2c4feb2ed34ad1a7" providerId="Windows Live" clId="Web-{50ECFF70-5C0F-4C32-834B-12B3AC73A077}" dt="2021-05-22T05:57:24.680" v="570" actId="20577"/>
        <pc:sldMkLst>
          <pc:docMk/>
          <pc:sldMk cId="1388704942" sldId="440"/>
        </pc:sldMkLst>
        <pc:spChg chg="mod">
          <ac:chgData name="Masaki Suzuki" userId="2c4feb2ed34ad1a7" providerId="Windows Live" clId="Web-{50ECFF70-5C0F-4C32-834B-12B3AC73A077}" dt="2021-05-22T05:57:24.680" v="570" actId="20577"/>
          <ac:spMkLst>
            <pc:docMk/>
            <pc:sldMk cId="1388704942" sldId="440"/>
            <ac:spMk id="6" creationId="{5FD2ECB2-1C1A-40DA-AEDF-CF340048781A}"/>
          </ac:spMkLst>
        </pc:spChg>
        <pc:spChg chg="mod">
          <ac:chgData name="Masaki Suzuki" userId="2c4feb2ed34ad1a7" providerId="Windows Live" clId="Web-{50ECFF70-5C0F-4C32-834B-12B3AC73A077}" dt="2021-05-22T05:57:20.524" v="569" actId="20577"/>
          <ac:spMkLst>
            <pc:docMk/>
            <pc:sldMk cId="1388704942" sldId="440"/>
            <ac:spMk id="11" creationId="{6767F72A-B215-4DDD-8F1E-F5C7B53A0E3B}"/>
          </ac:spMkLst>
        </pc:spChg>
        <pc:picChg chg="mod">
          <ac:chgData name="Masaki Suzuki" userId="2c4feb2ed34ad1a7" providerId="Windows Live" clId="Web-{50ECFF70-5C0F-4C32-834B-12B3AC73A077}" dt="2021-05-22T05:53:10.222" v="453" actId="1076"/>
          <ac:picMkLst>
            <pc:docMk/>
            <pc:sldMk cId="1388704942" sldId="440"/>
            <ac:picMk id="3" creationId="{387F9BA8-E02F-4797-AE4E-52F0A786CA49}"/>
          </ac:picMkLst>
        </pc:picChg>
        <pc:picChg chg="mod">
          <ac:chgData name="Masaki Suzuki" userId="2c4feb2ed34ad1a7" providerId="Windows Live" clId="Web-{50ECFF70-5C0F-4C32-834B-12B3AC73A077}" dt="2021-05-22T05:53:38.660" v="470" actId="1076"/>
          <ac:picMkLst>
            <pc:docMk/>
            <pc:sldMk cId="1388704942" sldId="440"/>
            <ac:picMk id="4" creationId="{570667D6-E959-4EC4-BFDC-3284F3372590}"/>
          </ac:picMkLst>
        </pc:picChg>
      </pc:sldChg>
      <pc:sldChg chg="delSp modSp add ord replId">
        <pc:chgData name="Masaki Suzuki" userId="2c4feb2ed34ad1a7" providerId="Windows Live" clId="Web-{50ECFF70-5C0F-4C32-834B-12B3AC73A077}" dt="2021-05-22T06:09:48.193" v="648" actId="20577"/>
        <pc:sldMkLst>
          <pc:docMk/>
          <pc:sldMk cId="2429493534" sldId="441"/>
        </pc:sldMkLst>
        <pc:spChg chg="mod">
          <ac:chgData name="Masaki Suzuki" userId="2c4feb2ed34ad1a7" providerId="Windows Live" clId="Web-{50ECFF70-5C0F-4C32-834B-12B3AC73A077}" dt="2021-05-22T06:09:48.193" v="648" actId="20577"/>
          <ac:spMkLst>
            <pc:docMk/>
            <pc:sldMk cId="2429493534" sldId="441"/>
            <ac:spMk id="6" creationId="{5FD2ECB2-1C1A-40DA-AEDF-CF340048781A}"/>
          </ac:spMkLst>
        </pc:spChg>
        <pc:spChg chg="mod">
          <ac:chgData name="Masaki Suzuki" userId="2c4feb2ed34ad1a7" providerId="Windows Live" clId="Web-{50ECFF70-5C0F-4C32-834B-12B3AC73A077}" dt="2021-05-22T06:08:54.755" v="627" actId="20577"/>
          <ac:spMkLst>
            <pc:docMk/>
            <pc:sldMk cId="2429493534" sldId="441"/>
            <ac:spMk id="11" creationId="{6767F72A-B215-4DDD-8F1E-F5C7B53A0E3B}"/>
          </ac:spMkLst>
        </pc:spChg>
        <pc:spChg chg="del">
          <ac:chgData name="Masaki Suzuki" userId="2c4feb2ed34ad1a7" providerId="Windows Live" clId="Web-{50ECFF70-5C0F-4C32-834B-12B3AC73A077}" dt="2021-05-22T06:09:17.740" v="630"/>
          <ac:spMkLst>
            <pc:docMk/>
            <pc:sldMk cId="2429493534" sldId="441"/>
            <ac:spMk id="34" creationId="{5D3EDC37-3DC8-467A-A009-29991D38AF65}"/>
          </ac:spMkLst>
        </pc:spChg>
        <pc:picChg chg="mod">
          <ac:chgData name="Masaki Suzuki" userId="2c4feb2ed34ad1a7" providerId="Windows Live" clId="Web-{50ECFF70-5C0F-4C32-834B-12B3AC73A077}" dt="2021-05-22T06:08:28.754" v="621" actId="1076"/>
          <ac:picMkLst>
            <pc:docMk/>
            <pc:sldMk cId="2429493534" sldId="441"/>
            <ac:picMk id="3" creationId="{387F9BA8-E02F-4797-AE4E-52F0A786CA49}"/>
          </ac:picMkLst>
        </pc:picChg>
        <pc:picChg chg="mod">
          <ac:chgData name="Masaki Suzuki" userId="2c4feb2ed34ad1a7" providerId="Windows Live" clId="Web-{50ECFF70-5C0F-4C32-834B-12B3AC73A077}" dt="2021-05-22T06:08:34.083" v="624" actId="1076"/>
          <ac:picMkLst>
            <pc:docMk/>
            <pc:sldMk cId="2429493534" sldId="441"/>
            <ac:picMk id="4" creationId="{570667D6-E959-4EC4-BFDC-3284F3372590}"/>
          </ac:picMkLst>
        </pc:picChg>
      </pc:sldChg>
      <pc:sldChg chg="addSp delSp modSp add replId">
        <pc:chgData name="Masaki Suzuki" userId="2c4feb2ed34ad1a7" providerId="Windows Live" clId="Web-{50ECFF70-5C0F-4C32-834B-12B3AC73A077}" dt="2021-05-22T06:21:29.087" v="935" actId="20577"/>
        <pc:sldMkLst>
          <pc:docMk/>
          <pc:sldMk cId="3685078141" sldId="442"/>
        </pc:sldMkLst>
        <pc:spChg chg="mod">
          <ac:chgData name="Masaki Suzuki" userId="2c4feb2ed34ad1a7" providerId="Windows Live" clId="Web-{50ECFF70-5C0F-4C32-834B-12B3AC73A077}" dt="2021-05-22T06:12:07.102" v="716" actId="20577"/>
          <ac:spMkLst>
            <pc:docMk/>
            <pc:sldMk cId="3685078141" sldId="442"/>
            <ac:spMk id="6" creationId="{5FD2ECB2-1C1A-40DA-AEDF-CF340048781A}"/>
          </ac:spMkLst>
        </pc:spChg>
        <pc:spChg chg="add mod">
          <ac:chgData name="Masaki Suzuki" userId="2c4feb2ed34ad1a7" providerId="Windows Live" clId="Web-{50ECFF70-5C0F-4C32-834B-12B3AC73A077}" dt="2021-05-22T06:21:29.087" v="935" actId="20577"/>
          <ac:spMkLst>
            <pc:docMk/>
            <pc:sldMk cId="3685078141" sldId="442"/>
            <ac:spMk id="7" creationId="{CF39FBD8-D6CA-4FB7-8C2C-649E89A2178E}"/>
          </ac:spMkLst>
        </pc:spChg>
        <pc:spChg chg="topLvl">
          <ac:chgData name="Masaki Suzuki" userId="2c4feb2ed34ad1a7" providerId="Windows Live" clId="Web-{50ECFF70-5C0F-4C32-834B-12B3AC73A077}" dt="2021-05-22T06:13:12.181" v="729"/>
          <ac:spMkLst>
            <pc:docMk/>
            <pc:sldMk cId="3685078141" sldId="442"/>
            <ac:spMk id="9" creationId="{C5D6F748-2132-4506-85C9-DED22740C28C}"/>
          </ac:spMkLst>
        </pc:spChg>
        <pc:spChg chg="mod">
          <ac:chgData name="Masaki Suzuki" userId="2c4feb2ed34ad1a7" providerId="Windows Live" clId="Web-{50ECFF70-5C0F-4C32-834B-12B3AC73A077}" dt="2021-05-22T06:12:27.040" v="722" actId="20577"/>
          <ac:spMkLst>
            <pc:docMk/>
            <pc:sldMk cId="3685078141" sldId="442"/>
            <ac:spMk id="11" creationId="{6767F72A-B215-4DDD-8F1E-F5C7B53A0E3B}"/>
          </ac:spMkLst>
        </pc:spChg>
        <pc:spChg chg="add mod">
          <ac:chgData name="Masaki Suzuki" userId="2c4feb2ed34ad1a7" providerId="Windows Live" clId="Web-{50ECFF70-5C0F-4C32-834B-12B3AC73A077}" dt="2021-05-22T06:19:48.741" v="894" actId="1076"/>
          <ac:spMkLst>
            <pc:docMk/>
            <pc:sldMk cId="3685078141" sldId="442"/>
            <ac:spMk id="22" creationId="{B5E37408-EA42-4F18-B749-43AE700A5031}"/>
          </ac:spMkLst>
        </pc:spChg>
        <pc:spChg chg="del">
          <ac:chgData name="Masaki Suzuki" userId="2c4feb2ed34ad1a7" providerId="Windows Live" clId="Web-{50ECFF70-5C0F-4C32-834B-12B3AC73A077}" dt="2021-05-22T06:13:00.259" v="728"/>
          <ac:spMkLst>
            <pc:docMk/>
            <pc:sldMk cId="3685078141" sldId="442"/>
            <ac:spMk id="23" creationId="{C41D6AE5-F67D-45EC-8D13-8F33857A14DF}"/>
          </ac:spMkLst>
        </pc:spChg>
        <pc:spChg chg="del">
          <ac:chgData name="Masaki Suzuki" userId="2c4feb2ed34ad1a7" providerId="Windows Live" clId="Web-{50ECFF70-5C0F-4C32-834B-12B3AC73A077}" dt="2021-05-22T06:13:56.574" v="741"/>
          <ac:spMkLst>
            <pc:docMk/>
            <pc:sldMk cId="3685078141" sldId="442"/>
            <ac:spMk id="24" creationId="{E8677FDA-D240-4FA9-AF92-52EAC37DF792}"/>
          </ac:spMkLst>
        </pc:spChg>
        <pc:spChg chg="topLvl">
          <ac:chgData name="Masaki Suzuki" userId="2c4feb2ed34ad1a7" providerId="Windows Live" clId="Web-{50ECFF70-5C0F-4C32-834B-12B3AC73A077}" dt="2021-05-22T06:13:12.181" v="729"/>
          <ac:spMkLst>
            <pc:docMk/>
            <pc:sldMk cId="3685078141" sldId="442"/>
            <ac:spMk id="25" creationId="{ACC99904-B104-4DD4-8211-2E798C720439}"/>
          </ac:spMkLst>
        </pc:spChg>
        <pc:spChg chg="add mod">
          <ac:chgData name="Masaki Suzuki" userId="2c4feb2ed34ad1a7" providerId="Windows Live" clId="Web-{50ECFF70-5C0F-4C32-834B-12B3AC73A077}" dt="2021-05-22T06:15:49.029" v="760" actId="1076"/>
          <ac:spMkLst>
            <pc:docMk/>
            <pc:sldMk cId="3685078141" sldId="442"/>
            <ac:spMk id="26" creationId="{DCDC69C6-0707-4357-B261-9984439E743C}"/>
          </ac:spMkLst>
        </pc:spChg>
        <pc:spChg chg="topLvl">
          <ac:chgData name="Masaki Suzuki" userId="2c4feb2ed34ad1a7" providerId="Windows Live" clId="Web-{50ECFF70-5C0F-4C32-834B-12B3AC73A077}" dt="2021-05-22T06:13:12.181" v="729"/>
          <ac:spMkLst>
            <pc:docMk/>
            <pc:sldMk cId="3685078141" sldId="442"/>
            <ac:spMk id="30" creationId="{305E3A26-0BDA-4F7F-B39A-19459DF46A42}"/>
          </ac:spMkLst>
        </pc:spChg>
        <pc:spChg chg="del">
          <ac:chgData name="Masaki Suzuki" userId="2c4feb2ed34ad1a7" providerId="Windows Live" clId="Web-{50ECFF70-5C0F-4C32-834B-12B3AC73A077}" dt="2021-05-22T06:12:34.009" v="724"/>
          <ac:spMkLst>
            <pc:docMk/>
            <pc:sldMk cId="3685078141" sldId="442"/>
            <ac:spMk id="32" creationId="{161591AF-A2BA-43DA-895E-665886C4D62D}"/>
          </ac:spMkLst>
        </pc:spChg>
        <pc:spChg chg="del">
          <ac:chgData name="Masaki Suzuki" userId="2c4feb2ed34ad1a7" providerId="Windows Live" clId="Web-{50ECFF70-5C0F-4C32-834B-12B3AC73A077}" dt="2021-05-22T06:12:31.915" v="723"/>
          <ac:spMkLst>
            <pc:docMk/>
            <pc:sldMk cId="3685078141" sldId="442"/>
            <ac:spMk id="33" creationId="{F5F580CE-C964-48FB-A9F7-04EDDCEB2073}"/>
          </ac:spMkLst>
        </pc:spChg>
        <pc:grpChg chg="add del mod">
          <ac:chgData name="Masaki Suzuki" userId="2c4feb2ed34ad1a7" providerId="Windows Live" clId="Web-{50ECFF70-5C0F-4C32-834B-12B3AC73A077}" dt="2021-05-22T06:13:12.181" v="729"/>
          <ac:grpSpMkLst>
            <pc:docMk/>
            <pc:sldMk cId="3685078141" sldId="442"/>
            <ac:grpSpMk id="5" creationId="{B3287E2A-42FE-439E-92D4-A335356ECACD}"/>
          </ac:grpSpMkLst>
        </pc:grpChg>
        <pc:picChg chg="mod">
          <ac:chgData name="Masaki Suzuki" userId="2c4feb2ed34ad1a7" providerId="Windows Live" clId="Web-{50ECFF70-5C0F-4C32-834B-12B3AC73A077}" dt="2021-05-22T06:10:17.053" v="655" actId="1076"/>
          <ac:picMkLst>
            <pc:docMk/>
            <pc:sldMk cId="3685078141" sldId="442"/>
            <ac:picMk id="3" creationId="{387F9BA8-E02F-4797-AE4E-52F0A786CA49}"/>
          </ac:picMkLst>
        </pc:picChg>
        <pc:picChg chg="mod">
          <ac:chgData name="Masaki Suzuki" userId="2c4feb2ed34ad1a7" providerId="Windows Live" clId="Web-{50ECFF70-5C0F-4C32-834B-12B3AC73A077}" dt="2021-05-22T06:12:14.477" v="717" actId="1076"/>
          <ac:picMkLst>
            <pc:docMk/>
            <pc:sldMk cId="3685078141" sldId="442"/>
            <ac:picMk id="4" creationId="{570667D6-E959-4EC4-BFDC-3284F3372590}"/>
          </ac:picMkLst>
        </pc:picChg>
        <pc:picChg chg="mod topLvl">
          <ac:chgData name="Masaki Suzuki" userId="2c4feb2ed34ad1a7" providerId="Windows Live" clId="Web-{50ECFF70-5C0F-4C32-834B-12B3AC73A077}" dt="2021-05-22T06:14:22.325" v="743" actId="1076"/>
          <ac:picMkLst>
            <pc:docMk/>
            <pc:sldMk cId="3685078141" sldId="442"/>
            <ac:picMk id="19" creationId="{58CC33F6-A366-4069-ADAF-B8C9F2DCE9C6}"/>
          </ac:picMkLst>
        </pc:picChg>
        <pc:cxnChg chg="topLvl">
          <ac:chgData name="Masaki Suzuki" userId="2c4feb2ed34ad1a7" providerId="Windows Live" clId="Web-{50ECFF70-5C0F-4C32-834B-12B3AC73A077}" dt="2021-05-22T06:13:12.181" v="729"/>
          <ac:cxnSpMkLst>
            <pc:docMk/>
            <pc:sldMk cId="3685078141" sldId="442"/>
            <ac:cxnSpMk id="10" creationId="{C627FE5F-C81F-4B2C-A38E-C5229DF388F3}"/>
          </ac:cxnSpMkLst>
        </pc:cxnChg>
        <pc:cxnChg chg="add mod">
          <ac:chgData name="Masaki Suzuki" userId="2c4feb2ed34ad1a7" providerId="Windows Live" clId="Web-{50ECFF70-5C0F-4C32-834B-12B3AC73A077}" dt="2021-05-22T06:13:37.011" v="735" actId="1076"/>
          <ac:cxnSpMkLst>
            <pc:docMk/>
            <pc:sldMk cId="3685078141" sldId="442"/>
            <ac:cxnSpMk id="18" creationId="{64AE455E-1482-4D01-93C2-FC33D519E4E3}"/>
          </ac:cxnSpMkLst>
        </pc:cxnChg>
        <pc:cxnChg chg="add mod">
          <ac:chgData name="Masaki Suzuki" userId="2c4feb2ed34ad1a7" providerId="Windows Live" clId="Web-{50ECFF70-5C0F-4C32-834B-12B3AC73A077}" dt="2021-05-22T06:14:35.856" v="747" actId="1076"/>
          <ac:cxnSpMkLst>
            <pc:docMk/>
            <pc:sldMk cId="3685078141" sldId="442"/>
            <ac:cxnSpMk id="20" creationId="{54F21D8A-5234-4154-807C-582AE262B2DA}"/>
          </ac:cxnSpMkLst>
        </pc:cxnChg>
        <pc:cxnChg chg="add del mod">
          <ac:chgData name="Masaki Suzuki" userId="2c4feb2ed34ad1a7" providerId="Windows Live" clId="Web-{50ECFF70-5C0F-4C32-834B-12B3AC73A077}" dt="2021-05-22T06:14:54.575" v="749"/>
          <ac:cxnSpMkLst>
            <pc:docMk/>
            <pc:sldMk cId="3685078141" sldId="442"/>
            <ac:cxnSpMk id="21" creationId="{34456B43-413B-42C9-B817-14E429891D0A}"/>
          </ac:cxnSpMkLst>
        </pc:cxnChg>
        <pc:cxnChg chg="del">
          <ac:chgData name="Masaki Suzuki" userId="2c4feb2ed34ad1a7" providerId="Windows Live" clId="Web-{50ECFF70-5C0F-4C32-834B-12B3AC73A077}" dt="2021-05-22T06:12:35.618" v="725"/>
          <ac:cxnSpMkLst>
            <pc:docMk/>
            <pc:sldMk cId="3685078141" sldId="442"/>
            <ac:cxnSpMk id="31" creationId="{39B55C4B-1D27-4B32-98C2-754D98109A61}"/>
          </ac:cxnSpMkLst>
        </pc:cxnChg>
      </pc:sldChg>
      <pc:sldChg chg="modSp add replId">
        <pc:chgData name="Masaki Suzuki" userId="2c4feb2ed34ad1a7" providerId="Windows Live" clId="Web-{50ECFF70-5C0F-4C32-834B-12B3AC73A077}" dt="2021-05-22T06:18:48.673" v="893" actId="20577"/>
        <pc:sldMkLst>
          <pc:docMk/>
          <pc:sldMk cId="3812554032" sldId="443"/>
        </pc:sldMkLst>
        <pc:spChg chg="mod">
          <ac:chgData name="Masaki Suzuki" userId="2c4feb2ed34ad1a7" providerId="Windows Live" clId="Web-{50ECFF70-5C0F-4C32-834B-12B3AC73A077}" dt="2021-05-22T06:18:48.673" v="893" actId="20577"/>
          <ac:spMkLst>
            <pc:docMk/>
            <pc:sldMk cId="3812554032" sldId="443"/>
            <ac:spMk id="6" creationId="{5FD2ECB2-1C1A-40DA-AEDF-CF340048781A}"/>
          </ac:spMkLst>
        </pc:spChg>
        <pc:spChg chg="mod">
          <ac:chgData name="Masaki Suzuki" userId="2c4feb2ed34ad1a7" providerId="Windows Live" clId="Web-{50ECFF70-5C0F-4C32-834B-12B3AC73A077}" dt="2021-05-22T06:18:36.533" v="892" actId="20577"/>
          <ac:spMkLst>
            <pc:docMk/>
            <pc:sldMk cId="3812554032" sldId="443"/>
            <ac:spMk id="11" creationId="{6767F72A-B215-4DDD-8F1E-F5C7B53A0E3B}"/>
          </ac:spMkLst>
        </pc:spChg>
      </pc:sldChg>
    </pc:docChg>
  </pc:docChgLst>
  <pc:docChgLst>
    <pc:chgData name="Masaki Suzuki" userId="2c4feb2ed34ad1a7" providerId="Windows Live" clId="Web-{F751D204-6527-4BC1-B169-F3C6E0C64F53}"/>
    <pc:docChg chg="modSld">
      <pc:chgData name="Masaki Suzuki" userId="2c4feb2ed34ad1a7" providerId="Windows Live" clId="Web-{F751D204-6527-4BC1-B169-F3C6E0C64F53}" dt="2021-05-20T00:13:31.600" v="22" actId="20577"/>
      <pc:docMkLst>
        <pc:docMk/>
      </pc:docMkLst>
      <pc:sldChg chg="delSp modSp">
        <pc:chgData name="Masaki Suzuki" userId="2c4feb2ed34ad1a7" providerId="Windows Live" clId="Web-{F751D204-6527-4BC1-B169-F3C6E0C64F53}" dt="2021-05-20T00:13:01.114" v="12" actId="1076"/>
        <pc:sldMkLst>
          <pc:docMk/>
          <pc:sldMk cId="417884195" sldId="356"/>
        </pc:sldMkLst>
        <pc:spChg chg="mod">
          <ac:chgData name="Masaki Suzuki" userId="2c4feb2ed34ad1a7" providerId="Windows Live" clId="Web-{F751D204-6527-4BC1-B169-F3C6E0C64F53}" dt="2021-05-20T00:12:59.068" v="11" actId="1076"/>
          <ac:spMkLst>
            <pc:docMk/>
            <pc:sldMk cId="417884195" sldId="356"/>
            <ac:spMk id="2" creationId="{8A2E0526-55FE-49DC-A249-8E7930DEA3AF}"/>
          </ac:spMkLst>
        </pc:spChg>
        <pc:spChg chg="mod">
          <ac:chgData name="Masaki Suzuki" userId="2c4feb2ed34ad1a7" providerId="Windows Live" clId="Web-{F751D204-6527-4BC1-B169-F3C6E0C64F53}" dt="2021-05-20T00:13:01.114" v="12" actId="1076"/>
          <ac:spMkLst>
            <pc:docMk/>
            <pc:sldMk cId="417884195" sldId="356"/>
            <ac:spMk id="16" creationId="{EE46083A-AB63-43FE-A3A7-C078F8E56F72}"/>
          </ac:spMkLst>
        </pc:spChg>
        <pc:spChg chg="mod">
          <ac:chgData name="Masaki Suzuki" userId="2c4feb2ed34ad1a7" providerId="Windows Live" clId="Web-{F751D204-6527-4BC1-B169-F3C6E0C64F53}" dt="2021-05-20T00:12:54.989" v="10" actId="1076"/>
          <ac:spMkLst>
            <pc:docMk/>
            <pc:sldMk cId="417884195" sldId="356"/>
            <ac:spMk id="18" creationId="{60673B82-E443-4AA9-9308-7F7198CAA02A}"/>
          </ac:spMkLst>
        </pc:spChg>
        <pc:spChg chg="mod">
          <ac:chgData name="Masaki Suzuki" userId="2c4feb2ed34ad1a7" providerId="Windows Live" clId="Web-{F751D204-6527-4BC1-B169-F3C6E0C64F53}" dt="2021-05-20T00:12:27.286" v="5" actId="20577"/>
          <ac:spMkLst>
            <pc:docMk/>
            <pc:sldMk cId="417884195" sldId="356"/>
            <ac:spMk id="193" creationId="{00000000-0000-0000-0000-000000000000}"/>
          </ac:spMkLst>
        </pc:spChg>
        <pc:picChg chg="del mod">
          <ac:chgData name="Masaki Suzuki" userId="2c4feb2ed34ad1a7" providerId="Windows Live" clId="Web-{F751D204-6527-4BC1-B169-F3C6E0C64F53}" dt="2021-05-20T00:12:11.051" v="2"/>
          <ac:picMkLst>
            <pc:docMk/>
            <pc:sldMk cId="417884195" sldId="356"/>
            <ac:picMk id="11" creationId="{EE4A41E2-D9B2-4D49-9C4B-F14C4C09157E}"/>
          </ac:picMkLst>
        </pc:picChg>
        <pc:picChg chg="del">
          <ac:chgData name="Masaki Suzuki" userId="2c4feb2ed34ad1a7" providerId="Windows Live" clId="Web-{F751D204-6527-4BC1-B169-F3C6E0C64F53}" dt="2021-05-20T00:12:10.254" v="1"/>
          <ac:picMkLst>
            <pc:docMk/>
            <pc:sldMk cId="417884195" sldId="356"/>
            <ac:picMk id="13" creationId="{FFCE94E5-7FC4-4EC7-8440-4F3D3AA40971}"/>
          </ac:picMkLst>
        </pc:picChg>
      </pc:sldChg>
      <pc:sldChg chg="modSp">
        <pc:chgData name="Masaki Suzuki" userId="2c4feb2ed34ad1a7" providerId="Windows Live" clId="Web-{F751D204-6527-4BC1-B169-F3C6E0C64F53}" dt="2021-05-20T00:13:31.600" v="22" actId="20577"/>
        <pc:sldMkLst>
          <pc:docMk/>
          <pc:sldMk cId="1670774392" sldId="408"/>
        </pc:sldMkLst>
        <pc:spChg chg="mod">
          <ac:chgData name="Masaki Suzuki" userId="2c4feb2ed34ad1a7" providerId="Windows Live" clId="Web-{F751D204-6527-4BC1-B169-F3C6E0C64F53}" dt="2021-05-20T00:13:31.600" v="22" actId="20577"/>
          <ac:spMkLst>
            <pc:docMk/>
            <pc:sldMk cId="1670774392" sldId="408"/>
            <ac:spMk id="193" creationId="{00000000-0000-0000-0000-000000000000}"/>
          </ac:spMkLst>
        </pc:spChg>
      </pc:sldChg>
    </pc:docChg>
  </pc:docChgLst>
  <pc:docChgLst>
    <pc:chgData name="Masaki Suzuki" userId="2c4feb2ed34ad1a7" providerId="Windows Live" clId="Web-{2092D406-A5CC-404A-91E7-078423295496}"/>
    <pc:docChg chg="addSld modSld">
      <pc:chgData name="Masaki Suzuki" userId="2c4feb2ed34ad1a7" providerId="Windows Live" clId="Web-{2092D406-A5CC-404A-91E7-078423295496}" dt="2021-05-15T02:20:31.292" v="755" actId="20577"/>
      <pc:docMkLst>
        <pc:docMk/>
      </pc:docMkLst>
      <pc:sldChg chg="addSp delSp modSp">
        <pc:chgData name="Masaki Suzuki" userId="2c4feb2ed34ad1a7" providerId="Windows Live" clId="Web-{2092D406-A5CC-404A-91E7-078423295496}" dt="2021-05-15T01:20:26.838" v="16" actId="1076"/>
        <pc:sldMkLst>
          <pc:docMk/>
          <pc:sldMk cId="0" sldId="258"/>
        </pc:sldMkLst>
        <pc:spChg chg="add">
          <ac:chgData name="Masaki Suzuki" userId="2c4feb2ed34ad1a7" providerId="Windows Live" clId="Web-{2092D406-A5CC-404A-91E7-078423295496}" dt="2021-05-15T01:19:38.244" v="7"/>
          <ac:spMkLst>
            <pc:docMk/>
            <pc:sldMk cId="0" sldId="258"/>
            <ac:spMk id="9" creationId="{12B476F8-B43B-4935-9999-1837C346ED34}"/>
          </ac:spMkLst>
        </pc:spChg>
        <pc:spChg chg="add">
          <ac:chgData name="Masaki Suzuki" userId="2c4feb2ed34ad1a7" providerId="Windows Live" clId="Web-{2092D406-A5CC-404A-91E7-078423295496}" dt="2021-05-15T01:19:56.431" v="10"/>
          <ac:spMkLst>
            <pc:docMk/>
            <pc:sldMk cId="0" sldId="258"/>
            <ac:spMk id="11" creationId="{C8551E15-17E1-40F5-8825-6B4BE6D00CE1}"/>
          </ac:spMkLst>
        </pc:spChg>
        <pc:spChg chg="mod">
          <ac:chgData name="Masaki Suzuki" userId="2c4feb2ed34ad1a7" providerId="Windows Live" clId="Web-{2092D406-A5CC-404A-91E7-078423295496}" dt="2021-05-15T01:20:17.025" v="14" actId="1076"/>
          <ac:spMkLst>
            <pc:docMk/>
            <pc:sldMk cId="0" sldId="258"/>
            <ac:spMk id="135" creationId="{00000000-0000-0000-0000-000000000000}"/>
          </ac:spMkLst>
        </pc:spChg>
        <pc:spChg chg="del">
          <ac:chgData name="Masaki Suzuki" userId="2c4feb2ed34ad1a7" providerId="Windows Live" clId="Web-{2092D406-A5CC-404A-91E7-078423295496}" dt="2021-05-15T01:19:29.400" v="6"/>
          <ac:spMkLst>
            <pc:docMk/>
            <pc:sldMk cId="0" sldId="258"/>
            <ac:spMk id="136" creationId="{00000000-0000-0000-0000-000000000000}"/>
          </ac:spMkLst>
        </pc:spChg>
        <pc:picChg chg="add mod ord">
          <ac:chgData name="Masaki Suzuki" userId="2c4feb2ed34ad1a7" providerId="Windows Live" clId="Web-{2092D406-A5CC-404A-91E7-078423295496}" dt="2021-05-15T01:20:14.244" v="13" actId="1076"/>
          <ac:picMkLst>
            <pc:docMk/>
            <pc:sldMk cId="0" sldId="258"/>
            <ac:picMk id="2" creationId="{F34B7190-2257-485F-9F38-B3C988E75C35}"/>
          </ac:picMkLst>
        </pc:picChg>
        <pc:picChg chg="add mod">
          <ac:chgData name="Masaki Suzuki" userId="2c4feb2ed34ad1a7" providerId="Windows Live" clId="Web-{2092D406-A5CC-404A-91E7-078423295496}" dt="2021-05-15T01:19:24.962" v="4" actId="1076"/>
          <ac:picMkLst>
            <pc:docMk/>
            <pc:sldMk cId="0" sldId="258"/>
            <ac:picMk id="3" creationId="{31716B32-0996-4B37-9A65-733D5FD5B884}"/>
          </ac:picMkLst>
        </pc:picChg>
        <pc:picChg chg="add mod">
          <ac:chgData name="Masaki Suzuki" userId="2c4feb2ed34ad1a7" providerId="Windows Live" clId="Web-{2092D406-A5CC-404A-91E7-078423295496}" dt="2021-05-15T01:19:51.478" v="9" actId="1076"/>
          <ac:picMkLst>
            <pc:docMk/>
            <pc:sldMk cId="0" sldId="258"/>
            <ac:picMk id="4" creationId="{E4439EC0-321A-4032-A863-5437C1971CE3}"/>
          </ac:picMkLst>
        </pc:picChg>
        <pc:picChg chg="add mod">
          <ac:chgData name="Masaki Suzuki" userId="2c4feb2ed34ad1a7" providerId="Windows Live" clId="Web-{2092D406-A5CC-404A-91E7-078423295496}" dt="2021-05-15T01:20:26.838" v="16" actId="1076"/>
          <ac:picMkLst>
            <pc:docMk/>
            <pc:sldMk cId="0" sldId="258"/>
            <ac:picMk id="5" creationId="{CF11F79F-E8A1-48A7-977E-343BBE6523C1}"/>
          </ac:picMkLst>
        </pc:picChg>
        <pc:picChg chg="del">
          <ac:chgData name="Masaki Suzuki" userId="2c4feb2ed34ad1a7" providerId="Windows Live" clId="Web-{2092D406-A5CC-404A-91E7-078423295496}" dt="2021-05-15T01:19:27.259" v="5"/>
          <ac:picMkLst>
            <pc:docMk/>
            <pc:sldMk cId="0" sldId="258"/>
            <ac:picMk id="134" creationId="{00000000-0000-0000-0000-000000000000}"/>
          </ac:picMkLst>
        </pc:picChg>
      </pc:sldChg>
      <pc:sldChg chg="delSp modSp">
        <pc:chgData name="Masaki Suzuki" userId="2c4feb2ed34ad1a7" providerId="Windows Live" clId="Web-{2092D406-A5CC-404A-91E7-078423295496}" dt="2021-05-15T01:24:51.127" v="78" actId="1076"/>
        <pc:sldMkLst>
          <pc:docMk/>
          <pc:sldMk cId="417884195" sldId="356"/>
        </pc:sldMkLst>
        <pc:spChg chg="mod">
          <ac:chgData name="Masaki Suzuki" userId="2c4feb2ed34ad1a7" providerId="Windows Live" clId="Web-{2092D406-A5CC-404A-91E7-078423295496}" dt="2021-05-15T01:21:38.808" v="31" actId="20577"/>
          <ac:spMkLst>
            <pc:docMk/>
            <pc:sldMk cId="417884195" sldId="356"/>
            <ac:spMk id="2" creationId="{8A2E0526-55FE-49DC-A249-8E7930DEA3AF}"/>
          </ac:spMkLst>
        </pc:spChg>
        <pc:spChg chg="mod">
          <ac:chgData name="Masaki Suzuki" userId="2c4feb2ed34ad1a7" providerId="Windows Live" clId="Web-{2092D406-A5CC-404A-91E7-078423295496}" dt="2021-05-15T01:21:26.698" v="27" actId="1076"/>
          <ac:spMkLst>
            <pc:docMk/>
            <pc:sldMk cId="417884195" sldId="356"/>
            <ac:spMk id="3" creationId="{8CC80356-C1A5-4ED7-A2FC-EABBE4275189}"/>
          </ac:spMkLst>
        </pc:spChg>
        <pc:spChg chg="del">
          <ac:chgData name="Masaki Suzuki" userId="2c4feb2ed34ad1a7" providerId="Windows Live" clId="Web-{2092D406-A5CC-404A-91E7-078423295496}" dt="2021-05-15T01:23:44.392" v="49"/>
          <ac:spMkLst>
            <pc:docMk/>
            <pc:sldMk cId="417884195" sldId="356"/>
            <ac:spMk id="17" creationId="{9375C86A-304D-4244-83A0-D68EC662C475}"/>
          </ac:spMkLst>
        </pc:spChg>
        <pc:spChg chg="mod">
          <ac:chgData name="Masaki Suzuki" userId="2c4feb2ed34ad1a7" providerId="Windows Live" clId="Web-{2092D406-A5CC-404A-91E7-078423295496}" dt="2021-05-15T01:23:42.860" v="48" actId="14100"/>
          <ac:spMkLst>
            <pc:docMk/>
            <pc:sldMk cId="417884195" sldId="356"/>
            <ac:spMk id="18" creationId="{60673B82-E443-4AA9-9308-7F7198CAA02A}"/>
          </ac:spMkLst>
        </pc:spChg>
        <pc:spChg chg="mod">
          <ac:chgData name="Masaki Suzuki" userId="2c4feb2ed34ad1a7" providerId="Windows Live" clId="Web-{2092D406-A5CC-404A-91E7-078423295496}" dt="2021-05-15T01:20:56.542" v="20" actId="20577"/>
          <ac:spMkLst>
            <pc:docMk/>
            <pc:sldMk cId="417884195" sldId="356"/>
            <ac:spMk id="192" creationId="{00000000-0000-0000-0000-000000000000}"/>
          </ac:spMkLst>
        </pc:spChg>
        <pc:spChg chg="mod">
          <ac:chgData name="Masaki Suzuki" userId="2c4feb2ed34ad1a7" providerId="Windows Live" clId="Web-{2092D406-A5CC-404A-91E7-078423295496}" dt="2021-05-15T01:24:33.549" v="75" actId="20577"/>
          <ac:spMkLst>
            <pc:docMk/>
            <pc:sldMk cId="417884195" sldId="356"/>
            <ac:spMk id="193" creationId="{00000000-0000-0000-0000-000000000000}"/>
          </ac:spMkLst>
        </pc:spChg>
        <pc:picChg chg="mod">
          <ac:chgData name="Masaki Suzuki" userId="2c4feb2ed34ad1a7" providerId="Windows Live" clId="Web-{2092D406-A5CC-404A-91E7-078423295496}" dt="2021-05-15T01:24:51.127" v="78" actId="1076"/>
          <ac:picMkLst>
            <pc:docMk/>
            <pc:sldMk cId="417884195" sldId="356"/>
            <ac:picMk id="11" creationId="{EE4A41E2-D9B2-4D49-9C4B-F14C4C09157E}"/>
          </ac:picMkLst>
        </pc:picChg>
      </pc:sldChg>
      <pc:sldChg chg="modSp">
        <pc:chgData name="Masaki Suzuki" userId="2c4feb2ed34ad1a7" providerId="Windows Live" clId="Web-{2092D406-A5CC-404A-91E7-078423295496}" dt="2021-05-15T01:29:52.306" v="114" actId="20577"/>
        <pc:sldMkLst>
          <pc:docMk/>
          <pc:sldMk cId="3494560453" sldId="368"/>
        </pc:sldMkLst>
        <pc:spChg chg="mod">
          <ac:chgData name="Masaki Suzuki" userId="2c4feb2ed34ad1a7" providerId="Windows Live" clId="Web-{2092D406-A5CC-404A-91E7-078423295496}" dt="2021-05-15T01:29:47.525" v="113" actId="20577"/>
          <ac:spMkLst>
            <pc:docMk/>
            <pc:sldMk cId="3494560453" sldId="368"/>
            <ac:spMk id="2" creationId="{89E8158B-5EEC-45B0-8FEB-AB7342825C24}"/>
          </ac:spMkLst>
        </pc:spChg>
        <pc:spChg chg="mod">
          <ac:chgData name="Masaki Suzuki" userId="2c4feb2ed34ad1a7" providerId="Windows Live" clId="Web-{2092D406-A5CC-404A-91E7-078423295496}" dt="2021-05-15T01:29:52.306" v="114" actId="20577"/>
          <ac:spMkLst>
            <pc:docMk/>
            <pc:sldMk cId="3494560453" sldId="368"/>
            <ac:spMk id="4" creationId="{6AA9D3DE-B8CD-4F94-B4F0-925099F9DDE5}"/>
          </ac:spMkLst>
        </pc:spChg>
        <pc:spChg chg="mod">
          <ac:chgData name="Masaki Suzuki" userId="2c4feb2ed34ad1a7" providerId="Windows Live" clId="Web-{2092D406-A5CC-404A-91E7-078423295496}" dt="2021-05-15T01:29:07.228" v="105" actId="1076"/>
          <ac:spMkLst>
            <pc:docMk/>
            <pc:sldMk cId="3494560453" sldId="368"/>
            <ac:spMk id="7" creationId="{59823A91-67DA-4DA1-AFD3-629BADB5BE14}"/>
          </ac:spMkLst>
        </pc:spChg>
      </pc:sldChg>
      <pc:sldChg chg="delSp modSp">
        <pc:chgData name="Masaki Suzuki" userId="2c4feb2ed34ad1a7" providerId="Windows Live" clId="Web-{2092D406-A5CC-404A-91E7-078423295496}" dt="2021-05-15T01:28:34.024" v="99"/>
        <pc:sldMkLst>
          <pc:docMk/>
          <pc:sldMk cId="1075103814" sldId="373"/>
        </pc:sldMkLst>
        <pc:spChg chg="mod">
          <ac:chgData name="Masaki Suzuki" userId="2c4feb2ed34ad1a7" providerId="Windows Live" clId="Web-{2092D406-A5CC-404A-91E7-078423295496}" dt="2021-05-15T01:27:31.132" v="97" actId="20577"/>
          <ac:spMkLst>
            <pc:docMk/>
            <pc:sldMk cId="1075103814" sldId="373"/>
            <ac:spMk id="7" creationId="{59823A91-67DA-4DA1-AFD3-629BADB5BE14}"/>
          </ac:spMkLst>
        </pc:spChg>
        <pc:spChg chg="del">
          <ac:chgData name="Masaki Suzuki" userId="2c4feb2ed34ad1a7" providerId="Windows Live" clId="Web-{2092D406-A5CC-404A-91E7-078423295496}" dt="2021-05-15T01:28:32.165" v="98"/>
          <ac:spMkLst>
            <pc:docMk/>
            <pc:sldMk cId="1075103814" sldId="373"/>
            <ac:spMk id="11" creationId="{1E6485E0-4E0A-410D-8447-C900B67005A8}"/>
          </ac:spMkLst>
        </pc:spChg>
        <pc:picChg chg="del">
          <ac:chgData name="Masaki Suzuki" userId="2c4feb2ed34ad1a7" providerId="Windows Live" clId="Web-{2092D406-A5CC-404A-91E7-078423295496}" dt="2021-05-15T01:28:34.024" v="99"/>
          <ac:picMkLst>
            <pc:docMk/>
            <pc:sldMk cId="1075103814" sldId="373"/>
            <ac:picMk id="9" creationId="{7E780605-A0A8-49DA-A5A9-0FA709FBA490}"/>
          </ac:picMkLst>
        </pc:picChg>
      </pc:sldChg>
      <pc:sldChg chg="addSp modSp add replId">
        <pc:chgData name="Masaki Suzuki" userId="2c4feb2ed34ad1a7" providerId="Windows Live" clId="Web-{2092D406-A5CC-404A-91E7-078423295496}" dt="2021-05-15T01:32:38.153" v="191" actId="20577"/>
        <pc:sldMkLst>
          <pc:docMk/>
          <pc:sldMk cId="3407783894" sldId="374"/>
        </pc:sldMkLst>
        <pc:spChg chg="add mod">
          <ac:chgData name="Masaki Suzuki" userId="2c4feb2ed34ad1a7" providerId="Windows Live" clId="Web-{2092D406-A5CC-404A-91E7-078423295496}" dt="2021-05-15T01:31:30.308" v="188" actId="20577"/>
          <ac:spMkLst>
            <pc:docMk/>
            <pc:sldMk cId="3407783894" sldId="374"/>
            <ac:spMk id="6" creationId="{5FD2ECB2-1C1A-40DA-AEDF-CF340048781A}"/>
          </ac:spMkLst>
        </pc:spChg>
        <pc:spChg chg="mod">
          <ac:chgData name="Masaki Suzuki" userId="2c4feb2ed34ad1a7" providerId="Windows Live" clId="Web-{2092D406-A5CC-404A-91E7-078423295496}" dt="2021-05-15T01:32:38.153" v="191" actId="20577"/>
          <ac:spMkLst>
            <pc:docMk/>
            <pc:sldMk cId="3407783894" sldId="374"/>
            <ac:spMk id="7" creationId="{59823A91-67DA-4DA1-AFD3-629BADB5BE14}"/>
          </ac:spMkLst>
        </pc:spChg>
        <pc:picChg chg="add">
          <ac:chgData name="Masaki Suzuki" userId="2c4feb2ed34ad1a7" providerId="Windows Live" clId="Web-{2092D406-A5CC-404A-91E7-078423295496}" dt="2021-05-15T01:30:11.323" v="118"/>
          <ac:picMkLst>
            <pc:docMk/>
            <pc:sldMk cId="3407783894" sldId="374"/>
            <ac:picMk id="3" creationId="{387F9BA8-E02F-4797-AE4E-52F0A786CA49}"/>
          </ac:picMkLst>
        </pc:picChg>
        <pc:picChg chg="mod">
          <ac:chgData name="Masaki Suzuki" userId="2c4feb2ed34ad1a7" providerId="Windows Live" clId="Web-{2092D406-A5CC-404A-91E7-078423295496}" dt="2021-05-15T01:30:01.901" v="116" actId="1076"/>
          <ac:picMkLst>
            <pc:docMk/>
            <pc:sldMk cId="3407783894" sldId="374"/>
            <ac:picMk id="5" creationId="{4C2B375E-93AB-427D-AE42-5015E01ECDF9}"/>
          </ac:picMkLst>
        </pc:picChg>
      </pc:sldChg>
      <pc:sldChg chg="delSp modSp add replId">
        <pc:chgData name="Masaki Suzuki" userId="2c4feb2ed34ad1a7" providerId="Windows Live" clId="Web-{2092D406-A5CC-404A-91E7-078423295496}" dt="2021-05-15T01:40:31.857" v="206"/>
        <pc:sldMkLst>
          <pc:docMk/>
          <pc:sldMk cId="3928626547" sldId="375"/>
        </pc:sldMkLst>
        <pc:spChg chg="mod">
          <ac:chgData name="Masaki Suzuki" userId="2c4feb2ed34ad1a7" providerId="Windows Live" clId="Web-{2092D406-A5CC-404A-91E7-078423295496}" dt="2021-05-15T01:33:02.419" v="200" actId="20577"/>
          <ac:spMkLst>
            <pc:docMk/>
            <pc:sldMk cId="3928626547" sldId="375"/>
            <ac:spMk id="6" creationId="{5FD2ECB2-1C1A-40DA-AEDF-CF340048781A}"/>
          </ac:spMkLst>
        </pc:spChg>
        <pc:spChg chg="del">
          <ac:chgData name="Masaki Suzuki" userId="2c4feb2ed34ad1a7" providerId="Windows Live" clId="Web-{2092D406-A5CC-404A-91E7-078423295496}" dt="2021-05-15T01:40:30.092" v="205"/>
          <ac:spMkLst>
            <pc:docMk/>
            <pc:sldMk cId="3928626547" sldId="375"/>
            <ac:spMk id="8" creationId="{38367C0E-DDA2-47FC-BB3D-25C2E6B88595}"/>
          </ac:spMkLst>
        </pc:spChg>
        <pc:picChg chg="ord">
          <ac:chgData name="Masaki Suzuki" userId="2c4feb2ed34ad1a7" providerId="Windows Live" clId="Web-{2092D406-A5CC-404A-91E7-078423295496}" dt="2021-05-15T01:40:27.623" v="204"/>
          <ac:picMkLst>
            <pc:docMk/>
            <pc:sldMk cId="3928626547" sldId="375"/>
            <ac:picMk id="4" creationId="{04AFB3C2-AE39-4B29-AD38-A06208858D20}"/>
          </ac:picMkLst>
        </pc:picChg>
        <pc:picChg chg="del">
          <ac:chgData name="Masaki Suzuki" userId="2c4feb2ed34ad1a7" providerId="Windows Live" clId="Web-{2092D406-A5CC-404A-91E7-078423295496}" dt="2021-05-15T01:40:31.857" v="206"/>
          <ac:picMkLst>
            <pc:docMk/>
            <pc:sldMk cId="3928626547" sldId="375"/>
            <ac:picMk id="15" creationId="{B496D40E-D8B3-4FED-AE58-04C3273F4DDA}"/>
          </ac:picMkLst>
        </pc:picChg>
      </pc:sldChg>
      <pc:sldChg chg="addSp delSp modSp add replId">
        <pc:chgData name="Masaki Suzuki" userId="2c4feb2ed34ad1a7" providerId="Windows Live" clId="Web-{2092D406-A5CC-404A-91E7-078423295496}" dt="2021-05-15T02:20:31.292" v="755" actId="20577"/>
        <pc:sldMkLst>
          <pc:docMk/>
          <pc:sldMk cId="1559355560" sldId="376"/>
        </pc:sldMkLst>
        <pc:spChg chg="mod">
          <ac:chgData name="Masaki Suzuki" userId="2c4feb2ed34ad1a7" providerId="Windows Live" clId="Web-{2092D406-A5CC-404A-91E7-078423295496}" dt="2021-05-15T02:20:31.292" v="755" actId="20577"/>
          <ac:spMkLst>
            <pc:docMk/>
            <pc:sldMk cId="1559355560" sldId="376"/>
            <ac:spMk id="6" creationId="{5FD2ECB2-1C1A-40DA-AEDF-CF340048781A}"/>
          </ac:spMkLst>
        </pc:spChg>
        <pc:spChg chg="mod">
          <ac:chgData name="Masaki Suzuki" userId="2c4feb2ed34ad1a7" providerId="Windows Live" clId="Web-{2092D406-A5CC-404A-91E7-078423295496}" dt="2021-05-15T02:20:05.198" v="753" actId="1076"/>
          <ac:spMkLst>
            <pc:docMk/>
            <pc:sldMk cId="1559355560" sldId="376"/>
            <ac:spMk id="7" creationId="{59823A91-67DA-4DA1-AFD3-629BADB5BE14}"/>
          </ac:spMkLst>
        </pc:spChg>
        <pc:spChg chg="del">
          <ac:chgData name="Masaki Suzuki" userId="2c4feb2ed34ad1a7" providerId="Windows Live" clId="Web-{2092D406-A5CC-404A-91E7-078423295496}" dt="2021-05-15T01:40:37.639" v="208"/>
          <ac:spMkLst>
            <pc:docMk/>
            <pc:sldMk cId="1559355560" sldId="376"/>
            <ac:spMk id="8" creationId="{38367C0E-DDA2-47FC-BB3D-25C2E6B88595}"/>
          </ac:spMkLst>
        </pc:spChg>
        <pc:picChg chg="mod">
          <ac:chgData name="Masaki Suzuki" userId="2c4feb2ed34ad1a7" providerId="Windows Live" clId="Web-{2092D406-A5CC-404A-91E7-078423295496}" dt="2021-05-15T01:51:07.027" v="409" actId="1076"/>
          <ac:picMkLst>
            <pc:docMk/>
            <pc:sldMk cId="1559355560" sldId="376"/>
            <ac:picMk id="3" creationId="{387F9BA8-E02F-4797-AE4E-52F0A786CA49}"/>
          </ac:picMkLst>
        </pc:picChg>
        <pc:picChg chg="del">
          <ac:chgData name="Masaki Suzuki" userId="2c4feb2ed34ad1a7" providerId="Windows Live" clId="Web-{2092D406-A5CC-404A-91E7-078423295496}" dt="2021-05-15T01:40:20.654" v="202"/>
          <ac:picMkLst>
            <pc:docMk/>
            <pc:sldMk cId="1559355560" sldId="376"/>
            <ac:picMk id="4" creationId="{04AFB3C2-AE39-4B29-AD38-A06208858D20}"/>
          </ac:picMkLst>
        </pc:picChg>
        <pc:picChg chg="mod">
          <ac:chgData name="Masaki Suzuki" userId="2c4feb2ed34ad1a7" providerId="Windows Live" clId="Web-{2092D406-A5CC-404A-91E7-078423295496}" dt="2021-05-15T01:51:11.730" v="410" actId="1076"/>
          <ac:picMkLst>
            <pc:docMk/>
            <pc:sldMk cId="1559355560" sldId="376"/>
            <ac:picMk id="5" creationId="{4C2B375E-93AB-427D-AE42-5015E01ECDF9}"/>
          </ac:picMkLst>
        </pc:picChg>
        <pc:picChg chg="add del mod">
          <ac:chgData name="Masaki Suzuki" userId="2c4feb2ed34ad1a7" providerId="Windows Live" clId="Web-{2092D406-A5CC-404A-91E7-078423295496}" dt="2021-05-15T01:42:10.046" v="213"/>
          <ac:picMkLst>
            <pc:docMk/>
            <pc:sldMk cId="1559355560" sldId="376"/>
            <ac:picMk id="9" creationId="{71A1F243-DDE3-4BBE-8054-432A21CD9C31}"/>
          </ac:picMkLst>
        </pc:picChg>
        <pc:picChg chg="add mod ord">
          <ac:chgData name="Masaki Suzuki" userId="2c4feb2ed34ad1a7" providerId="Windows Live" clId="Web-{2092D406-A5CC-404A-91E7-078423295496}" dt="2021-05-15T02:20:09.464" v="754"/>
          <ac:picMkLst>
            <pc:docMk/>
            <pc:sldMk cId="1559355560" sldId="376"/>
            <ac:picMk id="10" creationId="{6D1DA3DE-50D1-4596-A6A5-983ECCEEC457}"/>
          </ac:picMkLst>
        </pc:picChg>
        <pc:picChg chg="del">
          <ac:chgData name="Masaki Suzuki" userId="2c4feb2ed34ad1a7" providerId="Windows Live" clId="Web-{2092D406-A5CC-404A-91E7-078423295496}" dt="2021-05-15T01:40:37.654" v="209"/>
          <ac:picMkLst>
            <pc:docMk/>
            <pc:sldMk cId="1559355560" sldId="376"/>
            <ac:picMk id="15" creationId="{B496D40E-D8B3-4FED-AE58-04C3273F4DDA}"/>
          </ac:picMkLst>
        </pc:picChg>
      </pc:sldChg>
      <pc:sldChg chg="modSp add replId">
        <pc:chgData name="Masaki Suzuki" userId="2c4feb2ed34ad1a7" providerId="Windows Live" clId="Web-{2092D406-A5CC-404A-91E7-078423295496}" dt="2021-05-15T01:58:04.346" v="531" actId="20577"/>
        <pc:sldMkLst>
          <pc:docMk/>
          <pc:sldMk cId="2849891946" sldId="377"/>
        </pc:sldMkLst>
        <pc:spChg chg="mod">
          <ac:chgData name="Masaki Suzuki" userId="2c4feb2ed34ad1a7" providerId="Windows Live" clId="Web-{2092D406-A5CC-404A-91E7-078423295496}" dt="2021-05-15T01:57:21.111" v="493" actId="20577"/>
          <ac:spMkLst>
            <pc:docMk/>
            <pc:sldMk cId="2849891946" sldId="377"/>
            <ac:spMk id="6" creationId="{5FD2ECB2-1C1A-40DA-AEDF-CF340048781A}"/>
          </ac:spMkLst>
        </pc:spChg>
        <pc:spChg chg="mod">
          <ac:chgData name="Masaki Suzuki" userId="2c4feb2ed34ad1a7" providerId="Windows Live" clId="Web-{2092D406-A5CC-404A-91E7-078423295496}" dt="2021-05-15T01:58:04.346" v="531" actId="20577"/>
          <ac:spMkLst>
            <pc:docMk/>
            <pc:sldMk cId="2849891946" sldId="377"/>
            <ac:spMk id="7" creationId="{59823A91-67DA-4DA1-AFD3-629BADB5BE14}"/>
          </ac:spMkLst>
        </pc:spChg>
      </pc:sldChg>
      <pc:sldChg chg="add replId">
        <pc:chgData name="Masaki Suzuki" userId="2c4feb2ed34ad1a7" providerId="Windows Live" clId="Web-{2092D406-A5CC-404A-91E7-078423295496}" dt="2021-05-15T01:58:14.893" v="532"/>
        <pc:sldMkLst>
          <pc:docMk/>
          <pc:sldMk cId="4246320596" sldId="378"/>
        </pc:sldMkLst>
      </pc:sldChg>
      <pc:sldChg chg="addSp delSp modSp add replId">
        <pc:chgData name="Masaki Suzuki" userId="2c4feb2ed34ad1a7" providerId="Windows Live" clId="Web-{2092D406-A5CC-404A-91E7-078423295496}" dt="2021-05-15T02:02:21.365" v="587"/>
        <pc:sldMkLst>
          <pc:docMk/>
          <pc:sldMk cId="3351413083" sldId="379"/>
        </pc:sldMkLst>
        <pc:spChg chg="mod">
          <ac:chgData name="Masaki Suzuki" userId="2c4feb2ed34ad1a7" providerId="Windows Live" clId="Web-{2092D406-A5CC-404A-91E7-078423295496}" dt="2021-05-15T01:59:46.363" v="579" actId="20577"/>
          <ac:spMkLst>
            <pc:docMk/>
            <pc:sldMk cId="3351413083" sldId="379"/>
            <ac:spMk id="6" creationId="{5FD2ECB2-1C1A-40DA-AEDF-CF340048781A}"/>
          </ac:spMkLst>
        </pc:spChg>
        <pc:spChg chg="del">
          <ac:chgData name="Masaki Suzuki" userId="2c4feb2ed34ad1a7" providerId="Windows Live" clId="Web-{2092D406-A5CC-404A-91E7-078423295496}" dt="2021-05-15T02:02:18.256" v="586"/>
          <ac:spMkLst>
            <pc:docMk/>
            <pc:sldMk cId="3351413083" sldId="379"/>
            <ac:spMk id="7" creationId="{59823A91-67DA-4DA1-AFD3-629BADB5BE14}"/>
          </ac:spMkLst>
        </pc:spChg>
        <pc:picChg chg="add del mod">
          <ac:chgData name="Masaki Suzuki" userId="2c4feb2ed34ad1a7" providerId="Windows Live" clId="Web-{2092D406-A5CC-404A-91E7-078423295496}" dt="2021-05-15T02:01:23.630" v="582"/>
          <ac:picMkLst>
            <pc:docMk/>
            <pc:sldMk cId="3351413083" sldId="379"/>
            <ac:picMk id="4" creationId="{4F215486-E6DC-467F-A1EC-A95F564156A0}"/>
          </ac:picMkLst>
        </pc:picChg>
        <pc:picChg chg="del">
          <ac:chgData name="Masaki Suzuki" userId="2c4feb2ed34ad1a7" providerId="Windows Live" clId="Web-{2092D406-A5CC-404A-91E7-078423295496}" dt="2021-05-15T02:02:21.365" v="587"/>
          <ac:picMkLst>
            <pc:docMk/>
            <pc:sldMk cId="3351413083" sldId="379"/>
            <ac:picMk id="5" creationId="{4C2B375E-93AB-427D-AE42-5015E01ECDF9}"/>
          </ac:picMkLst>
        </pc:picChg>
        <pc:picChg chg="add mod">
          <ac:chgData name="Masaki Suzuki" userId="2c4feb2ed34ad1a7" providerId="Windows Live" clId="Web-{2092D406-A5CC-404A-91E7-078423295496}" dt="2021-05-15T02:02:05.927" v="585" actId="14100"/>
          <ac:picMkLst>
            <pc:docMk/>
            <pc:sldMk cId="3351413083" sldId="379"/>
            <ac:picMk id="8" creationId="{3FF3B55D-5B97-4EEE-A389-A0B1AA367F58}"/>
          </ac:picMkLst>
        </pc:picChg>
        <pc:picChg chg="del">
          <ac:chgData name="Masaki Suzuki" userId="2c4feb2ed34ad1a7" providerId="Windows Live" clId="Web-{2092D406-A5CC-404A-91E7-078423295496}" dt="2021-05-15T01:59:36.269" v="577"/>
          <ac:picMkLst>
            <pc:docMk/>
            <pc:sldMk cId="3351413083" sldId="379"/>
            <ac:picMk id="10" creationId="{6D1DA3DE-50D1-4596-A6A5-983ECCEEC457}"/>
          </ac:picMkLst>
        </pc:picChg>
      </pc:sldChg>
      <pc:sldChg chg="delSp modSp add replId">
        <pc:chgData name="Masaki Suzuki" userId="2c4feb2ed34ad1a7" providerId="Windows Live" clId="Web-{2092D406-A5CC-404A-91E7-078423295496}" dt="2021-05-15T02:03:52.226" v="635"/>
        <pc:sldMkLst>
          <pc:docMk/>
          <pc:sldMk cId="3196136318" sldId="380"/>
        </pc:sldMkLst>
        <pc:spChg chg="mod">
          <ac:chgData name="Masaki Suzuki" userId="2c4feb2ed34ad1a7" providerId="Windows Live" clId="Web-{2092D406-A5CC-404A-91E7-078423295496}" dt="2021-05-15T02:03:34.288" v="633" actId="20577"/>
          <ac:spMkLst>
            <pc:docMk/>
            <pc:sldMk cId="3196136318" sldId="380"/>
            <ac:spMk id="6" creationId="{5FD2ECB2-1C1A-40DA-AEDF-CF340048781A}"/>
          </ac:spMkLst>
        </pc:spChg>
        <pc:picChg chg="del mod">
          <ac:chgData name="Masaki Suzuki" userId="2c4feb2ed34ad1a7" providerId="Windows Live" clId="Web-{2092D406-A5CC-404A-91E7-078423295496}" dt="2021-05-15T02:03:52.226" v="635"/>
          <ac:picMkLst>
            <pc:docMk/>
            <pc:sldMk cId="3196136318" sldId="380"/>
            <ac:picMk id="8" creationId="{3FF3B55D-5B97-4EEE-A389-A0B1AA367F58}"/>
          </ac:picMkLst>
        </pc:picChg>
      </pc:sldChg>
      <pc:sldChg chg="delSp modSp add replId">
        <pc:chgData name="Masaki Suzuki" userId="2c4feb2ed34ad1a7" providerId="Windows Live" clId="Web-{2092D406-A5CC-404A-91E7-078423295496}" dt="2021-05-15T02:07:28.292" v="679"/>
        <pc:sldMkLst>
          <pc:docMk/>
          <pc:sldMk cId="574631416" sldId="381"/>
        </pc:sldMkLst>
        <pc:spChg chg="mod">
          <ac:chgData name="Masaki Suzuki" userId="2c4feb2ed34ad1a7" providerId="Windows Live" clId="Web-{2092D406-A5CC-404A-91E7-078423295496}" dt="2021-05-15T02:07:25.963" v="678" actId="20577"/>
          <ac:spMkLst>
            <pc:docMk/>
            <pc:sldMk cId="574631416" sldId="381"/>
            <ac:spMk id="6" creationId="{5FD2ECB2-1C1A-40DA-AEDF-CF340048781A}"/>
          </ac:spMkLst>
        </pc:spChg>
        <pc:picChg chg="del">
          <ac:chgData name="Masaki Suzuki" userId="2c4feb2ed34ad1a7" providerId="Windows Live" clId="Web-{2092D406-A5CC-404A-91E7-078423295496}" dt="2021-05-15T02:07:28.292" v="679"/>
          <ac:picMkLst>
            <pc:docMk/>
            <pc:sldMk cId="574631416" sldId="381"/>
            <ac:picMk id="8" creationId="{3FF3B55D-5B97-4EEE-A389-A0B1AA367F58}"/>
          </ac:picMkLst>
        </pc:picChg>
      </pc:sldChg>
    </pc:docChg>
  </pc:docChgLst>
  <pc:docChgLst>
    <pc:chgData name="Masaki Suzuki" userId="2c4feb2ed34ad1a7" providerId="Windows Live" clId="Web-{5EDE4589-BE3A-4370-A407-62441C587ED2}"/>
    <pc:docChg chg="addSld modSld">
      <pc:chgData name="Masaki Suzuki" userId="2c4feb2ed34ad1a7" providerId="Windows Live" clId="Web-{5EDE4589-BE3A-4370-A407-62441C587ED2}" dt="2021-05-22T01:47:34.111" v="142"/>
      <pc:docMkLst>
        <pc:docMk/>
      </pc:docMkLst>
      <pc:sldChg chg="modSp">
        <pc:chgData name="Masaki Suzuki" userId="2c4feb2ed34ad1a7" providerId="Windows Live" clId="Web-{5EDE4589-BE3A-4370-A407-62441C587ED2}" dt="2021-05-22T00:33:39.082" v="1" actId="20577"/>
        <pc:sldMkLst>
          <pc:docMk/>
          <pc:sldMk cId="3864821636" sldId="432"/>
        </pc:sldMkLst>
        <pc:spChg chg="mod">
          <ac:chgData name="Masaki Suzuki" userId="2c4feb2ed34ad1a7" providerId="Windows Live" clId="Web-{5EDE4589-BE3A-4370-A407-62441C587ED2}" dt="2021-05-22T00:33:39.082" v="1" actId="20577"/>
          <ac:spMkLst>
            <pc:docMk/>
            <pc:sldMk cId="3864821636" sldId="432"/>
            <ac:spMk id="11" creationId="{6767F72A-B215-4DDD-8F1E-F5C7B53A0E3B}"/>
          </ac:spMkLst>
        </pc:spChg>
      </pc:sldChg>
      <pc:sldChg chg="modSp">
        <pc:chgData name="Masaki Suzuki" userId="2c4feb2ed34ad1a7" providerId="Windows Live" clId="Web-{5EDE4589-BE3A-4370-A407-62441C587ED2}" dt="2021-05-22T00:36:32.101" v="34" actId="20577"/>
        <pc:sldMkLst>
          <pc:docMk/>
          <pc:sldMk cId="2815272929" sldId="433"/>
        </pc:sldMkLst>
        <pc:spChg chg="mod">
          <ac:chgData name="Masaki Suzuki" userId="2c4feb2ed34ad1a7" providerId="Windows Live" clId="Web-{5EDE4589-BE3A-4370-A407-62441C587ED2}" dt="2021-05-22T00:36:32.101" v="34" actId="20577"/>
          <ac:spMkLst>
            <pc:docMk/>
            <pc:sldMk cId="2815272929" sldId="433"/>
            <ac:spMk id="6" creationId="{5FD2ECB2-1C1A-40DA-AEDF-CF340048781A}"/>
          </ac:spMkLst>
        </pc:spChg>
        <pc:spChg chg="mod">
          <ac:chgData name="Masaki Suzuki" userId="2c4feb2ed34ad1a7" providerId="Windows Live" clId="Web-{5EDE4589-BE3A-4370-A407-62441C587ED2}" dt="2021-05-22T00:33:51.113" v="5" actId="1076"/>
          <ac:spMkLst>
            <pc:docMk/>
            <pc:sldMk cId="2815272929" sldId="433"/>
            <ac:spMk id="11" creationId="{6767F72A-B215-4DDD-8F1E-F5C7B53A0E3B}"/>
          </ac:spMkLst>
        </pc:spChg>
        <pc:picChg chg="mod">
          <ac:chgData name="Masaki Suzuki" userId="2c4feb2ed34ad1a7" providerId="Windows Live" clId="Web-{5EDE4589-BE3A-4370-A407-62441C587ED2}" dt="2021-05-22T00:34:26.286" v="20" actId="1076"/>
          <ac:picMkLst>
            <pc:docMk/>
            <pc:sldMk cId="2815272929" sldId="433"/>
            <ac:picMk id="3" creationId="{387F9BA8-E02F-4797-AE4E-52F0A786CA49}"/>
          </ac:picMkLst>
        </pc:picChg>
        <pc:picChg chg="mod">
          <ac:chgData name="Masaki Suzuki" userId="2c4feb2ed34ad1a7" providerId="Windows Live" clId="Web-{5EDE4589-BE3A-4370-A407-62441C587ED2}" dt="2021-05-22T00:33:49.270" v="4" actId="1076"/>
          <ac:picMkLst>
            <pc:docMk/>
            <pc:sldMk cId="2815272929" sldId="433"/>
            <ac:picMk id="4" creationId="{570667D6-E959-4EC4-BFDC-3284F3372590}"/>
          </ac:picMkLst>
        </pc:picChg>
      </pc:sldChg>
      <pc:sldChg chg="addSp modSp">
        <pc:chgData name="Masaki Suzuki" userId="2c4feb2ed34ad1a7" providerId="Windows Live" clId="Web-{5EDE4589-BE3A-4370-A407-62441C587ED2}" dt="2021-05-22T01:45:29.281" v="108" actId="20577"/>
        <pc:sldMkLst>
          <pc:docMk/>
          <pc:sldMk cId="829347866" sldId="434"/>
        </pc:sldMkLst>
        <pc:spChg chg="add mod">
          <ac:chgData name="Masaki Suzuki" userId="2c4feb2ed34ad1a7" providerId="Windows Live" clId="Web-{5EDE4589-BE3A-4370-A407-62441C587ED2}" dt="2021-05-22T00:50:01.731" v="58"/>
          <ac:spMkLst>
            <pc:docMk/>
            <pc:sldMk cId="829347866" sldId="434"/>
            <ac:spMk id="5" creationId="{432EB07D-D83C-4429-8B4B-D99E1CC2B80A}"/>
          </ac:spMkLst>
        </pc:spChg>
        <pc:spChg chg="mod">
          <ac:chgData name="Masaki Suzuki" userId="2c4feb2ed34ad1a7" providerId="Windows Live" clId="Web-{5EDE4589-BE3A-4370-A407-62441C587ED2}" dt="2021-05-22T01:45:29.281" v="108" actId="20577"/>
          <ac:spMkLst>
            <pc:docMk/>
            <pc:sldMk cId="829347866" sldId="434"/>
            <ac:spMk id="6" creationId="{5FD2ECB2-1C1A-40DA-AEDF-CF340048781A}"/>
          </ac:spMkLst>
        </pc:spChg>
        <pc:spChg chg="mod">
          <ac:chgData name="Masaki Suzuki" userId="2c4feb2ed34ad1a7" providerId="Windows Live" clId="Web-{5EDE4589-BE3A-4370-A407-62441C587ED2}" dt="2021-05-22T00:54:54.999" v="73" actId="14100"/>
          <ac:spMkLst>
            <pc:docMk/>
            <pc:sldMk cId="829347866" sldId="434"/>
            <ac:spMk id="10" creationId="{0A5B26B6-B9A4-4FD6-A956-5372A4CAA63F}"/>
          </ac:spMkLst>
        </pc:spChg>
        <pc:spChg chg="mod">
          <ac:chgData name="Masaki Suzuki" userId="2c4feb2ed34ad1a7" providerId="Windows Live" clId="Web-{5EDE4589-BE3A-4370-A407-62441C587ED2}" dt="2021-05-22T00:56:08.021" v="92" actId="20577"/>
          <ac:spMkLst>
            <pc:docMk/>
            <pc:sldMk cId="829347866" sldId="434"/>
            <ac:spMk id="11" creationId="{6767F72A-B215-4DDD-8F1E-F5C7B53A0E3B}"/>
          </ac:spMkLst>
        </pc:spChg>
        <pc:spChg chg="add mod">
          <ac:chgData name="Masaki Suzuki" userId="2c4feb2ed34ad1a7" providerId="Windows Live" clId="Web-{5EDE4589-BE3A-4370-A407-62441C587ED2}" dt="2021-05-22T00:53:23.348" v="70" actId="1076"/>
          <ac:spMkLst>
            <pc:docMk/>
            <pc:sldMk cId="829347866" sldId="434"/>
            <ac:spMk id="12" creationId="{E85D5D96-9CEC-49CB-9A58-7A4B3516C455}"/>
          </ac:spMkLst>
        </pc:spChg>
        <pc:spChg chg="add mod">
          <ac:chgData name="Masaki Suzuki" userId="2c4feb2ed34ad1a7" providerId="Windows Live" clId="Web-{5EDE4589-BE3A-4370-A407-62441C587ED2}" dt="2021-05-22T00:51:45.017" v="65" actId="1076"/>
          <ac:spMkLst>
            <pc:docMk/>
            <pc:sldMk cId="829347866" sldId="434"/>
            <ac:spMk id="13" creationId="{B31D4402-52DC-4613-9835-AA72DA4B11ED}"/>
          </ac:spMkLst>
        </pc:spChg>
        <pc:graphicFrameChg chg="modGraphic">
          <ac:chgData name="Masaki Suzuki" userId="2c4feb2ed34ad1a7" providerId="Windows Live" clId="Web-{5EDE4589-BE3A-4370-A407-62441C587ED2}" dt="2021-05-22T00:50:31.856" v="60"/>
          <ac:graphicFrameMkLst>
            <pc:docMk/>
            <pc:sldMk cId="829347866" sldId="434"/>
            <ac:graphicFrameMk id="8" creationId="{FFA53651-028B-403A-9669-8FDCFC9A1E22}"/>
          </ac:graphicFrameMkLst>
        </pc:graphicFrameChg>
        <pc:picChg chg="mod">
          <ac:chgData name="Masaki Suzuki" userId="2c4feb2ed34ad1a7" providerId="Windows Live" clId="Web-{5EDE4589-BE3A-4370-A407-62441C587ED2}" dt="2021-05-22T00:48:08.543" v="39" actId="14100"/>
          <ac:picMkLst>
            <pc:docMk/>
            <pc:sldMk cId="829347866" sldId="434"/>
            <ac:picMk id="3" creationId="{387F9BA8-E02F-4797-AE4E-52F0A786CA49}"/>
          </ac:picMkLst>
        </pc:picChg>
        <pc:picChg chg="mod">
          <ac:chgData name="Masaki Suzuki" userId="2c4feb2ed34ad1a7" providerId="Windows Live" clId="Web-{5EDE4589-BE3A-4370-A407-62441C587ED2}" dt="2021-05-22T00:48:05.652" v="38" actId="14100"/>
          <ac:picMkLst>
            <pc:docMk/>
            <pc:sldMk cId="829347866" sldId="434"/>
            <ac:picMk id="4" creationId="{570667D6-E959-4EC4-BFDC-3284F3372590}"/>
          </ac:picMkLst>
        </pc:picChg>
      </pc:sldChg>
      <pc:sldChg chg="delSp add replId">
        <pc:chgData name="Masaki Suzuki" userId="2c4feb2ed34ad1a7" providerId="Windows Live" clId="Web-{5EDE4589-BE3A-4370-A407-62441C587ED2}" dt="2021-05-22T00:59:15.244" v="99"/>
        <pc:sldMkLst>
          <pc:docMk/>
          <pc:sldMk cId="3071790984" sldId="435"/>
        </pc:sldMkLst>
        <pc:spChg chg="del">
          <ac:chgData name="Masaki Suzuki" userId="2c4feb2ed34ad1a7" providerId="Windows Live" clId="Web-{5EDE4589-BE3A-4370-A407-62441C587ED2}" dt="2021-05-22T00:59:13.806" v="97"/>
          <ac:spMkLst>
            <pc:docMk/>
            <pc:sldMk cId="3071790984" sldId="435"/>
            <ac:spMk id="5" creationId="{432EB07D-D83C-4429-8B4B-D99E1CC2B80A}"/>
          </ac:spMkLst>
        </pc:spChg>
        <pc:spChg chg="del">
          <ac:chgData name="Masaki Suzuki" userId="2c4feb2ed34ad1a7" providerId="Windows Live" clId="Web-{5EDE4589-BE3A-4370-A407-62441C587ED2}" dt="2021-05-22T00:58:18.024" v="96"/>
          <ac:spMkLst>
            <pc:docMk/>
            <pc:sldMk cId="3071790984" sldId="435"/>
            <ac:spMk id="10" creationId="{0A5B26B6-B9A4-4FD6-A956-5372A4CAA63F}"/>
          </ac:spMkLst>
        </pc:spChg>
        <pc:spChg chg="del">
          <ac:chgData name="Masaki Suzuki" userId="2c4feb2ed34ad1a7" providerId="Windows Live" clId="Web-{5EDE4589-BE3A-4370-A407-62441C587ED2}" dt="2021-05-22T00:59:14.775" v="98"/>
          <ac:spMkLst>
            <pc:docMk/>
            <pc:sldMk cId="3071790984" sldId="435"/>
            <ac:spMk id="12" creationId="{E85D5D96-9CEC-49CB-9A58-7A4B3516C455}"/>
          </ac:spMkLst>
        </pc:spChg>
        <pc:spChg chg="del">
          <ac:chgData name="Masaki Suzuki" userId="2c4feb2ed34ad1a7" providerId="Windows Live" clId="Web-{5EDE4589-BE3A-4370-A407-62441C587ED2}" dt="2021-05-22T00:59:15.244" v="99"/>
          <ac:spMkLst>
            <pc:docMk/>
            <pc:sldMk cId="3071790984" sldId="435"/>
            <ac:spMk id="13" creationId="{B31D4402-52DC-4613-9835-AA72DA4B11ED}"/>
          </ac:spMkLst>
        </pc:spChg>
        <pc:graphicFrameChg chg="del">
          <ac:chgData name="Masaki Suzuki" userId="2c4feb2ed34ad1a7" providerId="Windows Live" clId="Web-{5EDE4589-BE3A-4370-A407-62441C587ED2}" dt="2021-05-22T00:58:16.055" v="95"/>
          <ac:graphicFrameMkLst>
            <pc:docMk/>
            <pc:sldMk cId="3071790984" sldId="435"/>
            <ac:graphicFrameMk id="8" creationId="{FFA53651-028B-403A-9669-8FDCFC9A1E22}"/>
          </ac:graphicFrameMkLst>
        </pc:graphicFrameChg>
      </pc:sldChg>
      <pc:sldChg chg="addSp delSp modSp add replId">
        <pc:chgData name="Masaki Suzuki" userId="2c4feb2ed34ad1a7" providerId="Windows Live" clId="Web-{5EDE4589-BE3A-4370-A407-62441C587ED2}" dt="2021-05-22T01:47:34.111" v="142"/>
        <pc:sldMkLst>
          <pc:docMk/>
          <pc:sldMk cId="3784339022" sldId="436"/>
        </pc:sldMkLst>
        <pc:spChg chg="del">
          <ac:chgData name="Masaki Suzuki" userId="2c4feb2ed34ad1a7" providerId="Windows Live" clId="Web-{5EDE4589-BE3A-4370-A407-62441C587ED2}" dt="2021-05-22T01:46:11.188" v="135"/>
          <ac:spMkLst>
            <pc:docMk/>
            <pc:sldMk cId="3784339022" sldId="436"/>
            <ac:spMk id="5" creationId="{432EB07D-D83C-4429-8B4B-D99E1CC2B80A}"/>
          </ac:spMkLst>
        </pc:spChg>
        <pc:spChg chg="mod">
          <ac:chgData name="Masaki Suzuki" userId="2c4feb2ed34ad1a7" providerId="Windows Live" clId="Web-{5EDE4589-BE3A-4370-A407-62441C587ED2}" dt="2021-05-22T01:46:41.188" v="140" actId="20577"/>
          <ac:spMkLst>
            <pc:docMk/>
            <pc:sldMk cId="3784339022" sldId="436"/>
            <ac:spMk id="6" creationId="{5FD2ECB2-1C1A-40DA-AEDF-CF340048781A}"/>
          </ac:spMkLst>
        </pc:spChg>
        <pc:spChg chg="del">
          <ac:chgData name="Masaki Suzuki" userId="2c4feb2ed34ad1a7" providerId="Windows Live" clId="Web-{5EDE4589-BE3A-4370-A407-62441C587ED2}" dt="2021-05-22T01:46:08.922" v="134"/>
          <ac:spMkLst>
            <pc:docMk/>
            <pc:sldMk cId="3784339022" sldId="436"/>
            <ac:spMk id="10" creationId="{0A5B26B6-B9A4-4FD6-A956-5372A4CAA63F}"/>
          </ac:spMkLst>
        </pc:spChg>
        <pc:spChg chg="mod">
          <ac:chgData name="Masaki Suzuki" userId="2c4feb2ed34ad1a7" providerId="Windows Live" clId="Web-{5EDE4589-BE3A-4370-A407-62441C587ED2}" dt="2021-05-22T01:46:46.063" v="141" actId="20577"/>
          <ac:spMkLst>
            <pc:docMk/>
            <pc:sldMk cId="3784339022" sldId="436"/>
            <ac:spMk id="11" creationId="{6767F72A-B215-4DDD-8F1E-F5C7B53A0E3B}"/>
          </ac:spMkLst>
        </pc:spChg>
        <pc:spChg chg="del">
          <ac:chgData name="Masaki Suzuki" userId="2c4feb2ed34ad1a7" providerId="Windows Live" clId="Web-{5EDE4589-BE3A-4370-A407-62441C587ED2}" dt="2021-05-22T01:46:11.219" v="136"/>
          <ac:spMkLst>
            <pc:docMk/>
            <pc:sldMk cId="3784339022" sldId="436"/>
            <ac:spMk id="12" creationId="{E85D5D96-9CEC-49CB-9A58-7A4B3516C455}"/>
          </ac:spMkLst>
        </pc:spChg>
        <pc:spChg chg="del">
          <ac:chgData name="Masaki Suzuki" userId="2c4feb2ed34ad1a7" providerId="Windows Live" clId="Web-{5EDE4589-BE3A-4370-A407-62441C587ED2}" dt="2021-05-22T01:46:11.250" v="137"/>
          <ac:spMkLst>
            <pc:docMk/>
            <pc:sldMk cId="3784339022" sldId="436"/>
            <ac:spMk id="13" creationId="{B31D4402-52DC-4613-9835-AA72DA4B11ED}"/>
          </ac:spMkLst>
        </pc:spChg>
        <pc:graphicFrameChg chg="add modGraphic">
          <ac:chgData name="Masaki Suzuki" userId="2c4feb2ed34ad1a7" providerId="Windows Live" clId="Web-{5EDE4589-BE3A-4370-A407-62441C587ED2}" dt="2021-05-22T01:47:34.111" v="142"/>
          <ac:graphicFrameMkLst>
            <pc:docMk/>
            <pc:sldMk cId="3784339022" sldId="436"/>
            <ac:graphicFrameMk id="7" creationId="{6F416BE0-5A99-4037-B974-28705F016CDC}"/>
          </ac:graphicFrameMkLst>
        </pc:graphicFrameChg>
        <pc:graphicFrameChg chg="del">
          <ac:chgData name="Masaki Suzuki" userId="2c4feb2ed34ad1a7" providerId="Windows Live" clId="Web-{5EDE4589-BE3A-4370-A407-62441C587ED2}" dt="2021-05-22T01:46:08.891" v="133"/>
          <ac:graphicFrameMkLst>
            <pc:docMk/>
            <pc:sldMk cId="3784339022" sldId="436"/>
            <ac:graphicFrameMk id="8" creationId="{FFA53651-028B-403A-9669-8FDCFC9A1E22}"/>
          </ac:graphicFrameMkLst>
        </pc:graphicFrameChg>
        <pc:picChg chg="mod">
          <ac:chgData name="Masaki Suzuki" userId="2c4feb2ed34ad1a7" providerId="Windows Live" clId="Web-{5EDE4589-BE3A-4370-A407-62441C587ED2}" dt="2021-05-22T01:45:48.468" v="114" actId="1076"/>
          <ac:picMkLst>
            <pc:docMk/>
            <pc:sldMk cId="3784339022" sldId="436"/>
            <ac:picMk id="3" creationId="{387F9BA8-E02F-4797-AE4E-52F0A786CA49}"/>
          </ac:picMkLst>
        </pc:picChg>
        <pc:picChg chg="mod">
          <ac:chgData name="Masaki Suzuki" userId="2c4feb2ed34ad1a7" providerId="Windows Live" clId="Web-{5EDE4589-BE3A-4370-A407-62441C587ED2}" dt="2021-05-22T01:45:45.922" v="113" actId="1076"/>
          <ac:picMkLst>
            <pc:docMk/>
            <pc:sldMk cId="3784339022" sldId="436"/>
            <ac:picMk id="4" creationId="{570667D6-E959-4EC4-BFDC-3284F3372590}"/>
          </ac:picMkLst>
        </pc:picChg>
      </pc:sldChg>
    </pc:docChg>
  </pc:docChgLst>
  <pc:docChgLst>
    <pc:chgData name="ゲスト ユーザー" providerId="Windows Live" clId="Web-{FDD48489-4098-4B6B-9ED2-AD11EA58D177}"/>
    <pc:docChg chg="addSld modSld">
      <pc:chgData name="ゲスト ユーザー" userId="" providerId="Windows Live" clId="Web-{FDD48489-4098-4B6B-9ED2-AD11EA58D177}" dt="2021-03-22T08:31:55.109" v="468"/>
      <pc:docMkLst>
        <pc:docMk/>
      </pc:docMkLst>
      <pc:sldChg chg="addSp modSp">
        <pc:chgData name="ゲスト ユーザー" userId="" providerId="Windows Live" clId="Web-{FDD48489-4098-4B6B-9ED2-AD11EA58D177}" dt="2021-03-22T07:49:06.694" v="17" actId="14100"/>
        <pc:sldMkLst>
          <pc:docMk/>
          <pc:sldMk cId="0" sldId="263"/>
        </pc:sldMkLst>
        <pc:spChg chg="add mod">
          <ac:chgData name="ゲスト ユーザー" userId="" providerId="Windows Live" clId="Web-{FDD48489-4098-4B6B-9ED2-AD11EA58D177}" dt="2021-03-22T07:48:20.849" v="3" actId="14100"/>
          <ac:spMkLst>
            <pc:docMk/>
            <pc:sldMk cId="0" sldId="263"/>
            <ac:spMk id="3" creationId="{A5C00813-D336-421A-89C8-2A6C579D8047}"/>
          </ac:spMkLst>
        </pc:spChg>
        <pc:spChg chg="add mod">
          <ac:chgData name="ゲスト ユーザー" userId="" providerId="Windows Live" clId="Web-{FDD48489-4098-4B6B-9ED2-AD11EA58D177}" dt="2021-03-22T07:49:06.694" v="17" actId="14100"/>
          <ac:spMkLst>
            <pc:docMk/>
            <pc:sldMk cId="0" sldId="263"/>
            <ac:spMk id="5" creationId="{7A96316F-803C-479C-9255-1A64E37D91EE}"/>
          </ac:spMkLst>
        </pc:spChg>
      </pc:sldChg>
      <pc:sldChg chg="modSp">
        <pc:chgData name="ゲスト ユーザー" userId="" providerId="Windows Live" clId="Web-{FDD48489-4098-4B6B-9ED2-AD11EA58D177}" dt="2021-03-22T07:49:18.584" v="18" actId="1076"/>
        <pc:sldMkLst>
          <pc:docMk/>
          <pc:sldMk cId="0" sldId="264"/>
        </pc:sldMkLst>
        <pc:picChg chg="mod">
          <ac:chgData name="ゲスト ユーザー" userId="" providerId="Windows Live" clId="Web-{FDD48489-4098-4B6B-9ED2-AD11EA58D177}" dt="2021-03-22T07:49:18.584" v="18" actId="1076"/>
          <ac:picMkLst>
            <pc:docMk/>
            <pc:sldMk cId="0" sldId="264"/>
            <ac:picMk id="3" creationId="{F9A78ED8-1899-4557-A43F-3C083537EB9C}"/>
          </ac:picMkLst>
        </pc:picChg>
      </pc:sldChg>
      <pc:sldChg chg="modSp">
        <pc:chgData name="ゲスト ユーザー" userId="" providerId="Windows Live" clId="Web-{FDD48489-4098-4B6B-9ED2-AD11EA58D177}" dt="2021-03-22T07:49:37.397" v="19" actId="14100"/>
        <pc:sldMkLst>
          <pc:docMk/>
          <pc:sldMk cId="0" sldId="266"/>
        </pc:sldMkLst>
        <pc:spChg chg="mod">
          <ac:chgData name="ゲスト ユーザー" userId="" providerId="Windows Live" clId="Web-{FDD48489-4098-4B6B-9ED2-AD11EA58D177}" dt="2021-03-22T07:49:37.397" v="19" actId="14100"/>
          <ac:spMkLst>
            <pc:docMk/>
            <pc:sldMk cId="0" sldId="266"/>
            <ac:spMk id="254" creationId="{00000000-0000-0000-0000-000000000000}"/>
          </ac:spMkLst>
        </pc:spChg>
      </pc:sldChg>
      <pc:sldChg chg="modSp">
        <pc:chgData name="ゲスト ユーザー" userId="" providerId="Windows Live" clId="Web-{FDD48489-4098-4B6B-9ED2-AD11EA58D177}" dt="2021-03-22T07:55:54.468" v="117" actId="20577"/>
        <pc:sldMkLst>
          <pc:docMk/>
          <pc:sldMk cId="0" sldId="267"/>
        </pc:sldMkLst>
        <pc:spChg chg="mod">
          <ac:chgData name="ゲスト ユーザー" userId="" providerId="Windows Live" clId="Web-{FDD48489-4098-4B6B-9ED2-AD11EA58D177}" dt="2021-03-22T07:55:54.468" v="117" actId="20577"/>
          <ac:spMkLst>
            <pc:docMk/>
            <pc:sldMk cId="0" sldId="267"/>
            <ac:spMk id="268" creationId="{00000000-0000-0000-0000-000000000000}"/>
          </ac:spMkLst>
        </pc:spChg>
      </pc:sldChg>
      <pc:sldChg chg="addSp modSp">
        <pc:chgData name="ゲスト ユーザー" userId="" providerId="Windows Live" clId="Web-{FDD48489-4098-4B6B-9ED2-AD11EA58D177}" dt="2021-03-22T07:56:11.140" v="120" actId="20577"/>
        <pc:sldMkLst>
          <pc:docMk/>
          <pc:sldMk cId="0" sldId="268"/>
        </pc:sldMkLst>
        <pc:spChg chg="add mod">
          <ac:chgData name="ゲスト ユーザー" userId="" providerId="Windows Live" clId="Web-{FDD48489-4098-4B6B-9ED2-AD11EA58D177}" dt="2021-03-22T07:54:42.935" v="60"/>
          <ac:spMkLst>
            <pc:docMk/>
            <pc:sldMk cId="0" sldId="268"/>
            <ac:spMk id="4" creationId="{1356C01A-CA7E-421D-B38F-C23FDF764C8B}"/>
          </ac:spMkLst>
        </pc:spChg>
        <pc:spChg chg="add mod">
          <ac:chgData name="ゲスト ユーザー" userId="" providerId="Windows Live" clId="Web-{FDD48489-4098-4B6B-9ED2-AD11EA58D177}" dt="2021-03-22T07:53:46.012" v="53" actId="14100"/>
          <ac:spMkLst>
            <pc:docMk/>
            <pc:sldMk cId="0" sldId="268"/>
            <ac:spMk id="5" creationId="{44601B0E-5A78-41A2-9E31-6897B62909B0}"/>
          </ac:spMkLst>
        </pc:spChg>
        <pc:spChg chg="mod">
          <ac:chgData name="ゲスト ユーザー" userId="" providerId="Windows Live" clId="Web-{FDD48489-4098-4B6B-9ED2-AD11EA58D177}" dt="2021-03-22T07:56:11.140" v="120" actId="20577"/>
          <ac:spMkLst>
            <pc:docMk/>
            <pc:sldMk cId="0" sldId="268"/>
            <ac:spMk id="278" creationId="{00000000-0000-0000-0000-000000000000}"/>
          </ac:spMkLst>
        </pc:spChg>
        <pc:spChg chg="mod">
          <ac:chgData name="ゲスト ユーザー" userId="" providerId="Windows Live" clId="Web-{FDD48489-4098-4B6B-9ED2-AD11EA58D177}" dt="2021-03-22T07:51:13.931" v="32" actId="20577"/>
          <ac:spMkLst>
            <pc:docMk/>
            <pc:sldMk cId="0" sldId="268"/>
            <ac:spMk id="280" creationId="{00000000-0000-0000-0000-000000000000}"/>
          </ac:spMkLst>
        </pc:spChg>
        <pc:picChg chg="mod">
          <ac:chgData name="ゲスト ユーザー" userId="" providerId="Windows Live" clId="Web-{FDD48489-4098-4B6B-9ED2-AD11EA58D177}" dt="2021-03-22T07:51:51.307" v="35" actId="1076"/>
          <ac:picMkLst>
            <pc:docMk/>
            <pc:sldMk cId="0" sldId="268"/>
            <ac:picMk id="3" creationId="{F9C7FFEE-53A3-4234-B3BD-E923B1A4863F}"/>
          </ac:picMkLst>
        </pc:picChg>
      </pc:sldChg>
      <pc:sldChg chg="modSp">
        <pc:chgData name="ゲスト ユーザー" userId="" providerId="Windows Live" clId="Web-{FDD48489-4098-4B6B-9ED2-AD11EA58D177}" dt="2021-03-22T07:56:23.125" v="125" actId="20577"/>
        <pc:sldMkLst>
          <pc:docMk/>
          <pc:sldMk cId="0" sldId="269"/>
        </pc:sldMkLst>
        <pc:spChg chg="mod">
          <ac:chgData name="ゲスト ユーザー" userId="" providerId="Windows Live" clId="Web-{FDD48489-4098-4B6B-9ED2-AD11EA58D177}" dt="2021-03-22T07:56:23.125" v="125" actId="20577"/>
          <ac:spMkLst>
            <pc:docMk/>
            <pc:sldMk cId="0" sldId="269"/>
            <ac:spMk id="296" creationId="{00000000-0000-0000-0000-000000000000}"/>
          </ac:spMkLst>
        </pc:spChg>
      </pc:sldChg>
      <pc:sldChg chg="modSp">
        <pc:chgData name="ゲスト ユーザー" userId="" providerId="Windows Live" clId="Web-{FDD48489-4098-4B6B-9ED2-AD11EA58D177}" dt="2021-03-22T08:13:52.007" v="347" actId="20577"/>
        <pc:sldMkLst>
          <pc:docMk/>
          <pc:sldMk cId="0" sldId="274"/>
        </pc:sldMkLst>
        <pc:spChg chg="mod">
          <ac:chgData name="ゲスト ユーザー" userId="" providerId="Windows Live" clId="Web-{FDD48489-4098-4B6B-9ED2-AD11EA58D177}" dt="2021-03-22T08:13:52.007" v="347" actId="20577"/>
          <ac:spMkLst>
            <pc:docMk/>
            <pc:sldMk cId="0" sldId="274"/>
            <ac:spMk id="362" creationId="{00000000-0000-0000-0000-000000000000}"/>
          </ac:spMkLst>
        </pc:spChg>
      </pc:sldChg>
      <pc:sldChg chg="modSp">
        <pc:chgData name="ゲスト ユーザー" userId="" providerId="Windows Live" clId="Web-{FDD48489-4098-4B6B-9ED2-AD11EA58D177}" dt="2021-03-22T08:13:32.788" v="346" actId="20577"/>
        <pc:sldMkLst>
          <pc:docMk/>
          <pc:sldMk cId="0" sldId="275"/>
        </pc:sldMkLst>
        <pc:spChg chg="mod">
          <ac:chgData name="ゲスト ユーザー" userId="" providerId="Windows Live" clId="Web-{FDD48489-4098-4B6B-9ED2-AD11EA58D177}" dt="2021-03-22T08:13:32.788" v="346" actId="20577"/>
          <ac:spMkLst>
            <pc:docMk/>
            <pc:sldMk cId="0" sldId="275"/>
            <ac:spMk id="384" creationId="{00000000-0000-0000-0000-000000000000}"/>
          </ac:spMkLst>
        </pc:spChg>
      </pc:sldChg>
      <pc:sldChg chg="modSp">
        <pc:chgData name="ゲスト ユーザー" userId="" providerId="Windows Live" clId="Web-{FDD48489-4098-4B6B-9ED2-AD11EA58D177}" dt="2021-03-22T08:06:11.700" v="227" actId="20577"/>
        <pc:sldMkLst>
          <pc:docMk/>
          <pc:sldMk cId="0" sldId="277"/>
        </pc:sldMkLst>
        <pc:spChg chg="mod">
          <ac:chgData name="ゲスト ユーザー" userId="" providerId="Windows Live" clId="Web-{FDD48489-4098-4B6B-9ED2-AD11EA58D177}" dt="2021-03-22T08:06:11.700" v="227" actId="20577"/>
          <ac:spMkLst>
            <pc:docMk/>
            <pc:sldMk cId="0" sldId="277"/>
            <ac:spMk id="409" creationId="{00000000-0000-0000-0000-000000000000}"/>
          </ac:spMkLst>
        </pc:spChg>
      </pc:sldChg>
      <pc:sldChg chg="addSp delSp modSp">
        <pc:chgData name="ゲスト ユーザー" userId="" providerId="Windows Live" clId="Web-{FDD48489-4098-4B6B-9ED2-AD11EA58D177}" dt="2021-03-22T08:03:25.947" v="163"/>
        <pc:sldMkLst>
          <pc:docMk/>
          <pc:sldMk cId="0" sldId="278"/>
        </pc:sldMkLst>
        <pc:spChg chg="add mod">
          <ac:chgData name="ゲスト ユーザー" userId="" providerId="Windows Live" clId="Web-{FDD48489-4098-4B6B-9ED2-AD11EA58D177}" dt="2021-03-22T08:03:20.103" v="162"/>
          <ac:spMkLst>
            <pc:docMk/>
            <pc:sldMk cId="0" sldId="278"/>
            <ac:spMk id="5" creationId="{70E14437-4B68-44C7-AC23-831AF17B010D}"/>
          </ac:spMkLst>
        </pc:spChg>
        <pc:spChg chg="add mod">
          <ac:chgData name="ゲスト ユーザー" userId="" providerId="Windows Live" clId="Web-{FDD48489-4098-4B6B-9ED2-AD11EA58D177}" dt="2021-03-22T08:03:25.947" v="163"/>
          <ac:spMkLst>
            <pc:docMk/>
            <pc:sldMk cId="0" sldId="278"/>
            <ac:spMk id="11" creationId="{08CA1571-D13E-4DD2-8324-B21A4396F41A}"/>
          </ac:spMkLst>
        </pc:spChg>
        <pc:picChg chg="add mod">
          <ac:chgData name="ゲスト ユーザー" userId="" providerId="Windows Live" clId="Web-{FDD48489-4098-4B6B-9ED2-AD11EA58D177}" dt="2021-03-22T07:59:16.019" v="129" actId="1076"/>
          <ac:picMkLst>
            <pc:docMk/>
            <pc:sldMk cId="0" sldId="278"/>
            <ac:picMk id="2" creationId="{9CB1352F-408A-459E-BC68-B1DA8E977502}"/>
          </ac:picMkLst>
        </pc:picChg>
        <pc:picChg chg="add mod">
          <ac:chgData name="ゲスト ユーザー" userId="" providerId="Windows Live" clId="Web-{FDD48489-4098-4B6B-9ED2-AD11EA58D177}" dt="2021-03-22T08:01:10.725" v="138" actId="1076"/>
          <ac:picMkLst>
            <pc:docMk/>
            <pc:sldMk cId="0" sldId="278"/>
            <ac:picMk id="3" creationId="{97C7888D-5044-4CE5-8F1E-38EB931C182B}"/>
          </ac:picMkLst>
        </pc:picChg>
        <pc:picChg chg="add del mod">
          <ac:chgData name="ゲスト ユーザー" userId="" providerId="Windows Live" clId="Web-{FDD48489-4098-4B6B-9ED2-AD11EA58D177}" dt="2021-03-22T08:01:50.476" v="145"/>
          <ac:picMkLst>
            <pc:docMk/>
            <pc:sldMk cId="0" sldId="278"/>
            <ac:picMk id="4" creationId="{5BB9ACD4-53D2-425C-95E2-1DC68859E92A}"/>
          </ac:picMkLst>
        </pc:picChg>
        <pc:picChg chg="add mod ord">
          <ac:chgData name="ゲスト ユーザー" userId="" providerId="Windows Live" clId="Web-{FDD48489-4098-4B6B-9ED2-AD11EA58D177}" dt="2021-03-22T08:02:51.759" v="158"/>
          <ac:picMkLst>
            <pc:docMk/>
            <pc:sldMk cId="0" sldId="278"/>
            <ac:picMk id="6" creationId="{212891BF-BA14-47B2-BB93-D1226624EC66}"/>
          </ac:picMkLst>
        </pc:picChg>
      </pc:sldChg>
      <pc:sldChg chg="addSp delSp modSp">
        <pc:chgData name="ゲスト ユーザー" userId="" providerId="Windows Live" clId="Web-{FDD48489-4098-4B6B-9ED2-AD11EA58D177}" dt="2021-03-22T08:12:39.334" v="342" actId="20577"/>
        <pc:sldMkLst>
          <pc:docMk/>
          <pc:sldMk cId="0" sldId="279"/>
        </pc:sldMkLst>
        <pc:spChg chg="add del mod">
          <ac:chgData name="ゲスト ユーザー" userId="" providerId="Windows Live" clId="Web-{FDD48489-4098-4B6B-9ED2-AD11EA58D177}" dt="2021-03-22T08:09:41.893" v="271"/>
          <ac:spMkLst>
            <pc:docMk/>
            <pc:sldMk cId="0" sldId="279"/>
            <ac:spMk id="3" creationId="{0E255918-DC53-46B3-A964-7CC74950C2DB}"/>
          </ac:spMkLst>
        </pc:spChg>
        <pc:spChg chg="add mod">
          <ac:chgData name="ゲスト ユーザー" userId="" providerId="Windows Live" clId="Web-{FDD48489-4098-4B6B-9ED2-AD11EA58D177}" dt="2021-03-22T08:10:24.862" v="276" actId="14100"/>
          <ac:spMkLst>
            <pc:docMk/>
            <pc:sldMk cId="0" sldId="279"/>
            <ac:spMk id="4" creationId="{B0C55C97-F726-484D-9A5B-B07FAB70C196}"/>
          </ac:spMkLst>
        </pc:spChg>
        <pc:spChg chg="mod">
          <ac:chgData name="ゲスト ユーザー" userId="" providerId="Windows Live" clId="Web-{FDD48489-4098-4B6B-9ED2-AD11EA58D177}" dt="2021-03-22T08:11:56.505" v="336" actId="20577"/>
          <ac:spMkLst>
            <pc:docMk/>
            <pc:sldMk cId="0" sldId="279"/>
            <ac:spMk id="430" creationId="{00000000-0000-0000-0000-000000000000}"/>
          </ac:spMkLst>
        </pc:spChg>
        <pc:spChg chg="mod">
          <ac:chgData name="ゲスト ユーザー" userId="" providerId="Windows Live" clId="Web-{FDD48489-4098-4B6B-9ED2-AD11EA58D177}" dt="2021-03-22T08:12:39.334" v="342" actId="20577"/>
          <ac:spMkLst>
            <pc:docMk/>
            <pc:sldMk cId="0" sldId="279"/>
            <ac:spMk id="432" creationId="{00000000-0000-0000-0000-000000000000}"/>
          </ac:spMkLst>
        </pc:spChg>
        <pc:picChg chg="mod">
          <ac:chgData name="ゲスト ユーザー" userId="" providerId="Windows Live" clId="Web-{FDD48489-4098-4B6B-9ED2-AD11EA58D177}" dt="2021-03-22T08:11:46.473" v="333" actId="1076"/>
          <ac:picMkLst>
            <pc:docMk/>
            <pc:sldMk cId="0" sldId="279"/>
            <ac:picMk id="429" creationId="{00000000-0000-0000-0000-000000000000}"/>
          </ac:picMkLst>
        </pc:picChg>
        <pc:picChg chg="mod">
          <ac:chgData name="ゲスト ユーザー" userId="" providerId="Windows Live" clId="Web-{FDD48489-4098-4B6B-9ED2-AD11EA58D177}" dt="2021-03-22T08:12:04.146" v="338" actId="1076"/>
          <ac:picMkLst>
            <pc:docMk/>
            <pc:sldMk cId="0" sldId="279"/>
            <ac:picMk id="431" creationId="{00000000-0000-0000-0000-000000000000}"/>
          </ac:picMkLst>
        </pc:picChg>
      </pc:sldChg>
      <pc:sldChg chg="modSp">
        <pc:chgData name="ゲスト ユーザー" userId="" providerId="Windows Live" clId="Web-{FDD48489-4098-4B6B-9ED2-AD11EA58D177}" dt="2021-03-22T08:14:30.946" v="348" actId="20577"/>
        <pc:sldMkLst>
          <pc:docMk/>
          <pc:sldMk cId="156761354" sldId="320"/>
        </pc:sldMkLst>
        <pc:spChg chg="mod">
          <ac:chgData name="ゲスト ユーザー" userId="" providerId="Windows Live" clId="Web-{FDD48489-4098-4B6B-9ED2-AD11EA58D177}" dt="2021-03-22T08:14:30.946" v="348" actId="20577"/>
          <ac:spMkLst>
            <pc:docMk/>
            <pc:sldMk cId="156761354" sldId="320"/>
            <ac:spMk id="3" creationId="{41B6E82B-6D9B-4BBB-B277-69B8CA0B91C3}"/>
          </ac:spMkLst>
        </pc:spChg>
      </pc:sldChg>
      <pc:sldChg chg="modSp">
        <pc:chgData name="ゲスト ユーザー" userId="" providerId="Windows Live" clId="Web-{FDD48489-4098-4B6B-9ED2-AD11EA58D177}" dt="2021-03-22T08:15:45.119" v="372" actId="20577"/>
        <pc:sldMkLst>
          <pc:docMk/>
          <pc:sldMk cId="562492338" sldId="322"/>
        </pc:sldMkLst>
        <pc:spChg chg="mod">
          <ac:chgData name="ゲスト ユーザー" userId="" providerId="Windows Live" clId="Web-{FDD48489-4098-4B6B-9ED2-AD11EA58D177}" dt="2021-03-22T08:15:45.119" v="372" actId="20577"/>
          <ac:spMkLst>
            <pc:docMk/>
            <pc:sldMk cId="562492338" sldId="322"/>
            <ac:spMk id="3" creationId="{41B6E82B-6D9B-4BBB-B277-69B8CA0B91C3}"/>
          </ac:spMkLst>
        </pc:spChg>
      </pc:sldChg>
      <pc:sldChg chg="modSp">
        <pc:chgData name="ゲスト ユーザー" userId="" providerId="Windows Live" clId="Web-{FDD48489-4098-4B6B-9ED2-AD11EA58D177}" dt="2021-03-22T08:19:20.671" v="398" actId="20577"/>
        <pc:sldMkLst>
          <pc:docMk/>
          <pc:sldMk cId="2202833139" sldId="323"/>
        </pc:sldMkLst>
        <pc:spChg chg="mod">
          <ac:chgData name="ゲスト ユーザー" userId="" providerId="Windows Live" clId="Web-{FDD48489-4098-4B6B-9ED2-AD11EA58D177}" dt="2021-03-22T08:19:20.671" v="398" actId="20577"/>
          <ac:spMkLst>
            <pc:docMk/>
            <pc:sldMk cId="2202833139" sldId="323"/>
            <ac:spMk id="3" creationId="{41B6E82B-6D9B-4BBB-B277-69B8CA0B91C3}"/>
          </ac:spMkLst>
        </pc:spChg>
      </pc:sldChg>
      <pc:sldChg chg="addSp modSp">
        <pc:chgData name="ゲスト ユーザー" userId="" providerId="Windows Live" clId="Web-{FDD48489-4098-4B6B-9ED2-AD11EA58D177}" dt="2021-03-22T08:23:27.364" v="408" actId="14100"/>
        <pc:sldMkLst>
          <pc:docMk/>
          <pc:sldMk cId="2287875244" sldId="326"/>
        </pc:sldMkLst>
        <pc:spChg chg="add mod">
          <ac:chgData name="ゲスト ユーザー" userId="" providerId="Windows Live" clId="Web-{FDD48489-4098-4B6B-9ED2-AD11EA58D177}" dt="2021-03-22T08:23:27.364" v="408" actId="14100"/>
          <ac:spMkLst>
            <pc:docMk/>
            <pc:sldMk cId="2287875244" sldId="326"/>
            <ac:spMk id="5" creationId="{F460A356-991B-4C3E-9645-B395CDBBCDDE}"/>
          </ac:spMkLst>
        </pc:spChg>
      </pc:sldChg>
      <pc:sldChg chg="modSp">
        <pc:chgData name="ゲスト ユーザー" userId="" providerId="Windows Live" clId="Web-{FDD48489-4098-4B6B-9ED2-AD11EA58D177}" dt="2021-03-22T08:24:59.506" v="418" actId="20577"/>
        <pc:sldMkLst>
          <pc:docMk/>
          <pc:sldMk cId="2539985523" sldId="329"/>
        </pc:sldMkLst>
        <pc:spChg chg="mod">
          <ac:chgData name="ゲスト ユーザー" userId="" providerId="Windows Live" clId="Web-{FDD48489-4098-4B6B-9ED2-AD11EA58D177}" dt="2021-03-22T08:24:59.506" v="418" actId="20577"/>
          <ac:spMkLst>
            <pc:docMk/>
            <pc:sldMk cId="2539985523" sldId="329"/>
            <ac:spMk id="3" creationId="{41B6E82B-6D9B-4BBB-B277-69B8CA0B91C3}"/>
          </ac:spMkLst>
        </pc:spChg>
      </pc:sldChg>
      <pc:sldChg chg="modSp">
        <pc:chgData name="ゲスト ユーザー" userId="" providerId="Windows Live" clId="Web-{FDD48489-4098-4B6B-9ED2-AD11EA58D177}" dt="2021-03-22T08:26:13.242" v="421" actId="20577"/>
        <pc:sldMkLst>
          <pc:docMk/>
          <pc:sldMk cId="2026746202" sldId="330"/>
        </pc:sldMkLst>
        <pc:spChg chg="mod">
          <ac:chgData name="ゲスト ユーザー" userId="" providerId="Windows Live" clId="Web-{FDD48489-4098-4B6B-9ED2-AD11EA58D177}" dt="2021-03-22T08:26:13.242" v="421" actId="20577"/>
          <ac:spMkLst>
            <pc:docMk/>
            <pc:sldMk cId="2026746202" sldId="330"/>
            <ac:spMk id="3" creationId="{41B6E82B-6D9B-4BBB-B277-69B8CA0B91C3}"/>
          </ac:spMkLst>
        </pc:spChg>
      </pc:sldChg>
      <pc:sldChg chg="modSp">
        <pc:chgData name="ゲスト ユーザー" userId="" providerId="Windows Live" clId="Web-{FDD48489-4098-4B6B-9ED2-AD11EA58D177}" dt="2021-03-22T08:25:24.820" v="420" actId="14100"/>
        <pc:sldMkLst>
          <pc:docMk/>
          <pc:sldMk cId="3785275960" sldId="331"/>
        </pc:sldMkLst>
        <pc:spChg chg="mod">
          <ac:chgData name="ゲスト ユーザー" userId="" providerId="Windows Live" clId="Web-{FDD48489-4098-4B6B-9ED2-AD11EA58D177}" dt="2021-03-22T08:25:24.820" v="420" actId="14100"/>
          <ac:spMkLst>
            <pc:docMk/>
            <pc:sldMk cId="3785275960" sldId="331"/>
            <ac:spMk id="6" creationId="{A37D0B3E-E398-46E3-862F-CB12BB9ACA59}"/>
          </ac:spMkLst>
        </pc:spChg>
      </pc:sldChg>
      <pc:sldChg chg="modSp">
        <pc:chgData name="ゲスト ユーザー" userId="" providerId="Windows Live" clId="Web-{FDD48489-4098-4B6B-9ED2-AD11EA58D177}" dt="2021-03-22T08:22:29.034" v="405" actId="20577"/>
        <pc:sldMkLst>
          <pc:docMk/>
          <pc:sldMk cId="1515517985" sldId="333"/>
        </pc:sldMkLst>
        <pc:spChg chg="mod">
          <ac:chgData name="ゲスト ユーザー" userId="" providerId="Windows Live" clId="Web-{FDD48489-4098-4B6B-9ED2-AD11EA58D177}" dt="2021-03-22T08:18:45.123" v="396" actId="20577"/>
          <ac:spMkLst>
            <pc:docMk/>
            <pc:sldMk cId="1515517985" sldId="333"/>
            <ac:spMk id="3" creationId="{41B6E82B-6D9B-4BBB-B277-69B8CA0B91C3}"/>
          </ac:spMkLst>
        </pc:spChg>
        <pc:spChg chg="mod">
          <ac:chgData name="ゲスト ユーザー" userId="" providerId="Windows Live" clId="Web-{FDD48489-4098-4B6B-9ED2-AD11EA58D177}" dt="2021-03-22T08:22:29.034" v="405" actId="20577"/>
          <ac:spMkLst>
            <pc:docMk/>
            <pc:sldMk cId="1515517985" sldId="333"/>
            <ac:spMk id="6" creationId="{A37D0B3E-E398-46E3-862F-CB12BB9ACA59}"/>
          </ac:spMkLst>
        </pc:spChg>
        <pc:picChg chg="mod">
          <ac:chgData name="ゲスト ユーザー" userId="" providerId="Windows Live" clId="Web-{FDD48489-4098-4B6B-9ED2-AD11EA58D177}" dt="2021-03-22T08:17:20.434" v="387" actId="1076"/>
          <ac:picMkLst>
            <pc:docMk/>
            <pc:sldMk cId="1515517985" sldId="333"/>
            <ac:picMk id="5" creationId="{2123D3A6-0369-433D-BE08-D625094BE9F6}"/>
          </ac:picMkLst>
        </pc:picChg>
      </pc:sldChg>
      <pc:sldChg chg="modSp">
        <pc:chgData name="ゲスト ユーザー" userId="" providerId="Windows Live" clId="Web-{FDD48489-4098-4B6B-9ED2-AD11EA58D177}" dt="2021-03-22T08:27:03.384" v="425" actId="20577"/>
        <pc:sldMkLst>
          <pc:docMk/>
          <pc:sldMk cId="1769068483" sldId="334"/>
        </pc:sldMkLst>
        <pc:spChg chg="mod">
          <ac:chgData name="ゲスト ユーザー" userId="" providerId="Windows Live" clId="Web-{FDD48489-4098-4B6B-9ED2-AD11EA58D177}" dt="2021-03-22T08:27:03.384" v="425" actId="20577"/>
          <ac:spMkLst>
            <pc:docMk/>
            <pc:sldMk cId="1769068483" sldId="334"/>
            <ac:spMk id="3" creationId="{41B6E82B-6D9B-4BBB-B277-69B8CA0B91C3}"/>
          </ac:spMkLst>
        </pc:spChg>
      </pc:sldChg>
      <pc:sldChg chg="modSp">
        <pc:chgData name="ゲスト ユーザー" userId="" providerId="Windows Live" clId="Web-{FDD48489-4098-4B6B-9ED2-AD11EA58D177}" dt="2021-03-22T08:24:36.975" v="415" actId="20577"/>
        <pc:sldMkLst>
          <pc:docMk/>
          <pc:sldMk cId="3150105958" sldId="336"/>
        </pc:sldMkLst>
        <pc:spChg chg="mod">
          <ac:chgData name="ゲスト ユーザー" userId="" providerId="Windows Live" clId="Web-{FDD48489-4098-4B6B-9ED2-AD11EA58D177}" dt="2021-03-22T08:24:36.975" v="415" actId="20577"/>
          <ac:spMkLst>
            <pc:docMk/>
            <pc:sldMk cId="3150105958" sldId="336"/>
            <ac:spMk id="4" creationId="{F76CB4E3-2CAA-4681-AF78-9D9173C6BB5A}"/>
          </ac:spMkLst>
        </pc:spChg>
      </pc:sldChg>
      <pc:sldChg chg="delSp modSp add replId">
        <pc:chgData name="ゲスト ユーザー" userId="" providerId="Windows Live" clId="Web-{FDD48489-4098-4B6B-9ED2-AD11EA58D177}" dt="2021-03-22T08:31:55.109" v="468"/>
        <pc:sldMkLst>
          <pc:docMk/>
          <pc:sldMk cId="2230528558" sldId="338"/>
        </pc:sldMkLst>
        <pc:spChg chg="mod">
          <ac:chgData name="ゲスト ユーザー" userId="" providerId="Windows Live" clId="Web-{FDD48489-4098-4B6B-9ED2-AD11EA58D177}" dt="2021-03-22T08:28:32.730" v="445" actId="20577"/>
          <ac:spMkLst>
            <pc:docMk/>
            <pc:sldMk cId="2230528558" sldId="338"/>
            <ac:spMk id="3" creationId="{41B6E82B-6D9B-4BBB-B277-69B8CA0B91C3}"/>
          </ac:spMkLst>
        </pc:spChg>
        <pc:spChg chg="mod">
          <ac:chgData name="ゲスト ユーザー" userId="" providerId="Windows Live" clId="Web-{FDD48489-4098-4B6B-9ED2-AD11EA58D177}" dt="2021-03-22T08:31:52.922" v="467" actId="20577"/>
          <ac:spMkLst>
            <pc:docMk/>
            <pc:sldMk cId="2230528558" sldId="338"/>
            <ac:spMk id="6" creationId="{A37D0B3E-E398-46E3-862F-CB12BB9ACA59}"/>
          </ac:spMkLst>
        </pc:spChg>
        <pc:spChg chg="mod">
          <ac:chgData name="ゲスト ユーザー" userId="" providerId="Windows Live" clId="Web-{FDD48489-4098-4B6B-9ED2-AD11EA58D177}" dt="2021-03-22T08:28:17.120" v="436" actId="20577"/>
          <ac:spMkLst>
            <pc:docMk/>
            <pc:sldMk cId="2230528558" sldId="338"/>
            <ac:spMk id="350" creationId="{00000000-0000-0000-0000-000000000000}"/>
          </ac:spMkLst>
        </pc:spChg>
        <pc:picChg chg="del">
          <ac:chgData name="ゲスト ユーザー" userId="" providerId="Windows Live" clId="Web-{FDD48489-4098-4B6B-9ED2-AD11EA58D177}" dt="2021-03-22T08:31:55.109" v="468"/>
          <ac:picMkLst>
            <pc:docMk/>
            <pc:sldMk cId="2230528558" sldId="338"/>
            <ac:picMk id="4" creationId="{7EE1246B-0E52-42A4-B7E0-2BE862B52D5F}"/>
          </ac:picMkLst>
        </pc:picChg>
      </pc:sldChg>
    </pc:docChg>
  </pc:docChgLst>
  <pc:docChgLst>
    <pc:chgData name="Masaki Suzuki" userId="2c4feb2ed34ad1a7" providerId="Windows Live" clId="Web-{D3C6A282-5B6D-4B9A-90D3-F20118731F6D}"/>
    <pc:docChg chg="addSld delSld modSld sldOrd">
      <pc:chgData name="Masaki Suzuki" userId="2c4feb2ed34ad1a7" providerId="Windows Live" clId="Web-{D3C6A282-5B6D-4B9A-90D3-F20118731F6D}" dt="2021-05-16T04:45:59.867" v="409" actId="1076"/>
      <pc:docMkLst>
        <pc:docMk/>
      </pc:docMkLst>
      <pc:sldChg chg="modSp">
        <pc:chgData name="Masaki Suzuki" userId="2c4feb2ed34ad1a7" providerId="Windows Live" clId="Web-{D3C6A282-5B6D-4B9A-90D3-F20118731F6D}" dt="2021-05-16T04:36:50.075" v="249" actId="20577"/>
        <pc:sldMkLst>
          <pc:docMk/>
          <pc:sldMk cId="1593182105" sldId="388"/>
        </pc:sldMkLst>
        <pc:spChg chg="mod">
          <ac:chgData name="Masaki Suzuki" userId="2c4feb2ed34ad1a7" providerId="Windows Live" clId="Web-{D3C6A282-5B6D-4B9A-90D3-F20118731F6D}" dt="2021-05-16T04:36:01.761" v="228" actId="20577"/>
          <ac:spMkLst>
            <pc:docMk/>
            <pc:sldMk cId="1593182105" sldId="388"/>
            <ac:spMk id="6" creationId="{5FD2ECB2-1C1A-40DA-AEDF-CF340048781A}"/>
          </ac:spMkLst>
        </pc:spChg>
        <pc:spChg chg="mod">
          <ac:chgData name="Masaki Suzuki" userId="2c4feb2ed34ad1a7" providerId="Windows Live" clId="Web-{D3C6A282-5B6D-4B9A-90D3-F20118731F6D}" dt="2021-05-16T04:36:50.075" v="249" actId="20577"/>
          <ac:spMkLst>
            <pc:docMk/>
            <pc:sldMk cId="1593182105" sldId="388"/>
            <ac:spMk id="11" creationId="{6767F72A-B215-4DDD-8F1E-F5C7B53A0E3B}"/>
          </ac:spMkLst>
        </pc:spChg>
      </pc:sldChg>
      <pc:sldChg chg="modSp">
        <pc:chgData name="Masaki Suzuki" userId="2c4feb2ed34ad1a7" providerId="Windows Live" clId="Web-{D3C6A282-5B6D-4B9A-90D3-F20118731F6D}" dt="2021-05-16T04:37:05.325" v="252" actId="20577"/>
        <pc:sldMkLst>
          <pc:docMk/>
          <pc:sldMk cId="1014582624" sldId="393"/>
        </pc:sldMkLst>
        <pc:spChg chg="mod">
          <ac:chgData name="Masaki Suzuki" userId="2c4feb2ed34ad1a7" providerId="Windows Live" clId="Web-{D3C6A282-5B6D-4B9A-90D3-F20118731F6D}" dt="2021-05-16T04:37:05.325" v="252" actId="20577"/>
          <ac:spMkLst>
            <pc:docMk/>
            <pc:sldMk cId="1014582624" sldId="393"/>
            <ac:spMk id="6" creationId="{3D5AF3EC-3873-4AB6-B7D8-5E6CBCFF9F81}"/>
          </ac:spMkLst>
        </pc:spChg>
      </pc:sldChg>
      <pc:sldChg chg="modSp">
        <pc:chgData name="Masaki Suzuki" userId="2c4feb2ed34ad1a7" providerId="Windows Live" clId="Web-{D3C6A282-5B6D-4B9A-90D3-F20118731F6D}" dt="2021-05-16T04:35:47.792" v="222" actId="20577"/>
        <pc:sldMkLst>
          <pc:docMk/>
          <pc:sldMk cId="1390421664" sldId="394"/>
        </pc:sldMkLst>
        <pc:spChg chg="mod">
          <ac:chgData name="Masaki Suzuki" userId="2c4feb2ed34ad1a7" providerId="Windows Live" clId="Web-{D3C6A282-5B6D-4B9A-90D3-F20118731F6D}" dt="2021-05-16T04:35:47.792" v="222" actId="20577"/>
          <ac:spMkLst>
            <pc:docMk/>
            <pc:sldMk cId="1390421664" sldId="394"/>
            <ac:spMk id="2" creationId="{89E8158B-5EEC-45B0-8FEB-AB7342825C24}"/>
          </ac:spMkLst>
        </pc:spChg>
        <pc:spChg chg="mod">
          <ac:chgData name="Masaki Suzuki" userId="2c4feb2ed34ad1a7" providerId="Windows Live" clId="Web-{D3C6A282-5B6D-4B9A-90D3-F20118731F6D}" dt="2021-05-16T04:31:47.177" v="115" actId="20577"/>
          <ac:spMkLst>
            <pc:docMk/>
            <pc:sldMk cId="1390421664" sldId="394"/>
            <ac:spMk id="11" creationId="{6767F72A-B215-4DDD-8F1E-F5C7B53A0E3B}"/>
          </ac:spMkLst>
        </pc:spChg>
      </pc:sldChg>
      <pc:sldChg chg="modSp del">
        <pc:chgData name="Masaki Suzuki" userId="2c4feb2ed34ad1a7" providerId="Windows Live" clId="Web-{D3C6A282-5B6D-4B9A-90D3-F20118731F6D}" dt="2021-05-16T04:30:22.456" v="84"/>
        <pc:sldMkLst>
          <pc:docMk/>
          <pc:sldMk cId="908658331" sldId="395"/>
        </pc:sldMkLst>
        <pc:spChg chg="mod">
          <ac:chgData name="Masaki Suzuki" userId="2c4feb2ed34ad1a7" providerId="Windows Live" clId="Web-{D3C6A282-5B6D-4B9A-90D3-F20118731F6D}" dt="2021-05-16T04:29:23.174" v="69" actId="1076"/>
          <ac:spMkLst>
            <pc:docMk/>
            <pc:sldMk cId="908658331" sldId="395"/>
            <ac:spMk id="15" creationId="{90BF2FD6-DF20-4ED7-A71E-98F581315933}"/>
          </ac:spMkLst>
        </pc:spChg>
        <pc:spChg chg="mod">
          <ac:chgData name="Masaki Suzuki" userId="2c4feb2ed34ad1a7" providerId="Windows Live" clId="Web-{D3C6A282-5B6D-4B9A-90D3-F20118731F6D}" dt="2021-05-16T04:29:21.955" v="68" actId="1076"/>
          <ac:spMkLst>
            <pc:docMk/>
            <pc:sldMk cId="908658331" sldId="395"/>
            <ac:spMk id="19" creationId="{C5D39EF9-9FCB-4CF2-AA2D-484CB9DF74EC}"/>
          </ac:spMkLst>
        </pc:spChg>
        <pc:spChg chg="mod">
          <ac:chgData name="Masaki Suzuki" userId="2c4feb2ed34ad1a7" providerId="Windows Live" clId="Web-{D3C6A282-5B6D-4B9A-90D3-F20118731F6D}" dt="2021-05-16T04:29:26.783" v="71" actId="1076"/>
          <ac:spMkLst>
            <pc:docMk/>
            <pc:sldMk cId="908658331" sldId="395"/>
            <ac:spMk id="20" creationId="{F57760F0-2CF8-4F5A-94C6-81333948FA90}"/>
          </ac:spMkLst>
        </pc:spChg>
        <pc:spChg chg="mod">
          <ac:chgData name="Masaki Suzuki" userId="2c4feb2ed34ad1a7" providerId="Windows Live" clId="Web-{D3C6A282-5B6D-4B9A-90D3-F20118731F6D}" dt="2021-05-16T04:29:24.986" v="70" actId="1076"/>
          <ac:spMkLst>
            <pc:docMk/>
            <pc:sldMk cId="908658331" sldId="395"/>
            <ac:spMk id="21" creationId="{A46E9C30-350E-42F7-9FA4-7839552BD434}"/>
          </ac:spMkLst>
        </pc:spChg>
        <pc:picChg chg="mod">
          <ac:chgData name="Masaki Suzuki" userId="2c4feb2ed34ad1a7" providerId="Windows Live" clId="Web-{D3C6A282-5B6D-4B9A-90D3-F20118731F6D}" dt="2021-05-16T04:29:20.533" v="67" actId="1076"/>
          <ac:picMkLst>
            <pc:docMk/>
            <pc:sldMk cId="908658331" sldId="395"/>
            <ac:picMk id="7" creationId="{0D1F8B73-9FF5-4531-8D4E-A5BF6E32FF7B}"/>
          </ac:picMkLst>
        </pc:picChg>
        <pc:picChg chg="mod">
          <ac:chgData name="Masaki Suzuki" userId="2c4feb2ed34ad1a7" providerId="Windows Live" clId="Web-{D3C6A282-5B6D-4B9A-90D3-F20118731F6D}" dt="2021-05-16T04:29:34.518" v="72" actId="1076"/>
          <ac:picMkLst>
            <pc:docMk/>
            <pc:sldMk cId="908658331" sldId="395"/>
            <ac:picMk id="9" creationId="{DE5680D9-9637-4A32-AF49-AB1B96C3F85B}"/>
          </ac:picMkLst>
        </pc:picChg>
        <pc:picChg chg="mod">
          <ac:chgData name="Masaki Suzuki" userId="2c4feb2ed34ad1a7" providerId="Windows Live" clId="Web-{D3C6A282-5B6D-4B9A-90D3-F20118731F6D}" dt="2021-05-16T04:29:18.143" v="66" actId="1076"/>
          <ac:picMkLst>
            <pc:docMk/>
            <pc:sldMk cId="908658331" sldId="395"/>
            <ac:picMk id="12" creationId="{854F9A33-0735-42EA-AE6D-6576854C3E4F}"/>
          </ac:picMkLst>
        </pc:picChg>
      </pc:sldChg>
      <pc:sldChg chg="addSp delSp modSp">
        <pc:chgData name="Masaki Suzuki" userId="2c4feb2ed34ad1a7" providerId="Windows Live" clId="Web-{D3C6A282-5B6D-4B9A-90D3-F20118731F6D}" dt="2021-05-16T04:40:12.407" v="266" actId="1076"/>
        <pc:sldMkLst>
          <pc:docMk/>
          <pc:sldMk cId="2085005044" sldId="396"/>
        </pc:sldMkLst>
        <pc:spChg chg="mod">
          <ac:chgData name="Masaki Suzuki" userId="2c4feb2ed34ad1a7" providerId="Windows Live" clId="Web-{D3C6A282-5B6D-4B9A-90D3-F20118731F6D}" dt="2021-05-16T04:34:53.791" v="196" actId="20577"/>
          <ac:spMkLst>
            <pc:docMk/>
            <pc:sldMk cId="2085005044" sldId="396"/>
            <ac:spMk id="2" creationId="{89E8158B-5EEC-45B0-8FEB-AB7342825C24}"/>
          </ac:spMkLst>
        </pc:spChg>
        <pc:spChg chg="mod">
          <ac:chgData name="Masaki Suzuki" userId="2c4feb2ed34ad1a7" providerId="Windows Live" clId="Web-{D3C6A282-5B6D-4B9A-90D3-F20118731F6D}" dt="2021-05-16T04:40:06.282" v="265" actId="14100"/>
          <ac:spMkLst>
            <pc:docMk/>
            <pc:sldMk cId="2085005044" sldId="396"/>
            <ac:spMk id="6" creationId="{5FD2ECB2-1C1A-40DA-AEDF-CF340048781A}"/>
          </ac:spMkLst>
        </pc:spChg>
        <pc:spChg chg="add del mod">
          <ac:chgData name="Masaki Suzuki" userId="2c4feb2ed34ad1a7" providerId="Windows Live" clId="Web-{D3C6A282-5B6D-4B9A-90D3-F20118731F6D}" dt="2021-05-16T03:53:23.906" v="7"/>
          <ac:spMkLst>
            <pc:docMk/>
            <pc:sldMk cId="2085005044" sldId="396"/>
            <ac:spMk id="7" creationId="{11F15FBD-3E44-44AD-A45C-D9640D898234}"/>
          </ac:spMkLst>
        </pc:spChg>
        <pc:spChg chg="add">
          <ac:chgData name="Masaki Suzuki" userId="2c4feb2ed34ad1a7" providerId="Windows Live" clId="Web-{D3C6A282-5B6D-4B9A-90D3-F20118731F6D}" dt="2021-05-16T04:14:10.698" v="56"/>
          <ac:spMkLst>
            <pc:docMk/>
            <pc:sldMk cId="2085005044" sldId="396"/>
            <ac:spMk id="7" creationId="{E3060DB0-8642-4420-842B-468574B89B23}"/>
          </ac:spMkLst>
        </pc:spChg>
        <pc:spChg chg="add mod">
          <ac:chgData name="Masaki Suzuki" userId="2c4feb2ed34ad1a7" providerId="Windows Live" clId="Web-{D3C6A282-5B6D-4B9A-90D3-F20118731F6D}" dt="2021-05-16T03:55:55.565" v="35" actId="14100"/>
          <ac:spMkLst>
            <pc:docMk/>
            <pc:sldMk cId="2085005044" sldId="396"/>
            <ac:spMk id="9" creationId="{E91F1A5B-06DB-4357-92CA-DA8F72495D6C}"/>
          </ac:spMkLst>
        </pc:spChg>
        <pc:spChg chg="mod">
          <ac:chgData name="Masaki Suzuki" userId="2c4feb2ed34ad1a7" providerId="Windows Live" clId="Web-{D3C6A282-5B6D-4B9A-90D3-F20118731F6D}" dt="2021-05-16T04:33:31.290" v="174" actId="20577"/>
          <ac:spMkLst>
            <pc:docMk/>
            <pc:sldMk cId="2085005044" sldId="396"/>
            <ac:spMk id="11" creationId="{6767F72A-B215-4DDD-8F1E-F5C7B53A0E3B}"/>
          </ac:spMkLst>
        </pc:spChg>
        <pc:spChg chg="add mod">
          <ac:chgData name="Masaki Suzuki" userId="2c4feb2ed34ad1a7" providerId="Windows Live" clId="Web-{D3C6A282-5B6D-4B9A-90D3-F20118731F6D}" dt="2021-05-16T04:14:43.183" v="64" actId="1076"/>
          <ac:spMkLst>
            <pc:docMk/>
            <pc:sldMk cId="2085005044" sldId="396"/>
            <ac:spMk id="12" creationId="{11083774-EAC9-4A78-AB8A-64AA2757D137}"/>
          </ac:spMkLst>
        </pc:spChg>
        <pc:spChg chg="add del mod">
          <ac:chgData name="Masaki Suzuki" userId="2c4feb2ed34ad1a7" providerId="Windows Live" clId="Web-{D3C6A282-5B6D-4B9A-90D3-F20118731F6D}" dt="2021-05-16T03:55:51.409" v="34"/>
          <ac:spMkLst>
            <pc:docMk/>
            <pc:sldMk cId="2085005044" sldId="396"/>
            <ac:spMk id="23" creationId="{D3B50404-5899-47A9-BFD8-04BCA820B42A}"/>
          </ac:spMkLst>
        </pc:spChg>
        <pc:spChg chg="add mod">
          <ac:chgData name="Masaki Suzuki" userId="2c4feb2ed34ad1a7" providerId="Windows Live" clId="Web-{D3C6A282-5B6D-4B9A-90D3-F20118731F6D}" dt="2021-05-16T03:57:14.708" v="51" actId="1076"/>
          <ac:spMkLst>
            <pc:docMk/>
            <pc:sldMk cId="2085005044" sldId="396"/>
            <ac:spMk id="24" creationId="{E8E2EADB-952F-4ABF-8C64-65BE06F54875}"/>
          </ac:spMkLst>
        </pc:spChg>
        <pc:spChg chg="add mod">
          <ac:chgData name="Masaki Suzuki" userId="2c4feb2ed34ad1a7" providerId="Windows Live" clId="Web-{D3C6A282-5B6D-4B9A-90D3-F20118731F6D}" dt="2021-05-16T04:40:12.407" v="266" actId="1076"/>
          <ac:spMkLst>
            <pc:docMk/>
            <pc:sldMk cId="2085005044" sldId="396"/>
            <ac:spMk id="29" creationId="{98CB2000-D556-4B9F-8601-CE3DFB130692}"/>
          </ac:spMkLst>
        </pc:spChg>
        <pc:spChg chg="add mod">
          <ac:chgData name="Masaki Suzuki" userId="2c4feb2ed34ad1a7" providerId="Windows Live" clId="Web-{D3C6A282-5B6D-4B9A-90D3-F20118731F6D}" dt="2021-05-16T03:57:10.582" v="50" actId="1076"/>
          <ac:spMkLst>
            <pc:docMk/>
            <pc:sldMk cId="2085005044" sldId="396"/>
            <ac:spMk id="30" creationId="{90FE16F2-6808-4599-A1A9-528F843F4F54}"/>
          </ac:spMkLst>
        </pc:spChg>
        <pc:spChg chg="mod">
          <ac:chgData name="Masaki Suzuki" userId="2c4feb2ed34ad1a7" providerId="Windows Live" clId="Web-{D3C6A282-5B6D-4B9A-90D3-F20118731F6D}" dt="2021-05-16T03:53:39.188" v="9"/>
          <ac:spMkLst>
            <pc:docMk/>
            <pc:sldMk cId="2085005044" sldId="396"/>
            <ac:spMk id="33" creationId="{838C1D75-AFCB-43AE-8D0E-8F46B394BD06}"/>
          </ac:spMkLst>
        </pc:spChg>
        <pc:spChg chg="mod">
          <ac:chgData name="Masaki Suzuki" userId="2c4feb2ed34ad1a7" providerId="Windows Live" clId="Web-{D3C6A282-5B6D-4B9A-90D3-F20118731F6D}" dt="2021-05-16T03:53:49.579" v="11"/>
          <ac:spMkLst>
            <pc:docMk/>
            <pc:sldMk cId="2085005044" sldId="396"/>
            <ac:spMk id="34" creationId="{CF2ACD51-98C5-4757-A7C1-0A536B6838EA}"/>
          </ac:spMkLst>
        </pc:spChg>
        <pc:spChg chg="add mod">
          <ac:chgData name="Masaki Suzuki" userId="2c4feb2ed34ad1a7" providerId="Windows Live" clId="Web-{D3C6A282-5B6D-4B9A-90D3-F20118731F6D}" dt="2021-05-16T04:14:34.839" v="61" actId="1076"/>
          <ac:spMkLst>
            <pc:docMk/>
            <pc:sldMk cId="2085005044" sldId="396"/>
            <ac:spMk id="35" creationId="{0ECD65F6-7302-4988-8B7F-744B4BBC95E8}"/>
          </ac:spMkLst>
        </pc:spChg>
        <pc:spChg chg="mod">
          <ac:chgData name="Masaki Suzuki" userId="2c4feb2ed34ad1a7" providerId="Windows Live" clId="Web-{D3C6A282-5B6D-4B9A-90D3-F20118731F6D}" dt="2021-05-16T03:57:01.863" v="48"/>
          <ac:spMkLst>
            <pc:docMk/>
            <pc:sldMk cId="2085005044" sldId="396"/>
            <ac:spMk id="36" creationId="{E8287938-DFD1-4A49-9A57-37B1411A5D1D}"/>
          </ac:spMkLst>
        </pc:spChg>
        <pc:spChg chg="mod">
          <ac:chgData name="Masaki Suzuki" userId="2c4feb2ed34ad1a7" providerId="Windows Live" clId="Web-{D3C6A282-5B6D-4B9A-90D3-F20118731F6D}" dt="2021-05-16T03:57:19.912" v="52" actId="1076"/>
          <ac:spMkLst>
            <pc:docMk/>
            <pc:sldMk cId="2085005044" sldId="396"/>
            <ac:spMk id="37" creationId="{AC5BB126-9012-40A5-A2EB-07F4444AAF23}"/>
          </ac:spMkLst>
        </pc:spChg>
        <pc:spChg chg="add mod">
          <ac:chgData name="Masaki Suzuki" userId="2c4feb2ed34ad1a7" providerId="Windows Live" clId="Web-{D3C6A282-5B6D-4B9A-90D3-F20118731F6D}" dt="2021-05-16T04:14:39.105" v="63" actId="1076"/>
          <ac:spMkLst>
            <pc:docMk/>
            <pc:sldMk cId="2085005044" sldId="396"/>
            <ac:spMk id="38" creationId="{8339C1AB-25E6-46C8-99B8-9BECFBBB4C0E}"/>
          </ac:spMkLst>
        </pc:spChg>
        <pc:picChg chg="mod">
          <ac:chgData name="Masaki Suzuki" userId="2c4feb2ed34ad1a7" providerId="Windows Live" clId="Web-{D3C6A282-5B6D-4B9A-90D3-F20118731F6D}" dt="2021-05-16T03:56:09.175" v="39" actId="1076"/>
          <ac:picMkLst>
            <pc:docMk/>
            <pc:sldMk cId="2085005044" sldId="396"/>
            <ac:picMk id="25" creationId="{B583C938-271B-4455-A451-4E2F28FBB3A7}"/>
          </ac:picMkLst>
        </pc:picChg>
      </pc:sldChg>
      <pc:sldChg chg="modSp">
        <pc:chgData name="Masaki Suzuki" userId="2c4feb2ed34ad1a7" providerId="Windows Live" clId="Web-{D3C6A282-5B6D-4B9A-90D3-F20118731F6D}" dt="2021-05-16T04:38:43.311" v="264" actId="14100"/>
        <pc:sldMkLst>
          <pc:docMk/>
          <pc:sldMk cId="1275981446" sldId="397"/>
        </pc:sldMkLst>
        <pc:spChg chg="mod">
          <ac:chgData name="Masaki Suzuki" userId="2c4feb2ed34ad1a7" providerId="Windows Live" clId="Web-{D3C6A282-5B6D-4B9A-90D3-F20118731F6D}" dt="2021-05-16T04:38:40.608" v="263" actId="14100"/>
          <ac:spMkLst>
            <pc:docMk/>
            <pc:sldMk cId="1275981446" sldId="397"/>
            <ac:spMk id="6" creationId="{5FD2ECB2-1C1A-40DA-AEDF-CF340048781A}"/>
          </ac:spMkLst>
        </pc:spChg>
        <pc:spChg chg="mod">
          <ac:chgData name="Masaki Suzuki" userId="2c4feb2ed34ad1a7" providerId="Windows Live" clId="Web-{D3C6A282-5B6D-4B9A-90D3-F20118731F6D}" dt="2021-05-16T04:38:43.311" v="264" actId="14100"/>
          <ac:spMkLst>
            <pc:docMk/>
            <pc:sldMk cId="1275981446" sldId="397"/>
            <ac:spMk id="11" creationId="{6767F72A-B215-4DDD-8F1E-F5C7B53A0E3B}"/>
          </ac:spMkLst>
        </pc:spChg>
      </pc:sldChg>
      <pc:sldChg chg="delSp modSp add ord replId">
        <pc:chgData name="Masaki Suzuki" userId="2c4feb2ed34ad1a7" providerId="Windows Live" clId="Web-{D3C6A282-5B6D-4B9A-90D3-F20118731F6D}" dt="2021-05-16T04:35:18.292" v="206" actId="20577"/>
        <pc:sldMkLst>
          <pc:docMk/>
          <pc:sldMk cId="3448728400" sldId="398"/>
        </pc:sldMkLst>
        <pc:spChg chg="mod">
          <ac:chgData name="Masaki Suzuki" userId="2c4feb2ed34ad1a7" providerId="Windows Live" clId="Web-{D3C6A282-5B6D-4B9A-90D3-F20118731F6D}" dt="2021-05-16T04:35:18.292" v="206" actId="20577"/>
          <ac:spMkLst>
            <pc:docMk/>
            <pc:sldMk cId="3448728400" sldId="398"/>
            <ac:spMk id="2" creationId="{89E8158B-5EEC-45B0-8FEB-AB7342825C24}"/>
          </ac:spMkLst>
        </pc:spChg>
        <pc:spChg chg="mod">
          <ac:chgData name="Masaki Suzuki" userId="2c4feb2ed34ad1a7" providerId="Windows Live" clId="Web-{D3C6A282-5B6D-4B9A-90D3-F20118731F6D}" dt="2021-05-16T04:33:07.055" v="161" actId="20577"/>
          <ac:spMkLst>
            <pc:docMk/>
            <pc:sldMk cId="3448728400" sldId="398"/>
            <ac:spMk id="6" creationId="{5FD2ECB2-1C1A-40DA-AEDF-CF340048781A}"/>
          </ac:spMkLst>
        </pc:spChg>
        <pc:spChg chg="del">
          <ac:chgData name="Masaki Suzuki" userId="2c4feb2ed34ad1a7" providerId="Windows Live" clId="Web-{D3C6A282-5B6D-4B9A-90D3-F20118731F6D}" dt="2021-05-16T04:30:04.003" v="77"/>
          <ac:spMkLst>
            <pc:docMk/>
            <pc:sldMk cId="3448728400" sldId="398"/>
            <ac:spMk id="9" creationId="{E91F1A5B-06DB-4357-92CA-DA8F72495D6C}"/>
          </ac:spMkLst>
        </pc:spChg>
        <pc:spChg chg="mod">
          <ac:chgData name="Masaki Suzuki" userId="2c4feb2ed34ad1a7" providerId="Windows Live" clId="Web-{D3C6A282-5B6D-4B9A-90D3-F20118731F6D}" dt="2021-05-16T04:30:32.769" v="85" actId="14100"/>
          <ac:spMkLst>
            <pc:docMk/>
            <pc:sldMk cId="3448728400" sldId="398"/>
            <ac:spMk id="11" creationId="{6767F72A-B215-4DDD-8F1E-F5C7B53A0E3B}"/>
          </ac:spMkLst>
        </pc:spChg>
        <pc:spChg chg="del">
          <ac:chgData name="Masaki Suzuki" userId="2c4feb2ed34ad1a7" providerId="Windows Live" clId="Web-{D3C6A282-5B6D-4B9A-90D3-F20118731F6D}" dt="2021-05-16T04:30:13.566" v="82"/>
          <ac:spMkLst>
            <pc:docMk/>
            <pc:sldMk cId="3448728400" sldId="398"/>
            <ac:spMk id="24" creationId="{E8E2EADB-952F-4ABF-8C64-65BE06F54875}"/>
          </ac:spMkLst>
        </pc:spChg>
        <pc:spChg chg="del">
          <ac:chgData name="Masaki Suzuki" userId="2c4feb2ed34ad1a7" providerId="Windows Live" clId="Web-{D3C6A282-5B6D-4B9A-90D3-F20118731F6D}" dt="2021-05-16T04:30:02.143" v="76"/>
          <ac:spMkLst>
            <pc:docMk/>
            <pc:sldMk cId="3448728400" sldId="398"/>
            <ac:spMk id="29" creationId="{98CB2000-D556-4B9F-8601-CE3DFB130692}"/>
          </ac:spMkLst>
        </pc:spChg>
        <pc:spChg chg="del">
          <ac:chgData name="Masaki Suzuki" userId="2c4feb2ed34ad1a7" providerId="Windows Live" clId="Web-{D3C6A282-5B6D-4B9A-90D3-F20118731F6D}" dt="2021-05-16T04:30:10.550" v="80"/>
          <ac:spMkLst>
            <pc:docMk/>
            <pc:sldMk cId="3448728400" sldId="398"/>
            <ac:spMk id="30" creationId="{90FE16F2-6808-4599-A1A9-528F843F4F54}"/>
          </ac:spMkLst>
        </pc:spChg>
        <pc:spChg chg="del">
          <ac:chgData name="Masaki Suzuki" userId="2c4feb2ed34ad1a7" providerId="Windows Live" clId="Web-{D3C6A282-5B6D-4B9A-90D3-F20118731F6D}" dt="2021-05-16T04:30:14.956" v="83"/>
          <ac:spMkLst>
            <pc:docMk/>
            <pc:sldMk cId="3448728400" sldId="398"/>
            <ac:spMk id="33" creationId="{838C1D75-AFCB-43AE-8D0E-8F46B394BD06}"/>
          </ac:spMkLst>
        </pc:spChg>
        <pc:spChg chg="del">
          <ac:chgData name="Masaki Suzuki" userId="2c4feb2ed34ad1a7" providerId="Windows Live" clId="Web-{D3C6A282-5B6D-4B9A-90D3-F20118731F6D}" dt="2021-05-16T04:30:07.050" v="78"/>
          <ac:spMkLst>
            <pc:docMk/>
            <pc:sldMk cId="3448728400" sldId="398"/>
            <ac:spMk id="34" creationId="{CF2ACD51-98C5-4757-A7C1-0A536B6838EA}"/>
          </ac:spMkLst>
        </pc:spChg>
        <pc:spChg chg="del">
          <ac:chgData name="Masaki Suzuki" userId="2c4feb2ed34ad1a7" providerId="Windows Live" clId="Web-{D3C6A282-5B6D-4B9A-90D3-F20118731F6D}" dt="2021-05-16T04:30:12.425" v="81"/>
          <ac:spMkLst>
            <pc:docMk/>
            <pc:sldMk cId="3448728400" sldId="398"/>
            <ac:spMk id="36" creationId="{E8287938-DFD1-4A49-9A57-37B1411A5D1D}"/>
          </ac:spMkLst>
        </pc:spChg>
        <pc:spChg chg="del">
          <ac:chgData name="Masaki Suzuki" userId="2c4feb2ed34ad1a7" providerId="Windows Live" clId="Web-{D3C6A282-5B6D-4B9A-90D3-F20118731F6D}" dt="2021-05-16T04:30:09.034" v="79"/>
          <ac:spMkLst>
            <pc:docMk/>
            <pc:sldMk cId="3448728400" sldId="398"/>
            <ac:spMk id="37" creationId="{AC5BB126-9012-40A5-A2EB-07F4444AAF23}"/>
          </ac:spMkLst>
        </pc:spChg>
      </pc:sldChg>
      <pc:sldChg chg="modSp add del replId">
        <pc:chgData name="Masaki Suzuki" userId="2c4feb2ed34ad1a7" providerId="Windows Live" clId="Web-{D3C6A282-5B6D-4B9A-90D3-F20118731F6D}" dt="2021-05-16T04:41:12.283" v="267"/>
        <pc:sldMkLst>
          <pc:docMk/>
          <pc:sldMk cId="1772486099" sldId="399"/>
        </pc:sldMkLst>
        <pc:spChg chg="mod">
          <ac:chgData name="Masaki Suzuki" userId="2c4feb2ed34ad1a7" providerId="Windows Live" clId="Web-{D3C6A282-5B6D-4B9A-90D3-F20118731F6D}" dt="2021-05-16T04:38:22.202" v="260" actId="20577"/>
          <ac:spMkLst>
            <pc:docMk/>
            <pc:sldMk cId="1772486099" sldId="399"/>
            <ac:spMk id="6" creationId="{5FD2ECB2-1C1A-40DA-AEDF-CF340048781A}"/>
          </ac:spMkLst>
        </pc:spChg>
        <pc:spChg chg="mod">
          <ac:chgData name="Masaki Suzuki" userId="2c4feb2ed34ad1a7" providerId="Windows Live" clId="Web-{D3C6A282-5B6D-4B9A-90D3-F20118731F6D}" dt="2021-05-16T04:38:12.655" v="255" actId="14100"/>
          <ac:spMkLst>
            <pc:docMk/>
            <pc:sldMk cId="1772486099" sldId="399"/>
            <ac:spMk id="11" creationId="{6767F72A-B215-4DDD-8F1E-F5C7B53A0E3B}"/>
          </ac:spMkLst>
        </pc:spChg>
      </pc:sldChg>
      <pc:sldChg chg="addSp delSp modSp add ord replId">
        <pc:chgData name="Masaki Suzuki" userId="2c4feb2ed34ad1a7" providerId="Windows Live" clId="Web-{D3C6A282-5B6D-4B9A-90D3-F20118731F6D}" dt="2021-05-16T04:45:59.867" v="409" actId="1076"/>
        <pc:sldMkLst>
          <pc:docMk/>
          <pc:sldMk cId="2961450010" sldId="399"/>
        </pc:sldMkLst>
        <pc:spChg chg="mod">
          <ac:chgData name="Masaki Suzuki" userId="2c4feb2ed34ad1a7" providerId="Windows Live" clId="Web-{D3C6A282-5B6D-4B9A-90D3-F20118731F6D}" dt="2021-05-16T04:45:57.648" v="408" actId="14100"/>
          <ac:spMkLst>
            <pc:docMk/>
            <pc:sldMk cId="2961450010" sldId="399"/>
            <ac:spMk id="6" creationId="{5FD2ECB2-1C1A-40DA-AEDF-CF340048781A}"/>
          </ac:spMkLst>
        </pc:spChg>
        <pc:spChg chg="add del mod">
          <ac:chgData name="Masaki Suzuki" userId="2c4feb2ed34ad1a7" providerId="Windows Live" clId="Web-{D3C6A282-5B6D-4B9A-90D3-F20118731F6D}" dt="2021-05-16T04:44:44.897" v="328" actId="14100"/>
          <ac:spMkLst>
            <pc:docMk/>
            <pc:sldMk cId="2961450010" sldId="399"/>
            <ac:spMk id="8" creationId="{489B8C89-D3E3-4D0D-BA91-F105A5FB1A38}"/>
          </ac:spMkLst>
        </pc:spChg>
        <pc:spChg chg="mod">
          <ac:chgData name="Masaki Suzuki" userId="2c4feb2ed34ad1a7" providerId="Windows Live" clId="Web-{D3C6A282-5B6D-4B9A-90D3-F20118731F6D}" dt="2021-05-16T04:45:55.070" v="407" actId="14100"/>
          <ac:spMkLst>
            <pc:docMk/>
            <pc:sldMk cId="2961450010" sldId="399"/>
            <ac:spMk id="11" creationId="{6767F72A-B215-4DDD-8F1E-F5C7B53A0E3B}"/>
          </ac:spMkLst>
        </pc:spChg>
        <pc:picChg chg="mod">
          <ac:chgData name="Masaki Suzuki" userId="2c4feb2ed34ad1a7" providerId="Windows Live" clId="Web-{D3C6A282-5B6D-4B9A-90D3-F20118731F6D}" dt="2021-05-16T04:45:59.867" v="409" actId="1076"/>
          <ac:picMkLst>
            <pc:docMk/>
            <pc:sldMk cId="2961450010" sldId="399"/>
            <ac:picMk id="3" creationId="{387F9BA8-E02F-4797-AE4E-52F0A786CA49}"/>
          </ac:picMkLst>
        </pc:picChg>
        <pc:picChg chg="mod">
          <ac:chgData name="Masaki Suzuki" userId="2c4feb2ed34ad1a7" providerId="Windows Live" clId="Web-{D3C6A282-5B6D-4B9A-90D3-F20118731F6D}" dt="2021-05-16T04:44:22.443" v="320" actId="1076"/>
          <ac:picMkLst>
            <pc:docMk/>
            <pc:sldMk cId="2961450010" sldId="399"/>
            <ac:picMk id="4" creationId="{570667D6-E959-4EC4-BFDC-3284F3372590}"/>
          </ac:picMkLst>
        </pc:picChg>
        <pc:picChg chg="del">
          <ac:chgData name="Masaki Suzuki" userId="2c4feb2ed34ad1a7" providerId="Windows Live" clId="Web-{D3C6A282-5B6D-4B9A-90D3-F20118731F6D}" dt="2021-05-16T04:41:35.299" v="270"/>
          <ac:picMkLst>
            <pc:docMk/>
            <pc:sldMk cId="2961450010" sldId="399"/>
            <ac:picMk id="5" creationId="{FC0100DA-DD69-4F30-A172-E996A44BD0ED}"/>
          </ac:picMkLst>
        </pc:picChg>
        <pc:picChg chg="add del mod">
          <ac:chgData name="Masaki Suzuki" userId="2c4feb2ed34ad1a7" providerId="Windows Live" clId="Web-{D3C6A282-5B6D-4B9A-90D3-F20118731F6D}" dt="2021-05-16T04:42:49.019" v="274"/>
          <ac:picMkLst>
            <pc:docMk/>
            <pc:sldMk cId="2961450010" sldId="399"/>
            <ac:picMk id="7" creationId="{F3358CA6-90F0-42EF-9718-6897CD0E6D57}"/>
          </ac:picMkLst>
        </pc:picChg>
        <pc:picChg chg="add mod ord">
          <ac:chgData name="Masaki Suzuki" userId="2c4feb2ed34ad1a7" providerId="Windows Live" clId="Web-{D3C6A282-5B6D-4B9A-90D3-F20118731F6D}" dt="2021-05-16T04:44:40.162" v="326" actId="14100"/>
          <ac:picMkLst>
            <pc:docMk/>
            <pc:sldMk cId="2961450010" sldId="399"/>
            <ac:picMk id="9" creationId="{C5BC1232-FEC1-468C-B34F-CA12D79E61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9519ed54c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gb9519ed54c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b9519ed54c_0_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b9519ed54c_0_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bc907c4730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bc907c4730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bc907c4730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bc907c4730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17091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bc907c4730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9" name="Google Shape;1039;gbc907c4730_0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4"/>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58" name="Google Shape;58;p14"/>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59" name="Google Shape;59;p1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62" name="Google Shape;62;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7" name="Google Shape;67;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
        <p:nvSpPr>
          <p:cNvPr id="68" name="Google Shape;68;p16"/>
          <p:cNvSpPr txBox="1"/>
          <p:nvPr/>
        </p:nvSpPr>
        <p:spPr>
          <a:xfrm>
            <a:off x="0" y="4960150"/>
            <a:ext cx="9185400" cy="21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600">
                <a:solidFill>
                  <a:schemeClr val="lt1"/>
                </a:solidFill>
                <a:latin typeface="Lato"/>
                <a:ea typeface="Lato"/>
                <a:cs typeface="Lato"/>
                <a:sym typeface="Lato"/>
              </a:rPr>
              <a:t>※Scratchは、MITメディア・ラボのライフ・ロングキンダーガーテン・グループの協力により、Scratch財団が進めているプロジェクトです。</a:t>
            </a:r>
            <a:r>
              <a:rPr lang="ja" sz="600">
                <a:solidFill>
                  <a:schemeClr val="lt1"/>
                </a:solidFill>
              </a:rPr>
              <a:t>https://scratch.mit.eduから自由に入手できます。</a:t>
            </a:r>
            <a:endParaRPr sz="600">
              <a:solidFill>
                <a:schemeClr val="lt1"/>
              </a:solidFill>
              <a:latin typeface="Lato"/>
              <a:ea typeface="Lato"/>
              <a:cs typeface="Lato"/>
              <a:sym typeface="La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6" name="Google Shape;76;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83" name="Google Shape;83;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7" name="Google Shape;87;p21"/>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90" name="Google Shape;90;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3"/>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0000"/>
              <a:buFont typeface="Lato"/>
              <a:buNone/>
              <a:defRPr sz="10000">
                <a:latin typeface="Lato"/>
                <a:ea typeface="Lato"/>
                <a:cs typeface="Lato"/>
                <a:sym typeface="Lato"/>
              </a:defRPr>
            </a:lvl1pPr>
            <a:lvl2pPr lvl="1" algn="ctr" rtl="0">
              <a:spcBef>
                <a:spcPts val="0"/>
              </a:spcBef>
              <a:spcAft>
                <a:spcPts val="0"/>
              </a:spcAft>
              <a:buSzPts val="10000"/>
              <a:buFont typeface="Lato"/>
              <a:buNone/>
              <a:defRPr sz="10000">
                <a:latin typeface="Lato"/>
                <a:ea typeface="Lato"/>
                <a:cs typeface="Lato"/>
                <a:sym typeface="Lato"/>
              </a:defRPr>
            </a:lvl2pPr>
            <a:lvl3pPr lvl="2" algn="ctr" rtl="0">
              <a:spcBef>
                <a:spcPts val="0"/>
              </a:spcBef>
              <a:spcAft>
                <a:spcPts val="0"/>
              </a:spcAft>
              <a:buSzPts val="10000"/>
              <a:buFont typeface="Lato"/>
              <a:buNone/>
              <a:defRPr sz="10000">
                <a:latin typeface="Lato"/>
                <a:ea typeface="Lato"/>
                <a:cs typeface="Lato"/>
                <a:sym typeface="Lato"/>
              </a:defRPr>
            </a:lvl3pPr>
            <a:lvl4pPr lvl="3" algn="ctr" rtl="0">
              <a:spcBef>
                <a:spcPts val="0"/>
              </a:spcBef>
              <a:spcAft>
                <a:spcPts val="0"/>
              </a:spcAft>
              <a:buSzPts val="10000"/>
              <a:buFont typeface="Lato"/>
              <a:buNone/>
              <a:defRPr sz="10000">
                <a:latin typeface="Lato"/>
                <a:ea typeface="Lato"/>
                <a:cs typeface="Lato"/>
                <a:sym typeface="Lato"/>
              </a:defRPr>
            </a:lvl4pPr>
            <a:lvl5pPr lvl="4" algn="ctr" rtl="0">
              <a:spcBef>
                <a:spcPts val="0"/>
              </a:spcBef>
              <a:spcAft>
                <a:spcPts val="0"/>
              </a:spcAft>
              <a:buSzPts val="10000"/>
              <a:buFont typeface="Lato"/>
              <a:buNone/>
              <a:defRPr sz="10000">
                <a:latin typeface="Lato"/>
                <a:ea typeface="Lato"/>
                <a:cs typeface="Lato"/>
                <a:sym typeface="Lato"/>
              </a:defRPr>
            </a:lvl5pPr>
            <a:lvl6pPr lvl="5" algn="ctr" rtl="0">
              <a:spcBef>
                <a:spcPts val="0"/>
              </a:spcBef>
              <a:spcAft>
                <a:spcPts val="0"/>
              </a:spcAft>
              <a:buSzPts val="10000"/>
              <a:buFont typeface="Lato"/>
              <a:buNone/>
              <a:defRPr sz="10000">
                <a:latin typeface="Lato"/>
                <a:ea typeface="Lato"/>
                <a:cs typeface="Lato"/>
                <a:sym typeface="Lato"/>
              </a:defRPr>
            </a:lvl6pPr>
            <a:lvl7pPr lvl="6" algn="ctr" rtl="0">
              <a:spcBef>
                <a:spcPts val="0"/>
              </a:spcBef>
              <a:spcAft>
                <a:spcPts val="0"/>
              </a:spcAft>
              <a:buSzPts val="10000"/>
              <a:buFont typeface="Lato"/>
              <a:buNone/>
              <a:defRPr sz="10000">
                <a:latin typeface="Lato"/>
                <a:ea typeface="Lato"/>
                <a:cs typeface="Lato"/>
                <a:sym typeface="Lato"/>
              </a:defRPr>
            </a:lvl7pPr>
            <a:lvl8pPr lvl="7" algn="ctr" rtl="0">
              <a:spcBef>
                <a:spcPts val="0"/>
              </a:spcBef>
              <a:spcAft>
                <a:spcPts val="0"/>
              </a:spcAft>
              <a:buSzPts val="10000"/>
              <a:buFont typeface="Lato"/>
              <a:buNone/>
              <a:defRPr sz="10000">
                <a:latin typeface="Lato"/>
                <a:ea typeface="Lato"/>
                <a:cs typeface="Lato"/>
                <a:sym typeface="Lato"/>
              </a:defRPr>
            </a:lvl8pPr>
            <a:lvl9pPr lvl="8" algn="ctr" rtl="0">
              <a:spcBef>
                <a:spcPts val="0"/>
              </a:spcBef>
              <a:spcAft>
                <a:spcPts val="0"/>
              </a:spcAft>
              <a:buSzPts val="10000"/>
              <a:buFont typeface="Lato"/>
              <a:buNone/>
              <a:defRPr sz="10000">
                <a:latin typeface="Lato"/>
                <a:ea typeface="Lato"/>
                <a:cs typeface="Lato"/>
                <a:sym typeface="Lato"/>
              </a:defRPr>
            </a:lvl9pPr>
          </a:lstStyle>
          <a:p>
            <a:r>
              <a:t>xx%</a:t>
            </a:r>
          </a:p>
        </p:txBody>
      </p:sp>
      <p:sp>
        <p:nvSpPr>
          <p:cNvPr id="97" name="Google Shape;97;p23"/>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8" name="Google Shape;98;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53" name="Google Shape;5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lt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scratch.mit.edu/" TargetMode="External"/><Relationship Id="rId5" Type="http://schemas.openxmlformats.org/officeDocument/2006/relationships/hyperlink" Target="https://scratch.mit.edu/educators"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png"/><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3096250" y="1627200"/>
            <a:ext cx="3118800" cy="1584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200"/>
              <a:buNone/>
            </a:pPr>
            <a:r>
              <a:rPr lang="ja" sz="2800" dirty="0">
                <a:latin typeface="Arial"/>
                <a:cs typeface="Arial"/>
              </a:rPr>
              <a:t>Scratch</a:t>
            </a:r>
            <a:r>
              <a:rPr lang="ja" sz="2800" dirty="0">
                <a:latin typeface="Arial"/>
                <a:ea typeface="Arial"/>
                <a:cs typeface="Arial"/>
                <a:sym typeface="Arial"/>
              </a:rPr>
              <a:t>で</a:t>
            </a:r>
            <a:endParaRPr sz="2800" dirty="0">
              <a:latin typeface="Arial"/>
              <a:ea typeface="Arial"/>
              <a:cs typeface="Arial"/>
              <a:sym typeface="Arial"/>
            </a:endParaRP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ゲームを</a:t>
            </a: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作ろう！</a:t>
            </a:r>
          </a:p>
        </p:txBody>
      </p:sp>
      <p:sp>
        <p:nvSpPr>
          <p:cNvPr id="61" name="Google Shape;61;p13"/>
          <p:cNvSpPr txBox="1"/>
          <p:nvPr/>
        </p:nvSpPr>
        <p:spPr>
          <a:xfrm>
            <a:off x="3429675" y="3294843"/>
            <a:ext cx="2418900" cy="61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2600" b="1" dirty="0">
                <a:solidFill>
                  <a:schemeClr val="lt1"/>
                </a:solidFill>
                <a:ea typeface="Playfair Display"/>
                <a:sym typeface="Playfair Display"/>
              </a:rPr>
              <a:t>第</a:t>
            </a:r>
            <a:r>
              <a:rPr lang="ja-JP" altLang="en-US" sz="2600" b="1" dirty="0">
                <a:solidFill>
                  <a:schemeClr val="lt1"/>
                </a:solidFill>
                <a:ea typeface="Playfair Display"/>
                <a:sym typeface="Playfair Display"/>
              </a:rPr>
              <a:t>２１</a:t>
            </a:r>
            <a:r>
              <a:rPr lang="ja" sz="2600" b="1" dirty="0">
                <a:solidFill>
                  <a:schemeClr val="lt1"/>
                </a:solidFill>
                <a:ea typeface="Playfair Display"/>
                <a:sym typeface="Playfair Display"/>
              </a:rPr>
              <a:t>回</a:t>
            </a:r>
            <a:endParaRPr sz="2800" dirty="0">
              <a:solidFill>
                <a:schemeClr val="lt1"/>
              </a:solidFill>
              <a:ea typeface="Lato"/>
              <a:sym typeface="Lato"/>
            </a:endParaRPr>
          </a:p>
        </p:txBody>
      </p:sp>
      <p:sp>
        <p:nvSpPr>
          <p:cNvPr id="62" name="Google Shape;62;p13"/>
          <p:cNvSpPr txBox="1"/>
          <p:nvPr/>
        </p:nvSpPr>
        <p:spPr>
          <a:xfrm>
            <a:off x="3962127" y="3796060"/>
            <a:ext cx="133243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Scratch3.0版</a:t>
            </a:r>
            <a:endParaRPr b="1">
              <a:solidFill>
                <a:schemeClr val="lt1"/>
              </a:solidFill>
              <a:ea typeface="Lato"/>
              <a:sym typeface="Lato"/>
            </a:endParaRPr>
          </a:p>
        </p:txBody>
      </p:sp>
      <p:sp>
        <p:nvSpPr>
          <p:cNvPr id="63" name="Google Shape;63;p13"/>
          <p:cNvSpPr txBox="1"/>
          <p:nvPr/>
        </p:nvSpPr>
        <p:spPr>
          <a:xfrm>
            <a:off x="3893200" y="2498682"/>
            <a:ext cx="867600" cy="18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lt1"/>
                </a:solidFill>
                <a:ea typeface="Lato"/>
                <a:sym typeface="Lato"/>
              </a:rPr>
              <a:t>つく</a:t>
            </a:r>
            <a:endParaRPr sz="900" b="1" dirty="0">
              <a:solidFill>
                <a:schemeClr val="lt1"/>
              </a:solidFill>
              <a:ea typeface="Lato"/>
              <a:sym typeface="Lato"/>
            </a:endParaRPr>
          </a:p>
        </p:txBody>
      </p:sp>
      <p:sp>
        <p:nvSpPr>
          <p:cNvPr id="64" name="Google Shape;64;p13"/>
          <p:cNvSpPr txBox="1"/>
          <p:nvPr/>
        </p:nvSpPr>
        <p:spPr>
          <a:xfrm>
            <a:off x="3930144" y="3168775"/>
            <a:ext cx="551100" cy="27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lt1"/>
                </a:solidFill>
                <a:ea typeface="Lato"/>
                <a:sym typeface="Lato"/>
              </a:rPr>
              <a:t>だい</a:t>
            </a:r>
            <a:endParaRPr sz="900" b="1">
              <a:solidFill>
                <a:schemeClr val="lt1"/>
              </a:solidFill>
              <a:ea typeface="Lato"/>
              <a:sym typeface="Lato"/>
            </a:endParaRPr>
          </a:p>
        </p:txBody>
      </p:sp>
      <p:sp>
        <p:nvSpPr>
          <p:cNvPr id="65" name="Google Shape;65;p13"/>
          <p:cNvSpPr txBox="1"/>
          <p:nvPr/>
        </p:nvSpPr>
        <p:spPr>
          <a:xfrm>
            <a:off x="4917814" y="3184074"/>
            <a:ext cx="6888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dirty="0">
                <a:solidFill>
                  <a:schemeClr val="lt1"/>
                </a:solidFill>
                <a:ea typeface="Lato"/>
                <a:sym typeface="Lato"/>
              </a:rPr>
              <a:t>かい</a:t>
            </a:r>
            <a:endParaRPr sz="900" b="1" dirty="0">
              <a:solidFill>
                <a:schemeClr val="lt1"/>
              </a:solidFill>
              <a:ea typeface="Lato"/>
              <a:sym typeface="Lato"/>
            </a:endParaRPr>
          </a:p>
        </p:txBody>
      </p:sp>
      <p:sp>
        <p:nvSpPr>
          <p:cNvPr id="66" name="Google Shape;66;p13"/>
          <p:cNvSpPr txBox="1"/>
          <p:nvPr/>
        </p:nvSpPr>
        <p:spPr>
          <a:xfrm>
            <a:off x="4001017" y="1500897"/>
            <a:ext cx="12246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スクラッチ</a:t>
            </a:r>
            <a:endParaRPr b="1">
              <a:solidFill>
                <a:schemeClr val="lt1"/>
              </a:solidFill>
              <a:ea typeface="Lato"/>
              <a:sym typeface="Lato"/>
            </a:endParaRPr>
          </a:p>
        </p:txBody>
      </p:sp>
      <p:sp>
        <p:nvSpPr>
          <p:cNvPr id="67" name="Google Shape;67;p13"/>
          <p:cNvSpPr txBox="1"/>
          <p:nvPr/>
        </p:nvSpPr>
        <p:spPr>
          <a:xfrm>
            <a:off x="4831484" y="3674275"/>
            <a:ext cx="5511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rgbClr val="FFFFFF"/>
                </a:solidFill>
                <a:ea typeface="Lato"/>
                <a:sym typeface="Lato"/>
              </a:rPr>
              <a:t>ばん</a:t>
            </a:r>
            <a:endParaRPr sz="900" b="1">
              <a:solidFill>
                <a:srgbClr val="FFFFFF"/>
              </a:solidFill>
              <a:ea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登場人物紹介</a:t>
            </a:r>
            <a:endParaRPr>
              <a:latin typeface="Arial"/>
              <a:cs typeface="Arial"/>
            </a:endParaRPr>
          </a:p>
        </p:txBody>
      </p:sp>
      <p:pic>
        <p:nvPicPr>
          <p:cNvPr id="118" name="Google Shape;118;p26"/>
          <p:cNvPicPr preferRelativeResize="0"/>
          <p:nvPr/>
        </p:nvPicPr>
        <p:blipFill rotWithShape="1">
          <a:blip r:embed="rId3">
            <a:alphaModFix/>
          </a:blip>
          <a:srcRect/>
          <a:stretch/>
        </p:blipFill>
        <p:spPr>
          <a:xfrm>
            <a:off x="2715275" y="1169850"/>
            <a:ext cx="1563750" cy="1563750"/>
          </a:xfrm>
          <a:prstGeom prst="rect">
            <a:avLst/>
          </a:prstGeom>
          <a:noFill/>
          <a:ln>
            <a:noFill/>
          </a:ln>
        </p:spPr>
      </p:pic>
      <p:sp>
        <p:nvSpPr>
          <p:cNvPr id="119" name="Google Shape;119;p26"/>
          <p:cNvSpPr txBox="1"/>
          <p:nvPr/>
        </p:nvSpPr>
        <p:spPr>
          <a:xfrm>
            <a:off x="4422950" y="1424925"/>
            <a:ext cx="3385500" cy="76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めんた</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プログラム</a:t>
            </a:r>
            <a:r>
              <a:rPr lang="ja" sz="2100" b="1" i="0" u="none" strike="noStrike" cap="none">
                <a:solidFill>
                  <a:schemeClr val="accent1"/>
                </a:solidFill>
                <a:ea typeface="Lato"/>
                <a:sym typeface="Lato"/>
              </a:rPr>
              <a:t>　</a:t>
            </a:r>
            <a:endParaRPr sz="2100" b="1" i="0" u="none" strike="noStrike" cap="none">
              <a:solidFill>
                <a:schemeClr val="accent1"/>
              </a:solidFill>
              <a:ea typeface="Lato"/>
              <a:sym typeface="Lato"/>
            </a:endParaRPr>
          </a:p>
        </p:txBody>
      </p:sp>
      <p:pic>
        <p:nvPicPr>
          <p:cNvPr id="120" name="Google Shape;120;p26"/>
          <p:cNvPicPr preferRelativeResize="0"/>
          <p:nvPr/>
        </p:nvPicPr>
        <p:blipFill rotWithShape="1">
          <a:blip r:embed="rId4">
            <a:alphaModFix/>
          </a:blip>
          <a:srcRect/>
          <a:stretch/>
        </p:blipFill>
        <p:spPr>
          <a:xfrm>
            <a:off x="2839875" y="2976850"/>
            <a:ext cx="1286000" cy="1286000"/>
          </a:xfrm>
          <a:prstGeom prst="rect">
            <a:avLst/>
          </a:prstGeom>
          <a:noFill/>
          <a:ln>
            <a:noFill/>
          </a:ln>
        </p:spPr>
      </p:pic>
      <p:sp>
        <p:nvSpPr>
          <p:cNvPr id="121" name="Google Shape;121;p26"/>
          <p:cNvSpPr txBox="1"/>
          <p:nvPr/>
        </p:nvSpPr>
        <p:spPr>
          <a:xfrm>
            <a:off x="4499150" y="3252750"/>
            <a:ext cx="3000000" cy="90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せいと</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ゲーム</a:t>
            </a:r>
            <a:endParaRPr sz="1400" b="0" i="0" u="none" strike="noStrike" cap="none">
              <a:solidFill>
                <a:schemeClr val="dk2"/>
              </a:solidFill>
              <a:sym typeface="Arial"/>
            </a:endParaRPr>
          </a:p>
        </p:txBody>
      </p:sp>
      <p:sp>
        <p:nvSpPr>
          <p:cNvPr id="122" name="Google Shape;122;p26"/>
          <p:cNvSpPr/>
          <p:nvPr/>
        </p:nvSpPr>
        <p:spPr>
          <a:xfrm>
            <a:off x="143864" y="3179850"/>
            <a:ext cx="2282938" cy="1167600"/>
          </a:xfrm>
          <a:prstGeom prst="wedgeRoundRectCallout">
            <a:avLst>
              <a:gd name="adj1" fmla="val 61054"/>
              <a:gd name="adj2" fmla="val 5426"/>
              <a:gd name="adj3" fmla="val 0"/>
            </a:avLst>
          </a:prstGeom>
          <a:solidFill>
            <a:schemeClr val="accent3"/>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600"/>
            </a:pPr>
            <a:r>
              <a:rPr lang="ja-JP" altLang="en-US" b="1">
                <a:solidFill>
                  <a:schemeClr val="bg2"/>
                </a:solidFill>
              </a:rPr>
              <a:t>はりきってやるぞー！！</a:t>
            </a:r>
          </a:p>
        </p:txBody>
      </p:sp>
      <p:sp>
        <p:nvSpPr>
          <p:cNvPr id="125" name="Google Shape;125;p26"/>
          <p:cNvSpPr txBox="1"/>
          <p:nvPr/>
        </p:nvSpPr>
        <p:spPr>
          <a:xfrm>
            <a:off x="3282846" y="168400"/>
            <a:ext cx="2679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とうじょうじんぶつしょうかい</a:t>
            </a:r>
            <a:endParaRPr b="1">
              <a:solidFill>
                <a:schemeClr val="dk1"/>
              </a:solidFill>
              <a:ea typeface="Lato"/>
              <a:sym typeface="Lato"/>
            </a:endParaRPr>
          </a:p>
        </p:txBody>
      </p:sp>
      <p:sp>
        <p:nvSpPr>
          <p:cNvPr id="126" name="Google Shape;126;p26"/>
          <p:cNvSpPr txBox="1"/>
          <p:nvPr/>
        </p:nvSpPr>
        <p:spPr>
          <a:xfrm>
            <a:off x="4424025" y="12246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27" name="Google Shape;127;p26"/>
          <p:cNvSpPr txBox="1"/>
          <p:nvPr/>
        </p:nvSpPr>
        <p:spPr>
          <a:xfrm>
            <a:off x="4530841" y="30534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7" name="Google Shape;78;p14">
            <a:extLst>
              <a:ext uri="{FF2B5EF4-FFF2-40B4-BE49-F238E27FC236}">
                <a16:creationId xmlns:a16="http://schemas.microsoft.com/office/drawing/2014/main" id="{C60337E7-3961-4A59-942B-F52FA1836B24}"/>
              </a:ext>
            </a:extLst>
          </p:cNvPr>
          <p:cNvSpPr/>
          <p:nvPr/>
        </p:nvSpPr>
        <p:spPr>
          <a:xfrm>
            <a:off x="382700" y="1178725"/>
            <a:ext cx="2020500" cy="1167600"/>
          </a:xfrm>
          <a:prstGeom prst="wedgeRoundRectCallout">
            <a:avLst>
              <a:gd name="adj1" fmla="val 64404"/>
              <a:gd name="adj2" fmla="val -180"/>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ja-JP" altLang="en-US" sz="1500" b="1" dirty="0">
                <a:solidFill>
                  <a:schemeClr val="dk2"/>
                </a:solidFill>
              </a:rPr>
              <a:t>今回から</a:t>
            </a:r>
            <a:r>
              <a:rPr lang="ja" sz="1500" b="1" i="0" u="none" strike="noStrike" cap="none" dirty="0">
                <a:solidFill>
                  <a:schemeClr val="dk2"/>
                </a:solidFill>
                <a:latin typeface="Arial"/>
                <a:ea typeface="Arial"/>
                <a:cs typeface="Arial"/>
                <a:sym typeface="Arial"/>
              </a:rPr>
              <a:t>Scratch</a:t>
            </a:r>
            <a:r>
              <a:rPr lang="ja-JP" altLang="en-US" sz="1500" b="1" i="0" u="none" strike="noStrike" cap="none" dirty="0">
                <a:solidFill>
                  <a:schemeClr val="dk2"/>
                </a:solidFill>
                <a:latin typeface="Arial"/>
                <a:ea typeface="Arial"/>
                <a:cs typeface="Arial"/>
                <a:sym typeface="Arial"/>
              </a:rPr>
              <a:t>の</a:t>
            </a:r>
            <a:endParaRPr lang="en-US" altLang="ja-JP" sz="1500" b="1" i="0" u="none" strike="noStrike" cap="none" dirty="0">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r>
              <a:rPr lang="ja-JP" altLang="en-US" sz="1500" b="1" dirty="0">
                <a:solidFill>
                  <a:schemeClr val="dk2"/>
                </a:solidFill>
              </a:rPr>
              <a:t>レベルアップだよ</a:t>
            </a:r>
            <a:r>
              <a:rPr lang="ja-JP" altLang="en-US" sz="1500" b="1" i="0" u="none" strike="noStrike" cap="none" dirty="0">
                <a:solidFill>
                  <a:schemeClr val="dk2"/>
                </a:solidFill>
                <a:latin typeface="Arial"/>
                <a:ea typeface="Arial"/>
                <a:cs typeface="Arial"/>
                <a:sym typeface="Arial"/>
              </a:rPr>
              <a:t>！</a:t>
            </a:r>
            <a:endParaRPr sz="1500" b="1" i="0" u="none" strike="noStrike" cap="none" dirty="0">
              <a:solidFill>
                <a:schemeClr val="dk2"/>
              </a:solidFill>
              <a:latin typeface="Arial"/>
              <a:ea typeface="Arial"/>
              <a:cs typeface="Arial"/>
              <a:sym typeface="Arial"/>
            </a:endParaRPr>
          </a:p>
        </p:txBody>
      </p:sp>
      <p:sp>
        <p:nvSpPr>
          <p:cNvPr id="18" name="Google Shape;79;p14">
            <a:extLst>
              <a:ext uri="{FF2B5EF4-FFF2-40B4-BE49-F238E27FC236}">
                <a16:creationId xmlns:a16="http://schemas.microsoft.com/office/drawing/2014/main" id="{27C899C3-68E3-4C1E-A679-E49BADD39CE0}"/>
              </a:ext>
            </a:extLst>
          </p:cNvPr>
          <p:cNvSpPr txBox="1"/>
          <p:nvPr/>
        </p:nvSpPr>
        <p:spPr>
          <a:xfrm>
            <a:off x="734775" y="1668575"/>
            <a:ext cx="3981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9" name="Google Shape;80;p14">
            <a:extLst>
              <a:ext uri="{FF2B5EF4-FFF2-40B4-BE49-F238E27FC236}">
                <a16:creationId xmlns:a16="http://schemas.microsoft.com/office/drawing/2014/main" id="{842BFF1D-3865-455D-B010-86A34C71C131}"/>
              </a:ext>
            </a:extLst>
          </p:cNvPr>
          <p:cNvSpPr txBox="1"/>
          <p:nvPr/>
        </p:nvSpPr>
        <p:spPr>
          <a:xfrm>
            <a:off x="750100" y="1668575"/>
            <a:ext cx="3828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20" name="Google Shape;81;p14">
            <a:extLst>
              <a:ext uri="{FF2B5EF4-FFF2-40B4-BE49-F238E27FC236}">
                <a16:creationId xmlns:a16="http://schemas.microsoft.com/office/drawing/2014/main" id="{44F8968F-50E3-4E15-AA74-72F0E06668CB}"/>
              </a:ext>
            </a:extLst>
          </p:cNvPr>
          <p:cNvSpPr txBox="1"/>
          <p:nvPr/>
        </p:nvSpPr>
        <p:spPr>
          <a:xfrm>
            <a:off x="352150" y="1255250"/>
            <a:ext cx="795900" cy="27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a:solidFill>
                  <a:schemeClr val="dk2"/>
                </a:solidFill>
                <a:ea typeface="Lato"/>
                <a:sym typeface="Lato"/>
              </a:rPr>
              <a:t>こんかい</a:t>
            </a:r>
            <a:endParaRPr sz="900" b="1" dirty="0">
              <a:solidFill>
                <a:schemeClr val="dk2"/>
              </a:solidFill>
              <a:ea typeface="Lato"/>
              <a:sym typeface="Lato"/>
            </a:endParaRPr>
          </a:p>
        </p:txBody>
      </p:sp>
      <p:sp>
        <p:nvSpPr>
          <p:cNvPr id="21" name="Google Shape;122;p17">
            <a:extLst>
              <a:ext uri="{FF2B5EF4-FFF2-40B4-BE49-F238E27FC236}">
                <a16:creationId xmlns:a16="http://schemas.microsoft.com/office/drawing/2014/main" id="{4242478C-1BF5-45B8-A1C1-2B8668A79448}"/>
              </a:ext>
            </a:extLst>
          </p:cNvPr>
          <p:cNvSpPr txBox="1"/>
          <p:nvPr/>
        </p:nvSpPr>
        <p:spPr>
          <a:xfrm>
            <a:off x="1191006" y="1299363"/>
            <a:ext cx="1018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スクラッチ</a:t>
            </a:r>
            <a:endParaRPr sz="900" b="1">
              <a:solidFill>
                <a:schemeClr val="dk2"/>
              </a:solidFill>
              <a:ea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2" name="図 2" descr="グラフィカル ユーザー インターフェイス, Web サイト&#10;&#10;説明は自動で生成されたものです">
            <a:extLst>
              <a:ext uri="{FF2B5EF4-FFF2-40B4-BE49-F238E27FC236}">
                <a16:creationId xmlns:a16="http://schemas.microsoft.com/office/drawing/2014/main" id="{F34B7190-2257-485F-9F38-B3C988E75C35}"/>
              </a:ext>
            </a:extLst>
          </p:cNvPr>
          <p:cNvPicPr>
            <a:picLocks noChangeAspect="1"/>
          </p:cNvPicPr>
          <p:nvPr/>
        </p:nvPicPr>
        <p:blipFill>
          <a:blip r:embed="rId3"/>
          <a:stretch>
            <a:fillRect/>
          </a:stretch>
        </p:blipFill>
        <p:spPr>
          <a:xfrm>
            <a:off x="3621999" y="1039006"/>
            <a:ext cx="5319634" cy="3074857"/>
          </a:xfrm>
          <a:prstGeom prst="rect">
            <a:avLst/>
          </a:prstGeom>
        </p:spPr>
      </p:pic>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Scratch</a:t>
            </a:r>
            <a:r>
              <a:rPr lang="ja" altLang="en-US">
                <a:latin typeface="Arial"/>
                <a:cs typeface="Arial"/>
              </a:rPr>
              <a:t>にサインインし</a:t>
            </a:r>
            <a:r>
              <a:rPr lang="ja">
                <a:latin typeface="Arial"/>
                <a:cs typeface="Arial"/>
              </a:rPr>
              <a:t>てね</a:t>
            </a:r>
            <a:endParaRPr>
              <a:latin typeface="Arial"/>
              <a:cs typeface="Arial"/>
            </a:endParaRPr>
          </a:p>
        </p:txBody>
      </p:sp>
      <p:sp>
        <p:nvSpPr>
          <p:cNvPr id="135" name="Google Shape;135;p27"/>
          <p:cNvSpPr/>
          <p:nvPr/>
        </p:nvSpPr>
        <p:spPr>
          <a:xfrm>
            <a:off x="7826204" y="1015036"/>
            <a:ext cx="442500" cy="2790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27"/>
          <p:cNvSpPr txBox="1"/>
          <p:nvPr/>
        </p:nvSpPr>
        <p:spPr>
          <a:xfrm>
            <a:off x="2238554" y="238859"/>
            <a:ext cx="145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dk1"/>
                </a:solidFill>
                <a:ea typeface="Lato"/>
                <a:sym typeface="Lato"/>
              </a:rPr>
              <a:t>スクラッチ</a:t>
            </a:r>
            <a:endParaRPr b="1">
              <a:solidFill>
                <a:schemeClr val="dk1"/>
              </a:solidFill>
              <a:ea typeface="Lato"/>
              <a:sym typeface="Lato"/>
            </a:endParaRPr>
          </a:p>
        </p:txBody>
      </p:sp>
      <p:pic>
        <p:nvPicPr>
          <p:cNvPr id="3" name="図 3" descr="時計 が含まれている画像&#10;&#10;説明は自動で生成されたものです">
            <a:extLst>
              <a:ext uri="{FF2B5EF4-FFF2-40B4-BE49-F238E27FC236}">
                <a16:creationId xmlns:a16="http://schemas.microsoft.com/office/drawing/2014/main" id="{31716B32-0996-4B37-9A65-733D5FD5B884}"/>
              </a:ext>
            </a:extLst>
          </p:cNvPr>
          <p:cNvPicPr>
            <a:picLocks noChangeAspect="1"/>
          </p:cNvPicPr>
          <p:nvPr/>
        </p:nvPicPr>
        <p:blipFill>
          <a:blip r:embed="rId4"/>
          <a:stretch>
            <a:fillRect/>
          </a:stretch>
        </p:blipFill>
        <p:spPr>
          <a:xfrm>
            <a:off x="362497" y="1191172"/>
            <a:ext cx="923925" cy="981075"/>
          </a:xfrm>
          <a:prstGeom prst="rect">
            <a:avLst/>
          </a:prstGeom>
        </p:spPr>
      </p:pic>
      <p:sp>
        <p:nvSpPr>
          <p:cNvPr id="9" name="Google Shape;219;p33">
            <a:hlinkClick r:id="rId5"/>
            <a:extLst>
              <a:ext uri="{FF2B5EF4-FFF2-40B4-BE49-F238E27FC236}">
                <a16:creationId xmlns:a16="http://schemas.microsoft.com/office/drawing/2014/main" id="{12B476F8-B43B-4935-9999-1837C346ED34}"/>
              </a:ext>
            </a:extLst>
          </p:cNvPr>
          <p:cNvSpPr/>
          <p:nvPr/>
        </p:nvSpPr>
        <p:spPr>
          <a:xfrm>
            <a:off x="1629327" y="1019018"/>
            <a:ext cx="2788224" cy="2142533"/>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en-US" altLang="ja" dirty="0">
                <a:hlinkClick r:id="rId6"/>
              </a:rPr>
              <a:t>https://scratch.mit.edu/</a:t>
            </a:r>
            <a:endParaRPr lang="ja-JP" dirty="0"/>
          </a:p>
          <a:p>
            <a:pPr>
              <a:lnSpc>
                <a:spcPct val="150000"/>
              </a:lnSpc>
            </a:pPr>
            <a:r>
              <a:rPr lang="ja" altLang="en-US" sz="1500" b="1" dirty="0">
                <a:solidFill>
                  <a:schemeClr val="dk2"/>
                </a:solidFill>
              </a:rPr>
              <a:t>を開いて、右上の「サインイン」を左クリックしてね。</a:t>
            </a:r>
          </a:p>
          <a:p>
            <a:pPr>
              <a:lnSpc>
                <a:spcPct val="150000"/>
              </a:lnSpc>
            </a:pPr>
            <a:r>
              <a:rPr lang="ja" altLang="en-US" sz="1500" b="1" dirty="0">
                <a:solidFill>
                  <a:schemeClr val="dk2"/>
                </a:solidFill>
              </a:rPr>
              <a:t>ユーザー名とパスワードを入力したら、「サインイン」を左クリックしてね。</a:t>
            </a:r>
          </a:p>
        </p:txBody>
      </p:sp>
      <p:pic>
        <p:nvPicPr>
          <p:cNvPr id="4" name="図 4" descr="ランプ, 時計 が含まれている画像&#10;&#10;説明は自動で生成されたものです">
            <a:extLst>
              <a:ext uri="{FF2B5EF4-FFF2-40B4-BE49-F238E27FC236}">
                <a16:creationId xmlns:a16="http://schemas.microsoft.com/office/drawing/2014/main" id="{E4439EC0-321A-4032-A863-5437C1971CE3}"/>
              </a:ext>
            </a:extLst>
          </p:cNvPr>
          <p:cNvPicPr>
            <a:picLocks noChangeAspect="1"/>
          </p:cNvPicPr>
          <p:nvPr/>
        </p:nvPicPr>
        <p:blipFill>
          <a:blip r:embed="rId7"/>
          <a:stretch>
            <a:fillRect/>
          </a:stretch>
        </p:blipFill>
        <p:spPr>
          <a:xfrm>
            <a:off x="418710" y="3707255"/>
            <a:ext cx="923925" cy="914400"/>
          </a:xfrm>
          <a:prstGeom prst="rect">
            <a:avLst/>
          </a:prstGeom>
        </p:spPr>
      </p:pic>
      <p:sp>
        <p:nvSpPr>
          <p:cNvPr id="11" name="Google Shape;207;p32">
            <a:extLst>
              <a:ext uri="{FF2B5EF4-FFF2-40B4-BE49-F238E27FC236}">
                <a16:creationId xmlns:a16="http://schemas.microsoft.com/office/drawing/2014/main" id="{C8551E15-17E1-40F5-8825-6B4BE6D00CE1}"/>
              </a:ext>
            </a:extLst>
          </p:cNvPr>
          <p:cNvSpPr/>
          <p:nvPr/>
        </p:nvSpPr>
        <p:spPr>
          <a:xfrm>
            <a:off x="1629354" y="3482509"/>
            <a:ext cx="2791289"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a:lnSpc>
                <a:spcPct val="150000"/>
              </a:lnSpc>
              <a:spcBef>
                <a:spcPts val="0"/>
              </a:spcBef>
              <a:spcAft>
                <a:spcPts val="0"/>
              </a:spcAft>
              <a:buSzPts val="1400"/>
              <a:buFont typeface="Arial"/>
              <a:buNone/>
            </a:pPr>
            <a:r>
              <a:rPr lang="ja" altLang="en-US" sz="1500" b="1">
                <a:solidFill>
                  <a:schemeClr val="dk2"/>
                </a:solidFill>
              </a:rPr>
              <a:t>OK！</a:t>
            </a:r>
          </a:p>
        </p:txBody>
      </p:sp>
      <p:pic>
        <p:nvPicPr>
          <p:cNvPr id="5" name="図 5" descr="座る, モニター, テーブル, ギター が含まれている画像&#10;&#10;説明は自動で生成されたものです">
            <a:extLst>
              <a:ext uri="{FF2B5EF4-FFF2-40B4-BE49-F238E27FC236}">
                <a16:creationId xmlns:a16="http://schemas.microsoft.com/office/drawing/2014/main" id="{CF11F79F-E8A1-48A7-977E-343BBE6523C1}"/>
              </a:ext>
            </a:extLst>
          </p:cNvPr>
          <p:cNvPicPr>
            <a:picLocks noChangeAspect="1"/>
          </p:cNvPicPr>
          <p:nvPr/>
        </p:nvPicPr>
        <p:blipFill>
          <a:blip r:embed="rId8"/>
          <a:stretch>
            <a:fillRect/>
          </a:stretch>
        </p:blipFill>
        <p:spPr>
          <a:xfrm>
            <a:off x="8000297" y="1284704"/>
            <a:ext cx="657225" cy="1000125"/>
          </a:xfrm>
          <a:prstGeom prst="rect">
            <a:avLst/>
          </a:prstGeom>
        </p:spPr>
      </p:pic>
      <p:sp>
        <p:nvSpPr>
          <p:cNvPr id="6" name="Google Shape;124;p26">
            <a:extLst>
              <a:ext uri="{FF2B5EF4-FFF2-40B4-BE49-F238E27FC236}">
                <a16:creationId xmlns:a16="http://schemas.microsoft.com/office/drawing/2014/main" id="{80FF149E-92AE-4969-8730-FEA62815D850}"/>
              </a:ext>
            </a:extLst>
          </p:cNvPr>
          <p:cNvSpPr txBox="1"/>
          <p:nvPr/>
        </p:nvSpPr>
        <p:spPr>
          <a:xfrm>
            <a:off x="1797953" y="1287092"/>
            <a:ext cx="1257734" cy="30278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ひら</a:t>
            </a:r>
          </a:p>
        </p:txBody>
      </p:sp>
      <p:sp>
        <p:nvSpPr>
          <p:cNvPr id="13" name="Google Shape;124;p26">
            <a:extLst>
              <a:ext uri="{FF2B5EF4-FFF2-40B4-BE49-F238E27FC236}">
                <a16:creationId xmlns:a16="http://schemas.microsoft.com/office/drawing/2014/main" id="{F93A184E-5533-4461-BB74-88FCF1D2487C}"/>
              </a:ext>
            </a:extLst>
          </p:cNvPr>
          <p:cNvSpPr txBox="1"/>
          <p:nvPr/>
        </p:nvSpPr>
        <p:spPr>
          <a:xfrm>
            <a:off x="2565639" y="1287092"/>
            <a:ext cx="1257734" cy="30278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みぎうえ</a:t>
            </a:r>
          </a:p>
        </p:txBody>
      </p:sp>
      <p:sp>
        <p:nvSpPr>
          <p:cNvPr id="15" name="Google Shape;124;p26">
            <a:extLst>
              <a:ext uri="{FF2B5EF4-FFF2-40B4-BE49-F238E27FC236}">
                <a16:creationId xmlns:a16="http://schemas.microsoft.com/office/drawing/2014/main" id="{463C750D-5CA5-467C-81F7-175B03C20468}"/>
              </a:ext>
            </a:extLst>
          </p:cNvPr>
          <p:cNvSpPr txBox="1"/>
          <p:nvPr/>
        </p:nvSpPr>
        <p:spPr>
          <a:xfrm>
            <a:off x="2164735" y="1585636"/>
            <a:ext cx="737414" cy="4221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p>
        </p:txBody>
      </p:sp>
      <p:sp>
        <p:nvSpPr>
          <p:cNvPr id="16" name="Google Shape;124;p26">
            <a:extLst>
              <a:ext uri="{FF2B5EF4-FFF2-40B4-BE49-F238E27FC236}">
                <a16:creationId xmlns:a16="http://schemas.microsoft.com/office/drawing/2014/main" id="{33ABE5D8-52C0-4095-8932-1AE57F002F3D}"/>
              </a:ext>
            </a:extLst>
          </p:cNvPr>
          <p:cNvSpPr txBox="1"/>
          <p:nvPr/>
        </p:nvSpPr>
        <p:spPr>
          <a:xfrm>
            <a:off x="2369452" y="1943890"/>
            <a:ext cx="464458" cy="29425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めい</a:t>
            </a:r>
          </a:p>
        </p:txBody>
      </p:sp>
      <p:sp>
        <p:nvSpPr>
          <p:cNvPr id="17" name="Google Shape;124;p26">
            <a:extLst>
              <a:ext uri="{FF2B5EF4-FFF2-40B4-BE49-F238E27FC236}">
                <a16:creationId xmlns:a16="http://schemas.microsoft.com/office/drawing/2014/main" id="{671A2789-0A82-4F42-AA34-59EBA6408093}"/>
              </a:ext>
            </a:extLst>
          </p:cNvPr>
          <p:cNvSpPr txBox="1"/>
          <p:nvPr/>
        </p:nvSpPr>
        <p:spPr>
          <a:xfrm>
            <a:off x="3828057" y="1943890"/>
            <a:ext cx="745943" cy="34543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a:t>
            </a:r>
          </a:p>
        </p:txBody>
      </p:sp>
      <p:sp>
        <p:nvSpPr>
          <p:cNvPr id="18" name="Google Shape;124;p26">
            <a:extLst>
              <a:ext uri="{FF2B5EF4-FFF2-40B4-BE49-F238E27FC236}">
                <a16:creationId xmlns:a16="http://schemas.microsoft.com/office/drawing/2014/main" id="{E9ABF3B4-5BB7-4B0B-B418-0A397B929248}"/>
              </a:ext>
            </a:extLst>
          </p:cNvPr>
          <p:cNvSpPr txBox="1"/>
          <p:nvPr/>
        </p:nvSpPr>
        <p:spPr>
          <a:xfrm>
            <a:off x="1627355" y="2285084"/>
            <a:ext cx="745943" cy="34543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りょく</a:t>
            </a:r>
          </a:p>
        </p:txBody>
      </p:sp>
      <p:sp>
        <p:nvSpPr>
          <p:cNvPr id="19" name="Google Shape;124;p26">
            <a:extLst>
              <a:ext uri="{FF2B5EF4-FFF2-40B4-BE49-F238E27FC236}">
                <a16:creationId xmlns:a16="http://schemas.microsoft.com/office/drawing/2014/main" id="{911E04A6-67DA-465E-BFB1-A5D67D818C52}"/>
              </a:ext>
            </a:extLst>
          </p:cNvPr>
          <p:cNvSpPr txBox="1"/>
          <p:nvPr/>
        </p:nvSpPr>
        <p:spPr>
          <a:xfrm>
            <a:off x="1627355" y="2626278"/>
            <a:ext cx="745943" cy="34543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509550" y="1423875"/>
            <a:ext cx="8124900" cy="1798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ja">
                <a:latin typeface="Arial"/>
                <a:cs typeface="Arial"/>
              </a:rPr>
              <a:t>拡張機能をつかって</a:t>
            </a:r>
            <a:r>
              <a:rPr lang="ja" altLang="en-US">
                <a:latin typeface="Arial"/>
                <a:cs typeface="Arial"/>
              </a:rPr>
              <a:t>みよう！</a:t>
            </a:r>
            <a:endParaRPr lang="ja">
              <a:latin typeface="Arial"/>
              <a:cs typeface="Arial"/>
            </a:endParaRPr>
          </a:p>
          <a:p>
            <a:pPr marL="0" lvl="0" indent="0" algn="ctr" rtl="0">
              <a:lnSpc>
                <a:spcPct val="100000"/>
              </a:lnSpc>
              <a:spcBef>
                <a:spcPts val="0"/>
              </a:spcBef>
              <a:spcAft>
                <a:spcPts val="0"/>
              </a:spcAft>
              <a:buSzPts val="4800"/>
              <a:buNone/>
            </a:pPr>
            <a:r>
              <a:rPr lang="ja" altLang="en-US" sz="4000">
                <a:latin typeface="Arial"/>
                <a:cs typeface="Arial"/>
              </a:rPr>
              <a:t>ペン編</a:t>
            </a:r>
            <a:endParaRPr lang="ja" sz="4000">
              <a:latin typeface="Arial"/>
              <a:cs typeface="Arial"/>
            </a:endParaRPr>
          </a:p>
        </p:txBody>
      </p:sp>
      <p:sp>
        <p:nvSpPr>
          <p:cNvPr id="187" name="Google Shape;187;p30"/>
          <p:cNvSpPr txBox="1"/>
          <p:nvPr/>
        </p:nvSpPr>
        <p:spPr>
          <a:xfrm>
            <a:off x="4818070" y="2202125"/>
            <a:ext cx="83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ltLang="en-US" b="1">
                <a:solidFill>
                  <a:schemeClr val="lt1"/>
                </a:solidFill>
                <a:ea typeface="Lato"/>
              </a:rPr>
              <a:t>へん</a:t>
            </a:r>
          </a:p>
        </p:txBody>
      </p:sp>
      <p:sp>
        <p:nvSpPr>
          <p:cNvPr id="4" name="Google Shape;187;p30">
            <a:extLst>
              <a:ext uri="{FF2B5EF4-FFF2-40B4-BE49-F238E27FC236}">
                <a16:creationId xmlns:a16="http://schemas.microsoft.com/office/drawing/2014/main" id="{4A2B8EF5-A848-41D6-94C7-4B815D038C99}"/>
              </a:ext>
            </a:extLst>
          </p:cNvPr>
          <p:cNvSpPr txBox="1"/>
          <p:nvPr/>
        </p:nvSpPr>
        <p:spPr>
          <a:xfrm>
            <a:off x="1027401" y="1423080"/>
            <a:ext cx="1787584" cy="400079"/>
          </a:xfrm>
          <a:prstGeom prst="rect">
            <a:avLst/>
          </a:prstGeom>
          <a:noFill/>
          <a:ln>
            <a:noFill/>
          </a:ln>
        </p:spPr>
        <p:txBody>
          <a:bodyPr spcFirstLastPara="1" wrap="square" lIns="91425" tIns="91425" rIns="91425" bIns="91425" anchor="t" anchorCtr="0">
            <a:spAutoFit/>
          </a:bodyPr>
          <a:lstStyle/>
          <a:p>
            <a:pPr marL="0" lvl="0" indent="0" algn="l">
              <a:spcBef>
                <a:spcPts val="0"/>
              </a:spcBef>
              <a:spcAft>
                <a:spcPts val="0"/>
              </a:spcAft>
              <a:buNone/>
            </a:pPr>
            <a:r>
              <a:rPr lang="ja" altLang="en-US" b="1">
                <a:solidFill>
                  <a:schemeClr val="lt1"/>
                </a:solidFill>
                <a:ea typeface="Lato"/>
              </a:rPr>
              <a:t>かくちょうきのう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None/>
            </a:pPr>
            <a:r>
              <a:rPr lang="ja" altLang="en-US">
                <a:latin typeface="Arial"/>
                <a:cs typeface="Arial"/>
              </a:rPr>
              <a:t>正多角形を描こう</a:t>
            </a:r>
            <a:endParaRPr lang="ja-JP" altLang="en-US"/>
          </a:p>
        </p:txBody>
      </p:sp>
      <p:sp>
        <p:nvSpPr>
          <p:cNvPr id="193" name="Google Shape;193;p31"/>
          <p:cNvSpPr txBox="1">
            <a:spLocks noGrp="1"/>
          </p:cNvSpPr>
          <p:nvPr>
            <p:ph type="body" idx="1"/>
          </p:nvPr>
        </p:nvSpPr>
        <p:spPr>
          <a:xfrm>
            <a:off x="75992" y="1017450"/>
            <a:ext cx="4911658" cy="3830100"/>
          </a:xfrm>
          <a:prstGeom prst="rect">
            <a:avLst/>
          </a:prstGeom>
          <a:noFill/>
          <a:ln>
            <a:noFill/>
          </a:ln>
        </p:spPr>
        <p:txBody>
          <a:bodyPr spcFirstLastPara="1" wrap="square" lIns="91425" tIns="91425" rIns="91425" bIns="91425" anchor="t" anchorCtr="0">
            <a:noAutofit/>
          </a:bodyPr>
          <a:lstStyle/>
          <a:p>
            <a:pPr marL="0" lvl="0" indent="0" algn="l" rtl="0">
              <a:spcBef>
                <a:spcPts val="1600"/>
              </a:spcBef>
              <a:spcAft>
                <a:spcPts val="0"/>
              </a:spcAft>
              <a:buSzPts val="1800"/>
              <a:buNone/>
            </a:pPr>
            <a:r>
              <a:rPr lang="ja" sz="1500" b="1">
                <a:solidFill>
                  <a:srgbClr val="5E696C"/>
                </a:solidFill>
                <a:latin typeface="Arial"/>
                <a:cs typeface="Arial"/>
              </a:rPr>
              <a:t>こんなゲームをつくろう！</a:t>
            </a:r>
            <a:endParaRPr sz="1500" b="1">
              <a:solidFill>
                <a:srgbClr val="5E696C"/>
              </a:solidFill>
              <a:latin typeface="Arial"/>
              <a:cs typeface="Arial"/>
            </a:endParaRPr>
          </a:p>
          <a:p>
            <a:pPr marL="0" indent="0">
              <a:spcBef>
                <a:spcPts val="1600"/>
              </a:spcBef>
              <a:buNone/>
            </a:pPr>
            <a:r>
              <a:rPr lang="ja" sz="1500" b="1">
                <a:latin typeface="Arial"/>
                <a:cs typeface="Arial"/>
              </a:rPr>
              <a:t>・拡張機能の「ペン</a:t>
            </a:r>
            <a:r>
              <a:rPr lang="ja" altLang="en-US" sz="1500" b="1">
                <a:latin typeface="Arial"/>
                <a:cs typeface="Arial"/>
              </a:rPr>
              <a:t>」</a:t>
            </a:r>
            <a:r>
              <a:rPr lang="ja" sz="1500" b="1">
                <a:latin typeface="Arial"/>
                <a:cs typeface="Arial"/>
              </a:rPr>
              <a:t>をつ</a:t>
            </a:r>
            <a:r>
              <a:rPr lang="ja" altLang="en-US" sz="1500" b="1">
                <a:latin typeface="Arial"/>
                <a:cs typeface="Arial"/>
              </a:rPr>
              <a:t>か</a:t>
            </a:r>
            <a:r>
              <a:rPr lang="ja" sz="1500" b="1">
                <a:latin typeface="Arial"/>
                <a:cs typeface="Arial"/>
              </a:rPr>
              <a:t>って、正</a:t>
            </a:r>
            <a:r>
              <a:rPr lang="ja" altLang="en-US" sz="1500" b="1">
                <a:latin typeface="Arial"/>
                <a:cs typeface="Arial"/>
              </a:rPr>
              <a:t>多</a:t>
            </a:r>
            <a:r>
              <a:rPr lang="en-US" altLang="ja" sz="1500" b="1" err="1">
                <a:latin typeface="Arial"/>
                <a:cs typeface="Arial"/>
              </a:rPr>
              <a:t>角形を描くよ</a:t>
            </a:r>
            <a:endParaRPr lang="ja" altLang="en-US" sz="1500" b="1" err="1">
              <a:latin typeface="Arial"/>
              <a:cs typeface="Arial"/>
            </a:endParaRPr>
          </a:p>
          <a:p>
            <a:pPr marL="0" indent="0">
              <a:lnSpc>
                <a:spcPct val="114999"/>
              </a:lnSpc>
              <a:spcBef>
                <a:spcPts val="1600"/>
              </a:spcBef>
              <a:buNone/>
            </a:pPr>
            <a:r>
              <a:rPr lang="en-US" altLang="ja" sz="1500" b="1">
                <a:solidFill>
                  <a:srgbClr val="5E696C"/>
                </a:solidFill>
                <a:latin typeface="Arial"/>
                <a:cs typeface="Arial"/>
              </a:rPr>
              <a:t>・</a:t>
            </a:r>
            <a:r>
              <a:rPr lang="en-US" altLang="ja" sz="1500" b="1" err="1">
                <a:solidFill>
                  <a:srgbClr val="5E696C"/>
                </a:solidFill>
                <a:latin typeface="Arial"/>
                <a:cs typeface="Arial"/>
              </a:rPr>
              <a:t>何角形にするかは入力できるようにするよ</a:t>
            </a:r>
            <a:endParaRPr lang="en-US" err="1"/>
          </a:p>
          <a:p>
            <a:pPr marL="0" lvl="0" indent="0" algn="l" rtl="0">
              <a:spcBef>
                <a:spcPts val="1600"/>
              </a:spcBef>
              <a:spcAft>
                <a:spcPts val="0"/>
              </a:spcAft>
              <a:buSzPts val="1800"/>
              <a:buNone/>
            </a:pPr>
            <a:endParaRPr lang="ja" sz="1500" b="1">
              <a:solidFill>
                <a:srgbClr val="999999"/>
              </a:solidFill>
              <a:latin typeface="Arial"/>
              <a:cs typeface="Arial"/>
            </a:endParaRPr>
          </a:p>
          <a:p>
            <a:pPr marL="0" lvl="0" indent="0" algn="l" rtl="0">
              <a:spcBef>
                <a:spcPts val="1600"/>
              </a:spcBef>
              <a:spcAft>
                <a:spcPts val="0"/>
              </a:spcAft>
              <a:buSzPts val="1800"/>
              <a:buNone/>
            </a:pPr>
            <a:endParaRPr sz="1700" b="1">
              <a:solidFill>
                <a:srgbClr val="5E696C"/>
              </a:solidFill>
              <a:latin typeface="Arial"/>
              <a:cs typeface="Arial"/>
            </a:endParaRPr>
          </a:p>
        </p:txBody>
      </p:sp>
      <p:pic>
        <p:nvPicPr>
          <p:cNvPr id="194" name="Google Shape;194;p31"/>
          <p:cNvPicPr preferRelativeResize="0"/>
          <p:nvPr/>
        </p:nvPicPr>
        <p:blipFill rotWithShape="1">
          <a:blip r:embed="rId3">
            <a:alphaModFix/>
          </a:blip>
          <a:srcRect/>
          <a:stretch/>
        </p:blipFill>
        <p:spPr>
          <a:xfrm>
            <a:off x="265841" y="3678740"/>
            <a:ext cx="1168545" cy="1168526"/>
          </a:xfrm>
          <a:prstGeom prst="rect">
            <a:avLst/>
          </a:prstGeom>
          <a:noFill/>
          <a:ln>
            <a:noFill/>
          </a:ln>
        </p:spPr>
      </p:pic>
      <p:sp>
        <p:nvSpPr>
          <p:cNvPr id="2" name="Google Shape;176;p29">
            <a:extLst>
              <a:ext uri="{FF2B5EF4-FFF2-40B4-BE49-F238E27FC236}">
                <a16:creationId xmlns:a16="http://schemas.microsoft.com/office/drawing/2014/main" id="{8A2E0526-55FE-49DC-A249-8E7930DEA3AF}"/>
              </a:ext>
            </a:extLst>
          </p:cNvPr>
          <p:cNvSpPr txBox="1"/>
          <p:nvPr/>
        </p:nvSpPr>
        <p:spPr>
          <a:xfrm>
            <a:off x="3094467" y="1574440"/>
            <a:ext cx="1180624" cy="379548"/>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bg2"/>
                </a:solidFill>
                <a:ea typeface="Lato"/>
              </a:rPr>
              <a:t>せいたかくけい</a:t>
            </a:r>
          </a:p>
        </p:txBody>
      </p:sp>
      <p:sp>
        <p:nvSpPr>
          <p:cNvPr id="3" name="Google Shape;142;p27">
            <a:extLst>
              <a:ext uri="{FF2B5EF4-FFF2-40B4-BE49-F238E27FC236}">
                <a16:creationId xmlns:a16="http://schemas.microsoft.com/office/drawing/2014/main" id="{8CC80356-C1A5-4ED7-A2FC-EABBE4275189}"/>
              </a:ext>
            </a:extLst>
          </p:cNvPr>
          <p:cNvSpPr txBox="1"/>
          <p:nvPr/>
        </p:nvSpPr>
        <p:spPr>
          <a:xfrm>
            <a:off x="3029314" y="221563"/>
            <a:ext cx="1454400"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ea typeface="Lato"/>
                <a:sym typeface="Lato"/>
              </a:rPr>
              <a:t>せいたかくけい</a:t>
            </a:r>
            <a:endParaRPr lang="ja-JP">
              <a:solidFill>
                <a:schemeClr val="dk1"/>
              </a:solidFill>
            </a:endParaRPr>
          </a:p>
        </p:txBody>
      </p:sp>
      <p:sp>
        <p:nvSpPr>
          <p:cNvPr id="6" name="Google Shape;142;p27">
            <a:extLst>
              <a:ext uri="{FF2B5EF4-FFF2-40B4-BE49-F238E27FC236}">
                <a16:creationId xmlns:a16="http://schemas.microsoft.com/office/drawing/2014/main" id="{9B351373-61F5-4ABD-AACE-C9FB200F3C68}"/>
              </a:ext>
            </a:extLst>
          </p:cNvPr>
          <p:cNvSpPr txBox="1"/>
          <p:nvPr/>
        </p:nvSpPr>
        <p:spPr>
          <a:xfrm>
            <a:off x="4991198" y="221562"/>
            <a:ext cx="1454400" cy="400200"/>
          </a:xfrm>
          <a:prstGeom prst="rect">
            <a:avLst/>
          </a:prstGeom>
          <a:noFill/>
          <a:ln>
            <a:noFill/>
          </a:ln>
        </p:spPr>
        <p:txBody>
          <a:bodyPr spcFirstLastPara="1" wrap="square" lIns="91425" tIns="91425" rIns="91425" bIns="91425" anchor="t" anchorCtr="0">
            <a:spAutoFit/>
          </a:bodyPr>
          <a:lstStyle/>
          <a:p>
            <a:pPr marL="0" lvl="0" indent="0" algn="l">
              <a:spcBef>
                <a:spcPts val="0"/>
              </a:spcBef>
              <a:spcAft>
                <a:spcPts val="0"/>
              </a:spcAft>
              <a:buNone/>
            </a:pPr>
            <a:r>
              <a:rPr lang="ja" altLang="en-US" b="1">
                <a:solidFill>
                  <a:schemeClr val="dk1"/>
                </a:solidFill>
                <a:ea typeface="Lato"/>
                <a:sym typeface="Lato"/>
              </a:rPr>
              <a:t>か</a:t>
            </a:r>
            <a:endParaRPr lang="ja" altLang="en-US" b="1">
              <a:solidFill>
                <a:schemeClr val="dk1"/>
              </a:solidFill>
              <a:ea typeface="Lato"/>
            </a:endParaRPr>
          </a:p>
        </p:txBody>
      </p:sp>
      <p:sp>
        <p:nvSpPr>
          <p:cNvPr id="16" name="Google Shape;176;p29">
            <a:extLst>
              <a:ext uri="{FF2B5EF4-FFF2-40B4-BE49-F238E27FC236}">
                <a16:creationId xmlns:a16="http://schemas.microsoft.com/office/drawing/2014/main" id="{EE46083A-AB63-43FE-A3A7-C078F8E56F72}"/>
              </a:ext>
            </a:extLst>
          </p:cNvPr>
          <p:cNvSpPr txBox="1"/>
          <p:nvPr/>
        </p:nvSpPr>
        <p:spPr>
          <a:xfrm>
            <a:off x="4102594" y="1573728"/>
            <a:ext cx="950319" cy="379548"/>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a:p>
            <a:endParaRPr lang="ja" altLang="en-US" sz="900" b="1">
              <a:solidFill>
                <a:schemeClr val="dk2"/>
              </a:solidFill>
              <a:ea typeface="Lato"/>
            </a:endParaRPr>
          </a:p>
        </p:txBody>
      </p:sp>
      <p:sp>
        <p:nvSpPr>
          <p:cNvPr id="18" name="Google Shape;176;p29">
            <a:extLst>
              <a:ext uri="{FF2B5EF4-FFF2-40B4-BE49-F238E27FC236}">
                <a16:creationId xmlns:a16="http://schemas.microsoft.com/office/drawing/2014/main" id="{60673B82-E443-4AA9-9308-7F7198CAA02A}"/>
              </a:ext>
            </a:extLst>
          </p:cNvPr>
          <p:cNvSpPr txBox="1"/>
          <p:nvPr/>
        </p:nvSpPr>
        <p:spPr>
          <a:xfrm>
            <a:off x="212477" y="2045658"/>
            <a:ext cx="986256" cy="52007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なんかくけい</a:t>
            </a:r>
          </a:p>
          <a:p>
            <a:endParaRPr lang="ja" altLang="en-US" sz="900" b="1">
              <a:solidFill>
                <a:schemeClr val="dk2"/>
              </a:solidFill>
              <a:ea typeface="Lato"/>
            </a:endParaRPr>
          </a:p>
        </p:txBody>
      </p:sp>
      <p:pic>
        <p:nvPicPr>
          <p:cNvPr id="5" name="図 6" descr="グラフ が含まれている画像&#10;&#10;説明は自動で生成されたものです">
            <a:extLst>
              <a:ext uri="{FF2B5EF4-FFF2-40B4-BE49-F238E27FC236}">
                <a16:creationId xmlns:a16="http://schemas.microsoft.com/office/drawing/2014/main" id="{12524F8E-3A75-49B7-B732-995565B83590}"/>
              </a:ext>
            </a:extLst>
          </p:cNvPr>
          <p:cNvPicPr>
            <a:picLocks noChangeAspect="1"/>
          </p:cNvPicPr>
          <p:nvPr/>
        </p:nvPicPr>
        <p:blipFill>
          <a:blip r:embed="rId4"/>
          <a:stretch>
            <a:fillRect/>
          </a:stretch>
        </p:blipFill>
        <p:spPr>
          <a:xfrm>
            <a:off x="6237027" y="2672563"/>
            <a:ext cx="2521424" cy="1999073"/>
          </a:xfrm>
          <a:prstGeom prst="rect">
            <a:avLst/>
          </a:prstGeom>
        </p:spPr>
      </p:pic>
      <p:pic>
        <p:nvPicPr>
          <p:cNvPr id="7" name="図 7"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86105871-AC18-40E1-93AD-E156EBADA3D0}"/>
              </a:ext>
            </a:extLst>
          </p:cNvPr>
          <p:cNvPicPr>
            <a:picLocks noChangeAspect="1"/>
          </p:cNvPicPr>
          <p:nvPr/>
        </p:nvPicPr>
        <p:blipFill>
          <a:blip r:embed="rId5"/>
          <a:stretch>
            <a:fillRect/>
          </a:stretch>
        </p:blipFill>
        <p:spPr>
          <a:xfrm>
            <a:off x="2816557" y="2678188"/>
            <a:ext cx="2564074" cy="2004885"/>
          </a:xfrm>
          <a:prstGeom prst="rect">
            <a:avLst/>
          </a:prstGeom>
        </p:spPr>
      </p:pic>
      <p:sp>
        <p:nvSpPr>
          <p:cNvPr id="8" name="矢印: 右 7">
            <a:extLst>
              <a:ext uri="{FF2B5EF4-FFF2-40B4-BE49-F238E27FC236}">
                <a16:creationId xmlns:a16="http://schemas.microsoft.com/office/drawing/2014/main" id="{9E073313-222C-4C50-8A37-6E5D0C43C4E7}"/>
              </a:ext>
            </a:extLst>
          </p:cNvPr>
          <p:cNvSpPr/>
          <p:nvPr/>
        </p:nvSpPr>
        <p:spPr>
          <a:xfrm>
            <a:off x="5473162" y="3608912"/>
            <a:ext cx="665329" cy="383843"/>
          </a:xfrm>
          <a:prstGeom prst="right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Google Shape;176;p29">
            <a:extLst>
              <a:ext uri="{FF2B5EF4-FFF2-40B4-BE49-F238E27FC236}">
                <a16:creationId xmlns:a16="http://schemas.microsoft.com/office/drawing/2014/main" id="{95A6A5F0-6AD4-436D-A771-B6D5D1F534AA}"/>
              </a:ext>
            </a:extLst>
          </p:cNvPr>
          <p:cNvSpPr txBox="1"/>
          <p:nvPr/>
        </p:nvSpPr>
        <p:spPr>
          <a:xfrm>
            <a:off x="1635863" y="2043582"/>
            <a:ext cx="1180624" cy="379548"/>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bg2"/>
                </a:solidFill>
                <a:ea typeface="Lato"/>
              </a:rPr>
              <a:t>にゅうりょく</a:t>
            </a:r>
          </a:p>
        </p:txBody>
      </p:sp>
      <p:sp>
        <p:nvSpPr>
          <p:cNvPr id="15" name="Google Shape;176;p29">
            <a:extLst>
              <a:ext uri="{FF2B5EF4-FFF2-40B4-BE49-F238E27FC236}">
                <a16:creationId xmlns:a16="http://schemas.microsoft.com/office/drawing/2014/main" id="{29790079-A924-4399-B900-32CF39CAD905}"/>
              </a:ext>
            </a:extLst>
          </p:cNvPr>
          <p:cNvSpPr txBox="1"/>
          <p:nvPr/>
        </p:nvSpPr>
        <p:spPr>
          <a:xfrm>
            <a:off x="212477" y="1567986"/>
            <a:ext cx="1259211" cy="47743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bg2"/>
                </a:solidFill>
                <a:ea typeface="Lato"/>
              </a:rPr>
              <a:t>かくちょうきのう</a:t>
            </a:r>
          </a:p>
          <a:p>
            <a:endParaRPr lang="ja" altLang="en-US" sz="900" b="1">
              <a:solidFill>
                <a:schemeClr val="dk2"/>
              </a:solidFill>
              <a:ea typeface="Lato"/>
            </a:endParaRPr>
          </a:p>
        </p:txBody>
      </p:sp>
    </p:spTree>
    <p:extLst>
      <p:ext uri="{BB962C8B-B14F-4D97-AF65-F5344CB8AC3E}">
        <p14:creationId xmlns:p14="http://schemas.microsoft.com/office/powerpoint/2010/main" val="41788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None/>
            </a:pPr>
            <a:r>
              <a:rPr lang="ja" altLang="en-US">
                <a:latin typeface="Arial"/>
                <a:cs typeface="Arial"/>
              </a:rPr>
              <a:t>正多角形とは</a:t>
            </a:r>
            <a:endParaRPr lang="ja-JP" altLang="en-US"/>
          </a:p>
        </p:txBody>
      </p:sp>
      <p:sp>
        <p:nvSpPr>
          <p:cNvPr id="193" name="Google Shape;193;p31"/>
          <p:cNvSpPr txBox="1">
            <a:spLocks noGrp="1"/>
          </p:cNvSpPr>
          <p:nvPr>
            <p:ph type="body" idx="1"/>
          </p:nvPr>
        </p:nvSpPr>
        <p:spPr>
          <a:xfrm>
            <a:off x="1399054" y="1134882"/>
            <a:ext cx="6665301" cy="1998169"/>
          </a:xfrm>
          <a:prstGeom prst="rect">
            <a:avLst/>
          </a:prstGeom>
          <a:noFill/>
          <a:ln>
            <a:noFill/>
          </a:ln>
        </p:spPr>
        <p:txBody>
          <a:bodyPr spcFirstLastPara="1" wrap="square" lIns="91425" tIns="91425" rIns="91425" bIns="91425" anchor="t" anchorCtr="0">
            <a:noAutofit/>
          </a:bodyPr>
          <a:lstStyle/>
          <a:p>
            <a:pPr marL="0" indent="0">
              <a:lnSpc>
                <a:spcPct val="114999"/>
              </a:lnSpc>
              <a:spcBef>
                <a:spcPts val="1600"/>
              </a:spcBef>
              <a:buNone/>
            </a:pPr>
            <a:r>
              <a:rPr lang="ja" sz="1500" b="1">
                <a:solidFill>
                  <a:schemeClr val="accent5"/>
                </a:solidFill>
                <a:cs typeface="Arial"/>
              </a:rPr>
              <a:t>辺の長さがみんなお</a:t>
            </a:r>
            <a:r>
              <a:rPr lang="ja" altLang="en-US" sz="1500" b="1">
                <a:solidFill>
                  <a:schemeClr val="accent5"/>
                </a:solidFill>
                <a:cs typeface="Arial"/>
              </a:rPr>
              <a:t>なじ</a:t>
            </a:r>
            <a:r>
              <a:rPr lang="ja" altLang="en-US" sz="1500" b="1">
                <a:solidFill>
                  <a:schemeClr val="bg2"/>
                </a:solidFill>
                <a:cs typeface="Arial"/>
              </a:rPr>
              <a:t>で</a:t>
            </a:r>
            <a:r>
              <a:rPr lang="ja" sz="1500" b="1">
                <a:solidFill>
                  <a:schemeClr val="bg2"/>
                </a:solidFill>
                <a:cs typeface="Arial"/>
              </a:rPr>
              <a:t>，</a:t>
            </a:r>
            <a:r>
              <a:rPr lang="ja" sz="1500" b="1">
                <a:solidFill>
                  <a:schemeClr val="accent5"/>
                </a:solidFill>
                <a:cs typeface="Arial"/>
              </a:rPr>
              <a:t>角の大きさもみんな</a:t>
            </a:r>
            <a:r>
              <a:rPr lang="ja" altLang="en-US" sz="1500" b="1">
                <a:solidFill>
                  <a:schemeClr val="accent5"/>
                </a:solidFill>
                <a:cs typeface="Arial"/>
              </a:rPr>
              <a:t>おなじ</a:t>
            </a:r>
            <a:r>
              <a:rPr lang="ja" altLang="en-US" sz="1500" b="1">
                <a:solidFill>
                  <a:schemeClr val="bg2"/>
                </a:solidFill>
                <a:cs typeface="Arial"/>
              </a:rPr>
              <a:t>になっている</a:t>
            </a:r>
            <a:r>
              <a:rPr lang="ja" sz="1500" b="1">
                <a:solidFill>
                  <a:schemeClr val="bg2"/>
                </a:solidFill>
                <a:cs typeface="Arial"/>
              </a:rPr>
              <a:t>多角形のことだよ。 </a:t>
            </a:r>
            <a:endParaRPr lang="ja-JP" altLang="en-US" b="1">
              <a:solidFill>
                <a:schemeClr val="bg2"/>
              </a:solidFill>
              <a:cs typeface="Arial"/>
            </a:endParaRPr>
          </a:p>
          <a:p>
            <a:pPr marL="0" indent="0">
              <a:lnSpc>
                <a:spcPct val="114999"/>
              </a:lnSpc>
              <a:spcBef>
                <a:spcPts val="1600"/>
              </a:spcBef>
              <a:buNone/>
            </a:pPr>
            <a:r>
              <a:rPr lang="ja" sz="1500" b="1">
                <a:solidFill>
                  <a:schemeClr val="bg2"/>
                </a:solidFill>
                <a:cs typeface="Arial"/>
              </a:rPr>
              <a:t>正多角形には</a:t>
            </a:r>
            <a:r>
              <a:rPr lang="ja" altLang="en-US" sz="1500" b="1">
                <a:solidFill>
                  <a:schemeClr val="bg2"/>
                </a:solidFill>
                <a:cs typeface="Arial"/>
              </a:rPr>
              <a:t>、</a:t>
            </a:r>
            <a:r>
              <a:rPr lang="ja" sz="1500" b="1">
                <a:solidFill>
                  <a:schemeClr val="bg2"/>
                </a:solidFill>
                <a:cs typeface="Arial"/>
              </a:rPr>
              <a:t>正三角形</a:t>
            </a:r>
            <a:r>
              <a:rPr lang="ja" altLang="en-US" sz="1500" b="1">
                <a:solidFill>
                  <a:schemeClr val="bg2"/>
                </a:solidFill>
                <a:cs typeface="Arial"/>
              </a:rPr>
              <a:t>・</a:t>
            </a:r>
            <a:r>
              <a:rPr lang="ja" sz="1500" b="1">
                <a:solidFill>
                  <a:schemeClr val="bg2"/>
                </a:solidFill>
                <a:cs typeface="Arial"/>
              </a:rPr>
              <a:t>正四角形(正方形)</a:t>
            </a:r>
            <a:r>
              <a:rPr lang="ja" altLang="en-US" sz="1500" b="1">
                <a:solidFill>
                  <a:schemeClr val="bg2"/>
                </a:solidFill>
                <a:cs typeface="Arial"/>
              </a:rPr>
              <a:t>・</a:t>
            </a:r>
            <a:r>
              <a:rPr lang="ja" sz="1500" b="1">
                <a:solidFill>
                  <a:schemeClr val="bg2"/>
                </a:solidFill>
                <a:cs typeface="Arial"/>
              </a:rPr>
              <a:t>正五角形</a:t>
            </a:r>
            <a:r>
              <a:rPr lang="ja" altLang="en-US" sz="1500" b="1">
                <a:solidFill>
                  <a:schemeClr val="bg2"/>
                </a:solidFill>
                <a:cs typeface="Arial"/>
              </a:rPr>
              <a:t>・</a:t>
            </a:r>
            <a:r>
              <a:rPr lang="ja" sz="1500" b="1">
                <a:solidFill>
                  <a:schemeClr val="bg2"/>
                </a:solidFill>
                <a:cs typeface="Arial"/>
              </a:rPr>
              <a:t>正六角形などが</a:t>
            </a:r>
            <a:r>
              <a:rPr lang="ja" altLang="en-US" sz="1500" b="1">
                <a:solidFill>
                  <a:schemeClr val="bg2"/>
                </a:solidFill>
                <a:cs typeface="Arial"/>
              </a:rPr>
              <a:t>あるよ。</a:t>
            </a:r>
            <a:r>
              <a:rPr lang="ja" sz="1500" b="1">
                <a:solidFill>
                  <a:schemeClr val="bg2"/>
                </a:solidFill>
                <a:cs typeface="Arial"/>
              </a:rPr>
              <a:t> </a:t>
            </a:r>
            <a:endParaRPr lang="ja-JP" altLang="en-US">
              <a:solidFill>
                <a:schemeClr val="bg2"/>
              </a:solidFill>
            </a:endParaRPr>
          </a:p>
        </p:txBody>
      </p:sp>
      <p:pic>
        <p:nvPicPr>
          <p:cNvPr id="194" name="Google Shape;194;p31"/>
          <p:cNvPicPr preferRelativeResize="0"/>
          <p:nvPr/>
        </p:nvPicPr>
        <p:blipFill rotWithShape="1">
          <a:blip r:embed="rId3">
            <a:alphaModFix/>
          </a:blip>
          <a:srcRect/>
          <a:stretch/>
        </p:blipFill>
        <p:spPr>
          <a:xfrm>
            <a:off x="265841" y="3678740"/>
            <a:ext cx="1168545" cy="1168526"/>
          </a:xfrm>
          <a:prstGeom prst="rect">
            <a:avLst/>
          </a:prstGeom>
          <a:noFill/>
          <a:ln>
            <a:noFill/>
          </a:ln>
        </p:spPr>
      </p:pic>
      <p:sp>
        <p:nvSpPr>
          <p:cNvPr id="3" name="Google Shape;142;p27">
            <a:extLst>
              <a:ext uri="{FF2B5EF4-FFF2-40B4-BE49-F238E27FC236}">
                <a16:creationId xmlns:a16="http://schemas.microsoft.com/office/drawing/2014/main" id="{8CC80356-C1A5-4ED7-A2FC-EABBE4275189}"/>
              </a:ext>
            </a:extLst>
          </p:cNvPr>
          <p:cNvSpPr txBox="1"/>
          <p:nvPr/>
        </p:nvSpPr>
        <p:spPr>
          <a:xfrm>
            <a:off x="3489927" y="230093"/>
            <a:ext cx="1454400"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ea typeface="Lato"/>
                <a:sym typeface="Lato"/>
              </a:rPr>
              <a:t>せいたかくけい</a:t>
            </a:r>
            <a:endParaRPr lang="ja-JP">
              <a:solidFill>
                <a:schemeClr val="dk1"/>
              </a:solidFill>
            </a:endParaRPr>
          </a:p>
        </p:txBody>
      </p:sp>
      <p:pic>
        <p:nvPicPr>
          <p:cNvPr id="2" name="図 4" descr="図形, 正方形&#10;&#10;説明は自動で生成されたものです">
            <a:extLst>
              <a:ext uri="{FF2B5EF4-FFF2-40B4-BE49-F238E27FC236}">
                <a16:creationId xmlns:a16="http://schemas.microsoft.com/office/drawing/2014/main" id="{CB0C6EBE-2257-48AB-9D34-E8F871CE8360}"/>
              </a:ext>
            </a:extLst>
          </p:cNvPr>
          <p:cNvPicPr>
            <a:picLocks noChangeAspect="1"/>
          </p:cNvPicPr>
          <p:nvPr/>
        </p:nvPicPr>
        <p:blipFill>
          <a:blip r:embed="rId4"/>
          <a:stretch>
            <a:fillRect/>
          </a:stretch>
        </p:blipFill>
        <p:spPr>
          <a:xfrm>
            <a:off x="3610472" y="2999593"/>
            <a:ext cx="950652" cy="995292"/>
          </a:xfrm>
          <a:prstGeom prst="rect">
            <a:avLst/>
          </a:prstGeom>
        </p:spPr>
      </p:pic>
      <p:pic>
        <p:nvPicPr>
          <p:cNvPr id="5" name="図 5" descr="図形&#10;&#10;説明は自動で生成されたものです">
            <a:extLst>
              <a:ext uri="{FF2B5EF4-FFF2-40B4-BE49-F238E27FC236}">
                <a16:creationId xmlns:a16="http://schemas.microsoft.com/office/drawing/2014/main" id="{8B2BB965-4950-47A8-91F2-B1906EB7FB08}"/>
              </a:ext>
            </a:extLst>
          </p:cNvPr>
          <p:cNvPicPr>
            <a:picLocks noChangeAspect="1"/>
          </p:cNvPicPr>
          <p:nvPr/>
        </p:nvPicPr>
        <p:blipFill>
          <a:blip r:embed="rId5"/>
          <a:stretch>
            <a:fillRect/>
          </a:stretch>
        </p:blipFill>
        <p:spPr>
          <a:xfrm>
            <a:off x="2170845" y="3002934"/>
            <a:ext cx="1108883" cy="997141"/>
          </a:xfrm>
          <a:prstGeom prst="rect">
            <a:avLst/>
          </a:prstGeom>
        </p:spPr>
      </p:pic>
      <p:pic>
        <p:nvPicPr>
          <p:cNvPr id="6" name="図 6" descr="図形, 多角形&#10;&#10;説明は自動で生成されたものです">
            <a:extLst>
              <a:ext uri="{FF2B5EF4-FFF2-40B4-BE49-F238E27FC236}">
                <a16:creationId xmlns:a16="http://schemas.microsoft.com/office/drawing/2014/main" id="{8FCCB005-3466-41DC-B9A2-D4DDDABDD8FF}"/>
              </a:ext>
            </a:extLst>
          </p:cNvPr>
          <p:cNvPicPr>
            <a:picLocks noChangeAspect="1"/>
          </p:cNvPicPr>
          <p:nvPr/>
        </p:nvPicPr>
        <p:blipFill>
          <a:blip r:embed="rId6"/>
          <a:stretch>
            <a:fillRect/>
          </a:stretch>
        </p:blipFill>
        <p:spPr>
          <a:xfrm>
            <a:off x="4974182" y="2926519"/>
            <a:ext cx="1114853" cy="1132907"/>
          </a:xfrm>
          <a:prstGeom prst="rect">
            <a:avLst/>
          </a:prstGeom>
        </p:spPr>
      </p:pic>
      <p:pic>
        <p:nvPicPr>
          <p:cNvPr id="7" name="図 7" descr="図形, 多角形&#10;&#10;説明は自動で生成されたものです">
            <a:extLst>
              <a:ext uri="{FF2B5EF4-FFF2-40B4-BE49-F238E27FC236}">
                <a16:creationId xmlns:a16="http://schemas.microsoft.com/office/drawing/2014/main" id="{338B6D80-BED9-4F05-A1E2-9DDD7FBF3D7D}"/>
              </a:ext>
            </a:extLst>
          </p:cNvPr>
          <p:cNvPicPr>
            <a:picLocks noChangeAspect="1"/>
          </p:cNvPicPr>
          <p:nvPr/>
        </p:nvPicPr>
        <p:blipFill>
          <a:blip r:embed="rId7"/>
          <a:stretch>
            <a:fillRect/>
          </a:stretch>
        </p:blipFill>
        <p:spPr>
          <a:xfrm>
            <a:off x="6442525" y="2983884"/>
            <a:ext cx="1069787" cy="1009651"/>
          </a:xfrm>
          <a:prstGeom prst="rect">
            <a:avLst/>
          </a:prstGeom>
        </p:spPr>
      </p:pic>
      <p:sp>
        <p:nvSpPr>
          <p:cNvPr id="4" name="Google Shape;176;p29">
            <a:extLst>
              <a:ext uri="{FF2B5EF4-FFF2-40B4-BE49-F238E27FC236}">
                <a16:creationId xmlns:a16="http://schemas.microsoft.com/office/drawing/2014/main" id="{1F5F7883-3DF5-4F86-8F3A-F8DCDA99FAC4}"/>
              </a:ext>
            </a:extLst>
          </p:cNvPr>
          <p:cNvSpPr txBox="1"/>
          <p:nvPr/>
        </p:nvSpPr>
        <p:spPr>
          <a:xfrm>
            <a:off x="7300783" y="1218263"/>
            <a:ext cx="875368" cy="52007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たかくけい</a:t>
            </a:r>
          </a:p>
          <a:p>
            <a:endParaRPr lang="ja" altLang="en-US" sz="900" b="1">
              <a:solidFill>
                <a:schemeClr val="dk2"/>
              </a:solidFill>
              <a:ea typeface="Lato"/>
            </a:endParaRPr>
          </a:p>
        </p:txBody>
      </p:sp>
      <p:sp>
        <p:nvSpPr>
          <p:cNvPr id="12" name="Google Shape;176;p29">
            <a:extLst>
              <a:ext uri="{FF2B5EF4-FFF2-40B4-BE49-F238E27FC236}">
                <a16:creationId xmlns:a16="http://schemas.microsoft.com/office/drawing/2014/main" id="{2B619002-580B-4430-8A80-DAC4A9D08F2D}"/>
              </a:ext>
            </a:extLst>
          </p:cNvPr>
          <p:cNvSpPr txBox="1"/>
          <p:nvPr/>
        </p:nvSpPr>
        <p:spPr>
          <a:xfrm>
            <a:off x="1398126" y="1951830"/>
            <a:ext cx="1156853" cy="48596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せいたかくけい</a:t>
            </a:r>
          </a:p>
          <a:p>
            <a:endParaRPr lang="ja" altLang="en-US" sz="900" b="1">
              <a:solidFill>
                <a:schemeClr val="dk2"/>
              </a:solidFill>
              <a:ea typeface="Lato"/>
            </a:endParaRPr>
          </a:p>
        </p:txBody>
      </p:sp>
      <p:sp>
        <p:nvSpPr>
          <p:cNvPr id="13" name="Google Shape;176;p29">
            <a:extLst>
              <a:ext uri="{FF2B5EF4-FFF2-40B4-BE49-F238E27FC236}">
                <a16:creationId xmlns:a16="http://schemas.microsoft.com/office/drawing/2014/main" id="{ACB9A780-A3D1-4300-9FF6-0EBA8489B9E9}"/>
              </a:ext>
            </a:extLst>
          </p:cNvPr>
          <p:cNvSpPr txBox="1"/>
          <p:nvPr/>
        </p:nvSpPr>
        <p:spPr>
          <a:xfrm>
            <a:off x="2592305" y="1968890"/>
            <a:ext cx="1310390" cy="49448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せいさんかくけい</a:t>
            </a:r>
          </a:p>
          <a:p>
            <a:endParaRPr lang="ja" altLang="en-US" sz="900" b="1">
              <a:solidFill>
                <a:schemeClr val="dk2"/>
              </a:solidFill>
              <a:ea typeface="Lato"/>
            </a:endParaRPr>
          </a:p>
        </p:txBody>
      </p:sp>
      <p:sp>
        <p:nvSpPr>
          <p:cNvPr id="14" name="Google Shape;176;p29">
            <a:extLst>
              <a:ext uri="{FF2B5EF4-FFF2-40B4-BE49-F238E27FC236}">
                <a16:creationId xmlns:a16="http://schemas.microsoft.com/office/drawing/2014/main" id="{C289DBBE-C616-4C3D-B761-CD8C44BE890A}"/>
              </a:ext>
            </a:extLst>
          </p:cNvPr>
          <p:cNvSpPr txBox="1"/>
          <p:nvPr/>
        </p:nvSpPr>
        <p:spPr>
          <a:xfrm>
            <a:off x="3658536" y="1977419"/>
            <a:ext cx="1310390" cy="49448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せいしかくけい</a:t>
            </a:r>
          </a:p>
          <a:p>
            <a:endParaRPr lang="ja" altLang="en-US" sz="900" b="1">
              <a:solidFill>
                <a:schemeClr val="dk2"/>
              </a:solidFill>
              <a:ea typeface="Lato"/>
            </a:endParaRPr>
          </a:p>
        </p:txBody>
      </p:sp>
      <p:sp>
        <p:nvSpPr>
          <p:cNvPr id="15" name="Google Shape;176;p29">
            <a:extLst>
              <a:ext uri="{FF2B5EF4-FFF2-40B4-BE49-F238E27FC236}">
                <a16:creationId xmlns:a16="http://schemas.microsoft.com/office/drawing/2014/main" id="{ECB937A7-680C-43BB-A7A9-8E605504A36D}"/>
              </a:ext>
            </a:extLst>
          </p:cNvPr>
          <p:cNvSpPr txBox="1"/>
          <p:nvPr/>
        </p:nvSpPr>
        <p:spPr>
          <a:xfrm>
            <a:off x="4468872" y="1985948"/>
            <a:ext cx="1310390" cy="49448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せいほうけい</a:t>
            </a:r>
          </a:p>
          <a:p>
            <a:endParaRPr lang="ja" altLang="en-US" sz="900" b="1">
              <a:solidFill>
                <a:schemeClr val="dk2"/>
              </a:solidFill>
              <a:ea typeface="Lato"/>
            </a:endParaRPr>
          </a:p>
        </p:txBody>
      </p:sp>
      <p:sp>
        <p:nvSpPr>
          <p:cNvPr id="16" name="Google Shape;176;p29">
            <a:extLst>
              <a:ext uri="{FF2B5EF4-FFF2-40B4-BE49-F238E27FC236}">
                <a16:creationId xmlns:a16="http://schemas.microsoft.com/office/drawing/2014/main" id="{614E974D-34ED-4FD1-B6E6-6AE34566BB68}"/>
              </a:ext>
            </a:extLst>
          </p:cNvPr>
          <p:cNvSpPr txBox="1"/>
          <p:nvPr/>
        </p:nvSpPr>
        <p:spPr>
          <a:xfrm>
            <a:off x="5321857" y="1977418"/>
            <a:ext cx="1310390" cy="494489"/>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せいごかくけい</a:t>
            </a:r>
            <a:endParaRPr lang="ja">
              <a:solidFill>
                <a:schemeClr val="dk2"/>
              </a:solidFill>
            </a:endParaRPr>
          </a:p>
          <a:p>
            <a:endParaRPr lang="ja" altLang="en-US" sz="900" b="1">
              <a:solidFill>
                <a:schemeClr val="dk2"/>
              </a:solidFill>
              <a:ea typeface="Lato"/>
            </a:endParaRPr>
          </a:p>
        </p:txBody>
      </p:sp>
      <p:sp>
        <p:nvSpPr>
          <p:cNvPr id="17" name="Google Shape;176;p29">
            <a:extLst>
              <a:ext uri="{FF2B5EF4-FFF2-40B4-BE49-F238E27FC236}">
                <a16:creationId xmlns:a16="http://schemas.microsoft.com/office/drawing/2014/main" id="{E044A0E7-6316-4DB0-B40F-D130B556D6B2}"/>
              </a:ext>
            </a:extLst>
          </p:cNvPr>
          <p:cNvSpPr txBox="1"/>
          <p:nvPr/>
        </p:nvSpPr>
        <p:spPr>
          <a:xfrm>
            <a:off x="6226021" y="1985948"/>
            <a:ext cx="1310390" cy="49448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せいろっかくけい</a:t>
            </a:r>
          </a:p>
          <a:p>
            <a:endParaRPr lang="ja" altLang="en-US" sz="900" b="1">
              <a:solidFill>
                <a:schemeClr val="dk2"/>
              </a:solidFill>
              <a:ea typeface="Lato"/>
            </a:endParaRPr>
          </a:p>
        </p:txBody>
      </p:sp>
      <p:sp>
        <p:nvSpPr>
          <p:cNvPr id="18" name="Google Shape;176;p29">
            <a:extLst>
              <a:ext uri="{FF2B5EF4-FFF2-40B4-BE49-F238E27FC236}">
                <a16:creationId xmlns:a16="http://schemas.microsoft.com/office/drawing/2014/main" id="{182528F8-31A1-47A9-9F11-EAD96DFF139D}"/>
              </a:ext>
            </a:extLst>
          </p:cNvPr>
          <p:cNvSpPr txBox="1"/>
          <p:nvPr/>
        </p:nvSpPr>
        <p:spPr>
          <a:xfrm>
            <a:off x="1398126" y="1218263"/>
            <a:ext cx="619473" cy="40919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accent5"/>
                </a:solidFill>
                <a:ea typeface="Lato"/>
              </a:rPr>
              <a:t>へん</a:t>
            </a:r>
          </a:p>
          <a:p>
            <a:endParaRPr lang="ja" altLang="en-US" sz="900" b="1">
              <a:solidFill>
                <a:schemeClr val="dk2"/>
              </a:solidFill>
              <a:ea typeface="Lato"/>
            </a:endParaRPr>
          </a:p>
        </p:txBody>
      </p:sp>
      <p:sp>
        <p:nvSpPr>
          <p:cNvPr id="19" name="Google Shape;176;p29">
            <a:extLst>
              <a:ext uri="{FF2B5EF4-FFF2-40B4-BE49-F238E27FC236}">
                <a16:creationId xmlns:a16="http://schemas.microsoft.com/office/drawing/2014/main" id="{17A7DDA4-429E-4387-B6C0-98BE651A7079}"/>
              </a:ext>
            </a:extLst>
          </p:cNvPr>
          <p:cNvSpPr txBox="1"/>
          <p:nvPr/>
        </p:nvSpPr>
        <p:spPr>
          <a:xfrm>
            <a:off x="1790499" y="1218263"/>
            <a:ext cx="619473" cy="40919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accent5"/>
                </a:solidFill>
                <a:ea typeface="Lato"/>
              </a:rPr>
              <a:t>なが</a:t>
            </a:r>
          </a:p>
          <a:p>
            <a:endParaRPr lang="ja" altLang="en-US" sz="900" b="1">
              <a:solidFill>
                <a:schemeClr val="dk2"/>
              </a:solidFill>
              <a:ea typeface="Lato"/>
            </a:endParaRPr>
          </a:p>
        </p:txBody>
      </p:sp>
      <p:sp>
        <p:nvSpPr>
          <p:cNvPr id="20" name="Google Shape;176;p29">
            <a:extLst>
              <a:ext uri="{FF2B5EF4-FFF2-40B4-BE49-F238E27FC236}">
                <a16:creationId xmlns:a16="http://schemas.microsoft.com/office/drawing/2014/main" id="{703C0F47-62B1-44B3-8045-E74DAA553E02}"/>
              </a:ext>
            </a:extLst>
          </p:cNvPr>
          <p:cNvSpPr txBox="1"/>
          <p:nvPr/>
        </p:nvSpPr>
        <p:spPr>
          <a:xfrm>
            <a:off x="3880312" y="1218263"/>
            <a:ext cx="619473" cy="40919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accent5"/>
                </a:solidFill>
                <a:ea typeface="Lato"/>
              </a:rPr>
              <a:t>かく</a:t>
            </a:r>
            <a:endParaRPr lang="ja" altLang="en-US" sz="900" b="1" dirty="0">
              <a:solidFill>
                <a:schemeClr val="accent5"/>
              </a:solidFill>
              <a:ea typeface="Lato"/>
            </a:endParaRPr>
          </a:p>
          <a:p>
            <a:endParaRPr lang="ja" altLang="en-US" sz="900" b="1">
              <a:solidFill>
                <a:schemeClr val="dk2"/>
              </a:solidFill>
              <a:ea typeface="Lato"/>
            </a:endParaRPr>
          </a:p>
        </p:txBody>
      </p:sp>
      <p:sp>
        <p:nvSpPr>
          <p:cNvPr id="21" name="Google Shape;176;p29">
            <a:extLst>
              <a:ext uri="{FF2B5EF4-FFF2-40B4-BE49-F238E27FC236}">
                <a16:creationId xmlns:a16="http://schemas.microsoft.com/office/drawing/2014/main" id="{39006E91-796D-47DA-9019-6582AD7F5DE5}"/>
              </a:ext>
            </a:extLst>
          </p:cNvPr>
          <p:cNvSpPr txBox="1"/>
          <p:nvPr/>
        </p:nvSpPr>
        <p:spPr>
          <a:xfrm>
            <a:off x="2148753" y="4058703"/>
            <a:ext cx="1310390" cy="49448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せいさんかくけい</a:t>
            </a:r>
          </a:p>
          <a:p>
            <a:endParaRPr lang="ja" altLang="en-US" sz="900" b="1">
              <a:solidFill>
                <a:schemeClr val="dk2"/>
              </a:solidFill>
              <a:ea typeface="Lato"/>
            </a:endParaRPr>
          </a:p>
        </p:txBody>
      </p:sp>
      <p:sp>
        <p:nvSpPr>
          <p:cNvPr id="22" name="Google Shape;176;p29">
            <a:extLst>
              <a:ext uri="{FF2B5EF4-FFF2-40B4-BE49-F238E27FC236}">
                <a16:creationId xmlns:a16="http://schemas.microsoft.com/office/drawing/2014/main" id="{EA7D26AA-F544-403D-9710-B05F78FEAFA0}"/>
              </a:ext>
            </a:extLst>
          </p:cNvPr>
          <p:cNvSpPr txBox="1"/>
          <p:nvPr/>
        </p:nvSpPr>
        <p:spPr>
          <a:xfrm>
            <a:off x="3607357" y="4024584"/>
            <a:ext cx="1310390" cy="49448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せいしかくけい</a:t>
            </a:r>
          </a:p>
          <a:p>
            <a:endParaRPr lang="ja" altLang="en-US" sz="900" b="1">
              <a:solidFill>
                <a:schemeClr val="dk2"/>
              </a:solidFill>
              <a:ea typeface="Lato"/>
            </a:endParaRPr>
          </a:p>
        </p:txBody>
      </p:sp>
      <p:sp>
        <p:nvSpPr>
          <p:cNvPr id="23" name="Google Shape;176;p29">
            <a:extLst>
              <a:ext uri="{FF2B5EF4-FFF2-40B4-BE49-F238E27FC236}">
                <a16:creationId xmlns:a16="http://schemas.microsoft.com/office/drawing/2014/main" id="{9004CD52-C473-40E4-BD81-45EA46D48088}"/>
              </a:ext>
            </a:extLst>
          </p:cNvPr>
          <p:cNvSpPr txBox="1"/>
          <p:nvPr/>
        </p:nvSpPr>
        <p:spPr>
          <a:xfrm>
            <a:off x="5057432" y="4016053"/>
            <a:ext cx="1310390" cy="494489"/>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せいごかくけい</a:t>
            </a:r>
            <a:endParaRPr lang="ja-JP" altLang="en-US">
              <a:solidFill>
                <a:schemeClr val="dk2"/>
              </a:solidFill>
            </a:endParaRPr>
          </a:p>
          <a:p>
            <a:endParaRPr lang="ja" altLang="en-US" sz="900" b="1">
              <a:solidFill>
                <a:schemeClr val="dk2"/>
              </a:solidFill>
              <a:ea typeface="Lato"/>
            </a:endParaRPr>
          </a:p>
        </p:txBody>
      </p:sp>
      <p:sp>
        <p:nvSpPr>
          <p:cNvPr id="24" name="Google Shape;176;p29">
            <a:extLst>
              <a:ext uri="{FF2B5EF4-FFF2-40B4-BE49-F238E27FC236}">
                <a16:creationId xmlns:a16="http://schemas.microsoft.com/office/drawing/2014/main" id="{47E9D225-9E73-457B-8D12-9681E3F168E9}"/>
              </a:ext>
            </a:extLst>
          </p:cNvPr>
          <p:cNvSpPr txBox="1"/>
          <p:nvPr/>
        </p:nvSpPr>
        <p:spPr>
          <a:xfrm>
            <a:off x="6447798" y="4007523"/>
            <a:ext cx="1310390" cy="494489"/>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せいろっかくけい</a:t>
            </a:r>
          </a:p>
          <a:p>
            <a:endParaRPr lang="ja" altLang="en-US" sz="900" b="1">
              <a:solidFill>
                <a:schemeClr val="dk2"/>
              </a:solidFill>
              <a:ea typeface="Lato"/>
            </a:endParaRPr>
          </a:p>
        </p:txBody>
      </p:sp>
      <p:sp>
        <p:nvSpPr>
          <p:cNvPr id="8" name="テキスト ボックス 7">
            <a:extLst>
              <a:ext uri="{FF2B5EF4-FFF2-40B4-BE49-F238E27FC236}">
                <a16:creationId xmlns:a16="http://schemas.microsoft.com/office/drawing/2014/main" id="{3C87DE1E-6B1F-479B-8D14-70DE69F00700}"/>
              </a:ext>
            </a:extLst>
          </p:cNvPr>
          <p:cNvSpPr txBox="1"/>
          <p:nvPr/>
        </p:nvSpPr>
        <p:spPr>
          <a:xfrm>
            <a:off x="2279174" y="4236776"/>
            <a:ext cx="150637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chemeClr val="bg2"/>
                </a:solidFill>
              </a:rPr>
              <a:t>正三角形</a:t>
            </a:r>
          </a:p>
        </p:txBody>
      </p:sp>
      <p:sp>
        <p:nvSpPr>
          <p:cNvPr id="25" name="テキスト ボックス 24">
            <a:extLst>
              <a:ext uri="{FF2B5EF4-FFF2-40B4-BE49-F238E27FC236}">
                <a16:creationId xmlns:a16="http://schemas.microsoft.com/office/drawing/2014/main" id="{061E9D3C-8C0B-4331-9916-279DBD39701A}"/>
              </a:ext>
            </a:extLst>
          </p:cNvPr>
          <p:cNvSpPr txBox="1"/>
          <p:nvPr/>
        </p:nvSpPr>
        <p:spPr>
          <a:xfrm>
            <a:off x="3652480" y="4219717"/>
            <a:ext cx="150637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chemeClr val="bg2"/>
                </a:solidFill>
              </a:rPr>
              <a:t>正四角形</a:t>
            </a:r>
          </a:p>
        </p:txBody>
      </p:sp>
      <p:sp>
        <p:nvSpPr>
          <p:cNvPr id="26" name="テキスト ボックス 25">
            <a:extLst>
              <a:ext uri="{FF2B5EF4-FFF2-40B4-BE49-F238E27FC236}">
                <a16:creationId xmlns:a16="http://schemas.microsoft.com/office/drawing/2014/main" id="{2899BAF0-D913-4BC0-BDD9-8A8501B1930A}"/>
              </a:ext>
            </a:extLst>
          </p:cNvPr>
          <p:cNvSpPr txBox="1"/>
          <p:nvPr/>
        </p:nvSpPr>
        <p:spPr>
          <a:xfrm>
            <a:off x="5128144" y="4211187"/>
            <a:ext cx="150637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chemeClr val="bg2"/>
                </a:solidFill>
              </a:rPr>
              <a:t>正五角形</a:t>
            </a:r>
          </a:p>
        </p:txBody>
      </p:sp>
      <p:sp>
        <p:nvSpPr>
          <p:cNvPr id="27" name="テキスト ボックス 26">
            <a:extLst>
              <a:ext uri="{FF2B5EF4-FFF2-40B4-BE49-F238E27FC236}">
                <a16:creationId xmlns:a16="http://schemas.microsoft.com/office/drawing/2014/main" id="{0DCB1BE9-1134-4A81-BCD4-8FF48E593D1C}"/>
              </a:ext>
            </a:extLst>
          </p:cNvPr>
          <p:cNvSpPr txBox="1"/>
          <p:nvPr/>
        </p:nvSpPr>
        <p:spPr>
          <a:xfrm>
            <a:off x="6586749" y="4202656"/>
            <a:ext cx="150637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chemeClr val="bg2"/>
                </a:solidFill>
              </a:rPr>
              <a:t>正六角形</a:t>
            </a:r>
          </a:p>
        </p:txBody>
      </p:sp>
      <p:sp>
        <p:nvSpPr>
          <p:cNvPr id="28" name="Google Shape;176;p29">
            <a:extLst>
              <a:ext uri="{FF2B5EF4-FFF2-40B4-BE49-F238E27FC236}">
                <a16:creationId xmlns:a16="http://schemas.microsoft.com/office/drawing/2014/main" id="{E543C4DF-B969-49B9-9706-3DC7F9DA1DEE}"/>
              </a:ext>
            </a:extLst>
          </p:cNvPr>
          <p:cNvSpPr txBox="1"/>
          <p:nvPr/>
        </p:nvSpPr>
        <p:spPr>
          <a:xfrm>
            <a:off x="4230037" y="1235323"/>
            <a:ext cx="619473" cy="40919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accent5"/>
                </a:solidFill>
                <a:ea typeface="Lato"/>
              </a:rPr>
              <a:t>おお</a:t>
            </a:r>
          </a:p>
          <a:p>
            <a:endParaRPr lang="ja" altLang="en-US" sz="900" b="1">
              <a:solidFill>
                <a:schemeClr val="dk2"/>
              </a:solidFill>
              <a:ea typeface="Lato"/>
            </a:endParaRPr>
          </a:p>
        </p:txBody>
      </p:sp>
    </p:spTree>
    <p:extLst>
      <p:ext uri="{BB962C8B-B14F-4D97-AF65-F5344CB8AC3E}">
        <p14:creationId xmlns:p14="http://schemas.microsoft.com/office/powerpoint/2010/main" val="1670774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拡張機能をつかってみよう</a:t>
            </a:r>
          </a:p>
        </p:txBody>
      </p:sp>
      <p:pic>
        <p:nvPicPr>
          <p:cNvPr id="5" name="Google Shape;205;p32" descr="ランプ, 時計 が含まれている画像&#10;&#10;説明は自動で生成されたものです">
            <a:extLst>
              <a:ext uri="{FF2B5EF4-FFF2-40B4-BE49-F238E27FC236}">
                <a16:creationId xmlns:a16="http://schemas.microsoft.com/office/drawing/2014/main" id="{4C2B375E-93AB-427D-AE42-5015E01ECDF9}"/>
              </a:ext>
            </a:extLst>
          </p:cNvPr>
          <p:cNvPicPr preferRelativeResize="0"/>
          <p:nvPr/>
        </p:nvPicPr>
        <p:blipFill rotWithShape="1">
          <a:blip r:embed="rId2">
            <a:alphaModFix/>
          </a:blip>
          <a:srcRect/>
          <a:stretch/>
        </p:blipFill>
        <p:spPr>
          <a:xfrm>
            <a:off x="233260" y="3710407"/>
            <a:ext cx="913949" cy="913981"/>
          </a:xfrm>
          <a:prstGeom prst="rect">
            <a:avLst/>
          </a:prstGeom>
          <a:noFill/>
          <a:ln>
            <a:noFill/>
          </a:ln>
        </p:spPr>
      </p:pic>
      <p:sp>
        <p:nvSpPr>
          <p:cNvPr id="7" name="Google Shape;219;p33">
            <a:extLst>
              <a:ext uri="{FF2B5EF4-FFF2-40B4-BE49-F238E27FC236}">
                <a16:creationId xmlns:a16="http://schemas.microsoft.com/office/drawing/2014/main" id="{59823A91-67DA-4DA1-AFD3-629BADB5BE14}"/>
              </a:ext>
            </a:extLst>
          </p:cNvPr>
          <p:cNvSpPr/>
          <p:nvPr/>
        </p:nvSpPr>
        <p:spPr>
          <a:xfrm>
            <a:off x="1473609" y="3702945"/>
            <a:ext cx="2523939" cy="967796"/>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拡張機能って？</a:t>
            </a:r>
          </a:p>
        </p:txBody>
      </p:sp>
      <p:pic>
        <p:nvPicPr>
          <p:cNvPr id="9" name="Google Shape;206;p32">
            <a:extLst>
              <a:ext uri="{FF2B5EF4-FFF2-40B4-BE49-F238E27FC236}">
                <a16:creationId xmlns:a16="http://schemas.microsoft.com/office/drawing/2014/main" id="{7E780605-A0A8-49DA-A5A9-0FA709FBA490}"/>
              </a:ext>
            </a:extLst>
          </p:cNvPr>
          <p:cNvPicPr preferRelativeResize="0"/>
          <p:nvPr/>
        </p:nvPicPr>
        <p:blipFill rotWithShape="1">
          <a:blip r:embed="rId3">
            <a:alphaModFix/>
          </a:blip>
          <a:srcRect/>
          <a:stretch/>
        </p:blipFill>
        <p:spPr>
          <a:xfrm>
            <a:off x="177163" y="1457795"/>
            <a:ext cx="918456" cy="976425"/>
          </a:xfrm>
          <a:prstGeom prst="rect">
            <a:avLst/>
          </a:prstGeom>
          <a:noFill/>
          <a:ln>
            <a:noFill/>
          </a:ln>
        </p:spPr>
      </p:pic>
      <p:sp>
        <p:nvSpPr>
          <p:cNvPr id="11" name="Google Shape;207;p32">
            <a:extLst>
              <a:ext uri="{FF2B5EF4-FFF2-40B4-BE49-F238E27FC236}">
                <a16:creationId xmlns:a16="http://schemas.microsoft.com/office/drawing/2014/main" id="{1E6485E0-4E0A-410D-8447-C900B67005A8}"/>
              </a:ext>
            </a:extLst>
          </p:cNvPr>
          <p:cNvSpPr/>
          <p:nvPr/>
        </p:nvSpPr>
        <p:spPr>
          <a:xfrm>
            <a:off x="1449929" y="1373324"/>
            <a:ext cx="2557815" cy="2208259"/>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dirty="0">
                <a:solidFill>
                  <a:schemeClr val="dk2"/>
                </a:solidFill>
              </a:rPr>
              <a:t>「拡張機能」をつかってみるよ。「作る」画面の左下の「拡張機能を追加」っていうボタンを左クリックしてね。</a:t>
            </a:r>
          </a:p>
        </p:txBody>
      </p:sp>
      <p:sp>
        <p:nvSpPr>
          <p:cNvPr id="24" name="Google Shape;124;p26">
            <a:extLst>
              <a:ext uri="{FF2B5EF4-FFF2-40B4-BE49-F238E27FC236}">
                <a16:creationId xmlns:a16="http://schemas.microsoft.com/office/drawing/2014/main" id="{8291DC5E-1BC1-4D9B-A041-846B66E3CD30}"/>
              </a:ext>
            </a:extLst>
          </p:cNvPr>
          <p:cNvSpPr txBox="1"/>
          <p:nvPr/>
        </p:nvSpPr>
        <p:spPr>
          <a:xfrm>
            <a:off x="1591832" y="1459052"/>
            <a:ext cx="1256035" cy="372678"/>
          </a:xfrm>
          <a:prstGeom prst="rect">
            <a:avLst/>
          </a:prstGeom>
          <a:noFill/>
          <a:ln>
            <a:noFill/>
          </a:ln>
        </p:spPr>
        <p:txBody>
          <a:bodyPr spcFirstLastPara="1" wrap="square" lIns="91425" tIns="91425" rIns="91425" bIns="91425" anchor="t" anchorCtr="0">
            <a:noAutofit/>
          </a:bodyPr>
          <a:lstStyle/>
          <a:p>
            <a:r>
              <a:rPr lang="ja" altLang="en-US" sz="900" b="1" dirty="0">
                <a:solidFill>
                  <a:schemeClr val="dk2"/>
                </a:solidFill>
                <a:ea typeface="Lato"/>
              </a:rPr>
              <a:t>かくちょうきのう</a:t>
            </a:r>
          </a:p>
        </p:txBody>
      </p:sp>
      <p:sp>
        <p:nvSpPr>
          <p:cNvPr id="10" name="Google Shape;124;p26">
            <a:extLst>
              <a:ext uri="{FF2B5EF4-FFF2-40B4-BE49-F238E27FC236}">
                <a16:creationId xmlns:a16="http://schemas.microsoft.com/office/drawing/2014/main" id="{E9F5706A-DF8F-4A5C-B792-8C832F3707E9}"/>
              </a:ext>
            </a:extLst>
          </p:cNvPr>
          <p:cNvSpPr txBox="1"/>
          <p:nvPr/>
        </p:nvSpPr>
        <p:spPr>
          <a:xfrm>
            <a:off x="1445188" y="3881232"/>
            <a:ext cx="1256035" cy="305586"/>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かくちょうきのう</a:t>
            </a:r>
          </a:p>
        </p:txBody>
      </p:sp>
      <p:pic>
        <p:nvPicPr>
          <p:cNvPr id="3" name="図 3" descr="グラフィカル ユーザー インターフェイス, アプリケーション&#10;&#10;説明は自動で生成されたものです">
            <a:extLst>
              <a:ext uri="{FF2B5EF4-FFF2-40B4-BE49-F238E27FC236}">
                <a16:creationId xmlns:a16="http://schemas.microsoft.com/office/drawing/2014/main" id="{768EBA68-23C3-4171-9B12-5B5AC022E625}"/>
              </a:ext>
            </a:extLst>
          </p:cNvPr>
          <p:cNvPicPr>
            <a:picLocks noChangeAspect="1"/>
          </p:cNvPicPr>
          <p:nvPr/>
        </p:nvPicPr>
        <p:blipFill>
          <a:blip r:embed="rId4"/>
          <a:stretch>
            <a:fillRect/>
          </a:stretch>
        </p:blipFill>
        <p:spPr>
          <a:xfrm>
            <a:off x="4132023" y="1375854"/>
            <a:ext cx="4911768" cy="2712770"/>
          </a:xfrm>
          <a:prstGeom prst="rect">
            <a:avLst/>
          </a:prstGeom>
        </p:spPr>
      </p:pic>
      <p:sp>
        <p:nvSpPr>
          <p:cNvPr id="4" name="四角形: 角を丸くする 3">
            <a:extLst>
              <a:ext uri="{FF2B5EF4-FFF2-40B4-BE49-F238E27FC236}">
                <a16:creationId xmlns:a16="http://schemas.microsoft.com/office/drawing/2014/main" id="{85982E31-0425-4719-BB0E-673A588C3B95}"/>
              </a:ext>
            </a:extLst>
          </p:cNvPr>
          <p:cNvSpPr/>
          <p:nvPr/>
        </p:nvSpPr>
        <p:spPr>
          <a:xfrm>
            <a:off x="4130456" y="3703789"/>
            <a:ext cx="227035" cy="227034"/>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8" name="図 13" descr="シャツ が含まれている画像&#10;&#10;説明は自動で生成されたものです">
            <a:extLst>
              <a:ext uri="{FF2B5EF4-FFF2-40B4-BE49-F238E27FC236}">
                <a16:creationId xmlns:a16="http://schemas.microsoft.com/office/drawing/2014/main" id="{84CC0104-4435-4F97-BEFA-03DD76FACEC2}"/>
              </a:ext>
            </a:extLst>
          </p:cNvPr>
          <p:cNvPicPr>
            <a:picLocks noChangeAspect="1"/>
          </p:cNvPicPr>
          <p:nvPr/>
        </p:nvPicPr>
        <p:blipFill>
          <a:blip r:embed="rId5"/>
          <a:stretch>
            <a:fillRect/>
          </a:stretch>
        </p:blipFill>
        <p:spPr>
          <a:xfrm>
            <a:off x="4297941" y="3984940"/>
            <a:ext cx="592714" cy="901665"/>
          </a:xfrm>
          <a:prstGeom prst="rect">
            <a:avLst/>
          </a:prstGeom>
        </p:spPr>
      </p:pic>
      <p:sp>
        <p:nvSpPr>
          <p:cNvPr id="17" name="Google Shape;124;p26">
            <a:extLst>
              <a:ext uri="{FF2B5EF4-FFF2-40B4-BE49-F238E27FC236}">
                <a16:creationId xmlns:a16="http://schemas.microsoft.com/office/drawing/2014/main" id="{AA88CCD6-7158-4385-91C5-65C68C4F3E02}"/>
              </a:ext>
            </a:extLst>
          </p:cNvPr>
          <p:cNvSpPr txBox="1"/>
          <p:nvPr/>
        </p:nvSpPr>
        <p:spPr>
          <a:xfrm>
            <a:off x="2223040" y="1842894"/>
            <a:ext cx="616297" cy="366962"/>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つく</a:t>
            </a:r>
          </a:p>
        </p:txBody>
      </p:sp>
      <p:sp>
        <p:nvSpPr>
          <p:cNvPr id="18" name="Google Shape;124;p26">
            <a:extLst>
              <a:ext uri="{FF2B5EF4-FFF2-40B4-BE49-F238E27FC236}">
                <a16:creationId xmlns:a16="http://schemas.microsoft.com/office/drawing/2014/main" id="{9014893F-1D59-480A-AD3F-FE55629B755E}"/>
              </a:ext>
            </a:extLst>
          </p:cNvPr>
          <p:cNvSpPr txBox="1"/>
          <p:nvPr/>
        </p:nvSpPr>
        <p:spPr>
          <a:xfrm>
            <a:off x="2811600" y="1825834"/>
            <a:ext cx="616297" cy="366962"/>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がめん</a:t>
            </a:r>
          </a:p>
        </p:txBody>
      </p:sp>
      <p:sp>
        <p:nvSpPr>
          <p:cNvPr id="19" name="Google Shape;124;p26">
            <a:extLst>
              <a:ext uri="{FF2B5EF4-FFF2-40B4-BE49-F238E27FC236}">
                <a16:creationId xmlns:a16="http://schemas.microsoft.com/office/drawing/2014/main" id="{7B9E2AFA-832E-4FB1-8068-F671F136FE69}"/>
              </a:ext>
            </a:extLst>
          </p:cNvPr>
          <p:cNvSpPr txBox="1"/>
          <p:nvPr/>
        </p:nvSpPr>
        <p:spPr>
          <a:xfrm>
            <a:off x="3263682" y="1817305"/>
            <a:ext cx="1034259" cy="384110"/>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ひだりした</a:t>
            </a:r>
          </a:p>
        </p:txBody>
      </p:sp>
      <p:sp>
        <p:nvSpPr>
          <p:cNvPr id="20" name="Google Shape;124;p26">
            <a:extLst>
              <a:ext uri="{FF2B5EF4-FFF2-40B4-BE49-F238E27FC236}">
                <a16:creationId xmlns:a16="http://schemas.microsoft.com/office/drawing/2014/main" id="{06E3E853-3D35-48D6-BAD5-10A5AB6941AA}"/>
              </a:ext>
            </a:extLst>
          </p:cNvPr>
          <p:cNvSpPr txBox="1"/>
          <p:nvPr/>
        </p:nvSpPr>
        <p:spPr>
          <a:xfrm>
            <a:off x="2538645" y="2508222"/>
            <a:ext cx="616297" cy="547578"/>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a:t>
            </a:r>
          </a:p>
        </p:txBody>
      </p:sp>
      <p:sp>
        <p:nvSpPr>
          <p:cNvPr id="6" name="Google Shape;142;p27">
            <a:extLst>
              <a:ext uri="{FF2B5EF4-FFF2-40B4-BE49-F238E27FC236}">
                <a16:creationId xmlns:a16="http://schemas.microsoft.com/office/drawing/2014/main" id="{866AD19C-52DD-4F4A-8817-0DD7441C83E7}"/>
              </a:ext>
            </a:extLst>
          </p:cNvPr>
          <p:cNvSpPr txBox="1"/>
          <p:nvPr/>
        </p:nvSpPr>
        <p:spPr>
          <a:xfrm>
            <a:off x="2159270" y="255682"/>
            <a:ext cx="218796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かくちょうきのう</a:t>
            </a:r>
            <a:endParaRPr lang="ja" altLang="en-US" b="1" dirty="0">
              <a:solidFill>
                <a:schemeClr val="dk1"/>
              </a:solidFill>
            </a:endParaRPr>
          </a:p>
        </p:txBody>
      </p:sp>
      <p:sp>
        <p:nvSpPr>
          <p:cNvPr id="25" name="Google Shape;124;p26">
            <a:extLst>
              <a:ext uri="{FF2B5EF4-FFF2-40B4-BE49-F238E27FC236}">
                <a16:creationId xmlns:a16="http://schemas.microsoft.com/office/drawing/2014/main" id="{95F93EB8-FA91-4942-A98A-CEA4BED67079}"/>
              </a:ext>
            </a:extLst>
          </p:cNvPr>
          <p:cNvSpPr txBox="1"/>
          <p:nvPr/>
        </p:nvSpPr>
        <p:spPr>
          <a:xfrm>
            <a:off x="1788019" y="2175559"/>
            <a:ext cx="1298685" cy="33266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かくちょうきのう</a:t>
            </a:r>
            <a:endParaRPr lang="ja" altLang="en-US" sz="900" b="1" dirty="0">
              <a:solidFill>
                <a:schemeClr val="dk2"/>
              </a:solidFill>
              <a:ea typeface="Lato"/>
            </a:endParaRPr>
          </a:p>
        </p:txBody>
      </p:sp>
      <p:sp>
        <p:nvSpPr>
          <p:cNvPr id="26" name="Google Shape;124;p26">
            <a:extLst>
              <a:ext uri="{FF2B5EF4-FFF2-40B4-BE49-F238E27FC236}">
                <a16:creationId xmlns:a16="http://schemas.microsoft.com/office/drawing/2014/main" id="{62538B20-55E1-4F57-B386-1EA48391CF31}"/>
              </a:ext>
            </a:extLst>
          </p:cNvPr>
          <p:cNvSpPr txBox="1"/>
          <p:nvPr/>
        </p:nvSpPr>
        <p:spPr>
          <a:xfrm>
            <a:off x="2768951" y="2175559"/>
            <a:ext cx="1298685" cy="33266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ついか</a:t>
            </a:r>
            <a:endParaRPr lang="ja" altLang="en-US" sz="900" b="1" dirty="0">
              <a:solidFill>
                <a:schemeClr val="dk2"/>
              </a:solidFill>
              <a:ea typeface="Lato"/>
            </a:endParaRPr>
          </a:p>
        </p:txBody>
      </p:sp>
      <p:sp>
        <p:nvSpPr>
          <p:cNvPr id="14" name="吹き出し: 四角形 13">
            <a:extLst>
              <a:ext uri="{FF2B5EF4-FFF2-40B4-BE49-F238E27FC236}">
                <a16:creationId xmlns:a16="http://schemas.microsoft.com/office/drawing/2014/main" id="{ADF36A2C-C0B1-4F17-A2DE-2EAE2D1B006D}"/>
              </a:ext>
            </a:extLst>
          </p:cNvPr>
          <p:cNvSpPr/>
          <p:nvPr/>
        </p:nvSpPr>
        <p:spPr>
          <a:xfrm>
            <a:off x="4613547" y="2369102"/>
            <a:ext cx="1648691" cy="1593272"/>
          </a:xfrm>
          <a:prstGeom prst="wedgeRectCallout">
            <a:avLst>
              <a:gd name="adj1" fmla="val -62570"/>
              <a:gd name="adj2" fmla="val 36703"/>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3" descr="グラフィカル ユーザー インターフェイス, アプリケーション&#10;&#10;説明は自動で生成されたものです">
            <a:extLst>
              <a:ext uri="{FF2B5EF4-FFF2-40B4-BE49-F238E27FC236}">
                <a16:creationId xmlns:a16="http://schemas.microsoft.com/office/drawing/2014/main" id="{F5E3EB01-AF4C-4284-9525-4774CA0E46B6}"/>
              </a:ext>
            </a:extLst>
          </p:cNvPr>
          <p:cNvPicPr>
            <a:picLocks noChangeAspect="1"/>
          </p:cNvPicPr>
          <p:nvPr/>
        </p:nvPicPr>
        <p:blipFill rotWithShape="1">
          <a:blip r:embed="rId4"/>
          <a:srcRect t="86737" r="95378" b="5618"/>
          <a:stretch/>
        </p:blipFill>
        <p:spPr>
          <a:xfrm>
            <a:off x="4839212" y="2618856"/>
            <a:ext cx="1197359" cy="1093764"/>
          </a:xfrm>
          <a:prstGeom prst="rect">
            <a:avLst/>
          </a:prstGeom>
        </p:spPr>
      </p:pic>
    </p:spTree>
    <p:extLst>
      <p:ext uri="{BB962C8B-B14F-4D97-AF65-F5344CB8AC3E}">
        <p14:creationId xmlns:p14="http://schemas.microsoft.com/office/powerpoint/2010/main" val="1964687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つかえるブロックがふえるよ！</a:t>
            </a:r>
          </a:p>
        </p:txBody>
      </p:sp>
      <p:pic>
        <p:nvPicPr>
          <p:cNvPr id="5" name="Google Shape;205;p32" descr="ランプ, 時計 が含まれている画像&#10;&#10;説明は自動で生成されたものです">
            <a:extLst>
              <a:ext uri="{FF2B5EF4-FFF2-40B4-BE49-F238E27FC236}">
                <a16:creationId xmlns:a16="http://schemas.microsoft.com/office/drawing/2014/main" id="{4C2B375E-93AB-427D-AE42-5015E01ECDF9}"/>
              </a:ext>
            </a:extLst>
          </p:cNvPr>
          <p:cNvPicPr preferRelativeResize="0"/>
          <p:nvPr/>
        </p:nvPicPr>
        <p:blipFill rotWithShape="1">
          <a:blip r:embed="rId2">
            <a:alphaModFix/>
          </a:blip>
          <a:srcRect/>
          <a:stretch/>
        </p:blipFill>
        <p:spPr>
          <a:xfrm>
            <a:off x="241790" y="3266855"/>
            <a:ext cx="913949" cy="913981"/>
          </a:xfrm>
          <a:prstGeom prst="rect">
            <a:avLst/>
          </a:prstGeom>
          <a:noFill/>
          <a:ln>
            <a:noFill/>
          </a:ln>
        </p:spPr>
      </p:pic>
      <p:sp>
        <p:nvSpPr>
          <p:cNvPr id="7" name="Google Shape;219;p33">
            <a:extLst>
              <a:ext uri="{FF2B5EF4-FFF2-40B4-BE49-F238E27FC236}">
                <a16:creationId xmlns:a16="http://schemas.microsoft.com/office/drawing/2014/main" id="{59823A91-67DA-4DA1-AFD3-629BADB5BE14}"/>
              </a:ext>
            </a:extLst>
          </p:cNvPr>
          <p:cNvSpPr/>
          <p:nvPr/>
        </p:nvSpPr>
        <p:spPr>
          <a:xfrm>
            <a:off x="1490669" y="3370281"/>
            <a:ext cx="3165898" cy="967796"/>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Scratchがパワーアップするんだね！</a:t>
            </a:r>
          </a:p>
        </p:txBody>
      </p:sp>
      <p:pic>
        <p:nvPicPr>
          <p:cNvPr id="9" name="Google Shape;206;p32">
            <a:extLst>
              <a:ext uri="{FF2B5EF4-FFF2-40B4-BE49-F238E27FC236}">
                <a16:creationId xmlns:a16="http://schemas.microsoft.com/office/drawing/2014/main" id="{7E780605-A0A8-49DA-A5A9-0FA709FBA490}"/>
              </a:ext>
            </a:extLst>
          </p:cNvPr>
          <p:cNvPicPr preferRelativeResize="0"/>
          <p:nvPr/>
        </p:nvPicPr>
        <p:blipFill rotWithShape="1">
          <a:blip r:embed="rId3">
            <a:alphaModFix/>
          </a:blip>
          <a:srcRect/>
          <a:stretch/>
        </p:blipFill>
        <p:spPr>
          <a:xfrm>
            <a:off x="177163" y="1457795"/>
            <a:ext cx="918456" cy="976425"/>
          </a:xfrm>
          <a:prstGeom prst="rect">
            <a:avLst/>
          </a:prstGeom>
          <a:noFill/>
          <a:ln>
            <a:noFill/>
          </a:ln>
        </p:spPr>
      </p:pic>
      <p:sp>
        <p:nvSpPr>
          <p:cNvPr id="11" name="Google Shape;207;p32">
            <a:extLst>
              <a:ext uri="{FF2B5EF4-FFF2-40B4-BE49-F238E27FC236}">
                <a16:creationId xmlns:a16="http://schemas.microsoft.com/office/drawing/2014/main" id="{1E6485E0-4E0A-410D-8447-C900B67005A8}"/>
              </a:ext>
            </a:extLst>
          </p:cNvPr>
          <p:cNvSpPr/>
          <p:nvPr/>
        </p:nvSpPr>
        <p:spPr>
          <a:xfrm>
            <a:off x="1492578" y="1100018"/>
            <a:ext cx="3174182" cy="2038014"/>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拡張機能をつかうと、つかえるブロックがふえて、さらにいろいろなことができるようになるんだ！</a:t>
            </a:r>
            <a:r>
              <a:rPr lang="ja" sz="1500" b="1">
                <a:solidFill>
                  <a:schemeClr val="dk2"/>
                </a:solidFill>
              </a:rPr>
              <a:t>拡張機能は、いま※は11種類</a:t>
            </a:r>
            <a:r>
              <a:rPr lang="ja" altLang="en-US" sz="1500" b="1">
                <a:solidFill>
                  <a:schemeClr val="dk2"/>
                </a:solidFill>
              </a:rPr>
              <a:t>あ</a:t>
            </a:r>
            <a:r>
              <a:rPr lang="ja" sz="1500" b="1">
                <a:solidFill>
                  <a:schemeClr val="dk2"/>
                </a:solidFill>
              </a:rPr>
              <a:t>るよ。</a:t>
            </a:r>
            <a:endParaRPr lang="ja">
              <a:solidFill>
                <a:schemeClr val="dk2"/>
              </a:solidFill>
            </a:endParaRPr>
          </a:p>
        </p:txBody>
      </p:sp>
      <p:sp>
        <p:nvSpPr>
          <p:cNvPr id="13" name="Google Shape;124;p26">
            <a:extLst>
              <a:ext uri="{FF2B5EF4-FFF2-40B4-BE49-F238E27FC236}">
                <a16:creationId xmlns:a16="http://schemas.microsoft.com/office/drawing/2014/main" id="{1EEA8C4F-ABC7-4041-8CF8-2AE50C304F23}"/>
              </a:ext>
            </a:extLst>
          </p:cNvPr>
          <p:cNvSpPr txBox="1"/>
          <p:nvPr/>
        </p:nvSpPr>
        <p:spPr>
          <a:xfrm>
            <a:off x="1438026" y="1134087"/>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かくちょうきのう</a:t>
            </a:r>
          </a:p>
        </p:txBody>
      </p:sp>
      <p:sp>
        <p:nvSpPr>
          <p:cNvPr id="3" name="Google Shape;124;p26">
            <a:extLst>
              <a:ext uri="{FF2B5EF4-FFF2-40B4-BE49-F238E27FC236}">
                <a16:creationId xmlns:a16="http://schemas.microsoft.com/office/drawing/2014/main" id="{EAB7EFF0-284F-4FA6-8D3F-6EF884A1D9D9}"/>
              </a:ext>
            </a:extLst>
          </p:cNvPr>
          <p:cNvSpPr txBox="1"/>
          <p:nvPr/>
        </p:nvSpPr>
        <p:spPr>
          <a:xfrm>
            <a:off x="1544782" y="3395058"/>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スクラッチ</a:t>
            </a:r>
          </a:p>
        </p:txBody>
      </p:sp>
      <p:pic>
        <p:nvPicPr>
          <p:cNvPr id="4" name="図 16" descr="グラフィカル ユーザー インターフェイス, アプリケーション, Web サイト&#10;&#10;説明は自動で生成されたものです">
            <a:extLst>
              <a:ext uri="{FF2B5EF4-FFF2-40B4-BE49-F238E27FC236}">
                <a16:creationId xmlns:a16="http://schemas.microsoft.com/office/drawing/2014/main" id="{B67022FE-44C8-4FDB-8D9D-122D0E9403BD}"/>
              </a:ext>
            </a:extLst>
          </p:cNvPr>
          <p:cNvPicPr>
            <a:picLocks noChangeAspect="1"/>
          </p:cNvPicPr>
          <p:nvPr/>
        </p:nvPicPr>
        <p:blipFill>
          <a:blip r:embed="rId4"/>
          <a:stretch>
            <a:fillRect/>
          </a:stretch>
        </p:blipFill>
        <p:spPr>
          <a:xfrm>
            <a:off x="4894729" y="1108341"/>
            <a:ext cx="4076614" cy="1860295"/>
          </a:xfrm>
          <a:prstGeom prst="rect">
            <a:avLst/>
          </a:prstGeom>
        </p:spPr>
      </p:pic>
      <p:sp>
        <p:nvSpPr>
          <p:cNvPr id="6" name="テキスト ボックス 5">
            <a:extLst>
              <a:ext uri="{FF2B5EF4-FFF2-40B4-BE49-F238E27FC236}">
                <a16:creationId xmlns:a16="http://schemas.microsoft.com/office/drawing/2014/main" id="{DD42D869-64BF-438F-A312-BFBC886431B1}"/>
              </a:ext>
            </a:extLst>
          </p:cNvPr>
          <p:cNvSpPr txBox="1"/>
          <p:nvPr/>
        </p:nvSpPr>
        <p:spPr>
          <a:xfrm>
            <a:off x="76722" y="4723096"/>
            <a:ext cx="1478973"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050"/>
              <a:t>※2021年6月現在</a:t>
            </a:r>
          </a:p>
        </p:txBody>
      </p:sp>
      <p:sp>
        <p:nvSpPr>
          <p:cNvPr id="14" name="Google Shape;124;p26">
            <a:extLst>
              <a:ext uri="{FF2B5EF4-FFF2-40B4-BE49-F238E27FC236}">
                <a16:creationId xmlns:a16="http://schemas.microsoft.com/office/drawing/2014/main" id="{A392DE43-3D88-4B91-A46F-5C58CA34FB8A}"/>
              </a:ext>
            </a:extLst>
          </p:cNvPr>
          <p:cNvSpPr txBox="1"/>
          <p:nvPr/>
        </p:nvSpPr>
        <p:spPr>
          <a:xfrm>
            <a:off x="1438026" y="2164002"/>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かくちょうきのう</a:t>
            </a:r>
          </a:p>
        </p:txBody>
      </p:sp>
      <p:sp>
        <p:nvSpPr>
          <p:cNvPr id="15" name="Google Shape;124;p26">
            <a:extLst>
              <a:ext uri="{FF2B5EF4-FFF2-40B4-BE49-F238E27FC236}">
                <a16:creationId xmlns:a16="http://schemas.microsoft.com/office/drawing/2014/main" id="{2E25CA23-E5EF-4C5D-B78F-87538472AB34}"/>
              </a:ext>
            </a:extLst>
          </p:cNvPr>
          <p:cNvSpPr txBox="1"/>
          <p:nvPr/>
        </p:nvSpPr>
        <p:spPr>
          <a:xfrm>
            <a:off x="3576821" y="2147201"/>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しゅるい</a:t>
            </a:r>
          </a:p>
        </p:txBody>
      </p:sp>
      <p:sp>
        <p:nvSpPr>
          <p:cNvPr id="18" name="Google Shape;124;p26">
            <a:extLst>
              <a:ext uri="{FF2B5EF4-FFF2-40B4-BE49-F238E27FC236}">
                <a16:creationId xmlns:a16="http://schemas.microsoft.com/office/drawing/2014/main" id="{50582F83-8626-4E23-B548-6BB899E55EA8}"/>
              </a:ext>
            </a:extLst>
          </p:cNvPr>
          <p:cNvSpPr txBox="1"/>
          <p:nvPr/>
        </p:nvSpPr>
        <p:spPr>
          <a:xfrm>
            <a:off x="691794" y="4538057"/>
            <a:ext cx="1239679" cy="31411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a:solidFill>
                  <a:schemeClr val="dk2"/>
                </a:solidFill>
                <a:ea typeface="Lato"/>
              </a:rPr>
              <a:t>がつげんざい</a:t>
            </a:r>
          </a:p>
        </p:txBody>
      </p:sp>
      <p:sp>
        <p:nvSpPr>
          <p:cNvPr id="16" name="Google Shape;124;p26">
            <a:extLst>
              <a:ext uri="{FF2B5EF4-FFF2-40B4-BE49-F238E27FC236}">
                <a16:creationId xmlns:a16="http://schemas.microsoft.com/office/drawing/2014/main" id="{52522870-62A8-4561-AC1D-A49B00DFED08}"/>
              </a:ext>
            </a:extLst>
          </p:cNvPr>
          <p:cNvSpPr txBox="1"/>
          <p:nvPr/>
        </p:nvSpPr>
        <p:spPr>
          <a:xfrm>
            <a:off x="427368" y="4538056"/>
            <a:ext cx="1239679" cy="31411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a:solidFill>
                  <a:schemeClr val="dk2"/>
                </a:solidFill>
                <a:ea typeface="Lato"/>
              </a:rPr>
              <a:t>ねん</a:t>
            </a:r>
            <a:endParaRPr lang="ja" altLang="en-US" sz="900" dirty="0">
              <a:solidFill>
                <a:schemeClr val="dk2"/>
              </a:solidFill>
              <a:ea typeface="Lato"/>
            </a:endParaRPr>
          </a:p>
        </p:txBody>
      </p:sp>
    </p:spTree>
    <p:extLst>
      <p:ext uri="{BB962C8B-B14F-4D97-AF65-F5344CB8AC3E}">
        <p14:creationId xmlns:p14="http://schemas.microsoft.com/office/powerpoint/2010/main" val="183877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「ペン」をつかってみよう</a:t>
            </a:r>
          </a:p>
        </p:txBody>
      </p:sp>
      <p:pic>
        <p:nvPicPr>
          <p:cNvPr id="5" name="Google Shape;205;p32" descr="ランプ, 時計 が含まれている画像&#10;&#10;説明は自動で生成されたものです">
            <a:extLst>
              <a:ext uri="{FF2B5EF4-FFF2-40B4-BE49-F238E27FC236}">
                <a16:creationId xmlns:a16="http://schemas.microsoft.com/office/drawing/2014/main" id="{4C2B375E-93AB-427D-AE42-5015E01ECDF9}"/>
              </a:ext>
            </a:extLst>
          </p:cNvPr>
          <p:cNvPicPr preferRelativeResize="0"/>
          <p:nvPr/>
        </p:nvPicPr>
        <p:blipFill rotWithShape="1">
          <a:blip r:embed="rId2">
            <a:alphaModFix/>
          </a:blip>
          <a:srcRect/>
          <a:stretch/>
        </p:blipFill>
        <p:spPr>
          <a:xfrm>
            <a:off x="241790" y="3266855"/>
            <a:ext cx="913949" cy="913981"/>
          </a:xfrm>
          <a:prstGeom prst="rect">
            <a:avLst/>
          </a:prstGeom>
          <a:noFill/>
          <a:ln>
            <a:noFill/>
          </a:ln>
        </p:spPr>
      </p:pic>
      <p:sp>
        <p:nvSpPr>
          <p:cNvPr id="7" name="Google Shape;219;p33">
            <a:extLst>
              <a:ext uri="{FF2B5EF4-FFF2-40B4-BE49-F238E27FC236}">
                <a16:creationId xmlns:a16="http://schemas.microsoft.com/office/drawing/2014/main" id="{59823A91-67DA-4DA1-AFD3-629BADB5BE14}"/>
              </a:ext>
            </a:extLst>
          </p:cNvPr>
          <p:cNvSpPr/>
          <p:nvPr/>
        </p:nvSpPr>
        <p:spPr>
          <a:xfrm>
            <a:off x="1490669" y="3370281"/>
            <a:ext cx="2993541" cy="1484867"/>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「スプライトで絵を描く」って書いてあるね。</a:t>
            </a:r>
          </a:p>
          <a:p>
            <a:pPr>
              <a:lnSpc>
                <a:spcPct val="150000"/>
              </a:lnSpc>
            </a:pPr>
            <a:r>
              <a:rPr lang="ja" altLang="en-US" sz="1500" b="1">
                <a:solidFill>
                  <a:schemeClr val="dk2"/>
                </a:solidFill>
              </a:rPr>
              <a:t>楽しそう！</a:t>
            </a:r>
          </a:p>
        </p:txBody>
      </p:sp>
      <p:pic>
        <p:nvPicPr>
          <p:cNvPr id="9" name="Google Shape;206;p32">
            <a:extLst>
              <a:ext uri="{FF2B5EF4-FFF2-40B4-BE49-F238E27FC236}">
                <a16:creationId xmlns:a16="http://schemas.microsoft.com/office/drawing/2014/main" id="{7E780605-A0A8-49DA-A5A9-0FA709FBA490}"/>
              </a:ext>
            </a:extLst>
          </p:cNvPr>
          <p:cNvPicPr preferRelativeResize="0"/>
          <p:nvPr/>
        </p:nvPicPr>
        <p:blipFill rotWithShape="1">
          <a:blip r:embed="rId3">
            <a:alphaModFix/>
          </a:blip>
          <a:srcRect/>
          <a:stretch/>
        </p:blipFill>
        <p:spPr>
          <a:xfrm>
            <a:off x="177163" y="1457795"/>
            <a:ext cx="918456" cy="976425"/>
          </a:xfrm>
          <a:prstGeom prst="rect">
            <a:avLst/>
          </a:prstGeom>
          <a:noFill/>
          <a:ln>
            <a:noFill/>
          </a:ln>
        </p:spPr>
      </p:pic>
      <p:sp>
        <p:nvSpPr>
          <p:cNvPr id="11" name="Google Shape;207;p32">
            <a:extLst>
              <a:ext uri="{FF2B5EF4-FFF2-40B4-BE49-F238E27FC236}">
                <a16:creationId xmlns:a16="http://schemas.microsoft.com/office/drawing/2014/main" id="{1E6485E0-4E0A-410D-8447-C900B67005A8}"/>
              </a:ext>
            </a:extLst>
          </p:cNvPr>
          <p:cNvSpPr/>
          <p:nvPr/>
        </p:nvSpPr>
        <p:spPr>
          <a:xfrm>
            <a:off x="1492578" y="1100018"/>
            <a:ext cx="3001825" cy="2038014"/>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そのなかの、「ペン」機能をつかってみよう。</a:t>
            </a:r>
          </a:p>
          <a:p>
            <a:pPr>
              <a:lnSpc>
                <a:spcPct val="150000"/>
              </a:lnSpc>
            </a:pPr>
            <a:r>
              <a:rPr lang="ja" altLang="en-US" sz="1500" b="1">
                <a:solidFill>
                  <a:schemeClr val="dk2"/>
                </a:solidFill>
              </a:rPr>
              <a:t>「ペン」のところを左クリックしてね。</a:t>
            </a:r>
          </a:p>
        </p:txBody>
      </p:sp>
      <p:pic>
        <p:nvPicPr>
          <p:cNvPr id="6" name="図 16" descr="グラフィカル ユーザー インターフェイス, アプリケーション, Web サイト&#10;&#10;説明は自動で生成されたものです">
            <a:extLst>
              <a:ext uri="{FF2B5EF4-FFF2-40B4-BE49-F238E27FC236}">
                <a16:creationId xmlns:a16="http://schemas.microsoft.com/office/drawing/2014/main" id="{BC3E2C45-07DE-476B-989B-8C33DC03F991}"/>
              </a:ext>
            </a:extLst>
          </p:cNvPr>
          <p:cNvPicPr>
            <a:picLocks noChangeAspect="1"/>
          </p:cNvPicPr>
          <p:nvPr/>
        </p:nvPicPr>
        <p:blipFill>
          <a:blip r:embed="rId4"/>
          <a:stretch>
            <a:fillRect/>
          </a:stretch>
        </p:blipFill>
        <p:spPr>
          <a:xfrm>
            <a:off x="4867927" y="1103828"/>
            <a:ext cx="4097577" cy="1863301"/>
          </a:xfrm>
          <a:prstGeom prst="rect">
            <a:avLst/>
          </a:prstGeom>
        </p:spPr>
      </p:pic>
      <p:sp>
        <p:nvSpPr>
          <p:cNvPr id="8" name="四角形: 角を丸くする 7">
            <a:extLst>
              <a:ext uri="{FF2B5EF4-FFF2-40B4-BE49-F238E27FC236}">
                <a16:creationId xmlns:a16="http://schemas.microsoft.com/office/drawing/2014/main" id="{38367C0E-DDA2-47FC-BB3D-25C2E6B88595}"/>
              </a:ext>
            </a:extLst>
          </p:cNvPr>
          <p:cNvSpPr/>
          <p:nvPr/>
        </p:nvSpPr>
        <p:spPr>
          <a:xfrm>
            <a:off x="5523977" y="1175097"/>
            <a:ext cx="728075" cy="93945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5" name="図 13" descr="シャツ が含まれている画像&#10;&#10;説明は自動で生成されたものです">
            <a:extLst>
              <a:ext uri="{FF2B5EF4-FFF2-40B4-BE49-F238E27FC236}">
                <a16:creationId xmlns:a16="http://schemas.microsoft.com/office/drawing/2014/main" id="{B496D40E-D8B3-4FED-AE58-04C3273F4DDA}"/>
              </a:ext>
            </a:extLst>
          </p:cNvPr>
          <p:cNvPicPr>
            <a:picLocks noChangeAspect="1"/>
          </p:cNvPicPr>
          <p:nvPr/>
        </p:nvPicPr>
        <p:blipFill>
          <a:blip r:embed="rId5"/>
          <a:stretch>
            <a:fillRect/>
          </a:stretch>
        </p:blipFill>
        <p:spPr>
          <a:xfrm>
            <a:off x="5931919" y="1774781"/>
            <a:ext cx="450814" cy="685800"/>
          </a:xfrm>
          <a:prstGeom prst="rect">
            <a:avLst/>
          </a:prstGeom>
        </p:spPr>
      </p:pic>
      <p:sp>
        <p:nvSpPr>
          <p:cNvPr id="3" name="Google Shape;124;p26">
            <a:extLst>
              <a:ext uri="{FF2B5EF4-FFF2-40B4-BE49-F238E27FC236}">
                <a16:creationId xmlns:a16="http://schemas.microsoft.com/office/drawing/2014/main" id="{C69C6B58-8D3D-4D1B-B2EB-C8CCAB7DC804}"/>
              </a:ext>
            </a:extLst>
          </p:cNvPr>
          <p:cNvSpPr txBox="1"/>
          <p:nvPr/>
        </p:nvSpPr>
        <p:spPr>
          <a:xfrm>
            <a:off x="3425481" y="1287624"/>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きのう</a:t>
            </a:r>
          </a:p>
        </p:txBody>
      </p:sp>
      <p:sp>
        <p:nvSpPr>
          <p:cNvPr id="12" name="Google Shape;124;p26">
            <a:extLst>
              <a:ext uri="{FF2B5EF4-FFF2-40B4-BE49-F238E27FC236}">
                <a16:creationId xmlns:a16="http://schemas.microsoft.com/office/drawing/2014/main" id="{584EBCAB-4EB4-4440-AE80-DA45C0D923A4}"/>
              </a:ext>
            </a:extLst>
          </p:cNvPr>
          <p:cNvSpPr txBox="1"/>
          <p:nvPr/>
        </p:nvSpPr>
        <p:spPr>
          <a:xfrm>
            <a:off x="3178115" y="1961482"/>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ひだり</a:t>
            </a:r>
          </a:p>
        </p:txBody>
      </p:sp>
      <p:sp>
        <p:nvSpPr>
          <p:cNvPr id="13" name="Google Shape;124;p26">
            <a:extLst>
              <a:ext uri="{FF2B5EF4-FFF2-40B4-BE49-F238E27FC236}">
                <a16:creationId xmlns:a16="http://schemas.microsoft.com/office/drawing/2014/main" id="{F5352CB5-7073-445A-BF73-EB6927B2B777}"/>
              </a:ext>
            </a:extLst>
          </p:cNvPr>
          <p:cNvSpPr txBox="1"/>
          <p:nvPr/>
        </p:nvSpPr>
        <p:spPr>
          <a:xfrm>
            <a:off x="2853980" y="3454205"/>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え</a:t>
            </a:r>
          </a:p>
        </p:txBody>
      </p:sp>
      <p:sp>
        <p:nvSpPr>
          <p:cNvPr id="14" name="Google Shape;124;p26">
            <a:extLst>
              <a:ext uri="{FF2B5EF4-FFF2-40B4-BE49-F238E27FC236}">
                <a16:creationId xmlns:a16="http://schemas.microsoft.com/office/drawing/2014/main" id="{89383116-3EB3-4821-AFF8-C2193DFC60D1}"/>
              </a:ext>
            </a:extLst>
          </p:cNvPr>
          <p:cNvSpPr txBox="1"/>
          <p:nvPr/>
        </p:nvSpPr>
        <p:spPr>
          <a:xfrm>
            <a:off x="3246353" y="3454205"/>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p:txBody>
      </p:sp>
      <p:sp>
        <p:nvSpPr>
          <p:cNvPr id="16" name="Google Shape;124;p26">
            <a:extLst>
              <a:ext uri="{FF2B5EF4-FFF2-40B4-BE49-F238E27FC236}">
                <a16:creationId xmlns:a16="http://schemas.microsoft.com/office/drawing/2014/main" id="{A5C7B300-631C-441B-8052-545764EB7D86}"/>
              </a:ext>
            </a:extLst>
          </p:cNvPr>
          <p:cNvSpPr txBox="1"/>
          <p:nvPr/>
        </p:nvSpPr>
        <p:spPr>
          <a:xfrm>
            <a:off x="1523323" y="3803929"/>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p:txBody>
      </p:sp>
      <p:sp>
        <p:nvSpPr>
          <p:cNvPr id="17" name="Google Shape;124;p26">
            <a:extLst>
              <a:ext uri="{FF2B5EF4-FFF2-40B4-BE49-F238E27FC236}">
                <a16:creationId xmlns:a16="http://schemas.microsoft.com/office/drawing/2014/main" id="{A2B28441-E0AA-4EC5-8B1E-AA7E6E07B446}"/>
              </a:ext>
            </a:extLst>
          </p:cNvPr>
          <p:cNvSpPr txBox="1"/>
          <p:nvPr/>
        </p:nvSpPr>
        <p:spPr>
          <a:xfrm>
            <a:off x="1472144" y="4136594"/>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たの</a:t>
            </a:r>
          </a:p>
        </p:txBody>
      </p:sp>
    </p:spTree>
    <p:extLst>
      <p:ext uri="{BB962C8B-B14F-4D97-AF65-F5344CB8AC3E}">
        <p14:creationId xmlns:p14="http://schemas.microsoft.com/office/powerpoint/2010/main" val="1960226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「ペン」 のブロックがついかされるよ</a:t>
            </a:r>
          </a:p>
        </p:txBody>
      </p:sp>
      <p:pic>
        <p:nvPicPr>
          <p:cNvPr id="5" name="Google Shape;205;p32" descr="ランプ, 時計 が含まれている画像&#10;&#10;説明は自動で生成されたものです">
            <a:extLst>
              <a:ext uri="{FF2B5EF4-FFF2-40B4-BE49-F238E27FC236}">
                <a16:creationId xmlns:a16="http://schemas.microsoft.com/office/drawing/2014/main" id="{4C2B375E-93AB-427D-AE42-5015E01ECDF9}"/>
              </a:ext>
            </a:extLst>
          </p:cNvPr>
          <p:cNvPicPr preferRelativeResize="0"/>
          <p:nvPr/>
        </p:nvPicPr>
        <p:blipFill rotWithShape="1">
          <a:blip r:embed="rId2">
            <a:alphaModFix/>
          </a:blip>
          <a:srcRect/>
          <a:stretch/>
        </p:blipFill>
        <p:spPr>
          <a:xfrm>
            <a:off x="310029" y="1202631"/>
            <a:ext cx="913949" cy="913981"/>
          </a:xfrm>
          <a:prstGeom prst="rect">
            <a:avLst/>
          </a:prstGeom>
          <a:noFill/>
          <a:ln>
            <a:noFill/>
          </a:ln>
        </p:spPr>
      </p:pic>
      <p:sp>
        <p:nvSpPr>
          <p:cNvPr id="7" name="Google Shape;219;p33">
            <a:extLst>
              <a:ext uri="{FF2B5EF4-FFF2-40B4-BE49-F238E27FC236}">
                <a16:creationId xmlns:a16="http://schemas.microsoft.com/office/drawing/2014/main" id="{59823A91-67DA-4DA1-AFD3-629BADB5BE14}"/>
              </a:ext>
            </a:extLst>
          </p:cNvPr>
          <p:cNvSpPr/>
          <p:nvPr/>
        </p:nvSpPr>
        <p:spPr>
          <a:xfrm>
            <a:off x="1413899" y="1203699"/>
            <a:ext cx="2039359" cy="1690260"/>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カテゴリの</a:t>
            </a:r>
            <a:r>
              <a:rPr lang="ja-JP" altLang="en-US" sz="1500" b="1" dirty="0">
                <a:solidFill>
                  <a:schemeClr val="dk2"/>
                </a:solidFill>
              </a:rPr>
              <a:t>した</a:t>
            </a:r>
            <a:r>
              <a:rPr lang="ja" altLang="en-US" sz="1500" b="1" dirty="0">
                <a:solidFill>
                  <a:schemeClr val="dk2"/>
                </a:solidFill>
              </a:rPr>
              <a:t>に「ペン」が</a:t>
            </a:r>
            <a:endParaRPr lang="en-US" altLang="ja" sz="1500" b="1" dirty="0">
              <a:solidFill>
                <a:schemeClr val="dk2"/>
              </a:solidFill>
            </a:endParaRPr>
          </a:p>
          <a:p>
            <a:pPr>
              <a:lnSpc>
                <a:spcPct val="150000"/>
              </a:lnSpc>
            </a:pPr>
            <a:r>
              <a:rPr lang="ja" altLang="en-US" sz="1500" b="1" dirty="0">
                <a:solidFill>
                  <a:schemeClr val="dk2"/>
                </a:solidFill>
              </a:rPr>
              <a:t>ついかされて、</a:t>
            </a:r>
            <a:endParaRPr lang="en-US" altLang="ja" sz="1500" b="1" dirty="0">
              <a:solidFill>
                <a:schemeClr val="dk2"/>
              </a:solidFill>
            </a:endParaRPr>
          </a:p>
          <a:p>
            <a:pPr>
              <a:lnSpc>
                <a:spcPct val="150000"/>
              </a:lnSpc>
            </a:pPr>
            <a:r>
              <a:rPr lang="ja" altLang="en-US" sz="1500" b="1" dirty="0">
                <a:solidFill>
                  <a:schemeClr val="dk2"/>
                </a:solidFill>
              </a:rPr>
              <a:t>ブロックがふえた！</a:t>
            </a:r>
          </a:p>
        </p:txBody>
      </p:sp>
      <p:pic>
        <p:nvPicPr>
          <p:cNvPr id="3" name="図 5"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540CDAE8-16C7-40D6-A10C-F5A76672B9EB}"/>
              </a:ext>
            </a:extLst>
          </p:cNvPr>
          <p:cNvPicPr>
            <a:picLocks noChangeAspect="1"/>
          </p:cNvPicPr>
          <p:nvPr/>
        </p:nvPicPr>
        <p:blipFill>
          <a:blip r:embed="rId3"/>
          <a:stretch>
            <a:fillRect/>
          </a:stretch>
        </p:blipFill>
        <p:spPr>
          <a:xfrm>
            <a:off x="3508714" y="1359706"/>
            <a:ext cx="5367484" cy="2796658"/>
          </a:xfrm>
          <a:prstGeom prst="rect">
            <a:avLst/>
          </a:prstGeom>
        </p:spPr>
      </p:pic>
      <p:sp>
        <p:nvSpPr>
          <p:cNvPr id="6" name="四角形: 角を丸くする 5">
            <a:extLst>
              <a:ext uri="{FF2B5EF4-FFF2-40B4-BE49-F238E27FC236}">
                <a16:creationId xmlns:a16="http://schemas.microsoft.com/office/drawing/2014/main" id="{0AFE11C2-C344-4596-83A0-8413CC16254E}"/>
              </a:ext>
            </a:extLst>
          </p:cNvPr>
          <p:cNvSpPr/>
          <p:nvPr/>
        </p:nvSpPr>
        <p:spPr>
          <a:xfrm>
            <a:off x="3453258" y="3651967"/>
            <a:ext cx="331202" cy="238230"/>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吹き出し: 四角形 8">
            <a:extLst>
              <a:ext uri="{FF2B5EF4-FFF2-40B4-BE49-F238E27FC236}">
                <a16:creationId xmlns:a16="http://schemas.microsoft.com/office/drawing/2014/main" id="{86ACD717-3477-431C-9864-9C9943D87BBE}"/>
              </a:ext>
            </a:extLst>
          </p:cNvPr>
          <p:cNvSpPr/>
          <p:nvPr/>
        </p:nvSpPr>
        <p:spPr>
          <a:xfrm>
            <a:off x="4003829" y="2292123"/>
            <a:ext cx="1648691" cy="1593272"/>
          </a:xfrm>
          <a:prstGeom prst="wedgeRectCallout">
            <a:avLst>
              <a:gd name="adj1" fmla="val -62570"/>
              <a:gd name="adj2" fmla="val 36703"/>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5"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3FD07437-C0A7-4129-BD39-3B7EBCABC403}"/>
              </a:ext>
            </a:extLst>
          </p:cNvPr>
          <p:cNvPicPr>
            <a:picLocks noChangeAspect="1"/>
          </p:cNvPicPr>
          <p:nvPr/>
        </p:nvPicPr>
        <p:blipFill rotWithShape="1">
          <a:blip r:embed="rId3"/>
          <a:srcRect l="286" t="82213" r="95474" b="9333"/>
          <a:stretch/>
        </p:blipFill>
        <p:spPr>
          <a:xfrm>
            <a:off x="4133137" y="2366614"/>
            <a:ext cx="1390073" cy="1444290"/>
          </a:xfrm>
          <a:prstGeom prst="rect">
            <a:avLst/>
          </a:prstGeom>
        </p:spPr>
      </p:pic>
    </p:spTree>
    <p:extLst>
      <p:ext uri="{BB962C8B-B14F-4D97-AF65-F5344CB8AC3E}">
        <p14:creationId xmlns:p14="http://schemas.microsoft.com/office/powerpoint/2010/main" val="1075103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「ペン」で線を描いてみよう</a:t>
            </a:r>
            <a:br>
              <a:rPr lang="ja-JP" altLang="en-US"/>
            </a:br>
            <a:endParaRPr lang="ja-JP" altLang="en-US"/>
          </a:p>
        </p:txBody>
      </p:sp>
      <p:pic>
        <p:nvPicPr>
          <p:cNvPr id="5" name="Google Shape;205;p32" descr="ランプ, 時計 が含まれている画像&#10;&#10;説明は自動で生成されたものです">
            <a:extLst>
              <a:ext uri="{FF2B5EF4-FFF2-40B4-BE49-F238E27FC236}">
                <a16:creationId xmlns:a16="http://schemas.microsoft.com/office/drawing/2014/main" id="{4C2B375E-93AB-427D-AE42-5015E01ECDF9}"/>
              </a:ext>
            </a:extLst>
          </p:cNvPr>
          <p:cNvPicPr preferRelativeResize="0"/>
          <p:nvPr/>
        </p:nvPicPr>
        <p:blipFill rotWithShape="1">
          <a:blip r:embed="rId2">
            <a:alphaModFix/>
          </a:blip>
          <a:srcRect/>
          <a:stretch/>
        </p:blipFill>
        <p:spPr>
          <a:xfrm>
            <a:off x="310029" y="3498000"/>
            <a:ext cx="913949" cy="913981"/>
          </a:xfrm>
          <a:prstGeom prst="rect">
            <a:avLst/>
          </a:prstGeom>
          <a:noFill/>
          <a:ln>
            <a:noFill/>
          </a:ln>
        </p:spPr>
      </p:pic>
      <p:sp>
        <p:nvSpPr>
          <p:cNvPr id="7" name="Google Shape;219;p33">
            <a:extLst>
              <a:ext uri="{FF2B5EF4-FFF2-40B4-BE49-F238E27FC236}">
                <a16:creationId xmlns:a16="http://schemas.microsoft.com/office/drawing/2014/main" id="{59823A91-67DA-4DA1-AFD3-629BADB5BE14}"/>
              </a:ext>
            </a:extLst>
          </p:cNvPr>
          <p:cNvSpPr/>
          <p:nvPr/>
        </p:nvSpPr>
        <p:spPr>
          <a:xfrm>
            <a:off x="1357687" y="3442855"/>
            <a:ext cx="2236145" cy="1018975"/>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どうすればいいんだろ？</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3">
            <a:alphaModFix/>
          </a:blip>
          <a:srcRect/>
          <a:stretch/>
        </p:blipFill>
        <p:spPr>
          <a:xfrm>
            <a:off x="177163" y="14577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361414" y="1100018"/>
            <a:ext cx="2306158" cy="2183232"/>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まずはかんたんなところからやってみよう。</a:t>
            </a:r>
            <a:endParaRPr lang="ja">
              <a:solidFill>
                <a:schemeClr val="dk2"/>
              </a:solidFill>
            </a:endParaRPr>
          </a:p>
          <a:p>
            <a:pPr>
              <a:lnSpc>
                <a:spcPct val="150000"/>
              </a:lnSpc>
            </a:pPr>
            <a:r>
              <a:rPr lang="ja" altLang="en-US" sz="1500" b="1">
                <a:solidFill>
                  <a:schemeClr val="dk2"/>
                </a:solidFill>
              </a:rPr>
              <a:t>ステージの右にむかって、ペン機能をつかって、まっすぐな線を描いてみようね。</a:t>
            </a:r>
            <a:endParaRPr lang="ja">
              <a:solidFill>
                <a:schemeClr val="dk2"/>
              </a:solidFill>
            </a:endParaRPr>
          </a:p>
        </p:txBody>
      </p:sp>
      <p:pic>
        <p:nvPicPr>
          <p:cNvPr id="4" name="図 7"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000E88AD-60C5-4B33-B029-9A2D7F241238}"/>
              </a:ext>
            </a:extLst>
          </p:cNvPr>
          <p:cNvPicPr>
            <a:picLocks noChangeAspect="1"/>
          </p:cNvPicPr>
          <p:nvPr/>
        </p:nvPicPr>
        <p:blipFill>
          <a:blip r:embed="rId4"/>
          <a:stretch>
            <a:fillRect/>
          </a:stretch>
        </p:blipFill>
        <p:spPr>
          <a:xfrm>
            <a:off x="3799114" y="1102902"/>
            <a:ext cx="5283199" cy="2756267"/>
          </a:xfrm>
          <a:prstGeom prst="rect">
            <a:avLst/>
          </a:prstGeom>
        </p:spPr>
      </p:pic>
      <p:sp>
        <p:nvSpPr>
          <p:cNvPr id="9" name="Google Shape;124;p26">
            <a:extLst>
              <a:ext uri="{FF2B5EF4-FFF2-40B4-BE49-F238E27FC236}">
                <a16:creationId xmlns:a16="http://schemas.microsoft.com/office/drawing/2014/main" id="{4ED85159-F0E9-4ADE-8B59-ABF17C4CC423}"/>
              </a:ext>
            </a:extLst>
          </p:cNvPr>
          <p:cNvSpPr txBox="1"/>
          <p:nvPr/>
        </p:nvSpPr>
        <p:spPr>
          <a:xfrm>
            <a:off x="2299540" y="1731175"/>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みぎ</a:t>
            </a:r>
          </a:p>
        </p:txBody>
      </p:sp>
      <p:sp>
        <p:nvSpPr>
          <p:cNvPr id="11" name="Google Shape;124;p26">
            <a:extLst>
              <a:ext uri="{FF2B5EF4-FFF2-40B4-BE49-F238E27FC236}">
                <a16:creationId xmlns:a16="http://schemas.microsoft.com/office/drawing/2014/main" id="{5F319B9A-6568-4223-A1B4-9CF2A9A5F00D}"/>
              </a:ext>
            </a:extLst>
          </p:cNvPr>
          <p:cNvSpPr txBox="1"/>
          <p:nvPr/>
        </p:nvSpPr>
        <p:spPr>
          <a:xfrm>
            <a:off x="1753630" y="2072370"/>
            <a:ext cx="1248207" cy="30558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きのう</a:t>
            </a:r>
          </a:p>
        </p:txBody>
      </p:sp>
      <p:sp>
        <p:nvSpPr>
          <p:cNvPr id="12" name="Google Shape;124;p26">
            <a:extLst>
              <a:ext uri="{FF2B5EF4-FFF2-40B4-BE49-F238E27FC236}">
                <a16:creationId xmlns:a16="http://schemas.microsoft.com/office/drawing/2014/main" id="{F1A25A0E-713A-4215-9B72-209DF7753F30}"/>
              </a:ext>
            </a:extLst>
          </p:cNvPr>
          <p:cNvSpPr txBox="1"/>
          <p:nvPr/>
        </p:nvSpPr>
        <p:spPr>
          <a:xfrm>
            <a:off x="2120413" y="241356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せん</a:t>
            </a:r>
          </a:p>
        </p:txBody>
      </p:sp>
      <p:sp>
        <p:nvSpPr>
          <p:cNvPr id="13" name="Google Shape;124;p26">
            <a:extLst>
              <a:ext uri="{FF2B5EF4-FFF2-40B4-BE49-F238E27FC236}">
                <a16:creationId xmlns:a16="http://schemas.microsoft.com/office/drawing/2014/main" id="{CAA95967-E377-4971-B16D-6F0B4A591342}"/>
              </a:ext>
            </a:extLst>
          </p:cNvPr>
          <p:cNvSpPr txBox="1"/>
          <p:nvPr/>
        </p:nvSpPr>
        <p:spPr>
          <a:xfrm>
            <a:off x="2546904" y="241356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p:txBody>
      </p:sp>
      <p:sp>
        <p:nvSpPr>
          <p:cNvPr id="8" name="Google Shape;142;p27">
            <a:extLst>
              <a:ext uri="{FF2B5EF4-FFF2-40B4-BE49-F238E27FC236}">
                <a16:creationId xmlns:a16="http://schemas.microsoft.com/office/drawing/2014/main" id="{2F444454-947D-4675-9391-9EB7350CDF9D}"/>
              </a:ext>
            </a:extLst>
          </p:cNvPr>
          <p:cNvSpPr txBox="1"/>
          <p:nvPr/>
        </p:nvSpPr>
        <p:spPr>
          <a:xfrm>
            <a:off x="3899360" y="255682"/>
            <a:ext cx="720832"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せん</a:t>
            </a:r>
            <a:endParaRPr lang="ja" altLang="en-US" b="1" dirty="0">
              <a:solidFill>
                <a:schemeClr val="dk1"/>
              </a:solidFill>
            </a:endParaRPr>
          </a:p>
        </p:txBody>
      </p:sp>
      <p:sp>
        <p:nvSpPr>
          <p:cNvPr id="10" name="Google Shape;142;p27">
            <a:extLst>
              <a:ext uri="{FF2B5EF4-FFF2-40B4-BE49-F238E27FC236}">
                <a16:creationId xmlns:a16="http://schemas.microsoft.com/office/drawing/2014/main" id="{633226B0-4848-4D73-B2CE-62FCBF90834E}"/>
              </a:ext>
            </a:extLst>
          </p:cNvPr>
          <p:cNvSpPr txBox="1"/>
          <p:nvPr/>
        </p:nvSpPr>
        <p:spPr>
          <a:xfrm>
            <a:off x="4786464" y="25568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a:t>
            </a:r>
            <a:endParaRPr lang="ja" altLang="en-US" b="1" dirty="0">
              <a:solidFill>
                <a:schemeClr val="dk1"/>
              </a:solidFill>
            </a:endParaRPr>
          </a:p>
        </p:txBody>
      </p:sp>
    </p:spTree>
    <p:extLst>
      <p:ext uri="{BB962C8B-B14F-4D97-AF65-F5344CB8AC3E}">
        <p14:creationId xmlns:p14="http://schemas.microsoft.com/office/powerpoint/2010/main" val="927693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2"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4441E475-2677-466C-9480-F8AEF7F1E754}"/>
              </a:ext>
            </a:extLst>
          </p:cNvPr>
          <p:cNvPicPr>
            <a:picLocks noChangeAspect="1"/>
          </p:cNvPicPr>
          <p:nvPr/>
        </p:nvPicPr>
        <p:blipFill>
          <a:blip r:embed="rId2"/>
          <a:stretch>
            <a:fillRect/>
          </a:stretch>
        </p:blipFill>
        <p:spPr>
          <a:xfrm>
            <a:off x="4125686" y="1219928"/>
            <a:ext cx="4720771" cy="3511002"/>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dirty="0"/>
              <a:t>こんなかんじにブロックをおいてね</a:t>
            </a:r>
          </a:p>
        </p:txBody>
      </p:sp>
      <p:pic>
        <p:nvPicPr>
          <p:cNvPr id="5" name="Google Shape;205;p32" descr="ランプ, 時計 が含まれている画像&#10;&#10;説明は自動で生成されたものです">
            <a:extLst>
              <a:ext uri="{FF2B5EF4-FFF2-40B4-BE49-F238E27FC236}">
                <a16:creationId xmlns:a16="http://schemas.microsoft.com/office/drawing/2014/main" id="{4C2B375E-93AB-427D-AE42-5015E01ECDF9}"/>
              </a:ext>
            </a:extLst>
          </p:cNvPr>
          <p:cNvPicPr preferRelativeResize="0"/>
          <p:nvPr/>
        </p:nvPicPr>
        <p:blipFill rotWithShape="1">
          <a:blip r:embed="rId3">
            <a:alphaModFix/>
          </a:blip>
          <a:srcRect/>
          <a:stretch/>
        </p:blipFill>
        <p:spPr>
          <a:xfrm>
            <a:off x="240285" y="3308177"/>
            <a:ext cx="913949" cy="913981"/>
          </a:xfrm>
          <a:prstGeom prst="rect">
            <a:avLst/>
          </a:prstGeom>
          <a:noFill/>
          <a:ln>
            <a:noFill/>
          </a:ln>
        </p:spPr>
      </p:pic>
      <p:sp>
        <p:nvSpPr>
          <p:cNvPr id="7" name="Google Shape;219;p33">
            <a:extLst>
              <a:ext uri="{FF2B5EF4-FFF2-40B4-BE49-F238E27FC236}">
                <a16:creationId xmlns:a16="http://schemas.microsoft.com/office/drawing/2014/main" id="{59823A91-67DA-4DA1-AFD3-629BADB5BE14}"/>
              </a:ext>
            </a:extLst>
          </p:cNvPr>
          <p:cNvSpPr/>
          <p:nvPr/>
        </p:nvSpPr>
        <p:spPr>
          <a:xfrm>
            <a:off x="1337353" y="3023515"/>
            <a:ext cx="2386886" cy="1664865"/>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あれ？緑のはたを1回おしてみたけど、ネコはうごいたけど、線が描かれてる様子はないよ。</a:t>
            </a:r>
          </a:p>
        </p:txBody>
      </p:sp>
      <p:sp>
        <p:nvSpPr>
          <p:cNvPr id="4" name="四角形: 角を丸くする 3">
            <a:extLst>
              <a:ext uri="{FF2B5EF4-FFF2-40B4-BE49-F238E27FC236}">
                <a16:creationId xmlns:a16="http://schemas.microsoft.com/office/drawing/2014/main" id="{4230D2A5-B08E-4B43-AF69-1E31A9F43264}"/>
              </a:ext>
            </a:extLst>
          </p:cNvPr>
          <p:cNvSpPr/>
          <p:nvPr/>
        </p:nvSpPr>
        <p:spPr>
          <a:xfrm>
            <a:off x="6107141" y="1222640"/>
            <a:ext cx="204200" cy="21555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9" name="図 13" descr="シャツ が含まれている画像&#10;&#10;説明は自動で生成されたものです">
            <a:extLst>
              <a:ext uri="{FF2B5EF4-FFF2-40B4-BE49-F238E27FC236}">
                <a16:creationId xmlns:a16="http://schemas.microsoft.com/office/drawing/2014/main" id="{3C8B5A4D-4AF0-44B1-B49B-E35B1BA65233}"/>
              </a:ext>
            </a:extLst>
          </p:cNvPr>
          <p:cNvPicPr>
            <a:picLocks noChangeAspect="1"/>
          </p:cNvPicPr>
          <p:nvPr/>
        </p:nvPicPr>
        <p:blipFill>
          <a:blip r:embed="rId4"/>
          <a:stretch>
            <a:fillRect/>
          </a:stretch>
        </p:blipFill>
        <p:spPr>
          <a:xfrm>
            <a:off x="6258902" y="1444614"/>
            <a:ext cx="450814" cy="685800"/>
          </a:xfrm>
          <a:prstGeom prst="rect">
            <a:avLst/>
          </a:prstGeom>
        </p:spPr>
      </p:pic>
      <p:pic>
        <p:nvPicPr>
          <p:cNvPr id="3" name="Google Shape;206;p32" descr="時計 が含まれている画像&#10;&#10;説明は自動で生成されたものです">
            <a:extLst>
              <a:ext uri="{FF2B5EF4-FFF2-40B4-BE49-F238E27FC236}">
                <a16:creationId xmlns:a16="http://schemas.microsoft.com/office/drawing/2014/main" id="{97FAF3B3-C38B-4715-B2EB-01933B6D4A3C}"/>
              </a:ext>
            </a:extLst>
          </p:cNvPr>
          <p:cNvPicPr preferRelativeResize="0"/>
          <p:nvPr/>
        </p:nvPicPr>
        <p:blipFill rotWithShape="1">
          <a:blip r:embed="rId5">
            <a:alphaModFix/>
          </a:blip>
          <a:srcRect/>
          <a:stretch/>
        </p:blipFill>
        <p:spPr>
          <a:xfrm>
            <a:off x="191737" y="1421509"/>
            <a:ext cx="918456" cy="976425"/>
          </a:xfrm>
          <a:prstGeom prst="rect">
            <a:avLst/>
          </a:prstGeom>
          <a:noFill/>
          <a:ln>
            <a:noFill/>
          </a:ln>
        </p:spPr>
      </p:pic>
      <p:sp>
        <p:nvSpPr>
          <p:cNvPr id="6" name="Google Shape;207;p32">
            <a:extLst>
              <a:ext uri="{FF2B5EF4-FFF2-40B4-BE49-F238E27FC236}">
                <a16:creationId xmlns:a16="http://schemas.microsoft.com/office/drawing/2014/main" id="{F9B48304-22B9-47B0-ADA3-CDF10FCF14B0}"/>
              </a:ext>
            </a:extLst>
          </p:cNvPr>
          <p:cNvSpPr/>
          <p:nvPr/>
        </p:nvSpPr>
        <p:spPr>
          <a:xfrm>
            <a:off x="1337918" y="1227018"/>
            <a:ext cx="2387496" cy="168110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JP" altLang="en-US" sz="1500" b="1" dirty="0">
                <a:solidFill>
                  <a:schemeClr val="dk2"/>
                </a:solidFill>
              </a:rPr>
              <a:t>ためしに線を引くためのブロックを作ったよ！</a:t>
            </a:r>
            <a:endParaRPr lang="en-US" altLang="ja-JP" sz="1500" b="1" dirty="0">
              <a:solidFill>
                <a:schemeClr val="dk2"/>
              </a:solidFill>
            </a:endParaRPr>
          </a:p>
          <a:p>
            <a:pPr>
              <a:lnSpc>
                <a:spcPct val="150000"/>
              </a:lnSpc>
            </a:pPr>
            <a:r>
              <a:rPr lang="ja-JP" altLang="en-US" sz="1500" b="1" dirty="0">
                <a:solidFill>
                  <a:schemeClr val="dk2"/>
                </a:solidFill>
              </a:rPr>
              <a:t>実行してみてね！</a:t>
            </a:r>
            <a:endParaRPr lang="ja" altLang="en-US" sz="1500" b="1" dirty="0">
              <a:solidFill>
                <a:schemeClr val="dk2"/>
              </a:solidFill>
            </a:endParaRPr>
          </a:p>
        </p:txBody>
      </p:sp>
      <p:sp>
        <p:nvSpPr>
          <p:cNvPr id="8" name="Google Shape;124;p26">
            <a:extLst>
              <a:ext uri="{FF2B5EF4-FFF2-40B4-BE49-F238E27FC236}">
                <a16:creationId xmlns:a16="http://schemas.microsoft.com/office/drawing/2014/main" id="{17F1AEB5-A5A5-4CA9-9D72-794CAB294D6C}"/>
              </a:ext>
            </a:extLst>
          </p:cNvPr>
          <p:cNvSpPr txBox="1"/>
          <p:nvPr/>
        </p:nvSpPr>
        <p:spPr>
          <a:xfrm>
            <a:off x="2275248" y="178583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JP" altLang="en-US" sz="900" b="1" dirty="0">
                <a:solidFill>
                  <a:schemeClr val="dk2"/>
                </a:solidFill>
                <a:ea typeface="Lato"/>
              </a:rPr>
              <a:t>つく</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39B607D2-805A-4962-B1DC-9EF6D28FEED0}"/>
              </a:ext>
            </a:extLst>
          </p:cNvPr>
          <p:cNvSpPr txBox="1"/>
          <p:nvPr/>
        </p:nvSpPr>
        <p:spPr>
          <a:xfrm>
            <a:off x="1329878" y="2119985"/>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じっこう</a:t>
            </a:r>
          </a:p>
        </p:txBody>
      </p:sp>
      <p:sp>
        <p:nvSpPr>
          <p:cNvPr id="15" name="Google Shape;124;p26">
            <a:extLst>
              <a:ext uri="{FF2B5EF4-FFF2-40B4-BE49-F238E27FC236}">
                <a16:creationId xmlns:a16="http://schemas.microsoft.com/office/drawing/2014/main" id="{99C53670-F7E8-464F-830A-1AEDD3A56D26}"/>
              </a:ext>
            </a:extLst>
          </p:cNvPr>
          <p:cNvSpPr txBox="1"/>
          <p:nvPr/>
        </p:nvSpPr>
        <p:spPr>
          <a:xfrm>
            <a:off x="1838928" y="304477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みどり</a:t>
            </a:r>
          </a:p>
        </p:txBody>
      </p:sp>
      <p:sp>
        <p:nvSpPr>
          <p:cNvPr id="16" name="Google Shape;124;p26">
            <a:extLst>
              <a:ext uri="{FF2B5EF4-FFF2-40B4-BE49-F238E27FC236}">
                <a16:creationId xmlns:a16="http://schemas.microsoft.com/office/drawing/2014/main" id="{D73B9BB3-5DBA-408B-AD5E-355C3FC7306B}"/>
              </a:ext>
            </a:extLst>
          </p:cNvPr>
          <p:cNvSpPr txBox="1"/>
          <p:nvPr/>
        </p:nvSpPr>
        <p:spPr>
          <a:xfrm>
            <a:off x="2939279" y="304477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かい</a:t>
            </a:r>
          </a:p>
        </p:txBody>
      </p:sp>
      <p:sp>
        <p:nvSpPr>
          <p:cNvPr id="10" name="Google Shape;124;p26">
            <a:extLst>
              <a:ext uri="{FF2B5EF4-FFF2-40B4-BE49-F238E27FC236}">
                <a16:creationId xmlns:a16="http://schemas.microsoft.com/office/drawing/2014/main" id="{E51F20F2-6EAF-4101-AAF9-5FB062BAD368}"/>
              </a:ext>
            </a:extLst>
          </p:cNvPr>
          <p:cNvSpPr txBox="1"/>
          <p:nvPr/>
        </p:nvSpPr>
        <p:spPr>
          <a:xfrm>
            <a:off x="2726031" y="370157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p:txBody>
      </p:sp>
      <p:sp>
        <p:nvSpPr>
          <p:cNvPr id="18" name="Google Shape;124;p26">
            <a:extLst>
              <a:ext uri="{FF2B5EF4-FFF2-40B4-BE49-F238E27FC236}">
                <a16:creationId xmlns:a16="http://schemas.microsoft.com/office/drawing/2014/main" id="{7E6A36A3-898F-4DDB-8DB8-94E19C927367}"/>
              </a:ext>
            </a:extLst>
          </p:cNvPr>
          <p:cNvSpPr txBox="1"/>
          <p:nvPr/>
        </p:nvSpPr>
        <p:spPr>
          <a:xfrm>
            <a:off x="1531851" y="4059823"/>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ようす</a:t>
            </a:r>
          </a:p>
        </p:txBody>
      </p:sp>
      <p:sp>
        <p:nvSpPr>
          <p:cNvPr id="20" name="Google Shape;124;p26">
            <a:extLst>
              <a:ext uri="{FF2B5EF4-FFF2-40B4-BE49-F238E27FC236}">
                <a16:creationId xmlns:a16="http://schemas.microsoft.com/office/drawing/2014/main" id="{C03866DD-A5BF-4C0E-9376-436917D9DD8A}"/>
              </a:ext>
            </a:extLst>
          </p:cNvPr>
          <p:cNvSpPr txBox="1"/>
          <p:nvPr/>
        </p:nvSpPr>
        <p:spPr>
          <a:xfrm>
            <a:off x="2282479" y="370156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せん</a:t>
            </a:r>
          </a:p>
        </p:txBody>
      </p:sp>
      <p:sp>
        <p:nvSpPr>
          <p:cNvPr id="19" name="四角形: 角を丸くする 18">
            <a:extLst>
              <a:ext uri="{FF2B5EF4-FFF2-40B4-BE49-F238E27FC236}">
                <a16:creationId xmlns:a16="http://schemas.microsoft.com/office/drawing/2014/main" id="{3D971979-A6E4-44E7-891B-518E5EAEF9D6}"/>
              </a:ext>
            </a:extLst>
          </p:cNvPr>
          <p:cNvSpPr/>
          <p:nvPr/>
        </p:nvSpPr>
        <p:spPr>
          <a:xfrm>
            <a:off x="4145269" y="1606916"/>
            <a:ext cx="1294950" cy="124250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Google Shape;124;p26">
            <a:extLst>
              <a:ext uri="{FF2B5EF4-FFF2-40B4-BE49-F238E27FC236}">
                <a16:creationId xmlns:a16="http://schemas.microsoft.com/office/drawing/2014/main" id="{D04E3CAA-8DDE-45C6-B8C1-AAF3469740DC}"/>
              </a:ext>
            </a:extLst>
          </p:cNvPr>
          <p:cNvSpPr txBox="1"/>
          <p:nvPr/>
        </p:nvSpPr>
        <p:spPr>
          <a:xfrm>
            <a:off x="2085819" y="142150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JP" altLang="en-US" sz="900" b="1" dirty="0">
                <a:solidFill>
                  <a:schemeClr val="dk2"/>
                </a:solidFill>
                <a:ea typeface="Lato"/>
              </a:rPr>
              <a:t>せん</a:t>
            </a:r>
            <a:endParaRPr lang="ja" altLang="en-US" sz="900" b="1" dirty="0">
              <a:solidFill>
                <a:schemeClr val="dk2"/>
              </a:solidFill>
              <a:ea typeface="Lato"/>
            </a:endParaRPr>
          </a:p>
        </p:txBody>
      </p:sp>
      <p:sp>
        <p:nvSpPr>
          <p:cNvPr id="22" name="Google Shape;124;p26">
            <a:extLst>
              <a:ext uri="{FF2B5EF4-FFF2-40B4-BE49-F238E27FC236}">
                <a16:creationId xmlns:a16="http://schemas.microsoft.com/office/drawing/2014/main" id="{81A095DF-A387-488F-B933-0F97915D4B73}"/>
              </a:ext>
            </a:extLst>
          </p:cNvPr>
          <p:cNvSpPr txBox="1"/>
          <p:nvPr/>
        </p:nvSpPr>
        <p:spPr>
          <a:xfrm>
            <a:off x="2538836" y="142150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JP" altLang="en-US" sz="900" b="1" dirty="0">
                <a:solidFill>
                  <a:schemeClr val="dk2"/>
                </a:solidFill>
                <a:ea typeface="Lato"/>
              </a:rPr>
              <a:t>ひ</a:t>
            </a:r>
            <a:endParaRPr lang="ja" altLang="en-US" sz="900" b="1" dirty="0">
              <a:solidFill>
                <a:schemeClr val="dk2"/>
              </a:solidFill>
              <a:ea typeface="Lato"/>
            </a:endParaRPr>
          </a:p>
        </p:txBody>
      </p:sp>
      <p:sp>
        <p:nvSpPr>
          <p:cNvPr id="12" name="正方形/長方形 11">
            <a:extLst>
              <a:ext uri="{FF2B5EF4-FFF2-40B4-BE49-F238E27FC236}">
                <a16:creationId xmlns:a16="http://schemas.microsoft.com/office/drawing/2014/main" id="{55E3E582-D925-4EC2-9CEB-59DA6C948907}"/>
              </a:ext>
            </a:extLst>
          </p:cNvPr>
          <p:cNvSpPr/>
          <p:nvPr/>
        </p:nvSpPr>
        <p:spPr>
          <a:xfrm>
            <a:off x="55418" y="180109"/>
            <a:ext cx="1274460" cy="837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移動スライド</a:t>
            </a:r>
          </a:p>
        </p:txBody>
      </p:sp>
    </p:spTree>
    <p:extLst>
      <p:ext uri="{BB962C8B-B14F-4D97-AF65-F5344CB8AC3E}">
        <p14:creationId xmlns:p14="http://schemas.microsoft.com/office/powerpoint/2010/main" val="1559355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9" descr="グラフィカル ユーザー インターフェイス, テキスト, アプリケーション&#10;&#10;説明は自動で生成されたものです">
            <a:extLst>
              <a:ext uri="{FF2B5EF4-FFF2-40B4-BE49-F238E27FC236}">
                <a16:creationId xmlns:a16="http://schemas.microsoft.com/office/drawing/2014/main" id="{7C0E1756-2690-4024-A19C-284D2A8E907C}"/>
              </a:ext>
            </a:extLst>
          </p:cNvPr>
          <p:cNvPicPr>
            <a:picLocks noChangeAspect="1"/>
          </p:cNvPicPr>
          <p:nvPr/>
        </p:nvPicPr>
        <p:blipFill>
          <a:blip r:embed="rId2"/>
          <a:stretch>
            <a:fillRect/>
          </a:stretch>
        </p:blipFill>
        <p:spPr>
          <a:xfrm>
            <a:off x="4071257" y="1102970"/>
            <a:ext cx="4856842" cy="2338845"/>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スプライトの下の線はみえないよ</a:t>
            </a:r>
          </a:p>
        </p:txBody>
      </p:sp>
      <p:pic>
        <p:nvPicPr>
          <p:cNvPr id="5" name="Google Shape;205;p32" descr="ランプ, 時計 が含まれている画像&#10;&#10;説明は自動で生成されたものです">
            <a:extLst>
              <a:ext uri="{FF2B5EF4-FFF2-40B4-BE49-F238E27FC236}">
                <a16:creationId xmlns:a16="http://schemas.microsoft.com/office/drawing/2014/main" id="{4C2B375E-93AB-427D-AE42-5015E01ECDF9}"/>
              </a:ext>
            </a:extLst>
          </p:cNvPr>
          <p:cNvPicPr preferRelativeResize="0"/>
          <p:nvPr/>
        </p:nvPicPr>
        <p:blipFill rotWithShape="1">
          <a:blip r:embed="rId3">
            <a:alphaModFix/>
          </a:blip>
          <a:srcRect/>
          <a:stretch/>
        </p:blipFill>
        <p:spPr>
          <a:xfrm>
            <a:off x="152164" y="3155100"/>
            <a:ext cx="913949" cy="913981"/>
          </a:xfrm>
          <a:prstGeom prst="rect">
            <a:avLst/>
          </a:prstGeom>
          <a:noFill/>
          <a:ln>
            <a:noFill/>
          </a:ln>
        </p:spPr>
      </p:pic>
      <p:sp>
        <p:nvSpPr>
          <p:cNvPr id="7" name="Google Shape;219;p33">
            <a:extLst>
              <a:ext uri="{FF2B5EF4-FFF2-40B4-BE49-F238E27FC236}">
                <a16:creationId xmlns:a16="http://schemas.microsoft.com/office/drawing/2014/main" id="{59823A91-67DA-4DA1-AFD3-629BADB5BE14}"/>
              </a:ext>
            </a:extLst>
          </p:cNvPr>
          <p:cNvSpPr/>
          <p:nvPr/>
        </p:nvSpPr>
        <p:spPr>
          <a:xfrm>
            <a:off x="1188892" y="3071380"/>
            <a:ext cx="2738315" cy="146867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ほんとだ、もっとネコを動かしたら、線が見えてきたよ。</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4">
            <a:alphaModFix/>
          </a:blip>
          <a:srcRect/>
          <a:stretch/>
        </p:blipFill>
        <p:spPr>
          <a:xfrm>
            <a:off x="64737" y="14577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192775" y="1100018"/>
            <a:ext cx="2729942" cy="1672941"/>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線がみじかいから、ネコの下にかくれちゃっているんだね。緑のはたを何回か押してみて。</a:t>
            </a:r>
          </a:p>
        </p:txBody>
      </p:sp>
      <p:sp>
        <p:nvSpPr>
          <p:cNvPr id="4" name="四角形: 角を丸くする 3">
            <a:extLst>
              <a:ext uri="{FF2B5EF4-FFF2-40B4-BE49-F238E27FC236}">
                <a16:creationId xmlns:a16="http://schemas.microsoft.com/office/drawing/2014/main" id="{709C0DBC-E439-4BE1-AEDB-E8FEC54CD4F3}"/>
              </a:ext>
            </a:extLst>
          </p:cNvPr>
          <p:cNvSpPr/>
          <p:nvPr/>
        </p:nvSpPr>
        <p:spPr>
          <a:xfrm>
            <a:off x="6107020" y="1060621"/>
            <a:ext cx="226662" cy="263603"/>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1" name="図 13" descr="シャツ が含まれている画像&#10;&#10;説明は自動で生成されたものです">
            <a:extLst>
              <a:ext uri="{FF2B5EF4-FFF2-40B4-BE49-F238E27FC236}">
                <a16:creationId xmlns:a16="http://schemas.microsoft.com/office/drawing/2014/main" id="{B4B5E1B4-D14C-4875-A99B-4EAAEAFA4AB8}"/>
              </a:ext>
            </a:extLst>
          </p:cNvPr>
          <p:cNvPicPr>
            <a:picLocks noChangeAspect="1"/>
          </p:cNvPicPr>
          <p:nvPr/>
        </p:nvPicPr>
        <p:blipFill>
          <a:blip r:embed="rId5"/>
          <a:stretch>
            <a:fillRect/>
          </a:stretch>
        </p:blipFill>
        <p:spPr>
          <a:xfrm>
            <a:off x="6220289" y="1288329"/>
            <a:ext cx="450814" cy="685800"/>
          </a:xfrm>
          <a:prstGeom prst="rect">
            <a:avLst/>
          </a:prstGeom>
        </p:spPr>
      </p:pic>
      <p:sp>
        <p:nvSpPr>
          <p:cNvPr id="8" name="Google Shape;124;p26">
            <a:extLst>
              <a:ext uri="{FF2B5EF4-FFF2-40B4-BE49-F238E27FC236}">
                <a16:creationId xmlns:a16="http://schemas.microsoft.com/office/drawing/2014/main" id="{EF660903-914C-4A02-BC0C-F8001F8C8CC1}"/>
              </a:ext>
            </a:extLst>
          </p:cNvPr>
          <p:cNvSpPr txBox="1"/>
          <p:nvPr/>
        </p:nvSpPr>
        <p:spPr>
          <a:xfrm>
            <a:off x="1190658" y="1296151"/>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せん</a:t>
            </a:r>
          </a:p>
        </p:txBody>
      </p:sp>
      <p:sp>
        <p:nvSpPr>
          <p:cNvPr id="12" name="Google Shape;124;p26">
            <a:extLst>
              <a:ext uri="{FF2B5EF4-FFF2-40B4-BE49-F238E27FC236}">
                <a16:creationId xmlns:a16="http://schemas.microsoft.com/office/drawing/2014/main" id="{41A6AF26-CEA0-4953-AF37-A6F8BAECCD1C}"/>
              </a:ext>
            </a:extLst>
          </p:cNvPr>
          <p:cNvSpPr txBox="1"/>
          <p:nvPr/>
        </p:nvSpPr>
        <p:spPr>
          <a:xfrm>
            <a:off x="3485188" y="1287621"/>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した</a:t>
            </a:r>
          </a:p>
        </p:txBody>
      </p:sp>
      <p:sp>
        <p:nvSpPr>
          <p:cNvPr id="14" name="Google Shape;124;p26">
            <a:extLst>
              <a:ext uri="{FF2B5EF4-FFF2-40B4-BE49-F238E27FC236}">
                <a16:creationId xmlns:a16="http://schemas.microsoft.com/office/drawing/2014/main" id="{6EBD255D-A43B-4C6E-94C5-2CA798D691AD}"/>
              </a:ext>
            </a:extLst>
          </p:cNvPr>
          <p:cNvSpPr txBox="1"/>
          <p:nvPr/>
        </p:nvSpPr>
        <p:spPr>
          <a:xfrm>
            <a:off x="1924225" y="366745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せん</a:t>
            </a:r>
          </a:p>
        </p:txBody>
      </p:sp>
      <p:sp>
        <p:nvSpPr>
          <p:cNvPr id="15" name="Google Shape;124;p26">
            <a:extLst>
              <a:ext uri="{FF2B5EF4-FFF2-40B4-BE49-F238E27FC236}">
                <a16:creationId xmlns:a16="http://schemas.microsoft.com/office/drawing/2014/main" id="{3B100289-7B4C-4893-BB6C-1C179B1B69A2}"/>
              </a:ext>
            </a:extLst>
          </p:cNvPr>
          <p:cNvSpPr txBox="1"/>
          <p:nvPr/>
        </p:nvSpPr>
        <p:spPr>
          <a:xfrm>
            <a:off x="1190658" y="197000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みどり</a:t>
            </a:r>
          </a:p>
        </p:txBody>
      </p:sp>
      <p:sp>
        <p:nvSpPr>
          <p:cNvPr id="16" name="Google Shape;124;p26">
            <a:extLst>
              <a:ext uri="{FF2B5EF4-FFF2-40B4-BE49-F238E27FC236}">
                <a16:creationId xmlns:a16="http://schemas.microsoft.com/office/drawing/2014/main" id="{8223D5EB-5A75-46D8-BA2B-D477CCA1C8B2}"/>
              </a:ext>
            </a:extLst>
          </p:cNvPr>
          <p:cNvSpPr txBox="1"/>
          <p:nvPr/>
        </p:nvSpPr>
        <p:spPr>
          <a:xfrm>
            <a:off x="3254882" y="3317725"/>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うご</a:t>
            </a:r>
          </a:p>
        </p:txBody>
      </p:sp>
      <p:sp>
        <p:nvSpPr>
          <p:cNvPr id="17" name="Google Shape;124;p26">
            <a:extLst>
              <a:ext uri="{FF2B5EF4-FFF2-40B4-BE49-F238E27FC236}">
                <a16:creationId xmlns:a16="http://schemas.microsoft.com/office/drawing/2014/main" id="{62F412A9-3153-46CE-8D50-2AFCBF7AC1CF}"/>
              </a:ext>
            </a:extLst>
          </p:cNvPr>
          <p:cNvSpPr txBox="1"/>
          <p:nvPr/>
        </p:nvSpPr>
        <p:spPr>
          <a:xfrm>
            <a:off x="2120411" y="1970008"/>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なんかい</a:t>
            </a:r>
          </a:p>
        </p:txBody>
      </p:sp>
      <p:sp>
        <p:nvSpPr>
          <p:cNvPr id="18" name="Google Shape;124;p26">
            <a:extLst>
              <a:ext uri="{FF2B5EF4-FFF2-40B4-BE49-F238E27FC236}">
                <a16:creationId xmlns:a16="http://schemas.microsoft.com/office/drawing/2014/main" id="{997F495E-2F30-43E9-9BE2-1B22D542D776}"/>
              </a:ext>
            </a:extLst>
          </p:cNvPr>
          <p:cNvSpPr txBox="1"/>
          <p:nvPr/>
        </p:nvSpPr>
        <p:spPr>
          <a:xfrm>
            <a:off x="2751620" y="1970007"/>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お</a:t>
            </a:r>
          </a:p>
        </p:txBody>
      </p:sp>
      <p:sp>
        <p:nvSpPr>
          <p:cNvPr id="19" name="Google Shape;124;p26">
            <a:extLst>
              <a:ext uri="{FF2B5EF4-FFF2-40B4-BE49-F238E27FC236}">
                <a16:creationId xmlns:a16="http://schemas.microsoft.com/office/drawing/2014/main" id="{A1D95E68-02FF-4403-B384-7F3C26575F36}"/>
              </a:ext>
            </a:extLst>
          </p:cNvPr>
          <p:cNvSpPr txBox="1"/>
          <p:nvPr/>
        </p:nvSpPr>
        <p:spPr>
          <a:xfrm>
            <a:off x="2367778" y="3667451"/>
            <a:ext cx="420812" cy="331175"/>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み</a:t>
            </a:r>
          </a:p>
          <a:p>
            <a:pPr marL="0" lvl="0" indent="0" algn="l">
              <a:spcBef>
                <a:spcPts val="0"/>
              </a:spcBef>
              <a:spcAft>
                <a:spcPts val="0"/>
              </a:spcAft>
              <a:buNone/>
            </a:pPr>
            <a:endParaRPr lang="ja" altLang="en-US" sz="900" b="1">
              <a:solidFill>
                <a:schemeClr val="dk2"/>
              </a:solidFill>
              <a:ea typeface="Lato"/>
            </a:endParaRPr>
          </a:p>
        </p:txBody>
      </p:sp>
      <p:sp>
        <p:nvSpPr>
          <p:cNvPr id="10" name="Google Shape;142;p27">
            <a:extLst>
              <a:ext uri="{FF2B5EF4-FFF2-40B4-BE49-F238E27FC236}">
                <a16:creationId xmlns:a16="http://schemas.microsoft.com/office/drawing/2014/main" id="{A6591F15-1B34-49DC-A9DE-90570FAF7951}"/>
              </a:ext>
            </a:extLst>
          </p:cNvPr>
          <p:cNvSpPr txBox="1"/>
          <p:nvPr/>
        </p:nvSpPr>
        <p:spPr>
          <a:xfrm>
            <a:off x="4726754" y="26421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せん</a:t>
            </a:r>
            <a:endParaRPr lang="ja" altLang="en-US" b="1" dirty="0">
              <a:solidFill>
                <a:schemeClr val="dk1"/>
              </a:solidFill>
            </a:endParaRPr>
          </a:p>
        </p:txBody>
      </p:sp>
      <p:sp>
        <p:nvSpPr>
          <p:cNvPr id="21" name="Google Shape;142;p27">
            <a:extLst>
              <a:ext uri="{FF2B5EF4-FFF2-40B4-BE49-F238E27FC236}">
                <a16:creationId xmlns:a16="http://schemas.microsoft.com/office/drawing/2014/main" id="{707304CC-D9BF-47C2-8EC7-255ACD59378E}"/>
              </a:ext>
            </a:extLst>
          </p:cNvPr>
          <p:cNvSpPr txBox="1"/>
          <p:nvPr/>
        </p:nvSpPr>
        <p:spPr>
          <a:xfrm>
            <a:off x="3882298" y="26421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した</a:t>
            </a:r>
            <a:endParaRPr lang="ja" altLang="en-US" b="1" dirty="0">
              <a:solidFill>
                <a:schemeClr val="dk1"/>
              </a:solidFill>
            </a:endParaRPr>
          </a:p>
        </p:txBody>
      </p:sp>
      <p:sp>
        <p:nvSpPr>
          <p:cNvPr id="20" name="正方形/長方形 19">
            <a:extLst>
              <a:ext uri="{FF2B5EF4-FFF2-40B4-BE49-F238E27FC236}">
                <a16:creationId xmlns:a16="http://schemas.microsoft.com/office/drawing/2014/main" id="{4EF632E1-D4B8-4E58-9BA3-3091D9D9AE40}"/>
              </a:ext>
            </a:extLst>
          </p:cNvPr>
          <p:cNvSpPr/>
          <p:nvPr/>
        </p:nvSpPr>
        <p:spPr>
          <a:xfrm>
            <a:off x="55418" y="180109"/>
            <a:ext cx="1274460" cy="837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移動スライド</a:t>
            </a:r>
          </a:p>
        </p:txBody>
      </p:sp>
    </p:spTree>
    <p:extLst>
      <p:ext uri="{BB962C8B-B14F-4D97-AF65-F5344CB8AC3E}">
        <p14:creationId xmlns:p14="http://schemas.microsoft.com/office/powerpoint/2010/main" val="4246320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ネコを動かすと線が描かれるよ</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115916" y="202076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296130" y="1550667"/>
            <a:ext cx="2325303" cy="3033533"/>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dirty="0">
                <a:solidFill>
                  <a:schemeClr val="dk2"/>
                </a:solidFill>
              </a:rPr>
              <a:t>ペンを下したあと、ネコを動かすと、ネコの移動先まで、直線が描かれるんだ。さいごに、「ペンを上げる」よ。</a:t>
            </a:r>
            <a:endParaRPr lang="en-US" altLang="ja" sz="1500" b="1" dirty="0">
              <a:solidFill>
                <a:schemeClr val="dk2"/>
              </a:solidFill>
            </a:endParaRPr>
          </a:p>
          <a:p>
            <a:pPr>
              <a:lnSpc>
                <a:spcPct val="150000"/>
              </a:lnSpc>
            </a:pPr>
            <a:r>
              <a:rPr lang="ja-JP" altLang="en-US" sz="1500" b="1" dirty="0">
                <a:solidFill>
                  <a:schemeClr val="dk2"/>
                </a:solidFill>
              </a:rPr>
              <a:t>ためしに、</a:t>
            </a:r>
            <a:endParaRPr lang="en-US" altLang="ja-JP" sz="1500" b="1" dirty="0">
              <a:solidFill>
                <a:schemeClr val="dk2"/>
              </a:solidFill>
            </a:endParaRPr>
          </a:p>
          <a:p>
            <a:pPr>
              <a:lnSpc>
                <a:spcPct val="150000"/>
              </a:lnSpc>
            </a:pPr>
            <a:r>
              <a:rPr lang="ja-JP" altLang="en-US" sz="1500" b="1" dirty="0">
                <a:solidFill>
                  <a:schemeClr val="dk2"/>
                </a:solidFill>
              </a:rPr>
              <a:t>ネコを表示せずに</a:t>
            </a:r>
            <a:endParaRPr lang="en-US" altLang="ja-JP" sz="1500" b="1" dirty="0">
              <a:solidFill>
                <a:schemeClr val="dk2"/>
              </a:solidFill>
            </a:endParaRPr>
          </a:p>
          <a:p>
            <a:pPr>
              <a:lnSpc>
                <a:spcPct val="150000"/>
              </a:lnSpc>
            </a:pPr>
            <a:r>
              <a:rPr lang="ja-JP" altLang="en-US" sz="1500" b="1" dirty="0">
                <a:solidFill>
                  <a:schemeClr val="dk2"/>
                </a:solidFill>
              </a:rPr>
              <a:t>実行してみるね！</a:t>
            </a:r>
            <a:endParaRPr lang="ja" dirty="0">
              <a:solidFill>
                <a:schemeClr val="dk2"/>
              </a:solidFill>
            </a:endParaRPr>
          </a:p>
        </p:txBody>
      </p:sp>
      <p:pic>
        <p:nvPicPr>
          <p:cNvPr id="5" name="図 6"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A1E70FA0-DD78-4AEF-A6E3-BC5BAC168054}"/>
              </a:ext>
            </a:extLst>
          </p:cNvPr>
          <p:cNvPicPr>
            <a:picLocks noChangeAspect="1"/>
          </p:cNvPicPr>
          <p:nvPr/>
        </p:nvPicPr>
        <p:blipFill>
          <a:blip r:embed="rId3"/>
          <a:stretch>
            <a:fillRect/>
          </a:stretch>
        </p:blipFill>
        <p:spPr>
          <a:xfrm>
            <a:off x="3771900" y="1096854"/>
            <a:ext cx="5274128" cy="2713935"/>
          </a:xfrm>
          <a:prstGeom prst="rect">
            <a:avLst/>
          </a:prstGeom>
        </p:spPr>
      </p:pic>
      <p:sp>
        <p:nvSpPr>
          <p:cNvPr id="7" name="四角形: 角を丸くする 6">
            <a:extLst>
              <a:ext uri="{FF2B5EF4-FFF2-40B4-BE49-F238E27FC236}">
                <a16:creationId xmlns:a16="http://schemas.microsoft.com/office/drawing/2014/main" id="{D7AEC7DD-13F0-4FDF-A374-4F8BBD78A12C}"/>
              </a:ext>
            </a:extLst>
          </p:cNvPr>
          <p:cNvSpPr/>
          <p:nvPr/>
        </p:nvSpPr>
        <p:spPr>
          <a:xfrm>
            <a:off x="3818547" y="2221019"/>
            <a:ext cx="945789" cy="594737"/>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9" name="図 6" descr="シャツ が含まれている画像&#10;&#10;説明は自動で生成されたものです">
            <a:extLst>
              <a:ext uri="{FF2B5EF4-FFF2-40B4-BE49-F238E27FC236}">
                <a16:creationId xmlns:a16="http://schemas.microsoft.com/office/drawing/2014/main" id="{97E21238-BD11-4B82-BF6F-69EB4908238B}"/>
              </a:ext>
            </a:extLst>
          </p:cNvPr>
          <p:cNvPicPr>
            <a:picLocks noChangeAspect="1"/>
          </p:cNvPicPr>
          <p:nvPr/>
        </p:nvPicPr>
        <p:blipFill>
          <a:blip r:embed="rId4"/>
          <a:stretch>
            <a:fillRect/>
          </a:stretch>
        </p:blipFill>
        <p:spPr>
          <a:xfrm>
            <a:off x="5944594" y="1412422"/>
            <a:ext cx="457028" cy="713015"/>
          </a:xfrm>
          <a:prstGeom prst="rect">
            <a:avLst/>
          </a:prstGeom>
        </p:spPr>
      </p:pic>
      <p:sp>
        <p:nvSpPr>
          <p:cNvPr id="13" name="四角形: 角を丸くする 12">
            <a:extLst>
              <a:ext uri="{FF2B5EF4-FFF2-40B4-BE49-F238E27FC236}">
                <a16:creationId xmlns:a16="http://schemas.microsoft.com/office/drawing/2014/main" id="{2E1E7599-6240-4B2E-9755-A229E215F1C8}"/>
              </a:ext>
            </a:extLst>
          </p:cNvPr>
          <p:cNvSpPr/>
          <p:nvPr/>
        </p:nvSpPr>
        <p:spPr>
          <a:xfrm>
            <a:off x="5814263" y="1120669"/>
            <a:ext cx="183791" cy="222809"/>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Google Shape;124;p26">
            <a:extLst>
              <a:ext uri="{FF2B5EF4-FFF2-40B4-BE49-F238E27FC236}">
                <a16:creationId xmlns:a16="http://schemas.microsoft.com/office/drawing/2014/main" id="{78D68EC7-A748-4824-AB7E-38A3AA79BB5A}"/>
              </a:ext>
            </a:extLst>
          </p:cNvPr>
          <p:cNvSpPr txBox="1"/>
          <p:nvPr/>
        </p:nvSpPr>
        <p:spPr>
          <a:xfrm>
            <a:off x="1873048" y="1558648"/>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dirty="0">
                <a:solidFill>
                  <a:schemeClr val="dk2"/>
                </a:solidFill>
                <a:ea typeface="Lato"/>
              </a:rPr>
              <a:t>おろ</a:t>
            </a:r>
          </a:p>
        </p:txBody>
      </p:sp>
      <p:sp>
        <p:nvSpPr>
          <p:cNvPr id="14" name="Google Shape;124;p26">
            <a:extLst>
              <a:ext uri="{FF2B5EF4-FFF2-40B4-BE49-F238E27FC236}">
                <a16:creationId xmlns:a16="http://schemas.microsoft.com/office/drawing/2014/main" id="{37C304B9-3672-4469-97B3-E2BE86BCE542}"/>
              </a:ext>
            </a:extLst>
          </p:cNvPr>
          <p:cNvSpPr txBox="1"/>
          <p:nvPr/>
        </p:nvSpPr>
        <p:spPr>
          <a:xfrm>
            <a:off x="1463133" y="1900585"/>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dirty="0">
                <a:solidFill>
                  <a:schemeClr val="dk2"/>
                </a:solidFill>
                <a:ea typeface="Lato"/>
              </a:rPr>
              <a:t>うご</a:t>
            </a:r>
          </a:p>
        </p:txBody>
      </p:sp>
      <p:sp>
        <p:nvSpPr>
          <p:cNvPr id="16" name="Google Shape;124;p26">
            <a:extLst>
              <a:ext uri="{FF2B5EF4-FFF2-40B4-BE49-F238E27FC236}">
                <a16:creationId xmlns:a16="http://schemas.microsoft.com/office/drawing/2014/main" id="{F0F7E1A5-DDAF-4291-9BF6-73D424A179F0}"/>
              </a:ext>
            </a:extLst>
          </p:cNvPr>
          <p:cNvSpPr txBox="1"/>
          <p:nvPr/>
        </p:nvSpPr>
        <p:spPr>
          <a:xfrm>
            <a:off x="3024577" y="1937842"/>
            <a:ext cx="889954" cy="30303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dirty="0">
                <a:solidFill>
                  <a:schemeClr val="dk2"/>
                </a:solidFill>
                <a:ea typeface="Lato"/>
              </a:rPr>
              <a:t>いどう</a:t>
            </a:r>
          </a:p>
        </p:txBody>
      </p:sp>
      <p:sp>
        <p:nvSpPr>
          <p:cNvPr id="17" name="Google Shape;124;p26">
            <a:extLst>
              <a:ext uri="{FF2B5EF4-FFF2-40B4-BE49-F238E27FC236}">
                <a16:creationId xmlns:a16="http://schemas.microsoft.com/office/drawing/2014/main" id="{F2F68A15-3D3F-4FBF-B1FF-341FEE8CBA0A}"/>
              </a:ext>
            </a:extLst>
          </p:cNvPr>
          <p:cNvSpPr txBox="1"/>
          <p:nvPr/>
        </p:nvSpPr>
        <p:spPr>
          <a:xfrm>
            <a:off x="1293017" y="2263053"/>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dirty="0">
                <a:solidFill>
                  <a:schemeClr val="dk2"/>
                </a:solidFill>
                <a:ea typeface="Lato"/>
              </a:rPr>
              <a:t>さき</a:t>
            </a:r>
          </a:p>
        </p:txBody>
      </p:sp>
      <p:sp>
        <p:nvSpPr>
          <p:cNvPr id="18" name="Google Shape;124;p26">
            <a:extLst>
              <a:ext uri="{FF2B5EF4-FFF2-40B4-BE49-F238E27FC236}">
                <a16:creationId xmlns:a16="http://schemas.microsoft.com/office/drawing/2014/main" id="{356E68AE-FA98-4B91-998B-13C1B97D2DA5}"/>
              </a:ext>
            </a:extLst>
          </p:cNvPr>
          <p:cNvSpPr txBox="1"/>
          <p:nvPr/>
        </p:nvSpPr>
        <p:spPr>
          <a:xfrm>
            <a:off x="1983935" y="2240877"/>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ちょくせん</a:t>
            </a:r>
          </a:p>
        </p:txBody>
      </p:sp>
      <p:sp>
        <p:nvSpPr>
          <p:cNvPr id="12" name="Google Shape;124;p26">
            <a:extLst>
              <a:ext uri="{FF2B5EF4-FFF2-40B4-BE49-F238E27FC236}">
                <a16:creationId xmlns:a16="http://schemas.microsoft.com/office/drawing/2014/main" id="{0F9423A3-42E9-4BDC-B7DD-BBD2E3854F60}"/>
              </a:ext>
            </a:extLst>
          </p:cNvPr>
          <p:cNvSpPr txBox="1"/>
          <p:nvPr/>
        </p:nvSpPr>
        <p:spPr>
          <a:xfrm>
            <a:off x="2691912" y="226305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p:txBody>
      </p:sp>
      <p:sp>
        <p:nvSpPr>
          <p:cNvPr id="20" name="Google Shape;124;p26">
            <a:extLst>
              <a:ext uri="{FF2B5EF4-FFF2-40B4-BE49-F238E27FC236}">
                <a16:creationId xmlns:a16="http://schemas.microsoft.com/office/drawing/2014/main" id="{0C5A3ECB-2FDD-4183-B558-6354ECCA492F}"/>
              </a:ext>
            </a:extLst>
          </p:cNvPr>
          <p:cNvSpPr txBox="1"/>
          <p:nvPr/>
        </p:nvSpPr>
        <p:spPr>
          <a:xfrm>
            <a:off x="1540382" y="2923106"/>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あ</a:t>
            </a:r>
          </a:p>
        </p:txBody>
      </p:sp>
      <p:sp>
        <p:nvSpPr>
          <p:cNvPr id="10" name="Google Shape;142;p27">
            <a:extLst>
              <a:ext uri="{FF2B5EF4-FFF2-40B4-BE49-F238E27FC236}">
                <a16:creationId xmlns:a16="http://schemas.microsoft.com/office/drawing/2014/main" id="{537533E0-E560-44A9-A295-0CD707962F89}"/>
              </a:ext>
            </a:extLst>
          </p:cNvPr>
          <p:cNvSpPr txBox="1"/>
          <p:nvPr/>
        </p:nvSpPr>
        <p:spPr>
          <a:xfrm>
            <a:off x="2867247" y="25568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うご</a:t>
            </a:r>
            <a:endParaRPr lang="ja" altLang="en-US" b="1" dirty="0">
              <a:solidFill>
                <a:schemeClr val="dk1"/>
              </a:solidFill>
            </a:endParaRPr>
          </a:p>
        </p:txBody>
      </p:sp>
      <p:sp>
        <p:nvSpPr>
          <p:cNvPr id="11" name="Google Shape;142;p27">
            <a:extLst>
              <a:ext uri="{FF2B5EF4-FFF2-40B4-BE49-F238E27FC236}">
                <a16:creationId xmlns:a16="http://schemas.microsoft.com/office/drawing/2014/main" id="{B94E9382-566D-44D8-BE76-E7D07A5E26E8}"/>
              </a:ext>
            </a:extLst>
          </p:cNvPr>
          <p:cNvSpPr txBox="1"/>
          <p:nvPr/>
        </p:nvSpPr>
        <p:spPr>
          <a:xfrm>
            <a:off x="5417673" y="25568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a:t>
            </a:r>
            <a:endParaRPr lang="ja" altLang="en-US" b="1" dirty="0">
              <a:solidFill>
                <a:schemeClr val="dk1"/>
              </a:solidFill>
            </a:endParaRPr>
          </a:p>
        </p:txBody>
      </p:sp>
      <p:sp>
        <p:nvSpPr>
          <p:cNvPr id="22" name="Google Shape;142;p27">
            <a:extLst>
              <a:ext uri="{FF2B5EF4-FFF2-40B4-BE49-F238E27FC236}">
                <a16:creationId xmlns:a16="http://schemas.microsoft.com/office/drawing/2014/main" id="{B2DC513A-72F8-4834-A234-77F9E9431A02}"/>
              </a:ext>
            </a:extLst>
          </p:cNvPr>
          <p:cNvSpPr txBox="1"/>
          <p:nvPr/>
        </p:nvSpPr>
        <p:spPr>
          <a:xfrm>
            <a:off x="4504978" y="24715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せん</a:t>
            </a:r>
            <a:endParaRPr lang="ja" altLang="en-US" b="1" dirty="0">
              <a:solidFill>
                <a:schemeClr val="dk1"/>
              </a:solidFill>
            </a:endParaRPr>
          </a:p>
        </p:txBody>
      </p:sp>
      <p:sp>
        <p:nvSpPr>
          <p:cNvPr id="21" name="Google Shape;124;p26">
            <a:extLst>
              <a:ext uri="{FF2B5EF4-FFF2-40B4-BE49-F238E27FC236}">
                <a16:creationId xmlns:a16="http://schemas.microsoft.com/office/drawing/2014/main" id="{D2B70C73-1698-4302-9CDC-0A39F5FCDABE}"/>
              </a:ext>
            </a:extLst>
          </p:cNvPr>
          <p:cNvSpPr txBox="1"/>
          <p:nvPr/>
        </p:nvSpPr>
        <p:spPr>
          <a:xfrm>
            <a:off x="1293017" y="394029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JP" altLang="en-US" sz="900" b="1" dirty="0">
                <a:solidFill>
                  <a:schemeClr val="dk2"/>
                </a:solidFill>
                <a:ea typeface="Lato"/>
              </a:rPr>
              <a:t>じっこう</a:t>
            </a:r>
            <a:endParaRPr lang="ja" altLang="en-US" sz="900" b="1" dirty="0">
              <a:solidFill>
                <a:schemeClr val="dk2"/>
              </a:solidFill>
              <a:ea typeface="Lato"/>
            </a:endParaRPr>
          </a:p>
        </p:txBody>
      </p:sp>
      <p:sp>
        <p:nvSpPr>
          <p:cNvPr id="23" name="Google Shape;124;p26">
            <a:extLst>
              <a:ext uri="{FF2B5EF4-FFF2-40B4-BE49-F238E27FC236}">
                <a16:creationId xmlns:a16="http://schemas.microsoft.com/office/drawing/2014/main" id="{96592761-9112-416A-8F39-9294A996B668}"/>
              </a:ext>
            </a:extLst>
          </p:cNvPr>
          <p:cNvSpPr txBox="1"/>
          <p:nvPr/>
        </p:nvSpPr>
        <p:spPr>
          <a:xfrm>
            <a:off x="1891189" y="3617646"/>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JP" altLang="en-US" sz="900" b="1" dirty="0">
                <a:solidFill>
                  <a:schemeClr val="dk2"/>
                </a:solidFill>
                <a:ea typeface="Lato"/>
              </a:rPr>
              <a:t>ひょうじ</a:t>
            </a:r>
            <a:endParaRPr lang="ja" altLang="en-US" sz="900" b="1" dirty="0">
              <a:solidFill>
                <a:schemeClr val="dk2"/>
              </a:solidFill>
              <a:ea typeface="Lato"/>
            </a:endParaRPr>
          </a:p>
        </p:txBody>
      </p:sp>
      <p:sp>
        <p:nvSpPr>
          <p:cNvPr id="24" name="正方形/長方形 23">
            <a:extLst>
              <a:ext uri="{FF2B5EF4-FFF2-40B4-BE49-F238E27FC236}">
                <a16:creationId xmlns:a16="http://schemas.microsoft.com/office/drawing/2014/main" id="{58661C27-16A2-472A-A613-383492507A38}"/>
              </a:ext>
            </a:extLst>
          </p:cNvPr>
          <p:cNvSpPr/>
          <p:nvPr/>
        </p:nvSpPr>
        <p:spPr>
          <a:xfrm>
            <a:off x="55418" y="180109"/>
            <a:ext cx="1274460" cy="837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移動スライド</a:t>
            </a:r>
          </a:p>
        </p:txBody>
      </p:sp>
    </p:spTree>
    <p:extLst>
      <p:ext uri="{BB962C8B-B14F-4D97-AF65-F5344CB8AC3E}">
        <p14:creationId xmlns:p14="http://schemas.microsoft.com/office/powerpoint/2010/main" val="870942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2"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24E9609D-D060-455B-94BC-46D18CF22C1D}"/>
              </a:ext>
            </a:extLst>
          </p:cNvPr>
          <p:cNvPicPr>
            <a:picLocks noChangeAspect="1"/>
          </p:cNvPicPr>
          <p:nvPr/>
        </p:nvPicPr>
        <p:blipFill rotWithShape="1">
          <a:blip r:embed="rId2"/>
          <a:srcRect l="38683" t="239"/>
          <a:stretch/>
        </p:blipFill>
        <p:spPr>
          <a:xfrm>
            <a:off x="4064000" y="1072800"/>
            <a:ext cx="2894610" cy="3621305"/>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dirty="0"/>
              <a:t>ネコ（スプライト）を表示しないやり方</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3">
            <a:alphaModFix/>
          </a:blip>
          <a:srcRect/>
          <a:stretch/>
        </p:blipFill>
        <p:spPr>
          <a:xfrm>
            <a:off x="115916" y="202076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277987" y="1132838"/>
            <a:ext cx="2434160" cy="2395453"/>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dirty="0">
                <a:solidFill>
                  <a:schemeClr val="dk2"/>
                </a:solidFill>
              </a:rPr>
              <a:t>ネコは</a:t>
            </a:r>
            <a:r>
              <a:rPr lang="ja-JP" altLang="en-US" sz="1500" b="1" dirty="0">
                <a:solidFill>
                  <a:schemeClr val="dk2"/>
                </a:solidFill>
              </a:rPr>
              <a:t>、</a:t>
            </a:r>
            <a:r>
              <a:rPr lang="ja" altLang="en-US" sz="1500" b="1" dirty="0">
                <a:solidFill>
                  <a:schemeClr val="dk2"/>
                </a:solidFill>
              </a:rPr>
              <a:t>ステージの下の</a:t>
            </a:r>
            <a:endParaRPr lang="en-US" altLang="ja" sz="1500" b="1" dirty="0">
              <a:solidFill>
                <a:schemeClr val="dk2"/>
              </a:solidFill>
            </a:endParaRPr>
          </a:p>
          <a:p>
            <a:pPr>
              <a:lnSpc>
                <a:spcPct val="150000"/>
              </a:lnSpc>
            </a:pPr>
            <a:r>
              <a:rPr lang="ja" altLang="en-US" sz="1500" b="1" dirty="0">
                <a:solidFill>
                  <a:schemeClr val="dk2"/>
                </a:solidFill>
              </a:rPr>
              <a:t>スプライトエリアの</a:t>
            </a:r>
            <a:endParaRPr lang="en-US" altLang="ja" sz="1500" b="1" dirty="0">
              <a:solidFill>
                <a:schemeClr val="dk2"/>
              </a:solidFill>
            </a:endParaRPr>
          </a:p>
          <a:p>
            <a:pPr>
              <a:lnSpc>
                <a:spcPct val="150000"/>
              </a:lnSpc>
            </a:pPr>
            <a:r>
              <a:rPr lang="ja" altLang="en-US" sz="1500" b="1" dirty="0">
                <a:solidFill>
                  <a:schemeClr val="dk2"/>
                </a:solidFill>
              </a:rPr>
              <a:t>「表示する」のボタンで、ネコを表示させたりさせなかったりができるよ。</a:t>
            </a:r>
            <a:endParaRPr lang="ja" dirty="0">
              <a:solidFill>
                <a:schemeClr val="dk2"/>
              </a:solidFill>
            </a:endParaRPr>
          </a:p>
        </p:txBody>
      </p:sp>
      <p:sp>
        <p:nvSpPr>
          <p:cNvPr id="7" name="四角形: 角を丸くする 6">
            <a:extLst>
              <a:ext uri="{FF2B5EF4-FFF2-40B4-BE49-F238E27FC236}">
                <a16:creationId xmlns:a16="http://schemas.microsoft.com/office/drawing/2014/main" id="{B8373D93-6748-4310-B23C-DCA3D2FA266D}"/>
              </a:ext>
            </a:extLst>
          </p:cNvPr>
          <p:cNvSpPr/>
          <p:nvPr/>
        </p:nvSpPr>
        <p:spPr>
          <a:xfrm>
            <a:off x="4098773" y="3841364"/>
            <a:ext cx="537576" cy="417505"/>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5" name="図 6" descr="シャツ が含まれている画像&#10;&#10;説明は自動で生成されたものです">
            <a:extLst>
              <a:ext uri="{FF2B5EF4-FFF2-40B4-BE49-F238E27FC236}">
                <a16:creationId xmlns:a16="http://schemas.microsoft.com/office/drawing/2014/main" id="{1BFB7FD8-2441-4C9D-8DC8-8D0A72155F80}"/>
              </a:ext>
            </a:extLst>
          </p:cNvPr>
          <p:cNvPicPr>
            <a:picLocks noChangeAspect="1"/>
          </p:cNvPicPr>
          <p:nvPr/>
        </p:nvPicPr>
        <p:blipFill>
          <a:blip r:embed="rId4"/>
          <a:stretch>
            <a:fillRect/>
          </a:stretch>
        </p:blipFill>
        <p:spPr>
          <a:xfrm>
            <a:off x="4572000" y="4049139"/>
            <a:ext cx="537576" cy="838679"/>
          </a:xfrm>
          <a:prstGeom prst="rect">
            <a:avLst/>
          </a:prstGeom>
        </p:spPr>
      </p:pic>
      <p:sp>
        <p:nvSpPr>
          <p:cNvPr id="16" name="Google Shape;124;p26">
            <a:extLst>
              <a:ext uri="{FF2B5EF4-FFF2-40B4-BE49-F238E27FC236}">
                <a16:creationId xmlns:a16="http://schemas.microsoft.com/office/drawing/2014/main" id="{E00AF0B1-8C89-447A-BAC8-04E1C2A29D10}"/>
              </a:ext>
            </a:extLst>
          </p:cNvPr>
          <p:cNvSpPr txBox="1"/>
          <p:nvPr/>
        </p:nvSpPr>
        <p:spPr>
          <a:xfrm>
            <a:off x="1443609" y="2057376"/>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ひょうじ</a:t>
            </a:r>
          </a:p>
        </p:txBody>
      </p:sp>
      <p:sp>
        <p:nvSpPr>
          <p:cNvPr id="18" name="Google Shape;124;p26">
            <a:extLst>
              <a:ext uri="{FF2B5EF4-FFF2-40B4-BE49-F238E27FC236}">
                <a16:creationId xmlns:a16="http://schemas.microsoft.com/office/drawing/2014/main" id="{DB5519C5-01EC-47C1-AA35-8F9AF0ABCF05}"/>
              </a:ext>
            </a:extLst>
          </p:cNvPr>
          <p:cNvSpPr txBox="1"/>
          <p:nvPr/>
        </p:nvSpPr>
        <p:spPr>
          <a:xfrm>
            <a:off x="1838928" y="2380021"/>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dirty="0">
                <a:solidFill>
                  <a:schemeClr val="dk2"/>
                </a:solidFill>
                <a:ea typeface="Lato"/>
              </a:rPr>
              <a:t>ひょうじ</a:t>
            </a:r>
          </a:p>
        </p:txBody>
      </p:sp>
      <p:sp>
        <p:nvSpPr>
          <p:cNvPr id="19" name="Google Shape;124;p26">
            <a:extLst>
              <a:ext uri="{FF2B5EF4-FFF2-40B4-BE49-F238E27FC236}">
                <a16:creationId xmlns:a16="http://schemas.microsoft.com/office/drawing/2014/main" id="{8CE1D097-4A5B-47F5-8A0B-36EC06CEC009}"/>
              </a:ext>
            </a:extLst>
          </p:cNvPr>
          <p:cNvSpPr txBox="1"/>
          <p:nvPr/>
        </p:nvSpPr>
        <p:spPr>
          <a:xfrm>
            <a:off x="2969746" y="136241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した</a:t>
            </a:r>
          </a:p>
        </p:txBody>
      </p:sp>
      <p:sp>
        <p:nvSpPr>
          <p:cNvPr id="20" name="Google Shape;142;p27">
            <a:extLst>
              <a:ext uri="{FF2B5EF4-FFF2-40B4-BE49-F238E27FC236}">
                <a16:creationId xmlns:a16="http://schemas.microsoft.com/office/drawing/2014/main" id="{F6746B4C-EA22-4D64-BC64-06C0B59057CF}"/>
              </a:ext>
            </a:extLst>
          </p:cNvPr>
          <p:cNvSpPr txBox="1"/>
          <p:nvPr/>
        </p:nvSpPr>
        <p:spPr>
          <a:xfrm>
            <a:off x="4903382" y="255682"/>
            <a:ext cx="920145" cy="400079"/>
          </a:xfrm>
          <a:prstGeom prst="rect">
            <a:avLst/>
          </a:prstGeom>
          <a:noFill/>
          <a:ln>
            <a:noFill/>
          </a:ln>
        </p:spPr>
        <p:txBody>
          <a:bodyPr spcFirstLastPara="1" wrap="square" lIns="91425" tIns="91425" rIns="91425" bIns="91425" anchor="t" anchorCtr="0">
            <a:spAutoFit/>
          </a:bodyPr>
          <a:lstStyle/>
          <a:p>
            <a:r>
              <a:rPr lang="ja-JP" altLang="en-US" b="1" dirty="0">
                <a:solidFill>
                  <a:schemeClr val="dk1"/>
                </a:solidFill>
              </a:rPr>
              <a:t>ひょうじ</a:t>
            </a:r>
            <a:endParaRPr lang="ja" altLang="en-US" b="1" dirty="0">
              <a:solidFill>
                <a:schemeClr val="dk1"/>
              </a:solidFill>
            </a:endParaRPr>
          </a:p>
        </p:txBody>
      </p:sp>
      <p:sp>
        <p:nvSpPr>
          <p:cNvPr id="21" name="Google Shape;142;p27">
            <a:extLst>
              <a:ext uri="{FF2B5EF4-FFF2-40B4-BE49-F238E27FC236}">
                <a16:creationId xmlns:a16="http://schemas.microsoft.com/office/drawing/2014/main" id="{4F0BD87F-3891-45E4-9CB5-B3644059CBF8}"/>
              </a:ext>
            </a:extLst>
          </p:cNvPr>
          <p:cNvSpPr txBox="1"/>
          <p:nvPr/>
        </p:nvSpPr>
        <p:spPr>
          <a:xfrm>
            <a:off x="7775891" y="255682"/>
            <a:ext cx="920145" cy="400079"/>
          </a:xfrm>
          <a:prstGeom prst="rect">
            <a:avLst/>
          </a:prstGeom>
          <a:noFill/>
          <a:ln>
            <a:noFill/>
          </a:ln>
        </p:spPr>
        <p:txBody>
          <a:bodyPr spcFirstLastPara="1" wrap="square" lIns="91425" tIns="91425" rIns="91425" bIns="91425" anchor="t" anchorCtr="0">
            <a:spAutoFit/>
          </a:bodyPr>
          <a:lstStyle/>
          <a:p>
            <a:r>
              <a:rPr lang="ja-JP" altLang="en-US" b="1" dirty="0">
                <a:solidFill>
                  <a:schemeClr val="dk1"/>
                </a:solidFill>
              </a:rPr>
              <a:t>かた</a:t>
            </a:r>
            <a:endParaRPr lang="ja" altLang="en-US" b="1" dirty="0">
              <a:solidFill>
                <a:schemeClr val="dk1"/>
              </a:solidFill>
            </a:endParaRPr>
          </a:p>
        </p:txBody>
      </p:sp>
      <p:sp>
        <p:nvSpPr>
          <p:cNvPr id="23" name="吹き出し: 四角形 22">
            <a:extLst>
              <a:ext uri="{FF2B5EF4-FFF2-40B4-BE49-F238E27FC236}">
                <a16:creationId xmlns:a16="http://schemas.microsoft.com/office/drawing/2014/main" id="{ECE17214-5385-42A6-90A3-FF8B1E1C0C80}"/>
              </a:ext>
            </a:extLst>
          </p:cNvPr>
          <p:cNvSpPr/>
          <p:nvPr/>
        </p:nvSpPr>
        <p:spPr>
          <a:xfrm>
            <a:off x="4840649" y="2455867"/>
            <a:ext cx="1648691" cy="1593272"/>
          </a:xfrm>
          <a:prstGeom prst="wedgeRectCallout">
            <a:avLst>
              <a:gd name="adj1" fmla="val -62570"/>
              <a:gd name="adj2" fmla="val 36703"/>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12"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B4730A4A-749A-4804-9210-25E38A2B2A27}"/>
              </a:ext>
            </a:extLst>
          </p:cNvPr>
          <p:cNvPicPr>
            <a:picLocks noChangeAspect="1"/>
          </p:cNvPicPr>
          <p:nvPr/>
        </p:nvPicPr>
        <p:blipFill rotWithShape="1">
          <a:blip r:embed="rId2"/>
          <a:srcRect l="39720" t="76509" r="48893" b="11990"/>
          <a:stretch/>
        </p:blipFill>
        <p:spPr>
          <a:xfrm>
            <a:off x="4965561" y="2704665"/>
            <a:ext cx="1398865" cy="1086420"/>
          </a:xfrm>
          <a:prstGeom prst="rect">
            <a:avLst/>
          </a:prstGeom>
        </p:spPr>
      </p:pic>
      <p:sp>
        <p:nvSpPr>
          <p:cNvPr id="15" name="正方形/長方形 14">
            <a:extLst>
              <a:ext uri="{FF2B5EF4-FFF2-40B4-BE49-F238E27FC236}">
                <a16:creationId xmlns:a16="http://schemas.microsoft.com/office/drawing/2014/main" id="{C3B7296C-93AE-492D-A102-3D166B68F009}"/>
              </a:ext>
            </a:extLst>
          </p:cNvPr>
          <p:cNvSpPr/>
          <p:nvPr/>
        </p:nvSpPr>
        <p:spPr>
          <a:xfrm>
            <a:off x="55418" y="180109"/>
            <a:ext cx="1274460" cy="837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追加スライド</a:t>
            </a:r>
          </a:p>
        </p:txBody>
      </p:sp>
    </p:spTree>
    <p:extLst>
      <p:ext uri="{BB962C8B-B14F-4D97-AF65-F5344CB8AC3E}">
        <p14:creationId xmlns:p14="http://schemas.microsoft.com/office/powerpoint/2010/main" val="900628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sz="2800">
                <a:solidFill>
                  <a:schemeClr val="tx1"/>
                </a:solidFill>
              </a:rPr>
              <a:t>線はスプライトの真ん中から真ん中にひかれるよ</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64737" y="14577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192775" y="1100018"/>
            <a:ext cx="2396567" cy="2225391"/>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線は、スプライトの真ん中からはじまって、移動したスプライトの真ん中で終わるよ。</a:t>
            </a:r>
          </a:p>
        </p:txBody>
      </p:sp>
      <p:pic>
        <p:nvPicPr>
          <p:cNvPr id="8" name="図 8" descr="図形, 四角形&#10;&#10;説明は自動で生成されたものです">
            <a:extLst>
              <a:ext uri="{FF2B5EF4-FFF2-40B4-BE49-F238E27FC236}">
                <a16:creationId xmlns:a16="http://schemas.microsoft.com/office/drawing/2014/main" id="{3FF3B55D-5B97-4EEE-A389-A0B1AA367F58}"/>
              </a:ext>
            </a:extLst>
          </p:cNvPr>
          <p:cNvPicPr>
            <a:picLocks noChangeAspect="1"/>
          </p:cNvPicPr>
          <p:nvPr/>
        </p:nvPicPr>
        <p:blipFill>
          <a:blip r:embed="rId3"/>
          <a:stretch>
            <a:fillRect/>
          </a:stretch>
        </p:blipFill>
        <p:spPr>
          <a:xfrm>
            <a:off x="4127916" y="1563466"/>
            <a:ext cx="4720027" cy="1641814"/>
          </a:xfrm>
          <a:prstGeom prst="rect">
            <a:avLst/>
          </a:prstGeom>
        </p:spPr>
      </p:pic>
      <p:sp>
        <p:nvSpPr>
          <p:cNvPr id="4" name="Google Shape;124;p26">
            <a:extLst>
              <a:ext uri="{FF2B5EF4-FFF2-40B4-BE49-F238E27FC236}">
                <a16:creationId xmlns:a16="http://schemas.microsoft.com/office/drawing/2014/main" id="{BBD29E97-7FF0-45C5-A283-B5DE2CCAED33}"/>
              </a:ext>
            </a:extLst>
          </p:cNvPr>
          <p:cNvSpPr txBox="1"/>
          <p:nvPr/>
        </p:nvSpPr>
        <p:spPr>
          <a:xfrm>
            <a:off x="1190658" y="139851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せん</a:t>
            </a:r>
          </a:p>
        </p:txBody>
      </p:sp>
      <p:sp>
        <p:nvSpPr>
          <p:cNvPr id="9" name="Google Shape;124;p26">
            <a:extLst>
              <a:ext uri="{FF2B5EF4-FFF2-40B4-BE49-F238E27FC236}">
                <a16:creationId xmlns:a16="http://schemas.microsoft.com/office/drawing/2014/main" id="{90FBDF50-2F3D-42CF-823B-B3E4C12220D7}"/>
              </a:ext>
            </a:extLst>
          </p:cNvPr>
          <p:cNvSpPr txBox="1"/>
          <p:nvPr/>
        </p:nvSpPr>
        <p:spPr>
          <a:xfrm>
            <a:off x="2922218" y="139851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a:t>
            </a:r>
          </a:p>
        </p:txBody>
      </p:sp>
      <p:sp>
        <p:nvSpPr>
          <p:cNvPr id="5" name="Google Shape;124;p26">
            <a:extLst>
              <a:ext uri="{FF2B5EF4-FFF2-40B4-BE49-F238E27FC236}">
                <a16:creationId xmlns:a16="http://schemas.microsoft.com/office/drawing/2014/main" id="{34E9D16E-0692-4CF4-9CAC-085CB4CDB2AE}"/>
              </a:ext>
            </a:extLst>
          </p:cNvPr>
          <p:cNvSpPr txBox="1"/>
          <p:nvPr/>
        </p:nvSpPr>
        <p:spPr>
          <a:xfrm>
            <a:off x="2922219" y="1722641"/>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いどう</a:t>
            </a:r>
          </a:p>
        </p:txBody>
      </p:sp>
      <p:sp>
        <p:nvSpPr>
          <p:cNvPr id="11" name="Google Shape;124;p26">
            <a:extLst>
              <a:ext uri="{FF2B5EF4-FFF2-40B4-BE49-F238E27FC236}">
                <a16:creationId xmlns:a16="http://schemas.microsoft.com/office/drawing/2014/main" id="{61B90B00-83AF-4043-A241-31B64899F1BF}"/>
              </a:ext>
            </a:extLst>
          </p:cNvPr>
          <p:cNvSpPr txBox="1"/>
          <p:nvPr/>
        </p:nvSpPr>
        <p:spPr>
          <a:xfrm>
            <a:off x="2760150" y="2063838"/>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a:t>
            </a:r>
          </a:p>
        </p:txBody>
      </p:sp>
      <p:sp>
        <p:nvSpPr>
          <p:cNvPr id="12" name="Google Shape;124;p26">
            <a:extLst>
              <a:ext uri="{FF2B5EF4-FFF2-40B4-BE49-F238E27FC236}">
                <a16:creationId xmlns:a16="http://schemas.microsoft.com/office/drawing/2014/main" id="{42986983-35B9-4532-9A6E-73783254299A}"/>
              </a:ext>
            </a:extLst>
          </p:cNvPr>
          <p:cNvSpPr txBox="1"/>
          <p:nvPr/>
        </p:nvSpPr>
        <p:spPr>
          <a:xfrm>
            <a:off x="3075754" y="2080898"/>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なか</a:t>
            </a:r>
          </a:p>
        </p:txBody>
      </p:sp>
      <p:sp>
        <p:nvSpPr>
          <p:cNvPr id="13" name="Google Shape;124;p26">
            <a:extLst>
              <a:ext uri="{FF2B5EF4-FFF2-40B4-BE49-F238E27FC236}">
                <a16:creationId xmlns:a16="http://schemas.microsoft.com/office/drawing/2014/main" id="{0141FA18-6151-4E56-997C-7C617D6153A0}"/>
              </a:ext>
            </a:extLst>
          </p:cNvPr>
          <p:cNvSpPr txBox="1"/>
          <p:nvPr/>
        </p:nvSpPr>
        <p:spPr>
          <a:xfrm>
            <a:off x="1395373" y="240503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お</a:t>
            </a:r>
          </a:p>
        </p:txBody>
      </p:sp>
      <p:sp>
        <p:nvSpPr>
          <p:cNvPr id="14" name="Google Shape;124;p26">
            <a:extLst>
              <a:ext uri="{FF2B5EF4-FFF2-40B4-BE49-F238E27FC236}">
                <a16:creationId xmlns:a16="http://schemas.microsoft.com/office/drawing/2014/main" id="{04198213-5CD1-42F8-9A11-90DCE6958C62}"/>
              </a:ext>
            </a:extLst>
          </p:cNvPr>
          <p:cNvSpPr txBox="1"/>
          <p:nvPr/>
        </p:nvSpPr>
        <p:spPr>
          <a:xfrm>
            <a:off x="1148008" y="1739704"/>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なか</a:t>
            </a:r>
          </a:p>
        </p:txBody>
      </p:sp>
      <p:sp>
        <p:nvSpPr>
          <p:cNvPr id="7" name="Google Shape;142;p27">
            <a:extLst>
              <a:ext uri="{FF2B5EF4-FFF2-40B4-BE49-F238E27FC236}">
                <a16:creationId xmlns:a16="http://schemas.microsoft.com/office/drawing/2014/main" id="{23590D93-73AC-433F-BD30-B2FD1A70340B}"/>
              </a:ext>
            </a:extLst>
          </p:cNvPr>
          <p:cNvSpPr txBox="1"/>
          <p:nvPr/>
        </p:nvSpPr>
        <p:spPr>
          <a:xfrm>
            <a:off x="564187" y="230092"/>
            <a:ext cx="678183" cy="369302"/>
          </a:xfrm>
          <a:prstGeom prst="rect">
            <a:avLst/>
          </a:prstGeom>
          <a:noFill/>
          <a:ln>
            <a:noFill/>
          </a:ln>
        </p:spPr>
        <p:txBody>
          <a:bodyPr spcFirstLastPara="1" wrap="square" lIns="91425" tIns="91425" rIns="91425" bIns="91425" anchor="t" anchorCtr="0">
            <a:spAutoFit/>
          </a:bodyPr>
          <a:lstStyle/>
          <a:p>
            <a:r>
              <a:rPr lang="ja" altLang="en-US" sz="1200" b="1">
                <a:solidFill>
                  <a:schemeClr val="dk1"/>
                </a:solidFill>
              </a:rPr>
              <a:t>せん</a:t>
            </a:r>
            <a:endParaRPr lang="ja" altLang="en-US" sz="1200" b="1" dirty="0">
              <a:solidFill>
                <a:schemeClr val="dk1"/>
              </a:solidFill>
            </a:endParaRPr>
          </a:p>
        </p:txBody>
      </p:sp>
      <p:sp>
        <p:nvSpPr>
          <p:cNvPr id="16" name="Google Shape;142;p27">
            <a:extLst>
              <a:ext uri="{FF2B5EF4-FFF2-40B4-BE49-F238E27FC236}">
                <a16:creationId xmlns:a16="http://schemas.microsoft.com/office/drawing/2014/main" id="{16F18606-577E-4210-B932-F3DB7F1C5278}"/>
              </a:ext>
            </a:extLst>
          </p:cNvPr>
          <p:cNvSpPr txBox="1"/>
          <p:nvPr/>
        </p:nvSpPr>
        <p:spPr>
          <a:xfrm>
            <a:off x="3498455" y="272741"/>
            <a:ext cx="678183" cy="369302"/>
          </a:xfrm>
          <a:prstGeom prst="rect">
            <a:avLst/>
          </a:prstGeom>
          <a:noFill/>
          <a:ln>
            <a:noFill/>
          </a:ln>
        </p:spPr>
        <p:txBody>
          <a:bodyPr spcFirstLastPara="1" wrap="square" lIns="91425" tIns="91425" rIns="91425" bIns="91425" anchor="t" anchorCtr="0">
            <a:spAutoFit/>
          </a:bodyPr>
          <a:lstStyle/>
          <a:p>
            <a:r>
              <a:rPr lang="ja" altLang="en-US" sz="1200" b="1">
                <a:solidFill>
                  <a:schemeClr val="dk1"/>
                </a:solidFill>
              </a:rPr>
              <a:t>ま</a:t>
            </a:r>
            <a:endParaRPr lang="ja" altLang="en-US" sz="1200" b="1" dirty="0">
              <a:solidFill>
                <a:schemeClr val="dk1"/>
              </a:solidFill>
            </a:endParaRPr>
          </a:p>
        </p:txBody>
      </p:sp>
      <p:sp>
        <p:nvSpPr>
          <p:cNvPr id="17" name="Google Shape;142;p27">
            <a:extLst>
              <a:ext uri="{FF2B5EF4-FFF2-40B4-BE49-F238E27FC236}">
                <a16:creationId xmlns:a16="http://schemas.microsoft.com/office/drawing/2014/main" id="{4DA636E0-0D24-4E3D-8F4F-7B66CC63FAB1}"/>
              </a:ext>
            </a:extLst>
          </p:cNvPr>
          <p:cNvSpPr txBox="1"/>
          <p:nvPr/>
        </p:nvSpPr>
        <p:spPr>
          <a:xfrm>
            <a:off x="5946522" y="272740"/>
            <a:ext cx="678183" cy="369302"/>
          </a:xfrm>
          <a:prstGeom prst="rect">
            <a:avLst/>
          </a:prstGeom>
          <a:noFill/>
          <a:ln>
            <a:noFill/>
          </a:ln>
        </p:spPr>
        <p:txBody>
          <a:bodyPr spcFirstLastPara="1" wrap="square" lIns="91425" tIns="91425" rIns="91425" bIns="91425" anchor="t" anchorCtr="0">
            <a:spAutoFit/>
          </a:bodyPr>
          <a:lstStyle/>
          <a:p>
            <a:r>
              <a:rPr lang="ja" altLang="en-US" sz="1200" b="1">
                <a:solidFill>
                  <a:schemeClr val="dk1"/>
                </a:solidFill>
              </a:rPr>
              <a:t>なか</a:t>
            </a:r>
            <a:endParaRPr lang="ja" altLang="en-US" sz="1200" b="1" dirty="0">
              <a:solidFill>
                <a:schemeClr val="dk1"/>
              </a:solidFill>
            </a:endParaRPr>
          </a:p>
        </p:txBody>
      </p:sp>
      <p:sp>
        <p:nvSpPr>
          <p:cNvPr id="18" name="Google Shape;142;p27">
            <a:extLst>
              <a:ext uri="{FF2B5EF4-FFF2-40B4-BE49-F238E27FC236}">
                <a16:creationId xmlns:a16="http://schemas.microsoft.com/office/drawing/2014/main" id="{5822E541-F85A-4D48-92DD-9F3051CD4DA8}"/>
              </a:ext>
            </a:extLst>
          </p:cNvPr>
          <p:cNvSpPr txBox="1"/>
          <p:nvPr/>
        </p:nvSpPr>
        <p:spPr>
          <a:xfrm>
            <a:off x="5306783" y="272741"/>
            <a:ext cx="678183" cy="369302"/>
          </a:xfrm>
          <a:prstGeom prst="rect">
            <a:avLst/>
          </a:prstGeom>
          <a:noFill/>
          <a:ln>
            <a:noFill/>
          </a:ln>
        </p:spPr>
        <p:txBody>
          <a:bodyPr spcFirstLastPara="1" wrap="square" lIns="91425" tIns="91425" rIns="91425" bIns="91425" anchor="t" anchorCtr="0">
            <a:spAutoFit/>
          </a:bodyPr>
          <a:lstStyle/>
          <a:p>
            <a:r>
              <a:rPr lang="ja" altLang="en-US" sz="1200" b="1">
                <a:solidFill>
                  <a:schemeClr val="dk1"/>
                </a:solidFill>
              </a:rPr>
              <a:t>ま</a:t>
            </a:r>
            <a:endParaRPr lang="ja" altLang="en-US" sz="1200" b="1" dirty="0">
              <a:solidFill>
                <a:schemeClr val="dk1"/>
              </a:solidFill>
            </a:endParaRPr>
          </a:p>
        </p:txBody>
      </p:sp>
      <p:sp>
        <p:nvSpPr>
          <p:cNvPr id="19" name="Google Shape;142;p27">
            <a:extLst>
              <a:ext uri="{FF2B5EF4-FFF2-40B4-BE49-F238E27FC236}">
                <a16:creationId xmlns:a16="http://schemas.microsoft.com/office/drawing/2014/main" id="{DBEBCA52-3DA1-4F24-8FC2-70D1BD2618CF}"/>
              </a:ext>
            </a:extLst>
          </p:cNvPr>
          <p:cNvSpPr txBox="1"/>
          <p:nvPr/>
        </p:nvSpPr>
        <p:spPr>
          <a:xfrm>
            <a:off x="4146723" y="272740"/>
            <a:ext cx="678183" cy="369302"/>
          </a:xfrm>
          <a:prstGeom prst="rect">
            <a:avLst/>
          </a:prstGeom>
          <a:noFill/>
          <a:ln>
            <a:noFill/>
          </a:ln>
        </p:spPr>
        <p:txBody>
          <a:bodyPr spcFirstLastPara="1" wrap="square" lIns="91425" tIns="91425" rIns="91425" bIns="91425" anchor="t" anchorCtr="0">
            <a:spAutoFit/>
          </a:bodyPr>
          <a:lstStyle/>
          <a:p>
            <a:r>
              <a:rPr lang="ja" altLang="en-US" sz="1200" b="1">
                <a:solidFill>
                  <a:schemeClr val="dk1"/>
                </a:solidFill>
              </a:rPr>
              <a:t>なか</a:t>
            </a:r>
            <a:endParaRPr lang="ja" altLang="en-US" sz="1200" b="1" dirty="0">
              <a:solidFill>
                <a:schemeClr val="dk1"/>
              </a:solidFill>
            </a:endParaRPr>
          </a:p>
        </p:txBody>
      </p:sp>
      <p:sp>
        <p:nvSpPr>
          <p:cNvPr id="20" name="正方形/長方形 19">
            <a:extLst>
              <a:ext uri="{FF2B5EF4-FFF2-40B4-BE49-F238E27FC236}">
                <a16:creationId xmlns:a16="http://schemas.microsoft.com/office/drawing/2014/main" id="{F38195CB-2B00-47D9-AD39-614A70D24EE8}"/>
              </a:ext>
            </a:extLst>
          </p:cNvPr>
          <p:cNvSpPr/>
          <p:nvPr/>
        </p:nvSpPr>
        <p:spPr>
          <a:xfrm>
            <a:off x="55418" y="180109"/>
            <a:ext cx="1274460" cy="837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移動スライド</a:t>
            </a:r>
          </a:p>
        </p:txBody>
      </p:sp>
    </p:spTree>
    <p:extLst>
      <p:ext uri="{BB962C8B-B14F-4D97-AF65-F5344CB8AC3E}">
        <p14:creationId xmlns:p14="http://schemas.microsoft.com/office/powerpoint/2010/main" val="3351413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7" descr="グラフィカル ユーザー インターフェイス, テキスト, アプリケーション&#10;&#10;説明は自動で生成されたものです">
            <a:extLst>
              <a:ext uri="{FF2B5EF4-FFF2-40B4-BE49-F238E27FC236}">
                <a16:creationId xmlns:a16="http://schemas.microsoft.com/office/drawing/2014/main" id="{57C564AE-A90D-4F77-8016-227273830E3B}"/>
              </a:ext>
            </a:extLst>
          </p:cNvPr>
          <p:cNvPicPr>
            <a:picLocks noChangeAspect="1"/>
          </p:cNvPicPr>
          <p:nvPr/>
        </p:nvPicPr>
        <p:blipFill>
          <a:blip r:embed="rId2"/>
          <a:stretch>
            <a:fillRect/>
          </a:stretch>
        </p:blipFill>
        <p:spPr>
          <a:xfrm>
            <a:off x="3626757" y="1023576"/>
            <a:ext cx="5373914" cy="2615562"/>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描いた線を消すには？</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3">
            <a:alphaModFix/>
          </a:blip>
          <a:srcRect/>
          <a:stretch/>
        </p:blipFill>
        <p:spPr>
          <a:xfrm>
            <a:off x="64737" y="14577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147418" y="1027447"/>
            <a:ext cx="2272742" cy="2117895"/>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線を消すには、ブロックパレットの「ペン」カテゴリの「全部消す」のブロックを左クリックすればいいよ。</a:t>
            </a:r>
          </a:p>
        </p:txBody>
      </p:sp>
      <p:sp>
        <p:nvSpPr>
          <p:cNvPr id="9" name="四角形: 角を丸くする 8">
            <a:extLst>
              <a:ext uri="{FF2B5EF4-FFF2-40B4-BE49-F238E27FC236}">
                <a16:creationId xmlns:a16="http://schemas.microsoft.com/office/drawing/2014/main" id="{E83C89DB-A97C-4126-AA66-286BE4B3503A}"/>
              </a:ext>
            </a:extLst>
          </p:cNvPr>
          <p:cNvSpPr/>
          <p:nvPr/>
        </p:nvSpPr>
        <p:spPr>
          <a:xfrm>
            <a:off x="3905180" y="1376028"/>
            <a:ext cx="521701" cy="229159"/>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1" name="図 13" descr="シャツ が含まれている画像&#10;&#10;説明は自動で生成されたものです">
            <a:extLst>
              <a:ext uri="{FF2B5EF4-FFF2-40B4-BE49-F238E27FC236}">
                <a16:creationId xmlns:a16="http://schemas.microsoft.com/office/drawing/2014/main" id="{B66357EF-8D24-4190-B1B5-EA9BE202B6C9}"/>
              </a:ext>
            </a:extLst>
          </p:cNvPr>
          <p:cNvPicPr>
            <a:picLocks noChangeAspect="1"/>
          </p:cNvPicPr>
          <p:nvPr/>
        </p:nvPicPr>
        <p:blipFill>
          <a:blip r:embed="rId4"/>
          <a:stretch>
            <a:fillRect/>
          </a:stretch>
        </p:blipFill>
        <p:spPr>
          <a:xfrm>
            <a:off x="4427876" y="1485402"/>
            <a:ext cx="450814" cy="685800"/>
          </a:xfrm>
          <a:prstGeom prst="rect">
            <a:avLst/>
          </a:prstGeom>
        </p:spPr>
      </p:pic>
      <p:sp>
        <p:nvSpPr>
          <p:cNvPr id="10" name="四角形: 角を丸くする 9">
            <a:extLst>
              <a:ext uri="{FF2B5EF4-FFF2-40B4-BE49-F238E27FC236}">
                <a16:creationId xmlns:a16="http://schemas.microsoft.com/office/drawing/2014/main" id="{5C5A6087-F291-4621-ABEE-62F461297701}"/>
              </a:ext>
            </a:extLst>
          </p:cNvPr>
          <p:cNvSpPr/>
          <p:nvPr/>
        </p:nvSpPr>
        <p:spPr>
          <a:xfrm>
            <a:off x="3623965" y="3317313"/>
            <a:ext cx="285844" cy="24730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Google Shape;124;p26">
            <a:extLst>
              <a:ext uri="{FF2B5EF4-FFF2-40B4-BE49-F238E27FC236}">
                <a16:creationId xmlns:a16="http://schemas.microsoft.com/office/drawing/2014/main" id="{0C13E225-D7B8-4C29-981B-749D21E31137}"/>
              </a:ext>
            </a:extLst>
          </p:cNvPr>
          <p:cNvSpPr txBox="1"/>
          <p:nvPr/>
        </p:nvSpPr>
        <p:spPr>
          <a:xfrm>
            <a:off x="1148009" y="1091435"/>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せん</a:t>
            </a:r>
          </a:p>
        </p:txBody>
      </p:sp>
      <p:sp>
        <p:nvSpPr>
          <p:cNvPr id="13" name="Google Shape;124;p26">
            <a:extLst>
              <a:ext uri="{FF2B5EF4-FFF2-40B4-BE49-F238E27FC236}">
                <a16:creationId xmlns:a16="http://schemas.microsoft.com/office/drawing/2014/main" id="{4D88D87D-F3C4-4871-88D9-326F84DBDDB1}"/>
              </a:ext>
            </a:extLst>
          </p:cNvPr>
          <p:cNvSpPr txBox="1"/>
          <p:nvPr/>
        </p:nvSpPr>
        <p:spPr>
          <a:xfrm>
            <a:off x="1557442" y="1108495"/>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け</a:t>
            </a:r>
          </a:p>
        </p:txBody>
      </p:sp>
      <p:sp>
        <p:nvSpPr>
          <p:cNvPr id="14" name="Google Shape;124;p26">
            <a:extLst>
              <a:ext uri="{FF2B5EF4-FFF2-40B4-BE49-F238E27FC236}">
                <a16:creationId xmlns:a16="http://schemas.microsoft.com/office/drawing/2014/main" id="{26E032E2-3D16-4C26-A6E4-99E80ABE9E8E}"/>
              </a:ext>
            </a:extLst>
          </p:cNvPr>
          <p:cNvSpPr txBox="1"/>
          <p:nvPr/>
        </p:nvSpPr>
        <p:spPr>
          <a:xfrm>
            <a:off x="2325128" y="1782353"/>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ぜんぶけ</a:t>
            </a:r>
          </a:p>
        </p:txBody>
      </p:sp>
      <p:sp>
        <p:nvSpPr>
          <p:cNvPr id="15" name="Google Shape;124;p26">
            <a:extLst>
              <a:ext uri="{FF2B5EF4-FFF2-40B4-BE49-F238E27FC236}">
                <a16:creationId xmlns:a16="http://schemas.microsoft.com/office/drawing/2014/main" id="{B0315A0C-C4AE-4AFF-BEC5-501C5F3E21BA}"/>
              </a:ext>
            </a:extLst>
          </p:cNvPr>
          <p:cNvSpPr txBox="1"/>
          <p:nvPr/>
        </p:nvSpPr>
        <p:spPr>
          <a:xfrm>
            <a:off x="2598083" y="2123547"/>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ひだり</a:t>
            </a:r>
          </a:p>
        </p:txBody>
      </p:sp>
      <p:sp>
        <p:nvSpPr>
          <p:cNvPr id="7" name="Google Shape;142;p27">
            <a:extLst>
              <a:ext uri="{FF2B5EF4-FFF2-40B4-BE49-F238E27FC236}">
                <a16:creationId xmlns:a16="http://schemas.microsoft.com/office/drawing/2014/main" id="{138E5667-44C3-47B7-BEFF-358F02DEFEDB}"/>
              </a:ext>
            </a:extLst>
          </p:cNvPr>
          <p:cNvSpPr txBox="1"/>
          <p:nvPr/>
        </p:nvSpPr>
        <p:spPr>
          <a:xfrm>
            <a:off x="3677582" y="24715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せん</a:t>
            </a:r>
            <a:endParaRPr lang="ja" altLang="en-US" b="1" dirty="0">
              <a:solidFill>
                <a:schemeClr val="dk1"/>
              </a:solidFill>
            </a:endParaRPr>
          </a:p>
        </p:txBody>
      </p:sp>
      <p:sp>
        <p:nvSpPr>
          <p:cNvPr id="17" name="Google Shape;142;p27">
            <a:extLst>
              <a:ext uri="{FF2B5EF4-FFF2-40B4-BE49-F238E27FC236}">
                <a16:creationId xmlns:a16="http://schemas.microsoft.com/office/drawing/2014/main" id="{7376B813-A21D-4D54-BF42-25656AEE0DD1}"/>
              </a:ext>
            </a:extLst>
          </p:cNvPr>
          <p:cNvSpPr txBox="1"/>
          <p:nvPr/>
        </p:nvSpPr>
        <p:spPr>
          <a:xfrm>
            <a:off x="2526052" y="24715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a:t>
            </a:r>
            <a:endParaRPr lang="ja" altLang="en-US" b="1" dirty="0">
              <a:solidFill>
                <a:schemeClr val="dk1"/>
              </a:solidFill>
            </a:endParaRPr>
          </a:p>
        </p:txBody>
      </p:sp>
      <p:sp>
        <p:nvSpPr>
          <p:cNvPr id="18" name="Google Shape;142;p27">
            <a:extLst>
              <a:ext uri="{FF2B5EF4-FFF2-40B4-BE49-F238E27FC236}">
                <a16:creationId xmlns:a16="http://schemas.microsoft.com/office/drawing/2014/main" id="{4DC943CC-5044-438E-9240-FBC3E4243B57}"/>
              </a:ext>
            </a:extLst>
          </p:cNvPr>
          <p:cNvSpPr txBox="1"/>
          <p:nvPr/>
        </p:nvSpPr>
        <p:spPr>
          <a:xfrm>
            <a:off x="4615865" y="247152"/>
            <a:ext cx="67818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け</a:t>
            </a:r>
            <a:endParaRPr lang="ja" altLang="en-US" b="1" dirty="0">
              <a:solidFill>
                <a:schemeClr val="dk1"/>
              </a:solidFill>
            </a:endParaRPr>
          </a:p>
        </p:txBody>
      </p:sp>
      <p:sp>
        <p:nvSpPr>
          <p:cNvPr id="16" name="正方形/長方形 15">
            <a:extLst>
              <a:ext uri="{FF2B5EF4-FFF2-40B4-BE49-F238E27FC236}">
                <a16:creationId xmlns:a16="http://schemas.microsoft.com/office/drawing/2014/main" id="{9C984EBD-3C4C-4B58-A17B-D416EF7E9589}"/>
              </a:ext>
            </a:extLst>
          </p:cNvPr>
          <p:cNvSpPr/>
          <p:nvPr/>
        </p:nvSpPr>
        <p:spPr>
          <a:xfrm>
            <a:off x="55418" y="180109"/>
            <a:ext cx="1274460" cy="837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移動スライド</a:t>
            </a:r>
          </a:p>
        </p:txBody>
      </p:sp>
    </p:spTree>
    <p:extLst>
      <p:ext uri="{BB962C8B-B14F-4D97-AF65-F5344CB8AC3E}">
        <p14:creationId xmlns:p14="http://schemas.microsoft.com/office/powerpoint/2010/main" val="976950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正四角形を描いてみよう！</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112362" y="1200620"/>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335650" y="1119068"/>
            <a:ext cx="3312781" cy="2210828"/>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ペンのつかい方はわかったかな？</a:t>
            </a:r>
          </a:p>
          <a:p>
            <a:pPr>
              <a:lnSpc>
                <a:spcPct val="150000"/>
              </a:lnSpc>
            </a:pPr>
            <a:r>
              <a:rPr lang="ja" altLang="en-US" sz="1500" b="1">
                <a:solidFill>
                  <a:schemeClr val="dk2"/>
                </a:solidFill>
              </a:rPr>
              <a:t>じゃあつぎは、正四角形（正方形）を描いてみよう。</a:t>
            </a:r>
          </a:p>
          <a:p>
            <a:pPr>
              <a:lnSpc>
                <a:spcPct val="150000"/>
              </a:lnSpc>
            </a:pPr>
            <a:r>
              <a:rPr lang="ja" altLang="en-US" sz="1500" b="1">
                <a:solidFill>
                  <a:schemeClr val="dk2"/>
                </a:solidFill>
              </a:rPr>
              <a:t>ペンの太さは、ブロックパレットの「ペンの太さを1にする」を左クリックして、もとにもどしておいてね。</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152164" y="3155100"/>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331767" y="3418362"/>
            <a:ext cx="3314350" cy="146867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四角形か。</a:t>
            </a:r>
            <a:endParaRPr lang="ja-JP">
              <a:solidFill>
                <a:schemeClr val="dk2"/>
              </a:solidFill>
            </a:endParaRPr>
          </a:p>
          <a:p>
            <a:pPr>
              <a:lnSpc>
                <a:spcPct val="150000"/>
              </a:lnSpc>
            </a:pPr>
            <a:r>
              <a:rPr lang="ja" altLang="en-US" sz="1500" b="1">
                <a:solidFill>
                  <a:schemeClr val="dk2"/>
                </a:solidFill>
              </a:rPr>
              <a:t>とちゅうで曲がらないといけないよね。</a:t>
            </a:r>
          </a:p>
        </p:txBody>
      </p:sp>
      <p:sp>
        <p:nvSpPr>
          <p:cNvPr id="7" name="正方形/長方形 6">
            <a:extLst>
              <a:ext uri="{FF2B5EF4-FFF2-40B4-BE49-F238E27FC236}">
                <a16:creationId xmlns:a16="http://schemas.microsoft.com/office/drawing/2014/main" id="{816FE4B0-BA06-4C4A-AF68-B1B5F9210FEE}"/>
              </a:ext>
            </a:extLst>
          </p:cNvPr>
          <p:cNvSpPr/>
          <p:nvPr/>
        </p:nvSpPr>
        <p:spPr>
          <a:xfrm>
            <a:off x="5581650" y="1857375"/>
            <a:ext cx="1790700" cy="161925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Google Shape;124;p26">
            <a:extLst>
              <a:ext uri="{FF2B5EF4-FFF2-40B4-BE49-F238E27FC236}">
                <a16:creationId xmlns:a16="http://schemas.microsoft.com/office/drawing/2014/main" id="{3C3AAB54-1C76-4412-9BD4-097C26657AED}"/>
              </a:ext>
            </a:extLst>
          </p:cNvPr>
          <p:cNvSpPr txBox="1"/>
          <p:nvPr/>
        </p:nvSpPr>
        <p:spPr>
          <a:xfrm>
            <a:off x="1574500" y="176529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p:txBody>
      </p:sp>
      <p:sp>
        <p:nvSpPr>
          <p:cNvPr id="10" name="Google Shape;124;p26">
            <a:extLst>
              <a:ext uri="{FF2B5EF4-FFF2-40B4-BE49-F238E27FC236}">
                <a16:creationId xmlns:a16="http://schemas.microsoft.com/office/drawing/2014/main" id="{2DAED3CC-A67E-4D54-AA4B-9F1EE82E7734}"/>
              </a:ext>
            </a:extLst>
          </p:cNvPr>
          <p:cNvSpPr txBox="1"/>
          <p:nvPr/>
        </p:nvSpPr>
        <p:spPr>
          <a:xfrm>
            <a:off x="1890104" y="2089426"/>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ふと</a:t>
            </a:r>
          </a:p>
        </p:txBody>
      </p:sp>
      <p:sp>
        <p:nvSpPr>
          <p:cNvPr id="12" name="Google Shape;124;p26">
            <a:extLst>
              <a:ext uri="{FF2B5EF4-FFF2-40B4-BE49-F238E27FC236}">
                <a16:creationId xmlns:a16="http://schemas.microsoft.com/office/drawing/2014/main" id="{373E869A-4FDA-445D-9302-C3F542A8BABC}"/>
              </a:ext>
            </a:extLst>
          </p:cNvPr>
          <p:cNvSpPr txBox="1"/>
          <p:nvPr/>
        </p:nvSpPr>
        <p:spPr>
          <a:xfrm>
            <a:off x="2103350" y="243061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ふと</a:t>
            </a:r>
          </a:p>
        </p:txBody>
      </p:sp>
      <p:sp>
        <p:nvSpPr>
          <p:cNvPr id="13" name="Google Shape;124;p26">
            <a:extLst>
              <a:ext uri="{FF2B5EF4-FFF2-40B4-BE49-F238E27FC236}">
                <a16:creationId xmlns:a16="http://schemas.microsoft.com/office/drawing/2014/main" id="{FA3AA623-7380-4538-BFE2-0A2A41D25193}"/>
              </a:ext>
            </a:extLst>
          </p:cNvPr>
          <p:cNvSpPr txBox="1"/>
          <p:nvPr/>
        </p:nvSpPr>
        <p:spPr>
          <a:xfrm>
            <a:off x="3681372" y="241355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ひだり</a:t>
            </a:r>
          </a:p>
        </p:txBody>
      </p:sp>
      <p:sp>
        <p:nvSpPr>
          <p:cNvPr id="14" name="Google Shape;124;p26">
            <a:extLst>
              <a:ext uri="{FF2B5EF4-FFF2-40B4-BE49-F238E27FC236}">
                <a16:creationId xmlns:a16="http://schemas.microsoft.com/office/drawing/2014/main" id="{37840A0C-4B48-4920-801A-9E605965A7C5}"/>
              </a:ext>
            </a:extLst>
          </p:cNvPr>
          <p:cNvSpPr txBox="1"/>
          <p:nvPr/>
        </p:nvSpPr>
        <p:spPr>
          <a:xfrm>
            <a:off x="2649260" y="1407036"/>
            <a:ext cx="1171439" cy="33117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せいしかくけい</a:t>
            </a:r>
          </a:p>
        </p:txBody>
      </p:sp>
      <p:sp>
        <p:nvSpPr>
          <p:cNvPr id="15" name="Google Shape;124;p26">
            <a:extLst>
              <a:ext uri="{FF2B5EF4-FFF2-40B4-BE49-F238E27FC236}">
                <a16:creationId xmlns:a16="http://schemas.microsoft.com/office/drawing/2014/main" id="{BE35DA99-C997-4F73-89F2-5FC91DCF360A}"/>
              </a:ext>
            </a:extLst>
          </p:cNvPr>
          <p:cNvSpPr txBox="1"/>
          <p:nvPr/>
        </p:nvSpPr>
        <p:spPr>
          <a:xfrm>
            <a:off x="3553424" y="1407036"/>
            <a:ext cx="1171439" cy="33117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せいほうけい</a:t>
            </a:r>
          </a:p>
        </p:txBody>
      </p:sp>
      <p:sp>
        <p:nvSpPr>
          <p:cNvPr id="16" name="Google Shape;124;p26">
            <a:extLst>
              <a:ext uri="{FF2B5EF4-FFF2-40B4-BE49-F238E27FC236}">
                <a16:creationId xmlns:a16="http://schemas.microsoft.com/office/drawing/2014/main" id="{8BF39D12-F987-484F-8AB9-3B1CE5522DAD}"/>
              </a:ext>
            </a:extLst>
          </p:cNvPr>
          <p:cNvSpPr txBox="1"/>
          <p:nvPr/>
        </p:nvSpPr>
        <p:spPr>
          <a:xfrm>
            <a:off x="2461603" y="1074372"/>
            <a:ext cx="1171439" cy="33117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かた</a:t>
            </a:r>
          </a:p>
        </p:txBody>
      </p:sp>
      <p:sp>
        <p:nvSpPr>
          <p:cNvPr id="17" name="Google Shape;124;p26">
            <a:extLst>
              <a:ext uri="{FF2B5EF4-FFF2-40B4-BE49-F238E27FC236}">
                <a16:creationId xmlns:a16="http://schemas.microsoft.com/office/drawing/2014/main" id="{1CEF03DA-A2F7-4C55-B758-8202D0E6DA61}"/>
              </a:ext>
            </a:extLst>
          </p:cNvPr>
          <p:cNvSpPr txBox="1"/>
          <p:nvPr/>
        </p:nvSpPr>
        <p:spPr>
          <a:xfrm>
            <a:off x="1335663" y="3479789"/>
            <a:ext cx="1171439" cy="33117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しかくけい</a:t>
            </a:r>
          </a:p>
        </p:txBody>
      </p:sp>
      <p:sp>
        <p:nvSpPr>
          <p:cNvPr id="18" name="Google Shape;124;p26">
            <a:extLst>
              <a:ext uri="{FF2B5EF4-FFF2-40B4-BE49-F238E27FC236}">
                <a16:creationId xmlns:a16="http://schemas.microsoft.com/office/drawing/2014/main" id="{94C2D7D2-03B1-4156-A809-BFDE88258F72}"/>
              </a:ext>
            </a:extLst>
          </p:cNvPr>
          <p:cNvSpPr txBox="1"/>
          <p:nvPr/>
        </p:nvSpPr>
        <p:spPr>
          <a:xfrm>
            <a:off x="2325125" y="3846572"/>
            <a:ext cx="1171439" cy="33117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a:t>
            </a:r>
          </a:p>
        </p:txBody>
      </p:sp>
      <p:sp>
        <p:nvSpPr>
          <p:cNvPr id="8" name="Google Shape;142;p27">
            <a:extLst>
              <a:ext uri="{FF2B5EF4-FFF2-40B4-BE49-F238E27FC236}">
                <a16:creationId xmlns:a16="http://schemas.microsoft.com/office/drawing/2014/main" id="{52067368-DE86-4444-8086-C094F3C69936}"/>
              </a:ext>
            </a:extLst>
          </p:cNvPr>
          <p:cNvSpPr txBox="1"/>
          <p:nvPr/>
        </p:nvSpPr>
        <p:spPr>
          <a:xfrm>
            <a:off x="2150739" y="238622"/>
            <a:ext cx="1983250"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せいしかくけい</a:t>
            </a:r>
            <a:endParaRPr lang="ja" altLang="en-US" b="1" dirty="0">
              <a:solidFill>
                <a:schemeClr val="dk1"/>
              </a:solidFill>
            </a:endParaRPr>
          </a:p>
        </p:txBody>
      </p:sp>
      <p:sp>
        <p:nvSpPr>
          <p:cNvPr id="20" name="Google Shape;142;p27">
            <a:extLst>
              <a:ext uri="{FF2B5EF4-FFF2-40B4-BE49-F238E27FC236}">
                <a16:creationId xmlns:a16="http://schemas.microsoft.com/office/drawing/2014/main" id="{D7F185AA-C8CC-480F-B9A7-74CB84F6C999}"/>
              </a:ext>
            </a:extLst>
          </p:cNvPr>
          <p:cNvSpPr txBox="1"/>
          <p:nvPr/>
        </p:nvSpPr>
        <p:spPr>
          <a:xfrm>
            <a:off x="4180843" y="238622"/>
            <a:ext cx="473467"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a:t>
            </a:r>
            <a:endParaRPr lang="ja" altLang="en-US" b="1" dirty="0">
              <a:solidFill>
                <a:schemeClr val="dk1"/>
              </a:solidFill>
            </a:endParaRPr>
          </a:p>
        </p:txBody>
      </p:sp>
      <p:pic>
        <p:nvPicPr>
          <p:cNvPr id="9" name="図 8" descr="抽象, 挿絵 が含まれている画像&#10;&#10;説明は自動で生成されたものです">
            <a:extLst>
              <a:ext uri="{FF2B5EF4-FFF2-40B4-BE49-F238E27FC236}">
                <a16:creationId xmlns:a16="http://schemas.microsoft.com/office/drawing/2014/main" id="{920EFC7E-B4CD-498B-BAAB-CE6823FAD7A0}"/>
              </a:ext>
            </a:extLst>
          </p:cNvPr>
          <p:cNvPicPr>
            <a:picLocks noChangeAspect="1"/>
          </p:cNvPicPr>
          <p:nvPr/>
        </p:nvPicPr>
        <p:blipFill>
          <a:blip r:embed="rId4"/>
          <a:stretch>
            <a:fillRect/>
          </a:stretch>
        </p:blipFill>
        <p:spPr>
          <a:xfrm>
            <a:off x="5099279" y="3618102"/>
            <a:ext cx="897960" cy="1076195"/>
          </a:xfrm>
          <a:prstGeom prst="rect">
            <a:avLst/>
          </a:prstGeom>
        </p:spPr>
      </p:pic>
    </p:spTree>
    <p:extLst>
      <p:ext uri="{BB962C8B-B14F-4D97-AF65-F5344CB8AC3E}">
        <p14:creationId xmlns:p14="http://schemas.microsoft.com/office/powerpoint/2010/main" val="2206464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「ペン」を下して１００歩動かした次は...</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131412" y="3334220"/>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325129" y="3109793"/>
            <a:ext cx="2542001" cy="172056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ということは、ネコの向きを、進行方向である真上にしないといけないね。</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133114" y="1183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331767" y="1071130"/>
            <a:ext cx="2538290" cy="1897304"/>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まずはペンを下して、10歩だとみじかすぎるから100歩動かすにするね。</a:t>
            </a:r>
          </a:p>
          <a:p>
            <a:pPr>
              <a:lnSpc>
                <a:spcPct val="150000"/>
              </a:lnSpc>
            </a:pPr>
            <a:r>
              <a:rPr lang="ja" altLang="en-US" sz="1500" b="1">
                <a:solidFill>
                  <a:schemeClr val="dk2"/>
                </a:solidFill>
              </a:rPr>
              <a:t>それで、そのつぎは、ネコを真上に動かしたいから...。</a:t>
            </a:r>
          </a:p>
        </p:txBody>
      </p:sp>
      <p:pic>
        <p:nvPicPr>
          <p:cNvPr id="9" name="図 9" descr="グラフィカル ユーザー インターフェイス, テキスト, アプリケーション&#10;&#10;説明は自動で生成されたものです">
            <a:extLst>
              <a:ext uri="{FF2B5EF4-FFF2-40B4-BE49-F238E27FC236}">
                <a16:creationId xmlns:a16="http://schemas.microsoft.com/office/drawing/2014/main" id="{3B819CDA-BD78-4F52-BD41-E9391845BB77}"/>
              </a:ext>
            </a:extLst>
          </p:cNvPr>
          <p:cNvPicPr>
            <a:picLocks noChangeAspect="1"/>
          </p:cNvPicPr>
          <p:nvPr/>
        </p:nvPicPr>
        <p:blipFill>
          <a:blip r:embed="rId4"/>
          <a:stretch>
            <a:fillRect/>
          </a:stretch>
        </p:blipFill>
        <p:spPr>
          <a:xfrm>
            <a:off x="4076700" y="1070693"/>
            <a:ext cx="4943475" cy="2449664"/>
          </a:xfrm>
          <a:prstGeom prst="rect">
            <a:avLst/>
          </a:prstGeom>
        </p:spPr>
      </p:pic>
      <p:sp>
        <p:nvSpPr>
          <p:cNvPr id="5" name="Google Shape;124;p26">
            <a:extLst>
              <a:ext uri="{FF2B5EF4-FFF2-40B4-BE49-F238E27FC236}">
                <a16:creationId xmlns:a16="http://schemas.microsoft.com/office/drawing/2014/main" id="{62238651-1A89-4D87-9835-59AA65AC901E}"/>
              </a:ext>
            </a:extLst>
          </p:cNvPr>
          <p:cNvSpPr txBox="1"/>
          <p:nvPr/>
        </p:nvSpPr>
        <p:spPr>
          <a:xfrm>
            <a:off x="2444546" y="1023196"/>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おろ</a:t>
            </a:r>
          </a:p>
        </p:txBody>
      </p:sp>
      <p:sp>
        <p:nvSpPr>
          <p:cNvPr id="10" name="Google Shape;124;p26">
            <a:extLst>
              <a:ext uri="{FF2B5EF4-FFF2-40B4-BE49-F238E27FC236}">
                <a16:creationId xmlns:a16="http://schemas.microsoft.com/office/drawing/2014/main" id="{892FFAD5-5CC0-486C-BDA4-26F4DA346612}"/>
              </a:ext>
            </a:extLst>
          </p:cNvPr>
          <p:cNvSpPr txBox="1"/>
          <p:nvPr/>
        </p:nvSpPr>
        <p:spPr>
          <a:xfrm>
            <a:off x="3476657" y="1023196"/>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ぽ</a:t>
            </a:r>
          </a:p>
        </p:txBody>
      </p:sp>
      <p:sp>
        <p:nvSpPr>
          <p:cNvPr id="12" name="Google Shape;124;p26">
            <a:extLst>
              <a:ext uri="{FF2B5EF4-FFF2-40B4-BE49-F238E27FC236}">
                <a16:creationId xmlns:a16="http://schemas.microsoft.com/office/drawing/2014/main" id="{D01DB348-3253-4456-B11D-A17B5C8C6151}"/>
              </a:ext>
            </a:extLst>
          </p:cNvPr>
          <p:cNvSpPr txBox="1"/>
          <p:nvPr/>
        </p:nvSpPr>
        <p:spPr>
          <a:xfrm>
            <a:off x="1361254" y="1731173"/>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ぽうご</a:t>
            </a:r>
          </a:p>
        </p:txBody>
      </p:sp>
      <p:sp>
        <p:nvSpPr>
          <p:cNvPr id="13" name="Google Shape;124;p26">
            <a:extLst>
              <a:ext uri="{FF2B5EF4-FFF2-40B4-BE49-F238E27FC236}">
                <a16:creationId xmlns:a16="http://schemas.microsoft.com/office/drawing/2014/main" id="{E8D5229B-B7C6-4430-AA8F-979AE78D5F71}"/>
              </a:ext>
            </a:extLst>
          </p:cNvPr>
          <p:cNvSpPr txBox="1"/>
          <p:nvPr/>
        </p:nvSpPr>
        <p:spPr>
          <a:xfrm>
            <a:off x="1557440" y="2413561"/>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まうえ</a:t>
            </a:r>
          </a:p>
        </p:txBody>
      </p:sp>
      <p:sp>
        <p:nvSpPr>
          <p:cNvPr id="14" name="Google Shape;124;p26">
            <a:extLst>
              <a:ext uri="{FF2B5EF4-FFF2-40B4-BE49-F238E27FC236}">
                <a16:creationId xmlns:a16="http://schemas.microsoft.com/office/drawing/2014/main" id="{0307B5EF-6B2E-4254-A4BD-BEEE956A7379}"/>
              </a:ext>
            </a:extLst>
          </p:cNvPr>
          <p:cNvSpPr txBox="1"/>
          <p:nvPr/>
        </p:nvSpPr>
        <p:spPr>
          <a:xfrm>
            <a:off x="2077760" y="2413561"/>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うご</a:t>
            </a:r>
          </a:p>
        </p:txBody>
      </p:sp>
      <p:sp>
        <p:nvSpPr>
          <p:cNvPr id="7" name="矢印: 上 6">
            <a:extLst>
              <a:ext uri="{FF2B5EF4-FFF2-40B4-BE49-F238E27FC236}">
                <a16:creationId xmlns:a16="http://schemas.microsoft.com/office/drawing/2014/main" id="{F90AF8CA-A529-4BD0-8AF8-E7C2704C144F}"/>
              </a:ext>
            </a:extLst>
          </p:cNvPr>
          <p:cNvSpPr/>
          <p:nvPr/>
        </p:nvSpPr>
        <p:spPr>
          <a:xfrm>
            <a:off x="6990996" y="1766942"/>
            <a:ext cx="358254" cy="571500"/>
          </a:xfrm>
          <a:prstGeom prst="up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Google Shape;124;p26">
            <a:extLst>
              <a:ext uri="{FF2B5EF4-FFF2-40B4-BE49-F238E27FC236}">
                <a16:creationId xmlns:a16="http://schemas.microsoft.com/office/drawing/2014/main" id="{9020743F-C3AB-41EC-8F88-1B1AD10FBEA0}"/>
              </a:ext>
            </a:extLst>
          </p:cNvPr>
          <p:cNvSpPr txBox="1"/>
          <p:nvPr/>
        </p:nvSpPr>
        <p:spPr>
          <a:xfrm>
            <a:off x="3271939" y="3334784"/>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6" name="Google Shape;124;p26">
            <a:extLst>
              <a:ext uri="{FF2B5EF4-FFF2-40B4-BE49-F238E27FC236}">
                <a16:creationId xmlns:a16="http://schemas.microsoft.com/office/drawing/2014/main" id="{195E647C-4F99-456E-B926-54BDC054D35E}"/>
              </a:ext>
            </a:extLst>
          </p:cNvPr>
          <p:cNvSpPr txBox="1"/>
          <p:nvPr/>
        </p:nvSpPr>
        <p:spPr>
          <a:xfrm>
            <a:off x="3050164" y="365891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まうえ</a:t>
            </a:r>
          </a:p>
        </p:txBody>
      </p:sp>
      <p:sp>
        <p:nvSpPr>
          <p:cNvPr id="17" name="Google Shape;124;p26">
            <a:extLst>
              <a:ext uri="{FF2B5EF4-FFF2-40B4-BE49-F238E27FC236}">
                <a16:creationId xmlns:a16="http://schemas.microsoft.com/office/drawing/2014/main" id="{E6AF3E5E-268D-4162-B22D-84686795650B}"/>
              </a:ext>
            </a:extLst>
          </p:cNvPr>
          <p:cNvSpPr txBox="1"/>
          <p:nvPr/>
        </p:nvSpPr>
        <p:spPr>
          <a:xfrm>
            <a:off x="1642739" y="3658919"/>
            <a:ext cx="1487043" cy="41647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しんこうほうこう</a:t>
            </a:r>
          </a:p>
        </p:txBody>
      </p:sp>
      <p:sp>
        <p:nvSpPr>
          <p:cNvPr id="20" name="四角形: 角を丸くする 19">
            <a:extLst>
              <a:ext uri="{FF2B5EF4-FFF2-40B4-BE49-F238E27FC236}">
                <a16:creationId xmlns:a16="http://schemas.microsoft.com/office/drawing/2014/main" id="{C375BE07-8F99-46F1-9E54-F5383F9D1048}"/>
              </a:ext>
            </a:extLst>
          </p:cNvPr>
          <p:cNvSpPr/>
          <p:nvPr/>
        </p:nvSpPr>
        <p:spPr>
          <a:xfrm>
            <a:off x="4152535" y="1729300"/>
            <a:ext cx="819916" cy="503494"/>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Google Shape;142;p27">
            <a:extLst>
              <a:ext uri="{FF2B5EF4-FFF2-40B4-BE49-F238E27FC236}">
                <a16:creationId xmlns:a16="http://schemas.microsoft.com/office/drawing/2014/main" id="{B4D231F7-8D6A-47FD-BEEE-100A133BC657}"/>
              </a:ext>
            </a:extLst>
          </p:cNvPr>
          <p:cNvSpPr txBox="1"/>
          <p:nvPr/>
        </p:nvSpPr>
        <p:spPr>
          <a:xfrm>
            <a:off x="2696649" y="272741"/>
            <a:ext cx="109614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おろ</a:t>
            </a:r>
            <a:endParaRPr lang="ja" altLang="en-US" b="1" dirty="0">
              <a:solidFill>
                <a:schemeClr val="dk1"/>
              </a:solidFill>
            </a:endParaRPr>
          </a:p>
        </p:txBody>
      </p:sp>
      <p:sp>
        <p:nvSpPr>
          <p:cNvPr id="21" name="Google Shape;142;p27">
            <a:extLst>
              <a:ext uri="{FF2B5EF4-FFF2-40B4-BE49-F238E27FC236}">
                <a16:creationId xmlns:a16="http://schemas.microsoft.com/office/drawing/2014/main" id="{A369E262-18A4-4ED6-AF1A-B04DE8817BC6}"/>
              </a:ext>
            </a:extLst>
          </p:cNvPr>
          <p:cNvSpPr txBox="1"/>
          <p:nvPr/>
        </p:nvSpPr>
        <p:spPr>
          <a:xfrm>
            <a:off x="5221484" y="238621"/>
            <a:ext cx="72936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ぽ</a:t>
            </a:r>
            <a:endParaRPr lang="ja" altLang="en-US" b="1" dirty="0">
              <a:solidFill>
                <a:schemeClr val="dk1"/>
              </a:solidFill>
            </a:endParaRPr>
          </a:p>
        </p:txBody>
      </p:sp>
      <p:sp>
        <p:nvSpPr>
          <p:cNvPr id="22" name="Google Shape;142;p27">
            <a:extLst>
              <a:ext uri="{FF2B5EF4-FFF2-40B4-BE49-F238E27FC236}">
                <a16:creationId xmlns:a16="http://schemas.microsoft.com/office/drawing/2014/main" id="{C3E13988-AF52-4E3F-A3DF-ED0ED8DE7568}"/>
              </a:ext>
            </a:extLst>
          </p:cNvPr>
          <p:cNvSpPr txBox="1"/>
          <p:nvPr/>
        </p:nvSpPr>
        <p:spPr>
          <a:xfrm>
            <a:off x="7149230" y="272740"/>
            <a:ext cx="109614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つぎ</a:t>
            </a:r>
            <a:endParaRPr lang="ja" altLang="en-US" b="1" dirty="0">
              <a:solidFill>
                <a:schemeClr val="dk1"/>
              </a:solidFill>
            </a:endParaRPr>
          </a:p>
        </p:txBody>
      </p:sp>
      <p:sp>
        <p:nvSpPr>
          <p:cNvPr id="23" name="Google Shape;142;p27">
            <a:extLst>
              <a:ext uri="{FF2B5EF4-FFF2-40B4-BE49-F238E27FC236}">
                <a16:creationId xmlns:a16="http://schemas.microsoft.com/office/drawing/2014/main" id="{9C84FBFE-3E3F-4469-BCBD-271E7EE8CBE4}"/>
              </a:ext>
            </a:extLst>
          </p:cNvPr>
          <p:cNvSpPr txBox="1"/>
          <p:nvPr/>
        </p:nvSpPr>
        <p:spPr>
          <a:xfrm>
            <a:off x="5537089" y="238621"/>
            <a:ext cx="109614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うご</a:t>
            </a:r>
            <a:endParaRPr lang="ja" altLang="en-US" b="1" dirty="0">
              <a:solidFill>
                <a:schemeClr val="dk1"/>
              </a:solidFill>
            </a:endParaRPr>
          </a:p>
        </p:txBody>
      </p:sp>
    </p:spTree>
    <p:extLst>
      <p:ext uri="{BB962C8B-B14F-4D97-AF65-F5344CB8AC3E}">
        <p14:creationId xmlns:p14="http://schemas.microsoft.com/office/powerpoint/2010/main" val="1699587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真上は０度だね</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2">
            <a:alphaModFix/>
          </a:blip>
          <a:srcRect/>
          <a:stretch/>
        </p:blipFill>
        <p:spPr>
          <a:xfrm>
            <a:off x="476014" y="1183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74667" y="1080655"/>
            <a:ext cx="2538290" cy="158297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真上の向きは0度だね。</a:t>
            </a:r>
          </a:p>
          <a:p>
            <a:pPr>
              <a:lnSpc>
                <a:spcPct val="150000"/>
              </a:lnSpc>
            </a:pPr>
            <a:r>
              <a:rPr lang="ja" altLang="en-US" sz="1500" b="1">
                <a:solidFill>
                  <a:schemeClr val="dk2"/>
                </a:solidFill>
              </a:rPr>
              <a:t>だから、0度に向けよう。</a:t>
            </a:r>
          </a:p>
        </p:txBody>
      </p:sp>
      <p:pic>
        <p:nvPicPr>
          <p:cNvPr id="5" name="図 6" descr="グラフィカル ユーザー インターフェイス&#10;&#10;説明は自動で生成されたものです">
            <a:extLst>
              <a:ext uri="{FF2B5EF4-FFF2-40B4-BE49-F238E27FC236}">
                <a16:creationId xmlns:a16="http://schemas.microsoft.com/office/drawing/2014/main" id="{496785C5-943C-4CA8-9232-3A40D1B60C46}"/>
              </a:ext>
            </a:extLst>
          </p:cNvPr>
          <p:cNvPicPr>
            <a:picLocks noChangeAspect="1"/>
          </p:cNvPicPr>
          <p:nvPr/>
        </p:nvPicPr>
        <p:blipFill>
          <a:blip r:embed="rId3"/>
          <a:stretch>
            <a:fillRect/>
          </a:stretch>
        </p:blipFill>
        <p:spPr>
          <a:xfrm>
            <a:off x="4791075" y="1080232"/>
            <a:ext cx="3305175" cy="3611686"/>
          </a:xfrm>
          <a:prstGeom prst="rect">
            <a:avLst/>
          </a:prstGeom>
        </p:spPr>
      </p:pic>
      <p:pic>
        <p:nvPicPr>
          <p:cNvPr id="3" name="図 5"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EF0954A1-E65D-48DB-87E9-6195D4BE1AE1}"/>
              </a:ext>
            </a:extLst>
          </p:cNvPr>
          <p:cNvPicPr>
            <a:picLocks noChangeAspect="1"/>
          </p:cNvPicPr>
          <p:nvPr/>
        </p:nvPicPr>
        <p:blipFill>
          <a:blip r:embed="rId4"/>
          <a:stretch>
            <a:fillRect/>
          </a:stretch>
        </p:blipFill>
        <p:spPr>
          <a:xfrm>
            <a:off x="1672998" y="2755446"/>
            <a:ext cx="1933575" cy="2190750"/>
          </a:xfrm>
          <a:prstGeom prst="rect">
            <a:avLst/>
          </a:prstGeom>
        </p:spPr>
      </p:pic>
      <p:sp>
        <p:nvSpPr>
          <p:cNvPr id="6" name="Google Shape;124;p26">
            <a:extLst>
              <a:ext uri="{FF2B5EF4-FFF2-40B4-BE49-F238E27FC236}">
                <a16:creationId xmlns:a16="http://schemas.microsoft.com/office/drawing/2014/main" id="{F4E67C9C-A74A-488C-BCBC-8FCEB0A6B6AC}"/>
              </a:ext>
            </a:extLst>
          </p:cNvPr>
          <p:cNvSpPr txBox="1"/>
          <p:nvPr/>
        </p:nvSpPr>
        <p:spPr>
          <a:xfrm>
            <a:off x="1676858" y="135585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まうえ</a:t>
            </a:r>
          </a:p>
        </p:txBody>
      </p:sp>
      <p:sp>
        <p:nvSpPr>
          <p:cNvPr id="8" name="Google Shape;124;p26">
            <a:extLst>
              <a:ext uri="{FF2B5EF4-FFF2-40B4-BE49-F238E27FC236}">
                <a16:creationId xmlns:a16="http://schemas.microsoft.com/office/drawing/2014/main" id="{49C0ACA8-04B8-4FB9-A2F2-5763DBF91ED2}"/>
              </a:ext>
            </a:extLst>
          </p:cNvPr>
          <p:cNvSpPr txBox="1"/>
          <p:nvPr/>
        </p:nvSpPr>
        <p:spPr>
          <a:xfrm>
            <a:off x="2282476" y="135585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0" name="Google Shape;124;p26">
            <a:extLst>
              <a:ext uri="{FF2B5EF4-FFF2-40B4-BE49-F238E27FC236}">
                <a16:creationId xmlns:a16="http://schemas.microsoft.com/office/drawing/2014/main" id="{2B9A3669-B420-4622-861E-3B01144AC1B8}"/>
              </a:ext>
            </a:extLst>
          </p:cNvPr>
          <p:cNvSpPr txBox="1"/>
          <p:nvPr/>
        </p:nvSpPr>
        <p:spPr>
          <a:xfrm>
            <a:off x="2947805" y="137291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ど</a:t>
            </a:r>
          </a:p>
        </p:txBody>
      </p:sp>
      <p:sp>
        <p:nvSpPr>
          <p:cNvPr id="13" name="Google Shape;124;p26">
            <a:extLst>
              <a:ext uri="{FF2B5EF4-FFF2-40B4-BE49-F238E27FC236}">
                <a16:creationId xmlns:a16="http://schemas.microsoft.com/office/drawing/2014/main" id="{92C7989F-C393-4833-9109-D5C03EFC3A37}"/>
              </a:ext>
            </a:extLst>
          </p:cNvPr>
          <p:cNvSpPr txBox="1"/>
          <p:nvPr/>
        </p:nvSpPr>
        <p:spPr>
          <a:xfrm>
            <a:off x="2964864" y="172264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4" name="Google Shape;124;p26">
            <a:extLst>
              <a:ext uri="{FF2B5EF4-FFF2-40B4-BE49-F238E27FC236}">
                <a16:creationId xmlns:a16="http://schemas.microsoft.com/office/drawing/2014/main" id="{FA6E5BF4-DD88-4780-BC8C-1C06FCE6B802}"/>
              </a:ext>
            </a:extLst>
          </p:cNvPr>
          <p:cNvSpPr txBox="1"/>
          <p:nvPr/>
        </p:nvSpPr>
        <p:spPr>
          <a:xfrm>
            <a:off x="2572492" y="1731173"/>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ど</a:t>
            </a:r>
          </a:p>
        </p:txBody>
      </p:sp>
      <p:sp>
        <p:nvSpPr>
          <p:cNvPr id="17" name="四角形: 角を丸くする 16">
            <a:extLst>
              <a:ext uri="{FF2B5EF4-FFF2-40B4-BE49-F238E27FC236}">
                <a16:creationId xmlns:a16="http://schemas.microsoft.com/office/drawing/2014/main" id="{4F465834-3A5E-42BA-8989-2369687B7468}"/>
              </a:ext>
            </a:extLst>
          </p:cNvPr>
          <p:cNvSpPr/>
          <p:nvPr/>
        </p:nvSpPr>
        <p:spPr>
          <a:xfrm>
            <a:off x="1798296" y="4305315"/>
            <a:ext cx="1365826" cy="452315"/>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四角形: 角を丸くする 17">
            <a:extLst>
              <a:ext uri="{FF2B5EF4-FFF2-40B4-BE49-F238E27FC236}">
                <a16:creationId xmlns:a16="http://schemas.microsoft.com/office/drawing/2014/main" id="{183CB62A-D2F4-4583-BB3A-02864F03CD2E}"/>
              </a:ext>
            </a:extLst>
          </p:cNvPr>
          <p:cNvSpPr/>
          <p:nvPr/>
        </p:nvSpPr>
        <p:spPr>
          <a:xfrm>
            <a:off x="6847967" y="4390613"/>
            <a:ext cx="700498" cy="367017"/>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Google Shape;142;p27">
            <a:extLst>
              <a:ext uri="{FF2B5EF4-FFF2-40B4-BE49-F238E27FC236}">
                <a16:creationId xmlns:a16="http://schemas.microsoft.com/office/drawing/2014/main" id="{B440EDE8-15AF-4B60-84E8-6F81180AE5A1}"/>
              </a:ext>
            </a:extLst>
          </p:cNvPr>
          <p:cNvSpPr txBox="1"/>
          <p:nvPr/>
        </p:nvSpPr>
        <p:spPr>
          <a:xfrm>
            <a:off x="3165791" y="238622"/>
            <a:ext cx="109614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まうえ</a:t>
            </a:r>
            <a:endParaRPr lang="ja" altLang="en-US" b="1" dirty="0">
              <a:solidFill>
                <a:schemeClr val="dk1"/>
              </a:solidFill>
            </a:endParaRPr>
          </a:p>
        </p:txBody>
      </p:sp>
      <p:sp>
        <p:nvSpPr>
          <p:cNvPr id="16" name="Google Shape;142;p27">
            <a:extLst>
              <a:ext uri="{FF2B5EF4-FFF2-40B4-BE49-F238E27FC236}">
                <a16:creationId xmlns:a16="http://schemas.microsoft.com/office/drawing/2014/main" id="{DFF2C029-BED9-46EA-9C30-0F9CCE1F7F26}"/>
              </a:ext>
            </a:extLst>
          </p:cNvPr>
          <p:cNvSpPr txBox="1"/>
          <p:nvPr/>
        </p:nvSpPr>
        <p:spPr>
          <a:xfrm>
            <a:off x="4794992" y="238622"/>
            <a:ext cx="109614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ど</a:t>
            </a:r>
            <a:endParaRPr lang="ja" altLang="en-US" b="1" dirty="0">
              <a:solidFill>
                <a:schemeClr val="dk1"/>
              </a:solidFill>
            </a:endParaRPr>
          </a:p>
        </p:txBody>
      </p:sp>
    </p:spTree>
    <p:extLst>
      <p:ext uri="{BB962C8B-B14F-4D97-AF65-F5344CB8AC3E}">
        <p14:creationId xmlns:p14="http://schemas.microsoft.com/office/powerpoint/2010/main" val="2925984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つぎは真左に向けよう</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474312" y="3210395"/>
            <a:ext cx="918456" cy="976425"/>
          </a:xfrm>
          <a:prstGeom prst="rect">
            <a:avLst/>
          </a:prstGeom>
          <a:noFill/>
          <a:ln>
            <a:noFill/>
          </a:ln>
        </p:spPr>
      </p:pic>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476014" y="1183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74667" y="1080655"/>
            <a:ext cx="2538290" cy="158297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さらに100歩進んで、こんどは左に向きをかえたいから、ネコを-90度に向けて...。</a:t>
            </a:r>
          </a:p>
        </p:txBody>
      </p:sp>
      <p:sp>
        <p:nvSpPr>
          <p:cNvPr id="6" name="Google Shape;207;p32">
            <a:extLst>
              <a:ext uri="{FF2B5EF4-FFF2-40B4-BE49-F238E27FC236}">
                <a16:creationId xmlns:a16="http://schemas.microsoft.com/office/drawing/2014/main" id="{3D5AF3EC-3873-4AB6-B7D8-5E6CBCFF9F81}"/>
              </a:ext>
            </a:extLst>
          </p:cNvPr>
          <p:cNvSpPr/>
          <p:nvPr/>
        </p:nvSpPr>
        <p:spPr>
          <a:xfrm>
            <a:off x="1697600" y="2890718"/>
            <a:ext cx="2482292" cy="172056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そうだね、そんなかんじでスタートした地点までもどればよさそうだね。</a:t>
            </a:r>
          </a:p>
        </p:txBody>
      </p:sp>
      <p:pic>
        <p:nvPicPr>
          <p:cNvPr id="9" name="図 9" descr="グラフィカル ユーザー インターフェイス&#10;&#10;説明は自動で生成されたものです">
            <a:extLst>
              <a:ext uri="{FF2B5EF4-FFF2-40B4-BE49-F238E27FC236}">
                <a16:creationId xmlns:a16="http://schemas.microsoft.com/office/drawing/2014/main" id="{AAD779B9-76B0-4AE8-B00A-4EC8D4B5B535}"/>
              </a:ext>
            </a:extLst>
          </p:cNvPr>
          <p:cNvPicPr>
            <a:picLocks noChangeAspect="1"/>
          </p:cNvPicPr>
          <p:nvPr/>
        </p:nvPicPr>
        <p:blipFill>
          <a:blip r:embed="rId4"/>
          <a:stretch>
            <a:fillRect/>
          </a:stretch>
        </p:blipFill>
        <p:spPr>
          <a:xfrm>
            <a:off x="5000625" y="973483"/>
            <a:ext cx="3333750" cy="3825184"/>
          </a:xfrm>
          <a:prstGeom prst="rect">
            <a:avLst/>
          </a:prstGeom>
        </p:spPr>
      </p:pic>
      <p:sp>
        <p:nvSpPr>
          <p:cNvPr id="5" name="四角形: 角を丸くする 4">
            <a:extLst>
              <a:ext uri="{FF2B5EF4-FFF2-40B4-BE49-F238E27FC236}">
                <a16:creationId xmlns:a16="http://schemas.microsoft.com/office/drawing/2014/main" id="{DB671531-136F-4893-A7E6-7F7C9E8BF330}"/>
              </a:ext>
            </a:extLst>
          </p:cNvPr>
          <p:cNvSpPr/>
          <p:nvPr/>
        </p:nvSpPr>
        <p:spPr>
          <a:xfrm>
            <a:off x="7197691" y="4347964"/>
            <a:ext cx="538431" cy="349957"/>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Google Shape;124;p26">
            <a:extLst>
              <a:ext uri="{FF2B5EF4-FFF2-40B4-BE49-F238E27FC236}">
                <a16:creationId xmlns:a16="http://schemas.microsoft.com/office/drawing/2014/main" id="{0F022195-A69A-43C8-8E11-3356DC1E9D27}"/>
              </a:ext>
            </a:extLst>
          </p:cNvPr>
          <p:cNvSpPr txBox="1"/>
          <p:nvPr/>
        </p:nvSpPr>
        <p:spPr>
          <a:xfrm>
            <a:off x="2623672" y="1219382"/>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ぽすす</a:t>
            </a:r>
          </a:p>
        </p:txBody>
      </p:sp>
      <p:sp>
        <p:nvSpPr>
          <p:cNvPr id="13" name="Google Shape;124;p26">
            <a:extLst>
              <a:ext uri="{FF2B5EF4-FFF2-40B4-BE49-F238E27FC236}">
                <a16:creationId xmlns:a16="http://schemas.microsoft.com/office/drawing/2014/main" id="{1CAA3788-A9E8-4A5B-9AA8-DA91E5D10FA1}"/>
              </a:ext>
            </a:extLst>
          </p:cNvPr>
          <p:cNvSpPr txBox="1"/>
          <p:nvPr/>
        </p:nvSpPr>
        <p:spPr>
          <a:xfrm>
            <a:off x="2478662" y="1560575"/>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4" name="Google Shape;124;p26">
            <a:extLst>
              <a:ext uri="{FF2B5EF4-FFF2-40B4-BE49-F238E27FC236}">
                <a16:creationId xmlns:a16="http://schemas.microsoft.com/office/drawing/2014/main" id="{A159FF9C-848F-4D2A-A55D-642CE614EB13}"/>
              </a:ext>
            </a:extLst>
          </p:cNvPr>
          <p:cNvSpPr txBox="1"/>
          <p:nvPr/>
        </p:nvSpPr>
        <p:spPr>
          <a:xfrm>
            <a:off x="3331647" y="188470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6" name="Google Shape;124;p26">
            <a:extLst>
              <a:ext uri="{FF2B5EF4-FFF2-40B4-BE49-F238E27FC236}">
                <a16:creationId xmlns:a16="http://schemas.microsoft.com/office/drawing/2014/main" id="{10A36438-F2B2-43EA-8DD2-9CC0525700E7}"/>
              </a:ext>
            </a:extLst>
          </p:cNvPr>
          <p:cNvSpPr txBox="1"/>
          <p:nvPr/>
        </p:nvSpPr>
        <p:spPr>
          <a:xfrm>
            <a:off x="2939276" y="1884710"/>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ど</a:t>
            </a:r>
          </a:p>
        </p:txBody>
      </p:sp>
      <p:sp>
        <p:nvSpPr>
          <p:cNvPr id="17" name="Google Shape;124;p26">
            <a:extLst>
              <a:ext uri="{FF2B5EF4-FFF2-40B4-BE49-F238E27FC236}">
                <a16:creationId xmlns:a16="http://schemas.microsoft.com/office/drawing/2014/main" id="{E400B4B9-175C-4AF0-821D-898C134184FE}"/>
              </a:ext>
            </a:extLst>
          </p:cNvPr>
          <p:cNvSpPr txBox="1"/>
          <p:nvPr/>
        </p:nvSpPr>
        <p:spPr>
          <a:xfrm>
            <a:off x="1983933" y="1560575"/>
            <a:ext cx="574349"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ひだり</a:t>
            </a:r>
          </a:p>
        </p:txBody>
      </p:sp>
      <p:sp>
        <p:nvSpPr>
          <p:cNvPr id="18" name="Google Shape;124;p26">
            <a:extLst>
              <a:ext uri="{FF2B5EF4-FFF2-40B4-BE49-F238E27FC236}">
                <a16:creationId xmlns:a16="http://schemas.microsoft.com/office/drawing/2014/main" id="{9EFD8E10-C976-4363-BD27-B260CBE5375C}"/>
              </a:ext>
            </a:extLst>
          </p:cNvPr>
          <p:cNvSpPr txBox="1"/>
          <p:nvPr/>
        </p:nvSpPr>
        <p:spPr>
          <a:xfrm>
            <a:off x="2871037" y="3445672"/>
            <a:ext cx="574349"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ちてん</a:t>
            </a:r>
          </a:p>
        </p:txBody>
      </p:sp>
      <p:sp>
        <p:nvSpPr>
          <p:cNvPr id="8" name="Google Shape;142;p27">
            <a:extLst>
              <a:ext uri="{FF2B5EF4-FFF2-40B4-BE49-F238E27FC236}">
                <a16:creationId xmlns:a16="http://schemas.microsoft.com/office/drawing/2014/main" id="{11734A9B-8C5E-4EDD-8BF4-700567B3A7B4}"/>
              </a:ext>
            </a:extLst>
          </p:cNvPr>
          <p:cNvSpPr txBox="1"/>
          <p:nvPr/>
        </p:nvSpPr>
        <p:spPr>
          <a:xfrm>
            <a:off x="3771410" y="255682"/>
            <a:ext cx="109614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ま</a:t>
            </a:r>
            <a:endParaRPr lang="ja" altLang="en-US" b="1" dirty="0">
              <a:solidFill>
                <a:schemeClr val="dk1"/>
              </a:solidFill>
            </a:endParaRPr>
          </a:p>
        </p:txBody>
      </p:sp>
      <p:sp>
        <p:nvSpPr>
          <p:cNvPr id="10" name="Google Shape;142;p27">
            <a:extLst>
              <a:ext uri="{FF2B5EF4-FFF2-40B4-BE49-F238E27FC236}">
                <a16:creationId xmlns:a16="http://schemas.microsoft.com/office/drawing/2014/main" id="{36E6D6E7-2467-4412-9728-D5E16D498266}"/>
              </a:ext>
            </a:extLst>
          </p:cNvPr>
          <p:cNvSpPr txBox="1"/>
          <p:nvPr/>
        </p:nvSpPr>
        <p:spPr>
          <a:xfrm>
            <a:off x="4061426" y="255682"/>
            <a:ext cx="806132"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ひだり</a:t>
            </a:r>
            <a:endParaRPr lang="ja" altLang="en-US" b="1" dirty="0">
              <a:solidFill>
                <a:schemeClr val="dk1"/>
              </a:solidFill>
            </a:endParaRPr>
          </a:p>
        </p:txBody>
      </p:sp>
      <p:sp>
        <p:nvSpPr>
          <p:cNvPr id="12" name="Google Shape;142;p27">
            <a:extLst>
              <a:ext uri="{FF2B5EF4-FFF2-40B4-BE49-F238E27FC236}">
                <a16:creationId xmlns:a16="http://schemas.microsoft.com/office/drawing/2014/main" id="{C595AF7C-17D9-444A-9E5B-177C4EE557C0}"/>
              </a:ext>
            </a:extLst>
          </p:cNvPr>
          <p:cNvSpPr txBox="1"/>
          <p:nvPr/>
        </p:nvSpPr>
        <p:spPr>
          <a:xfrm>
            <a:off x="4982649" y="255682"/>
            <a:ext cx="109614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む</a:t>
            </a:r>
            <a:endParaRPr lang="ja" altLang="en-US" b="1" dirty="0">
              <a:solidFill>
                <a:schemeClr val="dk1"/>
              </a:solidFill>
            </a:endParaRPr>
          </a:p>
        </p:txBody>
      </p:sp>
    </p:spTree>
    <p:extLst>
      <p:ext uri="{BB962C8B-B14F-4D97-AF65-F5344CB8AC3E}">
        <p14:creationId xmlns:p14="http://schemas.microsoft.com/office/powerpoint/2010/main" val="2560444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正四角形が描けたね</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171787" y="3458614"/>
            <a:ext cx="716778" cy="727073"/>
          </a:xfrm>
          <a:prstGeom prst="rect">
            <a:avLst/>
          </a:prstGeom>
          <a:noFill/>
          <a:ln>
            <a:noFill/>
          </a:ln>
        </p:spPr>
      </p:pic>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220119" y="1174895"/>
            <a:ext cx="675114" cy="632496"/>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147807" y="969767"/>
            <a:ext cx="2490665" cy="205922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よし、できた！</a:t>
            </a:r>
          </a:p>
          <a:p>
            <a:pPr>
              <a:lnSpc>
                <a:spcPct val="150000"/>
              </a:lnSpc>
            </a:pPr>
            <a:r>
              <a:rPr lang="ja" altLang="en-US" sz="1500" b="1">
                <a:solidFill>
                  <a:schemeClr val="dk2"/>
                </a:solidFill>
              </a:rPr>
              <a:t>ブロックはこんなかんじになったよ。</a:t>
            </a:r>
          </a:p>
        </p:txBody>
      </p:sp>
      <p:sp>
        <p:nvSpPr>
          <p:cNvPr id="6" name="Google Shape;207;p32">
            <a:extLst>
              <a:ext uri="{FF2B5EF4-FFF2-40B4-BE49-F238E27FC236}">
                <a16:creationId xmlns:a16="http://schemas.microsoft.com/office/drawing/2014/main" id="{3D5AF3EC-3873-4AB6-B7D8-5E6CBCFF9F81}"/>
              </a:ext>
            </a:extLst>
          </p:cNvPr>
          <p:cNvSpPr/>
          <p:nvPr/>
        </p:nvSpPr>
        <p:spPr>
          <a:xfrm>
            <a:off x="1151690" y="3460882"/>
            <a:ext cx="2357032" cy="77328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いいね！</a:t>
            </a:r>
          </a:p>
        </p:txBody>
      </p:sp>
      <p:pic>
        <p:nvPicPr>
          <p:cNvPr id="7" name="図 7" descr="グラフィカル ユーザー インターフェイス, テキスト, アプリケーション, Word&#10;&#10;説明は自動で生成されたものです">
            <a:extLst>
              <a:ext uri="{FF2B5EF4-FFF2-40B4-BE49-F238E27FC236}">
                <a16:creationId xmlns:a16="http://schemas.microsoft.com/office/drawing/2014/main" id="{057B87E0-25DC-4129-B1B2-2217559EE0CB}"/>
              </a:ext>
            </a:extLst>
          </p:cNvPr>
          <p:cNvPicPr>
            <a:picLocks noChangeAspect="1"/>
          </p:cNvPicPr>
          <p:nvPr/>
        </p:nvPicPr>
        <p:blipFill>
          <a:blip r:embed="rId4"/>
          <a:stretch>
            <a:fillRect/>
          </a:stretch>
        </p:blipFill>
        <p:spPr>
          <a:xfrm>
            <a:off x="3788960" y="972791"/>
            <a:ext cx="5182737" cy="3146739"/>
          </a:xfrm>
          <a:prstGeom prst="rect">
            <a:avLst/>
          </a:prstGeom>
        </p:spPr>
      </p:pic>
      <p:sp>
        <p:nvSpPr>
          <p:cNvPr id="5" name="Google Shape;142;p27">
            <a:extLst>
              <a:ext uri="{FF2B5EF4-FFF2-40B4-BE49-F238E27FC236}">
                <a16:creationId xmlns:a16="http://schemas.microsoft.com/office/drawing/2014/main" id="{770A7FCD-F192-47EE-B13F-99D774876D5F}"/>
              </a:ext>
            </a:extLst>
          </p:cNvPr>
          <p:cNvSpPr txBox="1"/>
          <p:nvPr/>
        </p:nvSpPr>
        <p:spPr>
          <a:xfrm>
            <a:off x="2816066" y="264212"/>
            <a:ext cx="1531168"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せいしかくけい</a:t>
            </a:r>
            <a:endParaRPr lang="ja" altLang="en-US" b="1" dirty="0">
              <a:solidFill>
                <a:schemeClr val="dk1"/>
              </a:solidFill>
            </a:endParaRPr>
          </a:p>
        </p:txBody>
      </p:sp>
      <p:sp>
        <p:nvSpPr>
          <p:cNvPr id="10" name="Google Shape;142;p27">
            <a:extLst>
              <a:ext uri="{FF2B5EF4-FFF2-40B4-BE49-F238E27FC236}">
                <a16:creationId xmlns:a16="http://schemas.microsoft.com/office/drawing/2014/main" id="{6AE9C77C-E255-46A0-AC37-99D3EC2DDAF3}"/>
              </a:ext>
            </a:extLst>
          </p:cNvPr>
          <p:cNvSpPr txBox="1"/>
          <p:nvPr/>
        </p:nvSpPr>
        <p:spPr>
          <a:xfrm>
            <a:off x="4794991" y="264212"/>
            <a:ext cx="737892"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a:t>
            </a:r>
            <a:endParaRPr lang="ja" altLang="en-US" b="1" dirty="0">
              <a:solidFill>
                <a:schemeClr val="dk1"/>
              </a:solidFill>
            </a:endParaRPr>
          </a:p>
        </p:txBody>
      </p:sp>
    </p:spTree>
    <p:extLst>
      <p:ext uri="{BB962C8B-B14F-4D97-AF65-F5344CB8AC3E}">
        <p14:creationId xmlns:p14="http://schemas.microsoft.com/office/powerpoint/2010/main" val="1183160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「１秒待つ」を入れてわかりやすくしよう</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340962" y="1381595"/>
            <a:ext cx="918456" cy="976425"/>
          </a:xfrm>
          <a:prstGeom prst="rect">
            <a:avLst/>
          </a:prstGeom>
          <a:noFill/>
          <a:ln>
            <a:noFill/>
          </a:ln>
        </p:spPr>
      </p:pic>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314089" y="3088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550842" y="3385705"/>
            <a:ext cx="2490665" cy="91622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了解！</a:t>
            </a:r>
          </a:p>
        </p:txBody>
      </p:sp>
      <p:sp>
        <p:nvSpPr>
          <p:cNvPr id="6" name="Google Shape;207;p32">
            <a:extLst>
              <a:ext uri="{FF2B5EF4-FFF2-40B4-BE49-F238E27FC236}">
                <a16:creationId xmlns:a16="http://schemas.microsoft.com/office/drawing/2014/main" id="{3D5AF3EC-3873-4AB6-B7D8-5E6CBCFF9F81}"/>
              </a:ext>
            </a:extLst>
          </p:cNvPr>
          <p:cNvSpPr/>
          <p:nvPr/>
        </p:nvSpPr>
        <p:spPr>
          <a:xfrm>
            <a:off x="1554725" y="1080968"/>
            <a:ext cx="2482292" cy="1950871"/>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これだといっしゅんで描けちゃってよくわからなから、「1秒待つ」をあいだに入れて、動きがみえるようにしてみようか。</a:t>
            </a:r>
          </a:p>
        </p:txBody>
      </p:sp>
      <p:pic>
        <p:nvPicPr>
          <p:cNvPr id="8" name="図 9">
            <a:extLst>
              <a:ext uri="{FF2B5EF4-FFF2-40B4-BE49-F238E27FC236}">
                <a16:creationId xmlns:a16="http://schemas.microsoft.com/office/drawing/2014/main" id="{5BB0048E-5691-4584-A585-40FCE10049EB}"/>
              </a:ext>
            </a:extLst>
          </p:cNvPr>
          <p:cNvPicPr>
            <a:picLocks noChangeAspect="1"/>
          </p:cNvPicPr>
          <p:nvPr/>
        </p:nvPicPr>
        <p:blipFill>
          <a:blip r:embed="rId4"/>
          <a:stretch>
            <a:fillRect/>
          </a:stretch>
        </p:blipFill>
        <p:spPr>
          <a:xfrm>
            <a:off x="4742784" y="966432"/>
            <a:ext cx="1901783" cy="3986853"/>
          </a:xfrm>
          <a:prstGeom prst="rect">
            <a:avLst/>
          </a:prstGeom>
        </p:spPr>
      </p:pic>
      <p:sp>
        <p:nvSpPr>
          <p:cNvPr id="5" name="四角形: 角を丸くする 4">
            <a:extLst>
              <a:ext uri="{FF2B5EF4-FFF2-40B4-BE49-F238E27FC236}">
                <a16:creationId xmlns:a16="http://schemas.microsoft.com/office/drawing/2014/main" id="{50644009-0708-4633-B43B-FBBA3AA720DD}"/>
              </a:ext>
            </a:extLst>
          </p:cNvPr>
          <p:cNvSpPr/>
          <p:nvPr/>
        </p:nvSpPr>
        <p:spPr>
          <a:xfrm>
            <a:off x="4741094" y="1746359"/>
            <a:ext cx="717557"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四角形: 角を丸くする 9">
            <a:extLst>
              <a:ext uri="{FF2B5EF4-FFF2-40B4-BE49-F238E27FC236}">
                <a16:creationId xmlns:a16="http://schemas.microsoft.com/office/drawing/2014/main" id="{21600576-02B5-4046-9688-02B813F62FC5}"/>
              </a:ext>
            </a:extLst>
          </p:cNvPr>
          <p:cNvSpPr/>
          <p:nvPr/>
        </p:nvSpPr>
        <p:spPr>
          <a:xfrm>
            <a:off x="4749623" y="2130202"/>
            <a:ext cx="717557"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四角形: 角を丸くする 11">
            <a:extLst>
              <a:ext uri="{FF2B5EF4-FFF2-40B4-BE49-F238E27FC236}">
                <a16:creationId xmlns:a16="http://schemas.microsoft.com/office/drawing/2014/main" id="{D4CCB640-4F4D-4B79-AE6F-D70CD6F80156}"/>
              </a:ext>
            </a:extLst>
          </p:cNvPr>
          <p:cNvSpPr/>
          <p:nvPr/>
        </p:nvSpPr>
        <p:spPr>
          <a:xfrm>
            <a:off x="4749623" y="2514045"/>
            <a:ext cx="717557"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四角形: 角を丸くする 12">
            <a:extLst>
              <a:ext uri="{FF2B5EF4-FFF2-40B4-BE49-F238E27FC236}">
                <a16:creationId xmlns:a16="http://schemas.microsoft.com/office/drawing/2014/main" id="{28645170-4C32-44C4-969C-8C8EA65C671D}"/>
              </a:ext>
            </a:extLst>
          </p:cNvPr>
          <p:cNvSpPr/>
          <p:nvPr/>
        </p:nvSpPr>
        <p:spPr>
          <a:xfrm>
            <a:off x="4749622" y="4475910"/>
            <a:ext cx="717557"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四角形: 角を丸くする 13">
            <a:extLst>
              <a:ext uri="{FF2B5EF4-FFF2-40B4-BE49-F238E27FC236}">
                <a16:creationId xmlns:a16="http://schemas.microsoft.com/office/drawing/2014/main" id="{7263FE1F-7B6C-4BAA-AB1B-FB6D9A8F3A3A}"/>
              </a:ext>
            </a:extLst>
          </p:cNvPr>
          <p:cNvSpPr/>
          <p:nvPr/>
        </p:nvSpPr>
        <p:spPr>
          <a:xfrm>
            <a:off x="4749623" y="4092067"/>
            <a:ext cx="717557"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四角形: 角を丸くする 14">
            <a:extLst>
              <a:ext uri="{FF2B5EF4-FFF2-40B4-BE49-F238E27FC236}">
                <a16:creationId xmlns:a16="http://schemas.microsoft.com/office/drawing/2014/main" id="{DF820C22-EF4C-40A5-A9AC-65C04C5C17CB}"/>
              </a:ext>
            </a:extLst>
          </p:cNvPr>
          <p:cNvSpPr/>
          <p:nvPr/>
        </p:nvSpPr>
        <p:spPr>
          <a:xfrm>
            <a:off x="4749623" y="3691163"/>
            <a:ext cx="717557"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四角形: 角を丸くする 15">
            <a:extLst>
              <a:ext uri="{FF2B5EF4-FFF2-40B4-BE49-F238E27FC236}">
                <a16:creationId xmlns:a16="http://schemas.microsoft.com/office/drawing/2014/main" id="{611DAD96-888D-4739-AA73-69D9C553A291}"/>
              </a:ext>
            </a:extLst>
          </p:cNvPr>
          <p:cNvSpPr/>
          <p:nvPr/>
        </p:nvSpPr>
        <p:spPr>
          <a:xfrm>
            <a:off x="4749623" y="3290260"/>
            <a:ext cx="717558"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四角形: 角を丸くする 16">
            <a:extLst>
              <a:ext uri="{FF2B5EF4-FFF2-40B4-BE49-F238E27FC236}">
                <a16:creationId xmlns:a16="http://schemas.microsoft.com/office/drawing/2014/main" id="{F1B74361-6CF4-4531-B94B-FD851195FF21}"/>
              </a:ext>
            </a:extLst>
          </p:cNvPr>
          <p:cNvSpPr/>
          <p:nvPr/>
        </p:nvSpPr>
        <p:spPr>
          <a:xfrm>
            <a:off x="4749623" y="2932006"/>
            <a:ext cx="717557" cy="19642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Google Shape;124;p26">
            <a:extLst>
              <a:ext uri="{FF2B5EF4-FFF2-40B4-BE49-F238E27FC236}">
                <a16:creationId xmlns:a16="http://schemas.microsoft.com/office/drawing/2014/main" id="{94B80CBC-908A-4147-9E6B-2FC970FEA146}"/>
              </a:ext>
            </a:extLst>
          </p:cNvPr>
          <p:cNvSpPr txBox="1"/>
          <p:nvPr/>
        </p:nvSpPr>
        <p:spPr>
          <a:xfrm>
            <a:off x="3493717" y="1074374"/>
            <a:ext cx="574349"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a:t>
            </a:r>
          </a:p>
        </p:txBody>
      </p:sp>
      <p:sp>
        <p:nvSpPr>
          <p:cNvPr id="19" name="Google Shape;124;p26">
            <a:extLst>
              <a:ext uri="{FF2B5EF4-FFF2-40B4-BE49-F238E27FC236}">
                <a16:creationId xmlns:a16="http://schemas.microsoft.com/office/drawing/2014/main" id="{3ABFDB9F-9AF5-49BE-935B-AE285501890E}"/>
              </a:ext>
            </a:extLst>
          </p:cNvPr>
          <p:cNvSpPr txBox="1"/>
          <p:nvPr/>
        </p:nvSpPr>
        <p:spPr>
          <a:xfrm>
            <a:off x="1796275" y="1739702"/>
            <a:ext cx="847304" cy="390884"/>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びょうま</a:t>
            </a:r>
          </a:p>
        </p:txBody>
      </p:sp>
      <p:sp>
        <p:nvSpPr>
          <p:cNvPr id="20" name="Google Shape;124;p26">
            <a:extLst>
              <a:ext uri="{FF2B5EF4-FFF2-40B4-BE49-F238E27FC236}">
                <a16:creationId xmlns:a16="http://schemas.microsoft.com/office/drawing/2014/main" id="{53FBCC90-D2A4-45D2-9ACC-8D0418DAA5F1}"/>
              </a:ext>
            </a:extLst>
          </p:cNvPr>
          <p:cNvSpPr txBox="1"/>
          <p:nvPr/>
        </p:nvSpPr>
        <p:spPr>
          <a:xfrm>
            <a:off x="3587544" y="1748231"/>
            <a:ext cx="847304" cy="390884"/>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い</a:t>
            </a:r>
          </a:p>
        </p:txBody>
      </p:sp>
      <p:sp>
        <p:nvSpPr>
          <p:cNvPr id="21" name="Google Shape;124;p26">
            <a:extLst>
              <a:ext uri="{FF2B5EF4-FFF2-40B4-BE49-F238E27FC236}">
                <a16:creationId xmlns:a16="http://schemas.microsoft.com/office/drawing/2014/main" id="{248E92A8-910E-4C76-BDD2-45B92A775DF7}"/>
              </a:ext>
            </a:extLst>
          </p:cNvPr>
          <p:cNvSpPr txBox="1"/>
          <p:nvPr/>
        </p:nvSpPr>
        <p:spPr>
          <a:xfrm>
            <a:off x="2111879" y="2106484"/>
            <a:ext cx="847304" cy="390884"/>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うご</a:t>
            </a:r>
          </a:p>
        </p:txBody>
      </p:sp>
      <p:sp>
        <p:nvSpPr>
          <p:cNvPr id="9" name="Google Shape;142;p27">
            <a:extLst>
              <a:ext uri="{FF2B5EF4-FFF2-40B4-BE49-F238E27FC236}">
                <a16:creationId xmlns:a16="http://schemas.microsoft.com/office/drawing/2014/main" id="{F57D6591-0BD1-477B-AAB3-F880E544DD23}"/>
              </a:ext>
            </a:extLst>
          </p:cNvPr>
          <p:cNvSpPr txBox="1"/>
          <p:nvPr/>
        </p:nvSpPr>
        <p:spPr>
          <a:xfrm>
            <a:off x="1417170" y="238622"/>
            <a:ext cx="1531168"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びょうま</a:t>
            </a:r>
            <a:endParaRPr lang="ja" altLang="en-US" b="1" dirty="0">
              <a:solidFill>
                <a:schemeClr val="dk1"/>
              </a:solidFill>
            </a:endParaRPr>
          </a:p>
        </p:txBody>
      </p:sp>
      <p:sp>
        <p:nvSpPr>
          <p:cNvPr id="23" name="Google Shape;124;p26">
            <a:extLst>
              <a:ext uri="{FF2B5EF4-FFF2-40B4-BE49-F238E27FC236}">
                <a16:creationId xmlns:a16="http://schemas.microsoft.com/office/drawing/2014/main" id="{8C93564D-60C1-43F1-8055-5029B1228F55}"/>
              </a:ext>
            </a:extLst>
          </p:cNvPr>
          <p:cNvSpPr txBox="1"/>
          <p:nvPr/>
        </p:nvSpPr>
        <p:spPr>
          <a:xfrm>
            <a:off x="1472139" y="3496849"/>
            <a:ext cx="1171438" cy="390884"/>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りょうかい</a:t>
            </a:r>
          </a:p>
        </p:txBody>
      </p:sp>
      <p:sp>
        <p:nvSpPr>
          <p:cNvPr id="24" name="Google Shape;142;p27">
            <a:extLst>
              <a:ext uri="{FF2B5EF4-FFF2-40B4-BE49-F238E27FC236}">
                <a16:creationId xmlns:a16="http://schemas.microsoft.com/office/drawing/2014/main" id="{B13C1089-8DB4-4534-8C22-F9527FC4500E}"/>
              </a:ext>
            </a:extLst>
          </p:cNvPr>
          <p:cNvSpPr txBox="1"/>
          <p:nvPr/>
        </p:nvSpPr>
        <p:spPr>
          <a:xfrm>
            <a:off x="3583751" y="187442"/>
            <a:ext cx="601416"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い</a:t>
            </a:r>
            <a:endParaRPr lang="ja" altLang="en-US" b="1" dirty="0">
              <a:solidFill>
                <a:schemeClr val="dk1"/>
              </a:solidFill>
            </a:endParaRPr>
          </a:p>
        </p:txBody>
      </p:sp>
    </p:spTree>
    <p:extLst>
      <p:ext uri="{BB962C8B-B14F-4D97-AF65-F5344CB8AC3E}">
        <p14:creationId xmlns:p14="http://schemas.microsoft.com/office/powerpoint/2010/main" val="2325867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おなじような動きのくりかえしに注目！</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474312" y="3096095"/>
            <a:ext cx="918456" cy="976425"/>
          </a:xfrm>
          <a:prstGeom prst="rect">
            <a:avLst/>
          </a:prstGeom>
          <a:noFill/>
          <a:ln>
            <a:noFill/>
          </a:ln>
        </p:spPr>
      </p:pic>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476014" y="1530733"/>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18512" y="1700207"/>
            <a:ext cx="2490665" cy="91622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すごく動きがわかりやすくなった！</a:t>
            </a:r>
          </a:p>
        </p:txBody>
      </p:sp>
      <p:sp>
        <p:nvSpPr>
          <p:cNvPr id="6" name="Google Shape;207;p32">
            <a:extLst>
              <a:ext uri="{FF2B5EF4-FFF2-40B4-BE49-F238E27FC236}">
                <a16:creationId xmlns:a16="http://schemas.microsoft.com/office/drawing/2014/main" id="{3D5AF3EC-3873-4AB6-B7D8-5E6CBCFF9F81}"/>
              </a:ext>
            </a:extLst>
          </p:cNvPr>
          <p:cNvSpPr/>
          <p:nvPr/>
        </p:nvSpPr>
        <p:spPr>
          <a:xfrm>
            <a:off x="1630925" y="3005018"/>
            <a:ext cx="2482292" cy="172056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そうだね！</a:t>
            </a:r>
          </a:p>
          <a:p>
            <a:pPr>
              <a:lnSpc>
                <a:spcPct val="150000"/>
              </a:lnSpc>
            </a:pPr>
            <a:r>
              <a:rPr lang="ja" altLang="en-US" sz="1500" b="1">
                <a:solidFill>
                  <a:schemeClr val="dk2"/>
                </a:solidFill>
              </a:rPr>
              <a:t>ところで、このコードだけど、おなじような動きのくりかえしをしている気がしない？</a:t>
            </a:r>
          </a:p>
        </p:txBody>
      </p:sp>
      <p:pic>
        <p:nvPicPr>
          <p:cNvPr id="7" name="図 7" descr="グラフィカル ユーザー インターフェイス, アプリケーション, Word&#10;&#10;説明は自動で生成されたものです">
            <a:extLst>
              <a:ext uri="{FF2B5EF4-FFF2-40B4-BE49-F238E27FC236}">
                <a16:creationId xmlns:a16="http://schemas.microsoft.com/office/drawing/2014/main" id="{67F4B108-F204-4908-8A64-A667B0F3C067}"/>
              </a:ext>
            </a:extLst>
          </p:cNvPr>
          <p:cNvPicPr>
            <a:picLocks noChangeAspect="1"/>
          </p:cNvPicPr>
          <p:nvPr/>
        </p:nvPicPr>
        <p:blipFill>
          <a:blip r:embed="rId4"/>
          <a:stretch>
            <a:fillRect/>
          </a:stretch>
        </p:blipFill>
        <p:spPr>
          <a:xfrm>
            <a:off x="4546948" y="988726"/>
            <a:ext cx="3854885" cy="3901134"/>
          </a:xfrm>
          <a:prstGeom prst="rect">
            <a:avLst/>
          </a:prstGeom>
        </p:spPr>
      </p:pic>
      <p:sp>
        <p:nvSpPr>
          <p:cNvPr id="5" name="Google Shape;124;p26">
            <a:extLst>
              <a:ext uri="{FF2B5EF4-FFF2-40B4-BE49-F238E27FC236}">
                <a16:creationId xmlns:a16="http://schemas.microsoft.com/office/drawing/2014/main" id="{86AC23EB-D639-43B1-AA50-D0070888FDDE}"/>
              </a:ext>
            </a:extLst>
          </p:cNvPr>
          <p:cNvSpPr txBox="1"/>
          <p:nvPr/>
        </p:nvSpPr>
        <p:spPr>
          <a:xfrm>
            <a:off x="2163058" y="1697052"/>
            <a:ext cx="847304" cy="390884"/>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うご</a:t>
            </a:r>
          </a:p>
        </p:txBody>
      </p:sp>
      <p:sp>
        <p:nvSpPr>
          <p:cNvPr id="10" name="Google Shape;124;p26">
            <a:extLst>
              <a:ext uri="{FF2B5EF4-FFF2-40B4-BE49-F238E27FC236}">
                <a16:creationId xmlns:a16="http://schemas.microsoft.com/office/drawing/2014/main" id="{00D7E72A-4E40-416B-8377-AD275FC03C8D}"/>
              </a:ext>
            </a:extLst>
          </p:cNvPr>
          <p:cNvSpPr txBox="1"/>
          <p:nvPr/>
        </p:nvSpPr>
        <p:spPr>
          <a:xfrm>
            <a:off x="3092812" y="3573618"/>
            <a:ext cx="847304" cy="390884"/>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うご</a:t>
            </a:r>
          </a:p>
        </p:txBody>
      </p:sp>
      <p:sp>
        <p:nvSpPr>
          <p:cNvPr id="12" name="Google Shape;124;p26">
            <a:extLst>
              <a:ext uri="{FF2B5EF4-FFF2-40B4-BE49-F238E27FC236}">
                <a16:creationId xmlns:a16="http://schemas.microsoft.com/office/drawing/2014/main" id="{0B60C498-80E6-4480-A5B6-762461BC0372}"/>
              </a:ext>
            </a:extLst>
          </p:cNvPr>
          <p:cNvSpPr txBox="1"/>
          <p:nvPr/>
        </p:nvSpPr>
        <p:spPr>
          <a:xfrm>
            <a:off x="3399885" y="3914812"/>
            <a:ext cx="847304" cy="390884"/>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き</a:t>
            </a:r>
          </a:p>
        </p:txBody>
      </p:sp>
      <p:sp>
        <p:nvSpPr>
          <p:cNvPr id="8" name="Google Shape;142;p27">
            <a:extLst>
              <a:ext uri="{FF2B5EF4-FFF2-40B4-BE49-F238E27FC236}">
                <a16:creationId xmlns:a16="http://schemas.microsoft.com/office/drawing/2014/main" id="{B6284AA7-F243-4A69-B9D9-6CB24623C8A8}"/>
              </a:ext>
            </a:extLst>
          </p:cNvPr>
          <p:cNvSpPr txBox="1"/>
          <p:nvPr/>
        </p:nvSpPr>
        <p:spPr>
          <a:xfrm>
            <a:off x="3285207" y="272741"/>
            <a:ext cx="763482"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うご</a:t>
            </a:r>
            <a:endParaRPr lang="ja" altLang="en-US" b="1" dirty="0">
              <a:solidFill>
                <a:schemeClr val="dk1"/>
              </a:solidFill>
            </a:endParaRPr>
          </a:p>
        </p:txBody>
      </p:sp>
      <p:sp>
        <p:nvSpPr>
          <p:cNvPr id="14" name="Google Shape;142;p27">
            <a:extLst>
              <a:ext uri="{FF2B5EF4-FFF2-40B4-BE49-F238E27FC236}">
                <a16:creationId xmlns:a16="http://schemas.microsoft.com/office/drawing/2014/main" id="{6AEBE443-5F7F-4664-9A5F-9936E02D81AE}"/>
              </a:ext>
            </a:extLst>
          </p:cNvPr>
          <p:cNvSpPr txBox="1"/>
          <p:nvPr/>
        </p:nvSpPr>
        <p:spPr>
          <a:xfrm>
            <a:off x="6859215" y="272741"/>
            <a:ext cx="1198504"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ちゅうもく</a:t>
            </a:r>
            <a:endParaRPr lang="ja" altLang="en-US" b="1" dirty="0">
              <a:solidFill>
                <a:schemeClr val="dk1"/>
              </a:solidFill>
            </a:endParaRPr>
          </a:p>
        </p:txBody>
      </p:sp>
    </p:spTree>
    <p:extLst>
      <p:ext uri="{BB962C8B-B14F-4D97-AF65-F5344CB8AC3E}">
        <p14:creationId xmlns:p14="http://schemas.microsoft.com/office/powerpoint/2010/main" val="3947848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「～回繰り返す」をつかえそうだね</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474312" y="3096095"/>
            <a:ext cx="918456" cy="976425"/>
          </a:xfrm>
          <a:prstGeom prst="rect">
            <a:avLst/>
          </a:prstGeom>
          <a:noFill/>
          <a:ln>
            <a:noFill/>
          </a:ln>
        </p:spPr>
      </p:pic>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476014" y="1078650"/>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27042" y="1214005"/>
            <a:ext cx="2423990" cy="156392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たしかに。</a:t>
            </a:r>
          </a:p>
          <a:p>
            <a:pPr>
              <a:lnSpc>
                <a:spcPct val="150000"/>
              </a:lnSpc>
            </a:pPr>
            <a:r>
              <a:rPr lang="ja" altLang="en-US" sz="1500" b="1">
                <a:solidFill>
                  <a:schemeClr val="dk2"/>
                </a:solidFill>
              </a:rPr>
              <a:t>100歩進んで向きをかえて、100歩進んで向きをかえて...のくりかえしだよね。</a:t>
            </a:r>
          </a:p>
        </p:txBody>
      </p:sp>
      <p:sp>
        <p:nvSpPr>
          <p:cNvPr id="6" name="Google Shape;207;p32">
            <a:extLst>
              <a:ext uri="{FF2B5EF4-FFF2-40B4-BE49-F238E27FC236}">
                <a16:creationId xmlns:a16="http://schemas.microsoft.com/office/drawing/2014/main" id="{3D5AF3EC-3873-4AB6-B7D8-5E6CBCFF9F81}"/>
              </a:ext>
            </a:extLst>
          </p:cNvPr>
          <p:cNvSpPr/>
          <p:nvPr/>
        </p:nvSpPr>
        <p:spPr>
          <a:xfrm>
            <a:off x="1630925" y="3005018"/>
            <a:ext cx="2482292" cy="172056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「～回繰り返す」のブロックをつかって、もっとすっきりできないかな？ちょっとかんがえてみてね。</a:t>
            </a:r>
          </a:p>
        </p:txBody>
      </p:sp>
      <p:pic>
        <p:nvPicPr>
          <p:cNvPr id="5" name="図 6" descr="グラフィカル ユーザー インターフェイス, アプリケーション, Word&#10;&#10;説明は自動で生成されたものです">
            <a:extLst>
              <a:ext uri="{FF2B5EF4-FFF2-40B4-BE49-F238E27FC236}">
                <a16:creationId xmlns:a16="http://schemas.microsoft.com/office/drawing/2014/main" id="{EEEA2487-8649-4C17-B468-83E3EC7EE49F}"/>
              </a:ext>
            </a:extLst>
          </p:cNvPr>
          <p:cNvPicPr>
            <a:picLocks noChangeAspect="1"/>
          </p:cNvPicPr>
          <p:nvPr/>
        </p:nvPicPr>
        <p:blipFill>
          <a:blip r:embed="rId4"/>
          <a:stretch>
            <a:fillRect/>
          </a:stretch>
        </p:blipFill>
        <p:spPr>
          <a:xfrm>
            <a:off x="4703523" y="1163603"/>
            <a:ext cx="3729624" cy="3239047"/>
          </a:xfrm>
          <a:prstGeom prst="rect">
            <a:avLst/>
          </a:prstGeom>
        </p:spPr>
      </p:pic>
      <p:sp>
        <p:nvSpPr>
          <p:cNvPr id="7" name="Google Shape;124;p26">
            <a:extLst>
              <a:ext uri="{FF2B5EF4-FFF2-40B4-BE49-F238E27FC236}">
                <a16:creationId xmlns:a16="http://schemas.microsoft.com/office/drawing/2014/main" id="{B4BA31C7-C482-425D-8568-FC668BB8B0AB}"/>
              </a:ext>
            </a:extLst>
          </p:cNvPr>
          <p:cNvSpPr txBox="1"/>
          <p:nvPr/>
        </p:nvSpPr>
        <p:spPr>
          <a:xfrm>
            <a:off x="1983933" y="1526457"/>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ぽすす</a:t>
            </a:r>
          </a:p>
        </p:txBody>
      </p:sp>
      <p:sp>
        <p:nvSpPr>
          <p:cNvPr id="10" name="Google Shape;124;p26">
            <a:extLst>
              <a:ext uri="{FF2B5EF4-FFF2-40B4-BE49-F238E27FC236}">
                <a16:creationId xmlns:a16="http://schemas.microsoft.com/office/drawing/2014/main" id="{DF36F8EC-AD0A-475B-B454-6ABB4C86D3ED}"/>
              </a:ext>
            </a:extLst>
          </p:cNvPr>
          <p:cNvSpPr txBox="1"/>
          <p:nvPr/>
        </p:nvSpPr>
        <p:spPr>
          <a:xfrm>
            <a:off x="1983933" y="189323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ぽすす</a:t>
            </a:r>
          </a:p>
        </p:txBody>
      </p:sp>
      <p:sp>
        <p:nvSpPr>
          <p:cNvPr id="9" name="Google Shape;124;p26">
            <a:extLst>
              <a:ext uri="{FF2B5EF4-FFF2-40B4-BE49-F238E27FC236}">
                <a16:creationId xmlns:a16="http://schemas.microsoft.com/office/drawing/2014/main" id="{8953DFAC-C253-4455-B2A0-5E11A7C714C0}"/>
              </a:ext>
            </a:extLst>
          </p:cNvPr>
          <p:cNvSpPr txBox="1"/>
          <p:nvPr/>
        </p:nvSpPr>
        <p:spPr>
          <a:xfrm>
            <a:off x="2751617" y="1526456"/>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3" name="Google Shape;124;p26">
            <a:extLst>
              <a:ext uri="{FF2B5EF4-FFF2-40B4-BE49-F238E27FC236}">
                <a16:creationId xmlns:a16="http://schemas.microsoft.com/office/drawing/2014/main" id="{D559A07F-F74E-43EF-95E9-EA865D1AB6B1}"/>
              </a:ext>
            </a:extLst>
          </p:cNvPr>
          <p:cNvSpPr txBox="1"/>
          <p:nvPr/>
        </p:nvSpPr>
        <p:spPr>
          <a:xfrm>
            <a:off x="2751617" y="1867650"/>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4" name="Google Shape;124;p26">
            <a:extLst>
              <a:ext uri="{FF2B5EF4-FFF2-40B4-BE49-F238E27FC236}">
                <a16:creationId xmlns:a16="http://schemas.microsoft.com/office/drawing/2014/main" id="{C349FE7A-9CB5-479D-8EA6-901DBA206C3E}"/>
              </a:ext>
            </a:extLst>
          </p:cNvPr>
          <p:cNvSpPr txBox="1"/>
          <p:nvPr/>
        </p:nvSpPr>
        <p:spPr>
          <a:xfrm>
            <a:off x="2035110" y="304476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かいく</a:t>
            </a:r>
          </a:p>
        </p:txBody>
      </p:sp>
      <p:sp>
        <p:nvSpPr>
          <p:cNvPr id="15" name="Google Shape;124;p26">
            <a:extLst>
              <a:ext uri="{FF2B5EF4-FFF2-40B4-BE49-F238E27FC236}">
                <a16:creationId xmlns:a16="http://schemas.microsoft.com/office/drawing/2014/main" id="{D1FDBAD5-CF59-4871-9AB6-95E05F1972BD}"/>
              </a:ext>
            </a:extLst>
          </p:cNvPr>
          <p:cNvSpPr txBox="1"/>
          <p:nvPr/>
        </p:nvSpPr>
        <p:spPr>
          <a:xfrm>
            <a:off x="2581020" y="3044769"/>
            <a:ext cx="889954"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かえ</a:t>
            </a:r>
          </a:p>
        </p:txBody>
      </p:sp>
      <p:sp>
        <p:nvSpPr>
          <p:cNvPr id="8" name="Google Shape;142;p27">
            <a:extLst>
              <a:ext uri="{FF2B5EF4-FFF2-40B4-BE49-F238E27FC236}">
                <a16:creationId xmlns:a16="http://schemas.microsoft.com/office/drawing/2014/main" id="{D3A45407-BE8C-4104-950E-B0A1D09AFF8D}"/>
              </a:ext>
            </a:extLst>
          </p:cNvPr>
          <p:cNvSpPr txBox="1"/>
          <p:nvPr/>
        </p:nvSpPr>
        <p:spPr>
          <a:xfrm>
            <a:off x="2133677" y="264212"/>
            <a:ext cx="1531168"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かいく</a:t>
            </a:r>
            <a:endParaRPr lang="ja" altLang="en-US" b="1" dirty="0">
              <a:solidFill>
                <a:schemeClr val="dk1"/>
              </a:solidFill>
            </a:endParaRPr>
          </a:p>
        </p:txBody>
      </p:sp>
      <p:sp>
        <p:nvSpPr>
          <p:cNvPr id="17" name="Google Shape;142;p27">
            <a:extLst>
              <a:ext uri="{FF2B5EF4-FFF2-40B4-BE49-F238E27FC236}">
                <a16:creationId xmlns:a16="http://schemas.microsoft.com/office/drawing/2014/main" id="{6DE2FC63-D199-4307-84C3-24CFC38D0103}"/>
              </a:ext>
            </a:extLst>
          </p:cNvPr>
          <p:cNvSpPr txBox="1"/>
          <p:nvPr/>
        </p:nvSpPr>
        <p:spPr>
          <a:xfrm>
            <a:off x="3310796" y="264212"/>
            <a:ext cx="1531168"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かえ</a:t>
            </a:r>
            <a:endParaRPr lang="ja" altLang="en-US" b="1" dirty="0">
              <a:solidFill>
                <a:schemeClr val="dk1"/>
              </a:solidFill>
            </a:endParaRPr>
          </a:p>
        </p:txBody>
      </p:sp>
    </p:spTree>
    <p:extLst>
      <p:ext uri="{BB962C8B-B14F-4D97-AF65-F5344CB8AC3E}">
        <p14:creationId xmlns:p14="http://schemas.microsoft.com/office/powerpoint/2010/main" val="1014582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9">
            <a:extLst>
              <a:ext uri="{FF2B5EF4-FFF2-40B4-BE49-F238E27FC236}">
                <a16:creationId xmlns:a16="http://schemas.microsoft.com/office/drawing/2014/main" id="{AB0ECB44-34DC-4F9B-90AB-8F707D35749A}"/>
              </a:ext>
            </a:extLst>
          </p:cNvPr>
          <p:cNvPicPr>
            <a:picLocks noChangeAspect="1"/>
          </p:cNvPicPr>
          <p:nvPr/>
        </p:nvPicPr>
        <p:blipFill>
          <a:blip r:embed="rId2"/>
          <a:stretch>
            <a:fillRect/>
          </a:stretch>
        </p:blipFill>
        <p:spPr>
          <a:xfrm>
            <a:off x="4742784" y="966432"/>
            <a:ext cx="1901783" cy="3986853"/>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「４回繰り返す」をつかうようにしよう</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3">
            <a:alphaModFix/>
          </a:blip>
          <a:srcRect/>
          <a:stretch/>
        </p:blipFill>
        <p:spPr>
          <a:xfrm>
            <a:off x="474312" y="32103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678550" y="3206749"/>
            <a:ext cx="2529917" cy="172056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そうだね。</a:t>
            </a:r>
          </a:p>
          <a:p>
            <a:pPr>
              <a:lnSpc>
                <a:spcPct val="150000"/>
              </a:lnSpc>
            </a:pPr>
            <a:r>
              <a:rPr lang="ja" altLang="en-US" sz="1500" b="1">
                <a:solidFill>
                  <a:schemeClr val="dk2"/>
                </a:solidFill>
              </a:rPr>
              <a:t>「4回繰り返す」のブロックをつかうように、なおしてみよう。</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4">
            <a:alphaModFix/>
          </a:blip>
          <a:srcRect/>
          <a:stretch/>
        </p:blipFill>
        <p:spPr>
          <a:xfrm>
            <a:off x="476014" y="1183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74667" y="1080655"/>
            <a:ext cx="2585915" cy="1950615"/>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右の図のピンクのわくでかこんだところが、おなじような動きをしているところだね。</a:t>
            </a:r>
          </a:p>
          <a:p>
            <a:pPr>
              <a:lnSpc>
                <a:spcPct val="150000"/>
              </a:lnSpc>
            </a:pPr>
            <a:r>
              <a:rPr lang="ja" altLang="en-US" sz="1500" b="1">
                <a:solidFill>
                  <a:schemeClr val="dk2"/>
                </a:solidFill>
              </a:rPr>
              <a:t>4回繰り返しているね。</a:t>
            </a:r>
          </a:p>
        </p:txBody>
      </p:sp>
      <p:sp>
        <p:nvSpPr>
          <p:cNvPr id="14" name="四角形: 角を丸くする 13">
            <a:extLst>
              <a:ext uri="{FF2B5EF4-FFF2-40B4-BE49-F238E27FC236}">
                <a16:creationId xmlns:a16="http://schemas.microsoft.com/office/drawing/2014/main" id="{69C57023-3981-4D43-99B1-D7C32E618770}"/>
              </a:ext>
            </a:extLst>
          </p:cNvPr>
          <p:cNvSpPr/>
          <p:nvPr/>
        </p:nvSpPr>
        <p:spPr>
          <a:xfrm>
            <a:off x="4741097" y="3907334"/>
            <a:ext cx="845506" cy="759389"/>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四角形: 角を丸くする 8">
            <a:extLst>
              <a:ext uri="{FF2B5EF4-FFF2-40B4-BE49-F238E27FC236}">
                <a16:creationId xmlns:a16="http://schemas.microsoft.com/office/drawing/2014/main" id="{35883AFB-5968-4D19-A4DC-9362D904FBA3}"/>
              </a:ext>
            </a:extLst>
          </p:cNvPr>
          <p:cNvSpPr/>
          <p:nvPr/>
        </p:nvSpPr>
        <p:spPr>
          <a:xfrm>
            <a:off x="4741096" y="3116628"/>
            <a:ext cx="845506" cy="759389"/>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四角形: 角を丸くする 9">
            <a:extLst>
              <a:ext uri="{FF2B5EF4-FFF2-40B4-BE49-F238E27FC236}">
                <a16:creationId xmlns:a16="http://schemas.microsoft.com/office/drawing/2014/main" id="{C5238B3F-8C32-490B-9BCC-26BB3D8E7C22}"/>
              </a:ext>
            </a:extLst>
          </p:cNvPr>
          <p:cNvSpPr/>
          <p:nvPr/>
        </p:nvSpPr>
        <p:spPr>
          <a:xfrm>
            <a:off x="4741096" y="2318094"/>
            <a:ext cx="845506" cy="759389"/>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四角形: 角を丸くする 11">
            <a:extLst>
              <a:ext uri="{FF2B5EF4-FFF2-40B4-BE49-F238E27FC236}">
                <a16:creationId xmlns:a16="http://schemas.microsoft.com/office/drawing/2014/main" id="{EF7C5D37-C708-415C-841A-D7FBE3F2CB2A}"/>
              </a:ext>
            </a:extLst>
          </p:cNvPr>
          <p:cNvSpPr/>
          <p:nvPr/>
        </p:nvSpPr>
        <p:spPr>
          <a:xfrm>
            <a:off x="4741095" y="1558703"/>
            <a:ext cx="845506" cy="759389"/>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Google Shape;124;p26">
            <a:extLst>
              <a:ext uri="{FF2B5EF4-FFF2-40B4-BE49-F238E27FC236}">
                <a16:creationId xmlns:a16="http://schemas.microsoft.com/office/drawing/2014/main" id="{034C05CE-5E1C-4298-BEEA-BD9DDA656D45}"/>
              </a:ext>
            </a:extLst>
          </p:cNvPr>
          <p:cNvSpPr txBox="1"/>
          <p:nvPr/>
        </p:nvSpPr>
        <p:spPr>
          <a:xfrm>
            <a:off x="1634206" y="1082903"/>
            <a:ext cx="582880" cy="322645"/>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みぎ</a:t>
            </a:r>
          </a:p>
        </p:txBody>
      </p:sp>
      <p:sp>
        <p:nvSpPr>
          <p:cNvPr id="15" name="Google Shape;124;p26">
            <a:extLst>
              <a:ext uri="{FF2B5EF4-FFF2-40B4-BE49-F238E27FC236}">
                <a16:creationId xmlns:a16="http://schemas.microsoft.com/office/drawing/2014/main" id="{AE424656-C78E-477B-B790-EF4F7EDC17CE}"/>
              </a:ext>
            </a:extLst>
          </p:cNvPr>
          <p:cNvSpPr txBox="1"/>
          <p:nvPr/>
        </p:nvSpPr>
        <p:spPr>
          <a:xfrm flipH="1">
            <a:off x="2080609" y="1074372"/>
            <a:ext cx="594237"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ず</a:t>
            </a:r>
          </a:p>
        </p:txBody>
      </p:sp>
      <p:sp>
        <p:nvSpPr>
          <p:cNvPr id="16" name="Google Shape;124;p26">
            <a:extLst>
              <a:ext uri="{FF2B5EF4-FFF2-40B4-BE49-F238E27FC236}">
                <a16:creationId xmlns:a16="http://schemas.microsoft.com/office/drawing/2014/main" id="{F3BE0548-B474-4701-ACB2-85D2A287483F}"/>
              </a:ext>
            </a:extLst>
          </p:cNvPr>
          <p:cNvSpPr txBox="1"/>
          <p:nvPr/>
        </p:nvSpPr>
        <p:spPr>
          <a:xfrm flipH="1">
            <a:off x="2029430" y="1765289"/>
            <a:ext cx="594237"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うご</a:t>
            </a:r>
          </a:p>
        </p:txBody>
      </p:sp>
      <p:sp>
        <p:nvSpPr>
          <p:cNvPr id="17" name="Google Shape;124;p26">
            <a:extLst>
              <a:ext uri="{FF2B5EF4-FFF2-40B4-BE49-F238E27FC236}">
                <a16:creationId xmlns:a16="http://schemas.microsoft.com/office/drawing/2014/main" id="{87E56598-90FD-42FB-A16D-6A6AE7B9E364}"/>
              </a:ext>
            </a:extLst>
          </p:cNvPr>
          <p:cNvSpPr txBox="1"/>
          <p:nvPr/>
        </p:nvSpPr>
        <p:spPr>
          <a:xfrm flipH="1">
            <a:off x="1782064" y="2413558"/>
            <a:ext cx="594237"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かいく</a:t>
            </a:r>
          </a:p>
        </p:txBody>
      </p:sp>
      <p:sp>
        <p:nvSpPr>
          <p:cNvPr id="18" name="Google Shape;124;p26">
            <a:extLst>
              <a:ext uri="{FF2B5EF4-FFF2-40B4-BE49-F238E27FC236}">
                <a16:creationId xmlns:a16="http://schemas.microsoft.com/office/drawing/2014/main" id="{525E8098-4A90-4907-BCA6-BF6D961E4D40}"/>
              </a:ext>
            </a:extLst>
          </p:cNvPr>
          <p:cNvSpPr txBox="1"/>
          <p:nvPr/>
        </p:nvSpPr>
        <p:spPr>
          <a:xfrm flipH="1">
            <a:off x="2285326" y="2413558"/>
            <a:ext cx="594237"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かえ</a:t>
            </a:r>
          </a:p>
        </p:txBody>
      </p:sp>
      <p:sp>
        <p:nvSpPr>
          <p:cNvPr id="19" name="Google Shape;124;p26">
            <a:extLst>
              <a:ext uri="{FF2B5EF4-FFF2-40B4-BE49-F238E27FC236}">
                <a16:creationId xmlns:a16="http://schemas.microsoft.com/office/drawing/2014/main" id="{45A29A87-B563-450F-8590-70674D506F90}"/>
              </a:ext>
            </a:extLst>
          </p:cNvPr>
          <p:cNvSpPr txBox="1"/>
          <p:nvPr/>
        </p:nvSpPr>
        <p:spPr>
          <a:xfrm flipH="1">
            <a:off x="1986780" y="3590677"/>
            <a:ext cx="594237"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かいく</a:t>
            </a:r>
          </a:p>
        </p:txBody>
      </p:sp>
      <p:sp>
        <p:nvSpPr>
          <p:cNvPr id="20" name="Google Shape;124;p26">
            <a:extLst>
              <a:ext uri="{FF2B5EF4-FFF2-40B4-BE49-F238E27FC236}">
                <a16:creationId xmlns:a16="http://schemas.microsoft.com/office/drawing/2014/main" id="{DF56266E-922E-43F6-80C7-439361F5AB5C}"/>
              </a:ext>
            </a:extLst>
          </p:cNvPr>
          <p:cNvSpPr txBox="1"/>
          <p:nvPr/>
        </p:nvSpPr>
        <p:spPr>
          <a:xfrm flipH="1">
            <a:off x="2532691" y="3590677"/>
            <a:ext cx="594237"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かえ</a:t>
            </a:r>
          </a:p>
        </p:txBody>
      </p:sp>
      <p:sp>
        <p:nvSpPr>
          <p:cNvPr id="8" name="Google Shape;142;p27">
            <a:extLst>
              <a:ext uri="{FF2B5EF4-FFF2-40B4-BE49-F238E27FC236}">
                <a16:creationId xmlns:a16="http://schemas.microsoft.com/office/drawing/2014/main" id="{09491C81-341E-4F1F-A974-403637023637}"/>
              </a:ext>
            </a:extLst>
          </p:cNvPr>
          <p:cNvSpPr txBox="1"/>
          <p:nvPr/>
        </p:nvSpPr>
        <p:spPr>
          <a:xfrm>
            <a:off x="2884303" y="255682"/>
            <a:ext cx="1531168"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かえ</a:t>
            </a:r>
            <a:endParaRPr lang="ja" altLang="en-US" b="1" dirty="0">
              <a:solidFill>
                <a:schemeClr val="dk1"/>
              </a:solidFill>
            </a:endParaRPr>
          </a:p>
        </p:txBody>
      </p:sp>
      <p:sp>
        <p:nvSpPr>
          <p:cNvPr id="13" name="Google Shape;142;p27">
            <a:extLst>
              <a:ext uri="{FF2B5EF4-FFF2-40B4-BE49-F238E27FC236}">
                <a16:creationId xmlns:a16="http://schemas.microsoft.com/office/drawing/2014/main" id="{FBA5AB1E-E04C-4A04-9364-48D621930A03}"/>
              </a:ext>
            </a:extLst>
          </p:cNvPr>
          <p:cNvSpPr txBox="1"/>
          <p:nvPr/>
        </p:nvSpPr>
        <p:spPr>
          <a:xfrm>
            <a:off x="1707184" y="255682"/>
            <a:ext cx="1531168"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かいく</a:t>
            </a:r>
            <a:endParaRPr lang="ja" altLang="en-US" b="1" dirty="0">
              <a:solidFill>
                <a:schemeClr val="dk1"/>
              </a:solidFill>
            </a:endParaRPr>
          </a:p>
        </p:txBody>
      </p:sp>
    </p:spTree>
    <p:extLst>
      <p:ext uri="{BB962C8B-B14F-4D97-AF65-F5344CB8AC3E}">
        <p14:creationId xmlns:p14="http://schemas.microsoft.com/office/powerpoint/2010/main" val="673375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6">
            <a:extLst>
              <a:ext uri="{FF2B5EF4-FFF2-40B4-BE49-F238E27FC236}">
                <a16:creationId xmlns:a16="http://schemas.microsoft.com/office/drawing/2014/main" id="{631AC2AF-7180-4C07-9E91-D537FB2FA9D7}"/>
              </a:ext>
            </a:extLst>
          </p:cNvPr>
          <p:cNvPicPr>
            <a:picLocks noChangeAspect="1"/>
          </p:cNvPicPr>
          <p:nvPr/>
        </p:nvPicPr>
        <p:blipFill>
          <a:blip r:embed="rId2"/>
          <a:stretch>
            <a:fillRect/>
          </a:stretch>
        </p:blipFill>
        <p:spPr>
          <a:xfrm>
            <a:off x="4883585" y="1013825"/>
            <a:ext cx="2664913" cy="3828268"/>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「～度に向ける」はどうしたらいいかな？</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3">
            <a:alphaModFix/>
          </a:blip>
          <a:srcRect/>
          <a:stretch/>
        </p:blipFill>
        <p:spPr>
          <a:xfrm>
            <a:off x="474312" y="32103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686379" y="2976443"/>
            <a:ext cx="2529917" cy="172056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そうだね。</a:t>
            </a:r>
          </a:p>
          <a:p>
            <a:pPr>
              <a:lnSpc>
                <a:spcPct val="150000"/>
              </a:lnSpc>
            </a:pPr>
            <a:r>
              <a:rPr lang="ja" altLang="en-US" sz="1500" b="1">
                <a:solidFill>
                  <a:schemeClr val="dk2"/>
                </a:solidFill>
              </a:rPr>
              <a:t>動きを思いだしてみよう。</a:t>
            </a:r>
          </a:p>
          <a:p>
            <a:pPr>
              <a:lnSpc>
                <a:spcPct val="150000"/>
              </a:lnSpc>
            </a:pPr>
            <a:r>
              <a:rPr lang="ja" altLang="en-US" sz="1500" b="1">
                <a:solidFill>
                  <a:schemeClr val="dk2"/>
                </a:solidFill>
              </a:rPr>
              <a:t>毎回、同じ角度ずつ向きがかわっていたんだけど、わかるかな？</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4">
            <a:alphaModFix/>
          </a:blip>
          <a:srcRect/>
          <a:stretch/>
        </p:blipFill>
        <p:spPr>
          <a:xfrm>
            <a:off x="476014" y="1183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74667" y="1080655"/>
            <a:ext cx="2812296" cy="158297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ん？でも、「～度に向ける」の「～度」の数字が毎回ちがうよね。ここはどうすればいいんだ？</a:t>
            </a:r>
          </a:p>
        </p:txBody>
      </p:sp>
      <p:sp>
        <p:nvSpPr>
          <p:cNvPr id="8" name="四角形: 角を丸くする 7">
            <a:extLst>
              <a:ext uri="{FF2B5EF4-FFF2-40B4-BE49-F238E27FC236}">
                <a16:creationId xmlns:a16="http://schemas.microsoft.com/office/drawing/2014/main" id="{489B8C89-D3E3-4D0D-BA91-F105A5FB1A38}"/>
              </a:ext>
            </a:extLst>
          </p:cNvPr>
          <p:cNvSpPr/>
          <p:nvPr/>
        </p:nvSpPr>
        <p:spPr>
          <a:xfrm>
            <a:off x="4983792" y="2169351"/>
            <a:ext cx="947279" cy="30532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四角形: 角を丸くする 8">
            <a:extLst>
              <a:ext uri="{FF2B5EF4-FFF2-40B4-BE49-F238E27FC236}">
                <a16:creationId xmlns:a16="http://schemas.microsoft.com/office/drawing/2014/main" id="{0EEC27F1-701D-47C6-AB3A-926F33899CF9}"/>
              </a:ext>
            </a:extLst>
          </p:cNvPr>
          <p:cNvSpPr/>
          <p:nvPr/>
        </p:nvSpPr>
        <p:spPr>
          <a:xfrm>
            <a:off x="6079819" y="2670391"/>
            <a:ext cx="947279" cy="30532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四角形: 角を丸くする 9">
            <a:extLst>
              <a:ext uri="{FF2B5EF4-FFF2-40B4-BE49-F238E27FC236}">
                <a16:creationId xmlns:a16="http://schemas.microsoft.com/office/drawing/2014/main" id="{C43AE364-8178-4B72-973B-7F654B93B3FE}"/>
              </a:ext>
            </a:extLst>
          </p:cNvPr>
          <p:cNvSpPr/>
          <p:nvPr/>
        </p:nvSpPr>
        <p:spPr>
          <a:xfrm>
            <a:off x="6079818" y="4243972"/>
            <a:ext cx="947279" cy="30532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四角形: 角を丸くする 11">
            <a:extLst>
              <a:ext uri="{FF2B5EF4-FFF2-40B4-BE49-F238E27FC236}">
                <a16:creationId xmlns:a16="http://schemas.microsoft.com/office/drawing/2014/main" id="{81B65C96-9A3C-4897-91FE-A1F80A940DDF}"/>
              </a:ext>
            </a:extLst>
          </p:cNvPr>
          <p:cNvSpPr/>
          <p:nvPr/>
        </p:nvSpPr>
        <p:spPr>
          <a:xfrm>
            <a:off x="6079818" y="3461095"/>
            <a:ext cx="947279" cy="30532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Google Shape;124;p26">
            <a:extLst>
              <a:ext uri="{FF2B5EF4-FFF2-40B4-BE49-F238E27FC236}">
                <a16:creationId xmlns:a16="http://schemas.microsoft.com/office/drawing/2014/main" id="{78425B0B-41B6-4585-85EA-AFE5F7A1E285}"/>
              </a:ext>
            </a:extLst>
          </p:cNvPr>
          <p:cNvSpPr txBox="1"/>
          <p:nvPr/>
        </p:nvSpPr>
        <p:spPr>
          <a:xfrm flipH="1">
            <a:off x="2822707" y="1398506"/>
            <a:ext cx="594237" cy="416473"/>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すうじ</a:t>
            </a:r>
          </a:p>
        </p:txBody>
      </p:sp>
      <p:sp>
        <p:nvSpPr>
          <p:cNvPr id="14" name="Google Shape;124;p26">
            <a:extLst>
              <a:ext uri="{FF2B5EF4-FFF2-40B4-BE49-F238E27FC236}">
                <a16:creationId xmlns:a16="http://schemas.microsoft.com/office/drawing/2014/main" id="{BF47370E-D56B-4F11-BF1F-D58D5F99C815}"/>
              </a:ext>
            </a:extLst>
          </p:cNvPr>
          <p:cNvSpPr txBox="1"/>
          <p:nvPr/>
        </p:nvSpPr>
        <p:spPr>
          <a:xfrm flipH="1">
            <a:off x="3360087" y="1398506"/>
            <a:ext cx="867192" cy="42500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まいかい</a:t>
            </a:r>
          </a:p>
        </p:txBody>
      </p:sp>
      <p:sp>
        <p:nvSpPr>
          <p:cNvPr id="16" name="Google Shape;124;p26">
            <a:extLst>
              <a:ext uri="{FF2B5EF4-FFF2-40B4-BE49-F238E27FC236}">
                <a16:creationId xmlns:a16="http://schemas.microsoft.com/office/drawing/2014/main" id="{A88C0731-068E-4243-91DB-DE8B5819CD94}"/>
              </a:ext>
            </a:extLst>
          </p:cNvPr>
          <p:cNvSpPr txBox="1"/>
          <p:nvPr/>
        </p:nvSpPr>
        <p:spPr>
          <a:xfrm>
            <a:off x="3050164" y="1065844"/>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ど</a:t>
            </a:r>
          </a:p>
        </p:txBody>
      </p:sp>
      <p:sp>
        <p:nvSpPr>
          <p:cNvPr id="17" name="Google Shape;124;p26">
            <a:extLst>
              <a:ext uri="{FF2B5EF4-FFF2-40B4-BE49-F238E27FC236}">
                <a16:creationId xmlns:a16="http://schemas.microsoft.com/office/drawing/2014/main" id="{7846012E-4A4D-41BA-AC46-C3A64AB8425D}"/>
              </a:ext>
            </a:extLst>
          </p:cNvPr>
          <p:cNvSpPr txBox="1"/>
          <p:nvPr/>
        </p:nvSpPr>
        <p:spPr>
          <a:xfrm>
            <a:off x="2282478" y="1389979"/>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ど</a:t>
            </a:r>
          </a:p>
        </p:txBody>
      </p:sp>
      <p:sp>
        <p:nvSpPr>
          <p:cNvPr id="18" name="Google Shape;124;p26">
            <a:extLst>
              <a:ext uri="{FF2B5EF4-FFF2-40B4-BE49-F238E27FC236}">
                <a16:creationId xmlns:a16="http://schemas.microsoft.com/office/drawing/2014/main" id="{8A3D7348-7056-41CC-B9E5-403289FA060B}"/>
              </a:ext>
            </a:extLst>
          </p:cNvPr>
          <p:cNvSpPr txBox="1"/>
          <p:nvPr/>
        </p:nvSpPr>
        <p:spPr>
          <a:xfrm>
            <a:off x="3416948" y="1065844"/>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9" name="Google Shape;124;p26">
            <a:extLst>
              <a:ext uri="{FF2B5EF4-FFF2-40B4-BE49-F238E27FC236}">
                <a16:creationId xmlns:a16="http://schemas.microsoft.com/office/drawing/2014/main" id="{4DC0FDED-14AD-4EBD-A32C-63CCF8241DE9}"/>
              </a:ext>
            </a:extLst>
          </p:cNvPr>
          <p:cNvSpPr txBox="1"/>
          <p:nvPr/>
        </p:nvSpPr>
        <p:spPr>
          <a:xfrm>
            <a:off x="1634209" y="3206838"/>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うご</a:t>
            </a:r>
          </a:p>
        </p:txBody>
      </p:sp>
      <p:sp>
        <p:nvSpPr>
          <p:cNvPr id="21" name="Google Shape;124;p26">
            <a:extLst>
              <a:ext uri="{FF2B5EF4-FFF2-40B4-BE49-F238E27FC236}">
                <a16:creationId xmlns:a16="http://schemas.microsoft.com/office/drawing/2014/main" id="{83BCF372-FBA9-4D04-9A63-A4E8975E1E3D}"/>
              </a:ext>
            </a:extLst>
          </p:cNvPr>
          <p:cNvSpPr txBox="1"/>
          <p:nvPr/>
        </p:nvSpPr>
        <p:spPr>
          <a:xfrm>
            <a:off x="2248357" y="3181247"/>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おも</a:t>
            </a:r>
          </a:p>
        </p:txBody>
      </p:sp>
      <p:sp>
        <p:nvSpPr>
          <p:cNvPr id="22" name="Google Shape;124;p26">
            <a:extLst>
              <a:ext uri="{FF2B5EF4-FFF2-40B4-BE49-F238E27FC236}">
                <a16:creationId xmlns:a16="http://schemas.microsoft.com/office/drawing/2014/main" id="{D05E655F-C22D-4752-BC7A-D7C818D67EF9}"/>
              </a:ext>
            </a:extLst>
          </p:cNvPr>
          <p:cNvSpPr txBox="1"/>
          <p:nvPr/>
        </p:nvSpPr>
        <p:spPr>
          <a:xfrm>
            <a:off x="1668326" y="3548030"/>
            <a:ext cx="796126" cy="5103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まいかい</a:t>
            </a:r>
          </a:p>
        </p:txBody>
      </p:sp>
      <p:sp>
        <p:nvSpPr>
          <p:cNvPr id="23" name="Google Shape;124;p26">
            <a:extLst>
              <a:ext uri="{FF2B5EF4-FFF2-40B4-BE49-F238E27FC236}">
                <a16:creationId xmlns:a16="http://schemas.microsoft.com/office/drawing/2014/main" id="{A6296161-DF43-4229-B655-F877E76D9E16}"/>
              </a:ext>
            </a:extLst>
          </p:cNvPr>
          <p:cNvSpPr txBox="1"/>
          <p:nvPr/>
        </p:nvSpPr>
        <p:spPr>
          <a:xfrm>
            <a:off x="2248357" y="3548031"/>
            <a:ext cx="463461" cy="433532"/>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おな</a:t>
            </a:r>
          </a:p>
        </p:txBody>
      </p:sp>
      <p:sp>
        <p:nvSpPr>
          <p:cNvPr id="24" name="Google Shape;124;p26">
            <a:extLst>
              <a:ext uri="{FF2B5EF4-FFF2-40B4-BE49-F238E27FC236}">
                <a16:creationId xmlns:a16="http://schemas.microsoft.com/office/drawing/2014/main" id="{6D8E8878-0535-4B0C-BF09-31DFF3C203B1}"/>
              </a:ext>
            </a:extLst>
          </p:cNvPr>
          <p:cNvSpPr txBox="1"/>
          <p:nvPr/>
        </p:nvSpPr>
        <p:spPr>
          <a:xfrm>
            <a:off x="2632200" y="3539501"/>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かくど</a:t>
            </a:r>
          </a:p>
        </p:txBody>
      </p:sp>
      <p:sp>
        <p:nvSpPr>
          <p:cNvPr id="25" name="Google Shape;124;p26">
            <a:extLst>
              <a:ext uri="{FF2B5EF4-FFF2-40B4-BE49-F238E27FC236}">
                <a16:creationId xmlns:a16="http://schemas.microsoft.com/office/drawing/2014/main" id="{F3CB5155-D6C9-41A0-B0FF-C743F5941292}"/>
              </a:ext>
            </a:extLst>
          </p:cNvPr>
          <p:cNvSpPr txBox="1"/>
          <p:nvPr/>
        </p:nvSpPr>
        <p:spPr>
          <a:xfrm>
            <a:off x="3416946" y="3539501"/>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3" name="Google Shape;142;p27">
            <a:extLst>
              <a:ext uri="{FF2B5EF4-FFF2-40B4-BE49-F238E27FC236}">
                <a16:creationId xmlns:a16="http://schemas.microsoft.com/office/drawing/2014/main" id="{3ECD398E-C51A-4317-AED4-F7A8A8FD45F2}"/>
              </a:ext>
            </a:extLst>
          </p:cNvPr>
          <p:cNvSpPr txBox="1"/>
          <p:nvPr/>
        </p:nvSpPr>
        <p:spPr>
          <a:xfrm>
            <a:off x="1493938" y="289801"/>
            <a:ext cx="71230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ど</a:t>
            </a:r>
            <a:endParaRPr lang="ja" altLang="en-US" b="1" dirty="0">
              <a:solidFill>
                <a:schemeClr val="dk1"/>
              </a:solidFill>
            </a:endParaRPr>
          </a:p>
        </p:txBody>
      </p:sp>
      <p:sp>
        <p:nvSpPr>
          <p:cNvPr id="27" name="Google Shape;142;p27">
            <a:extLst>
              <a:ext uri="{FF2B5EF4-FFF2-40B4-BE49-F238E27FC236}">
                <a16:creationId xmlns:a16="http://schemas.microsoft.com/office/drawing/2014/main" id="{D42F73FE-4EC2-432F-A1F3-AE30DF8C7C41}"/>
              </a:ext>
            </a:extLst>
          </p:cNvPr>
          <p:cNvSpPr txBox="1"/>
          <p:nvPr/>
        </p:nvSpPr>
        <p:spPr>
          <a:xfrm>
            <a:off x="2329863" y="255681"/>
            <a:ext cx="71230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む</a:t>
            </a:r>
            <a:endParaRPr lang="ja" altLang="en-US" b="1" dirty="0">
              <a:solidFill>
                <a:schemeClr val="dk1"/>
              </a:solidFill>
            </a:endParaRPr>
          </a:p>
        </p:txBody>
      </p:sp>
    </p:spTree>
    <p:extLst>
      <p:ext uri="{BB962C8B-B14F-4D97-AF65-F5344CB8AC3E}">
        <p14:creationId xmlns:p14="http://schemas.microsoft.com/office/powerpoint/2010/main" val="1390421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6C99F207-5B1C-4201-ACAD-34FFD86ED353}"/>
              </a:ext>
            </a:extLst>
          </p:cNvPr>
          <p:cNvSpPr/>
          <p:nvPr/>
        </p:nvSpPr>
        <p:spPr>
          <a:xfrm>
            <a:off x="5793026" y="2107895"/>
            <a:ext cx="1579324" cy="136873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角にくるたびに何度回っているかな？</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474312" y="32103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686379" y="2797317"/>
            <a:ext cx="2538446" cy="1899692"/>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曲がり</a:t>
            </a:r>
            <a:r>
              <a:rPr lang="ja" sz="1500" b="1">
                <a:solidFill>
                  <a:schemeClr val="dk2"/>
                </a:solidFill>
              </a:rPr>
              <a:t>角にくるたびに</a:t>
            </a:r>
            <a:r>
              <a:rPr lang="ja" altLang="en-US" sz="1500" b="1">
                <a:solidFill>
                  <a:schemeClr val="dk2"/>
                </a:solidFill>
              </a:rPr>
              <a:t>、おなじ角度だけ</a:t>
            </a:r>
            <a:r>
              <a:rPr lang="ja" sz="1500" b="1">
                <a:solidFill>
                  <a:schemeClr val="dk2"/>
                </a:solidFill>
              </a:rPr>
              <a:t>左向きに回っているよ</a:t>
            </a:r>
            <a:r>
              <a:rPr lang="ja" altLang="en-US" sz="1500" b="1">
                <a:solidFill>
                  <a:schemeClr val="dk2"/>
                </a:solidFill>
              </a:rPr>
              <a:t>ね。</a:t>
            </a:r>
          </a:p>
          <a:p>
            <a:pPr>
              <a:lnSpc>
                <a:spcPct val="150000"/>
              </a:lnSpc>
            </a:pPr>
            <a:r>
              <a:rPr lang="ja" sz="1500" b="1">
                <a:solidFill>
                  <a:schemeClr val="dk2"/>
                </a:solidFill>
              </a:rPr>
              <a:t>何度回っているかわかるかな？</a:t>
            </a:r>
            <a:endParaRPr lang="ja" sz="1500">
              <a:solidFill>
                <a:schemeClr val="dk2"/>
              </a:solidFill>
            </a:endParaRP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476014" y="1183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82495" y="1080655"/>
            <a:ext cx="2538290" cy="1575151"/>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あ！ほんとだ！</a:t>
            </a:r>
            <a:endParaRPr lang="ja-JP">
              <a:solidFill>
                <a:schemeClr val="dk2"/>
              </a:solidFill>
            </a:endParaRPr>
          </a:p>
        </p:txBody>
      </p:sp>
      <p:pic>
        <p:nvPicPr>
          <p:cNvPr id="5" name="図 7" descr="抽象, 挿絵 が含まれている画像&#10;&#10;説明は自動で生成されたものです">
            <a:extLst>
              <a:ext uri="{FF2B5EF4-FFF2-40B4-BE49-F238E27FC236}">
                <a16:creationId xmlns:a16="http://schemas.microsoft.com/office/drawing/2014/main" id="{C5A18FD1-677F-407D-B444-FC888788B7F3}"/>
              </a:ext>
            </a:extLst>
          </p:cNvPr>
          <p:cNvPicPr>
            <a:picLocks noChangeAspect="1"/>
          </p:cNvPicPr>
          <p:nvPr/>
        </p:nvPicPr>
        <p:blipFill>
          <a:blip r:embed="rId4"/>
          <a:stretch>
            <a:fillRect/>
          </a:stretch>
        </p:blipFill>
        <p:spPr>
          <a:xfrm>
            <a:off x="6667369" y="3544605"/>
            <a:ext cx="897960" cy="1076195"/>
          </a:xfrm>
          <a:prstGeom prst="rect">
            <a:avLst/>
          </a:prstGeom>
        </p:spPr>
      </p:pic>
      <p:pic>
        <p:nvPicPr>
          <p:cNvPr id="8" name="図 9" descr="抽象, 挿絵 が含まれている画像&#10;&#10;説明は自動で生成されたものです">
            <a:extLst>
              <a:ext uri="{FF2B5EF4-FFF2-40B4-BE49-F238E27FC236}">
                <a16:creationId xmlns:a16="http://schemas.microsoft.com/office/drawing/2014/main" id="{F73BDDA4-14C0-47F1-9207-551125BC75CB}"/>
              </a:ext>
            </a:extLst>
          </p:cNvPr>
          <p:cNvPicPr>
            <a:picLocks noChangeAspect="1"/>
          </p:cNvPicPr>
          <p:nvPr/>
        </p:nvPicPr>
        <p:blipFill>
          <a:blip r:embed="rId5"/>
          <a:stretch>
            <a:fillRect/>
          </a:stretch>
        </p:blipFill>
        <p:spPr>
          <a:xfrm>
            <a:off x="7516007" y="3107172"/>
            <a:ext cx="1024786" cy="933320"/>
          </a:xfrm>
          <a:prstGeom prst="rect">
            <a:avLst/>
          </a:prstGeom>
        </p:spPr>
      </p:pic>
      <p:pic>
        <p:nvPicPr>
          <p:cNvPr id="25" name="図 9" descr="抽象, 挿絵 が含まれている画像&#10;&#10;説明は自動で生成されたものです">
            <a:extLst>
              <a:ext uri="{FF2B5EF4-FFF2-40B4-BE49-F238E27FC236}">
                <a16:creationId xmlns:a16="http://schemas.microsoft.com/office/drawing/2014/main" id="{B583C938-271B-4455-A451-4E2F28FBB3A7}"/>
              </a:ext>
            </a:extLst>
          </p:cNvPr>
          <p:cNvPicPr>
            <a:picLocks noChangeAspect="1"/>
          </p:cNvPicPr>
          <p:nvPr/>
        </p:nvPicPr>
        <p:blipFill>
          <a:blip r:embed="rId5"/>
          <a:stretch>
            <a:fillRect/>
          </a:stretch>
        </p:blipFill>
        <p:spPr>
          <a:xfrm>
            <a:off x="7453376" y="1713651"/>
            <a:ext cx="1087416" cy="941149"/>
          </a:xfrm>
          <a:prstGeom prst="rect">
            <a:avLst/>
          </a:prstGeom>
        </p:spPr>
      </p:pic>
      <p:pic>
        <p:nvPicPr>
          <p:cNvPr id="16" name="図 16" descr="挿絵, 抽象 が含まれている画像&#10;&#10;説明は自動で生成されたものです">
            <a:extLst>
              <a:ext uri="{FF2B5EF4-FFF2-40B4-BE49-F238E27FC236}">
                <a16:creationId xmlns:a16="http://schemas.microsoft.com/office/drawing/2014/main" id="{C2870489-08E4-4DB6-857B-95979CE6063B}"/>
              </a:ext>
            </a:extLst>
          </p:cNvPr>
          <p:cNvPicPr>
            <a:picLocks noChangeAspect="1"/>
          </p:cNvPicPr>
          <p:nvPr/>
        </p:nvPicPr>
        <p:blipFill>
          <a:blip r:embed="rId6"/>
          <a:stretch>
            <a:fillRect/>
          </a:stretch>
        </p:blipFill>
        <p:spPr>
          <a:xfrm>
            <a:off x="6743569" y="1083240"/>
            <a:ext cx="769046" cy="878910"/>
          </a:xfrm>
          <a:prstGeom prst="rect">
            <a:avLst/>
          </a:prstGeom>
        </p:spPr>
      </p:pic>
      <p:pic>
        <p:nvPicPr>
          <p:cNvPr id="17" name="図 17" descr="抽象, 挿絵 が含まれている画像&#10;&#10;説明は自動で生成されたものです">
            <a:extLst>
              <a:ext uri="{FF2B5EF4-FFF2-40B4-BE49-F238E27FC236}">
                <a16:creationId xmlns:a16="http://schemas.microsoft.com/office/drawing/2014/main" id="{A904F0FA-F1A2-4A3A-A931-E8ADEF92451A}"/>
              </a:ext>
            </a:extLst>
          </p:cNvPr>
          <p:cNvPicPr>
            <a:picLocks noChangeAspect="1"/>
          </p:cNvPicPr>
          <p:nvPr/>
        </p:nvPicPr>
        <p:blipFill>
          <a:blip r:embed="rId7"/>
          <a:stretch>
            <a:fillRect/>
          </a:stretch>
        </p:blipFill>
        <p:spPr>
          <a:xfrm>
            <a:off x="4727532" y="1716327"/>
            <a:ext cx="902396" cy="826196"/>
          </a:xfrm>
          <a:prstGeom prst="rect">
            <a:avLst/>
          </a:prstGeom>
        </p:spPr>
      </p:pic>
      <p:pic>
        <p:nvPicPr>
          <p:cNvPr id="26" name="図 16" descr="挿絵, 抽象 が含まれている画像&#10;&#10;説明は自動で生成されたものです">
            <a:extLst>
              <a:ext uri="{FF2B5EF4-FFF2-40B4-BE49-F238E27FC236}">
                <a16:creationId xmlns:a16="http://schemas.microsoft.com/office/drawing/2014/main" id="{AA801591-D22A-4A6F-A041-75E1A84786EA}"/>
              </a:ext>
            </a:extLst>
          </p:cNvPr>
          <p:cNvPicPr>
            <a:picLocks noChangeAspect="1"/>
          </p:cNvPicPr>
          <p:nvPr/>
        </p:nvPicPr>
        <p:blipFill>
          <a:blip r:embed="rId6"/>
          <a:stretch>
            <a:fillRect/>
          </a:stretch>
        </p:blipFill>
        <p:spPr>
          <a:xfrm>
            <a:off x="5592739" y="1083239"/>
            <a:ext cx="769046" cy="878910"/>
          </a:xfrm>
          <a:prstGeom prst="rect">
            <a:avLst/>
          </a:prstGeom>
        </p:spPr>
      </p:pic>
      <p:pic>
        <p:nvPicPr>
          <p:cNvPr id="27" name="図 7" descr="抽象, 挿絵 が含まれている画像&#10;&#10;説明は自動で生成されたものです">
            <a:extLst>
              <a:ext uri="{FF2B5EF4-FFF2-40B4-BE49-F238E27FC236}">
                <a16:creationId xmlns:a16="http://schemas.microsoft.com/office/drawing/2014/main" id="{E7B924F5-0515-499A-A5DC-F126D15D027A}"/>
              </a:ext>
            </a:extLst>
          </p:cNvPr>
          <p:cNvPicPr>
            <a:picLocks noChangeAspect="1"/>
          </p:cNvPicPr>
          <p:nvPr/>
        </p:nvPicPr>
        <p:blipFill>
          <a:blip r:embed="rId4"/>
          <a:stretch>
            <a:fillRect/>
          </a:stretch>
        </p:blipFill>
        <p:spPr>
          <a:xfrm>
            <a:off x="4945039" y="3544604"/>
            <a:ext cx="897960" cy="1076195"/>
          </a:xfrm>
          <a:prstGeom prst="rect">
            <a:avLst/>
          </a:prstGeom>
        </p:spPr>
      </p:pic>
      <p:pic>
        <p:nvPicPr>
          <p:cNvPr id="28" name="図 17" descr="抽象, 挿絵 が含まれている画像&#10;&#10;説明は自動で生成されたものです">
            <a:extLst>
              <a:ext uri="{FF2B5EF4-FFF2-40B4-BE49-F238E27FC236}">
                <a16:creationId xmlns:a16="http://schemas.microsoft.com/office/drawing/2014/main" id="{58E5285A-8A27-495D-B2CF-C062779F5E3F}"/>
              </a:ext>
            </a:extLst>
          </p:cNvPr>
          <p:cNvPicPr>
            <a:picLocks noChangeAspect="1"/>
          </p:cNvPicPr>
          <p:nvPr/>
        </p:nvPicPr>
        <p:blipFill>
          <a:blip r:embed="rId7"/>
          <a:stretch>
            <a:fillRect/>
          </a:stretch>
        </p:blipFill>
        <p:spPr>
          <a:xfrm>
            <a:off x="4727532" y="2867155"/>
            <a:ext cx="902396" cy="826196"/>
          </a:xfrm>
          <a:prstGeom prst="rect">
            <a:avLst/>
          </a:prstGeom>
        </p:spPr>
      </p:pic>
      <p:sp>
        <p:nvSpPr>
          <p:cNvPr id="19" name="Google Shape;124;p26">
            <a:extLst>
              <a:ext uri="{FF2B5EF4-FFF2-40B4-BE49-F238E27FC236}">
                <a16:creationId xmlns:a16="http://schemas.microsoft.com/office/drawing/2014/main" id="{78C27FB8-ADF3-4D8A-BFDB-C5B8D3B155D0}"/>
              </a:ext>
            </a:extLst>
          </p:cNvPr>
          <p:cNvSpPr txBox="1"/>
          <p:nvPr/>
        </p:nvSpPr>
        <p:spPr>
          <a:xfrm>
            <a:off x="2256886" y="2763285"/>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かど</a:t>
            </a:r>
          </a:p>
        </p:txBody>
      </p:sp>
      <p:sp>
        <p:nvSpPr>
          <p:cNvPr id="20" name="Google Shape;124;p26">
            <a:extLst>
              <a:ext uri="{FF2B5EF4-FFF2-40B4-BE49-F238E27FC236}">
                <a16:creationId xmlns:a16="http://schemas.microsoft.com/office/drawing/2014/main" id="{09CED483-8591-4CD1-AF50-E94ABF7C191E}"/>
              </a:ext>
            </a:extLst>
          </p:cNvPr>
          <p:cNvSpPr txBox="1"/>
          <p:nvPr/>
        </p:nvSpPr>
        <p:spPr>
          <a:xfrm>
            <a:off x="2785737" y="3113009"/>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ひだりむ</a:t>
            </a:r>
          </a:p>
        </p:txBody>
      </p:sp>
      <p:sp>
        <p:nvSpPr>
          <p:cNvPr id="21" name="Google Shape;124;p26">
            <a:extLst>
              <a:ext uri="{FF2B5EF4-FFF2-40B4-BE49-F238E27FC236}">
                <a16:creationId xmlns:a16="http://schemas.microsoft.com/office/drawing/2014/main" id="{F20CB46F-8358-4220-95EA-170E49D607B9}"/>
              </a:ext>
            </a:extLst>
          </p:cNvPr>
          <p:cNvSpPr txBox="1"/>
          <p:nvPr/>
        </p:nvSpPr>
        <p:spPr>
          <a:xfrm>
            <a:off x="3579013" y="3104479"/>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まわ</a:t>
            </a:r>
          </a:p>
        </p:txBody>
      </p:sp>
      <p:sp>
        <p:nvSpPr>
          <p:cNvPr id="22" name="Google Shape;124;p26">
            <a:extLst>
              <a:ext uri="{FF2B5EF4-FFF2-40B4-BE49-F238E27FC236}">
                <a16:creationId xmlns:a16="http://schemas.microsoft.com/office/drawing/2014/main" id="{C3C30CA7-1687-478B-A4A6-97899FD42FE3}"/>
              </a:ext>
            </a:extLst>
          </p:cNvPr>
          <p:cNvSpPr txBox="1"/>
          <p:nvPr/>
        </p:nvSpPr>
        <p:spPr>
          <a:xfrm>
            <a:off x="1676857" y="3786867"/>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なんどまわ</a:t>
            </a:r>
          </a:p>
        </p:txBody>
      </p:sp>
      <p:sp>
        <p:nvSpPr>
          <p:cNvPr id="9" name="Google Shape;142;p27">
            <a:extLst>
              <a:ext uri="{FF2B5EF4-FFF2-40B4-BE49-F238E27FC236}">
                <a16:creationId xmlns:a16="http://schemas.microsoft.com/office/drawing/2014/main" id="{2D498C4F-78E6-43F0-8FEA-BAD9F89AF35E}"/>
              </a:ext>
            </a:extLst>
          </p:cNvPr>
          <p:cNvSpPr txBox="1"/>
          <p:nvPr/>
        </p:nvSpPr>
        <p:spPr>
          <a:xfrm>
            <a:off x="1050386" y="264211"/>
            <a:ext cx="71230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かど</a:t>
            </a:r>
            <a:endParaRPr lang="ja" altLang="en-US" b="1" dirty="0">
              <a:solidFill>
                <a:schemeClr val="dk1"/>
              </a:solidFill>
            </a:endParaRPr>
          </a:p>
        </p:txBody>
      </p:sp>
      <p:sp>
        <p:nvSpPr>
          <p:cNvPr id="24" name="Google Shape;142;p27">
            <a:extLst>
              <a:ext uri="{FF2B5EF4-FFF2-40B4-BE49-F238E27FC236}">
                <a16:creationId xmlns:a16="http://schemas.microsoft.com/office/drawing/2014/main" id="{E0A96807-C015-4B7F-9B73-047779FCBA6A}"/>
              </a:ext>
            </a:extLst>
          </p:cNvPr>
          <p:cNvSpPr txBox="1"/>
          <p:nvPr/>
        </p:nvSpPr>
        <p:spPr>
          <a:xfrm>
            <a:off x="4001714" y="264210"/>
            <a:ext cx="1437340"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なんど　まわ</a:t>
            </a:r>
            <a:endParaRPr lang="ja" altLang="en-US" b="1" dirty="0">
              <a:solidFill>
                <a:schemeClr val="dk1"/>
              </a:solidFill>
            </a:endParaRPr>
          </a:p>
        </p:txBody>
      </p:sp>
      <p:sp>
        <p:nvSpPr>
          <p:cNvPr id="29" name="Google Shape;124;p26">
            <a:extLst>
              <a:ext uri="{FF2B5EF4-FFF2-40B4-BE49-F238E27FC236}">
                <a16:creationId xmlns:a16="http://schemas.microsoft.com/office/drawing/2014/main" id="{B850C4C1-0982-41A0-A5CE-2697D8E28FBC}"/>
              </a:ext>
            </a:extLst>
          </p:cNvPr>
          <p:cNvSpPr txBox="1"/>
          <p:nvPr/>
        </p:nvSpPr>
        <p:spPr>
          <a:xfrm>
            <a:off x="1702446" y="2763285"/>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ま</a:t>
            </a:r>
            <a:endParaRPr lang="ja" altLang="en-US" sz="900" b="1" dirty="0">
              <a:solidFill>
                <a:schemeClr val="dk2"/>
              </a:solidFill>
              <a:ea typeface="Lato"/>
            </a:endParaRPr>
          </a:p>
        </p:txBody>
      </p:sp>
      <p:sp>
        <p:nvSpPr>
          <p:cNvPr id="30" name="Google Shape;124;p26">
            <a:extLst>
              <a:ext uri="{FF2B5EF4-FFF2-40B4-BE49-F238E27FC236}">
                <a16:creationId xmlns:a16="http://schemas.microsoft.com/office/drawing/2014/main" id="{69346300-3F74-4738-BF6B-5365DD02F6E1}"/>
              </a:ext>
            </a:extLst>
          </p:cNvPr>
          <p:cNvSpPr txBox="1"/>
          <p:nvPr/>
        </p:nvSpPr>
        <p:spPr>
          <a:xfrm>
            <a:off x="2103349" y="3104479"/>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かくど</a:t>
            </a:r>
            <a:endParaRPr lang="ja" altLang="en-US" sz="900" b="1" dirty="0">
              <a:solidFill>
                <a:schemeClr val="dk2"/>
              </a:solidFill>
              <a:ea typeface="Lato"/>
            </a:endParaRPr>
          </a:p>
        </p:txBody>
      </p:sp>
    </p:spTree>
    <p:extLst>
      <p:ext uri="{BB962C8B-B14F-4D97-AF65-F5344CB8AC3E}">
        <p14:creationId xmlns:p14="http://schemas.microsoft.com/office/powerpoint/2010/main" val="3448728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6C99F207-5B1C-4201-ACAD-34FFD86ED353}"/>
              </a:ext>
            </a:extLst>
          </p:cNvPr>
          <p:cNvSpPr/>
          <p:nvPr/>
        </p:nvSpPr>
        <p:spPr>
          <a:xfrm>
            <a:off x="5793026" y="2107895"/>
            <a:ext cx="1579324" cy="136873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角にくるたびに左に９０度回っているよ</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474312" y="3210395"/>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678551" y="2976443"/>
            <a:ext cx="2803923" cy="1720566"/>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そのとおり！</a:t>
            </a:r>
          </a:p>
          <a:p>
            <a:pPr>
              <a:lnSpc>
                <a:spcPct val="150000"/>
              </a:lnSpc>
            </a:pPr>
            <a:r>
              <a:rPr lang="ja" altLang="en-US" sz="1500" b="1">
                <a:solidFill>
                  <a:schemeClr val="dk2"/>
                </a:solidFill>
              </a:rPr>
              <a:t>「左に90度回る」のブロックがつかえるよ。</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476014" y="1183425"/>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74667" y="1080655"/>
            <a:ext cx="2812296" cy="1582979"/>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毎回、直角に回っているね。</a:t>
            </a:r>
          </a:p>
          <a:p>
            <a:pPr>
              <a:lnSpc>
                <a:spcPct val="150000"/>
              </a:lnSpc>
            </a:pPr>
            <a:r>
              <a:rPr lang="ja" altLang="en-US" sz="1500" b="1">
                <a:solidFill>
                  <a:schemeClr val="dk2"/>
                </a:solidFill>
              </a:rPr>
              <a:t>直角ってことは、90度だ！</a:t>
            </a:r>
          </a:p>
        </p:txBody>
      </p:sp>
      <p:pic>
        <p:nvPicPr>
          <p:cNvPr id="5" name="図 7" descr="抽象, 挿絵 が含まれている画像&#10;&#10;説明は自動で生成されたものです">
            <a:extLst>
              <a:ext uri="{FF2B5EF4-FFF2-40B4-BE49-F238E27FC236}">
                <a16:creationId xmlns:a16="http://schemas.microsoft.com/office/drawing/2014/main" id="{C5A18FD1-677F-407D-B444-FC888788B7F3}"/>
              </a:ext>
            </a:extLst>
          </p:cNvPr>
          <p:cNvPicPr>
            <a:picLocks noChangeAspect="1"/>
          </p:cNvPicPr>
          <p:nvPr/>
        </p:nvPicPr>
        <p:blipFill>
          <a:blip r:embed="rId4"/>
          <a:stretch>
            <a:fillRect/>
          </a:stretch>
        </p:blipFill>
        <p:spPr>
          <a:xfrm>
            <a:off x="6667369" y="3544605"/>
            <a:ext cx="897960" cy="1076195"/>
          </a:xfrm>
          <a:prstGeom prst="rect">
            <a:avLst/>
          </a:prstGeom>
        </p:spPr>
      </p:pic>
      <p:pic>
        <p:nvPicPr>
          <p:cNvPr id="8" name="図 9" descr="抽象, 挿絵 が含まれている画像&#10;&#10;説明は自動で生成されたものです">
            <a:extLst>
              <a:ext uri="{FF2B5EF4-FFF2-40B4-BE49-F238E27FC236}">
                <a16:creationId xmlns:a16="http://schemas.microsoft.com/office/drawing/2014/main" id="{F73BDDA4-14C0-47F1-9207-551125BC75CB}"/>
              </a:ext>
            </a:extLst>
          </p:cNvPr>
          <p:cNvPicPr>
            <a:picLocks noChangeAspect="1"/>
          </p:cNvPicPr>
          <p:nvPr/>
        </p:nvPicPr>
        <p:blipFill>
          <a:blip r:embed="rId5"/>
          <a:stretch>
            <a:fillRect/>
          </a:stretch>
        </p:blipFill>
        <p:spPr>
          <a:xfrm>
            <a:off x="7516007" y="3107172"/>
            <a:ext cx="1024786" cy="933320"/>
          </a:xfrm>
          <a:prstGeom prst="rect">
            <a:avLst/>
          </a:prstGeom>
        </p:spPr>
      </p:pic>
      <p:pic>
        <p:nvPicPr>
          <p:cNvPr id="25" name="図 9" descr="抽象, 挿絵 が含まれている画像&#10;&#10;説明は自動で生成されたものです">
            <a:extLst>
              <a:ext uri="{FF2B5EF4-FFF2-40B4-BE49-F238E27FC236}">
                <a16:creationId xmlns:a16="http://schemas.microsoft.com/office/drawing/2014/main" id="{B583C938-271B-4455-A451-4E2F28FBB3A7}"/>
              </a:ext>
            </a:extLst>
          </p:cNvPr>
          <p:cNvPicPr>
            <a:picLocks noChangeAspect="1"/>
          </p:cNvPicPr>
          <p:nvPr/>
        </p:nvPicPr>
        <p:blipFill>
          <a:blip r:embed="rId5"/>
          <a:stretch>
            <a:fillRect/>
          </a:stretch>
        </p:blipFill>
        <p:spPr>
          <a:xfrm>
            <a:off x="7453376" y="1713651"/>
            <a:ext cx="1087416" cy="941149"/>
          </a:xfrm>
          <a:prstGeom prst="rect">
            <a:avLst/>
          </a:prstGeom>
        </p:spPr>
      </p:pic>
      <p:pic>
        <p:nvPicPr>
          <p:cNvPr id="16" name="図 16" descr="挿絵, 抽象 が含まれている画像&#10;&#10;説明は自動で生成されたものです">
            <a:extLst>
              <a:ext uri="{FF2B5EF4-FFF2-40B4-BE49-F238E27FC236}">
                <a16:creationId xmlns:a16="http://schemas.microsoft.com/office/drawing/2014/main" id="{C2870489-08E4-4DB6-857B-95979CE6063B}"/>
              </a:ext>
            </a:extLst>
          </p:cNvPr>
          <p:cNvPicPr>
            <a:picLocks noChangeAspect="1"/>
          </p:cNvPicPr>
          <p:nvPr/>
        </p:nvPicPr>
        <p:blipFill>
          <a:blip r:embed="rId6"/>
          <a:stretch>
            <a:fillRect/>
          </a:stretch>
        </p:blipFill>
        <p:spPr>
          <a:xfrm>
            <a:off x="6743569" y="1083240"/>
            <a:ext cx="769046" cy="878910"/>
          </a:xfrm>
          <a:prstGeom prst="rect">
            <a:avLst/>
          </a:prstGeom>
        </p:spPr>
      </p:pic>
      <p:pic>
        <p:nvPicPr>
          <p:cNvPr id="17" name="図 17" descr="抽象, 挿絵 が含まれている画像&#10;&#10;説明は自動で生成されたものです">
            <a:extLst>
              <a:ext uri="{FF2B5EF4-FFF2-40B4-BE49-F238E27FC236}">
                <a16:creationId xmlns:a16="http://schemas.microsoft.com/office/drawing/2014/main" id="{A904F0FA-F1A2-4A3A-A931-E8ADEF92451A}"/>
              </a:ext>
            </a:extLst>
          </p:cNvPr>
          <p:cNvPicPr>
            <a:picLocks noChangeAspect="1"/>
          </p:cNvPicPr>
          <p:nvPr/>
        </p:nvPicPr>
        <p:blipFill>
          <a:blip r:embed="rId7"/>
          <a:stretch>
            <a:fillRect/>
          </a:stretch>
        </p:blipFill>
        <p:spPr>
          <a:xfrm>
            <a:off x="4727532" y="1716327"/>
            <a:ext cx="902396" cy="826196"/>
          </a:xfrm>
          <a:prstGeom prst="rect">
            <a:avLst/>
          </a:prstGeom>
        </p:spPr>
      </p:pic>
      <p:pic>
        <p:nvPicPr>
          <p:cNvPr id="26" name="図 16" descr="挿絵, 抽象 が含まれている画像&#10;&#10;説明は自動で生成されたものです">
            <a:extLst>
              <a:ext uri="{FF2B5EF4-FFF2-40B4-BE49-F238E27FC236}">
                <a16:creationId xmlns:a16="http://schemas.microsoft.com/office/drawing/2014/main" id="{AA801591-D22A-4A6F-A041-75E1A84786EA}"/>
              </a:ext>
            </a:extLst>
          </p:cNvPr>
          <p:cNvPicPr>
            <a:picLocks noChangeAspect="1"/>
          </p:cNvPicPr>
          <p:nvPr/>
        </p:nvPicPr>
        <p:blipFill>
          <a:blip r:embed="rId6"/>
          <a:stretch>
            <a:fillRect/>
          </a:stretch>
        </p:blipFill>
        <p:spPr>
          <a:xfrm>
            <a:off x="5592739" y="1083239"/>
            <a:ext cx="769046" cy="878910"/>
          </a:xfrm>
          <a:prstGeom prst="rect">
            <a:avLst/>
          </a:prstGeom>
        </p:spPr>
      </p:pic>
      <p:pic>
        <p:nvPicPr>
          <p:cNvPr id="27" name="図 7" descr="抽象, 挿絵 が含まれている画像&#10;&#10;説明は自動で生成されたものです">
            <a:extLst>
              <a:ext uri="{FF2B5EF4-FFF2-40B4-BE49-F238E27FC236}">
                <a16:creationId xmlns:a16="http://schemas.microsoft.com/office/drawing/2014/main" id="{E7B924F5-0515-499A-A5DC-F126D15D027A}"/>
              </a:ext>
            </a:extLst>
          </p:cNvPr>
          <p:cNvPicPr>
            <a:picLocks noChangeAspect="1"/>
          </p:cNvPicPr>
          <p:nvPr/>
        </p:nvPicPr>
        <p:blipFill>
          <a:blip r:embed="rId4"/>
          <a:stretch>
            <a:fillRect/>
          </a:stretch>
        </p:blipFill>
        <p:spPr>
          <a:xfrm>
            <a:off x="4945039" y="3544604"/>
            <a:ext cx="897960" cy="1076195"/>
          </a:xfrm>
          <a:prstGeom prst="rect">
            <a:avLst/>
          </a:prstGeom>
        </p:spPr>
      </p:pic>
      <p:pic>
        <p:nvPicPr>
          <p:cNvPr id="28" name="図 17" descr="抽象, 挿絵 が含まれている画像&#10;&#10;説明は自動で生成されたものです">
            <a:extLst>
              <a:ext uri="{FF2B5EF4-FFF2-40B4-BE49-F238E27FC236}">
                <a16:creationId xmlns:a16="http://schemas.microsoft.com/office/drawing/2014/main" id="{58E5285A-8A27-495D-B2CF-C062779F5E3F}"/>
              </a:ext>
            </a:extLst>
          </p:cNvPr>
          <p:cNvPicPr>
            <a:picLocks noChangeAspect="1"/>
          </p:cNvPicPr>
          <p:nvPr/>
        </p:nvPicPr>
        <p:blipFill>
          <a:blip r:embed="rId7"/>
          <a:stretch>
            <a:fillRect/>
          </a:stretch>
        </p:blipFill>
        <p:spPr>
          <a:xfrm>
            <a:off x="4727532" y="2867155"/>
            <a:ext cx="902396" cy="826196"/>
          </a:xfrm>
          <a:prstGeom prst="rect">
            <a:avLst/>
          </a:prstGeom>
        </p:spPr>
      </p:pic>
      <p:sp>
        <p:nvSpPr>
          <p:cNvPr id="33" name="矢印: 上向き折線 32">
            <a:extLst>
              <a:ext uri="{FF2B5EF4-FFF2-40B4-BE49-F238E27FC236}">
                <a16:creationId xmlns:a16="http://schemas.microsoft.com/office/drawing/2014/main" id="{838C1D75-AFCB-43AE-8D0E-8F46B394BD06}"/>
              </a:ext>
            </a:extLst>
          </p:cNvPr>
          <p:cNvSpPr/>
          <p:nvPr/>
        </p:nvSpPr>
        <p:spPr>
          <a:xfrm rot="16200000">
            <a:off x="7552316" y="1235222"/>
            <a:ext cx="524526" cy="508869"/>
          </a:xfrm>
          <a:prstGeom prst="bentUp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4" name="矢印: 上向き折線 33">
            <a:extLst>
              <a:ext uri="{FF2B5EF4-FFF2-40B4-BE49-F238E27FC236}">
                <a16:creationId xmlns:a16="http://schemas.microsoft.com/office/drawing/2014/main" id="{CF2ACD51-98C5-4757-A7C1-0A536B6838EA}"/>
              </a:ext>
            </a:extLst>
          </p:cNvPr>
          <p:cNvSpPr/>
          <p:nvPr/>
        </p:nvSpPr>
        <p:spPr>
          <a:xfrm rot="10800000">
            <a:off x="5023624" y="1149104"/>
            <a:ext cx="540184" cy="579328"/>
          </a:xfrm>
          <a:prstGeom prst="bentUp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6" name="矢印: 上向き折線 35">
            <a:extLst>
              <a:ext uri="{FF2B5EF4-FFF2-40B4-BE49-F238E27FC236}">
                <a16:creationId xmlns:a16="http://schemas.microsoft.com/office/drawing/2014/main" id="{E8287938-DFD1-4A49-9A57-37B1411A5D1D}"/>
              </a:ext>
            </a:extLst>
          </p:cNvPr>
          <p:cNvSpPr/>
          <p:nvPr/>
        </p:nvSpPr>
        <p:spPr>
          <a:xfrm rot="5400000">
            <a:off x="4616528" y="3638652"/>
            <a:ext cx="579327" cy="438410"/>
          </a:xfrm>
          <a:prstGeom prst="bentUp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7" name="矢印: 上向き折線 36">
            <a:extLst>
              <a:ext uri="{FF2B5EF4-FFF2-40B4-BE49-F238E27FC236}">
                <a16:creationId xmlns:a16="http://schemas.microsoft.com/office/drawing/2014/main" id="{AC5BB126-9012-40A5-A2EB-07F4444AAF23}"/>
              </a:ext>
            </a:extLst>
          </p:cNvPr>
          <p:cNvSpPr/>
          <p:nvPr/>
        </p:nvSpPr>
        <p:spPr>
          <a:xfrm>
            <a:off x="7614944" y="3904828"/>
            <a:ext cx="524526" cy="602814"/>
          </a:xfrm>
          <a:prstGeom prst="bentUp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正方形/長方形 8">
            <a:extLst>
              <a:ext uri="{FF2B5EF4-FFF2-40B4-BE49-F238E27FC236}">
                <a16:creationId xmlns:a16="http://schemas.microsoft.com/office/drawing/2014/main" id="{E91F1A5B-06DB-4357-92CA-DA8F72495D6C}"/>
              </a:ext>
            </a:extLst>
          </p:cNvPr>
          <p:cNvSpPr/>
          <p:nvPr/>
        </p:nvSpPr>
        <p:spPr>
          <a:xfrm>
            <a:off x="7802146" y="1417786"/>
            <a:ext cx="140916" cy="140918"/>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正方形/長方形 23">
            <a:extLst>
              <a:ext uri="{FF2B5EF4-FFF2-40B4-BE49-F238E27FC236}">
                <a16:creationId xmlns:a16="http://schemas.microsoft.com/office/drawing/2014/main" id="{E8E2EADB-952F-4ABF-8C64-65BE06F54875}"/>
              </a:ext>
            </a:extLst>
          </p:cNvPr>
          <p:cNvSpPr/>
          <p:nvPr/>
        </p:nvSpPr>
        <p:spPr>
          <a:xfrm>
            <a:off x="7802145" y="4236141"/>
            <a:ext cx="140916" cy="140918"/>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正方形/長方形 28">
            <a:extLst>
              <a:ext uri="{FF2B5EF4-FFF2-40B4-BE49-F238E27FC236}">
                <a16:creationId xmlns:a16="http://schemas.microsoft.com/office/drawing/2014/main" id="{98CB2000-D556-4B9F-8601-CE3DFB130692}"/>
              </a:ext>
            </a:extLst>
          </p:cNvPr>
          <p:cNvSpPr/>
          <p:nvPr/>
        </p:nvSpPr>
        <p:spPr>
          <a:xfrm>
            <a:off x="5226479" y="1284694"/>
            <a:ext cx="140916" cy="140918"/>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正方形/長方形 29">
            <a:extLst>
              <a:ext uri="{FF2B5EF4-FFF2-40B4-BE49-F238E27FC236}">
                <a16:creationId xmlns:a16="http://schemas.microsoft.com/office/drawing/2014/main" id="{90FE16F2-6808-4599-A1A9-528F843F4F54}"/>
              </a:ext>
            </a:extLst>
          </p:cNvPr>
          <p:cNvSpPr/>
          <p:nvPr/>
        </p:nvSpPr>
        <p:spPr>
          <a:xfrm>
            <a:off x="4795896" y="3844701"/>
            <a:ext cx="140916" cy="140918"/>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正方形/長方形 6">
            <a:extLst>
              <a:ext uri="{FF2B5EF4-FFF2-40B4-BE49-F238E27FC236}">
                <a16:creationId xmlns:a16="http://schemas.microsoft.com/office/drawing/2014/main" id="{E3060DB0-8642-4420-842B-468574B89B23}"/>
              </a:ext>
            </a:extLst>
          </p:cNvPr>
          <p:cNvSpPr/>
          <p:nvPr/>
        </p:nvSpPr>
        <p:spPr>
          <a:xfrm>
            <a:off x="7136001" y="2106721"/>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11083774-EAC9-4A78-AB8A-64AA2757D137}"/>
              </a:ext>
            </a:extLst>
          </p:cNvPr>
          <p:cNvSpPr/>
          <p:nvPr/>
        </p:nvSpPr>
        <p:spPr>
          <a:xfrm>
            <a:off x="7131825" y="3262605"/>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5" name="正方形/長方形 34">
            <a:extLst>
              <a:ext uri="{FF2B5EF4-FFF2-40B4-BE49-F238E27FC236}">
                <a16:creationId xmlns:a16="http://schemas.microsoft.com/office/drawing/2014/main" id="{0ECD65F6-7302-4988-8B7F-744B4BBC95E8}"/>
              </a:ext>
            </a:extLst>
          </p:cNvPr>
          <p:cNvSpPr/>
          <p:nvPr/>
        </p:nvSpPr>
        <p:spPr>
          <a:xfrm>
            <a:off x="5793807" y="3261903"/>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8" name="正方形/長方形 37">
            <a:extLst>
              <a:ext uri="{FF2B5EF4-FFF2-40B4-BE49-F238E27FC236}">
                <a16:creationId xmlns:a16="http://schemas.microsoft.com/office/drawing/2014/main" id="{8339C1AB-25E6-46C8-99B8-9BECFBBB4C0E}"/>
              </a:ext>
            </a:extLst>
          </p:cNvPr>
          <p:cNvSpPr/>
          <p:nvPr/>
        </p:nvSpPr>
        <p:spPr>
          <a:xfrm>
            <a:off x="5793807" y="2111074"/>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Google Shape;124;p26">
            <a:extLst>
              <a:ext uri="{FF2B5EF4-FFF2-40B4-BE49-F238E27FC236}">
                <a16:creationId xmlns:a16="http://schemas.microsoft.com/office/drawing/2014/main" id="{A4A98F01-2349-4E6F-A095-669C3837566F}"/>
              </a:ext>
            </a:extLst>
          </p:cNvPr>
          <p:cNvSpPr txBox="1"/>
          <p:nvPr/>
        </p:nvSpPr>
        <p:spPr>
          <a:xfrm>
            <a:off x="1659797" y="1381450"/>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まいかい</a:t>
            </a:r>
          </a:p>
        </p:txBody>
      </p:sp>
      <p:sp>
        <p:nvSpPr>
          <p:cNvPr id="32" name="Google Shape;124;p26">
            <a:extLst>
              <a:ext uri="{FF2B5EF4-FFF2-40B4-BE49-F238E27FC236}">
                <a16:creationId xmlns:a16="http://schemas.microsoft.com/office/drawing/2014/main" id="{439A73BB-1ECB-457D-85ED-1E8BDBB74C75}"/>
              </a:ext>
            </a:extLst>
          </p:cNvPr>
          <p:cNvSpPr txBox="1"/>
          <p:nvPr/>
        </p:nvSpPr>
        <p:spPr>
          <a:xfrm>
            <a:off x="2197178" y="1372920"/>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ちょっかく</a:t>
            </a:r>
          </a:p>
        </p:txBody>
      </p:sp>
      <p:sp>
        <p:nvSpPr>
          <p:cNvPr id="39" name="Google Shape;124;p26">
            <a:extLst>
              <a:ext uri="{FF2B5EF4-FFF2-40B4-BE49-F238E27FC236}">
                <a16:creationId xmlns:a16="http://schemas.microsoft.com/office/drawing/2014/main" id="{6582492A-F8CA-43C2-B193-F656C2AF0923}"/>
              </a:ext>
            </a:extLst>
          </p:cNvPr>
          <p:cNvSpPr txBox="1"/>
          <p:nvPr/>
        </p:nvSpPr>
        <p:spPr>
          <a:xfrm>
            <a:off x="1634208" y="1739703"/>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ちょっかく</a:t>
            </a:r>
          </a:p>
        </p:txBody>
      </p:sp>
      <p:sp>
        <p:nvSpPr>
          <p:cNvPr id="40" name="Google Shape;124;p26">
            <a:extLst>
              <a:ext uri="{FF2B5EF4-FFF2-40B4-BE49-F238E27FC236}">
                <a16:creationId xmlns:a16="http://schemas.microsoft.com/office/drawing/2014/main" id="{F962378E-A35A-4FD7-96C5-FDE70F441E18}"/>
              </a:ext>
            </a:extLst>
          </p:cNvPr>
          <p:cNvSpPr txBox="1"/>
          <p:nvPr/>
        </p:nvSpPr>
        <p:spPr>
          <a:xfrm>
            <a:off x="3451066" y="1748233"/>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ど</a:t>
            </a:r>
          </a:p>
        </p:txBody>
      </p:sp>
      <p:sp>
        <p:nvSpPr>
          <p:cNvPr id="41" name="Google Shape;124;p26">
            <a:extLst>
              <a:ext uri="{FF2B5EF4-FFF2-40B4-BE49-F238E27FC236}">
                <a16:creationId xmlns:a16="http://schemas.microsoft.com/office/drawing/2014/main" id="{CA040F48-0754-45AC-A399-3E52A1AB8A28}"/>
              </a:ext>
            </a:extLst>
          </p:cNvPr>
          <p:cNvSpPr txBox="1"/>
          <p:nvPr/>
        </p:nvSpPr>
        <p:spPr>
          <a:xfrm>
            <a:off x="2478663" y="3539501"/>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どまわ</a:t>
            </a:r>
          </a:p>
        </p:txBody>
      </p:sp>
      <p:sp>
        <p:nvSpPr>
          <p:cNvPr id="14" name="Google Shape;124;p26">
            <a:extLst>
              <a:ext uri="{FF2B5EF4-FFF2-40B4-BE49-F238E27FC236}">
                <a16:creationId xmlns:a16="http://schemas.microsoft.com/office/drawing/2014/main" id="{A4B0B652-F7E7-4483-902A-C038BBFADC8E}"/>
              </a:ext>
            </a:extLst>
          </p:cNvPr>
          <p:cNvSpPr txBox="1"/>
          <p:nvPr/>
        </p:nvSpPr>
        <p:spPr>
          <a:xfrm>
            <a:off x="1813334" y="3539501"/>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a:t>
            </a:r>
          </a:p>
        </p:txBody>
      </p:sp>
      <p:sp>
        <p:nvSpPr>
          <p:cNvPr id="15" name="Google Shape;142;p27">
            <a:extLst>
              <a:ext uri="{FF2B5EF4-FFF2-40B4-BE49-F238E27FC236}">
                <a16:creationId xmlns:a16="http://schemas.microsoft.com/office/drawing/2014/main" id="{2AF71B99-5BC8-49CC-9412-305CF5E17790}"/>
              </a:ext>
            </a:extLst>
          </p:cNvPr>
          <p:cNvSpPr txBox="1"/>
          <p:nvPr/>
        </p:nvSpPr>
        <p:spPr>
          <a:xfrm>
            <a:off x="837140" y="255681"/>
            <a:ext cx="71230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かど</a:t>
            </a:r>
            <a:endParaRPr lang="ja" altLang="en-US" b="1" dirty="0">
              <a:solidFill>
                <a:schemeClr val="dk1"/>
              </a:solidFill>
            </a:endParaRPr>
          </a:p>
        </p:txBody>
      </p:sp>
      <p:sp>
        <p:nvSpPr>
          <p:cNvPr id="43" name="Google Shape;142;p27">
            <a:extLst>
              <a:ext uri="{FF2B5EF4-FFF2-40B4-BE49-F238E27FC236}">
                <a16:creationId xmlns:a16="http://schemas.microsoft.com/office/drawing/2014/main" id="{66EC5789-3414-4FCF-87C9-C592A9CC5115}"/>
              </a:ext>
            </a:extLst>
          </p:cNvPr>
          <p:cNvSpPr txBox="1"/>
          <p:nvPr/>
        </p:nvSpPr>
        <p:spPr>
          <a:xfrm>
            <a:off x="3660520" y="255681"/>
            <a:ext cx="1027907"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ひだり</a:t>
            </a:r>
            <a:endParaRPr lang="ja" altLang="en-US" b="1" dirty="0">
              <a:solidFill>
                <a:schemeClr val="dk1"/>
              </a:solidFill>
            </a:endParaRPr>
          </a:p>
        </p:txBody>
      </p:sp>
      <p:sp>
        <p:nvSpPr>
          <p:cNvPr id="45" name="Google Shape;142;p27">
            <a:extLst>
              <a:ext uri="{FF2B5EF4-FFF2-40B4-BE49-F238E27FC236}">
                <a16:creationId xmlns:a16="http://schemas.microsoft.com/office/drawing/2014/main" id="{A0C34ADF-8ECE-4585-AFB6-79A7281C3D4C}"/>
              </a:ext>
            </a:extLst>
          </p:cNvPr>
          <p:cNvSpPr txBox="1"/>
          <p:nvPr/>
        </p:nvSpPr>
        <p:spPr>
          <a:xfrm>
            <a:off x="5375018" y="255680"/>
            <a:ext cx="1027907"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ど　まわ</a:t>
            </a:r>
            <a:endParaRPr lang="ja" altLang="en-US" b="1" dirty="0">
              <a:solidFill>
                <a:schemeClr val="dk1"/>
              </a:solidFill>
            </a:endParaRPr>
          </a:p>
        </p:txBody>
      </p:sp>
      <p:sp>
        <p:nvSpPr>
          <p:cNvPr id="46" name="Google Shape;124;p26">
            <a:extLst>
              <a:ext uri="{FF2B5EF4-FFF2-40B4-BE49-F238E27FC236}">
                <a16:creationId xmlns:a16="http://schemas.microsoft.com/office/drawing/2014/main" id="{A3B7E0BF-0987-4BB7-938C-48A4A287DE72}"/>
              </a:ext>
            </a:extLst>
          </p:cNvPr>
          <p:cNvSpPr txBox="1"/>
          <p:nvPr/>
        </p:nvSpPr>
        <p:spPr>
          <a:xfrm>
            <a:off x="2785738" y="1372920"/>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まわ</a:t>
            </a:r>
            <a:endParaRPr lang="ja" altLang="en-US" sz="900" b="1" dirty="0">
              <a:solidFill>
                <a:schemeClr val="dk2"/>
              </a:solidFill>
              <a:ea typeface="Lato"/>
            </a:endParaRPr>
          </a:p>
        </p:txBody>
      </p:sp>
    </p:spTree>
    <p:extLst>
      <p:ext uri="{BB962C8B-B14F-4D97-AF65-F5344CB8AC3E}">
        <p14:creationId xmlns:p14="http://schemas.microsoft.com/office/powerpoint/2010/main" val="2085005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6C99F207-5B1C-4201-ACAD-34FFD86ED353}"/>
              </a:ext>
            </a:extLst>
          </p:cNvPr>
          <p:cNvSpPr/>
          <p:nvPr/>
        </p:nvSpPr>
        <p:spPr>
          <a:xfrm>
            <a:off x="5793026" y="2107895"/>
            <a:ext cx="1579324" cy="136873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図形の角とおなじ角度だけ回ってる？</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2">
            <a:alphaModFix/>
          </a:blip>
          <a:srcRect/>
          <a:stretch/>
        </p:blipFill>
        <p:spPr>
          <a:xfrm>
            <a:off x="411681" y="3249539"/>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631578" y="2796382"/>
            <a:ext cx="2897869" cy="1916285"/>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さあ、それはどうかな～？</a:t>
            </a:r>
          </a:p>
          <a:p>
            <a:pPr>
              <a:lnSpc>
                <a:spcPct val="150000"/>
              </a:lnSpc>
            </a:pPr>
            <a:r>
              <a:rPr lang="ja" altLang="en-US" sz="1500" b="1">
                <a:solidFill>
                  <a:schemeClr val="dk2"/>
                </a:solidFill>
              </a:rPr>
              <a:t>とりあえず、「左に90度回す」のブロックをおいて、コードを完成させてみてね。</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3">
            <a:alphaModFix/>
          </a:blip>
          <a:srcRect/>
          <a:stretch/>
        </p:blipFill>
        <p:spPr>
          <a:xfrm>
            <a:off x="413384" y="1191254"/>
            <a:ext cx="913949" cy="913981"/>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627694" y="1010196"/>
            <a:ext cx="2906241" cy="1559493"/>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あ！ってことは、描きたい図形の角と同じ角度だけ左に回せばいいってことじゃない？！</a:t>
            </a:r>
          </a:p>
        </p:txBody>
      </p:sp>
      <p:pic>
        <p:nvPicPr>
          <p:cNvPr id="5" name="図 7" descr="抽象, 挿絵 が含まれている画像&#10;&#10;説明は自動で生成されたものです">
            <a:extLst>
              <a:ext uri="{FF2B5EF4-FFF2-40B4-BE49-F238E27FC236}">
                <a16:creationId xmlns:a16="http://schemas.microsoft.com/office/drawing/2014/main" id="{C5A18FD1-677F-407D-B444-FC888788B7F3}"/>
              </a:ext>
            </a:extLst>
          </p:cNvPr>
          <p:cNvPicPr>
            <a:picLocks noChangeAspect="1"/>
          </p:cNvPicPr>
          <p:nvPr/>
        </p:nvPicPr>
        <p:blipFill>
          <a:blip r:embed="rId4"/>
          <a:stretch>
            <a:fillRect/>
          </a:stretch>
        </p:blipFill>
        <p:spPr>
          <a:xfrm>
            <a:off x="6667369" y="3544605"/>
            <a:ext cx="897960" cy="1076195"/>
          </a:xfrm>
          <a:prstGeom prst="rect">
            <a:avLst/>
          </a:prstGeom>
        </p:spPr>
      </p:pic>
      <p:pic>
        <p:nvPicPr>
          <p:cNvPr id="8" name="図 9" descr="抽象, 挿絵 が含まれている画像&#10;&#10;説明は自動で生成されたものです">
            <a:extLst>
              <a:ext uri="{FF2B5EF4-FFF2-40B4-BE49-F238E27FC236}">
                <a16:creationId xmlns:a16="http://schemas.microsoft.com/office/drawing/2014/main" id="{F73BDDA4-14C0-47F1-9207-551125BC75CB}"/>
              </a:ext>
            </a:extLst>
          </p:cNvPr>
          <p:cNvPicPr>
            <a:picLocks noChangeAspect="1"/>
          </p:cNvPicPr>
          <p:nvPr/>
        </p:nvPicPr>
        <p:blipFill>
          <a:blip r:embed="rId5"/>
          <a:stretch>
            <a:fillRect/>
          </a:stretch>
        </p:blipFill>
        <p:spPr>
          <a:xfrm>
            <a:off x="7516007" y="3107172"/>
            <a:ext cx="1024786" cy="933320"/>
          </a:xfrm>
          <a:prstGeom prst="rect">
            <a:avLst/>
          </a:prstGeom>
        </p:spPr>
      </p:pic>
      <p:pic>
        <p:nvPicPr>
          <p:cNvPr id="25" name="図 9" descr="抽象, 挿絵 が含まれている画像&#10;&#10;説明は自動で生成されたものです">
            <a:extLst>
              <a:ext uri="{FF2B5EF4-FFF2-40B4-BE49-F238E27FC236}">
                <a16:creationId xmlns:a16="http://schemas.microsoft.com/office/drawing/2014/main" id="{B583C938-271B-4455-A451-4E2F28FBB3A7}"/>
              </a:ext>
            </a:extLst>
          </p:cNvPr>
          <p:cNvPicPr>
            <a:picLocks noChangeAspect="1"/>
          </p:cNvPicPr>
          <p:nvPr/>
        </p:nvPicPr>
        <p:blipFill>
          <a:blip r:embed="rId5"/>
          <a:stretch>
            <a:fillRect/>
          </a:stretch>
        </p:blipFill>
        <p:spPr>
          <a:xfrm>
            <a:off x="7453376" y="1713651"/>
            <a:ext cx="1087416" cy="941149"/>
          </a:xfrm>
          <a:prstGeom prst="rect">
            <a:avLst/>
          </a:prstGeom>
        </p:spPr>
      </p:pic>
      <p:pic>
        <p:nvPicPr>
          <p:cNvPr id="16" name="図 16" descr="挿絵, 抽象 が含まれている画像&#10;&#10;説明は自動で生成されたものです">
            <a:extLst>
              <a:ext uri="{FF2B5EF4-FFF2-40B4-BE49-F238E27FC236}">
                <a16:creationId xmlns:a16="http://schemas.microsoft.com/office/drawing/2014/main" id="{C2870489-08E4-4DB6-857B-95979CE6063B}"/>
              </a:ext>
            </a:extLst>
          </p:cNvPr>
          <p:cNvPicPr>
            <a:picLocks noChangeAspect="1"/>
          </p:cNvPicPr>
          <p:nvPr/>
        </p:nvPicPr>
        <p:blipFill>
          <a:blip r:embed="rId6"/>
          <a:stretch>
            <a:fillRect/>
          </a:stretch>
        </p:blipFill>
        <p:spPr>
          <a:xfrm>
            <a:off x="6743569" y="1083240"/>
            <a:ext cx="769046" cy="878910"/>
          </a:xfrm>
          <a:prstGeom prst="rect">
            <a:avLst/>
          </a:prstGeom>
        </p:spPr>
      </p:pic>
      <p:pic>
        <p:nvPicPr>
          <p:cNvPr id="17" name="図 17" descr="抽象, 挿絵 が含まれている画像&#10;&#10;説明は自動で生成されたものです">
            <a:extLst>
              <a:ext uri="{FF2B5EF4-FFF2-40B4-BE49-F238E27FC236}">
                <a16:creationId xmlns:a16="http://schemas.microsoft.com/office/drawing/2014/main" id="{A904F0FA-F1A2-4A3A-A931-E8ADEF92451A}"/>
              </a:ext>
            </a:extLst>
          </p:cNvPr>
          <p:cNvPicPr>
            <a:picLocks noChangeAspect="1"/>
          </p:cNvPicPr>
          <p:nvPr/>
        </p:nvPicPr>
        <p:blipFill>
          <a:blip r:embed="rId7"/>
          <a:stretch>
            <a:fillRect/>
          </a:stretch>
        </p:blipFill>
        <p:spPr>
          <a:xfrm>
            <a:off x="4727532" y="1716327"/>
            <a:ext cx="902396" cy="826196"/>
          </a:xfrm>
          <a:prstGeom prst="rect">
            <a:avLst/>
          </a:prstGeom>
        </p:spPr>
      </p:pic>
      <p:pic>
        <p:nvPicPr>
          <p:cNvPr id="26" name="図 16" descr="挿絵, 抽象 が含まれている画像&#10;&#10;説明は自動で生成されたものです">
            <a:extLst>
              <a:ext uri="{FF2B5EF4-FFF2-40B4-BE49-F238E27FC236}">
                <a16:creationId xmlns:a16="http://schemas.microsoft.com/office/drawing/2014/main" id="{AA801591-D22A-4A6F-A041-75E1A84786EA}"/>
              </a:ext>
            </a:extLst>
          </p:cNvPr>
          <p:cNvPicPr>
            <a:picLocks noChangeAspect="1"/>
          </p:cNvPicPr>
          <p:nvPr/>
        </p:nvPicPr>
        <p:blipFill>
          <a:blip r:embed="rId6"/>
          <a:stretch>
            <a:fillRect/>
          </a:stretch>
        </p:blipFill>
        <p:spPr>
          <a:xfrm>
            <a:off x="5592739" y="1083239"/>
            <a:ext cx="769046" cy="878910"/>
          </a:xfrm>
          <a:prstGeom prst="rect">
            <a:avLst/>
          </a:prstGeom>
        </p:spPr>
      </p:pic>
      <p:pic>
        <p:nvPicPr>
          <p:cNvPr id="27" name="図 7" descr="抽象, 挿絵 が含まれている画像&#10;&#10;説明は自動で生成されたものです">
            <a:extLst>
              <a:ext uri="{FF2B5EF4-FFF2-40B4-BE49-F238E27FC236}">
                <a16:creationId xmlns:a16="http://schemas.microsoft.com/office/drawing/2014/main" id="{E7B924F5-0515-499A-A5DC-F126D15D027A}"/>
              </a:ext>
            </a:extLst>
          </p:cNvPr>
          <p:cNvPicPr>
            <a:picLocks noChangeAspect="1"/>
          </p:cNvPicPr>
          <p:nvPr/>
        </p:nvPicPr>
        <p:blipFill>
          <a:blip r:embed="rId4"/>
          <a:stretch>
            <a:fillRect/>
          </a:stretch>
        </p:blipFill>
        <p:spPr>
          <a:xfrm>
            <a:off x="4945039" y="3544604"/>
            <a:ext cx="897960" cy="1076195"/>
          </a:xfrm>
          <a:prstGeom prst="rect">
            <a:avLst/>
          </a:prstGeom>
        </p:spPr>
      </p:pic>
      <p:pic>
        <p:nvPicPr>
          <p:cNvPr id="28" name="図 17" descr="抽象, 挿絵 が含まれている画像&#10;&#10;説明は自動で生成されたものです">
            <a:extLst>
              <a:ext uri="{FF2B5EF4-FFF2-40B4-BE49-F238E27FC236}">
                <a16:creationId xmlns:a16="http://schemas.microsoft.com/office/drawing/2014/main" id="{58E5285A-8A27-495D-B2CF-C062779F5E3F}"/>
              </a:ext>
            </a:extLst>
          </p:cNvPr>
          <p:cNvPicPr>
            <a:picLocks noChangeAspect="1"/>
          </p:cNvPicPr>
          <p:nvPr/>
        </p:nvPicPr>
        <p:blipFill>
          <a:blip r:embed="rId7"/>
          <a:stretch>
            <a:fillRect/>
          </a:stretch>
        </p:blipFill>
        <p:spPr>
          <a:xfrm>
            <a:off x="4727532" y="2867155"/>
            <a:ext cx="902396" cy="826196"/>
          </a:xfrm>
          <a:prstGeom prst="rect">
            <a:avLst/>
          </a:prstGeom>
        </p:spPr>
      </p:pic>
      <p:sp>
        <p:nvSpPr>
          <p:cNvPr id="29" name="正方形/長方形 28">
            <a:extLst>
              <a:ext uri="{FF2B5EF4-FFF2-40B4-BE49-F238E27FC236}">
                <a16:creationId xmlns:a16="http://schemas.microsoft.com/office/drawing/2014/main" id="{8DB1D132-9820-4E32-A1A4-69E7B538CE08}"/>
              </a:ext>
            </a:extLst>
          </p:cNvPr>
          <p:cNvSpPr/>
          <p:nvPr/>
        </p:nvSpPr>
        <p:spPr>
          <a:xfrm>
            <a:off x="7136001" y="2106721"/>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正方形/長方形 29">
            <a:extLst>
              <a:ext uri="{FF2B5EF4-FFF2-40B4-BE49-F238E27FC236}">
                <a16:creationId xmlns:a16="http://schemas.microsoft.com/office/drawing/2014/main" id="{FDEE05C9-3535-4505-B261-2CCCA95E77CF}"/>
              </a:ext>
            </a:extLst>
          </p:cNvPr>
          <p:cNvSpPr/>
          <p:nvPr/>
        </p:nvSpPr>
        <p:spPr>
          <a:xfrm>
            <a:off x="7136000" y="3249720"/>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正方形/長方形 30">
            <a:extLst>
              <a:ext uri="{FF2B5EF4-FFF2-40B4-BE49-F238E27FC236}">
                <a16:creationId xmlns:a16="http://schemas.microsoft.com/office/drawing/2014/main" id="{422ED786-6EEC-4ED4-8D95-9AAD1612D750}"/>
              </a:ext>
            </a:extLst>
          </p:cNvPr>
          <p:cNvSpPr/>
          <p:nvPr/>
        </p:nvSpPr>
        <p:spPr>
          <a:xfrm>
            <a:off x="5797981" y="2106719"/>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正方形/長方形 31">
            <a:extLst>
              <a:ext uri="{FF2B5EF4-FFF2-40B4-BE49-F238E27FC236}">
                <a16:creationId xmlns:a16="http://schemas.microsoft.com/office/drawing/2014/main" id="{C5C2EBCF-F84F-4E7F-96D8-B359380B1F3F}"/>
              </a:ext>
            </a:extLst>
          </p:cNvPr>
          <p:cNvSpPr/>
          <p:nvPr/>
        </p:nvSpPr>
        <p:spPr>
          <a:xfrm>
            <a:off x="5797980" y="3249718"/>
            <a:ext cx="234863" cy="227032"/>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Google Shape;124;p26">
            <a:extLst>
              <a:ext uri="{FF2B5EF4-FFF2-40B4-BE49-F238E27FC236}">
                <a16:creationId xmlns:a16="http://schemas.microsoft.com/office/drawing/2014/main" id="{D95AD429-FE25-412B-BF80-12A8EF828F07}"/>
              </a:ext>
            </a:extLst>
          </p:cNvPr>
          <p:cNvSpPr txBox="1"/>
          <p:nvPr/>
        </p:nvSpPr>
        <p:spPr>
          <a:xfrm>
            <a:off x="2606611" y="1492337"/>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かくど</a:t>
            </a:r>
          </a:p>
        </p:txBody>
      </p:sp>
      <p:sp>
        <p:nvSpPr>
          <p:cNvPr id="22" name="Google Shape;124;p26">
            <a:extLst>
              <a:ext uri="{FF2B5EF4-FFF2-40B4-BE49-F238E27FC236}">
                <a16:creationId xmlns:a16="http://schemas.microsoft.com/office/drawing/2014/main" id="{E01BAF9F-7958-4DBE-825F-290EE03DAD5E}"/>
              </a:ext>
            </a:extLst>
          </p:cNvPr>
          <p:cNvSpPr txBox="1"/>
          <p:nvPr/>
        </p:nvSpPr>
        <p:spPr>
          <a:xfrm>
            <a:off x="3203701" y="1151143"/>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a:t>
            </a:r>
          </a:p>
        </p:txBody>
      </p:sp>
      <p:sp>
        <p:nvSpPr>
          <p:cNvPr id="23" name="Google Shape;124;p26">
            <a:extLst>
              <a:ext uri="{FF2B5EF4-FFF2-40B4-BE49-F238E27FC236}">
                <a16:creationId xmlns:a16="http://schemas.microsoft.com/office/drawing/2014/main" id="{A30E0726-59D8-4863-BAD0-CBD148D15895}"/>
              </a:ext>
            </a:extLst>
          </p:cNvPr>
          <p:cNvSpPr txBox="1"/>
          <p:nvPr/>
        </p:nvSpPr>
        <p:spPr>
          <a:xfrm>
            <a:off x="3937268" y="1134083"/>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ずけい</a:t>
            </a:r>
          </a:p>
        </p:txBody>
      </p:sp>
      <p:sp>
        <p:nvSpPr>
          <p:cNvPr id="24" name="Google Shape;124;p26">
            <a:extLst>
              <a:ext uri="{FF2B5EF4-FFF2-40B4-BE49-F238E27FC236}">
                <a16:creationId xmlns:a16="http://schemas.microsoft.com/office/drawing/2014/main" id="{0555F433-7992-4428-8D0F-99C841B67FFF}"/>
              </a:ext>
            </a:extLst>
          </p:cNvPr>
          <p:cNvSpPr txBox="1"/>
          <p:nvPr/>
        </p:nvSpPr>
        <p:spPr>
          <a:xfrm>
            <a:off x="1804805" y="1492337"/>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かく</a:t>
            </a:r>
          </a:p>
        </p:txBody>
      </p:sp>
      <p:sp>
        <p:nvSpPr>
          <p:cNvPr id="33" name="Google Shape;124;p26">
            <a:extLst>
              <a:ext uri="{FF2B5EF4-FFF2-40B4-BE49-F238E27FC236}">
                <a16:creationId xmlns:a16="http://schemas.microsoft.com/office/drawing/2014/main" id="{10ACF9F4-69FF-4149-AA13-6A4E4D84FAC1}"/>
              </a:ext>
            </a:extLst>
          </p:cNvPr>
          <p:cNvSpPr txBox="1"/>
          <p:nvPr/>
        </p:nvSpPr>
        <p:spPr>
          <a:xfrm>
            <a:off x="3280469" y="1492337"/>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a:t>
            </a:r>
          </a:p>
        </p:txBody>
      </p:sp>
      <p:sp>
        <p:nvSpPr>
          <p:cNvPr id="34" name="Google Shape;124;p26">
            <a:extLst>
              <a:ext uri="{FF2B5EF4-FFF2-40B4-BE49-F238E27FC236}">
                <a16:creationId xmlns:a16="http://schemas.microsoft.com/office/drawing/2014/main" id="{4927EB5F-C6EB-4312-BDA3-08704AEE4991}"/>
              </a:ext>
            </a:extLst>
          </p:cNvPr>
          <p:cNvSpPr txBox="1"/>
          <p:nvPr/>
        </p:nvSpPr>
        <p:spPr>
          <a:xfrm>
            <a:off x="3698431" y="1492337"/>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まわ</a:t>
            </a:r>
          </a:p>
        </p:txBody>
      </p:sp>
      <p:sp>
        <p:nvSpPr>
          <p:cNvPr id="35" name="Google Shape;124;p26">
            <a:extLst>
              <a:ext uri="{FF2B5EF4-FFF2-40B4-BE49-F238E27FC236}">
                <a16:creationId xmlns:a16="http://schemas.microsoft.com/office/drawing/2014/main" id="{05C0BD54-683C-4CAF-8651-6477495DD1EA}"/>
              </a:ext>
            </a:extLst>
          </p:cNvPr>
          <p:cNvSpPr txBox="1"/>
          <p:nvPr/>
        </p:nvSpPr>
        <p:spPr>
          <a:xfrm>
            <a:off x="2896626" y="3266546"/>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a:t>
            </a:r>
          </a:p>
        </p:txBody>
      </p:sp>
      <p:sp>
        <p:nvSpPr>
          <p:cNvPr id="9" name="Google Shape;124;p26">
            <a:extLst>
              <a:ext uri="{FF2B5EF4-FFF2-40B4-BE49-F238E27FC236}">
                <a16:creationId xmlns:a16="http://schemas.microsoft.com/office/drawing/2014/main" id="{153D4008-22E0-4797-B78F-8C025345F1DB}"/>
              </a:ext>
            </a:extLst>
          </p:cNvPr>
          <p:cNvSpPr txBox="1"/>
          <p:nvPr/>
        </p:nvSpPr>
        <p:spPr>
          <a:xfrm>
            <a:off x="3553424" y="3258016"/>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どまわ</a:t>
            </a:r>
          </a:p>
        </p:txBody>
      </p:sp>
      <p:sp>
        <p:nvSpPr>
          <p:cNvPr id="12" name="Google Shape;124;p26">
            <a:extLst>
              <a:ext uri="{FF2B5EF4-FFF2-40B4-BE49-F238E27FC236}">
                <a16:creationId xmlns:a16="http://schemas.microsoft.com/office/drawing/2014/main" id="{6013CA30-DFC3-4C65-BCDE-9ECA929697C9}"/>
              </a:ext>
            </a:extLst>
          </p:cNvPr>
          <p:cNvSpPr txBox="1"/>
          <p:nvPr/>
        </p:nvSpPr>
        <p:spPr>
          <a:xfrm>
            <a:off x="1608618" y="3957464"/>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かんせい</a:t>
            </a:r>
          </a:p>
        </p:txBody>
      </p:sp>
      <p:sp>
        <p:nvSpPr>
          <p:cNvPr id="13" name="Google Shape;142;p27">
            <a:extLst>
              <a:ext uri="{FF2B5EF4-FFF2-40B4-BE49-F238E27FC236}">
                <a16:creationId xmlns:a16="http://schemas.microsoft.com/office/drawing/2014/main" id="{C96F181A-78CF-402A-8842-E4D93572C14B}"/>
              </a:ext>
            </a:extLst>
          </p:cNvPr>
          <p:cNvSpPr txBox="1"/>
          <p:nvPr/>
        </p:nvSpPr>
        <p:spPr>
          <a:xfrm>
            <a:off x="1144215" y="230091"/>
            <a:ext cx="1138795"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ずけい</a:t>
            </a:r>
            <a:endParaRPr lang="ja" altLang="en-US" b="1" dirty="0">
              <a:solidFill>
                <a:schemeClr val="dk1"/>
              </a:solidFill>
            </a:endParaRPr>
          </a:p>
        </p:txBody>
      </p:sp>
      <p:sp>
        <p:nvSpPr>
          <p:cNvPr id="37" name="Google Shape;142;p27">
            <a:extLst>
              <a:ext uri="{FF2B5EF4-FFF2-40B4-BE49-F238E27FC236}">
                <a16:creationId xmlns:a16="http://schemas.microsoft.com/office/drawing/2014/main" id="{0F376C32-CDBB-49B9-8DFE-AB8BBC551709}"/>
              </a:ext>
            </a:extLst>
          </p:cNvPr>
          <p:cNvSpPr txBox="1"/>
          <p:nvPr/>
        </p:nvSpPr>
        <p:spPr>
          <a:xfrm>
            <a:off x="2270154" y="221560"/>
            <a:ext cx="71230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かど</a:t>
            </a:r>
            <a:endParaRPr lang="ja" altLang="en-US" b="1" dirty="0">
              <a:solidFill>
                <a:schemeClr val="dk1"/>
              </a:solidFill>
            </a:endParaRPr>
          </a:p>
        </p:txBody>
      </p:sp>
      <p:sp>
        <p:nvSpPr>
          <p:cNvPr id="38" name="Google Shape;142;p27">
            <a:extLst>
              <a:ext uri="{FF2B5EF4-FFF2-40B4-BE49-F238E27FC236}">
                <a16:creationId xmlns:a16="http://schemas.microsoft.com/office/drawing/2014/main" id="{7A19EAD2-EF3A-4D20-842E-E2C7603D9864}"/>
              </a:ext>
            </a:extLst>
          </p:cNvPr>
          <p:cNvSpPr txBox="1"/>
          <p:nvPr/>
        </p:nvSpPr>
        <p:spPr>
          <a:xfrm>
            <a:off x="4402616" y="221560"/>
            <a:ext cx="127527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かくど</a:t>
            </a:r>
            <a:endParaRPr lang="ja" altLang="en-US" b="1" dirty="0">
              <a:solidFill>
                <a:schemeClr val="dk1"/>
              </a:solidFill>
            </a:endParaRPr>
          </a:p>
        </p:txBody>
      </p:sp>
      <p:sp>
        <p:nvSpPr>
          <p:cNvPr id="39" name="Google Shape;142;p27">
            <a:extLst>
              <a:ext uri="{FF2B5EF4-FFF2-40B4-BE49-F238E27FC236}">
                <a16:creationId xmlns:a16="http://schemas.microsoft.com/office/drawing/2014/main" id="{1EFA1A22-5CF5-40C4-8579-D15327E5A345}"/>
              </a:ext>
            </a:extLst>
          </p:cNvPr>
          <p:cNvSpPr txBox="1"/>
          <p:nvPr/>
        </p:nvSpPr>
        <p:spPr>
          <a:xfrm>
            <a:off x="5912399" y="230089"/>
            <a:ext cx="712303"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まわ</a:t>
            </a:r>
            <a:endParaRPr lang="ja" altLang="en-US" b="1" dirty="0">
              <a:solidFill>
                <a:schemeClr val="dk1"/>
              </a:solidFill>
            </a:endParaRPr>
          </a:p>
        </p:txBody>
      </p:sp>
    </p:spTree>
    <p:extLst>
      <p:ext uri="{BB962C8B-B14F-4D97-AF65-F5344CB8AC3E}">
        <p14:creationId xmlns:p14="http://schemas.microsoft.com/office/powerpoint/2010/main" val="1275981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6" descr="グラフィカル ユーザー インターフェイス, アプリケーション, Word&#10;&#10;説明は自動で生成されたものです">
            <a:extLst>
              <a:ext uri="{FF2B5EF4-FFF2-40B4-BE49-F238E27FC236}">
                <a16:creationId xmlns:a16="http://schemas.microsoft.com/office/drawing/2014/main" id="{D27469A4-039F-4F67-A28D-9CEC3A87FBFC}"/>
              </a:ext>
            </a:extLst>
          </p:cNvPr>
          <p:cNvPicPr>
            <a:picLocks noChangeAspect="1"/>
          </p:cNvPicPr>
          <p:nvPr/>
        </p:nvPicPr>
        <p:blipFill>
          <a:blip r:embed="rId2"/>
          <a:stretch>
            <a:fillRect/>
          </a:stretch>
        </p:blipFill>
        <p:spPr>
          <a:xfrm>
            <a:off x="3779729" y="1081372"/>
            <a:ext cx="4935254" cy="2722406"/>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「左に９０度回す」をおこう</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3">
            <a:alphaModFix/>
          </a:blip>
          <a:srcRect/>
          <a:stretch/>
        </p:blipFill>
        <p:spPr>
          <a:xfrm>
            <a:off x="309907" y="3883670"/>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459345" y="3626229"/>
            <a:ext cx="2193281" cy="882889"/>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OK！</a:t>
            </a:r>
          </a:p>
        </p:txBody>
      </p:sp>
      <p:pic>
        <p:nvPicPr>
          <p:cNvPr id="4" name="Google Shape;205;p32" descr="ランプ, 時計 が含まれている画像&#10;&#10;説明は自動で生成されたものです">
            <a:extLst>
              <a:ext uri="{FF2B5EF4-FFF2-40B4-BE49-F238E27FC236}">
                <a16:creationId xmlns:a16="http://schemas.microsoft.com/office/drawing/2014/main" id="{570667D6-E959-4EC4-BFDC-3284F3372590}"/>
              </a:ext>
            </a:extLst>
          </p:cNvPr>
          <p:cNvPicPr preferRelativeResize="0"/>
          <p:nvPr/>
        </p:nvPicPr>
        <p:blipFill rotWithShape="1">
          <a:blip r:embed="rId4">
            <a:alphaModFix/>
          </a:blip>
          <a:srcRect/>
          <a:stretch/>
        </p:blipFill>
        <p:spPr>
          <a:xfrm>
            <a:off x="405554" y="1206910"/>
            <a:ext cx="820004" cy="843523"/>
          </a:xfrm>
          <a:prstGeom prst="rect">
            <a:avLst/>
          </a:prstGeom>
          <a:noFill/>
          <a:ln>
            <a:noFill/>
          </a:ln>
        </p:spPr>
      </p:pic>
      <p:sp>
        <p:nvSpPr>
          <p:cNvPr id="11" name="Google Shape;219;p33">
            <a:extLst>
              <a:ext uri="{FF2B5EF4-FFF2-40B4-BE49-F238E27FC236}">
                <a16:creationId xmlns:a16="http://schemas.microsoft.com/office/drawing/2014/main" id="{6767F72A-B215-4DDD-8F1E-F5C7B53A0E3B}"/>
              </a:ext>
            </a:extLst>
          </p:cNvPr>
          <p:cNvSpPr/>
          <p:nvPr/>
        </p:nvSpPr>
        <p:spPr>
          <a:xfrm>
            <a:off x="1455460" y="1080655"/>
            <a:ext cx="2201653" cy="2311054"/>
          </a:xfrm>
          <a:prstGeom prst="wedgeRoundRectCallout">
            <a:avLst>
              <a:gd name="adj1" fmla="val -57406"/>
              <a:gd name="adj2" fmla="val -19201"/>
              <a:gd name="adj3" fmla="val 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「左に90度回す」は、矢印が左回りになっている、このブロックでいいかな？</a:t>
            </a:r>
          </a:p>
          <a:p>
            <a:pPr>
              <a:lnSpc>
                <a:spcPct val="150000"/>
              </a:lnSpc>
            </a:pPr>
            <a:r>
              <a:rPr lang="ja" altLang="en-US" sz="1500" b="1">
                <a:solidFill>
                  <a:schemeClr val="dk2"/>
                </a:solidFill>
              </a:rPr>
              <a:t>実行してみたけど、いいかんじだよ！</a:t>
            </a:r>
          </a:p>
        </p:txBody>
      </p:sp>
      <p:sp>
        <p:nvSpPr>
          <p:cNvPr id="10" name="四角形: 角を丸くする 9">
            <a:extLst>
              <a:ext uri="{FF2B5EF4-FFF2-40B4-BE49-F238E27FC236}">
                <a16:creationId xmlns:a16="http://schemas.microsoft.com/office/drawing/2014/main" id="{F42E9156-787B-4668-8E65-F8151A97C46C}"/>
              </a:ext>
            </a:extLst>
          </p:cNvPr>
          <p:cNvSpPr/>
          <p:nvPr/>
        </p:nvSpPr>
        <p:spPr>
          <a:xfrm>
            <a:off x="3856449" y="2693879"/>
            <a:ext cx="892477" cy="30532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四角形: 角を丸くする 6">
            <a:extLst>
              <a:ext uri="{FF2B5EF4-FFF2-40B4-BE49-F238E27FC236}">
                <a16:creationId xmlns:a16="http://schemas.microsoft.com/office/drawing/2014/main" id="{B54B1752-4EA1-4E63-AE0C-4A6BE8C07E77}"/>
              </a:ext>
            </a:extLst>
          </p:cNvPr>
          <p:cNvSpPr/>
          <p:nvPr/>
        </p:nvSpPr>
        <p:spPr>
          <a:xfrm>
            <a:off x="6213140" y="1098872"/>
            <a:ext cx="204200" cy="21555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3" name="図 13" descr="シャツ が含まれている画像&#10;&#10;説明は自動で生成されたものです">
            <a:extLst>
              <a:ext uri="{FF2B5EF4-FFF2-40B4-BE49-F238E27FC236}">
                <a16:creationId xmlns:a16="http://schemas.microsoft.com/office/drawing/2014/main" id="{E4335118-F977-45EE-9A42-7BEE82BE7E39}"/>
              </a:ext>
            </a:extLst>
          </p:cNvPr>
          <p:cNvPicPr>
            <a:picLocks noChangeAspect="1"/>
          </p:cNvPicPr>
          <p:nvPr/>
        </p:nvPicPr>
        <p:blipFill>
          <a:blip r:embed="rId5"/>
          <a:stretch>
            <a:fillRect/>
          </a:stretch>
        </p:blipFill>
        <p:spPr>
          <a:xfrm>
            <a:off x="6315528" y="1320713"/>
            <a:ext cx="544760" cy="834547"/>
          </a:xfrm>
          <a:prstGeom prst="rect">
            <a:avLst/>
          </a:prstGeom>
        </p:spPr>
      </p:pic>
      <p:sp>
        <p:nvSpPr>
          <p:cNvPr id="8" name="Google Shape;124;p26">
            <a:extLst>
              <a:ext uri="{FF2B5EF4-FFF2-40B4-BE49-F238E27FC236}">
                <a16:creationId xmlns:a16="http://schemas.microsoft.com/office/drawing/2014/main" id="{ED385681-E718-4F83-8B03-2066972040D1}"/>
              </a:ext>
            </a:extLst>
          </p:cNvPr>
          <p:cNvSpPr txBox="1"/>
          <p:nvPr/>
        </p:nvSpPr>
        <p:spPr>
          <a:xfrm>
            <a:off x="1600089" y="1082904"/>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a:t>
            </a:r>
          </a:p>
        </p:txBody>
      </p:sp>
      <p:sp>
        <p:nvSpPr>
          <p:cNvPr id="9" name="Google Shape;124;p26">
            <a:extLst>
              <a:ext uri="{FF2B5EF4-FFF2-40B4-BE49-F238E27FC236}">
                <a16:creationId xmlns:a16="http://schemas.microsoft.com/office/drawing/2014/main" id="{90DC356B-33AD-44CD-A1D4-B1418CACE06E}"/>
              </a:ext>
            </a:extLst>
          </p:cNvPr>
          <p:cNvSpPr txBox="1"/>
          <p:nvPr/>
        </p:nvSpPr>
        <p:spPr>
          <a:xfrm>
            <a:off x="2248357" y="1065844"/>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どまわ</a:t>
            </a:r>
          </a:p>
        </p:txBody>
      </p:sp>
      <p:sp>
        <p:nvSpPr>
          <p:cNvPr id="15" name="Google Shape;124;p26">
            <a:extLst>
              <a:ext uri="{FF2B5EF4-FFF2-40B4-BE49-F238E27FC236}">
                <a16:creationId xmlns:a16="http://schemas.microsoft.com/office/drawing/2014/main" id="{F8357A56-B583-4C50-B567-B5385E2B1556}"/>
              </a:ext>
            </a:extLst>
          </p:cNvPr>
          <p:cNvSpPr txBox="1"/>
          <p:nvPr/>
        </p:nvSpPr>
        <p:spPr>
          <a:xfrm>
            <a:off x="1403902" y="1407038"/>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やじるし</a:t>
            </a:r>
          </a:p>
        </p:txBody>
      </p:sp>
      <p:sp>
        <p:nvSpPr>
          <p:cNvPr id="17" name="Google Shape;124;p26">
            <a:extLst>
              <a:ext uri="{FF2B5EF4-FFF2-40B4-BE49-F238E27FC236}">
                <a16:creationId xmlns:a16="http://schemas.microsoft.com/office/drawing/2014/main" id="{DFA01076-39BD-4441-8811-8FE389C9C2F1}"/>
              </a:ext>
            </a:extLst>
          </p:cNvPr>
          <p:cNvSpPr txBox="1"/>
          <p:nvPr/>
        </p:nvSpPr>
        <p:spPr>
          <a:xfrm>
            <a:off x="1915694" y="1407038"/>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ひだりまわ</a:t>
            </a:r>
          </a:p>
        </p:txBody>
      </p:sp>
      <p:sp>
        <p:nvSpPr>
          <p:cNvPr id="18" name="Google Shape;124;p26">
            <a:extLst>
              <a:ext uri="{FF2B5EF4-FFF2-40B4-BE49-F238E27FC236}">
                <a16:creationId xmlns:a16="http://schemas.microsoft.com/office/drawing/2014/main" id="{84856567-2CD0-4505-AB4E-4A1B4F6B8F8D}"/>
              </a:ext>
            </a:extLst>
          </p:cNvPr>
          <p:cNvSpPr txBox="1"/>
          <p:nvPr/>
        </p:nvSpPr>
        <p:spPr>
          <a:xfrm>
            <a:off x="1446552" y="2439149"/>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じっこう</a:t>
            </a:r>
          </a:p>
        </p:txBody>
      </p:sp>
      <p:sp>
        <p:nvSpPr>
          <p:cNvPr id="12" name="Google Shape;142;p27">
            <a:extLst>
              <a:ext uri="{FF2B5EF4-FFF2-40B4-BE49-F238E27FC236}">
                <a16:creationId xmlns:a16="http://schemas.microsoft.com/office/drawing/2014/main" id="{6E03FAE9-0073-4487-A617-3C0D6C37CCE7}"/>
              </a:ext>
            </a:extLst>
          </p:cNvPr>
          <p:cNvSpPr txBox="1"/>
          <p:nvPr/>
        </p:nvSpPr>
        <p:spPr>
          <a:xfrm>
            <a:off x="2253094" y="221560"/>
            <a:ext cx="1113205"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ひだり</a:t>
            </a:r>
            <a:endParaRPr lang="ja" altLang="en-US" b="1" dirty="0">
              <a:solidFill>
                <a:schemeClr val="dk1"/>
              </a:solidFill>
            </a:endParaRPr>
          </a:p>
        </p:txBody>
      </p:sp>
      <p:sp>
        <p:nvSpPr>
          <p:cNvPr id="19" name="Google Shape;142;p27">
            <a:extLst>
              <a:ext uri="{FF2B5EF4-FFF2-40B4-BE49-F238E27FC236}">
                <a16:creationId xmlns:a16="http://schemas.microsoft.com/office/drawing/2014/main" id="{32B32332-AD34-4566-A74F-8386683DD6E6}"/>
              </a:ext>
            </a:extLst>
          </p:cNvPr>
          <p:cNvSpPr txBox="1"/>
          <p:nvPr/>
        </p:nvSpPr>
        <p:spPr>
          <a:xfrm>
            <a:off x="3950534" y="221560"/>
            <a:ext cx="1113205"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ど　まわ</a:t>
            </a:r>
            <a:endParaRPr lang="ja" altLang="en-US" b="1" dirty="0">
              <a:solidFill>
                <a:schemeClr val="dk1"/>
              </a:solidFill>
            </a:endParaRPr>
          </a:p>
        </p:txBody>
      </p:sp>
    </p:spTree>
    <p:extLst>
      <p:ext uri="{BB962C8B-B14F-4D97-AF65-F5344CB8AC3E}">
        <p14:creationId xmlns:p14="http://schemas.microsoft.com/office/powerpoint/2010/main" val="2805759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8"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92FCC0A8-185B-4A21-BD84-32FC0710A26B}"/>
              </a:ext>
            </a:extLst>
          </p:cNvPr>
          <p:cNvPicPr>
            <a:picLocks noChangeAspect="1"/>
          </p:cNvPicPr>
          <p:nvPr/>
        </p:nvPicPr>
        <p:blipFill>
          <a:blip r:embed="rId2"/>
          <a:stretch>
            <a:fillRect/>
          </a:stretch>
        </p:blipFill>
        <p:spPr>
          <a:xfrm>
            <a:off x="3740585" y="1085524"/>
            <a:ext cx="5084001" cy="3669211"/>
          </a:xfrm>
          <a:prstGeom prst="rect">
            <a:avLst/>
          </a:prstGeom>
        </p:spPr>
      </p:pic>
      <p:sp>
        <p:nvSpPr>
          <p:cNvPr id="2" name="タイトル 1">
            <a:extLst>
              <a:ext uri="{FF2B5EF4-FFF2-40B4-BE49-F238E27FC236}">
                <a16:creationId xmlns:a16="http://schemas.microsoft.com/office/drawing/2014/main" id="{89E8158B-5EEC-45B0-8FEB-AB7342825C24}"/>
              </a:ext>
            </a:extLst>
          </p:cNvPr>
          <p:cNvSpPr>
            <a:spLocks noGrp="1"/>
          </p:cNvSpPr>
          <p:nvPr>
            <p:ph type="title"/>
          </p:nvPr>
        </p:nvSpPr>
        <p:spPr/>
        <p:txBody>
          <a:bodyPr/>
          <a:lstStyle/>
          <a:p>
            <a:pPr algn="ctr"/>
            <a:r>
              <a:rPr lang="ja-JP" altLang="en-US"/>
              <a:t>リセット処理をいれておこう</a:t>
            </a:r>
          </a:p>
        </p:txBody>
      </p:sp>
      <p:pic>
        <p:nvPicPr>
          <p:cNvPr id="3" name="Google Shape;206;p32" descr="時計 が含まれている画像&#10;&#10;説明は自動で生成されたものです">
            <a:extLst>
              <a:ext uri="{FF2B5EF4-FFF2-40B4-BE49-F238E27FC236}">
                <a16:creationId xmlns:a16="http://schemas.microsoft.com/office/drawing/2014/main" id="{387F9BA8-E02F-4797-AE4E-52F0A786CA49}"/>
              </a:ext>
            </a:extLst>
          </p:cNvPr>
          <p:cNvPicPr preferRelativeResize="0"/>
          <p:nvPr/>
        </p:nvPicPr>
        <p:blipFill rotWithShape="1">
          <a:blip r:embed="rId3">
            <a:alphaModFix/>
          </a:blip>
          <a:srcRect/>
          <a:stretch/>
        </p:blipFill>
        <p:spPr>
          <a:xfrm>
            <a:off x="255107" y="1354977"/>
            <a:ext cx="918456" cy="976425"/>
          </a:xfrm>
          <a:prstGeom prst="rect">
            <a:avLst/>
          </a:prstGeom>
          <a:noFill/>
          <a:ln>
            <a:noFill/>
          </a:ln>
        </p:spPr>
      </p:pic>
      <p:sp>
        <p:nvSpPr>
          <p:cNvPr id="6" name="Google Shape;207;p32">
            <a:extLst>
              <a:ext uri="{FF2B5EF4-FFF2-40B4-BE49-F238E27FC236}">
                <a16:creationId xmlns:a16="http://schemas.microsoft.com/office/drawing/2014/main" id="{5FD2ECB2-1C1A-40DA-AEDF-CF340048781A}"/>
              </a:ext>
            </a:extLst>
          </p:cNvPr>
          <p:cNvSpPr/>
          <p:nvPr/>
        </p:nvSpPr>
        <p:spPr>
          <a:xfrm>
            <a:off x="1443688" y="1081880"/>
            <a:ext cx="2193281" cy="2626212"/>
          </a:xfrm>
          <a:prstGeom prst="wedgeRoundRectCallout">
            <a:avLst>
              <a:gd name="adj1" fmla="val -61501"/>
              <a:gd name="adj2" fmla="val -13948"/>
              <a:gd name="adj3" fmla="val 0"/>
            </a:avLst>
          </a:prstGeom>
          <a:solidFill>
            <a:schemeClr val="accent4"/>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なんども実行できるように、ネコの「座標」と「向き」をもとにもどすブロックと、線を「全部消す」ブロックを、リセット処理として追加しておこう！</a:t>
            </a:r>
          </a:p>
        </p:txBody>
      </p:sp>
      <p:sp>
        <p:nvSpPr>
          <p:cNvPr id="8" name="四角形: 角を丸くする 7">
            <a:extLst>
              <a:ext uri="{FF2B5EF4-FFF2-40B4-BE49-F238E27FC236}">
                <a16:creationId xmlns:a16="http://schemas.microsoft.com/office/drawing/2014/main" id="{489B8C89-D3E3-4D0D-BA91-F105A5FB1A38}"/>
              </a:ext>
            </a:extLst>
          </p:cNvPr>
          <p:cNvSpPr/>
          <p:nvPr/>
        </p:nvSpPr>
        <p:spPr>
          <a:xfrm>
            <a:off x="3856450" y="1840541"/>
            <a:ext cx="1847585" cy="814191"/>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Google Shape;124;p26">
            <a:extLst>
              <a:ext uri="{FF2B5EF4-FFF2-40B4-BE49-F238E27FC236}">
                <a16:creationId xmlns:a16="http://schemas.microsoft.com/office/drawing/2014/main" id="{B9BF2544-664E-45BA-9C2D-6E5D343DAEE2}"/>
              </a:ext>
            </a:extLst>
          </p:cNvPr>
          <p:cNvSpPr txBox="1"/>
          <p:nvPr/>
        </p:nvSpPr>
        <p:spPr>
          <a:xfrm>
            <a:off x="2163059" y="1074373"/>
            <a:ext cx="847304" cy="442061"/>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じっこう</a:t>
            </a:r>
          </a:p>
        </p:txBody>
      </p:sp>
      <p:sp>
        <p:nvSpPr>
          <p:cNvPr id="5" name="Google Shape;124;p26">
            <a:extLst>
              <a:ext uri="{FF2B5EF4-FFF2-40B4-BE49-F238E27FC236}">
                <a16:creationId xmlns:a16="http://schemas.microsoft.com/office/drawing/2014/main" id="{86DEEB62-3F3F-4797-8C9D-B478789CD404}"/>
              </a:ext>
            </a:extLst>
          </p:cNvPr>
          <p:cNvSpPr txBox="1"/>
          <p:nvPr/>
        </p:nvSpPr>
        <p:spPr>
          <a:xfrm>
            <a:off x="1864513" y="1765292"/>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む</a:t>
            </a:r>
          </a:p>
        </p:txBody>
      </p:sp>
      <p:sp>
        <p:nvSpPr>
          <p:cNvPr id="11" name="Google Shape;124;p26">
            <a:extLst>
              <a:ext uri="{FF2B5EF4-FFF2-40B4-BE49-F238E27FC236}">
                <a16:creationId xmlns:a16="http://schemas.microsoft.com/office/drawing/2014/main" id="{E16CD471-7F31-4C32-B27D-34576268E2EB}"/>
              </a:ext>
            </a:extLst>
          </p:cNvPr>
          <p:cNvSpPr txBox="1"/>
          <p:nvPr/>
        </p:nvSpPr>
        <p:spPr>
          <a:xfrm>
            <a:off x="2743087" y="1415568"/>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ざひょう</a:t>
            </a:r>
          </a:p>
        </p:txBody>
      </p:sp>
      <p:sp>
        <p:nvSpPr>
          <p:cNvPr id="12" name="Google Shape;124;p26">
            <a:extLst>
              <a:ext uri="{FF2B5EF4-FFF2-40B4-BE49-F238E27FC236}">
                <a16:creationId xmlns:a16="http://schemas.microsoft.com/office/drawing/2014/main" id="{9F2B6B5C-2316-4256-ABBC-9A73F0D4143C}"/>
              </a:ext>
            </a:extLst>
          </p:cNvPr>
          <p:cNvSpPr txBox="1"/>
          <p:nvPr/>
        </p:nvSpPr>
        <p:spPr>
          <a:xfrm>
            <a:off x="2947803" y="2106485"/>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せん</a:t>
            </a:r>
          </a:p>
        </p:txBody>
      </p:sp>
      <p:sp>
        <p:nvSpPr>
          <p:cNvPr id="13" name="Google Shape;124;p26">
            <a:extLst>
              <a:ext uri="{FF2B5EF4-FFF2-40B4-BE49-F238E27FC236}">
                <a16:creationId xmlns:a16="http://schemas.microsoft.com/office/drawing/2014/main" id="{5FACA0D5-AF5F-4332-ABF3-8417C983B715}"/>
              </a:ext>
            </a:extLst>
          </p:cNvPr>
          <p:cNvSpPr txBox="1"/>
          <p:nvPr/>
        </p:nvSpPr>
        <p:spPr>
          <a:xfrm>
            <a:off x="1659795" y="2430619"/>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ぜんぶけ</a:t>
            </a:r>
          </a:p>
        </p:txBody>
      </p:sp>
      <p:sp>
        <p:nvSpPr>
          <p:cNvPr id="14" name="Google Shape;124;p26">
            <a:extLst>
              <a:ext uri="{FF2B5EF4-FFF2-40B4-BE49-F238E27FC236}">
                <a16:creationId xmlns:a16="http://schemas.microsoft.com/office/drawing/2014/main" id="{0236978A-F809-4ED5-8A3F-F98B0F1EB79A}"/>
              </a:ext>
            </a:extLst>
          </p:cNvPr>
          <p:cNvSpPr txBox="1"/>
          <p:nvPr/>
        </p:nvSpPr>
        <p:spPr>
          <a:xfrm>
            <a:off x="2589549" y="2780342"/>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しょり</a:t>
            </a:r>
          </a:p>
        </p:txBody>
      </p:sp>
      <p:sp>
        <p:nvSpPr>
          <p:cNvPr id="15" name="Google Shape;124;p26">
            <a:extLst>
              <a:ext uri="{FF2B5EF4-FFF2-40B4-BE49-F238E27FC236}">
                <a16:creationId xmlns:a16="http://schemas.microsoft.com/office/drawing/2014/main" id="{D0817AA0-9C5E-43DB-8BEC-A8B445C0B6AA}"/>
              </a:ext>
            </a:extLst>
          </p:cNvPr>
          <p:cNvSpPr txBox="1"/>
          <p:nvPr/>
        </p:nvSpPr>
        <p:spPr>
          <a:xfrm>
            <a:off x="1625676" y="3121536"/>
            <a:ext cx="847304" cy="442061"/>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ついか</a:t>
            </a:r>
          </a:p>
        </p:txBody>
      </p:sp>
      <p:sp>
        <p:nvSpPr>
          <p:cNvPr id="7" name="Google Shape;142;p27">
            <a:extLst>
              <a:ext uri="{FF2B5EF4-FFF2-40B4-BE49-F238E27FC236}">
                <a16:creationId xmlns:a16="http://schemas.microsoft.com/office/drawing/2014/main" id="{D9D9A1E2-6828-43FF-A89C-590B1A78462E}"/>
              </a:ext>
            </a:extLst>
          </p:cNvPr>
          <p:cNvSpPr txBox="1"/>
          <p:nvPr/>
        </p:nvSpPr>
        <p:spPr>
          <a:xfrm>
            <a:off x="3566691" y="247150"/>
            <a:ext cx="1113205" cy="400079"/>
          </a:xfrm>
          <a:prstGeom prst="rect">
            <a:avLst/>
          </a:prstGeom>
          <a:noFill/>
          <a:ln>
            <a:noFill/>
          </a:ln>
        </p:spPr>
        <p:txBody>
          <a:bodyPr spcFirstLastPara="1" wrap="square" lIns="91425" tIns="91425" rIns="91425" bIns="91425" anchor="t" anchorCtr="0">
            <a:spAutoFit/>
          </a:bodyPr>
          <a:lstStyle/>
          <a:p>
            <a:r>
              <a:rPr lang="ja" altLang="en-US" b="1">
                <a:solidFill>
                  <a:schemeClr val="dk1"/>
                </a:solidFill>
              </a:rPr>
              <a:t>しょり</a:t>
            </a:r>
            <a:endParaRPr lang="ja" altLang="en-US" b="1" dirty="0">
              <a:solidFill>
                <a:schemeClr val="dk1"/>
              </a:solidFill>
            </a:endParaRPr>
          </a:p>
        </p:txBody>
      </p:sp>
    </p:spTree>
    <p:extLst>
      <p:ext uri="{BB962C8B-B14F-4D97-AF65-F5344CB8AC3E}">
        <p14:creationId xmlns:p14="http://schemas.microsoft.com/office/powerpoint/2010/main" val="2961450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8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このレッスンで習ったこと</a:t>
            </a:r>
            <a:endParaRPr>
              <a:latin typeface="Arial"/>
              <a:cs typeface="Arial"/>
            </a:endParaRPr>
          </a:p>
        </p:txBody>
      </p:sp>
      <p:sp>
        <p:nvSpPr>
          <p:cNvPr id="1042" name="Google Shape;1042;p87"/>
          <p:cNvSpPr txBox="1"/>
          <p:nvPr/>
        </p:nvSpPr>
        <p:spPr>
          <a:xfrm>
            <a:off x="4613972" y="1157700"/>
            <a:ext cx="3747653" cy="3287700"/>
          </a:xfrm>
          <a:prstGeom prst="rect">
            <a:avLst/>
          </a:prstGeom>
          <a:noFill/>
          <a:ln>
            <a:noFill/>
          </a:ln>
        </p:spPr>
        <p:txBody>
          <a:bodyPr spcFirstLastPara="1" wrap="square" lIns="91425" tIns="91425" rIns="91425" bIns="91425" anchor="t" anchorCtr="0">
            <a:noAutofit/>
          </a:bodyPr>
          <a:lstStyle/>
          <a:p>
            <a:pPr>
              <a:spcBef>
                <a:spcPts val="1600"/>
              </a:spcBef>
              <a:buSzPts val="1800"/>
            </a:pPr>
            <a:r>
              <a:rPr lang="en-US" altLang="ja" sz="1700" b="1" err="1">
                <a:solidFill>
                  <a:schemeClr val="dk2"/>
                </a:solidFill>
              </a:rPr>
              <a:t>拡張機能について</a:t>
            </a:r>
            <a:endParaRPr lang="ja-JP" err="1">
              <a:solidFill>
                <a:schemeClr val="dk2"/>
              </a:solidFill>
            </a:endParaRPr>
          </a:p>
          <a:p>
            <a:pPr>
              <a:spcBef>
                <a:spcPts val="1600"/>
              </a:spcBef>
              <a:buSzPts val="1800"/>
            </a:pPr>
            <a:r>
              <a:rPr lang="en-US" altLang="ja" sz="1700" b="1">
                <a:solidFill>
                  <a:schemeClr val="dk2"/>
                </a:solidFill>
                <a:ea typeface="Lato"/>
              </a:rPr>
              <a:t>ペンの太さを～にする</a:t>
            </a:r>
            <a:endParaRPr lang="en-US" altLang="ja" sz="1700" b="1" dirty="0">
              <a:solidFill>
                <a:schemeClr val="dk2"/>
              </a:solidFill>
              <a:ea typeface="Lato"/>
            </a:endParaRPr>
          </a:p>
          <a:p>
            <a:pPr>
              <a:spcBef>
                <a:spcPts val="1600"/>
              </a:spcBef>
              <a:buSzPts val="1800"/>
            </a:pPr>
            <a:r>
              <a:rPr lang="en-US" altLang="ja" sz="1700" b="1" err="1">
                <a:solidFill>
                  <a:schemeClr val="dk2"/>
                </a:solidFill>
                <a:ea typeface="Lato"/>
              </a:rPr>
              <a:t>ペンを下す</a:t>
            </a:r>
            <a:endParaRPr lang="en-US" altLang="ja" sz="1700" b="1">
              <a:solidFill>
                <a:schemeClr val="dk2"/>
              </a:solidFill>
              <a:ea typeface="Lato"/>
            </a:endParaRPr>
          </a:p>
          <a:p>
            <a:pPr>
              <a:spcBef>
                <a:spcPts val="1600"/>
              </a:spcBef>
            </a:pPr>
            <a:r>
              <a:rPr lang="en-US" sz="1700" b="1" err="1">
                <a:solidFill>
                  <a:schemeClr val="dk2"/>
                </a:solidFill>
                <a:ea typeface="Lato"/>
              </a:rPr>
              <a:t>ペンを上げる</a:t>
            </a:r>
            <a:endParaRPr lang="en-US" err="1">
              <a:solidFill>
                <a:schemeClr val="dk2"/>
              </a:solidFill>
            </a:endParaRPr>
          </a:p>
          <a:p>
            <a:pPr>
              <a:spcBef>
                <a:spcPts val="1600"/>
              </a:spcBef>
              <a:buSzPts val="1800"/>
            </a:pPr>
            <a:r>
              <a:rPr lang="en-US" altLang="ja" sz="1700" b="1" err="1">
                <a:solidFill>
                  <a:schemeClr val="dk2"/>
                </a:solidFill>
                <a:ea typeface="Lato"/>
              </a:rPr>
              <a:t>全部消す</a:t>
            </a:r>
            <a:endParaRPr lang="en-US" altLang="ja" sz="1700" b="1">
              <a:solidFill>
                <a:schemeClr val="dk2"/>
              </a:solidFill>
              <a:ea typeface="Lato"/>
            </a:endParaRPr>
          </a:p>
          <a:p>
            <a:pPr>
              <a:spcBef>
                <a:spcPts val="1600"/>
              </a:spcBef>
              <a:buSzPts val="1800"/>
            </a:pPr>
            <a:endParaRPr lang="en-US" altLang="ja" sz="1700" b="1">
              <a:solidFill>
                <a:schemeClr val="dk2"/>
              </a:solidFill>
              <a:ea typeface="Lato"/>
            </a:endParaRPr>
          </a:p>
          <a:p>
            <a:pPr>
              <a:spcBef>
                <a:spcPts val="1600"/>
              </a:spcBef>
              <a:buSzPts val="1800"/>
            </a:pPr>
            <a:endParaRPr lang="en-US" altLang="ja" sz="1700" b="1">
              <a:solidFill>
                <a:schemeClr val="dk2"/>
              </a:solidFill>
              <a:ea typeface="Lato"/>
            </a:endParaRPr>
          </a:p>
        </p:txBody>
      </p:sp>
      <p:pic>
        <p:nvPicPr>
          <p:cNvPr id="1043" name="Google Shape;1043;p87"/>
          <p:cNvPicPr preferRelativeResize="0"/>
          <p:nvPr/>
        </p:nvPicPr>
        <p:blipFill rotWithShape="1">
          <a:blip r:embed="rId3">
            <a:alphaModFix/>
          </a:blip>
          <a:srcRect/>
          <a:stretch/>
        </p:blipFill>
        <p:spPr>
          <a:xfrm>
            <a:off x="112624" y="1339625"/>
            <a:ext cx="1073926" cy="1073895"/>
          </a:xfrm>
          <a:prstGeom prst="rect">
            <a:avLst/>
          </a:prstGeom>
          <a:noFill/>
          <a:ln>
            <a:noFill/>
          </a:ln>
        </p:spPr>
      </p:pic>
      <p:sp>
        <p:nvSpPr>
          <p:cNvPr id="1044" name="Google Shape;1044;p87"/>
          <p:cNvSpPr/>
          <p:nvPr/>
        </p:nvSpPr>
        <p:spPr>
          <a:xfrm>
            <a:off x="1572050" y="1339625"/>
            <a:ext cx="2642400" cy="1157700"/>
          </a:xfrm>
          <a:prstGeom prst="wedgeRoundRectCallout">
            <a:avLst>
              <a:gd name="adj1" fmla="val -64347"/>
              <a:gd name="adj2" fmla="val -15714"/>
              <a:gd name="adj3" fmla="val 0"/>
            </a:avLst>
          </a:prstGeom>
          <a:solidFill>
            <a:srgbClr val="F6CD4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このレッスンでは</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こんな</a:t>
            </a:r>
            <a:r>
              <a:rPr lang="ja" sz="1500" b="1">
                <a:solidFill>
                  <a:schemeClr val="dk2"/>
                </a:solidFill>
              </a:rPr>
              <a:t>こと</a:t>
            </a:r>
            <a:r>
              <a:rPr lang="ja" sz="1500" b="1" i="0" u="none" strike="noStrike" cap="none">
                <a:solidFill>
                  <a:schemeClr val="dk2"/>
                </a:solidFill>
                <a:latin typeface="Arial"/>
                <a:ea typeface="Arial"/>
                <a:cs typeface="Arial"/>
                <a:sym typeface="Arial"/>
              </a:rPr>
              <a:t>を勉強したよ！</a:t>
            </a:r>
            <a:endParaRPr sz="1500" b="1" i="0" u="none" strike="noStrike" cap="none">
              <a:solidFill>
                <a:schemeClr val="dk2"/>
              </a:solidFill>
              <a:latin typeface="Arial"/>
              <a:ea typeface="Arial"/>
              <a:cs typeface="Arial"/>
              <a:sym typeface="Arial"/>
            </a:endParaRPr>
          </a:p>
        </p:txBody>
      </p:sp>
      <p:sp>
        <p:nvSpPr>
          <p:cNvPr id="1045" name="Google Shape;1045;p87"/>
          <p:cNvSpPr txBox="1"/>
          <p:nvPr/>
        </p:nvSpPr>
        <p:spPr>
          <a:xfrm>
            <a:off x="4714975" y="234500"/>
            <a:ext cx="913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b="1">
                <a:solidFill>
                  <a:schemeClr val="dk1"/>
                </a:solidFill>
                <a:ea typeface="Lato"/>
                <a:sym typeface="Lato"/>
              </a:rPr>
              <a:t>なら</a:t>
            </a:r>
            <a:endParaRPr b="1" u="sng">
              <a:solidFill>
                <a:schemeClr val="dk1"/>
              </a:solidFill>
              <a:ea typeface="Lato"/>
              <a:sym typeface="Lato"/>
            </a:endParaRPr>
          </a:p>
        </p:txBody>
      </p:sp>
      <p:sp>
        <p:nvSpPr>
          <p:cNvPr id="1046" name="Google Shape;1046;p87"/>
          <p:cNvSpPr txBox="1"/>
          <p:nvPr/>
        </p:nvSpPr>
        <p:spPr>
          <a:xfrm>
            <a:off x="2634148" y="1757502"/>
            <a:ext cx="7917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sz="900" b="1">
                <a:solidFill>
                  <a:schemeClr val="dk2"/>
                </a:solidFill>
                <a:ea typeface="Lato"/>
                <a:sym typeface="Lato"/>
              </a:rPr>
              <a:t>べんきょう</a:t>
            </a:r>
            <a:endParaRPr sz="900" b="1">
              <a:solidFill>
                <a:schemeClr val="dk2"/>
              </a:solidFill>
              <a:ea typeface="Lato"/>
              <a:sym typeface="Lato"/>
            </a:endParaRPr>
          </a:p>
        </p:txBody>
      </p:sp>
      <p:sp>
        <p:nvSpPr>
          <p:cNvPr id="8" name="Google Shape;1046;p87">
            <a:extLst>
              <a:ext uri="{FF2B5EF4-FFF2-40B4-BE49-F238E27FC236}">
                <a16:creationId xmlns:a16="http://schemas.microsoft.com/office/drawing/2014/main" id="{325D9778-6927-4488-868A-07FBC63DF214}"/>
              </a:ext>
            </a:extLst>
          </p:cNvPr>
          <p:cNvSpPr txBox="1"/>
          <p:nvPr/>
        </p:nvSpPr>
        <p:spPr>
          <a:xfrm>
            <a:off x="4561894" y="1254241"/>
            <a:ext cx="1243782" cy="311311"/>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sz="900" b="1">
                <a:solidFill>
                  <a:schemeClr val="dk2"/>
                </a:solidFill>
                <a:ea typeface="Lato"/>
              </a:rPr>
              <a:t>かくちょうきのう</a:t>
            </a:r>
            <a:endParaRPr lang="ja" altLang="en-US" sz="900" b="1" dirty="0">
              <a:solidFill>
                <a:schemeClr val="dk2"/>
              </a:solidFill>
              <a:ea typeface="Lato"/>
            </a:endParaRPr>
          </a:p>
        </p:txBody>
      </p:sp>
      <p:sp>
        <p:nvSpPr>
          <p:cNvPr id="9" name="Google Shape;1046;p87">
            <a:extLst>
              <a:ext uri="{FF2B5EF4-FFF2-40B4-BE49-F238E27FC236}">
                <a16:creationId xmlns:a16="http://schemas.microsoft.com/office/drawing/2014/main" id="{F2776357-1234-4704-A28A-A4724E8455D1}"/>
              </a:ext>
            </a:extLst>
          </p:cNvPr>
          <p:cNvSpPr txBox="1"/>
          <p:nvPr/>
        </p:nvSpPr>
        <p:spPr>
          <a:xfrm>
            <a:off x="4834849" y="1723383"/>
            <a:ext cx="1243782" cy="311311"/>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ふと</a:t>
            </a:r>
            <a:endParaRPr lang="ja" sz="900" b="1" dirty="0">
              <a:solidFill>
                <a:schemeClr val="dk2"/>
              </a:solidFill>
              <a:ea typeface="Lato"/>
            </a:endParaRPr>
          </a:p>
        </p:txBody>
      </p:sp>
      <p:sp>
        <p:nvSpPr>
          <p:cNvPr id="10" name="Google Shape;1046;p87">
            <a:extLst>
              <a:ext uri="{FF2B5EF4-FFF2-40B4-BE49-F238E27FC236}">
                <a16:creationId xmlns:a16="http://schemas.microsoft.com/office/drawing/2014/main" id="{6AAF55DD-F6F0-4CCC-A01D-A1E1B5DB110C}"/>
              </a:ext>
            </a:extLst>
          </p:cNvPr>
          <p:cNvSpPr txBox="1"/>
          <p:nvPr/>
        </p:nvSpPr>
        <p:spPr>
          <a:xfrm>
            <a:off x="4851908" y="2183995"/>
            <a:ext cx="1243782" cy="311311"/>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おろ</a:t>
            </a:r>
          </a:p>
        </p:txBody>
      </p:sp>
      <p:sp>
        <p:nvSpPr>
          <p:cNvPr id="11" name="Google Shape;1046;p87">
            <a:extLst>
              <a:ext uri="{FF2B5EF4-FFF2-40B4-BE49-F238E27FC236}">
                <a16:creationId xmlns:a16="http://schemas.microsoft.com/office/drawing/2014/main" id="{81473E4A-97F6-4B27-83B9-D5E6BB5DEB2B}"/>
              </a:ext>
            </a:extLst>
          </p:cNvPr>
          <p:cNvSpPr txBox="1"/>
          <p:nvPr/>
        </p:nvSpPr>
        <p:spPr>
          <a:xfrm>
            <a:off x="4851908" y="2661667"/>
            <a:ext cx="1243782" cy="311311"/>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あ</a:t>
            </a:r>
            <a:endParaRPr lang="ja" altLang="en-US" sz="900" b="1" dirty="0">
              <a:solidFill>
                <a:schemeClr val="dk2"/>
              </a:solidFill>
              <a:ea typeface="Lato"/>
            </a:endParaRPr>
          </a:p>
        </p:txBody>
      </p:sp>
      <p:sp>
        <p:nvSpPr>
          <p:cNvPr id="12" name="Google Shape;1046;p87">
            <a:extLst>
              <a:ext uri="{FF2B5EF4-FFF2-40B4-BE49-F238E27FC236}">
                <a16:creationId xmlns:a16="http://schemas.microsoft.com/office/drawing/2014/main" id="{04AC5C7B-B7CE-442A-9AB8-74FFE6E4B3D9}"/>
              </a:ext>
            </a:extLst>
          </p:cNvPr>
          <p:cNvSpPr txBox="1"/>
          <p:nvPr/>
        </p:nvSpPr>
        <p:spPr>
          <a:xfrm>
            <a:off x="4493653" y="3139337"/>
            <a:ext cx="817290" cy="260132"/>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ぜんぶ</a:t>
            </a:r>
            <a:endParaRPr lang="ja" altLang="en-US" sz="900" b="1" dirty="0">
              <a:solidFill>
                <a:schemeClr val="dk2"/>
              </a:solidFill>
              <a:ea typeface="Lato"/>
            </a:endParaRPr>
          </a:p>
        </p:txBody>
      </p:sp>
      <p:sp>
        <p:nvSpPr>
          <p:cNvPr id="13" name="Google Shape;1046;p87">
            <a:extLst>
              <a:ext uri="{FF2B5EF4-FFF2-40B4-BE49-F238E27FC236}">
                <a16:creationId xmlns:a16="http://schemas.microsoft.com/office/drawing/2014/main" id="{391FB8A3-F613-4BD8-94AA-A9D6FB7F8E6A}"/>
              </a:ext>
            </a:extLst>
          </p:cNvPr>
          <p:cNvSpPr txBox="1"/>
          <p:nvPr/>
        </p:nvSpPr>
        <p:spPr>
          <a:xfrm>
            <a:off x="4834847" y="3139337"/>
            <a:ext cx="817290" cy="260132"/>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け</a:t>
            </a:r>
            <a:endParaRPr lang="ja" altLang="en-US" sz="900" b="1" dirty="0">
              <a:solidFill>
                <a:schemeClr val="dk2"/>
              </a:solidFill>
              <a:ea typeface="Lato"/>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1696</Words>
  <Application>Microsoft Office PowerPoint</Application>
  <PresentationFormat>画面に合わせる (16:9)</PresentationFormat>
  <Paragraphs>407</Paragraphs>
  <Slides>33</Slides>
  <Notes>7</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33</vt:i4>
      </vt:variant>
    </vt:vector>
  </HeadingPairs>
  <TitlesOfParts>
    <vt:vector size="37" baseType="lpstr">
      <vt:lpstr>Playfair Display</vt:lpstr>
      <vt:lpstr>Lato</vt:lpstr>
      <vt:lpstr>Arial</vt:lpstr>
      <vt:lpstr>Coral</vt:lpstr>
      <vt:lpstr>Scratchで ゲームを 作ろう！</vt:lpstr>
      <vt:lpstr>登場人物紹介</vt:lpstr>
      <vt:lpstr>Scratchにサインインしてね</vt:lpstr>
      <vt:lpstr>拡張機能をつかってみよう！ ペン編</vt:lpstr>
      <vt:lpstr>正多角形を描こう</vt:lpstr>
      <vt:lpstr>正多角形とは</vt:lpstr>
      <vt:lpstr>拡張機能をつかってみよう</vt:lpstr>
      <vt:lpstr>つかえるブロックがふえるよ！</vt:lpstr>
      <vt:lpstr>「ペン」をつかってみよう</vt:lpstr>
      <vt:lpstr>「ペン」 のブロックがついかされるよ</vt:lpstr>
      <vt:lpstr>「ペン」で線を描いてみよう </vt:lpstr>
      <vt:lpstr>こんなかんじにブロックをおいてね</vt:lpstr>
      <vt:lpstr>スプライトの下の線はみえないよ</vt:lpstr>
      <vt:lpstr>ネコを動かすと線が描かれるよ</vt:lpstr>
      <vt:lpstr>ネコ（スプライト）を表示しないやり方</vt:lpstr>
      <vt:lpstr>線はスプライトの真ん中から真ん中にひかれるよ</vt:lpstr>
      <vt:lpstr>描いた線を消すには？</vt:lpstr>
      <vt:lpstr>正四角形を描いてみよう！</vt:lpstr>
      <vt:lpstr>「ペン」を下して１００歩動かした次は...</vt:lpstr>
      <vt:lpstr>真上は０度だね</vt:lpstr>
      <vt:lpstr>つぎは真左に向けよう</vt:lpstr>
      <vt:lpstr>正四角形が描けたね</vt:lpstr>
      <vt:lpstr>「１秒待つ」を入れてわかりやすくしよう</vt:lpstr>
      <vt:lpstr>おなじような動きのくりかえしに注目！</vt:lpstr>
      <vt:lpstr>「～回繰り返す」をつかえそうだね</vt:lpstr>
      <vt:lpstr>「４回繰り返す」をつかうようにしよう</vt:lpstr>
      <vt:lpstr>「～度に向ける」はどうしたらいいかな？</vt:lpstr>
      <vt:lpstr>角にくるたびに何度回っているかな？</vt:lpstr>
      <vt:lpstr>角にくるたびに左に９０度回っているよ</vt:lpstr>
      <vt:lpstr>図形の角とおなじ角度だけ回ってる？</vt:lpstr>
      <vt:lpstr>「左に９０度回す」をおこう</vt:lpstr>
      <vt:lpstr>リセット処理をいれておこう</vt:lpstr>
      <vt:lpstr>このレッスンで習ったこと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Scratchで プログラミングを 勉強しよう</dc:title>
  <cp:lastModifiedBy>中山 大資</cp:lastModifiedBy>
  <cp:revision>1501</cp:revision>
  <dcterms:modified xsi:type="dcterms:W3CDTF">2021-11-25T06:45:20Z</dcterms:modified>
</cp:coreProperties>
</file>