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71" r:id="rId1"/>
  </p:sldMasterIdLst>
  <p:notesMasterIdLst>
    <p:notesMasterId r:id="rId50"/>
  </p:notesMasterIdLst>
  <p:sldIdLst>
    <p:sldId id="454" r:id="rId2"/>
    <p:sldId id="452" r:id="rId3"/>
    <p:sldId id="257" r:id="rId4"/>
    <p:sldId id="262" r:id="rId5"/>
    <p:sldId id="258" r:id="rId6"/>
    <p:sldId id="417" r:id="rId7"/>
    <p:sldId id="425" r:id="rId8"/>
    <p:sldId id="418" r:id="rId9"/>
    <p:sldId id="419" r:id="rId10"/>
    <p:sldId id="411" r:id="rId11"/>
    <p:sldId id="412" r:id="rId12"/>
    <p:sldId id="413" r:id="rId13"/>
    <p:sldId id="414" r:id="rId14"/>
    <p:sldId id="420" r:id="rId15"/>
    <p:sldId id="421" r:id="rId16"/>
    <p:sldId id="422" r:id="rId17"/>
    <p:sldId id="423" r:id="rId18"/>
    <p:sldId id="426" r:id="rId19"/>
    <p:sldId id="261" r:id="rId20"/>
    <p:sldId id="427" r:id="rId21"/>
    <p:sldId id="424" r:id="rId22"/>
    <p:sldId id="428" r:id="rId23"/>
    <p:sldId id="429" r:id="rId24"/>
    <p:sldId id="259" r:id="rId25"/>
    <p:sldId id="353" r:id="rId26"/>
    <p:sldId id="430" r:id="rId27"/>
    <p:sldId id="431" r:id="rId28"/>
    <p:sldId id="432" r:id="rId29"/>
    <p:sldId id="433" r:id="rId30"/>
    <p:sldId id="434" r:id="rId31"/>
    <p:sldId id="435" r:id="rId32"/>
    <p:sldId id="438" r:id="rId33"/>
    <p:sldId id="441" r:id="rId34"/>
    <p:sldId id="442" r:id="rId35"/>
    <p:sldId id="446" r:id="rId36"/>
    <p:sldId id="447" r:id="rId37"/>
    <p:sldId id="453" r:id="rId38"/>
    <p:sldId id="451" r:id="rId39"/>
    <p:sldId id="448" r:id="rId40"/>
    <p:sldId id="436" r:id="rId41"/>
    <p:sldId id="450" r:id="rId42"/>
    <p:sldId id="449" r:id="rId43"/>
    <p:sldId id="439" r:id="rId44"/>
    <p:sldId id="440" r:id="rId45"/>
    <p:sldId id="443" r:id="rId46"/>
    <p:sldId id="444" r:id="rId47"/>
    <p:sldId id="445" r:id="rId48"/>
    <p:sldId id="318" r:id="rId49"/>
  </p:sldIdLst>
  <p:sldSz cx="9144000" cy="5143500" type="screen16x9"/>
  <p:notesSz cx="6858000" cy="9144000"/>
  <p:embeddedFontLst>
    <p:embeddedFont>
      <p:font typeface="Lato" panose="020F0502020204030203" pitchFamily="34" charset="0"/>
      <p:regular r:id="rId51"/>
      <p:bold r:id="rId52"/>
      <p:italic r:id="rId53"/>
      <p:boldItalic r:id="rId54"/>
    </p:embeddedFont>
    <p:embeddedFont>
      <p:font typeface="Playfair Display" panose="00000500000000000000" pitchFamily="2" charset="0"/>
      <p:regular r:id="rId55"/>
      <p:bold r:id="rId56"/>
      <p:italic r:id="rId57"/>
      <p:boldItalic r:id="rId58"/>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33FBB6F-7055-42F7-AE0B-D7EDB8B33CD4}" v="39" dt="2021-04-15T02:35:51.511"/>
    <p1510:client id="{0626D020-6624-4C5F-A31B-994B9731DF14}" v="485" dt="2021-03-16T00:10:16.061"/>
    <p1510:client id="{1193C2C8-0C29-465E-86BA-C85B6E568B0A}" v="7" dt="2021-03-04T08:59:38.029"/>
    <p1510:client id="{11DF4DF2-F865-4301-9921-D1F7D5F6FF10}" v="197" dt="2021-03-26T00:19:25.225"/>
    <p1510:client id="{11E96D5D-749C-46EA-8BB0-BBAE6DBAAF58}" v="1582" dt="2021-03-29T01:55:25.686"/>
    <p1510:client id="{13F5437A-5C71-41A2-81CA-D426B34E848F}" v="430" dt="2021-03-15T04:27:04.833"/>
    <p1510:client id="{17F1056E-8F52-43D5-8B90-1FF83CCF0E4E}" v="967" dt="2021-04-01T02:20:39.085"/>
    <p1510:client id="{1A6A0F04-A9EA-40E3-9E3E-E1836731E81B}" v="1149" dt="2021-03-23T09:41:01.852"/>
    <p1510:client id="{1AD72DD7-2014-4842-9A4A-0127F950F0CF}" v="1852" dt="2021-03-24T05:10:37.110"/>
    <p1510:client id="{1CCFEE7C-3653-4B85-98DE-BA450BD80D99}" v="419" dt="2021-03-30T08:38:52.291"/>
    <p1510:client id="{1FDA89EA-1AEC-4B8A-A395-F1B09F637660}" v="1199" dt="2021-04-03T09:17:29.393"/>
    <p1510:client id="{268528BC-9081-495C-8F9F-DF8447A03262}" v="126" dt="2021-06-18T02:02:21.065"/>
    <p1510:client id="{2E485A7A-1EB9-42CC-979C-B74E81B89DC4}" v="2052" dt="2021-04-16T05:34:35.074"/>
    <p1510:client id="{34568329-6B22-4A7C-AB3B-4932AC1B8CB7}" v="196" dt="2021-05-30T05:21:36.930"/>
    <p1510:client id="{3489AB56-1E94-49D3-BDE6-0E583A9B5925}" v="1" dt="2021-04-23T00:12:32.003"/>
    <p1510:client id="{3BA5E854-92C1-416E-BB42-B9A9D71FCD4E}" v="366" dt="2021-03-28T08:37:04.018"/>
    <p1510:client id="{4F0E8FFB-6EDB-460F-B17E-A5BBCD3D6AFE}" v="218" dt="2021-03-03T08:47:44.517"/>
    <p1510:client id="{567DF9D4-C04E-4137-9FAA-F08FCF66B3FE}" v="20" dt="2021-03-18T04:48:37.015"/>
    <p1510:client id="{5EE512EA-5BA5-47EA-9F91-7572ADB74980}" v="704" dt="2021-04-01T05:12:12.813"/>
    <p1510:client id="{5F3D44AF-84AE-47D5-BAE2-5A70442B501B}" v="38" dt="2021-04-03T00:51:07.715"/>
    <p1510:client id="{65F2B55A-984B-4BC1-B7EC-CB7FA8330331}" v="132" dt="2021-04-14T04:48:39.209"/>
    <p1510:client id="{66F6F400-262E-41EF-9219-CBBDD9E3DF7F}" v="1573" dt="2021-03-27T06:47:25.193"/>
    <p1510:client id="{6AA860D2-1D6D-4793-BDB5-037147892FA3}" v="1157" dt="2021-04-21T03:52:12.826"/>
    <p1510:client id="{6CB42880-3508-46BC-B940-C69A1C9B2271}" v="2384" dt="2021-03-17T02:05:39.748"/>
    <p1510:client id="{6E96C4DE-F423-42C0-968A-22AAAD5BE99B}" v="1461" dt="2021-03-17T11:41:51.394"/>
    <p1510:client id="{71A333F9-1F64-42F8-B351-A43E158A4420}" v="453" dt="2021-04-05T01:09:26.015"/>
    <p1510:client id="{7544D0D9-6522-4FDA-8290-6B1AE8958837}" v="758" dt="2021-04-02T05:11:15.200"/>
    <p1510:client id="{7E8FDDAC-954A-49FC-B9FA-A378ACD303EF}" v="444" dt="2021-04-03T03:38:09.536"/>
    <p1510:client id="{823F87B7-7FC9-4E40-9072-70CA1F1C2198}" v="50" dt="2021-03-25T01:01:05.153"/>
    <p1510:client id="{8397B5D6-490A-4A99-AB08-C27364E7BA43}" v="164" dt="2021-03-05T08:20:05.790"/>
    <p1510:client id="{8846571E-8DFE-4D4E-A3F5-132AFF5D2AA4}" v="850" dt="2021-03-24T09:03:28.804"/>
    <p1510:client id="{8964B387-4223-49D4-9993-944CB104E998}" v="104" dt="2021-04-02T00:15:15.154"/>
    <p1510:client id="{8DBDE42B-4304-4DAB-8069-7FDD9CBCE942}" v="1275" dt="2021-04-19T05:39:00.319"/>
    <p1510:client id="{8DED4023-259A-470A-AD33-A8C38697E642}" v="62" dt="2021-03-05T07:27:59.738"/>
    <p1510:client id="{8E3F2FEB-10FB-4919-9DAC-5D07BB1AD431}" v="411" dt="2021-05-03T23:20:27.493"/>
    <p1510:client id="{91C0F2B4-C652-4887-89A2-6D41822B622A}" v="711" dt="2021-03-31T08:31:44.218"/>
    <p1510:client id="{A226E90B-63F8-4295-8428-EE463851F0E9}" v="778" dt="2021-03-18T05:17:49.387"/>
    <p1510:client id="{A5F27556-CA8D-40FC-833C-5FAAA8E7AF4A}" v="893" dt="2021-05-30T00:28:23.858"/>
    <p1510:client id="{A67AD709-0C5A-45DE-850D-5DAF54B1C2D6}" v="685" dt="2021-03-27T02:02:14.924"/>
    <p1510:client id="{AAB0A584-7633-4E88-BF5F-40BB7CDFEF1D}" v="2322" dt="2021-03-15T03:31:20.520"/>
    <p1510:client id="{AFCC58F8-B29A-4193-9AD7-4609A20DBEEC}" v="312" dt="2021-03-04T06:39:08.523"/>
    <p1510:client id="{B1EFA465-74F9-49C5-8389-5F09249C94A1}" v="800" dt="2021-04-02T08:37:07.655"/>
    <p1510:client id="{B67666DB-E566-4A1C-9DEF-E33AA44DEBFE}" v="2609" dt="2021-04-20T05:03:00.155"/>
    <p1510:client id="{BB0CFECF-3597-4506-B3C9-C1E83C54A5EB}" v="3243" dt="2021-03-26T09:32:23.172"/>
    <p1510:client id="{C3476BC4-E1AD-4875-A849-8A5D50B4B824}" v="480" dt="2021-04-03T05:35:48.699"/>
    <p1510:client id="{C583B653-D557-4848-A484-92B873675025}" v="1449" dt="2021-03-25T08:51:28.001"/>
    <p1510:client id="{CAB1F924-3E36-4F22-8D66-A3876FA821DD}" v="7" dt="2021-04-05T03:54:49.704"/>
    <p1510:client id="{CD166D09-413D-417D-A079-458F1DBBCF69}" v="121" dt="2021-03-04T08:19:35.795"/>
    <p1510:client id="{CF4F246A-A937-4DBA-B5E4-EC2065F07E8E}" v="401" dt="2021-04-01T07:44:27.504"/>
    <p1510:client id="{D9848F8B-88AC-4DDC-B4E5-AB0DC06E4700}" v="1164" dt="2021-03-18T00:11:34.394"/>
    <p1510:client id="{DB3F6E6E-04DD-48A4-815C-FE38CFA54A8B}" v="2233" dt="2021-04-15T05:19:20.487"/>
    <p1510:client id="{E0C52404-4E32-4942-99A3-948A2D550135}" v="1164" dt="2021-03-31T01:49:32.513"/>
    <p1510:client id="{E6B605C5-48C0-43F7-9C94-349C04E8F757}" v="92" dt="2021-04-02T06:24:17.536"/>
    <p1510:client id="{EB505E9A-6988-42D5-B658-945B16F4A0C3}" v="112" dt="2021-03-30T00:14:27.136"/>
    <p1510:client id="{FA67614B-DD3A-4563-B86F-6EC9EE3764C4}" v="1920" dt="2021-03-28T06:38:59.608"/>
    <p1510:client id="{FC724A71-0855-4217-AE09-4175B9F3B2BE}" v="105" dt="2021-04-22T05:04:05.555"/>
    <p1510:client id="{FDD48489-4098-4B6B-9ED2-AD11EA58D177}" v="499" dt="2021-03-22T08:31:55.109"/>
  </p1510:revLst>
</p1510:revInfo>
</file>

<file path=ppt/tableStyles.xml><?xml version="1.0" encoding="utf-8"?>
<a:tblStyleLst xmlns:a="http://schemas.openxmlformats.org/drawingml/2006/main" def="{E716A814-4B6B-4D53-AE64-6539C0FC2E98}">
  <a:tblStyle styleId="{E716A814-4B6B-4D53-AE64-6539C0FC2E98}"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3700" autoAdjust="0"/>
  </p:normalViewPr>
  <p:slideViewPr>
    <p:cSldViewPr snapToGrid="0">
      <p:cViewPr varScale="1">
        <p:scale>
          <a:sx n="136" d="100"/>
          <a:sy n="136" d="100"/>
        </p:scale>
        <p:origin x="288" y="64"/>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notesMaster" Target="notesMasters/notesMaster1.xml"/><Relationship Id="rId55" Type="http://schemas.openxmlformats.org/officeDocument/2006/relationships/font" Target="fonts/font5.fntdata"/><Relationship Id="rId63" Type="http://schemas.microsoft.com/office/2016/11/relationships/changesInfo" Target="changesInfos/changesInfo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font" Target="fonts/font3.fntdata"/><Relationship Id="rId58" Type="http://schemas.openxmlformats.org/officeDocument/2006/relationships/font" Target="fonts/font8.fntdata"/><Relationship Id="rId5" Type="http://schemas.openxmlformats.org/officeDocument/2006/relationships/slide" Target="slides/slide4.xml"/><Relationship Id="rId61" Type="http://schemas.openxmlformats.org/officeDocument/2006/relationships/theme" Target="theme/theme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font" Target="fonts/font6.fntdata"/><Relationship Id="rId64" Type="http://schemas.microsoft.com/office/2015/10/relationships/revisionInfo" Target="revisionInfo.xml"/><Relationship Id="rId8" Type="http://schemas.openxmlformats.org/officeDocument/2006/relationships/slide" Target="slides/slide7.xml"/><Relationship Id="rId51" Type="http://schemas.openxmlformats.org/officeDocument/2006/relationships/font" Target="fonts/font1.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font" Target="fonts/font4.fntdata"/><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font" Target="fonts/font7.fntdata"/><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font" Target="fonts/font2.fntdata"/><Relationship Id="rId6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ゲスト ユーザー" providerId="Windows Live" clId="Web-{B1EFA465-74F9-49C5-8389-5F09249C94A1}"/>
    <pc:docChg chg="modSld">
      <pc:chgData name="ゲスト ユーザー" userId="" providerId="Windows Live" clId="Web-{B1EFA465-74F9-49C5-8389-5F09249C94A1}" dt="2021-04-02T08:37:07.655" v="793" actId="1076"/>
      <pc:docMkLst>
        <pc:docMk/>
      </pc:docMkLst>
      <pc:sldChg chg="modSp">
        <pc:chgData name="ゲスト ユーザー" userId="" providerId="Windows Live" clId="Web-{B1EFA465-74F9-49C5-8389-5F09249C94A1}" dt="2021-04-02T08:13:04.142" v="449" actId="1076"/>
        <pc:sldMkLst>
          <pc:docMk/>
          <pc:sldMk cId="3087493695" sldId="366"/>
        </pc:sldMkLst>
        <pc:spChg chg="mod">
          <ac:chgData name="ゲスト ユーザー" userId="" providerId="Windows Live" clId="Web-{B1EFA465-74F9-49C5-8389-5F09249C94A1}" dt="2021-04-02T08:09:09.669" v="439" actId="14100"/>
          <ac:spMkLst>
            <pc:docMk/>
            <pc:sldMk cId="3087493695" sldId="366"/>
            <ac:spMk id="4" creationId="{83B0A878-393B-46A3-903D-A7B604038F61}"/>
          </ac:spMkLst>
        </pc:spChg>
        <pc:spChg chg="mod">
          <ac:chgData name="ゲスト ユーザー" userId="" providerId="Windows Live" clId="Web-{B1EFA465-74F9-49C5-8389-5F09249C94A1}" dt="2021-04-02T08:13:04.142" v="449" actId="1076"/>
          <ac:spMkLst>
            <pc:docMk/>
            <pc:sldMk cId="3087493695" sldId="366"/>
            <ac:spMk id="15" creationId="{F26FB63F-D0C6-4871-A095-81D34F4FB90C}"/>
          </ac:spMkLst>
        </pc:spChg>
        <pc:spChg chg="mod">
          <ac:chgData name="ゲスト ユーザー" userId="" providerId="Windows Live" clId="Web-{B1EFA465-74F9-49C5-8389-5F09249C94A1}" dt="2021-04-02T08:09:33.779" v="442" actId="1076"/>
          <ac:spMkLst>
            <pc:docMk/>
            <pc:sldMk cId="3087493695" sldId="366"/>
            <ac:spMk id="17" creationId="{DE267569-A113-41CE-A555-517F03064B94}"/>
          </ac:spMkLst>
        </pc:spChg>
        <pc:spChg chg="mod">
          <ac:chgData name="ゲスト ユーザー" userId="" providerId="Windows Live" clId="Web-{B1EFA465-74F9-49C5-8389-5F09249C94A1}" dt="2021-04-02T08:09:16.325" v="440" actId="1076"/>
          <ac:spMkLst>
            <pc:docMk/>
            <pc:sldMk cId="3087493695" sldId="366"/>
            <ac:spMk id="18" creationId="{78BF2FD7-B2DE-49ED-BA0F-7429B585EF4F}"/>
          </ac:spMkLst>
        </pc:spChg>
        <pc:spChg chg="mod">
          <ac:chgData name="ゲスト ユーザー" userId="" providerId="Windows Live" clId="Web-{B1EFA465-74F9-49C5-8389-5F09249C94A1}" dt="2021-04-02T08:09:24.716" v="441" actId="1076"/>
          <ac:spMkLst>
            <pc:docMk/>
            <pc:sldMk cId="3087493695" sldId="366"/>
            <ac:spMk id="19" creationId="{B9285A5E-3293-4A0E-9353-FEB1035DED40}"/>
          </ac:spMkLst>
        </pc:spChg>
        <pc:spChg chg="mod">
          <ac:chgData name="ゲスト ユーザー" userId="" providerId="Windows Live" clId="Web-{B1EFA465-74F9-49C5-8389-5F09249C94A1}" dt="2021-04-02T08:12:53.783" v="448" actId="1076"/>
          <ac:spMkLst>
            <pc:docMk/>
            <pc:sldMk cId="3087493695" sldId="366"/>
            <ac:spMk id="26" creationId="{D507DEC0-AA24-4A49-A9EC-D5A9738D8E92}"/>
          </ac:spMkLst>
        </pc:spChg>
        <pc:spChg chg="mod">
          <ac:chgData name="ゲスト ユーザー" userId="" providerId="Windows Live" clId="Web-{B1EFA465-74F9-49C5-8389-5F09249C94A1}" dt="2021-04-02T08:12:50.439" v="447" actId="1076"/>
          <ac:spMkLst>
            <pc:docMk/>
            <pc:sldMk cId="3087493695" sldId="366"/>
            <ac:spMk id="27" creationId="{A516F0BC-39FB-46C7-AE60-A8DF2554587D}"/>
          </ac:spMkLst>
        </pc:spChg>
      </pc:sldChg>
      <pc:sldChg chg="modSp">
        <pc:chgData name="ゲスト ユーザー" userId="" providerId="Windows Live" clId="Web-{B1EFA465-74F9-49C5-8389-5F09249C94A1}" dt="2021-04-02T08:08:13.152" v="434" actId="1076"/>
        <pc:sldMkLst>
          <pc:docMk/>
          <pc:sldMk cId="488341773" sldId="367"/>
        </pc:sldMkLst>
        <pc:spChg chg="mod">
          <ac:chgData name="ゲスト ユーザー" userId="" providerId="Windows Live" clId="Web-{B1EFA465-74F9-49C5-8389-5F09249C94A1}" dt="2021-04-02T08:08:13.152" v="434" actId="1076"/>
          <ac:spMkLst>
            <pc:docMk/>
            <pc:sldMk cId="488341773" sldId="367"/>
            <ac:spMk id="32" creationId="{D64C456B-4A4C-4EE9-9953-0E6FA73E7D32}"/>
          </ac:spMkLst>
        </pc:spChg>
      </pc:sldChg>
      <pc:sldChg chg="delSp modSp">
        <pc:chgData name="ゲスト ユーザー" userId="" providerId="Windows Live" clId="Web-{B1EFA465-74F9-49C5-8389-5F09249C94A1}" dt="2021-04-02T07:51:52.352" v="373" actId="20577"/>
        <pc:sldMkLst>
          <pc:docMk/>
          <pc:sldMk cId="4074803165" sldId="373"/>
        </pc:sldMkLst>
        <pc:spChg chg="mod">
          <ac:chgData name="ゲスト ユーザー" userId="" providerId="Windows Live" clId="Web-{B1EFA465-74F9-49C5-8389-5F09249C94A1}" dt="2021-04-02T07:51:52.352" v="373" actId="20577"/>
          <ac:spMkLst>
            <pc:docMk/>
            <pc:sldMk cId="4074803165" sldId="373"/>
            <ac:spMk id="3" creationId="{3CB21E07-D58C-456C-86C7-C3C437854117}"/>
          </ac:spMkLst>
        </pc:spChg>
        <pc:spChg chg="del">
          <ac:chgData name="ゲスト ユーザー" userId="" providerId="Windows Live" clId="Web-{B1EFA465-74F9-49C5-8389-5F09249C94A1}" dt="2021-04-02T07:51:49.367" v="372"/>
          <ac:spMkLst>
            <pc:docMk/>
            <pc:sldMk cId="4074803165" sldId="373"/>
            <ac:spMk id="10" creationId="{F3E5F5F5-65BA-4094-B5BD-18D7AFC166D9}"/>
          </ac:spMkLst>
        </pc:spChg>
      </pc:sldChg>
      <pc:sldChg chg="delSp modSp">
        <pc:chgData name="ゲスト ユーザー" userId="" providerId="Windows Live" clId="Web-{B1EFA465-74F9-49C5-8389-5F09249C94A1}" dt="2021-04-02T07:51:44.320" v="371"/>
        <pc:sldMkLst>
          <pc:docMk/>
          <pc:sldMk cId="1254657113" sldId="374"/>
        </pc:sldMkLst>
        <pc:spChg chg="mod">
          <ac:chgData name="ゲスト ユーザー" userId="" providerId="Windows Live" clId="Web-{B1EFA465-74F9-49C5-8389-5F09249C94A1}" dt="2021-04-02T07:51:39.195" v="370" actId="20577"/>
          <ac:spMkLst>
            <pc:docMk/>
            <pc:sldMk cId="1254657113" sldId="374"/>
            <ac:spMk id="3" creationId="{3CB21E07-D58C-456C-86C7-C3C437854117}"/>
          </ac:spMkLst>
        </pc:spChg>
        <pc:spChg chg="del">
          <ac:chgData name="ゲスト ユーザー" userId="" providerId="Windows Live" clId="Web-{B1EFA465-74F9-49C5-8389-5F09249C94A1}" dt="2021-04-02T07:51:44.320" v="371"/>
          <ac:spMkLst>
            <pc:docMk/>
            <pc:sldMk cId="1254657113" sldId="374"/>
            <ac:spMk id="13" creationId="{480B7F55-F502-4AA7-A9ED-A0B0A75FCF91}"/>
          </ac:spMkLst>
        </pc:spChg>
      </pc:sldChg>
      <pc:sldChg chg="addSp modSp">
        <pc:chgData name="ゲスト ユーザー" userId="" providerId="Windows Live" clId="Web-{B1EFA465-74F9-49C5-8389-5F09249C94A1}" dt="2021-04-02T08:07:32.073" v="433" actId="1076"/>
        <pc:sldMkLst>
          <pc:docMk/>
          <pc:sldMk cId="2513527215" sldId="376"/>
        </pc:sldMkLst>
        <pc:spChg chg="mod">
          <ac:chgData name="ゲスト ユーザー" userId="" providerId="Windows Live" clId="Web-{B1EFA465-74F9-49C5-8389-5F09249C94A1}" dt="2021-04-02T08:05:29.805" v="416" actId="1076"/>
          <ac:spMkLst>
            <pc:docMk/>
            <pc:sldMk cId="2513527215" sldId="376"/>
            <ac:spMk id="9" creationId="{D6AA4F27-21D9-438B-83F9-0EBABE8F08DE}"/>
          </ac:spMkLst>
        </pc:spChg>
        <pc:spChg chg="mod">
          <ac:chgData name="ゲスト ユーザー" userId="" providerId="Windows Live" clId="Web-{B1EFA465-74F9-49C5-8389-5F09249C94A1}" dt="2021-04-02T08:07:22.526" v="432" actId="1076"/>
          <ac:spMkLst>
            <pc:docMk/>
            <pc:sldMk cId="2513527215" sldId="376"/>
            <ac:spMk id="10" creationId="{50B13FB1-4602-4066-AF2F-BF4D0D562E93}"/>
          </ac:spMkLst>
        </pc:spChg>
        <pc:spChg chg="mod">
          <ac:chgData name="ゲスト ユーザー" userId="" providerId="Windows Live" clId="Web-{B1EFA465-74F9-49C5-8389-5F09249C94A1}" dt="2021-04-02T08:04:20.367" v="408" actId="1076"/>
          <ac:spMkLst>
            <pc:docMk/>
            <pc:sldMk cId="2513527215" sldId="376"/>
            <ac:spMk id="11" creationId="{246E1352-37D2-45CF-A67E-1DDBBE798404}"/>
          </ac:spMkLst>
        </pc:spChg>
        <pc:spChg chg="mod">
          <ac:chgData name="ゲスト ユーザー" userId="" providerId="Windows Live" clId="Web-{B1EFA465-74F9-49C5-8389-5F09249C94A1}" dt="2021-04-02T08:07:17.417" v="431" actId="1076"/>
          <ac:spMkLst>
            <pc:docMk/>
            <pc:sldMk cId="2513527215" sldId="376"/>
            <ac:spMk id="12" creationId="{9D8F2C10-2E8F-4145-BD6D-4EA27D8A63DD}"/>
          </ac:spMkLst>
        </pc:spChg>
        <pc:spChg chg="add mod">
          <ac:chgData name="ゲスト ユーザー" userId="" providerId="Windows Live" clId="Web-{B1EFA465-74F9-49C5-8389-5F09249C94A1}" dt="2021-04-02T08:06:03.775" v="421" actId="20577"/>
          <ac:spMkLst>
            <pc:docMk/>
            <pc:sldMk cId="2513527215" sldId="376"/>
            <ac:spMk id="13" creationId="{8CD0D572-3C3B-4972-A286-B5AC687E5801}"/>
          </ac:spMkLst>
        </pc:spChg>
        <pc:spChg chg="mod">
          <ac:chgData name="ゲスト ユーザー" userId="" providerId="Windows Live" clId="Web-{B1EFA465-74F9-49C5-8389-5F09249C94A1}" dt="2021-04-02T08:07:32.073" v="433" actId="1076"/>
          <ac:spMkLst>
            <pc:docMk/>
            <pc:sldMk cId="2513527215" sldId="376"/>
            <ac:spMk id="14" creationId="{F040AF75-EDC6-47AF-8A78-D56E1B5DB218}"/>
          </ac:spMkLst>
        </pc:spChg>
        <pc:spChg chg="mod">
          <ac:chgData name="ゲスト ユーザー" userId="" providerId="Windows Live" clId="Web-{B1EFA465-74F9-49C5-8389-5F09249C94A1}" dt="2021-04-02T08:04:12.851" v="407" actId="1076"/>
          <ac:spMkLst>
            <pc:docMk/>
            <pc:sldMk cId="2513527215" sldId="376"/>
            <ac:spMk id="16" creationId="{97697463-97E0-4C75-8E5D-34B3DB0896BC}"/>
          </ac:spMkLst>
        </pc:spChg>
        <pc:spChg chg="mod">
          <ac:chgData name="ゲスト ユーザー" userId="" providerId="Windows Live" clId="Web-{B1EFA465-74F9-49C5-8389-5F09249C94A1}" dt="2021-04-02T08:05:33.665" v="417" actId="1076"/>
          <ac:spMkLst>
            <pc:docMk/>
            <pc:sldMk cId="2513527215" sldId="376"/>
            <ac:spMk id="19" creationId="{8530C2D2-CD80-4893-B5C0-13E621DAC238}"/>
          </ac:spMkLst>
        </pc:spChg>
        <pc:spChg chg="add mod">
          <ac:chgData name="ゲスト ユーザー" userId="" providerId="Windows Live" clId="Web-{B1EFA465-74F9-49C5-8389-5F09249C94A1}" dt="2021-04-02T08:07:11.089" v="430" actId="1076"/>
          <ac:spMkLst>
            <pc:docMk/>
            <pc:sldMk cId="2513527215" sldId="376"/>
            <ac:spMk id="22" creationId="{1F3AB42A-6699-4FEC-ABC7-28046E43BE74}"/>
          </ac:spMkLst>
        </pc:spChg>
        <pc:spChg chg="mod">
          <ac:chgData name="ゲスト ユーザー" userId="" providerId="Windows Live" clId="Web-{B1EFA465-74F9-49C5-8389-5F09249C94A1}" dt="2021-04-02T08:05:01.289" v="411" actId="20577"/>
          <ac:spMkLst>
            <pc:docMk/>
            <pc:sldMk cId="2513527215" sldId="376"/>
            <ac:spMk id="233" creationId="{00000000-0000-0000-0000-000000000000}"/>
          </ac:spMkLst>
        </pc:spChg>
        <pc:picChg chg="mod">
          <ac:chgData name="ゲスト ユーザー" userId="" providerId="Windows Live" clId="Web-{B1EFA465-74F9-49C5-8389-5F09249C94A1}" dt="2021-04-02T08:05:11.774" v="412" actId="1076"/>
          <ac:picMkLst>
            <pc:docMk/>
            <pc:sldMk cId="2513527215" sldId="376"/>
            <ac:picMk id="5" creationId="{7CC5DF02-A6A1-4A5D-A5DF-3F788EC83D8A}"/>
          </ac:picMkLst>
        </pc:picChg>
        <pc:picChg chg="mod">
          <ac:chgData name="ゲスト ユーザー" userId="" providerId="Windows Live" clId="Web-{B1EFA465-74F9-49C5-8389-5F09249C94A1}" dt="2021-04-02T08:06:56.526" v="428" actId="1076"/>
          <ac:picMkLst>
            <pc:docMk/>
            <pc:sldMk cId="2513527215" sldId="376"/>
            <ac:picMk id="6" creationId="{B4871FFF-2ABF-4BC2-8BB5-B01277BDE1E7}"/>
          </ac:picMkLst>
        </pc:picChg>
        <pc:picChg chg="mod">
          <ac:chgData name="ゲスト ユーザー" userId="" providerId="Windows Live" clId="Web-{B1EFA465-74F9-49C5-8389-5F09249C94A1}" dt="2021-04-02T08:05:25.008" v="415" actId="1076"/>
          <ac:picMkLst>
            <pc:docMk/>
            <pc:sldMk cId="2513527215" sldId="376"/>
            <ac:picMk id="18" creationId="{FA9CD2F6-92FC-4808-813E-7366E1083AA1}"/>
          </ac:picMkLst>
        </pc:picChg>
      </pc:sldChg>
      <pc:sldChg chg="modSp">
        <pc:chgData name="ゲスト ユーザー" userId="" providerId="Windows Live" clId="Web-{B1EFA465-74F9-49C5-8389-5F09249C94A1}" dt="2021-04-02T08:17:58.555" v="534" actId="20577"/>
        <pc:sldMkLst>
          <pc:docMk/>
          <pc:sldMk cId="785968945" sldId="377"/>
        </pc:sldMkLst>
        <pc:spChg chg="mod">
          <ac:chgData name="ゲスト ユーザー" userId="" providerId="Windows Live" clId="Web-{B1EFA465-74F9-49C5-8389-5F09249C94A1}" dt="2021-04-02T08:17:58.555" v="534" actId="20577"/>
          <ac:spMkLst>
            <pc:docMk/>
            <pc:sldMk cId="785968945" sldId="377"/>
            <ac:spMk id="4" creationId="{83B0A878-393B-46A3-903D-A7B604038F61}"/>
          </ac:spMkLst>
        </pc:spChg>
        <pc:spChg chg="mod">
          <ac:chgData name="ゲスト ユーザー" userId="" providerId="Windows Live" clId="Web-{B1EFA465-74F9-49C5-8389-5F09249C94A1}" dt="2021-04-02T08:14:05.394" v="450" actId="1076"/>
          <ac:spMkLst>
            <pc:docMk/>
            <pc:sldMk cId="785968945" sldId="377"/>
            <ac:spMk id="15" creationId="{CA4ED959-C1DE-4BA5-98B0-E961AEAA91FA}"/>
          </ac:spMkLst>
        </pc:spChg>
      </pc:sldChg>
      <pc:sldChg chg="addSp delSp modSp">
        <pc:chgData name="ゲスト ユーザー" userId="" providerId="Windows Live" clId="Web-{B1EFA465-74F9-49C5-8389-5F09249C94A1}" dt="2021-04-02T07:51:04.570" v="367" actId="14100"/>
        <pc:sldMkLst>
          <pc:docMk/>
          <pc:sldMk cId="697717040" sldId="379"/>
        </pc:sldMkLst>
        <pc:spChg chg="mod">
          <ac:chgData name="ゲスト ユーザー" userId="" providerId="Windows Live" clId="Web-{B1EFA465-74F9-49C5-8389-5F09249C94A1}" dt="2021-04-02T07:48:37.582" v="315" actId="14100"/>
          <ac:spMkLst>
            <pc:docMk/>
            <pc:sldMk cId="697717040" sldId="379"/>
            <ac:spMk id="3" creationId="{3CB21E07-D58C-456C-86C7-C3C437854117}"/>
          </ac:spMkLst>
        </pc:spChg>
        <pc:spChg chg="mod">
          <ac:chgData name="ゲスト ユーザー" userId="" providerId="Windows Live" clId="Web-{B1EFA465-74F9-49C5-8389-5F09249C94A1}" dt="2021-04-02T07:51:04.570" v="367" actId="14100"/>
          <ac:spMkLst>
            <pc:docMk/>
            <pc:sldMk cId="697717040" sldId="379"/>
            <ac:spMk id="4" creationId="{83B0A878-393B-46A3-903D-A7B604038F61}"/>
          </ac:spMkLst>
        </pc:spChg>
        <pc:spChg chg="add mod">
          <ac:chgData name="ゲスト ユーザー" userId="" providerId="Windows Live" clId="Web-{B1EFA465-74F9-49C5-8389-5F09249C94A1}" dt="2021-04-02T07:49:36.255" v="326" actId="1076"/>
          <ac:spMkLst>
            <pc:docMk/>
            <pc:sldMk cId="697717040" sldId="379"/>
            <ac:spMk id="9" creationId="{1D0F87D8-05EC-48A2-8C27-00CC3E65D616}"/>
          </ac:spMkLst>
        </pc:spChg>
        <pc:picChg chg="mod">
          <ac:chgData name="ゲスト ユーザー" userId="" providerId="Windows Live" clId="Web-{B1EFA465-74F9-49C5-8389-5F09249C94A1}" dt="2021-04-02T07:48:39.723" v="316" actId="1076"/>
          <ac:picMkLst>
            <pc:docMk/>
            <pc:sldMk cId="697717040" sldId="379"/>
            <ac:picMk id="2" creationId="{D1AB2A08-D781-4CAE-98EC-39746D9F1FFA}"/>
          </ac:picMkLst>
        </pc:picChg>
        <pc:picChg chg="add mod">
          <ac:chgData name="ゲスト ユーザー" userId="" providerId="Windows Live" clId="Web-{B1EFA465-74F9-49C5-8389-5F09249C94A1}" dt="2021-04-02T07:49:30.911" v="325" actId="1076"/>
          <ac:picMkLst>
            <pc:docMk/>
            <pc:sldMk cId="697717040" sldId="379"/>
            <ac:picMk id="5" creationId="{77BFA5DF-02CB-4085-8538-8E9CD654C565}"/>
          </ac:picMkLst>
        </pc:picChg>
        <pc:picChg chg="del">
          <ac:chgData name="ゲスト ユーザー" userId="" providerId="Windows Live" clId="Web-{B1EFA465-74F9-49C5-8389-5F09249C94A1}" dt="2021-04-02T07:46:22.923" v="282"/>
          <ac:picMkLst>
            <pc:docMk/>
            <pc:sldMk cId="697717040" sldId="379"/>
            <ac:picMk id="6" creationId="{3484B34D-6897-4ABF-812B-C2F6C225C636}"/>
          </ac:picMkLst>
        </pc:picChg>
        <pc:picChg chg="add mod">
          <ac:chgData name="ゲスト ユーザー" userId="" providerId="Windows Live" clId="Web-{B1EFA465-74F9-49C5-8389-5F09249C94A1}" dt="2021-04-02T07:48:43.379" v="317" actId="14100"/>
          <ac:picMkLst>
            <pc:docMk/>
            <pc:sldMk cId="697717040" sldId="379"/>
            <ac:picMk id="7" creationId="{5DA34AE8-096F-45EE-8FAC-24B3761EEE58}"/>
          </ac:picMkLst>
        </pc:picChg>
        <pc:picChg chg="add mod">
          <ac:chgData name="ゲスト ユーザー" userId="" providerId="Windows Live" clId="Web-{B1EFA465-74F9-49C5-8389-5F09249C94A1}" dt="2021-04-02T07:49:25.114" v="323" actId="1076"/>
          <ac:picMkLst>
            <pc:docMk/>
            <pc:sldMk cId="697717040" sldId="379"/>
            <ac:picMk id="8" creationId="{AEBB4ED4-FA82-48FD-A548-2D757AC0807C}"/>
          </ac:picMkLst>
        </pc:picChg>
      </pc:sldChg>
      <pc:sldChg chg="modSp">
        <pc:chgData name="ゲスト ユーザー" userId="" providerId="Windows Live" clId="Web-{B1EFA465-74F9-49C5-8389-5F09249C94A1}" dt="2021-04-02T08:00:46.534" v="393" actId="20577"/>
        <pc:sldMkLst>
          <pc:docMk/>
          <pc:sldMk cId="487441661" sldId="380"/>
        </pc:sldMkLst>
        <pc:spChg chg="mod">
          <ac:chgData name="ゲスト ユーザー" userId="" providerId="Windows Live" clId="Web-{B1EFA465-74F9-49C5-8389-5F09249C94A1}" dt="2021-04-02T08:00:46.534" v="393" actId="20577"/>
          <ac:spMkLst>
            <pc:docMk/>
            <pc:sldMk cId="487441661" sldId="380"/>
            <ac:spMk id="3" creationId="{3CB21E07-D58C-456C-86C7-C3C437854117}"/>
          </ac:spMkLst>
        </pc:spChg>
        <pc:spChg chg="mod">
          <ac:chgData name="ゲスト ユーザー" userId="" providerId="Windows Live" clId="Web-{B1EFA465-74F9-49C5-8389-5F09249C94A1}" dt="2021-04-02T08:00:29.878" v="389" actId="20577"/>
          <ac:spMkLst>
            <pc:docMk/>
            <pc:sldMk cId="487441661" sldId="380"/>
            <ac:spMk id="233" creationId="{00000000-0000-0000-0000-000000000000}"/>
          </ac:spMkLst>
        </pc:spChg>
      </pc:sldChg>
      <pc:sldChg chg="addSp delSp modSp">
        <pc:chgData name="ゲスト ユーザー" userId="" providerId="Windows Live" clId="Web-{B1EFA465-74F9-49C5-8389-5F09249C94A1}" dt="2021-04-02T08:03:18.787" v="403" actId="1076"/>
        <pc:sldMkLst>
          <pc:docMk/>
          <pc:sldMk cId="2238051154" sldId="381"/>
        </pc:sldMkLst>
        <pc:spChg chg="add mod">
          <ac:chgData name="ゲスト ユーザー" userId="" providerId="Windows Live" clId="Web-{B1EFA465-74F9-49C5-8389-5F09249C94A1}" dt="2021-04-02T08:02:06.614" v="398" actId="1076"/>
          <ac:spMkLst>
            <pc:docMk/>
            <pc:sldMk cId="2238051154" sldId="381"/>
            <ac:spMk id="6" creationId="{F71D49CD-A41D-418C-B9F8-BA5AF3214776}"/>
          </ac:spMkLst>
        </pc:spChg>
        <pc:spChg chg="add mod">
          <ac:chgData name="ゲスト ユーザー" userId="" providerId="Windows Live" clId="Web-{B1EFA465-74F9-49C5-8389-5F09249C94A1}" dt="2021-04-02T08:03:18.787" v="403" actId="1076"/>
          <ac:spMkLst>
            <pc:docMk/>
            <pc:sldMk cId="2238051154" sldId="381"/>
            <ac:spMk id="9" creationId="{7A360A0A-1460-4A07-9DD6-9C871E637D0F}"/>
          </ac:spMkLst>
        </pc:spChg>
        <pc:spChg chg="add mod">
          <ac:chgData name="ゲスト ユーザー" userId="" providerId="Windows Live" clId="Web-{B1EFA465-74F9-49C5-8389-5F09249C94A1}" dt="2021-04-02T08:03:15.350" v="402" actId="1076"/>
          <ac:spMkLst>
            <pc:docMk/>
            <pc:sldMk cId="2238051154" sldId="381"/>
            <ac:spMk id="11" creationId="{5F911931-98FE-4137-878A-C17FB663A174}"/>
          </ac:spMkLst>
        </pc:spChg>
        <pc:graphicFrameChg chg="add mod">
          <ac:chgData name="ゲスト ユーザー" userId="" providerId="Windows Live" clId="Web-{B1EFA465-74F9-49C5-8389-5F09249C94A1}" dt="2021-04-02T08:01:39.504" v="396" actId="1076"/>
          <ac:graphicFrameMkLst>
            <pc:docMk/>
            <pc:sldMk cId="2238051154" sldId="381"/>
            <ac:graphicFrameMk id="5" creationId="{684ADAAA-7142-46AD-83BD-E73CB4358962}"/>
          </ac:graphicFrameMkLst>
        </pc:graphicFrameChg>
        <pc:graphicFrameChg chg="del">
          <ac:chgData name="ゲスト ユーザー" userId="" providerId="Windows Live" clId="Web-{B1EFA465-74F9-49C5-8389-5F09249C94A1}" dt="2021-04-02T08:01:31.129" v="394"/>
          <ac:graphicFrameMkLst>
            <pc:docMk/>
            <pc:sldMk cId="2238051154" sldId="381"/>
            <ac:graphicFrameMk id="7" creationId="{B4E9C74A-1458-4C8F-8F66-286100D3FB10}"/>
          </ac:graphicFrameMkLst>
        </pc:graphicFrameChg>
      </pc:sldChg>
      <pc:sldChg chg="modSp">
        <pc:chgData name="ゲスト ユーザー" userId="" providerId="Windows Live" clId="Web-{B1EFA465-74F9-49C5-8389-5F09249C94A1}" dt="2021-04-02T08:03:53.632" v="406" actId="20577"/>
        <pc:sldMkLst>
          <pc:docMk/>
          <pc:sldMk cId="3842264544" sldId="402"/>
        </pc:sldMkLst>
        <pc:spChg chg="mod">
          <ac:chgData name="ゲスト ユーザー" userId="" providerId="Windows Live" clId="Web-{B1EFA465-74F9-49C5-8389-5F09249C94A1}" dt="2021-04-02T08:03:53.632" v="406" actId="20577"/>
          <ac:spMkLst>
            <pc:docMk/>
            <pc:sldMk cId="3842264544" sldId="402"/>
            <ac:spMk id="233" creationId="{00000000-0000-0000-0000-000000000000}"/>
          </ac:spMkLst>
        </pc:spChg>
      </pc:sldChg>
      <pc:sldChg chg="addSp delSp modSp">
        <pc:chgData name="ゲスト ユーザー" userId="" providerId="Windows Live" clId="Web-{B1EFA465-74F9-49C5-8389-5F09249C94A1}" dt="2021-04-02T08:37:07.655" v="793" actId="1076"/>
        <pc:sldMkLst>
          <pc:docMk/>
          <pc:sldMk cId="933237002" sldId="403"/>
        </pc:sldMkLst>
        <pc:spChg chg="mod">
          <ac:chgData name="ゲスト ユーザー" userId="" providerId="Windows Live" clId="Web-{B1EFA465-74F9-49C5-8389-5F09249C94A1}" dt="2021-04-02T08:34:49.949" v="771" actId="20577"/>
          <ac:spMkLst>
            <pc:docMk/>
            <pc:sldMk cId="933237002" sldId="403"/>
            <ac:spMk id="3" creationId="{3CB21E07-D58C-456C-86C7-C3C437854117}"/>
          </ac:spMkLst>
        </pc:spChg>
        <pc:spChg chg="mod">
          <ac:chgData name="ゲスト ユーザー" userId="" providerId="Windows Live" clId="Web-{B1EFA465-74F9-49C5-8389-5F09249C94A1}" dt="2021-04-02T08:35:54.498" v="784" actId="1076"/>
          <ac:spMkLst>
            <pc:docMk/>
            <pc:sldMk cId="933237002" sldId="403"/>
            <ac:spMk id="4" creationId="{83B0A878-393B-46A3-903D-A7B604038F61}"/>
          </ac:spMkLst>
        </pc:spChg>
        <pc:spChg chg="add mod">
          <ac:chgData name="ゲスト ユーザー" userId="" providerId="Windows Live" clId="Web-{B1EFA465-74F9-49C5-8389-5F09249C94A1}" dt="2021-04-02T08:37:07.655" v="793" actId="1076"/>
          <ac:spMkLst>
            <pc:docMk/>
            <pc:sldMk cId="933237002" sldId="403"/>
            <ac:spMk id="5" creationId="{79AFE164-670A-46E7-873C-4D50C49BFA6A}"/>
          </ac:spMkLst>
        </pc:spChg>
        <pc:spChg chg="mod">
          <ac:chgData name="ゲスト ユーザー" userId="" providerId="Windows Live" clId="Web-{B1EFA465-74F9-49C5-8389-5F09249C94A1}" dt="2021-04-02T08:36:50.749" v="792" actId="20577"/>
          <ac:spMkLst>
            <pc:docMk/>
            <pc:sldMk cId="933237002" sldId="403"/>
            <ac:spMk id="18" creationId="{F9DA1D53-A9D6-40EF-8004-251B7F04D3C9}"/>
          </ac:spMkLst>
        </pc:spChg>
        <pc:spChg chg="add mod">
          <ac:chgData name="ゲスト ユーザー" userId="" providerId="Windows Live" clId="Web-{B1EFA465-74F9-49C5-8389-5F09249C94A1}" dt="2021-04-02T08:32:52.103" v="741" actId="1076"/>
          <ac:spMkLst>
            <pc:docMk/>
            <pc:sldMk cId="933237002" sldId="403"/>
            <ac:spMk id="20" creationId="{8B0F4392-F799-40AC-B1D8-4698038FA46F}"/>
          </ac:spMkLst>
        </pc:spChg>
        <pc:spChg chg="add mod">
          <ac:chgData name="ゲスト ユーザー" userId="" providerId="Windows Live" clId="Web-{B1EFA465-74F9-49C5-8389-5F09249C94A1}" dt="2021-04-02T08:32:22.134" v="734" actId="1076"/>
          <ac:spMkLst>
            <pc:docMk/>
            <pc:sldMk cId="933237002" sldId="403"/>
            <ac:spMk id="21" creationId="{CFD3145B-DA48-4FFE-BC82-66B20EA6FBE3}"/>
          </ac:spMkLst>
        </pc:spChg>
        <pc:spChg chg="add mod">
          <ac:chgData name="ゲスト ユーザー" userId="" providerId="Windows Live" clId="Web-{B1EFA465-74F9-49C5-8389-5F09249C94A1}" dt="2021-04-02T08:32:18.853" v="733" actId="1076"/>
          <ac:spMkLst>
            <pc:docMk/>
            <pc:sldMk cId="933237002" sldId="403"/>
            <ac:spMk id="22" creationId="{83559B81-DAA6-4121-B626-35B60903DE17}"/>
          </ac:spMkLst>
        </pc:spChg>
        <pc:spChg chg="mod">
          <ac:chgData name="ゲスト ユーザー" userId="" providerId="Windows Live" clId="Web-{B1EFA465-74F9-49C5-8389-5F09249C94A1}" dt="2021-04-02T08:25:45.814" v="651" actId="1076"/>
          <ac:spMkLst>
            <pc:docMk/>
            <pc:sldMk cId="933237002" sldId="403"/>
            <ac:spMk id="23" creationId="{5B2CB727-2F67-4EA6-AAFA-92B87D73F134}"/>
          </ac:spMkLst>
        </pc:spChg>
        <pc:spChg chg="add mod">
          <ac:chgData name="ゲスト ユーザー" userId="" providerId="Windows Live" clId="Web-{B1EFA465-74F9-49C5-8389-5F09249C94A1}" dt="2021-04-02T08:25:46.329" v="658" actId="1076"/>
          <ac:spMkLst>
            <pc:docMk/>
            <pc:sldMk cId="933237002" sldId="403"/>
            <ac:spMk id="24" creationId="{60CCB2FE-9BA5-45F1-908F-C9B148CBAAE4}"/>
          </ac:spMkLst>
        </pc:spChg>
        <pc:spChg chg="add mod">
          <ac:chgData name="ゲスト ユーザー" userId="" providerId="Windows Live" clId="Web-{B1EFA465-74F9-49C5-8389-5F09249C94A1}" dt="2021-04-02T08:26:14.205" v="664" actId="1076"/>
          <ac:spMkLst>
            <pc:docMk/>
            <pc:sldMk cId="933237002" sldId="403"/>
            <ac:spMk id="25" creationId="{C05149D6-1068-4B5D-B7D1-3E720E88281D}"/>
          </ac:spMkLst>
        </pc:spChg>
        <pc:spChg chg="add mod">
          <ac:chgData name="ゲスト ユーザー" userId="" providerId="Windows Live" clId="Web-{B1EFA465-74F9-49C5-8389-5F09249C94A1}" dt="2021-04-02T08:26:25.424" v="671" actId="20577"/>
          <ac:spMkLst>
            <pc:docMk/>
            <pc:sldMk cId="933237002" sldId="403"/>
            <ac:spMk id="26" creationId="{B6868A89-1321-48A5-8929-B35FA1DE9584}"/>
          </ac:spMkLst>
        </pc:spChg>
        <pc:spChg chg="add mod">
          <ac:chgData name="ゲスト ユーザー" userId="" providerId="Windows Live" clId="Web-{B1EFA465-74F9-49C5-8389-5F09249C94A1}" dt="2021-04-02T08:34:55.200" v="772" actId="1076"/>
          <ac:spMkLst>
            <pc:docMk/>
            <pc:sldMk cId="933237002" sldId="403"/>
            <ac:spMk id="27" creationId="{E69898E6-2E22-4FF2-A49A-03A8887DDE62}"/>
          </ac:spMkLst>
        </pc:spChg>
        <pc:spChg chg="add del mod">
          <ac:chgData name="ゲスト ユーザー" userId="" providerId="Windows Live" clId="Web-{B1EFA465-74F9-49C5-8389-5F09249C94A1}" dt="2021-04-02T08:34:34.512" v="762"/>
          <ac:spMkLst>
            <pc:docMk/>
            <pc:sldMk cId="933237002" sldId="403"/>
            <ac:spMk id="28" creationId="{A84D27D8-6D99-4717-B379-38C8E64A06F9}"/>
          </ac:spMkLst>
        </pc:spChg>
        <pc:spChg chg="add mod">
          <ac:chgData name="ゲスト ユーザー" userId="" providerId="Windows Live" clId="Web-{B1EFA465-74F9-49C5-8389-5F09249C94A1}" dt="2021-04-02T08:32:58.807" v="743" actId="20577"/>
          <ac:spMkLst>
            <pc:docMk/>
            <pc:sldMk cId="933237002" sldId="403"/>
            <ac:spMk id="29" creationId="{8DBE163E-1338-4B8D-AAE4-0C2A4F66F313}"/>
          </ac:spMkLst>
        </pc:spChg>
        <pc:spChg chg="add mod">
          <ac:chgData name="ゲスト ユーザー" userId="" providerId="Windows Live" clId="Web-{B1EFA465-74F9-49C5-8389-5F09249C94A1}" dt="2021-04-02T08:35:05.044" v="776" actId="20577"/>
          <ac:spMkLst>
            <pc:docMk/>
            <pc:sldMk cId="933237002" sldId="403"/>
            <ac:spMk id="30" creationId="{6EE2BC5B-B340-4732-A293-C43B4316F536}"/>
          </ac:spMkLst>
        </pc:spChg>
        <pc:spChg chg="add mod">
          <ac:chgData name="ゲスト ユーザー" userId="" providerId="Windows Live" clId="Web-{B1EFA465-74F9-49C5-8389-5F09249C94A1}" dt="2021-04-02T08:35:21.122" v="780" actId="20577"/>
          <ac:spMkLst>
            <pc:docMk/>
            <pc:sldMk cId="933237002" sldId="403"/>
            <ac:spMk id="31" creationId="{EB78B19C-062B-45FB-8949-C936A85436CD}"/>
          </ac:spMkLst>
        </pc:spChg>
        <pc:spChg chg="add mod">
          <ac:chgData name="ゲスト ユーザー" userId="" providerId="Windows Live" clId="Web-{B1EFA465-74F9-49C5-8389-5F09249C94A1}" dt="2021-04-02T08:35:34.560" v="783" actId="20577"/>
          <ac:spMkLst>
            <pc:docMk/>
            <pc:sldMk cId="933237002" sldId="403"/>
            <ac:spMk id="32" creationId="{12D2D4C8-4C60-4A3B-BF86-0959BE0578FA}"/>
          </ac:spMkLst>
        </pc:spChg>
        <pc:spChg chg="add mod">
          <ac:chgData name="ゲスト ユーザー" userId="" providerId="Windows Live" clId="Web-{B1EFA465-74F9-49C5-8389-5F09249C94A1}" dt="2021-04-02T08:36:10.092" v="786" actId="1076"/>
          <ac:spMkLst>
            <pc:docMk/>
            <pc:sldMk cId="933237002" sldId="403"/>
            <ac:spMk id="33" creationId="{3007742E-4694-4F41-AAE1-7121090F183D}"/>
          </ac:spMkLst>
        </pc:spChg>
        <pc:spChg chg="mod">
          <ac:chgData name="ゲスト ユーザー" userId="" providerId="Windows Live" clId="Web-{B1EFA465-74F9-49C5-8389-5F09249C94A1}" dt="2021-04-02T08:22:31.841" v="613" actId="20577"/>
          <ac:spMkLst>
            <pc:docMk/>
            <pc:sldMk cId="933237002" sldId="403"/>
            <ac:spMk id="233" creationId="{00000000-0000-0000-0000-000000000000}"/>
          </ac:spMkLst>
        </pc:spChg>
        <pc:grpChg chg="mod">
          <ac:chgData name="ゲスト ユーザー" userId="" providerId="Windows Live" clId="Web-{B1EFA465-74F9-49C5-8389-5F09249C94A1}" dt="2021-04-02T08:25:46.189" v="655" actId="1076"/>
          <ac:grpSpMkLst>
            <pc:docMk/>
            <pc:sldMk cId="933237002" sldId="403"/>
            <ac:grpSpMk id="10" creationId="{42F509CB-7196-4735-9E28-C22E2EB775C2}"/>
          </ac:grpSpMkLst>
        </pc:grpChg>
        <pc:picChg chg="mod">
          <ac:chgData name="ゲスト ユーザー" userId="" providerId="Windows Live" clId="Web-{B1EFA465-74F9-49C5-8389-5F09249C94A1}" dt="2021-04-02T08:25:45.626" v="649" actId="1076"/>
          <ac:picMkLst>
            <pc:docMk/>
            <pc:sldMk cId="933237002" sldId="403"/>
            <ac:picMk id="8" creationId="{2362C9E5-AB55-4830-A23A-F41AE612CD72}"/>
          </ac:picMkLst>
        </pc:picChg>
        <pc:picChg chg="mod">
          <ac:chgData name="ゲスト ユーザー" userId="" providerId="Windows Live" clId="Web-{B1EFA465-74F9-49C5-8389-5F09249C94A1}" dt="2021-04-02T08:25:46.032" v="652" actId="1076"/>
          <ac:picMkLst>
            <pc:docMk/>
            <pc:sldMk cId="933237002" sldId="403"/>
            <ac:picMk id="19" creationId="{3463E008-FB12-490D-AD28-BA7900E0B7C0}"/>
          </ac:picMkLst>
        </pc:picChg>
      </pc:sldChg>
      <pc:sldChg chg="addSp delSp modSp">
        <pc:chgData name="ゲスト ユーザー" userId="" providerId="Windows Live" clId="Web-{B1EFA465-74F9-49C5-8389-5F09249C94A1}" dt="2021-04-02T07:45:17.172" v="281" actId="1076"/>
        <pc:sldMkLst>
          <pc:docMk/>
          <pc:sldMk cId="143333621" sldId="410"/>
        </pc:sldMkLst>
        <pc:spChg chg="mod">
          <ac:chgData name="ゲスト ユーザー" userId="" providerId="Windows Live" clId="Web-{B1EFA465-74F9-49C5-8389-5F09249C94A1}" dt="2021-04-02T07:42:11.434" v="204" actId="1076"/>
          <ac:spMkLst>
            <pc:docMk/>
            <pc:sldMk cId="143333621" sldId="410"/>
            <ac:spMk id="3" creationId="{3CB21E07-D58C-456C-86C7-C3C437854117}"/>
          </ac:spMkLst>
        </pc:spChg>
        <pc:spChg chg="mod">
          <ac:chgData name="ゲスト ユーザー" userId="" providerId="Windows Live" clId="Web-{B1EFA465-74F9-49C5-8389-5F09249C94A1}" dt="2021-04-02T07:43:35.998" v="241" actId="20577"/>
          <ac:spMkLst>
            <pc:docMk/>
            <pc:sldMk cId="143333621" sldId="410"/>
            <ac:spMk id="4" creationId="{83B0A878-393B-46A3-903D-A7B604038F61}"/>
          </ac:spMkLst>
        </pc:spChg>
        <pc:spChg chg="mod">
          <ac:chgData name="ゲスト ユーザー" userId="" providerId="Windows Live" clId="Web-{B1EFA465-74F9-49C5-8389-5F09249C94A1}" dt="2021-04-02T07:40:16.244" v="156" actId="1076"/>
          <ac:spMkLst>
            <pc:docMk/>
            <pc:sldMk cId="143333621" sldId="410"/>
            <ac:spMk id="9" creationId="{7D77D682-41DC-4F0C-AF52-324C986CB503}"/>
          </ac:spMkLst>
        </pc:spChg>
        <pc:spChg chg="add mod">
          <ac:chgData name="ゲスト ユーザー" userId="" providerId="Windows Live" clId="Web-{B1EFA465-74F9-49C5-8389-5F09249C94A1}" dt="2021-04-02T07:45:06.781" v="278" actId="1076"/>
          <ac:spMkLst>
            <pc:docMk/>
            <pc:sldMk cId="143333621" sldId="410"/>
            <ac:spMk id="11" creationId="{DEF3F547-0043-43CB-BF40-328DC57269CD}"/>
          </ac:spMkLst>
        </pc:spChg>
        <pc:spChg chg="add mod">
          <ac:chgData name="ゲスト ユーザー" userId="" providerId="Windows Live" clId="Web-{B1EFA465-74F9-49C5-8389-5F09249C94A1}" dt="2021-04-02T07:40:30.604" v="160" actId="1076"/>
          <ac:spMkLst>
            <pc:docMk/>
            <pc:sldMk cId="143333621" sldId="410"/>
            <ac:spMk id="13" creationId="{CCE9798D-79C7-4932-BBB6-BE89F5EDEF62}"/>
          </ac:spMkLst>
        </pc:spChg>
        <pc:spChg chg="mod">
          <ac:chgData name="ゲスト ユーザー" userId="" providerId="Windows Live" clId="Web-{B1EFA465-74F9-49C5-8389-5F09249C94A1}" dt="2021-04-02T07:41:40.027" v="182" actId="20577"/>
          <ac:spMkLst>
            <pc:docMk/>
            <pc:sldMk cId="143333621" sldId="410"/>
            <ac:spMk id="233" creationId="{00000000-0000-0000-0000-000000000000}"/>
          </ac:spMkLst>
        </pc:spChg>
        <pc:picChg chg="mod">
          <ac:chgData name="ゲスト ユーザー" userId="" providerId="Windows Live" clId="Web-{B1EFA465-74F9-49C5-8389-5F09249C94A1}" dt="2021-04-02T07:42:09.090" v="203" actId="1076"/>
          <ac:picMkLst>
            <pc:docMk/>
            <pc:sldMk cId="143333621" sldId="410"/>
            <ac:picMk id="2" creationId="{D1AB2A08-D781-4CAE-98EC-39746D9F1FFA}"/>
          </ac:picMkLst>
        </pc:picChg>
        <pc:picChg chg="del mod">
          <ac:chgData name="ゲスト ユーザー" userId="" providerId="Windows Live" clId="Web-{B1EFA465-74F9-49C5-8389-5F09249C94A1}" dt="2021-04-02T07:39:38.603" v="143"/>
          <ac:picMkLst>
            <pc:docMk/>
            <pc:sldMk cId="143333621" sldId="410"/>
            <ac:picMk id="5" creationId="{485EDF96-BEEC-450F-9470-E3C4D754320F}"/>
          </ac:picMkLst>
        </pc:picChg>
        <pc:picChg chg="add mod">
          <ac:chgData name="ゲスト ユーザー" userId="" providerId="Windows Live" clId="Web-{B1EFA465-74F9-49C5-8389-5F09249C94A1}" dt="2021-04-02T07:45:11" v="280" actId="1076"/>
          <ac:picMkLst>
            <pc:docMk/>
            <pc:sldMk cId="143333621" sldId="410"/>
            <ac:picMk id="6" creationId="{C36E0793-7D58-403D-A899-B2D4B065702A}"/>
          </ac:picMkLst>
        </pc:picChg>
        <pc:picChg chg="add mod">
          <ac:chgData name="ゲスト ユーザー" userId="" providerId="Windows Live" clId="Web-{B1EFA465-74F9-49C5-8389-5F09249C94A1}" dt="2021-04-02T07:45:17.172" v="281" actId="1076"/>
          <ac:picMkLst>
            <pc:docMk/>
            <pc:sldMk cId="143333621" sldId="410"/>
            <ac:picMk id="7" creationId="{A59EC26E-9E72-4DDB-8365-40C40929F117}"/>
          </ac:picMkLst>
        </pc:picChg>
        <pc:picChg chg="add mod ord">
          <ac:chgData name="ゲスト ユーザー" userId="" providerId="Windows Live" clId="Web-{B1EFA465-74F9-49C5-8389-5F09249C94A1}" dt="2021-04-02T07:40:06.822" v="152" actId="1076"/>
          <ac:picMkLst>
            <pc:docMk/>
            <pc:sldMk cId="143333621" sldId="410"/>
            <ac:picMk id="8" creationId="{ED3154B6-4347-4A7F-BEE6-093491B188EF}"/>
          </ac:picMkLst>
        </pc:picChg>
        <pc:picChg chg="mod">
          <ac:chgData name="ゲスト ユーザー" userId="" providerId="Windows Live" clId="Web-{B1EFA465-74F9-49C5-8389-5F09249C94A1}" dt="2021-04-02T07:42:17.450" v="206" actId="1076"/>
          <ac:picMkLst>
            <pc:docMk/>
            <pc:sldMk cId="143333621" sldId="410"/>
            <ac:picMk id="236" creationId="{00000000-0000-0000-0000-000000000000}"/>
          </ac:picMkLst>
        </pc:picChg>
      </pc:sldChg>
    </pc:docChg>
  </pc:docChgLst>
  <pc:docChgLst>
    <pc:chgData name="Masaki Suzuki" userId="2c4feb2ed34ad1a7" providerId="Windows Live" clId="Web-{11DF4DF2-F865-4301-9921-D1F7D5F6FF10}"/>
    <pc:docChg chg="modSld">
      <pc:chgData name="Masaki Suzuki" userId="2c4feb2ed34ad1a7" providerId="Windows Live" clId="Web-{11DF4DF2-F865-4301-9921-D1F7D5F6FF10}" dt="2021-03-26T00:19:25.225" v="196" actId="20577"/>
      <pc:docMkLst>
        <pc:docMk/>
      </pc:docMkLst>
      <pc:sldChg chg="modSp">
        <pc:chgData name="Masaki Suzuki" userId="2c4feb2ed34ad1a7" providerId="Windows Live" clId="Web-{11DF4DF2-F865-4301-9921-D1F7D5F6FF10}" dt="2021-03-26T00:09:23.515" v="0" actId="20577"/>
        <pc:sldMkLst>
          <pc:docMk/>
          <pc:sldMk cId="0" sldId="256"/>
        </pc:sldMkLst>
        <pc:spChg chg="mod">
          <ac:chgData name="Masaki Suzuki" userId="2c4feb2ed34ad1a7" providerId="Windows Live" clId="Web-{11DF4DF2-F865-4301-9921-D1F7D5F6FF10}" dt="2021-03-26T00:09:23.515" v="0" actId="20577"/>
          <ac:spMkLst>
            <pc:docMk/>
            <pc:sldMk cId="0" sldId="256"/>
            <ac:spMk id="106" creationId="{00000000-0000-0000-0000-000000000000}"/>
          </ac:spMkLst>
        </pc:spChg>
      </pc:sldChg>
      <pc:sldChg chg="addSp delSp modSp">
        <pc:chgData name="Masaki Suzuki" userId="2c4feb2ed34ad1a7" providerId="Windows Live" clId="Web-{11DF4DF2-F865-4301-9921-D1F7D5F6FF10}" dt="2021-03-26T00:10:10.078" v="26" actId="1076"/>
        <pc:sldMkLst>
          <pc:docMk/>
          <pc:sldMk cId="0" sldId="257"/>
        </pc:sldMkLst>
        <pc:spChg chg="del">
          <ac:chgData name="Masaki Suzuki" userId="2c4feb2ed34ad1a7" providerId="Windows Live" clId="Web-{11DF4DF2-F865-4301-9921-D1F7D5F6FF10}" dt="2021-03-26T00:09:25.952" v="1"/>
          <ac:spMkLst>
            <pc:docMk/>
            <pc:sldMk cId="0" sldId="257"/>
            <ac:spMk id="15" creationId="{365D21EB-7C07-44A1-A21E-F6A944E2E7A0}"/>
          </ac:spMkLst>
        </pc:spChg>
        <pc:spChg chg="add mod">
          <ac:chgData name="Masaki Suzuki" userId="2c4feb2ed34ad1a7" providerId="Windows Live" clId="Web-{11DF4DF2-F865-4301-9921-D1F7D5F6FF10}" dt="2021-03-26T00:10:10.078" v="26" actId="1076"/>
          <ac:spMkLst>
            <pc:docMk/>
            <pc:sldMk cId="0" sldId="257"/>
            <ac:spMk id="16" creationId="{88752BEB-DDA7-4B0C-8C57-914981F62A5E}"/>
          </ac:spMkLst>
        </pc:spChg>
        <pc:spChg chg="mod">
          <ac:chgData name="Masaki Suzuki" userId="2c4feb2ed34ad1a7" providerId="Windows Live" clId="Web-{11DF4DF2-F865-4301-9921-D1F7D5F6FF10}" dt="2021-03-26T00:09:48.140" v="20" actId="20577"/>
          <ac:spMkLst>
            <pc:docMk/>
            <pc:sldMk cId="0" sldId="257"/>
            <ac:spMk id="122" creationId="{00000000-0000-0000-0000-000000000000}"/>
          </ac:spMkLst>
        </pc:spChg>
      </pc:sldChg>
      <pc:sldChg chg="delSp modSp">
        <pc:chgData name="Masaki Suzuki" userId="2c4feb2ed34ad1a7" providerId="Windows Live" clId="Web-{11DF4DF2-F865-4301-9921-D1F7D5F6FF10}" dt="2021-03-26T00:11:27.391" v="63"/>
        <pc:sldMkLst>
          <pc:docMk/>
          <pc:sldMk cId="0" sldId="260"/>
        </pc:sldMkLst>
        <pc:spChg chg="del">
          <ac:chgData name="Masaki Suzuki" userId="2c4feb2ed34ad1a7" providerId="Windows Live" clId="Web-{11DF4DF2-F865-4301-9921-D1F7D5F6FF10}" dt="2021-03-26T00:11:20.313" v="61"/>
          <ac:spMkLst>
            <pc:docMk/>
            <pc:sldMk cId="0" sldId="260"/>
            <ac:spMk id="17" creationId="{E41FE600-F1DA-4688-9A2F-A5B5C9F3F906}"/>
          </ac:spMkLst>
        </pc:spChg>
        <pc:spChg chg="del">
          <ac:chgData name="Masaki Suzuki" userId="2c4feb2ed34ad1a7" providerId="Windows Live" clId="Web-{11DF4DF2-F865-4301-9921-D1F7D5F6FF10}" dt="2021-03-26T00:11:21.485" v="62"/>
          <ac:spMkLst>
            <pc:docMk/>
            <pc:sldMk cId="0" sldId="260"/>
            <ac:spMk id="18" creationId="{73DCF173-0793-404F-8508-B2629790F3EB}"/>
          </ac:spMkLst>
        </pc:spChg>
        <pc:spChg chg="mod">
          <ac:chgData name="Masaki Suzuki" userId="2c4feb2ed34ad1a7" providerId="Windows Live" clId="Web-{11DF4DF2-F865-4301-9921-D1F7D5F6FF10}" dt="2021-03-26T00:11:15.454" v="60" actId="20577"/>
          <ac:spMkLst>
            <pc:docMk/>
            <pc:sldMk cId="0" sldId="260"/>
            <ac:spMk id="173" creationId="{00000000-0000-0000-0000-000000000000}"/>
          </ac:spMkLst>
        </pc:spChg>
        <pc:picChg chg="del">
          <ac:chgData name="Masaki Suzuki" userId="2c4feb2ed34ad1a7" providerId="Windows Live" clId="Web-{11DF4DF2-F865-4301-9921-D1F7D5F6FF10}" dt="2021-03-26T00:11:27.391" v="63"/>
          <ac:picMkLst>
            <pc:docMk/>
            <pc:sldMk cId="0" sldId="260"/>
            <ac:picMk id="2" creationId="{42C235CE-9B55-4446-AAB3-E7AAAF8F6968}"/>
          </ac:picMkLst>
        </pc:picChg>
      </pc:sldChg>
      <pc:sldChg chg="modSp">
        <pc:chgData name="Masaki Suzuki" userId="2c4feb2ed34ad1a7" providerId="Windows Live" clId="Web-{11DF4DF2-F865-4301-9921-D1F7D5F6FF10}" dt="2021-03-26T00:11:45.376" v="64" actId="20577"/>
        <pc:sldMkLst>
          <pc:docMk/>
          <pc:sldMk cId="0" sldId="261"/>
        </pc:sldMkLst>
        <pc:spChg chg="mod">
          <ac:chgData name="Masaki Suzuki" userId="2c4feb2ed34ad1a7" providerId="Windows Live" clId="Web-{11DF4DF2-F865-4301-9921-D1F7D5F6FF10}" dt="2021-03-26T00:11:45.376" v="64" actId="20577"/>
          <ac:spMkLst>
            <pc:docMk/>
            <pc:sldMk cId="0" sldId="261"/>
            <ac:spMk id="186" creationId="{00000000-0000-0000-0000-000000000000}"/>
          </ac:spMkLst>
        </pc:spChg>
      </pc:sldChg>
      <pc:sldChg chg="delSp modSp">
        <pc:chgData name="Masaki Suzuki" userId="2c4feb2ed34ad1a7" providerId="Windows Live" clId="Web-{11DF4DF2-F865-4301-9921-D1F7D5F6FF10}" dt="2021-03-26T00:17:19.833" v="126"/>
        <pc:sldMkLst>
          <pc:docMk/>
          <pc:sldMk cId="0" sldId="262"/>
        </pc:sldMkLst>
        <pc:spChg chg="mod">
          <ac:chgData name="Masaki Suzuki" userId="2c4feb2ed34ad1a7" providerId="Windows Live" clId="Web-{11DF4DF2-F865-4301-9921-D1F7D5F6FF10}" dt="2021-03-26T00:12:12.376" v="81" actId="20577"/>
          <ac:spMkLst>
            <pc:docMk/>
            <pc:sldMk cId="0" sldId="262"/>
            <ac:spMk id="192" creationId="{00000000-0000-0000-0000-000000000000}"/>
          </ac:spMkLst>
        </pc:spChg>
        <pc:spChg chg="mod">
          <ac:chgData name="Masaki Suzuki" userId="2c4feb2ed34ad1a7" providerId="Windows Live" clId="Web-{11DF4DF2-F865-4301-9921-D1F7D5F6FF10}" dt="2021-03-26T00:17:14.333" v="125" actId="20577"/>
          <ac:spMkLst>
            <pc:docMk/>
            <pc:sldMk cId="0" sldId="262"/>
            <ac:spMk id="193" creationId="{00000000-0000-0000-0000-000000000000}"/>
          </ac:spMkLst>
        </pc:spChg>
        <pc:spChg chg="del">
          <ac:chgData name="Masaki Suzuki" userId="2c4feb2ed34ad1a7" providerId="Windows Live" clId="Web-{11DF4DF2-F865-4301-9921-D1F7D5F6FF10}" dt="2021-03-26T00:12:15.548" v="82"/>
          <ac:spMkLst>
            <pc:docMk/>
            <pc:sldMk cId="0" sldId="262"/>
            <ac:spMk id="195" creationId="{00000000-0000-0000-0000-000000000000}"/>
          </ac:spMkLst>
        </pc:spChg>
        <pc:picChg chg="del">
          <ac:chgData name="Masaki Suzuki" userId="2c4feb2ed34ad1a7" providerId="Windows Live" clId="Web-{11DF4DF2-F865-4301-9921-D1F7D5F6FF10}" dt="2021-03-26T00:17:19.833" v="126"/>
          <ac:picMkLst>
            <pc:docMk/>
            <pc:sldMk cId="0" sldId="262"/>
            <ac:picMk id="198" creationId="{00000000-0000-0000-0000-000000000000}"/>
          </ac:picMkLst>
        </pc:picChg>
      </pc:sldChg>
      <pc:sldChg chg="delSp modSp">
        <pc:chgData name="Masaki Suzuki" userId="2c4feb2ed34ad1a7" providerId="Windows Live" clId="Web-{11DF4DF2-F865-4301-9921-D1F7D5F6FF10}" dt="2021-03-26T00:19:25.225" v="196" actId="20577"/>
        <pc:sldMkLst>
          <pc:docMk/>
          <pc:sldMk cId="0" sldId="263"/>
        </pc:sldMkLst>
        <pc:spChg chg="mod">
          <ac:chgData name="Masaki Suzuki" userId="2c4feb2ed34ad1a7" providerId="Windows Live" clId="Web-{11DF4DF2-F865-4301-9921-D1F7D5F6FF10}" dt="2021-03-26T00:18:54.459" v="187" actId="20577"/>
          <ac:spMkLst>
            <pc:docMk/>
            <pc:sldMk cId="0" sldId="263"/>
            <ac:spMk id="2" creationId="{DC593FD8-6C71-4B69-A2AA-C8514B2A6CEE}"/>
          </ac:spMkLst>
        </pc:spChg>
        <pc:spChg chg="del">
          <ac:chgData name="Masaki Suzuki" userId="2c4feb2ed34ad1a7" providerId="Windows Live" clId="Web-{11DF4DF2-F865-4301-9921-D1F7D5F6FF10}" dt="2021-03-26T00:17:44.068" v="137"/>
          <ac:spMkLst>
            <pc:docMk/>
            <pc:sldMk cId="0" sldId="263"/>
            <ac:spMk id="3" creationId="{A5C00813-D336-421A-89C8-2A6C579D8047}"/>
          </ac:spMkLst>
        </pc:spChg>
        <pc:spChg chg="mod">
          <ac:chgData name="Masaki Suzuki" userId="2c4feb2ed34ad1a7" providerId="Windows Live" clId="Web-{11DF4DF2-F865-4301-9921-D1F7D5F6FF10}" dt="2021-03-26T00:19:25.225" v="196" actId="20577"/>
          <ac:spMkLst>
            <pc:docMk/>
            <pc:sldMk cId="0" sldId="263"/>
            <ac:spMk id="4" creationId="{419B4A73-3B11-421D-B507-1F70C6120342}"/>
          </ac:spMkLst>
        </pc:spChg>
        <pc:spChg chg="del">
          <ac:chgData name="Masaki Suzuki" userId="2c4feb2ed34ad1a7" providerId="Windows Live" clId="Web-{11DF4DF2-F865-4301-9921-D1F7D5F6FF10}" dt="2021-03-26T00:17:47.864" v="138"/>
          <ac:spMkLst>
            <pc:docMk/>
            <pc:sldMk cId="0" sldId="263"/>
            <ac:spMk id="5" creationId="{7A96316F-803C-479C-9255-1A64E37D91EE}"/>
          </ac:spMkLst>
        </pc:spChg>
        <pc:spChg chg="mod">
          <ac:chgData name="Masaki Suzuki" userId="2c4feb2ed34ad1a7" providerId="Windows Live" clId="Web-{11DF4DF2-F865-4301-9921-D1F7D5F6FF10}" dt="2021-03-26T00:19:08.475" v="190" actId="20577"/>
          <ac:spMkLst>
            <pc:docMk/>
            <pc:sldMk cId="0" sldId="263"/>
            <ac:spMk id="207" creationId="{00000000-0000-0000-0000-000000000000}"/>
          </ac:spMkLst>
        </pc:spChg>
        <pc:picChg chg="del">
          <ac:chgData name="Masaki Suzuki" userId="2c4feb2ed34ad1a7" providerId="Windows Live" clId="Web-{11DF4DF2-F865-4301-9921-D1F7D5F6FF10}" dt="2021-03-26T00:17:43.427" v="136"/>
          <ac:picMkLst>
            <pc:docMk/>
            <pc:sldMk cId="0" sldId="263"/>
            <ac:picMk id="6" creationId="{9E8EC85B-79E7-410B-9E20-7823A8984EF7}"/>
          </ac:picMkLst>
        </pc:picChg>
        <pc:picChg chg="mod">
          <ac:chgData name="Masaki Suzuki" userId="2c4feb2ed34ad1a7" providerId="Windows Live" clId="Web-{11DF4DF2-F865-4301-9921-D1F7D5F6FF10}" dt="2021-03-26T00:17:35.536" v="132" actId="1076"/>
          <ac:picMkLst>
            <pc:docMk/>
            <pc:sldMk cId="0" sldId="263"/>
            <ac:picMk id="205" creationId="{00000000-0000-0000-0000-000000000000}"/>
          </ac:picMkLst>
        </pc:picChg>
        <pc:picChg chg="mod">
          <ac:chgData name="Masaki Suzuki" userId="2c4feb2ed34ad1a7" providerId="Windows Live" clId="Web-{11DF4DF2-F865-4301-9921-D1F7D5F6FF10}" dt="2021-03-26T00:17:42.161" v="135" actId="1076"/>
          <ac:picMkLst>
            <pc:docMk/>
            <pc:sldMk cId="0" sldId="263"/>
            <ac:picMk id="206" creationId="{00000000-0000-0000-0000-000000000000}"/>
          </ac:picMkLst>
        </pc:picChg>
      </pc:sldChg>
    </pc:docChg>
  </pc:docChgLst>
  <pc:docChgLst>
    <pc:chgData name="ゲスト ユーザー" providerId="Windows Live" clId="Web-{1FDA89EA-1AEC-4B8A-A395-F1B09F637660}"/>
    <pc:docChg chg="addSld delSld modSld">
      <pc:chgData name="ゲスト ユーザー" userId="" providerId="Windows Live" clId="Web-{1FDA89EA-1AEC-4B8A-A395-F1B09F637660}" dt="2021-04-03T09:17:29.393" v="1195" actId="1076"/>
      <pc:docMkLst>
        <pc:docMk/>
      </pc:docMkLst>
      <pc:sldChg chg="addSp delSp modSp">
        <pc:chgData name="ゲスト ユーザー" userId="" providerId="Windows Live" clId="Web-{1FDA89EA-1AEC-4B8A-A395-F1B09F637660}" dt="2021-04-03T08:47:52.898" v="472" actId="20577"/>
        <pc:sldMkLst>
          <pc:docMk/>
          <pc:sldMk cId="0" sldId="318"/>
        </pc:sldMkLst>
        <pc:spChg chg="add del">
          <ac:chgData name="ゲスト ユーザー" userId="" providerId="Windows Live" clId="Web-{1FDA89EA-1AEC-4B8A-A395-F1B09F637660}" dt="2021-04-03T08:47:16.538" v="460"/>
          <ac:spMkLst>
            <pc:docMk/>
            <pc:sldMk cId="0" sldId="318"/>
            <ac:spMk id="2" creationId="{288A26FF-CFB2-49A0-A347-B7101A8FF88B}"/>
          </ac:spMkLst>
        </pc:spChg>
        <pc:spChg chg="add del">
          <ac:chgData name="ゲスト ユーザー" userId="" providerId="Windows Live" clId="Web-{1FDA89EA-1AEC-4B8A-A395-F1B09F637660}" dt="2021-04-03T08:47:21.945" v="462"/>
          <ac:spMkLst>
            <pc:docMk/>
            <pc:sldMk cId="0" sldId="318"/>
            <ac:spMk id="3" creationId="{28C68622-B703-45E1-9B25-EC924CA45F6E}"/>
          </ac:spMkLst>
        </pc:spChg>
        <pc:spChg chg="add del">
          <ac:chgData name="ゲスト ユーザー" userId="" providerId="Windows Live" clId="Web-{1FDA89EA-1AEC-4B8A-A395-F1B09F637660}" dt="2021-04-03T08:47:29.992" v="464"/>
          <ac:spMkLst>
            <pc:docMk/>
            <pc:sldMk cId="0" sldId="318"/>
            <ac:spMk id="4" creationId="{A412CE87-3785-46E2-A43B-C03235814A42}"/>
          </ac:spMkLst>
        </pc:spChg>
        <pc:spChg chg="add mod">
          <ac:chgData name="ゲスト ユーザー" userId="" providerId="Windows Live" clId="Web-{1FDA89EA-1AEC-4B8A-A395-F1B09F637660}" dt="2021-04-03T08:47:41.320" v="468" actId="20577"/>
          <ac:spMkLst>
            <pc:docMk/>
            <pc:sldMk cId="0" sldId="318"/>
            <ac:spMk id="16" creationId="{5EAED0E3-5CDD-44D6-B217-4EE203E6A1E1}"/>
          </ac:spMkLst>
        </pc:spChg>
        <pc:spChg chg="add mod">
          <ac:chgData name="ゲスト ユーザー" userId="" providerId="Windows Live" clId="Web-{1FDA89EA-1AEC-4B8A-A395-F1B09F637660}" dt="2021-04-03T08:47:52.898" v="472" actId="20577"/>
          <ac:spMkLst>
            <pc:docMk/>
            <pc:sldMk cId="0" sldId="318"/>
            <ac:spMk id="17" creationId="{7399A2EA-8734-4DF3-AB56-3D449C3908D6}"/>
          </ac:spMkLst>
        </pc:spChg>
      </pc:sldChg>
      <pc:sldChg chg="addSp modSp">
        <pc:chgData name="ゲスト ユーザー" userId="" providerId="Windows Live" clId="Web-{1FDA89EA-1AEC-4B8A-A395-F1B09F637660}" dt="2021-04-03T08:48:30.274" v="480" actId="1076"/>
        <pc:sldMkLst>
          <pc:docMk/>
          <pc:sldMk cId="1983677846" sldId="349"/>
        </pc:sldMkLst>
        <pc:spChg chg="add mod">
          <ac:chgData name="ゲスト ユーザー" userId="" providerId="Windows Live" clId="Web-{1FDA89EA-1AEC-4B8A-A395-F1B09F637660}" dt="2021-04-03T08:47:00.601" v="458" actId="20577"/>
          <ac:spMkLst>
            <pc:docMk/>
            <pc:sldMk cId="1983677846" sldId="349"/>
            <ac:spMk id="4" creationId="{CF98A0B7-1F36-4A59-B1F2-E07D6FEEE321}"/>
          </ac:spMkLst>
        </pc:spChg>
        <pc:spChg chg="add mod">
          <ac:chgData name="ゲスト ユーザー" userId="" providerId="Windows Live" clId="Web-{1FDA89EA-1AEC-4B8A-A395-F1B09F637660}" dt="2021-04-03T08:48:26.571" v="478" actId="1076"/>
          <ac:spMkLst>
            <pc:docMk/>
            <pc:sldMk cId="1983677846" sldId="349"/>
            <ac:spMk id="7" creationId="{CB37733A-11E1-480D-9D5D-CD072D5BD630}"/>
          </ac:spMkLst>
        </pc:spChg>
        <pc:spChg chg="add mod">
          <ac:chgData name="ゲスト ユーザー" userId="" providerId="Windows Live" clId="Web-{1FDA89EA-1AEC-4B8A-A395-F1B09F637660}" dt="2021-04-03T08:48:30.274" v="480" actId="1076"/>
          <ac:spMkLst>
            <pc:docMk/>
            <pc:sldMk cId="1983677846" sldId="349"/>
            <ac:spMk id="12" creationId="{777C9771-3F17-47B4-9EE4-0AC2A51652A3}"/>
          </ac:spMkLst>
        </pc:spChg>
      </pc:sldChg>
      <pc:sldChg chg="addSp modSp">
        <pc:chgData name="ゲスト ユーザー" userId="" providerId="Windows Live" clId="Web-{1FDA89EA-1AEC-4B8A-A395-F1B09F637660}" dt="2021-04-03T08:29:41.069" v="6" actId="1076"/>
        <pc:sldMkLst>
          <pc:docMk/>
          <pc:sldMk cId="3242784515" sldId="359"/>
        </pc:sldMkLst>
        <pc:spChg chg="add mod">
          <ac:chgData name="ゲスト ユーザー" userId="" providerId="Windows Live" clId="Web-{1FDA89EA-1AEC-4B8A-A395-F1B09F637660}" dt="2021-04-03T08:29:41.069" v="6" actId="1076"/>
          <ac:spMkLst>
            <pc:docMk/>
            <pc:sldMk cId="3242784515" sldId="359"/>
            <ac:spMk id="6" creationId="{945C6F4F-C61D-4947-A6C2-94657DEB5567}"/>
          </ac:spMkLst>
        </pc:spChg>
      </pc:sldChg>
      <pc:sldChg chg="addSp modSp">
        <pc:chgData name="ゲスト ユーザー" userId="" providerId="Windows Live" clId="Web-{1FDA89EA-1AEC-4B8A-A395-F1B09F637660}" dt="2021-04-03T08:30:01.710" v="8" actId="1076"/>
        <pc:sldMkLst>
          <pc:docMk/>
          <pc:sldMk cId="896395589" sldId="360"/>
        </pc:sldMkLst>
        <pc:spChg chg="add mod">
          <ac:chgData name="ゲスト ユーザー" userId="" providerId="Windows Live" clId="Web-{1FDA89EA-1AEC-4B8A-A395-F1B09F637660}" dt="2021-04-03T08:30:01.710" v="8" actId="1076"/>
          <ac:spMkLst>
            <pc:docMk/>
            <pc:sldMk cId="896395589" sldId="360"/>
            <ac:spMk id="7" creationId="{0D54FF38-64D8-44A7-9475-606B0711A5AF}"/>
          </ac:spMkLst>
        </pc:spChg>
      </pc:sldChg>
      <pc:sldChg chg="addSp modSp">
        <pc:chgData name="ゲスト ユーザー" userId="" providerId="Windows Live" clId="Web-{1FDA89EA-1AEC-4B8A-A395-F1B09F637660}" dt="2021-04-03T08:30:13.179" v="13" actId="1076"/>
        <pc:sldMkLst>
          <pc:docMk/>
          <pc:sldMk cId="1864783245" sldId="361"/>
        </pc:sldMkLst>
        <pc:spChg chg="add mod">
          <ac:chgData name="ゲスト ユーザー" userId="" providerId="Windows Live" clId="Web-{1FDA89EA-1AEC-4B8A-A395-F1B09F637660}" dt="2021-04-03T08:30:13.179" v="13" actId="1076"/>
          <ac:spMkLst>
            <pc:docMk/>
            <pc:sldMk cId="1864783245" sldId="361"/>
            <ac:spMk id="11" creationId="{D4C85B58-1C3A-449D-BDCB-C58AEC81D632}"/>
          </ac:spMkLst>
        </pc:spChg>
      </pc:sldChg>
      <pc:sldChg chg="addSp modSp">
        <pc:chgData name="ゲスト ユーザー" userId="" providerId="Windows Live" clId="Web-{1FDA89EA-1AEC-4B8A-A395-F1B09F637660}" dt="2021-04-03T08:30:27.820" v="25" actId="1076"/>
        <pc:sldMkLst>
          <pc:docMk/>
          <pc:sldMk cId="4145547618" sldId="362"/>
        </pc:sldMkLst>
        <pc:spChg chg="add mod">
          <ac:chgData name="ゲスト ユーザー" userId="" providerId="Windows Live" clId="Web-{1FDA89EA-1AEC-4B8A-A395-F1B09F637660}" dt="2021-04-03T08:30:27.820" v="25" actId="1076"/>
          <ac:spMkLst>
            <pc:docMk/>
            <pc:sldMk cId="4145547618" sldId="362"/>
            <ac:spMk id="11" creationId="{DB849DF9-ED29-4769-870A-BA3EE88E7D35}"/>
          </ac:spMkLst>
        </pc:spChg>
      </pc:sldChg>
      <pc:sldChg chg="addSp modSp">
        <pc:chgData name="ゲスト ユーザー" userId="" providerId="Windows Live" clId="Web-{1FDA89EA-1AEC-4B8A-A395-F1B09F637660}" dt="2021-04-03T08:30:40.164" v="29" actId="1076"/>
        <pc:sldMkLst>
          <pc:docMk/>
          <pc:sldMk cId="170404140" sldId="364"/>
        </pc:sldMkLst>
        <pc:spChg chg="add mod">
          <ac:chgData name="ゲスト ユーザー" userId="" providerId="Windows Live" clId="Web-{1FDA89EA-1AEC-4B8A-A395-F1B09F637660}" dt="2021-04-03T08:30:40.164" v="29" actId="1076"/>
          <ac:spMkLst>
            <pc:docMk/>
            <pc:sldMk cId="170404140" sldId="364"/>
            <ac:spMk id="8" creationId="{84EC08BF-8980-4516-B551-FD305EF07C74}"/>
          </ac:spMkLst>
        </pc:spChg>
      </pc:sldChg>
      <pc:sldChg chg="addSp modSp">
        <pc:chgData name="ゲスト ユーザー" userId="" providerId="Windows Live" clId="Web-{1FDA89EA-1AEC-4B8A-A395-F1B09F637660}" dt="2021-04-03T08:31:21.368" v="49" actId="1076"/>
        <pc:sldMkLst>
          <pc:docMk/>
          <pc:sldMk cId="1795561290" sldId="365"/>
        </pc:sldMkLst>
        <pc:spChg chg="add mod">
          <ac:chgData name="ゲスト ユーザー" userId="" providerId="Windows Live" clId="Web-{1FDA89EA-1AEC-4B8A-A395-F1B09F637660}" dt="2021-04-03T08:31:21.368" v="49" actId="1076"/>
          <ac:spMkLst>
            <pc:docMk/>
            <pc:sldMk cId="1795561290" sldId="365"/>
            <ac:spMk id="6" creationId="{4AE5C2BE-E1C8-4DD8-B61E-F148B2779BFB}"/>
          </ac:spMkLst>
        </pc:spChg>
      </pc:sldChg>
      <pc:sldChg chg="addSp modSp">
        <pc:chgData name="ゲスト ユーザー" userId="" providerId="Windows Live" clId="Web-{1FDA89EA-1AEC-4B8A-A395-F1B09F637660}" dt="2021-04-03T08:32:44.275" v="89" actId="1076"/>
        <pc:sldMkLst>
          <pc:docMk/>
          <pc:sldMk cId="3087493695" sldId="366"/>
        </pc:sldMkLst>
        <pc:spChg chg="add mod">
          <ac:chgData name="ゲスト ユーザー" userId="" providerId="Windows Live" clId="Web-{1FDA89EA-1AEC-4B8A-A395-F1B09F637660}" dt="2021-04-03T08:32:20.744" v="76" actId="20577"/>
          <ac:spMkLst>
            <pc:docMk/>
            <pc:sldMk cId="3087493695" sldId="366"/>
            <ac:spMk id="8" creationId="{39F0C017-2B06-4B6C-8906-EF279F9E5B4C}"/>
          </ac:spMkLst>
        </pc:spChg>
        <pc:spChg chg="add mod">
          <ac:chgData name="ゲスト ユーザー" userId="" providerId="Windows Live" clId="Web-{1FDA89EA-1AEC-4B8A-A395-F1B09F637660}" dt="2021-04-03T08:32:34.884" v="83" actId="1076"/>
          <ac:spMkLst>
            <pc:docMk/>
            <pc:sldMk cId="3087493695" sldId="366"/>
            <ac:spMk id="22" creationId="{005B7116-94B3-44A4-8ABA-C37AA763B463}"/>
          </ac:spMkLst>
        </pc:spChg>
        <pc:spChg chg="add mod">
          <ac:chgData name="ゲスト ユーザー" userId="" providerId="Windows Live" clId="Web-{1FDA89EA-1AEC-4B8A-A395-F1B09F637660}" dt="2021-04-03T08:32:44.275" v="89" actId="1076"/>
          <ac:spMkLst>
            <pc:docMk/>
            <pc:sldMk cId="3087493695" sldId="366"/>
            <ac:spMk id="23" creationId="{D49AE06F-4F09-4F3C-B7EA-A43A59FDCD1A}"/>
          </ac:spMkLst>
        </pc:spChg>
      </pc:sldChg>
      <pc:sldChg chg="addSp modSp">
        <pc:chgData name="ゲスト ユーザー" userId="" providerId="Windows Live" clId="Web-{1FDA89EA-1AEC-4B8A-A395-F1B09F637660}" dt="2021-04-03T08:32:07.087" v="71" actId="1076"/>
        <pc:sldMkLst>
          <pc:docMk/>
          <pc:sldMk cId="488341773" sldId="367"/>
        </pc:sldMkLst>
        <pc:spChg chg="add mod">
          <ac:chgData name="ゲスト ユーザー" userId="" providerId="Windows Live" clId="Web-{1FDA89EA-1AEC-4B8A-A395-F1B09F637660}" dt="2021-04-03T08:31:55.618" v="65" actId="1076"/>
          <ac:spMkLst>
            <pc:docMk/>
            <pc:sldMk cId="488341773" sldId="367"/>
            <ac:spMk id="19" creationId="{973233A4-75A0-4EDE-A810-D22253158950}"/>
          </ac:spMkLst>
        </pc:spChg>
        <pc:spChg chg="add mod">
          <ac:chgData name="ゲスト ユーザー" userId="" providerId="Windows Live" clId="Web-{1FDA89EA-1AEC-4B8A-A395-F1B09F637660}" dt="2021-04-03T08:32:07.087" v="71" actId="1076"/>
          <ac:spMkLst>
            <pc:docMk/>
            <pc:sldMk cId="488341773" sldId="367"/>
            <ac:spMk id="36" creationId="{48FA6213-7F55-44A0-8420-6BBAA6356656}"/>
          </ac:spMkLst>
        </pc:spChg>
      </pc:sldChg>
      <pc:sldChg chg="addSp modSp">
        <pc:chgData name="ゲスト ユーザー" userId="" providerId="Windows Live" clId="Web-{1FDA89EA-1AEC-4B8A-A395-F1B09F637660}" dt="2021-04-03T08:33:17.838" v="105" actId="1076"/>
        <pc:sldMkLst>
          <pc:docMk/>
          <pc:sldMk cId="2927455972" sldId="368"/>
        </pc:sldMkLst>
        <pc:spChg chg="add mod">
          <ac:chgData name="ゲスト ユーザー" userId="" providerId="Windows Live" clId="Web-{1FDA89EA-1AEC-4B8A-A395-F1B09F637660}" dt="2021-04-03T08:33:03.635" v="98" actId="1076"/>
          <ac:spMkLst>
            <pc:docMk/>
            <pc:sldMk cId="2927455972" sldId="368"/>
            <ac:spMk id="8" creationId="{A82890AC-8BC9-4935-A33C-0ED0DCF8A93F}"/>
          </ac:spMkLst>
        </pc:spChg>
        <pc:spChg chg="add mod">
          <ac:chgData name="ゲスト ユーザー" userId="" providerId="Windows Live" clId="Web-{1FDA89EA-1AEC-4B8A-A395-F1B09F637660}" dt="2021-04-03T08:33:17.838" v="105" actId="1076"/>
          <ac:spMkLst>
            <pc:docMk/>
            <pc:sldMk cId="2927455972" sldId="368"/>
            <ac:spMk id="20" creationId="{988FD810-2B0C-4D62-94B4-0347A263D29C}"/>
          </ac:spMkLst>
        </pc:spChg>
      </pc:sldChg>
      <pc:sldChg chg="addSp modSp">
        <pc:chgData name="ゲスト ユーザー" userId="" providerId="Windows Live" clId="Web-{1FDA89EA-1AEC-4B8A-A395-F1B09F637660}" dt="2021-04-03T08:33:57.761" v="127" actId="20577"/>
        <pc:sldMkLst>
          <pc:docMk/>
          <pc:sldMk cId="1719630260" sldId="370"/>
        </pc:sldMkLst>
        <pc:spChg chg="add mod">
          <ac:chgData name="ゲスト ユーザー" userId="" providerId="Windows Live" clId="Web-{1FDA89EA-1AEC-4B8A-A395-F1B09F637660}" dt="2021-04-03T08:33:46.620" v="121" actId="1076"/>
          <ac:spMkLst>
            <pc:docMk/>
            <pc:sldMk cId="1719630260" sldId="370"/>
            <ac:spMk id="10" creationId="{3FCC3CBE-CB02-4023-8570-DADD3C271D15}"/>
          </ac:spMkLst>
        </pc:spChg>
        <pc:spChg chg="add mod">
          <ac:chgData name="ゲスト ユーザー" userId="" providerId="Windows Live" clId="Web-{1FDA89EA-1AEC-4B8A-A395-F1B09F637660}" dt="2021-04-03T08:33:57.761" v="127" actId="20577"/>
          <ac:spMkLst>
            <pc:docMk/>
            <pc:sldMk cId="1719630260" sldId="370"/>
            <ac:spMk id="17" creationId="{15CD1711-CDFB-4F2A-95FB-A0012234B73E}"/>
          </ac:spMkLst>
        </pc:spChg>
      </pc:sldChg>
      <pc:sldChg chg="addSp modSp">
        <pc:chgData name="ゲスト ユーザー" userId="" providerId="Windows Live" clId="Web-{1FDA89EA-1AEC-4B8A-A395-F1B09F637660}" dt="2021-04-03T08:33:41.229" v="119" actId="1076"/>
        <pc:sldMkLst>
          <pc:docMk/>
          <pc:sldMk cId="4192991152" sldId="371"/>
        </pc:sldMkLst>
        <pc:spChg chg="add mod">
          <ac:chgData name="ゲスト ユーザー" userId="" providerId="Windows Live" clId="Web-{1FDA89EA-1AEC-4B8A-A395-F1B09F637660}" dt="2021-04-03T08:33:30.151" v="111" actId="1076"/>
          <ac:spMkLst>
            <pc:docMk/>
            <pc:sldMk cId="4192991152" sldId="371"/>
            <ac:spMk id="10" creationId="{59F64507-6136-4A7C-863A-CFE57127DB19}"/>
          </ac:spMkLst>
        </pc:spChg>
        <pc:spChg chg="add mod">
          <ac:chgData name="ゲスト ユーザー" userId="" providerId="Windows Live" clId="Web-{1FDA89EA-1AEC-4B8A-A395-F1B09F637660}" dt="2021-04-03T08:33:41.229" v="119" actId="1076"/>
          <ac:spMkLst>
            <pc:docMk/>
            <pc:sldMk cId="4192991152" sldId="371"/>
            <ac:spMk id="27" creationId="{B1A387E5-E0EE-43E2-9757-4B92045A0543}"/>
          </ac:spMkLst>
        </pc:spChg>
      </pc:sldChg>
      <pc:sldChg chg="addSp modSp">
        <pc:chgData name="ゲスト ユーザー" userId="" providerId="Windows Live" clId="Web-{1FDA89EA-1AEC-4B8A-A395-F1B09F637660}" dt="2021-04-03T08:31:39.962" v="58" actId="14100"/>
        <pc:sldMkLst>
          <pc:docMk/>
          <pc:sldMk cId="2455326282" sldId="372"/>
        </pc:sldMkLst>
        <pc:spChg chg="add mod">
          <ac:chgData name="ゲスト ユーザー" userId="" providerId="Windows Live" clId="Web-{1FDA89EA-1AEC-4B8A-A395-F1B09F637660}" dt="2021-04-03T08:31:39.962" v="58" actId="14100"/>
          <ac:spMkLst>
            <pc:docMk/>
            <pc:sldMk cId="2455326282" sldId="372"/>
            <ac:spMk id="10" creationId="{B8598D7C-ECDA-4E3C-A208-CCC1C2197ECC}"/>
          </ac:spMkLst>
        </pc:spChg>
      </pc:sldChg>
      <pc:sldChg chg="addSp modSp">
        <pc:chgData name="ゲスト ユーザー" userId="" providerId="Windows Live" clId="Web-{1FDA89EA-1AEC-4B8A-A395-F1B09F637660}" dt="2021-04-03T08:34:05.808" v="133" actId="20577"/>
        <pc:sldMkLst>
          <pc:docMk/>
          <pc:sldMk cId="4074803165" sldId="373"/>
        </pc:sldMkLst>
        <pc:spChg chg="add mod">
          <ac:chgData name="ゲスト ユーザー" userId="" providerId="Windows Live" clId="Web-{1FDA89EA-1AEC-4B8A-A395-F1B09F637660}" dt="2021-04-03T08:34:05.808" v="133" actId="20577"/>
          <ac:spMkLst>
            <pc:docMk/>
            <pc:sldMk cId="4074803165" sldId="373"/>
            <ac:spMk id="8" creationId="{44DED4B5-89E5-4B0A-A8CE-764F3C92D4F2}"/>
          </ac:spMkLst>
        </pc:spChg>
      </pc:sldChg>
      <pc:sldChg chg="addSp modSp">
        <pc:chgData name="ゲスト ユーザー" userId="" providerId="Windows Live" clId="Web-{1FDA89EA-1AEC-4B8A-A395-F1B09F637660}" dt="2021-04-03T08:34:17.386" v="137" actId="1076"/>
        <pc:sldMkLst>
          <pc:docMk/>
          <pc:sldMk cId="1254657113" sldId="374"/>
        </pc:sldMkLst>
        <pc:spChg chg="add mod">
          <ac:chgData name="ゲスト ユーザー" userId="" providerId="Windows Live" clId="Web-{1FDA89EA-1AEC-4B8A-A395-F1B09F637660}" dt="2021-04-03T08:34:17.386" v="137" actId="1076"/>
          <ac:spMkLst>
            <pc:docMk/>
            <pc:sldMk cId="1254657113" sldId="374"/>
            <ac:spMk id="11" creationId="{19BE0F5A-43D0-4354-814D-407BFC0DE98D}"/>
          </ac:spMkLst>
        </pc:spChg>
      </pc:sldChg>
      <pc:sldChg chg="addSp modSp">
        <pc:chgData name="ゲスト ユーザー" userId="" providerId="Windows Live" clId="Web-{1FDA89EA-1AEC-4B8A-A395-F1B09F637660}" dt="2021-04-03T08:31:05.352" v="43" actId="20577"/>
        <pc:sldMkLst>
          <pc:docMk/>
          <pc:sldMk cId="2513527215" sldId="376"/>
        </pc:sldMkLst>
        <pc:spChg chg="add mod">
          <ac:chgData name="ゲスト ユーザー" userId="" providerId="Windows Live" clId="Web-{1FDA89EA-1AEC-4B8A-A395-F1B09F637660}" dt="2021-04-03T08:30:56.852" v="37" actId="1076"/>
          <ac:spMkLst>
            <pc:docMk/>
            <pc:sldMk cId="2513527215" sldId="376"/>
            <ac:spMk id="15" creationId="{6D1E2527-906D-4448-8C2C-CBA498894B61}"/>
          </ac:spMkLst>
        </pc:spChg>
        <pc:spChg chg="add mod">
          <ac:chgData name="ゲスト ユーザー" userId="" providerId="Windows Live" clId="Web-{1FDA89EA-1AEC-4B8A-A395-F1B09F637660}" dt="2021-04-03T08:31:05.352" v="43" actId="20577"/>
          <ac:spMkLst>
            <pc:docMk/>
            <pc:sldMk cId="2513527215" sldId="376"/>
            <ac:spMk id="24" creationId="{DDB87BCF-DB16-4907-A694-6559DDDE44A1}"/>
          </ac:spMkLst>
        </pc:spChg>
      </pc:sldChg>
      <pc:sldChg chg="addSp modSp">
        <pc:chgData name="ゲスト ユーザー" userId="" providerId="Windows Live" clId="Web-{1FDA89EA-1AEC-4B8A-A395-F1B09F637660}" dt="2021-04-03T09:17:29.393" v="1195" actId="1076"/>
        <pc:sldMkLst>
          <pc:docMk/>
          <pc:sldMk cId="785968945" sldId="377"/>
        </pc:sldMkLst>
        <pc:spChg chg="add mod">
          <ac:chgData name="ゲスト ユーザー" userId="" providerId="Windows Live" clId="Web-{1FDA89EA-1AEC-4B8A-A395-F1B09F637660}" dt="2021-04-03T08:34:27.464" v="141" actId="20577"/>
          <ac:spMkLst>
            <pc:docMk/>
            <pc:sldMk cId="785968945" sldId="377"/>
            <ac:spMk id="12" creationId="{AE7CC05A-E1AA-486D-8117-BFCE2557035E}"/>
          </ac:spMkLst>
        </pc:spChg>
        <pc:spChg chg="add mod">
          <ac:chgData name="ゲスト ユーザー" userId="" providerId="Windows Live" clId="Web-{1FDA89EA-1AEC-4B8A-A395-F1B09F637660}" dt="2021-04-03T09:17:29.393" v="1195" actId="1076"/>
          <ac:spMkLst>
            <pc:docMk/>
            <pc:sldMk cId="785968945" sldId="377"/>
            <ac:spMk id="14" creationId="{76C152BC-F13C-4F4C-B246-A702D9C340B5}"/>
          </ac:spMkLst>
        </pc:spChg>
      </pc:sldChg>
      <pc:sldChg chg="addSp modSp">
        <pc:chgData name="ゲスト ユーザー" userId="" providerId="Windows Live" clId="Web-{1FDA89EA-1AEC-4B8A-A395-F1B09F637660}" dt="2021-04-03T08:36:49.513" v="202" actId="1076"/>
        <pc:sldMkLst>
          <pc:docMk/>
          <pc:sldMk cId="697717040" sldId="379"/>
        </pc:sldMkLst>
        <pc:spChg chg="add mod">
          <ac:chgData name="ゲスト ユーザー" userId="" providerId="Windows Live" clId="Web-{1FDA89EA-1AEC-4B8A-A395-F1B09F637660}" dt="2021-04-03T08:36:49.513" v="202" actId="1076"/>
          <ac:spMkLst>
            <pc:docMk/>
            <pc:sldMk cId="697717040" sldId="379"/>
            <ac:spMk id="10" creationId="{CBDF3299-3740-4764-A2A8-259D6C19EC8F}"/>
          </ac:spMkLst>
        </pc:spChg>
      </pc:sldChg>
      <pc:sldChg chg="addSp modSp">
        <pc:chgData name="ゲスト ユーザー" userId="" providerId="Windows Live" clId="Web-{1FDA89EA-1AEC-4B8A-A395-F1B09F637660}" dt="2021-04-03T08:37:02.904" v="208" actId="1076"/>
        <pc:sldMkLst>
          <pc:docMk/>
          <pc:sldMk cId="487441661" sldId="380"/>
        </pc:sldMkLst>
        <pc:spChg chg="add mod">
          <ac:chgData name="ゲスト ユーザー" userId="" providerId="Windows Live" clId="Web-{1FDA89EA-1AEC-4B8A-A395-F1B09F637660}" dt="2021-04-03T08:37:02.904" v="208" actId="1076"/>
          <ac:spMkLst>
            <pc:docMk/>
            <pc:sldMk cId="487441661" sldId="380"/>
            <ac:spMk id="8" creationId="{80F636B0-10A4-491B-B70F-66D1AC938406}"/>
          </ac:spMkLst>
        </pc:spChg>
      </pc:sldChg>
      <pc:sldChg chg="addSp modSp">
        <pc:chgData name="ゲスト ユーザー" userId="" providerId="Windows Live" clId="Web-{1FDA89EA-1AEC-4B8A-A395-F1B09F637660}" dt="2021-04-03T08:37:28.701" v="217" actId="20577"/>
        <pc:sldMkLst>
          <pc:docMk/>
          <pc:sldMk cId="2238051154" sldId="381"/>
        </pc:sldMkLst>
        <pc:spChg chg="add mod">
          <ac:chgData name="ゲスト ユーザー" userId="" providerId="Windows Live" clId="Web-{1FDA89EA-1AEC-4B8A-A395-F1B09F637660}" dt="2021-04-03T08:37:19.482" v="213" actId="1076"/>
          <ac:spMkLst>
            <pc:docMk/>
            <pc:sldMk cId="2238051154" sldId="381"/>
            <ac:spMk id="8" creationId="{06374440-92DE-4B5B-A7AE-2C3E1ED63B19}"/>
          </ac:spMkLst>
        </pc:spChg>
        <pc:spChg chg="add mod">
          <ac:chgData name="ゲスト ユーザー" userId="" providerId="Windows Live" clId="Web-{1FDA89EA-1AEC-4B8A-A395-F1B09F637660}" dt="2021-04-03T08:37:28.701" v="217" actId="20577"/>
          <ac:spMkLst>
            <pc:docMk/>
            <pc:sldMk cId="2238051154" sldId="381"/>
            <ac:spMk id="18" creationId="{D9BB7E04-BDD2-47BB-AFEE-FD43AFD7B713}"/>
          </ac:spMkLst>
        </pc:spChg>
      </pc:sldChg>
      <pc:sldChg chg="addSp modSp">
        <pc:chgData name="ゲスト ユーザー" userId="" providerId="Windows Live" clId="Web-{1FDA89EA-1AEC-4B8A-A395-F1B09F637660}" dt="2021-04-03T08:38:59.750" v="254" actId="1076"/>
        <pc:sldMkLst>
          <pc:docMk/>
          <pc:sldMk cId="3960506076" sldId="382"/>
        </pc:sldMkLst>
        <pc:spChg chg="add mod">
          <ac:chgData name="ゲスト ユーザー" userId="" providerId="Windows Live" clId="Web-{1FDA89EA-1AEC-4B8A-A395-F1B09F637660}" dt="2021-04-03T08:38:44.296" v="245" actId="1076"/>
          <ac:spMkLst>
            <pc:docMk/>
            <pc:sldMk cId="3960506076" sldId="382"/>
            <ac:spMk id="7" creationId="{783C89CA-79DE-4CB6-9D91-F240BADF2CA7}"/>
          </ac:spMkLst>
        </pc:spChg>
        <pc:spChg chg="add mod">
          <ac:chgData name="ゲスト ユーザー" userId="" providerId="Windows Live" clId="Web-{1FDA89EA-1AEC-4B8A-A395-F1B09F637660}" dt="2021-04-03T08:38:59.750" v="254" actId="1076"/>
          <ac:spMkLst>
            <pc:docMk/>
            <pc:sldMk cId="3960506076" sldId="382"/>
            <ac:spMk id="9" creationId="{6DC32DA7-54EF-423E-AC03-936C5CDF064F}"/>
          </ac:spMkLst>
        </pc:spChg>
      </pc:sldChg>
      <pc:sldChg chg="addSp modSp">
        <pc:chgData name="ゲスト ユーザー" userId="" providerId="Windows Live" clId="Web-{1FDA89EA-1AEC-4B8A-A395-F1B09F637660}" dt="2021-04-03T08:37:51.358" v="224" actId="20577"/>
        <pc:sldMkLst>
          <pc:docMk/>
          <pc:sldMk cId="1458330479" sldId="383"/>
        </pc:sldMkLst>
        <pc:spChg chg="add mod">
          <ac:chgData name="ゲスト ユーザー" userId="" providerId="Windows Live" clId="Web-{1FDA89EA-1AEC-4B8A-A395-F1B09F637660}" dt="2021-04-03T08:37:37.092" v="219" actId="20577"/>
          <ac:spMkLst>
            <pc:docMk/>
            <pc:sldMk cId="1458330479" sldId="383"/>
            <ac:spMk id="4" creationId="{74149C92-C751-4DFF-9F40-58A6D6D7910C}"/>
          </ac:spMkLst>
        </pc:spChg>
        <pc:spChg chg="add mod">
          <ac:chgData name="ゲスト ユーザー" userId="" providerId="Windows Live" clId="Web-{1FDA89EA-1AEC-4B8A-A395-F1B09F637660}" dt="2021-04-03T08:37:51.358" v="224" actId="20577"/>
          <ac:spMkLst>
            <pc:docMk/>
            <pc:sldMk cId="1458330479" sldId="383"/>
            <ac:spMk id="6" creationId="{AE264B6D-AD9D-44F5-8770-83A8A58D24CB}"/>
          </ac:spMkLst>
        </pc:spChg>
      </pc:sldChg>
      <pc:sldChg chg="addSp modSp">
        <pc:chgData name="ゲスト ユーザー" userId="" providerId="Windows Live" clId="Web-{1FDA89EA-1AEC-4B8A-A395-F1B09F637660}" dt="2021-04-03T08:38:38.624" v="243" actId="1076"/>
        <pc:sldMkLst>
          <pc:docMk/>
          <pc:sldMk cId="2825057280" sldId="384"/>
        </pc:sldMkLst>
        <pc:spChg chg="add">
          <ac:chgData name="ゲスト ユーザー" userId="" providerId="Windows Live" clId="Web-{1FDA89EA-1AEC-4B8A-A395-F1B09F637660}" dt="2021-04-03T08:38:20.640" v="236"/>
          <ac:spMkLst>
            <pc:docMk/>
            <pc:sldMk cId="2825057280" sldId="384"/>
            <ac:spMk id="9" creationId="{964E3A75-94BD-4C1D-9860-60C83AC80F18}"/>
          </ac:spMkLst>
        </pc:spChg>
        <pc:spChg chg="add mod">
          <ac:chgData name="ゲスト ユーザー" userId="" providerId="Windows Live" clId="Web-{1FDA89EA-1AEC-4B8A-A395-F1B09F637660}" dt="2021-04-03T08:38:32.921" v="241" actId="1076"/>
          <ac:spMkLst>
            <pc:docMk/>
            <pc:sldMk cId="2825057280" sldId="384"/>
            <ac:spMk id="13" creationId="{3CDC3EC5-DB0F-48CB-A696-242C767BF051}"/>
          </ac:spMkLst>
        </pc:spChg>
        <pc:spChg chg="add mod">
          <ac:chgData name="ゲスト ユーザー" userId="" providerId="Windows Live" clId="Web-{1FDA89EA-1AEC-4B8A-A395-F1B09F637660}" dt="2021-04-03T08:38:38.624" v="243" actId="1076"/>
          <ac:spMkLst>
            <pc:docMk/>
            <pc:sldMk cId="2825057280" sldId="384"/>
            <ac:spMk id="17" creationId="{456A10AC-45E4-432A-999E-195A4E403A00}"/>
          </ac:spMkLst>
        </pc:spChg>
      </pc:sldChg>
      <pc:sldChg chg="addSp modSp">
        <pc:chgData name="ゲスト ユーザー" userId="" providerId="Windows Live" clId="Web-{1FDA89EA-1AEC-4B8A-A395-F1B09F637660}" dt="2021-04-03T08:38:17.390" v="235" actId="1076"/>
        <pc:sldMkLst>
          <pc:docMk/>
          <pc:sldMk cId="2882285039" sldId="385"/>
        </pc:sldMkLst>
        <pc:spChg chg="add mod">
          <ac:chgData name="ゲスト ユーザー" userId="" providerId="Windows Live" clId="Web-{1FDA89EA-1AEC-4B8A-A395-F1B09F637660}" dt="2021-04-03T08:37:58.811" v="228" actId="20577"/>
          <ac:spMkLst>
            <pc:docMk/>
            <pc:sldMk cId="2882285039" sldId="385"/>
            <ac:spMk id="4" creationId="{8C5D8AF0-ADEC-4845-B225-63BB78DDF126}"/>
          </ac:spMkLst>
        </pc:spChg>
        <pc:spChg chg="add mod">
          <ac:chgData name="ゲスト ユーザー" userId="" providerId="Windows Live" clId="Web-{1FDA89EA-1AEC-4B8A-A395-F1B09F637660}" dt="2021-04-03T08:38:17.390" v="235" actId="1076"/>
          <ac:spMkLst>
            <pc:docMk/>
            <pc:sldMk cId="2882285039" sldId="385"/>
            <ac:spMk id="5" creationId="{AE288A0D-3BEF-4E4C-9B6A-AC3C4A528104}"/>
          </ac:spMkLst>
        </pc:spChg>
      </pc:sldChg>
      <pc:sldChg chg="addSp modSp">
        <pc:chgData name="ゲスト ユーザー" userId="" providerId="Windows Live" clId="Web-{1FDA89EA-1AEC-4B8A-A395-F1B09F637660}" dt="2021-04-03T08:39:41.266" v="268" actId="1076"/>
        <pc:sldMkLst>
          <pc:docMk/>
          <pc:sldMk cId="1763923060" sldId="386"/>
        </pc:sldMkLst>
        <pc:spChg chg="add mod">
          <ac:chgData name="ゲスト ユーザー" userId="" providerId="Windows Live" clId="Web-{1FDA89EA-1AEC-4B8A-A395-F1B09F637660}" dt="2021-04-03T08:39:06.109" v="256" actId="1076"/>
          <ac:spMkLst>
            <pc:docMk/>
            <pc:sldMk cId="1763923060" sldId="386"/>
            <ac:spMk id="8" creationId="{D86F1738-A569-4426-975D-B70239A1C290}"/>
          </ac:spMkLst>
        </pc:spChg>
        <pc:spChg chg="add mod">
          <ac:chgData name="ゲスト ユーザー" userId="" providerId="Windows Live" clId="Web-{1FDA89EA-1AEC-4B8A-A395-F1B09F637660}" dt="2021-04-03T08:39:18.109" v="260" actId="1076"/>
          <ac:spMkLst>
            <pc:docMk/>
            <pc:sldMk cId="1763923060" sldId="386"/>
            <ac:spMk id="9" creationId="{2FB49BC5-2071-45D3-B28D-522FFA318034}"/>
          </ac:spMkLst>
        </pc:spChg>
        <pc:spChg chg="add mod">
          <ac:chgData name="ゲスト ユーザー" userId="" providerId="Windows Live" clId="Web-{1FDA89EA-1AEC-4B8A-A395-F1B09F637660}" dt="2021-04-03T08:39:29.313" v="264" actId="1076"/>
          <ac:spMkLst>
            <pc:docMk/>
            <pc:sldMk cId="1763923060" sldId="386"/>
            <ac:spMk id="11" creationId="{0B784208-D104-4F90-A76A-427FDB8158DC}"/>
          </ac:spMkLst>
        </pc:spChg>
        <pc:spChg chg="add mod">
          <ac:chgData name="ゲスト ユーザー" userId="" providerId="Windows Live" clId="Web-{1FDA89EA-1AEC-4B8A-A395-F1B09F637660}" dt="2021-04-03T08:39:41.266" v="268" actId="1076"/>
          <ac:spMkLst>
            <pc:docMk/>
            <pc:sldMk cId="1763923060" sldId="386"/>
            <ac:spMk id="16" creationId="{662060EC-DD9D-42CF-8511-32F5FD0F3E35}"/>
          </ac:spMkLst>
        </pc:spChg>
      </pc:sldChg>
      <pc:sldChg chg="addSp modSp">
        <pc:chgData name="ゲスト ユーザー" userId="" providerId="Windows Live" clId="Web-{1FDA89EA-1AEC-4B8A-A395-F1B09F637660}" dt="2021-04-03T08:40:59.876" v="296" actId="20577"/>
        <pc:sldMkLst>
          <pc:docMk/>
          <pc:sldMk cId="2804857496" sldId="387"/>
        </pc:sldMkLst>
        <pc:spChg chg="add mod">
          <ac:chgData name="ゲスト ユーザー" userId="" providerId="Windows Live" clId="Web-{1FDA89EA-1AEC-4B8A-A395-F1B09F637660}" dt="2021-04-03T08:40:07.094" v="273" actId="1076"/>
          <ac:spMkLst>
            <pc:docMk/>
            <pc:sldMk cId="2804857496" sldId="387"/>
            <ac:spMk id="5" creationId="{AE0663B6-9CE5-4614-B7CC-F6283606A6A1}"/>
          </ac:spMkLst>
        </pc:spChg>
        <pc:spChg chg="add mod">
          <ac:chgData name="ゲスト ユーザー" userId="" providerId="Windows Live" clId="Web-{1FDA89EA-1AEC-4B8A-A395-F1B09F637660}" dt="2021-04-03T08:40:26.470" v="279" actId="1076"/>
          <ac:spMkLst>
            <pc:docMk/>
            <pc:sldMk cId="2804857496" sldId="387"/>
            <ac:spMk id="27" creationId="{C8FDDF24-BAA8-44F5-9C85-E1E5D5DF453E}"/>
          </ac:spMkLst>
        </pc:spChg>
        <pc:spChg chg="add mod">
          <ac:chgData name="ゲスト ユーザー" userId="" providerId="Windows Live" clId="Web-{1FDA89EA-1AEC-4B8A-A395-F1B09F637660}" dt="2021-04-03T08:40:34.673" v="285" actId="20577"/>
          <ac:spMkLst>
            <pc:docMk/>
            <pc:sldMk cId="2804857496" sldId="387"/>
            <ac:spMk id="28" creationId="{DCB238E8-0C6C-4E26-ABF7-5EE633ADB396}"/>
          </ac:spMkLst>
        </pc:spChg>
        <pc:spChg chg="add mod">
          <ac:chgData name="ゲスト ユーザー" userId="" providerId="Windows Live" clId="Web-{1FDA89EA-1AEC-4B8A-A395-F1B09F637660}" dt="2021-04-03T08:40:51.158" v="292" actId="1076"/>
          <ac:spMkLst>
            <pc:docMk/>
            <pc:sldMk cId="2804857496" sldId="387"/>
            <ac:spMk id="29" creationId="{6B8B02A4-B282-4BE1-8743-0996F1D35BA6}"/>
          </ac:spMkLst>
        </pc:spChg>
        <pc:spChg chg="add mod">
          <ac:chgData name="ゲスト ユーザー" userId="" providerId="Windows Live" clId="Web-{1FDA89EA-1AEC-4B8A-A395-F1B09F637660}" dt="2021-04-03T08:40:59.876" v="296" actId="20577"/>
          <ac:spMkLst>
            <pc:docMk/>
            <pc:sldMk cId="2804857496" sldId="387"/>
            <ac:spMk id="30" creationId="{DD7814C0-2DCE-4B82-8EF2-7FF0775BA503}"/>
          </ac:spMkLst>
        </pc:spChg>
      </pc:sldChg>
      <pc:sldChg chg="addSp modSp">
        <pc:chgData name="ゲスト ユーザー" userId="" providerId="Windows Live" clId="Web-{1FDA89EA-1AEC-4B8A-A395-F1B09F637660}" dt="2021-04-03T09:16:29.001" v="1182" actId="20577"/>
        <pc:sldMkLst>
          <pc:docMk/>
          <pc:sldMk cId="2958665779" sldId="388"/>
        </pc:sldMkLst>
        <pc:spChg chg="add mod">
          <ac:chgData name="ゲスト ユーザー" userId="" providerId="Windows Live" clId="Web-{1FDA89EA-1AEC-4B8A-A395-F1B09F637660}" dt="2021-04-03T08:41:16.627" v="306" actId="1076"/>
          <ac:spMkLst>
            <pc:docMk/>
            <pc:sldMk cId="2958665779" sldId="388"/>
            <ac:spMk id="7" creationId="{A18CE396-CF58-481D-9352-CA178C09D22C}"/>
          </ac:spMkLst>
        </pc:spChg>
        <pc:spChg chg="add mod">
          <ac:chgData name="ゲスト ユーザー" userId="" providerId="Windows Live" clId="Web-{1FDA89EA-1AEC-4B8A-A395-F1B09F637660}" dt="2021-04-03T09:15:26.719" v="1146" actId="1076"/>
          <ac:spMkLst>
            <pc:docMk/>
            <pc:sldMk cId="2958665779" sldId="388"/>
            <ac:spMk id="8" creationId="{28F2B5B2-CD13-46DE-AF9A-243B62FC58AD}"/>
          </ac:spMkLst>
        </pc:spChg>
        <pc:spChg chg="add mod">
          <ac:chgData name="ゲスト ユーザー" userId="" providerId="Windows Live" clId="Web-{1FDA89EA-1AEC-4B8A-A395-F1B09F637660}" dt="2021-04-03T09:15:36.954" v="1152" actId="20577"/>
          <ac:spMkLst>
            <pc:docMk/>
            <pc:sldMk cId="2958665779" sldId="388"/>
            <ac:spMk id="12" creationId="{1047AB8F-1A0E-4FD5-9117-4D625DF0C77B}"/>
          </ac:spMkLst>
        </pc:spChg>
        <pc:spChg chg="add mod">
          <ac:chgData name="ゲスト ユーザー" userId="" providerId="Windows Live" clId="Web-{1FDA89EA-1AEC-4B8A-A395-F1B09F637660}" dt="2021-04-03T09:15:55.610" v="1159" actId="1076"/>
          <ac:spMkLst>
            <pc:docMk/>
            <pc:sldMk cId="2958665779" sldId="388"/>
            <ac:spMk id="13" creationId="{4029ACCF-D140-4502-931C-183A9F8BCF6A}"/>
          </ac:spMkLst>
        </pc:spChg>
        <pc:spChg chg="add mod">
          <ac:chgData name="ゲスト ユーザー" userId="" providerId="Windows Live" clId="Web-{1FDA89EA-1AEC-4B8A-A395-F1B09F637660}" dt="2021-04-03T09:16:05.267" v="1165" actId="20577"/>
          <ac:spMkLst>
            <pc:docMk/>
            <pc:sldMk cId="2958665779" sldId="388"/>
            <ac:spMk id="14" creationId="{D3904675-3E95-4220-95B7-86F9145194E3}"/>
          </ac:spMkLst>
        </pc:spChg>
        <pc:spChg chg="add mod">
          <ac:chgData name="ゲスト ユーザー" userId="" providerId="Windows Live" clId="Web-{1FDA89EA-1AEC-4B8A-A395-F1B09F637660}" dt="2021-04-03T09:16:16.095" v="1171" actId="20577"/>
          <ac:spMkLst>
            <pc:docMk/>
            <pc:sldMk cId="2958665779" sldId="388"/>
            <ac:spMk id="15" creationId="{FAA24A2E-FB4E-4662-97F4-DCBB5149A888}"/>
          </ac:spMkLst>
        </pc:spChg>
        <pc:spChg chg="add mod">
          <ac:chgData name="ゲスト ユーザー" userId="" providerId="Windows Live" clId="Web-{1FDA89EA-1AEC-4B8A-A395-F1B09F637660}" dt="2021-04-03T09:16:29.001" v="1182" actId="20577"/>
          <ac:spMkLst>
            <pc:docMk/>
            <pc:sldMk cId="2958665779" sldId="388"/>
            <ac:spMk id="16" creationId="{1906D32C-0E05-4BC8-B7E5-49D0CFD4A79A}"/>
          </ac:spMkLst>
        </pc:spChg>
      </pc:sldChg>
      <pc:sldChg chg="addSp modSp">
        <pc:chgData name="ゲスト ユーザー" userId="" providerId="Windows Live" clId="Web-{1FDA89EA-1AEC-4B8A-A395-F1B09F637660}" dt="2021-04-03T09:15:15.531" v="1144" actId="20577"/>
        <pc:sldMkLst>
          <pc:docMk/>
          <pc:sldMk cId="4013167309" sldId="389"/>
        </pc:sldMkLst>
        <pc:spChg chg="add mod">
          <ac:chgData name="ゲスト ユーザー" userId="" providerId="Windows Live" clId="Web-{1FDA89EA-1AEC-4B8A-A395-F1B09F637660}" dt="2021-04-03T08:41:27.939" v="312" actId="1076"/>
          <ac:spMkLst>
            <pc:docMk/>
            <pc:sldMk cId="4013167309" sldId="389"/>
            <ac:spMk id="6" creationId="{1854BE69-4146-4EFD-AD06-053808C6D457}"/>
          </ac:spMkLst>
        </pc:spChg>
        <pc:spChg chg="add mod">
          <ac:chgData name="ゲスト ユーザー" userId="" providerId="Windows Live" clId="Web-{1FDA89EA-1AEC-4B8A-A395-F1B09F637660}" dt="2021-04-03T09:14:06.180" v="1108" actId="1076"/>
          <ac:spMkLst>
            <pc:docMk/>
            <pc:sldMk cId="4013167309" sldId="389"/>
            <ac:spMk id="9" creationId="{219F3AD8-F671-4409-A09A-26E53AC60FAE}"/>
          </ac:spMkLst>
        </pc:spChg>
        <pc:spChg chg="add mod">
          <ac:chgData name="ゲスト ユーザー" userId="" providerId="Windows Live" clId="Web-{1FDA89EA-1AEC-4B8A-A395-F1B09F637660}" dt="2021-04-03T08:41:35.549" v="316" actId="20577"/>
          <ac:spMkLst>
            <pc:docMk/>
            <pc:sldMk cId="4013167309" sldId="389"/>
            <ac:spMk id="12" creationId="{2E15CD7C-4741-468F-8F2F-7783305C64E0}"/>
          </ac:spMkLst>
        </pc:spChg>
        <pc:spChg chg="add mod">
          <ac:chgData name="ゲスト ユーザー" userId="" providerId="Windows Live" clId="Web-{1FDA89EA-1AEC-4B8A-A395-F1B09F637660}" dt="2021-04-03T08:41:49.112" v="323" actId="1076"/>
          <ac:spMkLst>
            <pc:docMk/>
            <pc:sldMk cId="4013167309" sldId="389"/>
            <ac:spMk id="13" creationId="{904B826D-9EE1-47F8-B6A8-2788A347B3DB}"/>
          </ac:spMkLst>
        </pc:spChg>
        <pc:spChg chg="add mod">
          <ac:chgData name="ゲスト ユーザー" userId="" providerId="Windows Live" clId="Web-{1FDA89EA-1AEC-4B8A-A395-F1B09F637660}" dt="2021-04-03T08:41:59.955" v="329" actId="1076"/>
          <ac:spMkLst>
            <pc:docMk/>
            <pc:sldMk cId="4013167309" sldId="389"/>
            <ac:spMk id="14" creationId="{48E19E3B-20DD-4020-8370-D79B5DF36FD3}"/>
          </ac:spMkLst>
        </pc:spChg>
        <pc:spChg chg="add mod">
          <ac:chgData name="ゲスト ユーザー" userId="" providerId="Windows Live" clId="Web-{1FDA89EA-1AEC-4B8A-A395-F1B09F637660}" dt="2021-04-03T09:14:14.742" v="1113" actId="20577"/>
          <ac:spMkLst>
            <pc:docMk/>
            <pc:sldMk cId="4013167309" sldId="389"/>
            <ac:spMk id="16" creationId="{08A4810B-3319-4833-93C8-0ACEE719A122}"/>
          </ac:spMkLst>
        </pc:spChg>
        <pc:spChg chg="add mod">
          <ac:chgData name="ゲスト ユーザー" userId="" providerId="Windows Live" clId="Web-{1FDA89EA-1AEC-4B8A-A395-F1B09F637660}" dt="2021-04-03T09:14:26.336" v="1123" actId="20577"/>
          <ac:spMkLst>
            <pc:docMk/>
            <pc:sldMk cId="4013167309" sldId="389"/>
            <ac:spMk id="17" creationId="{2C5E20C4-C458-4379-8362-73D299A82E17}"/>
          </ac:spMkLst>
        </pc:spChg>
        <pc:spChg chg="add mod">
          <ac:chgData name="ゲスト ユーザー" userId="" providerId="Windows Live" clId="Web-{1FDA89EA-1AEC-4B8A-A395-F1B09F637660}" dt="2021-04-03T09:14:35.046" v="1125" actId="1076"/>
          <ac:spMkLst>
            <pc:docMk/>
            <pc:sldMk cId="4013167309" sldId="389"/>
            <ac:spMk id="18" creationId="{CBF26820-5FD6-4EE5-AEDB-85999A5B62FF}"/>
          </ac:spMkLst>
        </pc:spChg>
        <pc:spChg chg="add mod">
          <ac:chgData name="ゲスト ユーザー" userId="" providerId="Windows Live" clId="Web-{1FDA89EA-1AEC-4B8A-A395-F1B09F637660}" dt="2021-04-03T09:14:45.062" v="1130" actId="20577"/>
          <ac:spMkLst>
            <pc:docMk/>
            <pc:sldMk cId="4013167309" sldId="389"/>
            <ac:spMk id="19" creationId="{7503B36B-E23F-4C00-8898-0AA99529F8D2}"/>
          </ac:spMkLst>
        </pc:spChg>
        <pc:spChg chg="add mod">
          <ac:chgData name="ゲスト ユーザー" userId="" providerId="Windows Live" clId="Web-{1FDA89EA-1AEC-4B8A-A395-F1B09F637660}" dt="2021-04-03T09:14:54.750" v="1132" actId="1076"/>
          <ac:spMkLst>
            <pc:docMk/>
            <pc:sldMk cId="4013167309" sldId="389"/>
            <ac:spMk id="20" creationId="{77B5A4AE-CB38-47D2-A6C8-867F45C8B858}"/>
          </ac:spMkLst>
        </pc:spChg>
        <pc:spChg chg="add mod">
          <ac:chgData name="ゲスト ユーザー" userId="" providerId="Windows Live" clId="Web-{1FDA89EA-1AEC-4B8A-A395-F1B09F637660}" dt="2021-04-03T09:15:04.672" v="1138" actId="20577"/>
          <ac:spMkLst>
            <pc:docMk/>
            <pc:sldMk cId="4013167309" sldId="389"/>
            <ac:spMk id="21" creationId="{56CD6B25-2659-4E79-A8BC-AD771C496E29}"/>
          </ac:spMkLst>
        </pc:spChg>
        <pc:spChg chg="add mod">
          <ac:chgData name="ゲスト ユーザー" userId="" providerId="Windows Live" clId="Web-{1FDA89EA-1AEC-4B8A-A395-F1B09F637660}" dt="2021-04-03T09:15:15.531" v="1144" actId="20577"/>
          <ac:spMkLst>
            <pc:docMk/>
            <pc:sldMk cId="4013167309" sldId="389"/>
            <ac:spMk id="22" creationId="{A377A9B4-0A19-423B-B40A-5CB0ABDEED89}"/>
          </ac:spMkLst>
        </pc:spChg>
      </pc:sldChg>
      <pc:sldChg chg="addSp modSp">
        <pc:chgData name="ゲスト ユーザー" userId="" providerId="Windows Live" clId="Web-{1FDA89EA-1AEC-4B8A-A395-F1B09F637660}" dt="2021-04-03T09:13:48.554" v="1100" actId="20577"/>
        <pc:sldMkLst>
          <pc:docMk/>
          <pc:sldMk cId="4192093228" sldId="390"/>
        </pc:sldMkLst>
        <pc:spChg chg="add mod">
          <ac:chgData name="ゲスト ユーザー" userId="" providerId="Windows Live" clId="Web-{1FDA89EA-1AEC-4B8A-A395-F1B09F637660}" dt="2021-04-03T08:42:11.534" v="333" actId="1076"/>
          <ac:spMkLst>
            <pc:docMk/>
            <pc:sldMk cId="4192093228" sldId="390"/>
            <ac:spMk id="5" creationId="{717CA371-BB30-49E5-B48B-713B0664112F}"/>
          </ac:spMkLst>
        </pc:spChg>
        <pc:spChg chg="add mod">
          <ac:chgData name="ゲスト ユーザー" userId="" providerId="Windows Live" clId="Web-{1FDA89EA-1AEC-4B8A-A395-F1B09F637660}" dt="2021-04-03T08:42:23.018" v="338" actId="1076"/>
          <ac:spMkLst>
            <pc:docMk/>
            <pc:sldMk cId="4192093228" sldId="390"/>
            <ac:spMk id="8" creationId="{D510363A-94E6-496B-824E-96BF2F4CD075}"/>
          </ac:spMkLst>
        </pc:spChg>
        <pc:spChg chg="add mod">
          <ac:chgData name="ゲスト ユーザー" userId="" providerId="Windows Live" clId="Web-{1FDA89EA-1AEC-4B8A-A395-F1B09F637660}" dt="2021-04-03T09:13:06.319" v="1074" actId="20577"/>
          <ac:spMkLst>
            <pc:docMk/>
            <pc:sldMk cId="4192093228" sldId="390"/>
            <ac:spMk id="10" creationId="{7247377F-5561-42F0-B4A3-E5DC36BDDABF}"/>
          </ac:spMkLst>
        </pc:spChg>
        <pc:spChg chg="add mod">
          <ac:chgData name="ゲスト ユーザー" userId="" providerId="Windows Live" clId="Web-{1FDA89EA-1AEC-4B8A-A395-F1B09F637660}" dt="2021-04-03T08:42:35.097" v="342" actId="1076"/>
          <ac:spMkLst>
            <pc:docMk/>
            <pc:sldMk cId="4192093228" sldId="390"/>
            <ac:spMk id="14" creationId="{9D4C8008-0692-4169-9F97-CAA399F364C2}"/>
          </ac:spMkLst>
        </pc:spChg>
        <pc:spChg chg="add mod">
          <ac:chgData name="ゲスト ユーザー" userId="" providerId="Windows Live" clId="Web-{1FDA89EA-1AEC-4B8A-A395-F1B09F637660}" dt="2021-04-03T09:13:19.085" v="1083" actId="1076"/>
          <ac:spMkLst>
            <pc:docMk/>
            <pc:sldMk cId="4192093228" sldId="390"/>
            <ac:spMk id="15" creationId="{741C8547-6670-4B51-A7EF-C7FD9097F36C}"/>
          </ac:spMkLst>
        </pc:spChg>
        <pc:spChg chg="add mod">
          <ac:chgData name="ゲスト ユーザー" userId="" providerId="Windows Live" clId="Web-{1FDA89EA-1AEC-4B8A-A395-F1B09F637660}" dt="2021-04-03T09:13:26.960" v="1089" actId="20577"/>
          <ac:spMkLst>
            <pc:docMk/>
            <pc:sldMk cId="4192093228" sldId="390"/>
            <ac:spMk id="16" creationId="{04B7A950-83A3-4A7B-89C0-1B1C97CD837D}"/>
          </ac:spMkLst>
        </pc:spChg>
        <pc:spChg chg="add mod">
          <ac:chgData name="ゲスト ユーザー" userId="" providerId="Windows Live" clId="Web-{1FDA89EA-1AEC-4B8A-A395-F1B09F637660}" dt="2021-04-03T09:13:38.398" v="1094" actId="20577"/>
          <ac:spMkLst>
            <pc:docMk/>
            <pc:sldMk cId="4192093228" sldId="390"/>
            <ac:spMk id="17" creationId="{BDB1FF10-D28E-4E6A-80F9-A1928CB8AE75}"/>
          </ac:spMkLst>
        </pc:spChg>
        <pc:spChg chg="add mod">
          <ac:chgData name="ゲスト ユーザー" userId="" providerId="Windows Live" clId="Web-{1FDA89EA-1AEC-4B8A-A395-F1B09F637660}" dt="2021-04-03T09:13:48.554" v="1100" actId="20577"/>
          <ac:spMkLst>
            <pc:docMk/>
            <pc:sldMk cId="4192093228" sldId="390"/>
            <ac:spMk id="18" creationId="{1F483603-3F35-4046-84C3-E95895C064A8}"/>
          </ac:spMkLst>
        </pc:spChg>
      </pc:sldChg>
      <pc:sldChg chg="addSp delSp modSp">
        <pc:chgData name="ゲスト ユーザー" userId="" providerId="Windows Live" clId="Web-{1FDA89EA-1AEC-4B8A-A395-F1B09F637660}" dt="2021-04-03T09:12:49.709" v="1069" actId="20577"/>
        <pc:sldMkLst>
          <pc:docMk/>
          <pc:sldMk cId="932313351" sldId="391"/>
        </pc:sldMkLst>
        <pc:spChg chg="add mod">
          <ac:chgData name="ゲスト ユーザー" userId="" providerId="Windows Live" clId="Web-{1FDA89EA-1AEC-4B8A-A395-F1B09F637660}" dt="2021-04-03T08:42:42.753" v="345" actId="1076"/>
          <ac:spMkLst>
            <pc:docMk/>
            <pc:sldMk cId="932313351" sldId="391"/>
            <ac:spMk id="5" creationId="{3BBA55B8-8C9C-4D0A-9733-FB0AD7C0D006}"/>
          </ac:spMkLst>
        </pc:spChg>
        <pc:spChg chg="add mod">
          <ac:chgData name="ゲスト ユーザー" userId="" providerId="Windows Live" clId="Web-{1FDA89EA-1AEC-4B8A-A395-F1B09F637660}" dt="2021-04-03T09:10:51.567" v="1020" actId="20577"/>
          <ac:spMkLst>
            <pc:docMk/>
            <pc:sldMk cId="932313351" sldId="391"/>
            <ac:spMk id="9" creationId="{46BBE9E9-75CE-477F-ACD0-7D2DFB2BB96B}"/>
          </ac:spMkLst>
        </pc:spChg>
        <pc:spChg chg="add mod">
          <ac:chgData name="ゲスト ユーザー" userId="" providerId="Windows Live" clId="Web-{1FDA89EA-1AEC-4B8A-A395-F1B09F637660}" dt="2021-04-03T08:42:54.816" v="352" actId="1076"/>
          <ac:spMkLst>
            <pc:docMk/>
            <pc:sldMk cId="932313351" sldId="391"/>
            <ac:spMk id="12" creationId="{8E8A13B0-3E01-4E1F-BE05-661847E296C6}"/>
          </ac:spMkLst>
        </pc:spChg>
        <pc:spChg chg="add mod">
          <ac:chgData name="ゲスト ユーザー" userId="" providerId="Windows Live" clId="Web-{1FDA89EA-1AEC-4B8A-A395-F1B09F637660}" dt="2021-04-03T08:43:11.488" v="358" actId="20577"/>
          <ac:spMkLst>
            <pc:docMk/>
            <pc:sldMk cId="932313351" sldId="391"/>
            <ac:spMk id="13" creationId="{44C9D6E0-A2B0-4D3A-A13E-882E4EA2CFF3}"/>
          </ac:spMkLst>
        </pc:spChg>
        <pc:spChg chg="add mod">
          <ac:chgData name="ゲスト ユーザー" userId="" providerId="Windows Live" clId="Web-{1FDA89EA-1AEC-4B8A-A395-F1B09F637660}" dt="2021-04-03T09:11:03.348" v="1027" actId="20577"/>
          <ac:spMkLst>
            <pc:docMk/>
            <pc:sldMk cId="932313351" sldId="391"/>
            <ac:spMk id="15" creationId="{66D15C2C-DE41-4107-99B5-D109F87F60BE}"/>
          </ac:spMkLst>
        </pc:spChg>
        <pc:spChg chg="add mod">
          <ac:chgData name="ゲスト ユーザー" userId="" providerId="Windows Live" clId="Web-{1FDA89EA-1AEC-4B8A-A395-F1B09F637660}" dt="2021-04-03T09:11:15.114" v="1034" actId="20577"/>
          <ac:spMkLst>
            <pc:docMk/>
            <pc:sldMk cId="932313351" sldId="391"/>
            <ac:spMk id="16" creationId="{B9E45438-3FC2-43AA-A868-9BB12AD2DDDC}"/>
          </ac:spMkLst>
        </pc:spChg>
        <pc:spChg chg="add mod">
          <ac:chgData name="ゲスト ユーザー" userId="" providerId="Windows Live" clId="Web-{1FDA89EA-1AEC-4B8A-A395-F1B09F637660}" dt="2021-04-03T09:11:25.255" v="1037" actId="1076"/>
          <ac:spMkLst>
            <pc:docMk/>
            <pc:sldMk cId="932313351" sldId="391"/>
            <ac:spMk id="17" creationId="{36AF8F24-185C-4E74-8EFA-4E6B14B5A83C}"/>
          </ac:spMkLst>
        </pc:spChg>
        <pc:spChg chg="add mod">
          <ac:chgData name="ゲスト ユーザー" userId="" providerId="Windows Live" clId="Web-{1FDA89EA-1AEC-4B8A-A395-F1B09F637660}" dt="2021-04-03T09:11:30.849" v="1039" actId="1076"/>
          <ac:spMkLst>
            <pc:docMk/>
            <pc:sldMk cId="932313351" sldId="391"/>
            <ac:spMk id="18" creationId="{626BEF18-8F69-440F-A756-68C596683AC8}"/>
          </ac:spMkLst>
        </pc:spChg>
        <pc:spChg chg="add del">
          <ac:chgData name="ゲスト ユーザー" userId="" providerId="Windows Live" clId="Web-{1FDA89EA-1AEC-4B8A-A395-F1B09F637660}" dt="2021-04-03T09:11:38.677" v="1041"/>
          <ac:spMkLst>
            <pc:docMk/>
            <pc:sldMk cId="932313351" sldId="391"/>
            <ac:spMk id="19" creationId="{0D1CE5B4-D09B-450F-8966-409E83149FFE}"/>
          </ac:spMkLst>
        </pc:spChg>
        <pc:spChg chg="add mod">
          <ac:chgData name="ゲスト ユーザー" userId="" providerId="Windows Live" clId="Web-{1FDA89EA-1AEC-4B8A-A395-F1B09F637660}" dt="2021-04-03T09:11:47.880" v="1043" actId="1076"/>
          <ac:spMkLst>
            <pc:docMk/>
            <pc:sldMk cId="932313351" sldId="391"/>
            <ac:spMk id="20" creationId="{64EF5590-6B5B-4EAF-AE26-83A509D7E230}"/>
          </ac:spMkLst>
        </pc:spChg>
        <pc:spChg chg="add mod">
          <ac:chgData name="ゲスト ユーザー" userId="" providerId="Windows Live" clId="Web-{1FDA89EA-1AEC-4B8A-A395-F1B09F637660}" dt="2021-04-03T09:12:03.427" v="1050" actId="20577"/>
          <ac:spMkLst>
            <pc:docMk/>
            <pc:sldMk cId="932313351" sldId="391"/>
            <ac:spMk id="21" creationId="{E33C87B5-EBF2-43AF-A585-C43474341B95}"/>
          </ac:spMkLst>
        </pc:spChg>
        <pc:spChg chg="add mod">
          <ac:chgData name="ゲスト ユーザー" userId="" providerId="Windows Live" clId="Web-{1FDA89EA-1AEC-4B8A-A395-F1B09F637660}" dt="2021-04-03T09:12:14.318" v="1052" actId="1076"/>
          <ac:spMkLst>
            <pc:docMk/>
            <pc:sldMk cId="932313351" sldId="391"/>
            <ac:spMk id="22" creationId="{E9F0235B-D435-4B10-869F-BD9CB01F5AD1}"/>
          </ac:spMkLst>
        </pc:spChg>
        <pc:spChg chg="add mod">
          <ac:chgData name="ゲスト ユーザー" userId="" providerId="Windows Live" clId="Web-{1FDA89EA-1AEC-4B8A-A395-F1B09F637660}" dt="2021-04-03T09:12:19.396" v="1054" actId="1076"/>
          <ac:spMkLst>
            <pc:docMk/>
            <pc:sldMk cId="932313351" sldId="391"/>
            <ac:spMk id="23" creationId="{33E67E03-C2E9-45C4-9BB5-A2A5C7E25F1B}"/>
          </ac:spMkLst>
        </pc:spChg>
        <pc:spChg chg="add mod">
          <ac:chgData name="ゲスト ユーザー" userId="" providerId="Windows Live" clId="Web-{1FDA89EA-1AEC-4B8A-A395-F1B09F637660}" dt="2021-04-03T09:12:31.193" v="1060" actId="20577"/>
          <ac:spMkLst>
            <pc:docMk/>
            <pc:sldMk cId="932313351" sldId="391"/>
            <ac:spMk id="24" creationId="{BB917684-187F-45E1-80CE-4A704C3F229B}"/>
          </ac:spMkLst>
        </pc:spChg>
        <pc:spChg chg="add mod">
          <ac:chgData name="ゲスト ユーザー" userId="" providerId="Windows Live" clId="Web-{1FDA89EA-1AEC-4B8A-A395-F1B09F637660}" dt="2021-04-03T09:12:42.819" v="1066" actId="20577"/>
          <ac:spMkLst>
            <pc:docMk/>
            <pc:sldMk cId="932313351" sldId="391"/>
            <ac:spMk id="25" creationId="{CC236466-F15E-4116-97E6-4C2163A7D9A8}"/>
          </ac:spMkLst>
        </pc:spChg>
        <pc:spChg chg="add mod">
          <ac:chgData name="ゲスト ユーザー" userId="" providerId="Windows Live" clId="Web-{1FDA89EA-1AEC-4B8A-A395-F1B09F637660}" dt="2021-04-03T09:12:49.709" v="1069" actId="20577"/>
          <ac:spMkLst>
            <pc:docMk/>
            <pc:sldMk cId="932313351" sldId="391"/>
            <ac:spMk id="26" creationId="{AE94A834-9257-43E6-983E-CB0FB60535AC}"/>
          </ac:spMkLst>
        </pc:spChg>
      </pc:sldChg>
      <pc:sldChg chg="addSp modSp">
        <pc:chgData name="ゲスト ユーザー" userId="" providerId="Windows Live" clId="Web-{1FDA89EA-1AEC-4B8A-A395-F1B09F637660}" dt="2021-04-03T09:10:28.004" v="1013" actId="20577"/>
        <pc:sldMkLst>
          <pc:docMk/>
          <pc:sldMk cId="3705177428" sldId="392"/>
        </pc:sldMkLst>
        <pc:spChg chg="add mod">
          <ac:chgData name="ゲスト ユーザー" userId="" providerId="Windows Live" clId="Web-{1FDA89EA-1AEC-4B8A-A395-F1B09F637660}" dt="2021-04-03T08:43:31.941" v="364" actId="20577"/>
          <ac:spMkLst>
            <pc:docMk/>
            <pc:sldMk cId="3705177428" sldId="392"/>
            <ac:spMk id="6" creationId="{3399BF8E-E192-4BD7-8213-FF705D8D0609}"/>
          </ac:spMkLst>
        </pc:spChg>
        <pc:spChg chg="add mod">
          <ac:chgData name="ゲスト ユーザー" userId="" providerId="Windows Live" clId="Web-{1FDA89EA-1AEC-4B8A-A395-F1B09F637660}" dt="2021-04-03T09:09:13.143" v="979" actId="20577"/>
          <ac:spMkLst>
            <pc:docMk/>
            <pc:sldMk cId="3705177428" sldId="392"/>
            <ac:spMk id="7" creationId="{BB037065-3D0C-4EE3-BAA7-09CBE492B83D}"/>
          </ac:spMkLst>
        </pc:spChg>
        <pc:spChg chg="add mod">
          <ac:chgData name="ゲスト ユーザー" userId="" providerId="Windows Live" clId="Web-{1FDA89EA-1AEC-4B8A-A395-F1B09F637660}" dt="2021-04-03T08:43:41.191" v="369" actId="1076"/>
          <ac:spMkLst>
            <pc:docMk/>
            <pc:sldMk cId="3705177428" sldId="392"/>
            <ac:spMk id="10" creationId="{AD3B4283-BEB4-4069-9960-4191E5E262E2}"/>
          </ac:spMkLst>
        </pc:spChg>
        <pc:spChg chg="add mod">
          <ac:chgData name="ゲスト ユーザー" userId="" providerId="Windows Live" clId="Web-{1FDA89EA-1AEC-4B8A-A395-F1B09F637660}" dt="2021-04-03T09:09:24.471" v="986" actId="20577"/>
          <ac:spMkLst>
            <pc:docMk/>
            <pc:sldMk cId="3705177428" sldId="392"/>
            <ac:spMk id="12" creationId="{DB211187-B2E2-4176-91FE-66E7A50B17C7}"/>
          </ac:spMkLst>
        </pc:spChg>
        <pc:spChg chg="add mod">
          <ac:chgData name="ゲスト ユーザー" userId="" providerId="Windows Live" clId="Web-{1FDA89EA-1AEC-4B8A-A395-F1B09F637660}" dt="2021-04-03T09:09:36.315" v="995" actId="20577"/>
          <ac:spMkLst>
            <pc:docMk/>
            <pc:sldMk cId="3705177428" sldId="392"/>
            <ac:spMk id="13" creationId="{1DE102DE-5BAB-4AF6-97A5-8C5C95212096}"/>
          </ac:spMkLst>
        </pc:spChg>
        <pc:spChg chg="add mod">
          <ac:chgData name="ゲスト ユーザー" userId="" providerId="Windows Live" clId="Web-{1FDA89EA-1AEC-4B8A-A395-F1B09F637660}" dt="2021-04-03T09:09:47.362" v="1002" actId="20577"/>
          <ac:spMkLst>
            <pc:docMk/>
            <pc:sldMk cId="3705177428" sldId="392"/>
            <ac:spMk id="14" creationId="{EAFD6B42-49F4-48BE-90B4-7357F3DF6FC4}"/>
          </ac:spMkLst>
        </pc:spChg>
        <pc:spChg chg="add mod">
          <ac:chgData name="ゲスト ユーザー" userId="" providerId="Windows Live" clId="Web-{1FDA89EA-1AEC-4B8A-A395-F1B09F637660}" dt="2021-04-03T09:10:28.004" v="1013" actId="20577"/>
          <ac:spMkLst>
            <pc:docMk/>
            <pc:sldMk cId="3705177428" sldId="392"/>
            <ac:spMk id="15" creationId="{9AA35859-4180-4C7A-A2DC-8920D9E6EE17}"/>
          </ac:spMkLst>
        </pc:spChg>
      </pc:sldChg>
      <pc:sldChg chg="addSp modSp">
        <pc:chgData name="ゲスト ユーザー" userId="" providerId="Windows Live" clId="Web-{1FDA89EA-1AEC-4B8A-A395-F1B09F637660}" dt="2021-04-03T08:54:08.670" v="622" actId="20577"/>
        <pc:sldMkLst>
          <pc:docMk/>
          <pc:sldMk cId="3855619363" sldId="393"/>
        </pc:sldMkLst>
        <pc:spChg chg="add mod">
          <ac:chgData name="ゲスト ユーザー" userId="" providerId="Windows Live" clId="Web-{1FDA89EA-1AEC-4B8A-A395-F1B09F637660}" dt="2021-04-03T08:46:06.147" v="424" actId="1076"/>
          <ac:spMkLst>
            <pc:docMk/>
            <pc:sldMk cId="3855619363" sldId="393"/>
            <ac:spMk id="5" creationId="{265D6F77-136D-488F-9B41-AE577A8CE8CC}"/>
          </ac:spMkLst>
        </pc:spChg>
        <pc:spChg chg="add mod">
          <ac:chgData name="ゲスト ユーザー" userId="" providerId="Windows Live" clId="Web-{1FDA89EA-1AEC-4B8A-A395-F1B09F637660}" dt="2021-04-03T08:53:44.529" v="605" actId="20577"/>
          <ac:spMkLst>
            <pc:docMk/>
            <pc:sldMk cId="3855619363" sldId="393"/>
            <ac:spMk id="6" creationId="{AB7B2A95-4B1B-47DE-9A42-55019D757B95}"/>
          </ac:spMkLst>
        </pc:spChg>
        <pc:spChg chg="add mod">
          <ac:chgData name="ゲスト ユーザー" userId="" providerId="Windows Live" clId="Web-{1FDA89EA-1AEC-4B8A-A395-F1B09F637660}" dt="2021-04-03T08:53:58.357" v="610" actId="20577"/>
          <ac:spMkLst>
            <pc:docMk/>
            <pc:sldMk cId="3855619363" sldId="393"/>
            <ac:spMk id="12" creationId="{33BF9A5A-5CD5-4E5B-BC44-F13B122BA58A}"/>
          </ac:spMkLst>
        </pc:spChg>
        <pc:spChg chg="add mod">
          <ac:chgData name="ゲスト ユーザー" userId="" providerId="Windows Live" clId="Web-{1FDA89EA-1AEC-4B8A-A395-F1B09F637660}" dt="2021-04-03T08:54:08.670" v="622" actId="20577"/>
          <ac:spMkLst>
            <pc:docMk/>
            <pc:sldMk cId="3855619363" sldId="393"/>
            <ac:spMk id="13" creationId="{BDEEAE6E-10DD-455D-AE3E-AB962317D8B4}"/>
          </ac:spMkLst>
        </pc:spChg>
      </pc:sldChg>
      <pc:sldChg chg="addSp modSp">
        <pc:chgData name="ゲスト ユーザー" userId="" providerId="Windows Live" clId="Web-{1FDA89EA-1AEC-4B8A-A395-F1B09F637660}" dt="2021-04-03T09:08:48.346" v="968" actId="1076"/>
        <pc:sldMkLst>
          <pc:docMk/>
          <pc:sldMk cId="1437993562" sldId="394"/>
        </pc:sldMkLst>
        <pc:spChg chg="mod">
          <ac:chgData name="ゲスト ユーザー" userId="" providerId="Windows Live" clId="Web-{1FDA89EA-1AEC-4B8A-A395-F1B09F637660}" dt="2021-04-03T09:06:54.219" v="902" actId="14100"/>
          <ac:spMkLst>
            <pc:docMk/>
            <pc:sldMk cId="1437993562" sldId="394"/>
            <ac:spMk id="4" creationId="{83B0A878-393B-46A3-903D-A7B604038F61}"/>
          </ac:spMkLst>
        </pc:spChg>
        <pc:spChg chg="add mod">
          <ac:chgData name="ゲスト ユーザー" userId="" providerId="Windows Live" clId="Web-{1FDA89EA-1AEC-4B8A-A395-F1B09F637660}" dt="2021-04-03T08:43:48.707" v="372" actId="20577"/>
          <ac:spMkLst>
            <pc:docMk/>
            <pc:sldMk cId="1437993562" sldId="394"/>
            <ac:spMk id="5" creationId="{1000A754-F225-442B-B374-AF0484F749FA}"/>
          </ac:spMkLst>
        </pc:spChg>
        <pc:spChg chg="add mod">
          <ac:chgData name="ゲスト ユーザー" userId="" providerId="Windows Live" clId="Web-{1FDA89EA-1AEC-4B8A-A395-F1B09F637660}" dt="2021-04-03T09:07:13.172" v="909" actId="20577"/>
          <ac:spMkLst>
            <pc:docMk/>
            <pc:sldMk cId="1437993562" sldId="394"/>
            <ac:spMk id="8" creationId="{7E2B0D25-2428-4377-97A1-A2B406444EC4}"/>
          </ac:spMkLst>
        </pc:spChg>
        <pc:spChg chg="add mod">
          <ac:chgData name="ゲスト ユーザー" userId="" providerId="Windows Live" clId="Web-{1FDA89EA-1AEC-4B8A-A395-F1B09F637660}" dt="2021-04-03T09:07:22.907" v="919" actId="20577"/>
          <ac:spMkLst>
            <pc:docMk/>
            <pc:sldMk cId="1437993562" sldId="394"/>
            <ac:spMk id="12" creationId="{1F587612-59FE-4068-B52B-10C3E01C85B3}"/>
          </ac:spMkLst>
        </pc:spChg>
        <pc:spChg chg="add mod">
          <ac:chgData name="ゲスト ユーザー" userId="" providerId="Windows Live" clId="Web-{1FDA89EA-1AEC-4B8A-A395-F1B09F637660}" dt="2021-04-03T09:07:39.860" v="933" actId="1076"/>
          <ac:spMkLst>
            <pc:docMk/>
            <pc:sldMk cId="1437993562" sldId="394"/>
            <ac:spMk id="13" creationId="{C55FFF93-9CEF-4489-96A2-5FD524807D4D}"/>
          </ac:spMkLst>
        </pc:spChg>
        <pc:spChg chg="add mod">
          <ac:chgData name="ゲスト ユーザー" userId="" providerId="Windows Live" clId="Web-{1FDA89EA-1AEC-4B8A-A395-F1B09F637660}" dt="2021-04-03T09:07:49.298" v="941" actId="20577"/>
          <ac:spMkLst>
            <pc:docMk/>
            <pc:sldMk cId="1437993562" sldId="394"/>
            <ac:spMk id="14" creationId="{693DED74-75F3-4EBB-9DB6-CCB2A3BB7744}"/>
          </ac:spMkLst>
        </pc:spChg>
        <pc:spChg chg="add mod">
          <ac:chgData name="ゲスト ユーザー" userId="" providerId="Windows Live" clId="Web-{1FDA89EA-1AEC-4B8A-A395-F1B09F637660}" dt="2021-04-03T09:08:02.314" v="952" actId="20577"/>
          <ac:spMkLst>
            <pc:docMk/>
            <pc:sldMk cId="1437993562" sldId="394"/>
            <ac:spMk id="15" creationId="{9FC12C77-11ED-4F27-87D6-8686E8A172DA}"/>
          </ac:spMkLst>
        </pc:spChg>
        <pc:spChg chg="add mod">
          <ac:chgData name="ゲスト ユーザー" userId="" providerId="Windows Live" clId="Web-{1FDA89EA-1AEC-4B8A-A395-F1B09F637660}" dt="2021-04-03T09:08:08.032" v="954" actId="1076"/>
          <ac:spMkLst>
            <pc:docMk/>
            <pc:sldMk cId="1437993562" sldId="394"/>
            <ac:spMk id="16" creationId="{EBC90CA9-93AF-4B0A-99AD-F8636207FCEA}"/>
          </ac:spMkLst>
        </pc:spChg>
        <pc:spChg chg="add mod">
          <ac:chgData name="ゲスト ユーザー" userId="" providerId="Windows Live" clId="Web-{1FDA89EA-1AEC-4B8A-A395-F1B09F637660}" dt="2021-04-03T09:08:16.345" v="956" actId="1076"/>
          <ac:spMkLst>
            <pc:docMk/>
            <pc:sldMk cId="1437993562" sldId="394"/>
            <ac:spMk id="17" creationId="{B4388FD5-EB8F-4B83-A39C-41A0FD30FB9C}"/>
          </ac:spMkLst>
        </pc:spChg>
        <pc:spChg chg="add mod">
          <ac:chgData name="ゲスト ユーザー" userId="" providerId="Windows Live" clId="Web-{1FDA89EA-1AEC-4B8A-A395-F1B09F637660}" dt="2021-04-03T09:08:23.033" v="958" actId="1076"/>
          <ac:spMkLst>
            <pc:docMk/>
            <pc:sldMk cId="1437993562" sldId="394"/>
            <ac:spMk id="18" creationId="{F7176565-E426-4E08-8572-7871E7142BD7}"/>
          </ac:spMkLst>
        </pc:spChg>
        <pc:spChg chg="add mod">
          <ac:chgData name="ゲスト ユーザー" userId="" providerId="Windows Live" clId="Web-{1FDA89EA-1AEC-4B8A-A395-F1B09F637660}" dt="2021-04-03T09:08:31.393" v="963" actId="20577"/>
          <ac:spMkLst>
            <pc:docMk/>
            <pc:sldMk cId="1437993562" sldId="394"/>
            <ac:spMk id="19" creationId="{3846DD01-FC87-4B7F-BA79-311B7795D219}"/>
          </ac:spMkLst>
        </pc:spChg>
        <pc:spChg chg="add mod">
          <ac:chgData name="ゲスト ユーザー" userId="" providerId="Windows Live" clId="Web-{1FDA89EA-1AEC-4B8A-A395-F1B09F637660}" dt="2021-04-03T09:08:48.346" v="968" actId="1076"/>
          <ac:spMkLst>
            <pc:docMk/>
            <pc:sldMk cId="1437993562" sldId="394"/>
            <ac:spMk id="20" creationId="{E3C31FB5-149F-4012-AB12-C68F1F50EE89}"/>
          </ac:spMkLst>
        </pc:spChg>
      </pc:sldChg>
      <pc:sldChg chg="addSp modSp">
        <pc:chgData name="ゲスト ユーザー" userId="" providerId="Windows Live" clId="Web-{1FDA89EA-1AEC-4B8A-A395-F1B09F637660}" dt="2021-04-03T08:51:44.965" v="556" actId="20577"/>
        <pc:sldMkLst>
          <pc:docMk/>
          <pc:sldMk cId="3369891257" sldId="395"/>
        </pc:sldMkLst>
        <pc:spChg chg="mod">
          <ac:chgData name="ゲスト ユーザー" userId="" providerId="Windows Live" clId="Web-{1FDA89EA-1AEC-4B8A-A395-F1B09F637660}" dt="2021-04-03T08:50:16.275" v="520" actId="20577"/>
          <ac:spMkLst>
            <pc:docMk/>
            <pc:sldMk cId="3369891257" sldId="395"/>
            <ac:spMk id="3" creationId="{3CB21E07-D58C-456C-86C7-C3C437854117}"/>
          </ac:spMkLst>
        </pc:spChg>
        <pc:spChg chg="add mod">
          <ac:chgData name="ゲスト ユーザー" userId="" providerId="Windows Live" clId="Web-{1FDA89EA-1AEC-4B8A-A395-F1B09F637660}" dt="2021-04-03T08:46:36.444" v="443" actId="20577"/>
          <ac:spMkLst>
            <pc:docMk/>
            <pc:sldMk cId="3369891257" sldId="395"/>
            <ac:spMk id="5" creationId="{629CCC97-B0ED-4D87-B313-FA1A2BEC3285}"/>
          </ac:spMkLst>
        </pc:spChg>
        <pc:spChg chg="add mod">
          <ac:chgData name="ゲスト ユーザー" userId="" providerId="Windows Live" clId="Web-{1FDA89EA-1AEC-4B8A-A395-F1B09F637660}" dt="2021-04-03T08:48:44.618" v="486" actId="20577"/>
          <ac:spMkLst>
            <pc:docMk/>
            <pc:sldMk cId="3369891257" sldId="395"/>
            <ac:spMk id="13" creationId="{099958F0-2689-4A42-91E6-698E75DC2B6B}"/>
          </ac:spMkLst>
        </pc:spChg>
        <pc:spChg chg="add mod">
          <ac:chgData name="ゲスト ユーザー" userId="" providerId="Windows Live" clId="Web-{1FDA89EA-1AEC-4B8A-A395-F1B09F637660}" dt="2021-04-03T08:46:44.694" v="446" actId="20577"/>
          <ac:spMkLst>
            <pc:docMk/>
            <pc:sldMk cId="3369891257" sldId="395"/>
            <ac:spMk id="17" creationId="{6EF1543E-400F-4276-A5DA-DE065619B713}"/>
          </ac:spMkLst>
        </pc:spChg>
        <pc:spChg chg="add mod">
          <ac:chgData name="ゲスト ユーザー" userId="" providerId="Windows Live" clId="Web-{1FDA89EA-1AEC-4B8A-A395-F1B09F637660}" dt="2021-04-03T08:49:57.322" v="516" actId="1076"/>
          <ac:spMkLst>
            <pc:docMk/>
            <pc:sldMk cId="3369891257" sldId="395"/>
            <ac:spMk id="20" creationId="{F10D89DF-7C17-42E4-9DEC-3C8B1F1111EF}"/>
          </ac:spMkLst>
        </pc:spChg>
        <pc:spChg chg="add mod">
          <ac:chgData name="ゲスト ユーザー" userId="" providerId="Windows Live" clId="Web-{1FDA89EA-1AEC-4B8A-A395-F1B09F637660}" dt="2021-04-03T08:51:15.198" v="546" actId="1076"/>
          <ac:spMkLst>
            <pc:docMk/>
            <pc:sldMk cId="3369891257" sldId="395"/>
            <ac:spMk id="21" creationId="{8D69CF63-96DE-440E-9EAE-5C8094AEEA18}"/>
          </ac:spMkLst>
        </pc:spChg>
        <pc:spChg chg="add mod">
          <ac:chgData name="ゲスト ユーザー" userId="" providerId="Windows Live" clId="Web-{1FDA89EA-1AEC-4B8A-A395-F1B09F637660}" dt="2021-04-03T08:49:20.368" v="500" actId="20577"/>
          <ac:spMkLst>
            <pc:docMk/>
            <pc:sldMk cId="3369891257" sldId="395"/>
            <ac:spMk id="22" creationId="{6CDB08D9-1579-40B0-92ED-F1204A6201F7}"/>
          </ac:spMkLst>
        </pc:spChg>
        <pc:spChg chg="add mod">
          <ac:chgData name="ゲスト ユーザー" userId="" providerId="Windows Live" clId="Web-{1FDA89EA-1AEC-4B8A-A395-F1B09F637660}" dt="2021-04-03T08:49:33.306" v="505" actId="20577"/>
          <ac:spMkLst>
            <pc:docMk/>
            <pc:sldMk cId="3369891257" sldId="395"/>
            <ac:spMk id="23" creationId="{3BCDF3F5-70D9-431F-AF71-12FE2B58C737}"/>
          </ac:spMkLst>
        </pc:spChg>
        <pc:spChg chg="add mod">
          <ac:chgData name="ゲスト ユーザー" userId="" providerId="Windows Live" clId="Web-{1FDA89EA-1AEC-4B8A-A395-F1B09F637660}" dt="2021-04-03T08:49:50.369" v="515" actId="20577"/>
          <ac:spMkLst>
            <pc:docMk/>
            <pc:sldMk cId="3369891257" sldId="395"/>
            <ac:spMk id="24" creationId="{98E66EDE-4DA3-435F-A667-F7F026A82FFE}"/>
          </ac:spMkLst>
        </pc:spChg>
        <pc:spChg chg="add mod">
          <ac:chgData name="ゲスト ユーザー" userId="" providerId="Windows Live" clId="Web-{1FDA89EA-1AEC-4B8A-A395-F1B09F637660}" dt="2021-04-03T08:50:33.244" v="529" actId="20577"/>
          <ac:spMkLst>
            <pc:docMk/>
            <pc:sldMk cId="3369891257" sldId="395"/>
            <ac:spMk id="25" creationId="{D5D51F57-78A6-4BFA-BE7E-FA3F91B7F4B9}"/>
          </ac:spMkLst>
        </pc:spChg>
        <pc:spChg chg="add mod">
          <ac:chgData name="ゲスト ユーザー" userId="" providerId="Windows Live" clId="Web-{1FDA89EA-1AEC-4B8A-A395-F1B09F637660}" dt="2021-04-03T08:50:26.713" v="524" actId="1076"/>
          <ac:spMkLst>
            <pc:docMk/>
            <pc:sldMk cId="3369891257" sldId="395"/>
            <ac:spMk id="26" creationId="{7CE06785-E0EC-45B1-9C4B-0C3C54891590}"/>
          </ac:spMkLst>
        </pc:spChg>
        <pc:spChg chg="add mod">
          <ac:chgData name="ゲスト ユーザー" userId="" providerId="Windows Live" clId="Web-{1FDA89EA-1AEC-4B8A-A395-F1B09F637660}" dt="2021-04-03T08:50:42.807" v="534" actId="20577"/>
          <ac:spMkLst>
            <pc:docMk/>
            <pc:sldMk cId="3369891257" sldId="395"/>
            <ac:spMk id="27" creationId="{C08204D5-E301-4319-B5FC-BA5FE71E13AA}"/>
          </ac:spMkLst>
        </pc:spChg>
        <pc:spChg chg="add mod">
          <ac:chgData name="ゲスト ユーザー" userId="" providerId="Windows Live" clId="Web-{1FDA89EA-1AEC-4B8A-A395-F1B09F637660}" dt="2021-04-03T08:50:56.682" v="538" actId="1076"/>
          <ac:spMkLst>
            <pc:docMk/>
            <pc:sldMk cId="3369891257" sldId="395"/>
            <ac:spMk id="28" creationId="{E3C74C9B-7542-4A43-9314-BADEB2F03A84}"/>
          </ac:spMkLst>
        </pc:spChg>
        <pc:spChg chg="add mod">
          <ac:chgData name="ゲスト ユーザー" userId="" providerId="Windows Live" clId="Web-{1FDA89EA-1AEC-4B8A-A395-F1B09F637660}" dt="2021-04-03T08:51:11.683" v="545" actId="1076"/>
          <ac:spMkLst>
            <pc:docMk/>
            <pc:sldMk cId="3369891257" sldId="395"/>
            <ac:spMk id="29" creationId="{802B2D07-F5FB-4CC4-ACD3-2578BF08733B}"/>
          </ac:spMkLst>
        </pc:spChg>
        <pc:spChg chg="add mod">
          <ac:chgData name="ゲスト ユーザー" userId="" providerId="Windows Live" clId="Web-{1FDA89EA-1AEC-4B8A-A395-F1B09F637660}" dt="2021-04-03T08:51:26.230" v="553" actId="20577"/>
          <ac:spMkLst>
            <pc:docMk/>
            <pc:sldMk cId="3369891257" sldId="395"/>
            <ac:spMk id="30" creationId="{5DA49015-EA17-445D-BE04-DE9ECD9D4198}"/>
          </ac:spMkLst>
        </pc:spChg>
        <pc:spChg chg="add mod">
          <ac:chgData name="ゲスト ユーザー" userId="" providerId="Windows Live" clId="Web-{1FDA89EA-1AEC-4B8A-A395-F1B09F637660}" dt="2021-04-03T08:51:44.965" v="556" actId="20577"/>
          <ac:spMkLst>
            <pc:docMk/>
            <pc:sldMk cId="3369891257" sldId="395"/>
            <ac:spMk id="31" creationId="{31935DB9-3FE5-4A23-8FCD-2D98A81F997A}"/>
          </ac:spMkLst>
        </pc:spChg>
      </pc:sldChg>
      <pc:sldChg chg="addSp modSp">
        <pc:chgData name="ゲスト ユーザー" userId="" providerId="Windows Live" clId="Web-{1FDA89EA-1AEC-4B8A-A395-F1B09F637660}" dt="2021-04-03T09:06:42.265" v="901" actId="1076"/>
        <pc:sldMkLst>
          <pc:docMk/>
          <pc:sldMk cId="2227321424" sldId="396"/>
        </pc:sldMkLst>
        <pc:spChg chg="add mod">
          <ac:chgData name="ゲスト ユーザー" userId="" providerId="Windows Live" clId="Web-{1FDA89EA-1AEC-4B8A-A395-F1B09F637660}" dt="2021-04-03T08:43:58.223" v="375" actId="20577"/>
          <ac:spMkLst>
            <pc:docMk/>
            <pc:sldMk cId="2227321424" sldId="396"/>
            <ac:spMk id="5" creationId="{5B2EB0DF-0317-4757-BF07-C155112191CD}"/>
          </ac:spMkLst>
        </pc:spChg>
        <pc:spChg chg="mod">
          <ac:chgData name="ゲスト ユーザー" userId="" providerId="Windows Live" clId="Web-{1FDA89EA-1AEC-4B8A-A395-F1B09F637660}" dt="2021-04-03T09:06:25.218" v="897" actId="20577"/>
          <ac:spMkLst>
            <pc:docMk/>
            <pc:sldMk cId="2227321424" sldId="396"/>
            <ac:spMk id="8" creationId="{B5C09F02-D1B7-4305-B8EB-C6C275E89D27}"/>
          </ac:spMkLst>
        </pc:spChg>
        <pc:spChg chg="add mod">
          <ac:chgData name="ゲスト ユーザー" userId="" providerId="Windows Live" clId="Web-{1FDA89EA-1AEC-4B8A-A395-F1B09F637660}" dt="2021-04-03T09:05:55.593" v="878" actId="20577"/>
          <ac:spMkLst>
            <pc:docMk/>
            <pc:sldMk cId="2227321424" sldId="396"/>
            <ac:spMk id="9" creationId="{98CFBC97-27AA-4B9F-9A19-DF54E305C02B}"/>
          </ac:spMkLst>
        </pc:spChg>
        <pc:spChg chg="add mod">
          <ac:chgData name="ゲスト ユーザー" userId="" providerId="Windows Live" clId="Web-{1FDA89EA-1AEC-4B8A-A395-F1B09F637660}" dt="2021-04-03T08:44:08.582" v="379" actId="1076"/>
          <ac:spMkLst>
            <pc:docMk/>
            <pc:sldMk cId="2227321424" sldId="396"/>
            <ac:spMk id="13" creationId="{CAF51BF6-60DC-4644-B9AF-BA3DF33F2D1A}"/>
          </ac:spMkLst>
        </pc:spChg>
        <pc:spChg chg="add mod">
          <ac:chgData name="ゲスト ユーザー" userId="" providerId="Windows Live" clId="Web-{1FDA89EA-1AEC-4B8A-A395-F1B09F637660}" dt="2021-04-03T09:06:10.077" v="889" actId="1076"/>
          <ac:spMkLst>
            <pc:docMk/>
            <pc:sldMk cId="2227321424" sldId="396"/>
            <ac:spMk id="15" creationId="{A0290F6C-2D25-4248-8A02-B83E79D8FCDE}"/>
          </ac:spMkLst>
        </pc:spChg>
        <pc:spChg chg="add mod">
          <ac:chgData name="ゲスト ユーザー" userId="" providerId="Windows Live" clId="Web-{1FDA89EA-1AEC-4B8A-A395-F1B09F637660}" dt="2021-04-03T09:06:19.734" v="896" actId="20577"/>
          <ac:spMkLst>
            <pc:docMk/>
            <pc:sldMk cId="2227321424" sldId="396"/>
            <ac:spMk id="16" creationId="{1F20CFC0-A834-497D-89FA-9FAB634FD3DE}"/>
          </ac:spMkLst>
        </pc:spChg>
        <pc:spChg chg="add mod">
          <ac:chgData name="ゲスト ユーザー" userId="" providerId="Windows Live" clId="Web-{1FDA89EA-1AEC-4B8A-A395-F1B09F637660}" dt="2021-04-03T09:06:33.828" v="899" actId="1076"/>
          <ac:spMkLst>
            <pc:docMk/>
            <pc:sldMk cId="2227321424" sldId="396"/>
            <ac:spMk id="17" creationId="{8082A9FD-B32F-412A-B908-C8E1D78C9051}"/>
          </ac:spMkLst>
        </pc:spChg>
        <pc:spChg chg="add mod">
          <ac:chgData name="ゲスト ユーザー" userId="" providerId="Windows Live" clId="Web-{1FDA89EA-1AEC-4B8A-A395-F1B09F637660}" dt="2021-04-03T09:06:42.265" v="901" actId="1076"/>
          <ac:spMkLst>
            <pc:docMk/>
            <pc:sldMk cId="2227321424" sldId="396"/>
            <ac:spMk id="18" creationId="{2F719068-04B5-493E-93CF-6BE5F6C16DE1}"/>
          </ac:spMkLst>
        </pc:spChg>
      </pc:sldChg>
      <pc:sldChg chg="addSp modSp">
        <pc:chgData name="ゲスト ユーザー" userId="" providerId="Windows Live" clId="Web-{1FDA89EA-1AEC-4B8A-A395-F1B09F637660}" dt="2021-04-03T09:05:42.249" v="873" actId="20577"/>
        <pc:sldMkLst>
          <pc:docMk/>
          <pc:sldMk cId="3514552921" sldId="397"/>
        </pc:sldMkLst>
        <pc:spChg chg="mod">
          <ac:chgData name="ゲスト ユーザー" userId="" providerId="Windows Live" clId="Web-{1FDA89EA-1AEC-4B8A-A395-F1B09F637660}" dt="2021-04-03T09:03:27.012" v="809" actId="20577"/>
          <ac:spMkLst>
            <pc:docMk/>
            <pc:sldMk cId="3514552921" sldId="397"/>
            <ac:spMk id="3" creationId="{3CB21E07-D58C-456C-86C7-C3C437854117}"/>
          </ac:spMkLst>
        </pc:spChg>
        <pc:spChg chg="add mod">
          <ac:chgData name="ゲスト ユーザー" userId="" providerId="Windows Live" clId="Web-{1FDA89EA-1AEC-4B8A-A395-F1B09F637660}" dt="2021-04-03T08:44:22.629" v="384" actId="20577"/>
          <ac:spMkLst>
            <pc:docMk/>
            <pc:sldMk cId="3514552921" sldId="397"/>
            <ac:spMk id="5" creationId="{A5478411-DA3A-47E2-B5FF-1F9A6F2ED5FF}"/>
          </ac:spMkLst>
        </pc:spChg>
        <pc:spChg chg="add mod">
          <ac:chgData name="ゲスト ユーザー" userId="" providerId="Windows Live" clId="Web-{1FDA89EA-1AEC-4B8A-A395-F1B09F637660}" dt="2021-04-03T09:03:01.277" v="803" actId="1076"/>
          <ac:spMkLst>
            <pc:docMk/>
            <pc:sldMk cId="3514552921" sldId="397"/>
            <ac:spMk id="10" creationId="{6B2D1DB1-683A-4685-B8F6-77F9682CACB5}"/>
          </ac:spMkLst>
        </pc:spChg>
        <pc:spChg chg="add mod">
          <ac:chgData name="ゲスト ユーザー" userId="" providerId="Windows Live" clId="Web-{1FDA89EA-1AEC-4B8A-A395-F1B09F637660}" dt="2021-04-03T08:44:32.427" v="388" actId="1076"/>
          <ac:spMkLst>
            <pc:docMk/>
            <pc:sldMk cId="3514552921" sldId="397"/>
            <ac:spMk id="13" creationId="{BF2A5528-C283-475B-AE3F-1D962AEF7A18}"/>
          </ac:spMkLst>
        </pc:spChg>
        <pc:spChg chg="add mod">
          <ac:chgData name="ゲスト ユーザー" userId="" providerId="Windows Live" clId="Web-{1FDA89EA-1AEC-4B8A-A395-F1B09F637660}" dt="2021-04-03T09:03:01.277" v="804" actId="1076"/>
          <ac:spMkLst>
            <pc:docMk/>
            <pc:sldMk cId="3514552921" sldId="397"/>
            <ac:spMk id="15" creationId="{CD98B7E4-8CE3-4DF6-94B8-128FA209FCE1}"/>
          </ac:spMkLst>
        </pc:spChg>
        <pc:spChg chg="add mod">
          <ac:chgData name="ゲスト ユーザー" userId="" providerId="Windows Live" clId="Web-{1FDA89EA-1AEC-4B8A-A395-F1B09F637660}" dt="2021-04-03T09:03:15.308" v="806" actId="1076"/>
          <ac:spMkLst>
            <pc:docMk/>
            <pc:sldMk cId="3514552921" sldId="397"/>
            <ac:spMk id="16" creationId="{354B314B-9440-4860-9C88-CB37A032E47B}"/>
          </ac:spMkLst>
        </pc:spChg>
        <pc:spChg chg="add mod">
          <ac:chgData name="ゲスト ユーザー" userId="" providerId="Windows Live" clId="Web-{1FDA89EA-1AEC-4B8A-A395-F1B09F637660}" dt="2021-04-03T09:03:11.152" v="805" actId="1076"/>
          <ac:spMkLst>
            <pc:docMk/>
            <pc:sldMk cId="3514552921" sldId="397"/>
            <ac:spMk id="17" creationId="{BC9E539F-663D-4E8D-9093-6291B73C4640}"/>
          </ac:spMkLst>
        </pc:spChg>
        <pc:spChg chg="add mod">
          <ac:chgData name="ゲスト ユーザー" userId="" providerId="Windows Live" clId="Web-{1FDA89EA-1AEC-4B8A-A395-F1B09F637660}" dt="2021-04-03T09:03:43.668" v="813" actId="20577"/>
          <ac:spMkLst>
            <pc:docMk/>
            <pc:sldMk cId="3514552921" sldId="397"/>
            <ac:spMk id="18" creationId="{0A4D6261-3A46-4B5C-B533-F301F3A32E84}"/>
          </ac:spMkLst>
        </pc:spChg>
        <pc:spChg chg="add mod">
          <ac:chgData name="ゲスト ユーザー" userId="" providerId="Windows Live" clId="Web-{1FDA89EA-1AEC-4B8A-A395-F1B09F637660}" dt="2021-04-03T09:03:54.606" v="822" actId="20577"/>
          <ac:spMkLst>
            <pc:docMk/>
            <pc:sldMk cId="3514552921" sldId="397"/>
            <ac:spMk id="19" creationId="{E10CC1C0-C97B-4B0D-BB06-6B602DB0D027}"/>
          </ac:spMkLst>
        </pc:spChg>
        <pc:spChg chg="add mod">
          <ac:chgData name="ゲスト ユーザー" userId="" providerId="Windows Live" clId="Web-{1FDA89EA-1AEC-4B8A-A395-F1B09F637660}" dt="2021-04-03T09:04:04.903" v="827" actId="20577"/>
          <ac:spMkLst>
            <pc:docMk/>
            <pc:sldMk cId="3514552921" sldId="397"/>
            <ac:spMk id="20" creationId="{6D79CDE6-DF2D-4192-9C7F-70B29F3A714B}"/>
          </ac:spMkLst>
        </pc:spChg>
        <pc:spChg chg="add mod">
          <ac:chgData name="ゲスト ユーザー" userId="" providerId="Windows Live" clId="Web-{1FDA89EA-1AEC-4B8A-A395-F1B09F637660}" dt="2021-04-03T09:04:32.560" v="834" actId="1076"/>
          <ac:spMkLst>
            <pc:docMk/>
            <pc:sldMk cId="3514552921" sldId="397"/>
            <ac:spMk id="21" creationId="{6B677465-5020-43F7-B900-1A0EF1C3DDED}"/>
          </ac:spMkLst>
        </pc:spChg>
        <pc:spChg chg="add mod">
          <ac:chgData name="ゲスト ユーザー" userId="" providerId="Windows Live" clId="Web-{1FDA89EA-1AEC-4B8A-A395-F1B09F637660}" dt="2021-04-03T09:04:43.107" v="836" actId="1076"/>
          <ac:spMkLst>
            <pc:docMk/>
            <pc:sldMk cId="3514552921" sldId="397"/>
            <ac:spMk id="22" creationId="{ECC40EBF-BB46-4471-A519-EEEAAEE42336}"/>
          </ac:spMkLst>
        </pc:spChg>
        <pc:spChg chg="add mod">
          <ac:chgData name="ゲスト ユーザー" userId="" providerId="Windows Live" clId="Web-{1FDA89EA-1AEC-4B8A-A395-F1B09F637660}" dt="2021-04-03T09:04:55.529" v="845" actId="20577"/>
          <ac:spMkLst>
            <pc:docMk/>
            <pc:sldMk cId="3514552921" sldId="397"/>
            <ac:spMk id="23" creationId="{3DD47320-FD49-43E4-B5A7-16EE495098F0}"/>
          </ac:spMkLst>
        </pc:spChg>
        <pc:spChg chg="add mod">
          <ac:chgData name="ゲスト ユーザー" userId="" providerId="Windows Live" clId="Web-{1FDA89EA-1AEC-4B8A-A395-F1B09F637660}" dt="2021-04-03T09:05:07.420" v="856" actId="20577"/>
          <ac:spMkLst>
            <pc:docMk/>
            <pc:sldMk cId="3514552921" sldId="397"/>
            <ac:spMk id="24" creationId="{B23B4249-54EC-45C4-A623-34320BA41D45}"/>
          </ac:spMkLst>
        </pc:spChg>
        <pc:spChg chg="add mod">
          <ac:chgData name="ゲスト ユーザー" userId="" providerId="Windows Live" clId="Web-{1FDA89EA-1AEC-4B8A-A395-F1B09F637660}" dt="2021-04-03T09:05:25.905" v="861" actId="1076"/>
          <ac:spMkLst>
            <pc:docMk/>
            <pc:sldMk cId="3514552921" sldId="397"/>
            <ac:spMk id="25" creationId="{86E712AA-DDA5-45A3-A0B0-6C9AF165D040}"/>
          </ac:spMkLst>
        </pc:spChg>
        <pc:spChg chg="add mod">
          <ac:chgData name="ゲスト ユーザー" userId="" providerId="Windows Live" clId="Web-{1FDA89EA-1AEC-4B8A-A395-F1B09F637660}" dt="2021-04-03T09:05:42.249" v="873" actId="20577"/>
          <ac:spMkLst>
            <pc:docMk/>
            <pc:sldMk cId="3514552921" sldId="397"/>
            <ac:spMk id="26" creationId="{CDF35E48-C5D6-44D2-9BE5-622458BDE8AC}"/>
          </ac:spMkLst>
        </pc:spChg>
      </pc:sldChg>
      <pc:sldChg chg="addSp delSp modSp">
        <pc:chgData name="ゲスト ユーザー" userId="" providerId="Windows Live" clId="Web-{1FDA89EA-1AEC-4B8A-A395-F1B09F637660}" dt="2021-04-03T09:00:22.821" v="755"/>
        <pc:sldMkLst>
          <pc:docMk/>
          <pc:sldMk cId="3602866331" sldId="398"/>
        </pc:sldMkLst>
        <pc:spChg chg="mod">
          <ac:chgData name="ゲスト ユーザー" userId="" providerId="Windows Live" clId="Web-{1FDA89EA-1AEC-4B8A-A395-F1B09F637660}" dt="2021-04-03T08:56:34.672" v="684" actId="14100"/>
          <ac:spMkLst>
            <pc:docMk/>
            <pc:sldMk cId="3602866331" sldId="398"/>
            <ac:spMk id="3" creationId="{3CB21E07-D58C-456C-86C7-C3C437854117}"/>
          </ac:spMkLst>
        </pc:spChg>
        <pc:spChg chg="mod">
          <ac:chgData name="ゲスト ユーザー" userId="" providerId="Windows Live" clId="Web-{1FDA89EA-1AEC-4B8A-A395-F1B09F637660}" dt="2021-04-03T08:56:29.078" v="682" actId="14100"/>
          <ac:spMkLst>
            <pc:docMk/>
            <pc:sldMk cId="3602866331" sldId="398"/>
            <ac:spMk id="4" creationId="{83B0A878-393B-46A3-903D-A7B604038F61}"/>
          </ac:spMkLst>
        </pc:spChg>
        <pc:spChg chg="add mod">
          <ac:chgData name="ゲスト ユーザー" userId="" providerId="Windows Live" clId="Web-{1FDA89EA-1AEC-4B8A-A395-F1B09F637660}" dt="2021-04-03T08:45:11.490" v="396" actId="1076"/>
          <ac:spMkLst>
            <pc:docMk/>
            <pc:sldMk cId="3602866331" sldId="398"/>
            <ac:spMk id="7" creationId="{FB24491F-3308-4F86-8CD6-82BF971F3F5A}"/>
          </ac:spMkLst>
        </pc:spChg>
        <pc:spChg chg="add mod">
          <ac:chgData name="ゲスト ユーザー" userId="" providerId="Windows Live" clId="Web-{1FDA89EA-1AEC-4B8A-A395-F1B09F637660}" dt="2021-04-03T08:56:58" v="695" actId="1076"/>
          <ac:spMkLst>
            <pc:docMk/>
            <pc:sldMk cId="3602866331" sldId="398"/>
            <ac:spMk id="8" creationId="{55D7683D-D76D-4200-BAF0-150D2F6B1665}"/>
          </ac:spMkLst>
        </pc:spChg>
        <pc:spChg chg="add mod">
          <ac:chgData name="ゲスト ユーザー" userId="" providerId="Windows Live" clId="Web-{1FDA89EA-1AEC-4B8A-A395-F1B09F637660}" dt="2021-04-03T08:45:18.474" v="399" actId="20577"/>
          <ac:spMkLst>
            <pc:docMk/>
            <pc:sldMk cId="3602866331" sldId="398"/>
            <ac:spMk id="12" creationId="{4142CF1B-D8CA-47A2-B9B2-EC775DC6D16E}"/>
          </ac:spMkLst>
        </pc:spChg>
        <pc:spChg chg="add mod">
          <ac:chgData name="ゲスト ユーザー" userId="" providerId="Windows Live" clId="Web-{1FDA89EA-1AEC-4B8A-A395-F1B09F637660}" dt="2021-04-03T08:45:29.240" v="403" actId="1076"/>
          <ac:spMkLst>
            <pc:docMk/>
            <pc:sldMk cId="3602866331" sldId="398"/>
            <ac:spMk id="13" creationId="{B8037A14-627C-4149-83B6-7B7EE186E2E2}"/>
          </ac:spMkLst>
        </pc:spChg>
        <pc:spChg chg="add mod">
          <ac:chgData name="ゲスト ユーザー" userId="" providerId="Windows Live" clId="Web-{1FDA89EA-1AEC-4B8A-A395-F1B09F637660}" dt="2021-04-03T08:45:38.006" v="407" actId="20577"/>
          <ac:spMkLst>
            <pc:docMk/>
            <pc:sldMk cId="3602866331" sldId="398"/>
            <ac:spMk id="14" creationId="{325D230A-90CD-42B9-A305-E3A77223DA10}"/>
          </ac:spMkLst>
        </pc:spChg>
        <pc:spChg chg="add mod">
          <ac:chgData name="ゲスト ユーザー" userId="" providerId="Windows Live" clId="Web-{1FDA89EA-1AEC-4B8A-A395-F1B09F637660}" dt="2021-04-03T08:57:14.047" v="703" actId="20577"/>
          <ac:spMkLst>
            <pc:docMk/>
            <pc:sldMk cId="3602866331" sldId="398"/>
            <ac:spMk id="17" creationId="{6B1588B2-9C9B-481E-896C-B20FAE14E673}"/>
          </ac:spMkLst>
        </pc:spChg>
        <pc:spChg chg="add mod">
          <ac:chgData name="ゲスト ユーザー" userId="" providerId="Windows Live" clId="Web-{1FDA89EA-1AEC-4B8A-A395-F1B09F637660}" dt="2021-04-03T08:57:22.032" v="706" actId="20577"/>
          <ac:spMkLst>
            <pc:docMk/>
            <pc:sldMk cId="3602866331" sldId="398"/>
            <ac:spMk id="18" creationId="{3F52E6A0-D03E-4AD1-922A-899F130F72A8}"/>
          </ac:spMkLst>
        </pc:spChg>
        <pc:spChg chg="add mod">
          <ac:chgData name="ゲスト ユーザー" userId="" providerId="Windows Live" clId="Web-{1FDA89EA-1AEC-4B8A-A395-F1B09F637660}" dt="2021-04-03T08:57:32.344" v="709" actId="20577"/>
          <ac:spMkLst>
            <pc:docMk/>
            <pc:sldMk cId="3602866331" sldId="398"/>
            <ac:spMk id="19" creationId="{FDA1BCF2-B4EF-4C43-A2E5-B90AB5833DCD}"/>
          </ac:spMkLst>
        </pc:spChg>
        <pc:spChg chg="add mod">
          <ac:chgData name="ゲスト ユーザー" userId="" providerId="Windows Live" clId="Web-{1FDA89EA-1AEC-4B8A-A395-F1B09F637660}" dt="2021-04-03T08:57:45.970" v="713" actId="20577"/>
          <ac:spMkLst>
            <pc:docMk/>
            <pc:sldMk cId="3602866331" sldId="398"/>
            <ac:spMk id="20" creationId="{FE7ECE2A-A026-4C83-90B8-AFF66ACE276E}"/>
          </ac:spMkLst>
        </pc:spChg>
        <pc:spChg chg="add mod">
          <ac:chgData name="ゲスト ユーザー" userId="" providerId="Windows Live" clId="Web-{1FDA89EA-1AEC-4B8A-A395-F1B09F637660}" dt="2021-04-03T08:57:58.001" v="722" actId="20577"/>
          <ac:spMkLst>
            <pc:docMk/>
            <pc:sldMk cId="3602866331" sldId="398"/>
            <ac:spMk id="21" creationId="{8ED4DB2E-68A4-4610-A0C5-2D9A807FB1F8}"/>
          </ac:spMkLst>
        </pc:spChg>
        <pc:spChg chg="add mod">
          <ac:chgData name="ゲスト ユーザー" userId="" providerId="Windows Live" clId="Web-{1FDA89EA-1AEC-4B8A-A395-F1B09F637660}" dt="2021-04-03T08:59:59.992" v="728" actId="1076"/>
          <ac:spMkLst>
            <pc:docMk/>
            <pc:sldMk cId="3602866331" sldId="398"/>
            <ac:spMk id="22" creationId="{C4926979-6DC2-4F33-B2BD-7B8F8652B9C2}"/>
          </ac:spMkLst>
        </pc:spChg>
        <pc:spChg chg="add del">
          <ac:chgData name="ゲスト ユーザー" userId="" providerId="Windows Live" clId="Web-{1FDA89EA-1AEC-4B8A-A395-F1B09F637660}" dt="2021-04-03T09:00:22.821" v="755"/>
          <ac:spMkLst>
            <pc:docMk/>
            <pc:sldMk cId="3602866331" sldId="398"/>
            <ac:spMk id="23" creationId="{215AED13-D0EC-4415-9D32-685998DB36F0}"/>
          </ac:spMkLst>
        </pc:spChg>
        <pc:spChg chg="add del">
          <ac:chgData name="ゲスト ユーザー" userId="" providerId="Windows Live" clId="Web-{1FDA89EA-1AEC-4B8A-A395-F1B09F637660}" dt="2021-04-03T09:00:19.680" v="754"/>
          <ac:spMkLst>
            <pc:docMk/>
            <pc:sldMk cId="3602866331" sldId="398"/>
            <ac:spMk id="24" creationId="{E2B508FB-1845-4FE1-BDF4-E1E7DF94839C}"/>
          </ac:spMkLst>
        </pc:spChg>
        <pc:spChg chg="add del">
          <ac:chgData name="ゲスト ユーザー" userId="" providerId="Windows Live" clId="Web-{1FDA89EA-1AEC-4B8A-A395-F1B09F637660}" dt="2021-04-03T09:00:16.024" v="753"/>
          <ac:spMkLst>
            <pc:docMk/>
            <pc:sldMk cId="3602866331" sldId="398"/>
            <ac:spMk id="25" creationId="{DDE89F40-1127-42AA-84CD-1CAC39332212}"/>
          </ac:spMkLst>
        </pc:spChg>
        <pc:spChg chg="add del">
          <ac:chgData name="ゲスト ユーザー" userId="" providerId="Windows Live" clId="Web-{1FDA89EA-1AEC-4B8A-A395-F1B09F637660}" dt="2021-04-03T09:00:13.399" v="752"/>
          <ac:spMkLst>
            <pc:docMk/>
            <pc:sldMk cId="3602866331" sldId="398"/>
            <ac:spMk id="26" creationId="{C4CD1662-A19A-451A-A16F-0102EE6200F6}"/>
          </ac:spMkLst>
        </pc:spChg>
        <pc:spChg chg="add del">
          <ac:chgData name="ゲスト ユーザー" userId="" providerId="Windows Live" clId="Web-{1FDA89EA-1AEC-4B8A-A395-F1B09F637660}" dt="2021-04-03T09:00:11.165" v="751"/>
          <ac:spMkLst>
            <pc:docMk/>
            <pc:sldMk cId="3602866331" sldId="398"/>
            <ac:spMk id="27" creationId="{3E485710-2FAD-4B54-B80B-1F7452F7B0FC}"/>
          </ac:spMkLst>
        </pc:spChg>
        <pc:spChg chg="add mod">
          <ac:chgData name="ゲスト ユーザー" userId="" providerId="Windows Live" clId="Web-{1FDA89EA-1AEC-4B8A-A395-F1B09F637660}" dt="2021-04-03T09:00:00.508" v="737" actId="20577"/>
          <ac:spMkLst>
            <pc:docMk/>
            <pc:sldMk cId="3602866331" sldId="398"/>
            <ac:spMk id="28" creationId="{C61958C7-767F-499C-9A9B-308F22A07B07}"/>
          </ac:spMkLst>
        </pc:spChg>
        <pc:spChg chg="add mod">
          <ac:chgData name="ゲスト ユーザー" userId="" providerId="Windows Live" clId="Web-{1FDA89EA-1AEC-4B8A-A395-F1B09F637660}" dt="2021-04-03T09:00:00.758" v="742" actId="20577"/>
          <ac:spMkLst>
            <pc:docMk/>
            <pc:sldMk cId="3602866331" sldId="398"/>
            <ac:spMk id="29" creationId="{D9E8E7B8-E977-4840-A766-C7D38FDEE894}"/>
          </ac:spMkLst>
        </pc:spChg>
        <pc:spChg chg="add">
          <ac:chgData name="ゲスト ユーザー" userId="" providerId="Windows Live" clId="Web-{1FDA89EA-1AEC-4B8A-A395-F1B09F637660}" dt="2021-04-03T09:00:00.821" v="743"/>
          <ac:spMkLst>
            <pc:docMk/>
            <pc:sldMk cId="3602866331" sldId="398"/>
            <ac:spMk id="30" creationId="{C2644F13-D147-483B-B0AD-E50F7A5CE6D0}"/>
          </ac:spMkLst>
        </pc:spChg>
        <pc:spChg chg="add del">
          <ac:chgData name="ゲスト ユーザー" userId="" providerId="Windows Live" clId="Web-{1FDA89EA-1AEC-4B8A-A395-F1B09F637660}" dt="2021-04-03T09:00:06.586" v="750"/>
          <ac:spMkLst>
            <pc:docMk/>
            <pc:sldMk cId="3602866331" sldId="398"/>
            <ac:spMk id="31" creationId="{B238A5FC-1FF4-438A-8337-21F55E706904}"/>
          </ac:spMkLst>
        </pc:spChg>
        <pc:spChg chg="add mod">
          <ac:chgData name="ゲスト ユーザー" userId="" providerId="Windows Live" clId="Web-{1FDA89EA-1AEC-4B8A-A395-F1B09F637660}" dt="2021-04-03T09:00:01.321" v="749" actId="20577"/>
          <ac:spMkLst>
            <pc:docMk/>
            <pc:sldMk cId="3602866331" sldId="398"/>
            <ac:spMk id="32" creationId="{0836A0FA-AE5C-467A-B3E5-BE7A74E2761B}"/>
          </ac:spMkLst>
        </pc:spChg>
        <pc:picChg chg="mod">
          <ac:chgData name="ゲスト ユーザー" userId="" providerId="Windows Live" clId="Web-{1FDA89EA-1AEC-4B8A-A395-F1B09F637660}" dt="2021-04-03T08:56:25.187" v="681" actId="1076"/>
          <ac:picMkLst>
            <pc:docMk/>
            <pc:sldMk cId="3602866331" sldId="398"/>
            <ac:picMk id="2" creationId="{D1AB2A08-D781-4CAE-98EC-39746D9F1FFA}"/>
          </ac:picMkLst>
        </pc:picChg>
      </pc:sldChg>
      <pc:sldChg chg="addSp modSp">
        <pc:chgData name="ゲスト ユーザー" userId="" providerId="Windows Live" clId="Web-{1FDA89EA-1AEC-4B8A-A395-F1B09F637660}" dt="2021-04-03T09:01:46.744" v="782" actId="1076"/>
        <pc:sldMkLst>
          <pc:docMk/>
          <pc:sldMk cId="1478276692" sldId="399"/>
        </pc:sldMkLst>
        <pc:spChg chg="add mod">
          <ac:chgData name="ゲスト ユーザー" userId="" providerId="Windows Live" clId="Web-{1FDA89EA-1AEC-4B8A-A395-F1B09F637660}" dt="2021-04-03T08:44:57.630" v="392" actId="20577"/>
          <ac:spMkLst>
            <pc:docMk/>
            <pc:sldMk cId="1478276692" sldId="399"/>
            <ac:spMk id="7" creationId="{9AB2D6B9-8BEC-4786-81C4-D2E8CBFC97E6}"/>
          </ac:spMkLst>
        </pc:spChg>
        <pc:spChg chg="add mod">
          <ac:chgData name="ゲスト ユーザー" userId="" providerId="Windows Live" clId="Web-{1FDA89EA-1AEC-4B8A-A395-F1B09F637660}" dt="2021-04-03T09:00:35.681" v="757" actId="1076"/>
          <ac:spMkLst>
            <pc:docMk/>
            <pc:sldMk cId="1478276692" sldId="399"/>
            <ac:spMk id="8" creationId="{F87A2EE3-A278-4A76-B4F8-CA995CDA7FE0}"/>
          </ac:spMkLst>
        </pc:spChg>
        <pc:spChg chg="add mod">
          <ac:chgData name="ゲスト ユーザー" userId="" providerId="Windows Live" clId="Web-{1FDA89EA-1AEC-4B8A-A395-F1B09F637660}" dt="2021-04-03T09:00:46.556" v="767" actId="20577"/>
          <ac:spMkLst>
            <pc:docMk/>
            <pc:sldMk cId="1478276692" sldId="399"/>
            <ac:spMk id="12" creationId="{8B372773-3936-4140-BC59-33DA4DB21F2F}"/>
          </ac:spMkLst>
        </pc:spChg>
        <pc:spChg chg="add mod">
          <ac:chgData name="ゲスト ユーザー" userId="" providerId="Windows Live" clId="Web-{1FDA89EA-1AEC-4B8A-A395-F1B09F637660}" dt="2021-04-03T09:01:15.494" v="769" actId="1076"/>
          <ac:spMkLst>
            <pc:docMk/>
            <pc:sldMk cId="1478276692" sldId="399"/>
            <ac:spMk id="13" creationId="{AA2E49C1-31B8-4BB3-9573-48C45D9DDC48}"/>
          </ac:spMkLst>
        </pc:spChg>
        <pc:spChg chg="add mod">
          <ac:chgData name="ゲスト ユーザー" userId="" providerId="Windows Live" clId="Web-{1FDA89EA-1AEC-4B8A-A395-F1B09F637660}" dt="2021-04-03T09:01:22.213" v="773" actId="20577"/>
          <ac:spMkLst>
            <pc:docMk/>
            <pc:sldMk cId="1478276692" sldId="399"/>
            <ac:spMk id="14" creationId="{35597BD6-CD27-4B30-A8FA-A08175C0C671}"/>
          </ac:spMkLst>
        </pc:spChg>
        <pc:spChg chg="add mod">
          <ac:chgData name="ゲスト ユーザー" userId="" providerId="Windows Live" clId="Web-{1FDA89EA-1AEC-4B8A-A395-F1B09F637660}" dt="2021-04-03T09:01:38.572" v="780" actId="20577"/>
          <ac:spMkLst>
            <pc:docMk/>
            <pc:sldMk cId="1478276692" sldId="399"/>
            <ac:spMk id="15" creationId="{C8A8C2B7-5B6E-436D-8280-2251667A2736}"/>
          </ac:spMkLst>
        </pc:spChg>
        <pc:spChg chg="add mod">
          <ac:chgData name="ゲスト ユーザー" userId="" providerId="Windows Live" clId="Web-{1FDA89EA-1AEC-4B8A-A395-F1B09F637660}" dt="2021-04-03T09:01:46.744" v="782" actId="1076"/>
          <ac:spMkLst>
            <pc:docMk/>
            <pc:sldMk cId="1478276692" sldId="399"/>
            <ac:spMk id="16" creationId="{EE59EC73-4AB4-4305-B286-97C2FABF46FA}"/>
          </ac:spMkLst>
        </pc:spChg>
      </pc:sldChg>
      <pc:sldChg chg="addSp modSp">
        <pc:chgData name="ゲスト ユーザー" userId="" providerId="Windows Live" clId="Web-{1FDA89EA-1AEC-4B8A-A395-F1B09F637660}" dt="2021-04-03T08:55:38.124" v="673" actId="20577"/>
        <pc:sldMkLst>
          <pc:docMk/>
          <pc:sldMk cId="1005707485" sldId="400"/>
        </pc:sldMkLst>
        <pc:spChg chg="add mod">
          <ac:chgData name="ゲスト ユーザー" userId="" providerId="Windows Live" clId="Web-{1FDA89EA-1AEC-4B8A-A395-F1B09F637660}" dt="2021-04-03T08:45:49.709" v="413" actId="1076"/>
          <ac:spMkLst>
            <pc:docMk/>
            <pc:sldMk cId="1005707485" sldId="400"/>
            <ac:spMk id="5" creationId="{0AC8E13B-8268-43DB-BD0B-2CCC6C15F94D}"/>
          </ac:spMkLst>
        </pc:spChg>
        <pc:spChg chg="add mod">
          <ac:chgData name="ゲスト ユーザー" userId="" providerId="Windows Live" clId="Web-{1FDA89EA-1AEC-4B8A-A395-F1B09F637660}" dt="2021-04-03T08:54:30.232" v="633" actId="14100"/>
          <ac:spMkLst>
            <pc:docMk/>
            <pc:sldMk cId="1005707485" sldId="400"/>
            <ac:spMk id="7" creationId="{E25F07EC-7B32-47F6-94E3-CEB185E7BEC8}"/>
          </ac:spMkLst>
        </pc:spChg>
        <pc:spChg chg="add mod">
          <ac:chgData name="ゲスト ユーザー" userId="" providerId="Windows Live" clId="Web-{1FDA89EA-1AEC-4B8A-A395-F1B09F637660}" dt="2021-04-03T08:45:56.928" v="417" actId="20577"/>
          <ac:spMkLst>
            <pc:docMk/>
            <pc:sldMk cId="1005707485" sldId="400"/>
            <ac:spMk id="10" creationId="{D54F35FA-F5A4-42B9-A8BA-2E48FD757F94}"/>
          </ac:spMkLst>
        </pc:spChg>
        <pc:spChg chg="add mod">
          <ac:chgData name="ゲスト ユーザー" userId="" providerId="Windows Live" clId="Web-{1FDA89EA-1AEC-4B8A-A395-F1B09F637660}" dt="2021-04-03T08:54:51.420" v="644" actId="20577"/>
          <ac:spMkLst>
            <pc:docMk/>
            <pc:sldMk cId="1005707485" sldId="400"/>
            <ac:spMk id="13" creationId="{BEEF7443-9EB5-4633-9ED5-69D733FE4552}"/>
          </ac:spMkLst>
        </pc:spChg>
        <pc:spChg chg="add mod">
          <ac:chgData name="ゲスト ユーザー" userId="" providerId="Windows Live" clId="Web-{1FDA89EA-1AEC-4B8A-A395-F1B09F637660}" dt="2021-04-03T08:55:03.248" v="653" actId="20577"/>
          <ac:spMkLst>
            <pc:docMk/>
            <pc:sldMk cId="1005707485" sldId="400"/>
            <ac:spMk id="14" creationId="{08E8DDE7-55EF-49A7-B9D6-5AB9DCC84EB1}"/>
          </ac:spMkLst>
        </pc:spChg>
        <pc:spChg chg="add mod">
          <ac:chgData name="ゲスト ユーザー" userId="" providerId="Windows Live" clId="Web-{1FDA89EA-1AEC-4B8A-A395-F1B09F637660}" dt="2021-04-03T08:55:19.780" v="662" actId="1076"/>
          <ac:spMkLst>
            <pc:docMk/>
            <pc:sldMk cId="1005707485" sldId="400"/>
            <ac:spMk id="15" creationId="{16E5F3EF-1C38-4D78-849D-F6F261F5B798}"/>
          </ac:spMkLst>
        </pc:spChg>
        <pc:spChg chg="add mod">
          <ac:chgData name="ゲスト ユーザー" userId="" providerId="Windows Live" clId="Web-{1FDA89EA-1AEC-4B8A-A395-F1B09F637660}" dt="2021-04-03T08:55:31.202" v="669" actId="1076"/>
          <ac:spMkLst>
            <pc:docMk/>
            <pc:sldMk cId="1005707485" sldId="400"/>
            <ac:spMk id="16" creationId="{3BF4D604-ADE9-4672-B83D-9EB6B58ED63C}"/>
          </ac:spMkLst>
        </pc:spChg>
        <pc:spChg chg="add mod">
          <ac:chgData name="ゲスト ユーザー" userId="" providerId="Windows Live" clId="Web-{1FDA89EA-1AEC-4B8A-A395-F1B09F637660}" dt="2021-04-03T08:55:38.124" v="673" actId="20577"/>
          <ac:spMkLst>
            <pc:docMk/>
            <pc:sldMk cId="1005707485" sldId="400"/>
            <ac:spMk id="17" creationId="{80E0A81E-C8F4-4060-AC96-2AB46A0C8C6B}"/>
          </ac:spMkLst>
        </pc:spChg>
      </pc:sldChg>
      <pc:sldChg chg="addSp modSp">
        <pc:chgData name="ゲスト ユーザー" userId="" providerId="Windows Live" clId="Web-{1FDA89EA-1AEC-4B8A-A395-F1B09F637660}" dt="2021-04-03T08:53:13.216" v="598" actId="20577"/>
        <pc:sldMkLst>
          <pc:docMk/>
          <pc:sldMk cId="3573718358" sldId="401"/>
        </pc:sldMkLst>
        <pc:spChg chg="add mod">
          <ac:chgData name="ゲスト ユーザー" userId="" providerId="Windows Live" clId="Web-{1FDA89EA-1AEC-4B8A-A395-F1B09F637660}" dt="2021-04-03T08:46:13.725" v="428" actId="20577"/>
          <ac:spMkLst>
            <pc:docMk/>
            <pc:sldMk cId="3573718358" sldId="401"/>
            <ac:spMk id="5" creationId="{F46C7508-016E-47B8-83AA-061232264FE0}"/>
          </ac:spMkLst>
        </pc:spChg>
        <pc:spChg chg="add mod">
          <ac:chgData name="ゲスト ユーザー" userId="" providerId="Windows Live" clId="Web-{1FDA89EA-1AEC-4B8A-A395-F1B09F637660}" dt="2021-04-03T08:51:59.793" v="564" actId="20577"/>
          <ac:spMkLst>
            <pc:docMk/>
            <pc:sldMk cId="3573718358" sldId="401"/>
            <ac:spMk id="9" creationId="{5C332ABA-0592-4364-A6AE-AA00A2333003}"/>
          </ac:spMkLst>
        </pc:spChg>
        <pc:spChg chg="add mod">
          <ac:chgData name="ゲスト ユーザー" userId="" providerId="Windows Live" clId="Web-{1FDA89EA-1AEC-4B8A-A395-F1B09F637660}" dt="2021-04-03T08:46:25.569" v="437" actId="20577"/>
          <ac:spMkLst>
            <pc:docMk/>
            <pc:sldMk cId="3573718358" sldId="401"/>
            <ac:spMk id="13" creationId="{8CE87526-EA32-4EAA-B33A-1651D2CA9A97}"/>
          </ac:spMkLst>
        </pc:spChg>
        <pc:spChg chg="add mod">
          <ac:chgData name="ゲスト ユーザー" userId="" providerId="Windows Live" clId="Web-{1FDA89EA-1AEC-4B8A-A395-F1B09F637660}" dt="2021-04-03T08:52:12.215" v="573" actId="20577"/>
          <ac:spMkLst>
            <pc:docMk/>
            <pc:sldMk cId="3573718358" sldId="401"/>
            <ac:spMk id="16" creationId="{1EE9605A-58BB-4F3D-AD47-28507361877A}"/>
          </ac:spMkLst>
        </pc:spChg>
        <pc:spChg chg="add mod">
          <ac:chgData name="ゲスト ユーザー" userId="" providerId="Windows Live" clId="Web-{1FDA89EA-1AEC-4B8A-A395-F1B09F637660}" dt="2021-04-03T08:52:21.777" v="577" actId="20577"/>
          <ac:spMkLst>
            <pc:docMk/>
            <pc:sldMk cId="3573718358" sldId="401"/>
            <ac:spMk id="17" creationId="{D4141865-EA5F-421C-BF8F-9F87B7176261}"/>
          </ac:spMkLst>
        </pc:spChg>
        <pc:spChg chg="add mod">
          <ac:chgData name="ゲスト ユーザー" userId="" providerId="Windows Live" clId="Web-{1FDA89EA-1AEC-4B8A-A395-F1B09F637660}" dt="2021-04-03T08:52:30.199" v="581" actId="20577"/>
          <ac:spMkLst>
            <pc:docMk/>
            <pc:sldMk cId="3573718358" sldId="401"/>
            <ac:spMk id="18" creationId="{8A5D00D4-199A-4A60-8B13-2BF670B18102}"/>
          </ac:spMkLst>
        </pc:spChg>
        <pc:spChg chg="add mod">
          <ac:chgData name="ゲスト ユーザー" userId="" providerId="Windows Live" clId="Web-{1FDA89EA-1AEC-4B8A-A395-F1B09F637660}" dt="2021-04-03T08:52:40.621" v="587" actId="20577"/>
          <ac:spMkLst>
            <pc:docMk/>
            <pc:sldMk cId="3573718358" sldId="401"/>
            <ac:spMk id="19" creationId="{27010FF5-BDC5-41C6-A725-DACC77C30204}"/>
          </ac:spMkLst>
        </pc:spChg>
        <pc:spChg chg="add mod">
          <ac:chgData name="ゲスト ユーザー" userId="" providerId="Windows Live" clId="Web-{1FDA89EA-1AEC-4B8A-A395-F1B09F637660}" dt="2021-04-03T08:52:57.387" v="590" actId="20577"/>
          <ac:spMkLst>
            <pc:docMk/>
            <pc:sldMk cId="3573718358" sldId="401"/>
            <ac:spMk id="20" creationId="{D4DE3004-D5AA-4107-B594-E528DC1E4819}"/>
          </ac:spMkLst>
        </pc:spChg>
        <pc:spChg chg="add mod">
          <ac:chgData name="ゲスト ユーザー" userId="" providerId="Windows Live" clId="Web-{1FDA89EA-1AEC-4B8A-A395-F1B09F637660}" dt="2021-04-03T08:53:05.778" v="593" actId="20577"/>
          <ac:spMkLst>
            <pc:docMk/>
            <pc:sldMk cId="3573718358" sldId="401"/>
            <ac:spMk id="21" creationId="{AC5E8765-496A-491D-BABF-DCF83B8D702B}"/>
          </ac:spMkLst>
        </pc:spChg>
        <pc:spChg chg="add mod">
          <ac:chgData name="ゲスト ユーザー" userId="" providerId="Windows Live" clId="Web-{1FDA89EA-1AEC-4B8A-A395-F1B09F637660}" dt="2021-04-03T08:53:13.216" v="598" actId="20577"/>
          <ac:spMkLst>
            <pc:docMk/>
            <pc:sldMk cId="3573718358" sldId="401"/>
            <ac:spMk id="22" creationId="{2577FE63-CFB7-4668-A982-7A133318904F}"/>
          </ac:spMkLst>
        </pc:spChg>
      </pc:sldChg>
      <pc:sldChg chg="addSp modSp">
        <pc:chgData name="ゲスト ユーザー" userId="" providerId="Windows Live" clId="Web-{1FDA89EA-1AEC-4B8A-A395-F1B09F637660}" dt="2021-04-03T08:30:48.648" v="35" actId="20577"/>
        <pc:sldMkLst>
          <pc:docMk/>
          <pc:sldMk cId="3842264544" sldId="402"/>
        </pc:sldMkLst>
        <pc:spChg chg="add mod">
          <ac:chgData name="ゲスト ユーザー" userId="" providerId="Windows Live" clId="Web-{1FDA89EA-1AEC-4B8A-A395-F1B09F637660}" dt="2021-04-03T08:30:48.648" v="35" actId="20577"/>
          <ac:spMkLst>
            <pc:docMk/>
            <pc:sldMk cId="3842264544" sldId="402"/>
            <ac:spMk id="8" creationId="{856EBED2-E768-46ED-BCF5-AD297B5B6D68}"/>
          </ac:spMkLst>
        </pc:spChg>
      </pc:sldChg>
      <pc:sldChg chg="addSp modSp">
        <pc:chgData name="ゲスト ユーザー" userId="" providerId="Windows Live" clId="Web-{1FDA89EA-1AEC-4B8A-A395-F1B09F637660}" dt="2021-04-03T08:34:46.246" v="148" actId="1076"/>
        <pc:sldMkLst>
          <pc:docMk/>
          <pc:sldMk cId="933237002" sldId="403"/>
        </pc:sldMkLst>
        <pc:spChg chg="add mod">
          <ac:chgData name="ゲスト ユーザー" userId="" providerId="Windows Live" clId="Web-{1FDA89EA-1AEC-4B8A-A395-F1B09F637660}" dt="2021-04-03T08:34:33.152" v="143" actId="1076"/>
          <ac:spMkLst>
            <pc:docMk/>
            <pc:sldMk cId="933237002" sldId="403"/>
            <ac:spMk id="6" creationId="{7E8163A3-0CA8-4204-A4B6-2D615B2B8E56}"/>
          </ac:spMkLst>
        </pc:spChg>
        <pc:spChg chg="add mod">
          <ac:chgData name="ゲスト ユーザー" userId="" providerId="Windows Live" clId="Web-{1FDA89EA-1AEC-4B8A-A395-F1B09F637660}" dt="2021-04-03T08:34:46.246" v="148" actId="1076"/>
          <ac:spMkLst>
            <pc:docMk/>
            <pc:sldMk cId="933237002" sldId="403"/>
            <ac:spMk id="34" creationId="{A924D3AD-2DDA-48D4-9C54-6B0016670173}"/>
          </ac:spMkLst>
        </pc:spChg>
      </pc:sldChg>
      <pc:sldChg chg="addSp modSp">
        <pc:chgData name="ゲスト ユーザー" userId="" providerId="Windows Live" clId="Web-{1FDA89EA-1AEC-4B8A-A395-F1B09F637660}" dt="2021-04-03T08:35:05.887" v="155" actId="1076"/>
        <pc:sldMkLst>
          <pc:docMk/>
          <pc:sldMk cId="724139233" sldId="406"/>
        </pc:sldMkLst>
        <pc:spChg chg="add mod">
          <ac:chgData name="ゲスト ユーザー" userId="" providerId="Windows Live" clId="Web-{1FDA89EA-1AEC-4B8A-A395-F1B09F637660}" dt="2021-04-03T08:35:05.887" v="155" actId="1076"/>
          <ac:spMkLst>
            <pc:docMk/>
            <pc:sldMk cId="724139233" sldId="406"/>
            <ac:spMk id="10" creationId="{B7196993-CA53-4F0D-A315-B909081388E6}"/>
          </ac:spMkLst>
        </pc:spChg>
      </pc:sldChg>
      <pc:sldChg chg="addSp modSp">
        <pc:chgData name="ゲスト ユーザー" userId="" providerId="Windows Live" clId="Web-{1FDA89EA-1AEC-4B8A-A395-F1B09F637660}" dt="2021-04-03T08:35:29.621" v="169" actId="1076"/>
        <pc:sldMkLst>
          <pc:docMk/>
          <pc:sldMk cId="4052345894" sldId="407"/>
        </pc:sldMkLst>
        <pc:spChg chg="add mod">
          <ac:chgData name="ゲスト ユーザー" userId="" providerId="Windows Live" clId="Web-{1FDA89EA-1AEC-4B8A-A395-F1B09F637660}" dt="2021-04-03T08:35:16.934" v="161" actId="1076"/>
          <ac:spMkLst>
            <pc:docMk/>
            <pc:sldMk cId="4052345894" sldId="407"/>
            <ac:spMk id="6" creationId="{B519E46E-5EBA-4960-AB88-E73786F41007}"/>
          </ac:spMkLst>
        </pc:spChg>
        <pc:spChg chg="add mod">
          <ac:chgData name="ゲスト ユーザー" userId="" providerId="Windows Live" clId="Web-{1FDA89EA-1AEC-4B8A-A395-F1B09F637660}" dt="2021-04-03T08:35:29.621" v="169" actId="1076"/>
          <ac:spMkLst>
            <pc:docMk/>
            <pc:sldMk cId="4052345894" sldId="407"/>
            <ac:spMk id="7" creationId="{8C7AAC8A-9D18-402A-BF1C-E41335BB4613}"/>
          </ac:spMkLst>
        </pc:spChg>
      </pc:sldChg>
      <pc:sldChg chg="addSp modSp">
        <pc:chgData name="ゲスト ユーザー" userId="" providerId="Windows Live" clId="Web-{1FDA89EA-1AEC-4B8A-A395-F1B09F637660}" dt="2021-04-03T08:35:56.091" v="180" actId="1076"/>
        <pc:sldMkLst>
          <pc:docMk/>
          <pc:sldMk cId="1822278021" sldId="408"/>
        </pc:sldMkLst>
        <pc:spChg chg="add mod">
          <ac:chgData name="ゲスト ユーザー" userId="" providerId="Windows Live" clId="Web-{1FDA89EA-1AEC-4B8A-A395-F1B09F637660}" dt="2021-04-03T08:35:41.528" v="173" actId="20577"/>
          <ac:spMkLst>
            <pc:docMk/>
            <pc:sldMk cId="1822278021" sldId="408"/>
            <ac:spMk id="10" creationId="{FECF2C5F-926C-46B5-9D97-D6697007D0D3}"/>
          </ac:spMkLst>
        </pc:spChg>
        <pc:spChg chg="add mod">
          <ac:chgData name="ゲスト ユーザー" userId="" providerId="Windows Live" clId="Web-{1FDA89EA-1AEC-4B8A-A395-F1B09F637660}" dt="2021-04-03T08:35:56.091" v="180" actId="1076"/>
          <ac:spMkLst>
            <pc:docMk/>
            <pc:sldMk cId="1822278021" sldId="408"/>
            <ac:spMk id="22" creationId="{3EAB2C28-54D2-4E53-9CD4-918F5EE63A08}"/>
          </ac:spMkLst>
        </pc:spChg>
      </pc:sldChg>
      <pc:sldChg chg="addSp modSp">
        <pc:chgData name="ゲスト ユーザー" userId="" providerId="Windows Live" clId="Web-{1FDA89EA-1AEC-4B8A-A395-F1B09F637660}" dt="2021-04-03T08:36:26.138" v="189" actId="1076"/>
        <pc:sldMkLst>
          <pc:docMk/>
          <pc:sldMk cId="273517797" sldId="409"/>
        </pc:sldMkLst>
        <pc:spChg chg="add">
          <ac:chgData name="ゲスト ユーザー" userId="" providerId="Windows Live" clId="Web-{1FDA89EA-1AEC-4B8A-A395-F1B09F637660}" dt="2021-04-03T08:36:14.606" v="183"/>
          <ac:spMkLst>
            <pc:docMk/>
            <pc:sldMk cId="273517797" sldId="409"/>
            <ac:spMk id="6" creationId="{E07C9296-FEA5-4C6A-8CEC-19590179A2B7}"/>
          </ac:spMkLst>
        </pc:spChg>
        <pc:spChg chg="add mod">
          <ac:chgData name="ゲスト ユーザー" userId="" providerId="Windows Live" clId="Web-{1FDA89EA-1AEC-4B8A-A395-F1B09F637660}" dt="2021-04-03T08:36:26.138" v="189" actId="1076"/>
          <ac:spMkLst>
            <pc:docMk/>
            <pc:sldMk cId="273517797" sldId="409"/>
            <ac:spMk id="7" creationId="{E7AE37FC-A0C1-4E4C-879B-7542EA5DCA9E}"/>
          </ac:spMkLst>
        </pc:spChg>
      </pc:sldChg>
      <pc:sldChg chg="addSp modSp">
        <pc:chgData name="ゲスト ユーザー" userId="" providerId="Windows Live" clId="Web-{1FDA89EA-1AEC-4B8A-A395-F1B09F637660}" dt="2021-04-03T08:36:37.232" v="196" actId="1076"/>
        <pc:sldMkLst>
          <pc:docMk/>
          <pc:sldMk cId="143333621" sldId="410"/>
        </pc:sldMkLst>
        <pc:spChg chg="add mod">
          <ac:chgData name="ゲスト ユーザー" userId="" providerId="Windows Live" clId="Web-{1FDA89EA-1AEC-4B8A-A395-F1B09F637660}" dt="2021-04-03T08:36:37.232" v="196" actId="1076"/>
          <ac:spMkLst>
            <pc:docMk/>
            <pc:sldMk cId="143333621" sldId="410"/>
            <ac:spMk id="8" creationId="{8D9605D6-7B67-4BAC-9F24-B4CABE7EF282}"/>
          </ac:spMkLst>
        </pc:spChg>
      </pc:sldChg>
      <pc:sldChg chg="add del replId">
        <pc:chgData name="ゲスト ユーザー" userId="" providerId="Windows Live" clId="Web-{1FDA89EA-1AEC-4B8A-A395-F1B09F637660}" dt="2021-04-03T08:36:02.153" v="182"/>
        <pc:sldMkLst>
          <pc:docMk/>
          <pc:sldMk cId="323686325" sldId="411"/>
        </pc:sldMkLst>
      </pc:sldChg>
    </pc:docChg>
  </pc:docChgLst>
  <pc:docChgLst>
    <pc:chgData name="ゲスト ユーザー" providerId="Windows Live" clId="Web-{5EE512EA-5BA5-47EA-9F91-7572ADB74980}"/>
    <pc:docChg chg="modSld">
      <pc:chgData name="ゲスト ユーザー" userId="" providerId="Windows Live" clId="Web-{5EE512EA-5BA5-47EA-9F91-7572ADB74980}" dt="2021-04-01T05:12:12.813" v="611" actId="14100"/>
      <pc:docMkLst>
        <pc:docMk/>
      </pc:docMkLst>
      <pc:sldChg chg="addSp delSp modSp">
        <pc:chgData name="ゲスト ユーザー" userId="" providerId="Windows Live" clId="Web-{5EE512EA-5BA5-47EA-9F91-7572ADB74980}" dt="2021-04-01T05:05:34.210" v="463"/>
        <pc:sldMkLst>
          <pc:docMk/>
          <pc:sldMk cId="933237002" sldId="403"/>
        </pc:sldMkLst>
        <pc:spChg chg="mod">
          <ac:chgData name="ゲスト ユーザー" userId="" providerId="Windows Live" clId="Web-{5EE512EA-5BA5-47EA-9F91-7572ADB74980}" dt="2021-04-01T05:00:13.578" v="367" actId="20577"/>
          <ac:spMkLst>
            <pc:docMk/>
            <pc:sldMk cId="933237002" sldId="403"/>
            <ac:spMk id="3" creationId="{3CB21E07-D58C-456C-86C7-C3C437854117}"/>
          </ac:spMkLst>
        </pc:spChg>
        <pc:spChg chg="mod">
          <ac:chgData name="ゲスト ユーザー" userId="" providerId="Windows Live" clId="Web-{5EE512EA-5BA5-47EA-9F91-7572ADB74980}" dt="2021-04-01T05:05:03.787" v="458" actId="20577"/>
          <ac:spMkLst>
            <pc:docMk/>
            <pc:sldMk cId="933237002" sldId="403"/>
            <ac:spMk id="4" creationId="{83B0A878-393B-46A3-903D-A7B604038F61}"/>
          </ac:spMkLst>
        </pc:spChg>
        <pc:spChg chg="add mod">
          <ac:chgData name="ゲスト ユーザー" userId="" providerId="Windows Live" clId="Web-{5EE512EA-5BA5-47EA-9F91-7572ADB74980}" dt="2021-04-01T05:05:34.210" v="463"/>
          <ac:spMkLst>
            <pc:docMk/>
            <pc:sldMk cId="933237002" sldId="403"/>
            <ac:spMk id="9" creationId="{DA41267F-D42B-45AB-9699-C18AF84D9A9F}"/>
          </ac:spMkLst>
        </pc:spChg>
        <pc:spChg chg="mod">
          <ac:chgData name="ゲスト ユーザー" userId="" providerId="Windows Live" clId="Web-{5EE512EA-5BA5-47EA-9F91-7572ADB74980}" dt="2021-04-01T05:00:04.859" v="365" actId="20577"/>
          <ac:spMkLst>
            <pc:docMk/>
            <pc:sldMk cId="933237002" sldId="403"/>
            <ac:spMk id="233" creationId="{00000000-0000-0000-0000-000000000000}"/>
          </ac:spMkLst>
        </pc:spChg>
        <pc:picChg chg="add mod">
          <ac:chgData name="ゲスト ユーザー" userId="" providerId="Windows Live" clId="Web-{5EE512EA-5BA5-47EA-9F91-7572ADB74980}" dt="2021-04-01T05:05:09.553" v="459" actId="1076"/>
          <ac:picMkLst>
            <pc:docMk/>
            <pc:sldMk cId="933237002" sldId="403"/>
            <ac:picMk id="5" creationId="{B4C7EAA7-A644-4EF2-B783-22DEFA420F0E}"/>
          </ac:picMkLst>
        </pc:picChg>
        <pc:picChg chg="add mod">
          <ac:chgData name="ゲスト ユーザー" userId="" providerId="Windows Live" clId="Web-{5EE512EA-5BA5-47EA-9F91-7572ADB74980}" dt="2021-04-01T05:03:00.363" v="373" actId="1076"/>
          <ac:picMkLst>
            <pc:docMk/>
            <pc:sldMk cId="933237002" sldId="403"/>
            <ac:picMk id="6" creationId="{DAEAC238-FFBA-4DBF-B617-D13E3581F2F8}"/>
          </ac:picMkLst>
        </pc:picChg>
        <pc:picChg chg="del">
          <ac:chgData name="ゲスト ユーザー" userId="" providerId="Windows Live" clId="Web-{5EE512EA-5BA5-47EA-9F91-7572ADB74980}" dt="2021-04-01T04:55:21.290" v="303"/>
          <ac:picMkLst>
            <pc:docMk/>
            <pc:sldMk cId="933237002" sldId="403"/>
            <ac:picMk id="8" creationId="{01D5A234-04A6-4131-A30D-E79263B20512}"/>
          </ac:picMkLst>
        </pc:picChg>
        <pc:cxnChg chg="add mod">
          <ac:chgData name="ゲスト ユーザー" userId="" providerId="Windows Live" clId="Web-{5EE512EA-5BA5-47EA-9F91-7572ADB74980}" dt="2021-04-01T05:04:03.520" v="430" actId="14100"/>
          <ac:cxnSpMkLst>
            <pc:docMk/>
            <pc:sldMk cId="933237002" sldId="403"/>
            <ac:cxnSpMk id="7" creationId="{9960EFDB-1F59-4C06-A99D-B464499A645E}"/>
          </ac:cxnSpMkLst>
        </pc:cxnChg>
        <pc:cxnChg chg="add mod">
          <ac:chgData name="ゲスト ユーザー" userId="" providerId="Windows Live" clId="Web-{5EE512EA-5BA5-47EA-9F91-7572ADB74980}" dt="2021-04-01T05:04:12.833" v="433" actId="14100"/>
          <ac:cxnSpMkLst>
            <pc:docMk/>
            <pc:sldMk cId="933237002" sldId="403"/>
            <ac:cxnSpMk id="11" creationId="{993BC8AA-1970-481C-A6F1-79AD3FA8861E}"/>
          </ac:cxnSpMkLst>
        </pc:cxnChg>
        <pc:cxnChg chg="add mod">
          <ac:chgData name="ゲスト ユーザー" userId="" providerId="Windows Live" clId="Web-{5EE512EA-5BA5-47EA-9F91-7572ADB74980}" dt="2021-04-01T05:04:29.177" v="435" actId="1076"/>
          <ac:cxnSpMkLst>
            <pc:docMk/>
            <pc:sldMk cId="933237002" sldId="403"/>
            <ac:cxnSpMk id="12" creationId="{374FD139-0801-49CE-B877-ADACD189E2A5}"/>
          </ac:cxnSpMkLst>
        </pc:cxnChg>
      </pc:sldChg>
      <pc:sldChg chg="addSp modSp">
        <pc:chgData name="ゲスト ユーザー" userId="" providerId="Windows Live" clId="Web-{5EE512EA-5BA5-47EA-9F91-7572ADB74980}" dt="2021-04-01T05:07:54.557" v="548" actId="20577"/>
        <pc:sldMkLst>
          <pc:docMk/>
          <pc:sldMk cId="3143066674" sldId="404"/>
        </pc:sldMkLst>
        <pc:spChg chg="add mod">
          <ac:chgData name="ゲスト ユーザー" userId="" providerId="Windows Live" clId="Web-{5EE512EA-5BA5-47EA-9F91-7572ADB74980}" dt="2021-04-01T05:07:50.979" v="547" actId="20577"/>
          <ac:spMkLst>
            <pc:docMk/>
            <pc:sldMk cId="3143066674" sldId="404"/>
            <ac:spMk id="5" creationId="{A93BF6CD-FC30-4483-B5F7-49B266647C32}"/>
          </ac:spMkLst>
        </pc:spChg>
        <pc:spChg chg="add mod">
          <ac:chgData name="ゲスト ユーザー" userId="" providerId="Windows Live" clId="Web-{5EE512EA-5BA5-47EA-9F91-7572ADB74980}" dt="2021-04-01T05:07:54.557" v="548" actId="20577"/>
          <ac:spMkLst>
            <pc:docMk/>
            <pc:sldMk cId="3143066674" sldId="404"/>
            <ac:spMk id="9" creationId="{CDD40B6D-FB5A-47C7-A866-351E80918B2F}"/>
          </ac:spMkLst>
        </pc:spChg>
      </pc:sldChg>
      <pc:sldChg chg="addSp delSp modSp">
        <pc:chgData name="ゲスト ユーザー" userId="" providerId="Windows Live" clId="Web-{5EE512EA-5BA5-47EA-9F91-7572ADB74980}" dt="2021-04-01T05:12:12.813" v="611" actId="14100"/>
        <pc:sldMkLst>
          <pc:docMk/>
          <pc:sldMk cId="3561179069" sldId="405"/>
        </pc:sldMkLst>
        <pc:spChg chg="mod">
          <ac:chgData name="ゲスト ユーザー" userId="" providerId="Windows Live" clId="Web-{5EE512EA-5BA5-47EA-9F91-7572ADB74980}" dt="2021-04-01T05:10:40.842" v="600" actId="14100"/>
          <ac:spMkLst>
            <pc:docMk/>
            <pc:sldMk cId="3561179069" sldId="405"/>
            <ac:spMk id="3" creationId="{3CB21E07-D58C-456C-86C7-C3C437854117}"/>
          </ac:spMkLst>
        </pc:spChg>
        <pc:spChg chg="mod">
          <ac:chgData name="ゲスト ユーザー" userId="" providerId="Windows Live" clId="Web-{5EE512EA-5BA5-47EA-9F91-7572ADB74980}" dt="2021-04-01T05:10:43.342" v="601" actId="14100"/>
          <ac:spMkLst>
            <pc:docMk/>
            <pc:sldMk cId="3561179069" sldId="405"/>
            <ac:spMk id="4" creationId="{83B0A878-393B-46A3-903D-A7B604038F61}"/>
          </ac:spMkLst>
        </pc:spChg>
        <pc:picChg chg="mod">
          <ac:chgData name="ゲスト ユーザー" userId="" providerId="Windows Live" clId="Web-{5EE512EA-5BA5-47EA-9F91-7572ADB74980}" dt="2021-04-01T05:08:35.714" v="559" actId="1076"/>
          <ac:picMkLst>
            <pc:docMk/>
            <pc:sldMk cId="3561179069" sldId="405"/>
            <ac:picMk id="2" creationId="{D1AB2A08-D781-4CAE-98EC-39746D9F1FFA}"/>
          </ac:picMkLst>
        </pc:picChg>
        <pc:picChg chg="add del mod">
          <ac:chgData name="ゲスト ユーザー" userId="" providerId="Windows Live" clId="Web-{5EE512EA-5BA5-47EA-9F91-7572ADB74980}" dt="2021-04-01T05:10:11.638" v="596"/>
          <ac:picMkLst>
            <pc:docMk/>
            <pc:sldMk cId="3561179069" sldId="405"/>
            <ac:picMk id="5" creationId="{27573417-A4A3-4B19-B6D5-55E1003E610D}"/>
          </ac:picMkLst>
        </pc:picChg>
        <pc:picChg chg="del">
          <ac:chgData name="ゲスト ユーザー" userId="" providerId="Windows Live" clId="Web-{5EE512EA-5BA5-47EA-9F91-7572ADB74980}" dt="2021-04-01T05:10:31.139" v="597"/>
          <ac:picMkLst>
            <pc:docMk/>
            <pc:sldMk cId="3561179069" sldId="405"/>
            <ac:picMk id="6" creationId="{08E2FF6F-7EAA-4D4F-93DA-EC0DD711FBBE}"/>
          </ac:picMkLst>
        </pc:picChg>
        <pc:picChg chg="add mod">
          <ac:chgData name="ゲスト ユーザー" userId="" providerId="Windows Live" clId="Web-{5EE512EA-5BA5-47EA-9F91-7572ADB74980}" dt="2021-04-01T05:11:31.015" v="607" actId="1076"/>
          <ac:picMkLst>
            <pc:docMk/>
            <pc:sldMk cId="3561179069" sldId="405"/>
            <ac:picMk id="7" creationId="{08F1A6F3-7C0F-4C97-9E1B-D5F9EC5B546A}"/>
          </ac:picMkLst>
        </pc:picChg>
        <pc:picChg chg="add mod">
          <ac:chgData name="ゲスト ユーザー" userId="" providerId="Windows Live" clId="Web-{5EE512EA-5BA5-47EA-9F91-7572ADB74980}" dt="2021-04-01T05:11:33.421" v="608" actId="1076"/>
          <ac:picMkLst>
            <pc:docMk/>
            <pc:sldMk cId="3561179069" sldId="405"/>
            <ac:picMk id="8" creationId="{C50DC8AF-1324-47EC-97FD-D4FE19B98508}"/>
          </ac:picMkLst>
        </pc:picChg>
        <pc:picChg chg="add mod">
          <ac:chgData name="ゲスト ユーザー" userId="" providerId="Windows Live" clId="Web-{5EE512EA-5BA5-47EA-9F91-7572ADB74980}" dt="2021-04-01T05:12:12.813" v="611" actId="14100"/>
          <ac:picMkLst>
            <pc:docMk/>
            <pc:sldMk cId="3561179069" sldId="405"/>
            <ac:picMk id="9" creationId="{78F96F8F-B892-481A-B62F-821BDC9BB444}"/>
          </ac:picMkLst>
        </pc:picChg>
        <pc:picChg chg="mod">
          <ac:chgData name="ゲスト ユーザー" userId="" providerId="Windows Live" clId="Web-{5EE512EA-5BA5-47EA-9F91-7572ADB74980}" dt="2021-04-01T05:08:37.183" v="560" actId="1076"/>
          <ac:picMkLst>
            <pc:docMk/>
            <pc:sldMk cId="3561179069" sldId="405"/>
            <ac:picMk id="236" creationId="{00000000-0000-0000-0000-000000000000}"/>
          </ac:picMkLst>
        </pc:picChg>
      </pc:sldChg>
    </pc:docChg>
  </pc:docChgLst>
  <pc:docChgLst>
    <pc:chgData name="ゲスト ユーザー" providerId="Windows Live" clId="Web-{11E96D5D-749C-46EA-8BB0-BBAE6DBAAF58}"/>
    <pc:docChg chg="addSld delSld modSld sldOrd">
      <pc:chgData name="ゲスト ユーザー" userId="" providerId="Windows Live" clId="Web-{11E96D5D-749C-46EA-8BB0-BBAE6DBAAF58}" dt="2021-03-29T01:55:25.686" v="1497" actId="20577"/>
      <pc:docMkLst>
        <pc:docMk/>
      </pc:docMkLst>
      <pc:sldChg chg="del">
        <pc:chgData name="ゲスト ユーザー" userId="" providerId="Windows Live" clId="Web-{11E96D5D-749C-46EA-8BB0-BBAE6DBAAF58}" dt="2021-03-29T01:31:06.553" v="1427"/>
        <pc:sldMkLst>
          <pc:docMk/>
          <pc:sldMk cId="0" sldId="315"/>
        </pc:sldMkLst>
      </pc:sldChg>
      <pc:sldChg chg="modSp">
        <pc:chgData name="ゲスト ユーザー" userId="" providerId="Windows Live" clId="Web-{11E96D5D-749C-46EA-8BB0-BBAE6DBAAF58}" dt="2021-03-29T01:53:16.839" v="1458" actId="20577"/>
        <pc:sldMkLst>
          <pc:docMk/>
          <pc:sldMk cId="0" sldId="316"/>
        </pc:sldMkLst>
        <pc:spChg chg="mod">
          <ac:chgData name="ゲスト ユーザー" userId="" providerId="Windows Live" clId="Web-{11E96D5D-749C-46EA-8BB0-BBAE6DBAAF58}" dt="2021-03-29T01:52:57.667" v="1446" actId="1076"/>
          <ac:spMkLst>
            <pc:docMk/>
            <pc:sldMk cId="0" sldId="316"/>
            <ac:spMk id="12" creationId="{13EAF557-F787-48F5-94C1-53F491BFF21F}"/>
          </ac:spMkLst>
        </pc:spChg>
        <pc:spChg chg="mod">
          <ac:chgData name="ゲスト ユーザー" userId="" providerId="Windows Live" clId="Web-{11E96D5D-749C-46EA-8BB0-BBAE6DBAAF58}" dt="2021-03-29T01:53:16.839" v="1458" actId="20577"/>
          <ac:spMkLst>
            <pc:docMk/>
            <pc:sldMk cId="0" sldId="316"/>
            <ac:spMk id="1010" creationId="{00000000-0000-0000-0000-000000000000}"/>
          </ac:spMkLst>
        </pc:spChg>
        <pc:spChg chg="mod">
          <ac:chgData name="ゲスト ユーザー" userId="" providerId="Windows Live" clId="Web-{11E96D5D-749C-46EA-8BB0-BBAE6DBAAF58}" dt="2021-03-29T01:53:02.230" v="1447" actId="1076"/>
          <ac:spMkLst>
            <pc:docMk/>
            <pc:sldMk cId="0" sldId="316"/>
            <ac:spMk id="1014" creationId="{00000000-0000-0000-0000-000000000000}"/>
          </ac:spMkLst>
        </pc:spChg>
      </pc:sldChg>
      <pc:sldChg chg="addSp delSp modSp">
        <pc:chgData name="ゲスト ユーザー" userId="" providerId="Windows Live" clId="Web-{11E96D5D-749C-46EA-8BB0-BBAE6DBAAF58}" dt="2021-03-29T01:55:25.686" v="1497" actId="20577"/>
        <pc:sldMkLst>
          <pc:docMk/>
          <pc:sldMk cId="1983677846" sldId="349"/>
        </pc:sldMkLst>
        <pc:spChg chg="mod">
          <ac:chgData name="ゲスト ユーザー" userId="" providerId="Windows Live" clId="Web-{11E96D5D-749C-46EA-8BB0-BBAE6DBAAF58}" dt="2021-03-29T01:54:51.482" v="1485" actId="20577"/>
          <ac:spMkLst>
            <pc:docMk/>
            <pc:sldMk cId="1983677846" sldId="349"/>
            <ac:spMk id="3" creationId="{41B6E82B-6D9B-4BBB-B277-69B8CA0B91C3}"/>
          </ac:spMkLst>
        </pc:spChg>
        <pc:spChg chg="mod">
          <ac:chgData name="ゲスト ユーザー" userId="" providerId="Windows Live" clId="Web-{11E96D5D-749C-46EA-8BB0-BBAE6DBAAF58}" dt="2021-03-29T01:55:25.686" v="1497" actId="20577"/>
          <ac:spMkLst>
            <pc:docMk/>
            <pc:sldMk cId="1983677846" sldId="349"/>
            <ac:spMk id="8" creationId="{49F937B6-C496-433C-9B86-8FFA5958DE85}"/>
          </ac:spMkLst>
        </pc:spChg>
        <pc:spChg chg="mod">
          <ac:chgData name="ゲスト ユーザー" userId="" providerId="Windows Live" clId="Web-{11E96D5D-749C-46EA-8BB0-BBAE6DBAAF58}" dt="2021-03-29T01:29:30.207" v="1395" actId="20577"/>
          <ac:spMkLst>
            <pc:docMk/>
            <pc:sldMk cId="1983677846" sldId="349"/>
            <ac:spMk id="350" creationId="{00000000-0000-0000-0000-000000000000}"/>
          </ac:spMkLst>
        </pc:spChg>
        <pc:picChg chg="del">
          <ac:chgData name="ゲスト ユーザー" userId="" providerId="Windows Live" clId="Web-{11E96D5D-749C-46EA-8BB0-BBAE6DBAAF58}" dt="2021-03-29T01:29:57.380" v="1423"/>
          <ac:picMkLst>
            <pc:docMk/>
            <pc:sldMk cId="1983677846" sldId="349"/>
            <ac:picMk id="4" creationId="{5F5F680F-7F24-4F26-834A-0E0774899C78}"/>
          </ac:picMkLst>
        </pc:picChg>
        <pc:picChg chg="add mod">
          <ac:chgData name="ゲスト ユーザー" userId="" providerId="Windows Live" clId="Web-{11E96D5D-749C-46EA-8BB0-BBAE6DBAAF58}" dt="2021-03-29T01:30:58.584" v="1426" actId="14100"/>
          <ac:picMkLst>
            <pc:docMk/>
            <pc:sldMk cId="1983677846" sldId="349"/>
            <ac:picMk id="6" creationId="{03351E66-2E5C-4E62-95A1-7A8AA1733E6A}"/>
          </ac:picMkLst>
        </pc:picChg>
      </pc:sldChg>
      <pc:sldChg chg="addSp delSp modSp">
        <pc:chgData name="ゲスト ユーザー" userId="" providerId="Windows Live" clId="Web-{11E96D5D-749C-46EA-8BB0-BBAE6DBAAF58}" dt="2021-03-29T01:54:29.513" v="1472" actId="1076"/>
        <pc:sldMkLst>
          <pc:docMk/>
          <pc:sldMk cId="3429178118" sldId="352"/>
        </pc:sldMkLst>
        <pc:spChg chg="add mod">
          <ac:chgData name="ゲスト ユーザー" userId="" providerId="Windows Live" clId="Web-{11E96D5D-749C-46EA-8BB0-BBAE6DBAAF58}" dt="2021-03-29T01:53:53.684" v="1466" actId="1076"/>
          <ac:spMkLst>
            <pc:docMk/>
            <pc:sldMk cId="3429178118" sldId="352"/>
            <ac:spMk id="3" creationId="{1D655D8A-CF30-4F2F-8A3A-876CBF18EE41}"/>
          </ac:spMkLst>
        </pc:spChg>
        <pc:spChg chg="add mod">
          <ac:chgData name="ゲスト ユーザー" userId="" providerId="Windows Live" clId="Web-{11E96D5D-749C-46EA-8BB0-BBAE6DBAAF58}" dt="2021-03-29T01:54:14.153" v="1470" actId="1076"/>
          <ac:spMkLst>
            <pc:docMk/>
            <pc:sldMk cId="3429178118" sldId="352"/>
            <ac:spMk id="5" creationId="{DBD60111-AFC9-4210-A4A3-5497900B6C09}"/>
          </ac:spMkLst>
        </pc:spChg>
        <pc:spChg chg="add mod">
          <ac:chgData name="ゲスト ユーザー" userId="" providerId="Windows Live" clId="Web-{11E96D5D-749C-46EA-8BB0-BBAE6DBAAF58}" dt="2021-03-29T01:54:29.513" v="1472" actId="1076"/>
          <ac:spMkLst>
            <pc:docMk/>
            <pc:sldMk cId="3429178118" sldId="352"/>
            <ac:spMk id="6" creationId="{CBA769C3-7D6F-4810-AF74-D484EDBBEBA8}"/>
          </ac:spMkLst>
        </pc:spChg>
        <pc:picChg chg="mod">
          <ac:chgData name="ゲスト ユーザー" userId="" providerId="Windows Live" clId="Web-{11E96D5D-749C-46EA-8BB0-BBAE6DBAAF58}" dt="2021-03-29T01:53:55.309" v="1467" actId="1076"/>
          <ac:picMkLst>
            <pc:docMk/>
            <pc:sldMk cId="3429178118" sldId="352"/>
            <ac:picMk id="2" creationId="{E8D8852D-2A06-4708-B57C-77DF7BE7F1FC}"/>
          </ac:picMkLst>
        </pc:picChg>
        <pc:picChg chg="del">
          <ac:chgData name="ゲスト ユーザー" userId="" providerId="Windows Live" clId="Web-{11E96D5D-749C-46EA-8BB0-BBAE6DBAAF58}" dt="2021-03-29T01:31:55.038" v="1436"/>
          <ac:picMkLst>
            <pc:docMk/>
            <pc:sldMk cId="3429178118" sldId="352"/>
            <ac:picMk id="3" creationId="{9A74BBE9-22E8-4521-B35C-2955828742B2}"/>
          </ac:picMkLst>
        </pc:picChg>
        <pc:picChg chg="add mod">
          <ac:chgData name="ゲスト ユーザー" userId="" providerId="Windows Live" clId="Web-{11E96D5D-749C-46EA-8BB0-BBAE6DBAAF58}" dt="2021-03-29T01:53:59.043" v="1468" actId="1076"/>
          <ac:picMkLst>
            <pc:docMk/>
            <pc:sldMk cId="3429178118" sldId="352"/>
            <ac:picMk id="4" creationId="{821A2551-91E1-4862-8C20-5A1C7722E054}"/>
          </ac:picMkLst>
        </pc:picChg>
        <pc:picChg chg="mod">
          <ac:chgData name="ゲスト ユーザー" userId="" providerId="Windows Live" clId="Web-{11E96D5D-749C-46EA-8BB0-BBAE6DBAAF58}" dt="2021-03-29T01:32:49.757" v="1441" actId="1076"/>
          <ac:picMkLst>
            <pc:docMk/>
            <pc:sldMk cId="3429178118" sldId="352"/>
            <ac:picMk id="1008" creationId="{00000000-0000-0000-0000-000000000000}"/>
          </ac:picMkLst>
        </pc:picChg>
      </pc:sldChg>
      <pc:sldChg chg="addSp modSp">
        <pc:chgData name="ゲスト ユーザー" userId="" providerId="Windows Live" clId="Web-{11E96D5D-749C-46EA-8BB0-BBAE6DBAAF58}" dt="2021-03-28T23:52:50.512" v="7"/>
        <pc:sldMkLst>
          <pc:docMk/>
          <pc:sldMk cId="487441661" sldId="380"/>
        </pc:sldMkLst>
        <pc:spChg chg="mod">
          <ac:chgData name="ゲスト ユーザー" userId="" providerId="Windows Live" clId="Web-{11E96D5D-749C-46EA-8BB0-BBAE6DBAAF58}" dt="2021-03-28T23:52:20.808" v="2" actId="20577"/>
          <ac:spMkLst>
            <pc:docMk/>
            <pc:sldMk cId="487441661" sldId="380"/>
            <ac:spMk id="3" creationId="{3CB21E07-D58C-456C-86C7-C3C437854117}"/>
          </ac:spMkLst>
        </pc:spChg>
        <pc:spChg chg="add mod">
          <ac:chgData name="ゲスト ユーザー" userId="" providerId="Windows Live" clId="Web-{11E96D5D-749C-46EA-8BB0-BBAE6DBAAF58}" dt="2021-03-28T23:52:50.512" v="7"/>
          <ac:spMkLst>
            <pc:docMk/>
            <pc:sldMk cId="487441661" sldId="380"/>
            <ac:spMk id="5" creationId="{D2DC5F59-6B65-4838-8246-F27375283975}"/>
          </ac:spMkLst>
        </pc:spChg>
        <pc:picChg chg="mod">
          <ac:chgData name="ゲスト ユーザー" userId="" providerId="Windows Live" clId="Web-{11E96D5D-749C-46EA-8BB0-BBAE6DBAAF58}" dt="2021-03-28T23:52:14.777" v="1" actId="1076"/>
          <ac:picMkLst>
            <pc:docMk/>
            <pc:sldMk cId="487441661" sldId="380"/>
            <ac:picMk id="6" creationId="{39CE1179-9CDB-4551-95F1-2EC6E3767F42}"/>
          </ac:picMkLst>
        </pc:picChg>
      </pc:sldChg>
      <pc:sldChg chg="modSp">
        <pc:chgData name="ゲスト ユーザー" userId="" providerId="Windows Live" clId="Web-{11E96D5D-749C-46EA-8BB0-BBAE6DBAAF58}" dt="2021-03-28T23:53:38.669" v="9" actId="20577"/>
        <pc:sldMkLst>
          <pc:docMk/>
          <pc:sldMk cId="1763923060" sldId="386"/>
        </pc:sldMkLst>
        <pc:spChg chg="mod">
          <ac:chgData name="ゲスト ユーザー" userId="" providerId="Windows Live" clId="Web-{11E96D5D-749C-46EA-8BB0-BBAE6DBAAF58}" dt="2021-03-28T23:53:38.669" v="9" actId="20577"/>
          <ac:spMkLst>
            <pc:docMk/>
            <pc:sldMk cId="1763923060" sldId="386"/>
            <ac:spMk id="4" creationId="{83B0A878-393B-46A3-903D-A7B604038F61}"/>
          </ac:spMkLst>
        </pc:spChg>
      </pc:sldChg>
      <pc:sldChg chg="modSp">
        <pc:chgData name="ゲスト ユーザー" userId="" providerId="Windows Live" clId="Web-{11E96D5D-749C-46EA-8BB0-BBAE6DBAAF58}" dt="2021-03-28T23:58:12.408" v="76" actId="20577"/>
        <pc:sldMkLst>
          <pc:docMk/>
          <pc:sldMk cId="2958665779" sldId="388"/>
        </pc:sldMkLst>
        <pc:spChg chg="mod">
          <ac:chgData name="ゲスト ユーザー" userId="" providerId="Windows Live" clId="Web-{11E96D5D-749C-46EA-8BB0-BBAE6DBAAF58}" dt="2021-03-28T23:54:59.982" v="10" actId="14100"/>
          <ac:spMkLst>
            <pc:docMk/>
            <pc:sldMk cId="2958665779" sldId="388"/>
            <ac:spMk id="3" creationId="{3CB21E07-D58C-456C-86C7-C3C437854117}"/>
          </ac:spMkLst>
        </pc:spChg>
        <pc:spChg chg="mod">
          <ac:chgData name="ゲスト ユーザー" userId="" providerId="Windows Live" clId="Web-{11E96D5D-749C-46EA-8BB0-BBAE6DBAAF58}" dt="2021-03-28T23:58:12.408" v="76" actId="20577"/>
          <ac:spMkLst>
            <pc:docMk/>
            <pc:sldMk cId="2958665779" sldId="388"/>
            <ac:spMk id="233" creationId="{00000000-0000-0000-0000-000000000000}"/>
          </ac:spMkLst>
        </pc:spChg>
      </pc:sldChg>
      <pc:sldChg chg="modSp">
        <pc:chgData name="ゲスト ユーザー" userId="" providerId="Windows Live" clId="Web-{11E96D5D-749C-46EA-8BB0-BBAE6DBAAF58}" dt="2021-03-28T23:57:30.251" v="72" actId="20577"/>
        <pc:sldMkLst>
          <pc:docMk/>
          <pc:sldMk cId="4013167309" sldId="389"/>
        </pc:sldMkLst>
        <pc:spChg chg="mod">
          <ac:chgData name="ゲスト ユーザー" userId="" providerId="Windows Live" clId="Web-{11E96D5D-749C-46EA-8BB0-BBAE6DBAAF58}" dt="2021-03-28T23:57:30.251" v="72" actId="20577"/>
          <ac:spMkLst>
            <pc:docMk/>
            <pc:sldMk cId="4013167309" sldId="389"/>
            <ac:spMk id="233" creationId="{00000000-0000-0000-0000-000000000000}"/>
          </ac:spMkLst>
        </pc:spChg>
      </pc:sldChg>
      <pc:sldChg chg="modSp">
        <pc:chgData name="ゲスト ユーザー" userId="" providerId="Windows Live" clId="Web-{11E96D5D-749C-46EA-8BB0-BBAE6DBAAF58}" dt="2021-03-28T23:59:34.487" v="124" actId="20577"/>
        <pc:sldMkLst>
          <pc:docMk/>
          <pc:sldMk cId="4192093228" sldId="390"/>
        </pc:sldMkLst>
        <pc:spChg chg="mod">
          <ac:chgData name="ゲスト ユーザー" userId="" providerId="Windows Live" clId="Web-{11E96D5D-749C-46EA-8BB0-BBAE6DBAAF58}" dt="2021-03-28T23:59:34.487" v="124" actId="20577"/>
          <ac:spMkLst>
            <pc:docMk/>
            <pc:sldMk cId="4192093228" sldId="390"/>
            <ac:spMk id="233" creationId="{00000000-0000-0000-0000-000000000000}"/>
          </ac:spMkLst>
        </pc:spChg>
      </pc:sldChg>
      <pc:sldChg chg="modSp">
        <pc:chgData name="ゲスト ユーザー" userId="" providerId="Windows Live" clId="Web-{11E96D5D-749C-46EA-8BB0-BBAE6DBAAF58}" dt="2021-03-29T00:03:30.053" v="132" actId="20577"/>
        <pc:sldMkLst>
          <pc:docMk/>
          <pc:sldMk cId="932313351" sldId="391"/>
        </pc:sldMkLst>
        <pc:spChg chg="mod">
          <ac:chgData name="ゲスト ユーザー" userId="" providerId="Windows Live" clId="Web-{11E96D5D-749C-46EA-8BB0-BBAE6DBAAF58}" dt="2021-03-29T00:03:30.053" v="132" actId="20577"/>
          <ac:spMkLst>
            <pc:docMk/>
            <pc:sldMk cId="932313351" sldId="391"/>
            <ac:spMk id="3" creationId="{3CB21E07-D58C-456C-86C7-C3C437854117}"/>
          </ac:spMkLst>
        </pc:spChg>
        <pc:spChg chg="mod">
          <ac:chgData name="ゲスト ユーザー" userId="" providerId="Windows Live" clId="Web-{11E96D5D-749C-46EA-8BB0-BBAE6DBAAF58}" dt="2021-03-28T23:59:58.159" v="127" actId="20577"/>
          <ac:spMkLst>
            <pc:docMk/>
            <pc:sldMk cId="932313351" sldId="391"/>
            <ac:spMk id="233" creationId="{00000000-0000-0000-0000-000000000000}"/>
          </ac:spMkLst>
        </pc:spChg>
      </pc:sldChg>
      <pc:sldChg chg="modSp">
        <pc:chgData name="ゲスト ユーザー" userId="" providerId="Windows Live" clId="Web-{11E96D5D-749C-46EA-8BB0-BBAE6DBAAF58}" dt="2021-03-28T23:56:11.875" v="40" actId="20577"/>
        <pc:sldMkLst>
          <pc:docMk/>
          <pc:sldMk cId="3705177428" sldId="392"/>
        </pc:sldMkLst>
        <pc:spChg chg="mod">
          <ac:chgData name="ゲスト ユーザー" userId="" providerId="Windows Live" clId="Web-{11E96D5D-749C-46EA-8BB0-BBAE6DBAAF58}" dt="2021-03-28T23:56:11.875" v="40" actId="20577"/>
          <ac:spMkLst>
            <pc:docMk/>
            <pc:sldMk cId="3705177428" sldId="392"/>
            <ac:spMk id="233" creationId="{00000000-0000-0000-0000-000000000000}"/>
          </ac:spMkLst>
        </pc:spChg>
      </pc:sldChg>
      <pc:sldChg chg="addSp delSp modSp">
        <pc:chgData name="ゲスト ユーザー" userId="" providerId="Windows Live" clId="Web-{11E96D5D-749C-46EA-8BB0-BBAE6DBAAF58}" dt="2021-03-29T01:21:58.326" v="1306" actId="14100"/>
        <pc:sldMkLst>
          <pc:docMk/>
          <pc:sldMk cId="3855619363" sldId="393"/>
        </pc:sldMkLst>
        <pc:spChg chg="mod">
          <ac:chgData name="ゲスト ユーザー" userId="" providerId="Windows Live" clId="Web-{11E96D5D-749C-46EA-8BB0-BBAE6DBAAF58}" dt="2021-03-29T01:03:32.372" v="1085" actId="1076"/>
          <ac:spMkLst>
            <pc:docMk/>
            <pc:sldMk cId="3855619363" sldId="393"/>
            <ac:spMk id="3" creationId="{3CB21E07-D58C-456C-86C7-C3C437854117}"/>
          </ac:spMkLst>
        </pc:spChg>
        <pc:spChg chg="mod">
          <ac:chgData name="ゲスト ユーザー" userId="" providerId="Windows Live" clId="Web-{11E96D5D-749C-46EA-8BB0-BBAE6DBAAF58}" dt="2021-03-29T01:03:29.278" v="1084" actId="1076"/>
          <ac:spMkLst>
            <pc:docMk/>
            <pc:sldMk cId="3855619363" sldId="393"/>
            <ac:spMk id="4" creationId="{83B0A878-393B-46A3-903D-A7B604038F61}"/>
          </ac:spMkLst>
        </pc:spChg>
        <pc:spChg chg="mod">
          <ac:chgData name="ゲスト ユーザー" userId="" providerId="Windows Live" clId="Web-{11E96D5D-749C-46EA-8BB0-BBAE6DBAAF58}" dt="2021-03-29T01:03:20.153" v="1080" actId="20577"/>
          <ac:spMkLst>
            <pc:docMk/>
            <pc:sldMk cId="3855619363" sldId="393"/>
            <ac:spMk id="233" creationId="{00000000-0000-0000-0000-000000000000}"/>
          </ac:spMkLst>
        </pc:spChg>
        <pc:picChg chg="mod">
          <ac:chgData name="ゲスト ユーザー" userId="" providerId="Windows Live" clId="Web-{11E96D5D-749C-46EA-8BB0-BBAE6DBAAF58}" dt="2021-03-29T01:03:36.372" v="1087" actId="1076"/>
          <ac:picMkLst>
            <pc:docMk/>
            <pc:sldMk cId="3855619363" sldId="393"/>
            <ac:picMk id="2" creationId="{D1AB2A08-D781-4CAE-98EC-39746D9F1FFA}"/>
          </ac:picMkLst>
        </pc:picChg>
        <pc:picChg chg="add del mod">
          <ac:chgData name="ゲスト ユーザー" userId="" providerId="Windows Live" clId="Web-{11E96D5D-749C-46EA-8BB0-BBAE6DBAAF58}" dt="2021-03-29T01:21:34.904" v="1303"/>
          <ac:picMkLst>
            <pc:docMk/>
            <pc:sldMk cId="3855619363" sldId="393"/>
            <ac:picMk id="5" creationId="{A12BB7FB-F976-4BA8-AE15-39B42D3FA0E2}"/>
          </ac:picMkLst>
        </pc:picChg>
        <pc:picChg chg="del">
          <ac:chgData name="ゲスト ユーザー" userId="" providerId="Windows Live" clId="Web-{11E96D5D-749C-46EA-8BB0-BBAE6DBAAF58}" dt="2021-03-29T01:12:55.411" v="1113"/>
          <ac:picMkLst>
            <pc:docMk/>
            <pc:sldMk cId="3855619363" sldId="393"/>
            <ac:picMk id="6" creationId="{1ABD4D18-7C61-44FD-898D-992E087045C9}"/>
          </ac:picMkLst>
        </pc:picChg>
        <pc:picChg chg="add mod">
          <ac:chgData name="ゲスト ユーザー" userId="" providerId="Windows Live" clId="Web-{11E96D5D-749C-46EA-8BB0-BBAE6DBAAF58}" dt="2021-03-29T01:21:58.326" v="1306" actId="14100"/>
          <ac:picMkLst>
            <pc:docMk/>
            <pc:sldMk cId="3855619363" sldId="393"/>
            <ac:picMk id="7" creationId="{A5B9F7C5-594B-4381-B760-4DCC463632A4}"/>
          </ac:picMkLst>
        </pc:picChg>
        <pc:picChg chg="mod">
          <ac:chgData name="ゲスト ユーザー" userId="" providerId="Windows Live" clId="Web-{11E96D5D-749C-46EA-8BB0-BBAE6DBAAF58}" dt="2021-03-29T01:03:34.466" v="1086" actId="1076"/>
          <ac:picMkLst>
            <pc:docMk/>
            <pc:sldMk cId="3855619363" sldId="393"/>
            <ac:picMk id="236" creationId="{00000000-0000-0000-0000-000000000000}"/>
          </ac:picMkLst>
        </pc:picChg>
      </pc:sldChg>
      <pc:sldChg chg="addSp delSp modSp">
        <pc:chgData name="ゲスト ユーザー" userId="" providerId="Windows Live" clId="Web-{11E96D5D-749C-46EA-8BB0-BBAE6DBAAF58}" dt="2021-03-29T00:44:16.777" v="734" actId="1076"/>
        <pc:sldMkLst>
          <pc:docMk/>
          <pc:sldMk cId="1437993562" sldId="394"/>
        </pc:sldMkLst>
        <pc:spChg chg="mod">
          <ac:chgData name="ゲスト ユーザー" userId="" providerId="Windows Live" clId="Web-{11E96D5D-749C-46EA-8BB0-BBAE6DBAAF58}" dt="2021-03-29T00:41:04.493" v="729" actId="20577"/>
          <ac:spMkLst>
            <pc:docMk/>
            <pc:sldMk cId="1437993562" sldId="394"/>
            <ac:spMk id="3" creationId="{3CB21E07-D58C-456C-86C7-C3C437854117}"/>
          </ac:spMkLst>
        </pc:spChg>
        <pc:spChg chg="mod">
          <ac:chgData name="ゲスト ユーザー" userId="" providerId="Windows Live" clId="Web-{11E96D5D-749C-46EA-8BB0-BBAE6DBAAF58}" dt="2021-03-29T00:41:12.961" v="730" actId="14100"/>
          <ac:spMkLst>
            <pc:docMk/>
            <pc:sldMk cId="1437993562" sldId="394"/>
            <ac:spMk id="4" creationId="{83B0A878-393B-46A3-903D-A7B604038F61}"/>
          </ac:spMkLst>
        </pc:spChg>
        <pc:spChg chg="mod">
          <ac:chgData name="ゲスト ユーザー" userId="" providerId="Windows Live" clId="Web-{11E96D5D-749C-46EA-8BB0-BBAE6DBAAF58}" dt="2021-03-29T00:40:38.664" v="714" actId="20577"/>
          <ac:spMkLst>
            <pc:docMk/>
            <pc:sldMk cId="1437993562" sldId="394"/>
            <ac:spMk id="233" creationId="{00000000-0000-0000-0000-000000000000}"/>
          </ac:spMkLst>
        </pc:spChg>
        <pc:picChg chg="del">
          <ac:chgData name="ゲスト ユーザー" userId="" providerId="Windows Live" clId="Web-{11E96D5D-749C-46EA-8BB0-BBAE6DBAAF58}" dt="2021-03-28T23:55:50.202" v="20"/>
          <ac:picMkLst>
            <pc:docMk/>
            <pc:sldMk cId="1437993562" sldId="394"/>
            <ac:picMk id="5" creationId="{CF164DDD-BCD9-4E93-8404-452391BE545E}"/>
          </ac:picMkLst>
        </pc:picChg>
        <pc:picChg chg="add mod">
          <ac:chgData name="ゲスト ユーザー" userId="" providerId="Windows Live" clId="Web-{11E96D5D-749C-46EA-8BB0-BBAE6DBAAF58}" dt="2021-03-29T00:43:43.229" v="732" actId="1076"/>
          <ac:picMkLst>
            <pc:docMk/>
            <pc:sldMk cId="1437993562" sldId="394"/>
            <ac:picMk id="6" creationId="{7FBB6387-0E06-4477-8323-61874501340F}"/>
          </ac:picMkLst>
        </pc:picChg>
        <pc:picChg chg="add mod">
          <ac:chgData name="ゲスト ユーザー" userId="" providerId="Windows Live" clId="Web-{11E96D5D-749C-46EA-8BB0-BBAE6DBAAF58}" dt="2021-03-29T00:44:16.777" v="734" actId="1076"/>
          <ac:picMkLst>
            <pc:docMk/>
            <pc:sldMk cId="1437993562" sldId="394"/>
            <ac:picMk id="7" creationId="{E0D996B9-E495-4EB3-9475-505E03D233E9}"/>
          </ac:picMkLst>
        </pc:picChg>
      </pc:sldChg>
      <pc:sldChg chg="addSp modSp">
        <pc:chgData name="ゲスト ユーザー" userId="" providerId="Windows Live" clId="Web-{11E96D5D-749C-46EA-8BB0-BBAE6DBAAF58}" dt="2021-03-29T01:28:20.722" v="1394" actId="1076"/>
        <pc:sldMkLst>
          <pc:docMk/>
          <pc:sldMk cId="3369891257" sldId="395"/>
        </pc:sldMkLst>
        <pc:spChg chg="mod">
          <ac:chgData name="ゲスト ユーザー" userId="" providerId="Windows Live" clId="Web-{11E96D5D-749C-46EA-8BB0-BBAE6DBAAF58}" dt="2021-03-29T01:28:16.566" v="1393" actId="20577"/>
          <ac:spMkLst>
            <pc:docMk/>
            <pc:sldMk cId="3369891257" sldId="395"/>
            <ac:spMk id="3" creationId="{3CB21E07-D58C-456C-86C7-C3C437854117}"/>
          </ac:spMkLst>
        </pc:spChg>
        <pc:spChg chg="mod">
          <ac:chgData name="ゲスト ユーザー" userId="" providerId="Windows Live" clId="Web-{11E96D5D-749C-46EA-8BB0-BBAE6DBAAF58}" dt="2021-03-29T01:22:28.701" v="1318" actId="1076"/>
          <ac:spMkLst>
            <pc:docMk/>
            <pc:sldMk cId="3369891257" sldId="395"/>
            <ac:spMk id="4" creationId="{83B0A878-393B-46A3-903D-A7B604038F61}"/>
          </ac:spMkLst>
        </pc:spChg>
        <pc:spChg chg="add mod">
          <ac:chgData name="ゲスト ユーザー" userId="" providerId="Windows Live" clId="Web-{11E96D5D-749C-46EA-8BB0-BBAE6DBAAF58}" dt="2021-03-29T01:25:32.766" v="1358" actId="1076"/>
          <ac:spMkLst>
            <pc:docMk/>
            <pc:sldMk cId="3369891257" sldId="395"/>
            <ac:spMk id="6" creationId="{7BD69983-A671-444C-8B2A-A5B7E73B7F4B}"/>
          </ac:spMkLst>
        </pc:spChg>
        <pc:spChg chg="add mod">
          <ac:chgData name="ゲスト ユーザー" userId="" providerId="Windows Live" clId="Web-{11E96D5D-749C-46EA-8BB0-BBAE6DBAAF58}" dt="2021-03-29T01:27:19.065" v="1372" actId="1076"/>
          <ac:spMkLst>
            <pc:docMk/>
            <pc:sldMk cId="3369891257" sldId="395"/>
            <ac:spMk id="10" creationId="{0A582AD1-439B-41EE-A8DB-F295263AE954}"/>
          </ac:spMkLst>
        </pc:spChg>
        <pc:spChg chg="add mod">
          <ac:chgData name="ゲスト ユーザー" userId="" providerId="Windows Live" clId="Web-{11E96D5D-749C-46EA-8BB0-BBAE6DBAAF58}" dt="2021-03-29T01:28:05.128" v="1388" actId="20577"/>
          <ac:spMkLst>
            <pc:docMk/>
            <pc:sldMk cId="3369891257" sldId="395"/>
            <ac:spMk id="14" creationId="{9F8038C8-4D24-461D-910C-99E574DA2E32}"/>
          </ac:spMkLst>
        </pc:spChg>
        <pc:spChg chg="mod">
          <ac:chgData name="ゲスト ユーザー" userId="" providerId="Windows Live" clId="Web-{11E96D5D-749C-46EA-8BB0-BBAE6DBAAF58}" dt="2021-03-29T01:20:31.668" v="1300" actId="20577"/>
          <ac:spMkLst>
            <pc:docMk/>
            <pc:sldMk cId="3369891257" sldId="395"/>
            <ac:spMk id="233" creationId="{00000000-0000-0000-0000-000000000000}"/>
          </ac:spMkLst>
        </pc:spChg>
        <pc:picChg chg="mod">
          <ac:chgData name="ゲスト ユーザー" userId="" providerId="Windows Live" clId="Web-{11E96D5D-749C-46EA-8BB0-BBAE6DBAAF58}" dt="2021-03-29T01:28:20.722" v="1394" actId="1076"/>
          <ac:picMkLst>
            <pc:docMk/>
            <pc:sldMk cId="3369891257" sldId="395"/>
            <ac:picMk id="2" creationId="{D1AB2A08-D781-4CAE-98EC-39746D9F1FFA}"/>
          </ac:picMkLst>
        </pc:picChg>
        <pc:picChg chg="mod">
          <ac:chgData name="ゲスト ユーザー" userId="" providerId="Windows Live" clId="Web-{11E96D5D-749C-46EA-8BB0-BBAE6DBAAF58}" dt="2021-03-29T01:26:13.408" v="1363" actId="1076"/>
          <ac:picMkLst>
            <pc:docMk/>
            <pc:sldMk cId="3369891257" sldId="395"/>
            <ac:picMk id="5" creationId="{7D017015-DA69-45D0-86EE-64D8AE919DB5}"/>
          </ac:picMkLst>
        </pc:picChg>
        <pc:picChg chg="add mod">
          <ac:chgData name="ゲスト ユーザー" userId="" providerId="Windows Live" clId="Web-{11E96D5D-749C-46EA-8BB0-BBAE6DBAAF58}" dt="2021-03-29T01:25:13.204" v="1355" actId="14100"/>
          <ac:picMkLst>
            <pc:docMk/>
            <pc:sldMk cId="3369891257" sldId="395"/>
            <ac:picMk id="8" creationId="{F96535FE-5F09-48AF-94BC-648E0C0B4D20}"/>
          </ac:picMkLst>
        </pc:picChg>
        <pc:picChg chg="mod">
          <ac:chgData name="ゲスト ユーザー" userId="" providerId="Windows Live" clId="Web-{11E96D5D-749C-46EA-8BB0-BBAE6DBAAF58}" dt="2021-03-29T01:22:36.592" v="1321" actId="1076"/>
          <ac:picMkLst>
            <pc:docMk/>
            <pc:sldMk cId="3369891257" sldId="395"/>
            <ac:picMk id="236" creationId="{00000000-0000-0000-0000-000000000000}"/>
          </ac:picMkLst>
        </pc:picChg>
        <pc:cxnChg chg="add mod">
          <ac:chgData name="ゲスト ユーザー" userId="" providerId="Windows Live" clId="Web-{11E96D5D-749C-46EA-8BB0-BBAE6DBAAF58}" dt="2021-03-29T01:26:08.126" v="1362" actId="1076"/>
          <ac:cxnSpMkLst>
            <pc:docMk/>
            <pc:sldMk cId="3369891257" sldId="395"/>
            <ac:cxnSpMk id="7" creationId="{02700971-1778-45D1-86C4-FA400C3ED524}"/>
          </ac:cxnSpMkLst>
        </pc:cxnChg>
        <pc:cxnChg chg="add mod">
          <ac:chgData name="ゲスト ユーザー" userId="" providerId="Windows Live" clId="Web-{11E96D5D-749C-46EA-8BB0-BBAE6DBAAF58}" dt="2021-03-29T01:27:14.299" v="1371" actId="1076"/>
          <ac:cxnSpMkLst>
            <pc:docMk/>
            <pc:sldMk cId="3369891257" sldId="395"/>
            <ac:cxnSpMk id="9" creationId="{2D56806C-1B0C-4A17-B4AB-63829F36732F}"/>
          </ac:cxnSpMkLst>
        </pc:cxnChg>
        <pc:cxnChg chg="add mod">
          <ac:chgData name="ゲスト ユーザー" userId="" providerId="Windows Live" clId="Web-{11E96D5D-749C-46EA-8BB0-BBAE6DBAAF58}" dt="2021-03-29T01:28:10.331" v="1389" actId="1076"/>
          <ac:cxnSpMkLst>
            <pc:docMk/>
            <pc:sldMk cId="3369891257" sldId="395"/>
            <ac:cxnSpMk id="11" creationId="{34F18296-B364-440E-812D-3B7D1C19967D}"/>
          </ac:cxnSpMkLst>
        </pc:cxnChg>
      </pc:sldChg>
      <pc:sldChg chg="addSp modSp add replId">
        <pc:chgData name="ゲスト ユーザー" userId="" providerId="Windows Live" clId="Web-{11E96D5D-749C-46EA-8BB0-BBAE6DBAAF58}" dt="2021-03-29T00:49:53.063" v="817"/>
        <pc:sldMkLst>
          <pc:docMk/>
          <pc:sldMk cId="2227321424" sldId="396"/>
        </pc:sldMkLst>
        <pc:spChg chg="mod">
          <ac:chgData name="ゲスト ユーザー" userId="" providerId="Windows Live" clId="Web-{11E96D5D-749C-46EA-8BB0-BBAE6DBAAF58}" dt="2021-03-29T00:36:56.254" v="645" actId="20577"/>
          <ac:spMkLst>
            <pc:docMk/>
            <pc:sldMk cId="2227321424" sldId="396"/>
            <ac:spMk id="3" creationId="{3CB21E07-D58C-456C-86C7-C3C437854117}"/>
          </ac:spMkLst>
        </pc:spChg>
        <pc:spChg chg="mod">
          <ac:chgData name="ゲスト ユーザー" userId="" providerId="Windows Live" clId="Web-{11E96D5D-749C-46EA-8BB0-BBAE6DBAAF58}" dt="2021-03-29T00:04:29.819" v="148" actId="1076"/>
          <ac:spMkLst>
            <pc:docMk/>
            <pc:sldMk cId="2227321424" sldId="396"/>
            <ac:spMk id="4" creationId="{83B0A878-393B-46A3-903D-A7B604038F61}"/>
          </ac:spMkLst>
        </pc:spChg>
        <pc:spChg chg="add mod">
          <ac:chgData name="ゲスト ユーザー" userId="" providerId="Windows Live" clId="Web-{11E96D5D-749C-46EA-8BB0-BBAE6DBAAF58}" dt="2021-03-29T00:47:27.733" v="800" actId="1076"/>
          <ac:spMkLst>
            <pc:docMk/>
            <pc:sldMk cId="2227321424" sldId="396"/>
            <ac:spMk id="6" creationId="{E77E991E-0CBA-4E09-AC10-E7FC1A5BBC96}"/>
          </ac:spMkLst>
        </pc:spChg>
        <pc:spChg chg="add mod">
          <ac:chgData name="ゲスト ユーザー" userId="" providerId="Windows Live" clId="Web-{11E96D5D-749C-46EA-8BB0-BBAE6DBAAF58}" dt="2021-03-29T00:49:35.813" v="815" actId="20577"/>
          <ac:spMkLst>
            <pc:docMk/>
            <pc:sldMk cId="2227321424" sldId="396"/>
            <ac:spMk id="8" creationId="{B5C09F02-D1B7-4305-B8EB-C6C275E89D27}"/>
          </ac:spMkLst>
        </pc:spChg>
        <pc:spChg chg="add mod">
          <ac:chgData name="ゲスト ユーザー" userId="" providerId="Windows Live" clId="Web-{11E96D5D-749C-46EA-8BB0-BBAE6DBAAF58}" dt="2021-03-29T00:49:53.063" v="817"/>
          <ac:spMkLst>
            <pc:docMk/>
            <pc:sldMk cId="2227321424" sldId="396"/>
            <ac:spMk id="10" creationId="{89E87565-6CF6-4676-9D1A-2D25AA0CCD80}"/>
          </ac:spMkLst>
        </pc:spChg>
        <pc:spChg chg="mod">
          <ac:chgData name="ゲスト ユーザー" userId="" providerId="Windows Live" clId="Web-{11E96D5D-749C-46EA-8BB0-BBAE6DBAAF58}" dt="2021-03-29T00:45:02.230" v="759" actId="20577"/>
          <ac:spMkLst>
            <pc:docMk/>
            <pc:sldMk cId="2227321424" sldId="396"/>
            <ac:spMk id="233" creationId="{00000000-0000-0000-0000-000000000000}"/>
          </ac:spMkLst>
        </pc:spChg>
        <pc:picChg chg="add mod">
          <ac:chgData name="ゲスト ユーザー" userId="" providerId="Windows Live" clId="Web-{11E96D5D-749C-46EA-8BB0-BBAE6DBAAF58}" dt="2021-03-29T00:47:23.217" v="799" actId="1076"/>
          <ac:picMkLst>
            <pc:docMk/>
            <pc:sldMk cId="2227321424" sldId="396"/>
            <ac:picMk id="5" creationId="{6905CF9B-4DBC-40E2-A0FA-9039BBD17DBA}"/>
          </ac:picMkLst>
        </pc:picChg>
      </pc:sldChg>
      <pc:sldChg chg="addSp delSp modSp add replId">
        <pc:chgData name="ゲスト ユーザー" userId="" providerId="Windows Live" clId="Web-{11E96D5D-749C-46EA-8BB0-BBAE6DBAAF58}" dt="2021-03-29T00:59:17.306" v="1011" actId="14100"/>
        <pc:sldMkLst>
          <pc:docMk/>
          <pc:sldMk cId="3514552921" sldId="397"/>
        </pc:sldMkLst>
        <pc:spChg chg="mod">
          <ac:chgData name="ゲスト ユーザー" userId="" providerId="Windows Live" clId="Web-{11E96D5D-749C-46EA-8BB0-BBAE6DBAAF58}" dt="2021-03-29T00:38:04.677" v="680" actId="1076"/>
          <ac:spMkLst>
            <pc:docMk/>
            <pc:sldMk cId="3514552921" sldId="397"/>
            <ac:spMk id="3" creationId="{3CB21E07-D58C-456C-86C7-C3C437854117}"/>
          </ac:spMkLst>
        </pc:spChg>
        <pc:spChg chg="mod">
          <ac:chgData name="ゲスト ユーザー" userId="" providerId="Windows Live" clId="Web-{11E96D5D-749C-46EA-8BB0-BBAE6DBAAF58}" dt="2021-03-29T00:34:52.143" v="625" actId="20577"/>
          <ac:spMkLst>
            <pc:docMk/>
            <pc:sldMk cId="3514552921" sldId="397"/>
            <ac:spMk id="4" creationId="{83B0A878-393B-46A3-903D-A7B604038F61}"/>
          </ac:spMkLst>
        </pc:spChg>
        <pc:spChg chg="mod">
          <ac:chgData name="ゲスト ユーザー" userId="" providerId="Windows Live" clId="Web-{11E96D5D-749C-46EA-8BB0-BBAE6DBAAF58}" dt="2021-03-29T00:50:34.751" v="830" actId="20577"/>
          <ac:spMkLst>
            <pc:docMk/>
            <pc:sldMk cId="3514552921" sldId="397"/>
            <ac:spMk id="233" creationId="{00000000-0000-0000-0000-000000000000}"/>
          </ac:spMkLst>
        </pc:spChg>
        <pc:picChg chg="mod">
          <ac:chgData name="ゲスト ユーザー" userId="" providerId="Windows Live" clId="Web-{11E96D5D-749C-46EA-8BB0-BBAE6DBAAF58}" dt="2021-03-29T00:27:23.340" v="312" actId="1076"/>
          <ac:picMkLst>
            <pc:docMk/>
            <pc:sldMk cId="3514552921" sldId="397"/>
            <ac:picMk id="2" creationId="{D1AB2A08-D781-4CAE-98EC-39746D9F1FFA}"/>
          </ac:picMkLst>
        </pc:picChg>
        <pc:picChg chg="add del mod">
          <ac:chgData name="ゲスト ユーザー" userId="" providerId="Windows Live" clId="Web-{11E96D5D-749C-46EA-8BB0-BBAE6DBAAF58}" dt="2021-03-29T00:56:38.053" v="980"/>
          <ac:picMkLst>
            <pc:docMk/>
            <pc:sldMk cId="3514552921" sldId="397"/>
            <ac:picMk id="5" creationId="{D2178218-FF54-40FD-928F-1A291B7574CE}"/>
          </ac:picMkLst>
        </pc:picChg>
        <pc:picChg chg="add mod">
          <ac:chgData name="ゲスト ユーザー" userId="" providerId="Windows Live" clId="Web-{11E96D5D-749C-46EA-8BB0-BBAE6DBAAF58}" dt="2021-03-29T00:57:27.335" v="990" actId="1076"/>
          <ac:picMkLst>
            <pc:docMk/>
            <pc:sldMk cId="3514552921" sldId="397"/>
            <ac:picMk id="6" creationId="{E89930B7-8C1F-4AAF-B711-8FF9E88305B9}"/>
          </ac:picMkLst>
        </pc:picChg>
        <pc:picChg chg="add mod">
          <ac:chgData name="ゲスト ユーザー" userId="" providerId="Windows Live" clId="Web-{11E96D5D-749C-46EA-8BB0-BBAE6DBAAF58}" dt="2021-03-29T00:57:23.445" v="988" actId="1076"/>
          <ac:picMkLst>
            <pc:docMk/>
            <pc:sldMk cId="3514552921" sldId="397"/>
            <ac:picMk id="7" creationId="{1F161577-D68C-4276-96DC-2FD5DC457118}"/>
          </ac:picMkLst>
        </pc:picChg>
        <pc:picChg chg="mod">
          <ac:chgData name="ゲスト ユーザー" userId="" providerId="Windows Live" clId="Web-{11E96D5D-749C-46EA-8BB0-BBAE6DBAAF58}" dt="2021-03-29T00:27:24.746" v="313" actId="1076"/>
          <ac:picMkLst>
            <pc:docMk/>
            <pc:sldMk cId="3514552921" sldId="397"/>
            <ac:picMk id="236" creationId="{00000000-0000-0000-0000-000000000000}"/>
          </ac:picMkLst>
        </pc:picChg>
        <pc:cxnChg chg="add mod">
          <ac:chgData name="ゲスト ユーザー" userId="" providerId="Windows Live" clId="Web-{11E96D5D-749C-46EA-8BB0-BBAE6DBAAF58}" dt="2021-03-29T00:57:53.367" v="996" actId="14100"/>
          <ac:cxnSpMkLst>
            <pc:docMk/>
            <pc:sldMk cId="3514552921" sldId="397"/>
            <ac:cxnSpMk id="8" creationId="{21ED4B1A-6E83-441D-8861-08ADB264236D}"/>
          </ac:cxnSpMkLst>
        </pc:cxnChg>
        <pc:cxnChg chg="add mod">
          <ac:chgData name="ゲスト ユーザー" userId="" providerId="Windows Live" clId="Web-{11E96D5D-749C-46EA-8BB0-BBAE6DBAAF58}" dt="2021-03-29T00:59:17.306" v="1011" actId="14100"/>
          <ac:cxnSpMkLst>
            <pc:docMk/>
            <pc:sldMk cId="3514552921" sldId="397"/>
            <ac:cxnSpMk id="9" creationId="{C2122F3B-17DF-4AC3-846C-8ABA6BE67B93}"/>
          </ac:cxnSpMkLst>
        </pc:cxnChg>
      </pc:sldChg>
      <pc:sldChg chg="addSp modSp add replId">
        <pc:chgData name="ゲスト ユーザー" userId="" providerId="Windows Live" clId="Web-{11E96D5D-749C-46EA-8BB0-BBAE6DBAAF58}" dt="2021-03-29T01:01:57.355" v="1058" actId="14100"/>
        <pc:sldMkLst>
          <pc:docMk/>
          <pc:sldMk cId="3602866331" sldId="398"/>
        </pc:sldMkLst>
        <pc:spChg chg="mod">
          <ac:chgData name="ゲスト ユーザー" userId="" providerId="Windows Live" clId="Web-{11E96D5D-749C-46EA-8BB0-BBAE6DBAAF58}" dt="2021-03-29T01:01:29.808" v="1031" actId="1076"/>
          <ac:spMkLst>
            <pc:docMk/>
            <pc:sldMk cId="3602866331" sldId="398"/>
            <ac:spMk id="3" creationId="{3CB21E07-D58C-456C-86C7-C3C437854117}"/>
          </ac:spMkLst>
        </pc:spChg>
        <pc:spChg chg="mod">
          <ac:chgData name="ゲスト ユーザー" userId="" providerId="Windows Live" clId="Web-{11E96D5D-749C-46EA-8BB0-BBAE6DBAAF58}" dt="2021-03-29T01:01:57.355" v="1058" actId="14100"/>
          <ac:spMkLst>
            <pc:docMk/>
            <pc:sldMk cId="3602866331" sldId="398"/>
            <ac:spMk id="4" creationId="{83B0A878-393B-46A3-903D-A7B604038F61}"/>
          </ac:spMkLst>
        </pc:spChg>
        <pc:spChg chg="mod">
          <ac:chgData name="ゲスト ユーザー" userId="" providerId="Windows Live" clId="Web-{11E96D5D-749C-46EA-8BB0-BBAE6DBAAF58}" dt="2021-03-29T00:34:13.580" v="604" actId="20577"/>
          <ac:spMkLst>
            <pc:docMk/>
            <pc:sldMk cId="3602866331" sldId="398"/>
            <ac:spMk id="233" creationId="{00000000-0000-0000-0000-000000000000}"/>
          </ac:spMkLst>
        </pc:spChg>
        <pc:picChg chg="mod">
          <ac:chgData name="ゲスト ユーザー" userId="" providerId="Windows Live" clId="Web-{11E96D5D-749C-46EA-8BB0-BBAE6DBAAF58}" dt="2021-03-29T01:01:35.292" v="1033" actId="1076"/>
          <ac:picMkLst>
            <pc:docMk/>
            <pc:sldMk cId="3602866331" sldId="398"/>
            <ac:picMk id="2" creationId="{D1AB2A08-D781-4CAE-98EC-39746D9F1FFA}"/>
          </ac:picMkLst>
        </pc:picChg>
        <pc:picChg chg="add mod">
          <ac:chgData name="ゲスト ユーザー" userId="" providerId="Windows Live" clId="Web-{11E96D5D-749C-46EA-8BB0-BBAE6DBAAF58}" dt="2021-03-29T00:33:09.157" v="567" actId="14100"/>
          <ac:picMkLst>
            <pc:docMk/>
            <pc:sldMk cId="3602866331" sldId="398"/>
            <ac:picMk id="5" creationId="{BD487D29-C1DB-4654-B230-FC90D17FB8D4}"/>
          </ac:picMkLst>
        </pc:picChg>
        <pc:picChg chg="mod">
          <ac:chgData name="ゲスト ユーザー" userId="" providerId="Windows Live" clId="Web-{11E96D5D-749C-46EA-8BB0-BBAE6DBAAF58}" dt="2021-03-29T01:01:27.573" v="1030" actId="1076"/>
          <ac:picMkLst>
            <pc:docMk/>
            <pc:sldMk cId="3602866331" sldId="398"/>
            <ac:picMk id="236" creationId="{00000000-0000-0000-0000-000000000000}"/>
          </ac:picMkLst>
        </pc:picChg>
      </pc:sldChg>
      <pc:sldChg chg="addSp modSp add replId">
        <pc:chgData name="ゲスト ユーザー" userId="" providerId="Windows Live" clId="Web-{11E96D5D-749C-46EA-8BB0-BBAE6DBAAF58}" dt="2021-03-29T01:01:10.401" v="1027" actId="1076"/>
        <pc:sldMkLst>
          <pc:docMk/>
          <pc:sldMk cId="1478276692" sldId="399"/>
        </pc:sldMkLst>
        <pc:spChg chg="mod">
          <ac:chgData name="ゲスト ユーザー" userId="" providerId="Windows Live" clId="Web-{11E96D5D-749C-46EA-8BB0-BBAE6DBAAF58}" dt="2021-03-29T00:58:03.570" v="1004" actId="20577"/>
          <ac:spMkLst>
            <pc:docMk/>
            <pc:sldMk cId="1478276692" sldId="399"/>
            <ac:spMk id="3" creationId="{3CB21E07-D58C-456C-86C7-C3C437854117}"/>
          </ac:spMkLst>
        </pc:spChg>
        <pc:spChg chg="mod">
          <ac:chgData name="ゲスト ユーザー" userId="" providerId="Windows Live" clId="Web-{11E96D5D-749C-46EA-8BB0-BBAE6DBAAF58}" dt="2021-03-29T01:00:42.947" v="1020" actId="20577"/>
          <ac:spMkLst>
            <pc:docMk/>
            <pc:sldMk cId="1478276692" sldId="399"/>
            <ac:spMk id="4" creationId="{83B0A878-393B-46A3-903D-A7B604038F61}"/>
          </ac:spMkLst>
        </pc:spChg>
        <pc:spChg chg="add mod">
          <ac:chgData name="ゲスト ユーザー" userId="" providerId="Windows Live" clId="Web-{11E96D5D-749C-46EA-8BB0-BBAE6DBAAF58}" dt="2021-03-29T01:01:10.401" v="1027" actId="1076"/>
          <ac:spMkLst>
            <pc:docMk/>
            <pc:sldMk cId="1478276692" sldId="399"/>
            <ac:spMk id="6" creationId="{7981EBCC-0F31-4A59-AB16-284954AAD2F5}"/>
          </ac:spMkLst>
        </pc:spChg>
        <pc:spChg chg="mod">
          <ac:chgData name="ゲスト ユーザー" userId="" providerId="Windows Live" clId="Web-{11E96D5D-749C-46EA-8BB0-BBAE6DBAAF58}" dt="2021-03-29T00:52:37.425" v="841" actId="20577"/>
          <ac:spMkLst>
            <pc:docMk/>
            <pc:sldMk cId="1478276692" sldId="399"/>
            <ac:spMk id="233" creationId="{00000000-0000-0000-0000-000000000000}"/>
          </ac:spMkLst>
        </pc:spChg>
        <pc:picChg chg="mod">
          <ac:chgData name="ゲスト ユーザー" userId="" providerId="Windows Live" clId="Web-{11E96D5D-749C-46EA-8BB0-BBAE6DBAAF58}" dt="2021-03-29T00:52:45.628" v="846" actId="1076"/>
          <ac:picMkLst>
            <pc:docMk/>
            <pc:sldMk cId="1478276692" sldId="399"/>
            <ac:picMk id="2" creationId="{D1AB2A08-D781-4CAE-98EC-39746D9F1FFA}"/>
          </ac:picMkLst>
        </pc:picChg>
        <pc:picChg chg="add mod">
          <ac:chgData name="ゲスト ユーザー" userId="" providerId="Windows Live" clId="Web-{11E96D5D-749C-46EA-8BB0-BBAE6DBAAF58}" dt="2021-03-29T01:00:37.338" v="1013" actId="1076"/>
          <ac:picMkLst>
            <pc:docMk/>
            <pc:sldMk cId="1478276692" sldId="399"/>
            <ac:picMk id="5" creationId="{5D1F3D01-3A1B-42F2-B494-4DB99B2193D0}"/>
          </ac:picMkLst>
        </pc:picChg>
        <pc:picChg chg="mod">
          <ac:chgData name="ゲスト ユーザー" userId="" providerId="Windows Live" clId="Web-{11E96D5D-749C-46EA-8BB0-BBAE6DBAAF58}" dt="2021-03-29T00:52:43.659" v="845" actId="1076"/>
          <ac:picMkLst>
            <pc:docMk/>
            <pc:sldMk cId="1478276692" sldId="399"/>
            <ac:picMk id="236" creationId="{00000000-0000-0000-0000-000000000000}"/>
          </ac:picMkLst>
        </pc:picChg>
      </pc:sldChg>
      <pc:sldChg chg="addSp delSp modSp add ord replId">
        <pc:chgData name="ゲスト ユーザー" userId="" providerId="Windows Live" clId="Web-{11E96D5D-749C-46EA-8BB0-BBAE6DBAAF58}" dt="2021-03-29T01:21:16.356" v="1302"/>
        <pc:sldMkLst>
          <pc:docMk/>
          <pc:sldMk cId="1005707485" sldId="400"/>
        </pc:sldMkLst>
        <pc:spChg chg="mod">
          <ac:chgData name="ゲスト ユーザー" userId="" providerId="Windows Live" clId="Web-{11E96D5D-749C-46EA-8BB0-BBAE6DBAAF58}" dt="2021-03-29T01:04:09.669" v="1112" actId="20577"/>
          <ac:spMkLst>
            <pc:docMk/>
            <pc:sldMk cId="1005707485" sldId="400"/>
            <ac:spMk id="3" creationId="{3CB21E07-D58C-456C-86C7-C3C437854117}"/>
          </ac:spMkLst>
        </pc:spChg>
        <pc:spChg chg="mod">
          <ac:chgData name="ゲスト ユーザー" userId="" providerId="Windows Live" clId="Web-{11E96D5D-749C-46EA-8BB0-BBAE6DBAAF58}" dt="2021-03-29T01:02:59.528" v="1069" actId="20577"/>
          <ac:spMkLst>
            <pc:docMk/>
            <pc:sldMk cId="1005707485" sldId="400"/>
            <ac:spMk id="4" creationId="{83B0A878-393B-46A3-903D-A7B604038F61}"/>
          </ac:spMkLst>
        </pc:spChg>
        <pc:picChg chg="del">
          <ac:chgData name="ゲスト ユーザー" userId="" providerId="Windows Live" clId="Web-{11E96D5D-749C-46EA-8BB0-BBAE6DBAAF58}" dt="2021-03-29T01:21:15.872" v="1301"/>
          <ac:picMkLst>
            <pc:docMk/>
            <pc:sldMk cId="1005707485" sldId="400"/>
            <ac:picMk id="5" creationId="{CF164DDD-BCD9-4E93-8404-452391BE545E}"/>
          </ac:picMkLst>
        </pc:picChg>
        <pc:picChg chg="add">
          <ac:chgData name="ゲスト ユーザー" userId="" providerId="Windows Live" clId="Web-{11E96D5D-749C-46EA-8BB0-BBAE6DBAAF58}" dt="2021-03-29T01:21:16.356" v="1302"/>
          <ac:picMkLst>
            <pc:docMk/>
            <pc:sldMk cId="1005707485" sldId="400"/>
            <ac:picMk id="6" creationId="{ADAA471F-61B5-4A68-B79D-8EDF126AA7D7}"/>
          </ac:picMkLst>
        </pc:picChg>
      </pc:sldChg>
      <pc:sldChg chg="addSp delSp modSp add replId">
        <pc:chgData name="ゲスト ユーザー" userId="" providerId="Windows Live" clId="Web-{11E96D5D-749C-46EA-8BB0-BBAE6DBAAF58}" dt="2021-03-29T01:20:17.699" v="1295" actId="1076"/>
        <pc:sldMkLst>
          <pc:docMk/>
          <pc:sldMk cId="3573718358" sldId="401"/>
        </pc:sldMkLst>
        <pc:spChg chg="mod">
          <ac:chgData name="ゲスト ユーザー" userId="" providerId="Windows Live" clId="Web-{11E96D5D-749C-46EA-8BB0-BBAE6DBAAF58}" dt="2021-03-29T01:18:55.557" v="1280" actId="20577"/>
          <ac:spMkLst>
            <pc:docMk/>
            <pc:sldMk cId="3573718358" sldId="401"/>
            <ac:spMk id="3" creationId="{3CB21E07-D58C-456C-86C7-C3C437854117}"/>
          </ac:spMkLst>
        </pc:spChg>
        <pc:spChg chg="mod">
          <ac:chgData name="ゲスト ユーザー" userId="" providerId="Windows Live" clId="Web-{11E96D5D-749C-46EA-8BB0-BBAE6DBAAF58}" dt="2021-03-29T01:18:37.948" v="1264" actId="20577"/>
          <ac:spMkLst>
            <pc:docMk/>
            <pc:sldMk cId="3573718358" sldId="401"/>
            <ac:spMk id="4" creationId="{83B0A878-393B-46A3-903D-A7B604038F61}"/>
          </ac:spMkLst>
        </pc:spChg>
        <pc:spChg chg="add mod">
          <ac:chgData name="ゲスト ユーザー" userId="" providerId="Windows Live" clId="Web-{11E96D5D-749C-46EA-8BB0-BBAE6DBAAF58}" dt="2021-03-29T01:20:13.574" v="1294" actId="1076"/>
          <ac:spMkLst>
            <pc:docMk/>
            <pc:sldMk cId="3573718358" sldId="401"/>
            <ac:spMk id="8" creationId="{66C73764-0A5B-452C-8C1C-90445FED4D05}"/>
          </ac:spMkLst>
        </pc:spChg>
        <pc:spChg chg="add mod">
          <ac:chgData name="ゲスト ユーザー" userId="" providerId="Windows Live" clId="Web-{11E96D5D-749C-46EA-8BB0-BBAE6DBAAF58}" dt="2021-03-29T01:20:17.699" v="1295" actId="1076"/>
          <ac:spMkLst>
            <pc:docMk/>
            <pc:sldMk cId="3573718358" sldId="401"/>
            <ac:spMk id="12" creationId="{8A6A66FB-E489-466B-90A0-21CE80C976C1}"/>
          </ac:spMkLst>
        </pc:spChg>
        <pc:spChg chg="mod">
          <ac:chgData name="ゲスト ユーザー" userId="" providerId="Windows Live" clId="Web-{11E96D5D-749C-46EA-8BB0-BBAE6DBAAF58}" dt="2021-03-29T01:14:41.007" v="1151" actId="20577"/>
          <ac:spMkLst>
            <pc:docMk/>
            <pc:sldMk cId="3573718358" sldId="401"/>
            <ac:spMk id="233" creationId="{00000000-0000-0000-0000-000000000000}"/>
          </ac:spMkLst>
        </pc:spChg>
        <pc:picChg chg="del">
          <ac:chgData name="ゲスト ユーザー" userId="" providerId="Windows Live" clId="Web-{11E96D5D-749C-46EA-8BB0-BBAE6DBAAF58}" dt="2021-03-29T01:18:59.151" v="1281"/>
          <ac:picMkLst>
            <pc:docMk/>
            <pc:sldMk cId="3573718358" sldId="401"/>
            <ac:picMk id="5" creationId="{A12BB7FB-F976-4BA8-AE15-39B42D3FA0E2}"/>
          </ac:picMkLst>
        </pc:picChg>
        <pc:picChg chg="add mod">
          <ac:chgData name="ゲスト ユーザー" userId="" providerId="Windows Live" clId="Web-{11E96D5D-749C-46EA-8BB0-BBAE6DBAAF58}" dt="2021-03-29T01:19:48.824" v="1288" actId="14100"/>
          <ac:picMkLst>
            <pc:docMk/>
            <pc:sldMk cId="3573718358" sldId="401"/>
            <ac:picMk id="6" creationId="{D1D074FF-4F18-4B9A-A30F-7640066F59CB}"/>
          </ac:picMkLst>
        </pc:picChg>
        <pc:picChg chg="add mod">
          <ac:chgData name="ゲスト ユーザー" userId="" providerId="Windows Live" clId="Web-{11E96D5D-749C-46EA-8BB0-BBAE6DBAAF58}" dt="2021-03-29T01:19:46.199" v="1287" actId="1076"/>
          <ac:picMkLst>
            <pc:docMk/>
            <pc:sldMk cId="3573718358" sldId="401"/>
            <ac:picMk id="7" creationId="{9A4A4CFD-6DA5-4C10-A8F0-1CBA54A933CD}"/>
          </ac:picMkLst>
        </pc:picChg>
      </pc:sldChg>
    </pc:docChg>
  </pc:docChgLst>
  <pc:docChgLst>
    <pc:chgData name="ゲスト ユーザー" providerId="Windows Live" clId="Web-{B67666DB-E566-4A1C-9DEF-E33AA44DEBFE}"/>
    <pc:docChg chg="addSld modSld sldOrd">
      <pc:chgData name="ゲスト ユーザー" userId="" providerId="Windows Live" clId="Web-{B67666DB-E566-4A1C-9DEF-E33AA44DEBFE}" dt="2021-04-20T05:03:00.155" v="1995"/>
      <pc:docMkLst>
        <pc:docMk/>
      </pc:docMkLst>
      <pc:sldChg chg="addSp modSp">
        <pc:chgData name="ゲスト ユーザー" userId="" providerId="Windows Live" clId="Web-{B67666DB-E566-4A1C-9DEF-E33AA44DEBFE}" dt="2021-04-20T04:30:05.807" v="1337" actId="20577"/>
        <pc:sldMkLst>
          <pc:docMk/>
          <pc:sldMk cId="0" sldId="258"/>
        </pc:sldMkLst>
        <pc:spChg chg="mod">
          <ac:chgData name="ゲスト ユーザー" userId="" providerId="Windows Live" clId="Web-{B67666DB-E566-4A1C-9DEF-E33AA44DEBFE}" dt="2021-04-20T04:30:05.807" v="1337" actId="20577"/>
          <ac:spMkLst>
            <pc:docMk/>
            <pc:sldMk cId="0" sldId="258"/>
            <ac:spMk id="2" creationId="{9F13F36A-BCB4-4E94-A868-264019147033}"/>
          </ac:spMkLst>
        </pc:spChg>
        <pc:picChg chg="add mod">
          <ac:chgData name="ゲスト ユーザー" userId="" providerId="Windows Live" clId="Web-{B67666DB-E566-4A1C-9DEF-E33AA44DEBFE}" dt="2021-04-20T04:29:15.478" v="1325" actId="14100"/>
          <ac:picMkLst>
            <pc:docMk/>
            <pc:sldMk cId="0" sldId="258"/>
            <ac:picMk id="7" creationId="{405ADB71-626E-4AAD-A07D-E1EDD0938BB3}"/>
          </ac:picMkLst>
        </pc:picChg>
      </pc:sldChg>
      <pc:sldChg chg="modSp">
        <pc:chgData name="ゲスト ユーザー" userId="" providerId="Windows Live" clId="Web-{B67666DB-E566-4A1C-9DEF-E33AA44DEBFE}" dt="2021-04-20T02:35:15.534" v="27" actId="1076"/>
        <pc:sldMkLst>
          <pc:docMk/>
          <pc:sldMk cId="0" sldId="259"/>
        </pc:sldMkLst>
        <pc:spChg chg="mod">
          <ac:chgData name="ゲスト ユーザー" userId="" providerId="Windows Live" clId="Web-{B67666DB-E566-4A1C-9DEF-E33AA44DEBFE}" dt="2021-04-20T02:35:10.362" v="25" actId="20577"/>
          <ac:spMkLst>
            <pc:docMk/>
            <pc:sldMk cId="0" sldId="259"/>
            <ac:spMk id="148" creationId="{00000000-0000-0000-0000-000000000000}"/>
          </ac:spMkLst>
        </pc:spChg>
        <pc:spChg chg="mod">
          <ac:chgData name="ゲスト ユーザー" userId="" providerId="Windows Live" clId="Web-{B67666DB-E566-4A1C-9DEF-E33AA44DEBFE}" dt="2021-04-20T02:35:12.440" v="26" actId="1076"/>
          <ac:spMkLst>
            <pc:docMk/>
            <pc:sldMk cId="0" sldId="259"/>
            <ac:spMk id="157" creationId="{00000000-0000-0000-0000-000000000000}"/>
          </ac:spMkLst>
        </pc:spChg>
        <pc:spChg chg="mod">
          <ac:chgData name="ゲスト ユーザー" userId="" providerId="Windows Live" clId="Web-{B67666DB-E566-4A1C-9DEF-E33AA44DEBFE}" dt="2021-04-20T02:35:15.534" v="27" actId="1076"/>
          <ac:spMkLst>
            <pc:docMk/>
            <pc:sldMk cId="0" sldId="259"/>
            <ac:spMk id="163" creationId="{00000000-0000-0000-0000-000000000000}"/>
          </ac:spMkLst>
        </pc:spChg>
      </pc:sldChg>
      <pc:sldChg chg="addSp modSp">
        <pc:chgData name="ゲスト ユーザー" userId="" providerId="Windows Live" clId="Web-{B67666DB-E566-4A1C-9DEF-E33AA44DEBFE}" dt="2021-04-20T04:27:11.820" v="1321" actId="1076"/>
        <pc:sldMkLst>
          <pc:docMk/>
          <pc:sldMk cId="0" sldId="262"/>
        </pc:sldMkLst>
        <pc:spChg chg="add mod">
          <ac:chgData name="ゲスト ユーザー" userId="" providerId="Windows Live" clId="Web-{B67666DB-E566-4A1C-9DEF-E33AA44DEBFE}" dt="2021-04-20T04:26:10.178" v="1305" actId="20577"/>
          <ac:spMkLst>
            <pc:docMk/>
            <pc:sldMk cId="0" sldId="262"/>
            <ac:spMk id="2" creationId="{D67B70AE-53BB-4DE5-96AB-AC2A67D7FE07}"/>
          </ac:spMkLst>
        </pc:spChg>
        <pc:spChg chg="add mod">
          <ac:chgData name="ゲスト ユーザー" userId="" providerId="Windows Live" clId="Web-{B67666DB-E566-4A1C-9DEF-E33AA44DEBFE}" dt="2021-04-20T04:27:11.820" v="1321" actId="1076"/>
          <ac:spMkLst>
            <pc:docMk/>
            <pc:sldMk cId="0" sldId="262"/>
            <ac:spMk id="3" creationId="{F47D26B4-D3D5-45AC-A2CA-693FAE3A1259}"/>
          </ac:spMkLst>
        </pc:spChg>
        <pc:spChg chg="add mod">
          <ac:chgData name="ゲスト ユーザー" userId="" providerId="Windows Live" clId="Web-{B67666DB-E566-4A1C-9DEF-E33AA44DEBFE}" dt="2021-04-20T04:26:46.257" v="1315" actId="1076"/>
          <ac:spMkLst>
            <pc:docMk/>
            <pc:sldMk cId="0" sldId="262"/>
            <ac:spMk id="7" creationId="{EEE90D35-45F9-43DD-94F2-6688E6F70B51}"/>
          </ac:spMkLst>
        </pc:spChg>
        <pc:spChg chg="add mod">
          <ac:chgData name="ゲスト ユーザー" userId="" providerId="Windows Live" clId="Web-{B67666DB-E566-4A1C-9DEF-E33AA44DEBFE}" dt="2021-04-20T04:26:53.022" v="1316" actId="1076"/>
          <ac:spMkLst>
            <pc:docMk/>
            <pc:sldMk cId="0" sldId="262"/>
            <ac:spMk id="8" creationId="{FF09A192-E16C-43FE-A45C-C75A3679306E}"/>
          </ac:spMkLst>
        </pc:spChg>
        <pc:spChg chg="mod">
          <ac:chgData name="ゲスト ユーザー" userId="" providerId="Windows Live" clId="Web-{B67666DB-E566-4A1C-9DEF-E33AA44DEBFE}" dt="2021-04-20T03:28:28.026" v="1008" actId="20577"/>
          <ac:spMkLst>
            <pc:docMk/>
            <pc:sldMk cId="0" sldId="262"/>
            <ac:spMk id="192" creationId="{00000000-0000-0000-0000-000000000000}"/>
          </ac:spMkLst>
        </pc:spChg>
        <pc:spChg chg="mod">
          <ac:chgData name="ゲスト ユーザー" userId="" providerId="Windows Live" clId="Web-{B67666DB-E566-4A1C-9DEF-E33AA44DEBFE}" dt="2021-04-20T03:28:35.776" v="1012" actId="20577"/>
          <ac:spMkLst>
            <pc:docMk/>
            <pc:sldMk cId="0" sldId="262"/>
            <ac:spMk id="193" creationId="{00000000-0000-0000-0000-000000000000}"/>
          </ac:spMkLst>
        </pc:spChg>
      </pc:sldChg>
      <pc:sldChg chg="delSp modSp">
        <pc:chgData name="ゲスト ユーザー" userId="" providerId="Windows Live" clId="Web-{B67666DB-E566-4A1C-9DEF-E33AA44DEBFE}" dt="2021-04-20T03:07:19.561" v="691" actId="20577"/>
        <pc:sldMkLst>
          <pc:docMk/>
          <pc:sldMk cId="0" sldId="318"/>
        </pc:sldMkLst>
        <pc:spChg chg="mod">
          <ac:chgData name="ゲスト ユーザー" userId="" providerId="Windows Live" clId="Web-{B67666DB-E566-4A1C-9DEF-E33AA44DEBFE}" dt="2021-04-20T03:06:22.106" v="675" actId="1076"/>
          <ac:spMkLst>
            <pc:docMk/>
            <pc:sldMk cId="0" sldId="318"/>
            <ac:spMk id="10" creationId="{93350766-6C50-47B9-9A67-435E76E17C9C}"/>
          </ac:spMkLst>
        </pc:spChg>
        <pc:spChg chg="del">
          <ac:chgData name="ゲスト ユーザー" userId="" providerId="Windows Live" clId="Web-{B67666DB-E566-4A1C-9DEF-E33AA44DEBFE}" dt="2021-04-20T03:06:11.106" v="673"/>
          <ac:spMkLst>
            <pc:docMk/>
            <pc:sldMk cId="0" sldId="318"/>
            <ac:spMk id="13" creationId="{8616D2A9-70E3-4B41-B3F0-8FAC7800BE9E}"/>
          </ac:spMkLst>
        </pc:spChg>
        <pc:spChg chg="del">
          <ac:chgData name="ゲスト ユーザー" userId="" providerId="Windows Live" clId="Web-{B67666DB-E566-4A1C-9DEF-E33AA44DEBFE}" dt="2021-04-20T03:06:10.356" v="672"/>
          <ac:spMkLst>
            <pc:docMk/>
            <pc:sldMk cId="0" sldId="318"/>
            <ac:spMk id="16" creationId="{5EAED0E3-5CDD-44D6-B217-4EE203E6A1E1}"/>
          </ac:spMkLst>
        </pc:spChg>
        <pc:spChg chg="del">
          <ac:chgData name="ゲスト ユーザー" userId="" providerId="Windows Live" clId="Web-{B67666DB-E566-4A1C-9DEF-E33AA44DEBFE}" dt="2021-04-20T03:06:09.419" v="671"/>
          <ac:spMkLst>
            <pc:docMk/>
            <pc:sldMk cId="0" sldId="318"/>
            <ac:spMk id="17" creationId="{7399A2EA-8734-4DF3-AB56-3D449C3908D6}"/>
          </ac:spMkLst>
        </pc:spChg>
        <pc:spChg chg="mod">
          <ac:chgData name="ゲスト ユーザー" userId="" providerId="Windows Live" clId="Web-{B67666DB-E566-4A1C-9DEF-E33AA44DEBFE}" dt="2021-04-20T03:07:19.561" v="691" actId="20577"/>
          <ac:spMkLst>
            <pc:docMk/>
            <pc:sldMk cId="0" sldId="318"/>
            <ac:spMk id="1042" creationId="{00000000-0000-0000-0000-000000000000}"/>
          </ac:spMkLst>
        </pc:spChg>
      </pc:sldChg>
      <pc:sldChg chg="addSp delSp modSp">
        <pc:chgData name="ゲスト ユーザー" userId="" providerId="Windows Live" clId="Web-{B67666DB-E566-4A1C-9DEF-E33AA44DEBFE}" dt="2021-04-20T05:03:00.155" v="1995"/>
        <pc:sldMkLst>
          <pc:docMk/>
          <pc:sldMk cId="1426546911" sldId="417"/>
        </pc:sldMkLst>
        <pc:spChg chg="mod">
          <ac:chgData name="ゲスト ユーザー" userId="" providerId="Windows Live" clId="Web-{B67666DB-E566-4A1C-9DEF-E33AA44DEBFE}" dt="2021-04-20T04:32:16.403" v="1375" actId="20577"/>
          <ac:spMkLst>
            <pc:docMk/>
            <pc:sldMk cId="1426546911" sldId="417"/>
            <ac:spMk id="2" creationId="{9F13F36A-BCB4-4E94-A868-264019147033}"/>
          </ac:spMkLst>
        </pc:spChg>
        <pc:spChg chg="mod">
          <ac:chgData name="ゲスト ユーザー" userId="" providerId="Windows Live" clId="Web-{B67666DB-E566-4A1C-9DEF-E33AA44DEBFE}" dt="2021-04-20T04:32:59.295" v="1388" actId="20577"/>
          <ac:spMkLst>
            <pc:docMk/>
            <pc:sldMk cId="1426546911" sldId="417"/>
            <ac:spMk id="5" creationId="{C61AD5DA-C27E-4714-B83E-41F62F57431C}"/>
          </ac:spMkLst>
        </pc:spChg>
        <pc:spChg chg="del mod">
          <ac:chgData name="ゲスト ユーザー" userId="" providerId="Windows Live" clId="Web-{B67666DB-E566-4A1C-9DEF-E33AA44DEBFE}" dt="2021-04-20T05:03:00.155" v="1995"/>
          <ac:spMkLst>
            <pc:docMk/>
            <pc:sldMk cId="1426546911" sldId="417"/>
            <ac:spMk id="6" creationId="{4A305F78-A5DE-4A86-B890-F7F7B2703D16}"/>
          </ac:spMkLst>
        </pc:spChg>
        <pc:spChg chg="add mod">
          <ac:chgData name="ゲスト ユーザー" userId="" providerId="Windows Live" clId="Web-{B67666DB-E566-4A1C-9DEF-E33AA44DEBFE}" dt="2021-04-20T04:32:38.138" v="1380" actId="1076"/>
          <ac:spMkLst>
            <pc:docMk/>
            <pc:sldMk cId="1426546911" sldId="417"/>
            <ac:spMk id="7" creationId="{7351E65D-126F-482B-8088-3BF74B4677B7}"/>
          </ac:spMkLst>
        </pc:spChg>
        <pc:spChg chg="add del mod">
          <ac:chgData name="ゲスト ユーザー" userId="" providerId="Windows Live" clId="Web-{B67666DB-E566-4A1C-9DEF-E33AA44DEBFE}" dt="2021-04-20T04:33:13.576" v="1392"/>
          <ac:spMkLst>
            <pc:docMk/>
            <pc:sldMk cId="1426546911" sldId="417"/>
            <ac:spMk id="8" creationId="{19EC19EE-2876-46E5-8AA1-0EF203303679}"/>
          </ac:spMkLst>
        </pc:spChg>
        <pc:spChg chg="add mod">
          <ac:chgData name="ゲスト ユーザー" userId="" providerId="Windows Live" clId="Web-{B67666DB-E566-4A1C-9DEF-E33AA44DEBFE}" dt="2021-04-20T04:36:24.236" v="1465" actId="14100"/>
          <ac:spMkLst>
            <pc:docMk/>
            <pc:sldMk cId="1426546911" sldId="417"/>
            <ac:spMk id="9" creationId="{F78E11F0-7192-47C2-AA50-ACE5F03E4963}"/>
          </ac:spMkLst>
        </pc:spChg>
        <pc:spChg chg="add del mod">
          <ac:chgData name="ゲスト ユーザー" userId="" providerId="Windows Live" clId="Web-{B67666DB-E566-4A1C-9DEF-E33AA44DEBFE}" dt="2021-04-20T04:08:27.471" v="1218"/>
          <ac:spMkLst>
            <pc:docMk/>
            <pc:sldMk cId="1426546911" sldId="417"/>
            <ac:spMk id="13" creationId="{DF6486D0-9428-430E-9102-64D02F5B8EFE}"/>
          </ac:spMkLst>
        </pc:spChg>
        <pc:spChg chg="add mod">
          <ac:chgData name="ゲスト ユーザー" userId="" providerId="Windows Live" clId="Web-{B67666DB-E566-4A1C-9DEF-E33AA44DEBFE}" dt="2021-04-20T04:41:18.429" v="1510" actId="20577"/>
          <ac:spMkLst>
            <pc:docMk/>
            <pc:sldMk cId="1426546911" sldId="417"/>
            <ac:spMk id="16" creationId="{305AE5AC-C55B-4DA3-9916-93A73DB4F2F5}"/>
          </ac:spMkLst>
        </pc:spChg>
        <pc:spChg chg="add mod">
          <ac:chgData name="ゲスト ユーザー" userId="" providerId="Windows Live" clId="Web-{B67666DB-E566-4A1C-9DEF-E33AA44DEBFE}" dt="2021-04-20T04:32:34.716" v="1379" actId="1076"/>
          <ac:spMkLst>
            <pc:docMk/>
            <pc:sldMk cId="1426546911" sldId="417"/>
            <ac:spMk id="17" creationId="{E7DAAFBD-D16D-40AC-84D0-5A63520EDC45}"/>
          </ac:spMkLst>
        </pc:spChg>
        <pc:spChg chg="add mod">
          <ac:chgData name="ゲスト ユーザー" userId="" providerId="Windows Live" clId="Web-{B67666DB-E566-4A1C-9DEF-E33AA44DEBFE}" dt="2021-04-20T04:32:43.513" v="1383" actId="20577"/>
          <ac:spMkLst>
            <pc:docMk/>
            <pc:sldMk cId="1426546911" sldId="417"/>
            <ac:spMk id="18" creationId="{060B5603-AEDF-4F05-8AAD-5FF316420B26}"/>
          </ac:spMkLst>
        </pc:spChg>
        <pc:spChg chg="add mod">
          <ac:chgData name="ゲスト ユーザー" userId="" providerId="Windows Live" clId="Web-{B67666DB-E566-4A1C-9DEF-E33AA44DEBFE}" dt="2021-04-20T04:32:56.295" v="1386" actId="1076"/>
          <ac:spMkLst>
            <pc:docMk/>
            <pc:sldMk cId="1426546911" sldId="417"/>
            <ac:spMk id="19" creationId="{5C7EB67D-B3F7-4EFD-AF95-A26D91AFB1B8}"/>
          </ac:spMkLst>
        </pc:spChg>
        <pc:spChg chg="add del mod">
          <ac:chgData name="ゲスト ユーザー" userId="" providerId="Windows Live" clId="Web-{B67666DB-E566-4A1C-9DEF-E33AA44DEBFE}" dt="2021-04-20T04:40:27.881" v="1496"/>
          <ac:spMkLst>
            <pc:docMk/>
            <pc:sldMk cId="1426546911" sldId="417"/>
            <ac:spMk id="24" creationId="{B6E0E2A7-4E6B-4400-B2A4-AA6A181C9CF3}"/>
          </ac:spMkLst>
        </pc:spChg>
        <pc:spChg chg="add mod">
          <ac:chgData name="ゲスト ユーザー" userId="" providerId="Windows Live" clId="Web-{B67666DB-E566-4A1C-9DEF-E33AA44DEBFE}" dt="2021-04-20T04:41:25.069" v="1511" actId="1076"/>
          <ac:spMkLst>
            <pc:docMk/>
            <pc:sldMk cId="1426546911" sldId="417"/>
            <ac:spMk id="25" creationId="{F8899277-2670-46AF-BBA8-83BD22CBB43F}"/>
          </ac:spMkLst>
        </pc:spChg>
        <pc:spChg chg="add mod">
          <ac:chgData name="ゲスト ユーザー" userId="" providerId="Windows Live" clId="Web-{B67666DB-E566-4A1C-9DEF-E33AA44DEBFE}" dt="2021-04-20T04:41:10.116" v="1508" actId="1076"/>
          <ac:spMkLst>
            <pc:docMk/>
            <pc:sldMk cId="1426546911" sldId="417"/>
            <ac:spMk id="26" creationId="{59573E86-22B0-43FE-AF7E-FEF26469C824}"/>
          </ac:spMkLst>
        </pc:spChg>
        <pc:spChg chg="add mod">
          <ac:chgData name="ゲスト ユーザー" userId="" providerId="Windows Live" clId="Web-{B67666DB-E566-4A1C-9DEF-E33AA44DEBFE}" dt="2021-04-20T04:41:41.320" v="1516" actId="1076"/>
          <ac:spMkLst>
            <pc:docMk/>
            <pc:sldMk cId="1426546911" sldId="417"/>
            <ac:spMk id="27" creationId="{A571BF9C-C781-4056-8F21-1097076855F7}"/>
          </ac:spMkLst>
        </pc:spChg>
        <pc:spChg chg="mod">
          <ac:chgData name="ゲスト ユーザー" userId="" providerId="Windows Live" clId="Web-{B67666DB-E566-4A1C-9DEF-E33AA44DEBFE}" dt="2021-04-20T04:32:23.372" v="1377" actId="20577"/>
          <ac:spMkLst>
            <pc:docMk/>
            <pc:sldMk cId="1426546911" sldId="417"/>
            <ac:spMk id="133" creationId="{00000000-0000-0000-0000-000000000000}"/>
          </ac:spMkLst>
        </pc:spChg>
        <pc:spChg chg="del">
          <ac:chgData name="ゲスト ユーザー" userId="" providerId="Windows Live" clId="Web-{B67666DB-E566-4A1C-9DEF-E33AA44DEBFE}" dt="2021-04-20T04:32:19.685" v="1376"/>
          <ac:spMkLst>
            <pc:docMk/>
            <pc:sldMk cId="1426546911" sldId="417"/>
            <ac:spMk id="141" creationId="{00000000-0000-0000-0000-000000000000}"/>
          </ac:spMkLst>
        </pc:spChg>
        <pc:spChg chg="mod">
          <ac:chgData name="ゲスト ユーザー" userId="" providerId="Windows Live" clId="Web-{B67666DB-E566-4A1C-9DEF-E33AA44DEBFE}" dt="2021-04-20T04:32:27.622" v="1378" actId="1076"/>
          <ac:spMkLst>
            <pc:docMk/>
            <pc:sldMk cId="1426546911" sldId="417"/>
            <ac:spMk id="142" creationId="{00000000-0000-0000-0000-000000000000}"/>
          </ac:spMkLst>
        </pc:spChg>
        <pc:picChg chg="mod">
          <ac:chgData name="ゲスト ユーザー" userId="" providerId="Windows Live" clId="Web-{B67666DB-E566-4A1C-9DEF-E33AA44DEBFE}" dt="2021-04-20T04:31:46.403" v="1365" actId="1076"/>
          <ac:picMkLst>
            <pc:docMk/>
            <pc:sldMk cId="1426546911" sldId="417"/>
            <ac:picMk id="3" creationId="{955BE696-BD78-4203-90AD-86F65FAACF86}"/>
          </ac:picMkLst>
        </pc:picChg>
        <pc:picChg chg="mod">
          <ac:chgData name="ゲスト ユーザー" userId="" providerId="Windows Live" clId="Web-{B67666DB-E566-4A1C-9DEF-E33AA44DEBFE}" dt="2021-04-20T04:31:49.403" v="1366" actId="1076"/>
          <ac:picMkLst>
            <pc:docMk/>
            <pc:sldMk cId="1426546911" sldId="417"/>
            <ac:picMk id="4" creationId="{7EF7DA54-4D1E-4F71-8A65-FF65B1145644}"/>
          </ac:picMkLst>
        </pc:picChg>
        <pc:picChg chg="add del mod">
          <ac:chgData name="ゲスト ユーザー" userId="" providerId="Windows Live" clId="Web-{B67666DB-E566-4A1C-9DEF-E33AA44DEBFE}" dt="2021-04-20T03:55:41.551" v="1054"/>
          <ac:picMkLst>
            <pc:docMk/>
            <pc:sldMk cId="1426546911" sldId="417"/>
            <ac:picMk id="10" creationId="{09E06567-A0D1-4BDC-A4B2-BDBD88007F7F}"/>
          </ac:picMkLst>
        </pc:picChg>
        <pc:picChg chg="add del mod">
          <ac:chgData name="ゲスト ユーザー" userId="" providerId="Windows Live" clId="Web-{B67666DB-E566-4A1C-9DEF-E33AA44DEBFE}" dt="2021-04-20T04:08:24.549" v="1217"/>
          <ac:picMkLst>
            <pc:docMk/>
            <pc:sldMk cId="1426546911" sldId="417"/>
            <ac:picMk id="11" creationId="{E64C4135-F0A2-4062-9FF4-F85A5514A8C4}"/>
          </ac:picMkLst>
        </pc:picChg>
        <pc:picChg chg="add del mod">
          <ac:chgData name="ゲスト ユーザー" userId="" providerId="Windows Live" clId="Web-{B67666DB-E566-4A1C-9DEF-E33AA44DEBFE}" dt="2021-04-20T04:07:09.860" v="1189"/>
          <ac:picMkLst>
            <pc:docMk/>
            <pc:sldMk cId="1426546911" sldId="417"/>
            <ac:picMk id="12" creationId="{C9042555-9C77-45F5-BFF6-42691FD61E89}"/>
          </ac:picMkLst>
        </pc:picChg>
        <pc:picChg chg="add del mod">
          <ac:chgData name="ゲスト ユーザー" userId="" providerId="Windows Live" clId="Web-{B67666DB-E566-4A1C-9DEF-E33AA44DEBFE}" dt="2021-04-20T04:08:16.799" v="1216"/>
          <ac:picMkLst>
            <pc:docMk/>
            <pc:sldMk cId="1426546911" sldId="417"/>
            <ac:picMk id="14" creationId="{0C070884-4B49-4E1F-8EDD-F5379EE9DCF9}"/>
          </ac:picMkLst>
        </pc:picChg>
        <pc:picChg chg="add mod">
          <ac:chgData name="ゲスト ユーザー" userId="" providerId="Windows Live" clId="Web-{B67666DB-E566-4A1C-9DEF-E33AA44DEBFE}" dt="2021-04-20T04:39:27.192" v="1479" actId="14100"/>
          <ac:picMkLst>
            <pc:docMk/>
            <pc:sldMk cId="1426546911" sldId="417"/>
            <ac:picMk id="20" creationId="{EC09EB2D-C97F-474A-9597-60F38EF7691F}"/>
          </ac:picMkLst>
        </pc:picChg>
      </pc:sldChg>
      <pc:sldChg chg="addSp delSp modSp">
        <pc:chgData name="ゲスト ユーザー" userId="" providerId="Windows Live" clId="Web-{B67666DB-E566-4A1C-9DEF-E33AA44DEBFE}" dt="2021-04-20T04:43:24.478" v="1553" actId="20577"/>
        <pc:sldMkLst>
          <pc:docMk/>
          <pc:sldMk cId="570855170" sldId="418"/>
        </pc:sldMkLst>
        <pc:spChg chg="mod">
          <ac:chgData name="ゲスト ユーザー" userId="" providerId="Windows Live" clId="Web-{B67666DB-E566-4A1C-9DEF-E33AA44DEBFE}" dt="2021-04-20T03:56:10.849" v="1056" actId="14100"/>
          <ac:spMkLst>
            <pc:docMk/>
            <pc:sldMk cId="570855170" sldId="418"/>
            <ac:spMk id="2" creationId="{9F13F36A-BCB4-4E94-A868-264019147033}"/>
          </ac:spMkLst>
        </pc:spChg>
        <pc:spChg chg="mod">
          <ac:chgData name="ゲスト ユーザー" userId="" providerId="Windows Live" clId="Web-{B67666DB-E566-4A1C-9DEF-E33AA44DEBFE}" dt="2021-04-20T03:56:18.396" v="1059" actId="20577"/>
          <ac:spMkLst>
            <pc:docMk/>
            <pc:sldMk cId="570855170" sldId="418"/>
            <ac:spMk id="5" creationId="{C61AD5DA-C27E-4714-B83E-41F62F57431C}"/>
          </ac:spMkLst>
        </pc:spChg>
        <pc:spChg chg="add del mod">
          <ac:chgData name="ゲスト ユーザー" userId="" providerId="Windows Live" clId="Web-{B67666DB-E566-4A1C-9DEF-E33AA44DEBFE}" dt="2021-04-20T03:27:09.696" v="1005"/>
          <ac:spMkLst>
            <pc:docMk/>
            <pc:sldMk cId="570855170" sldId="418"/>
            <ac:spMk id="6" creationId="{79A578E2-F2F6-4E8E-8134-162CF63C2346}"/>
          </ac:spMkLst>
        </pc:spChg>
        <pc:spChg chg="add mod">
          <ac:chgData name="ゲスト ユーザー" userId="" providerId="Windows Live" clId="Web-{B67666DB-E566-4A1C-9DEF-E33AA44DEBFE}" dt="2021-04-20T03:54:06.893" v="1039" actId="1076"/>
          <ac:spMkLst>
            <pc:docMk/>
            <pc:sldMk cId="570855170" sldId="418"/>
            <ac:spMk id="6" creationId="{AE55E03D-24F6-427C-81F6-AD51819A540C}"/>
          </ac:spMkLst>
        </pc:spChg>
        <pc:spChg chg="add mod">
          <ac:chgData name="ゲスト ユーザー" userId="" providerId="Windows Live" clId="Web-{B67666DB-E566-4A1C-9DEF-E33AA44DEBFE}" dt="2021-04-20T03:54:51.925" v="1048" actId="1076"/>
          <ac:spMkLst>
            <pc:docMk/>
            <pc:sldMk cId="570855170" sldId="418"/>
            <ac:spMk id="7" creationId="{CFE8E5A1-6D30-40E2-AF25-7FFFA4ADEE25}"/>
          </ac:spMkLst>
        </pc:spChg>
        <pc:spChg chg="add mod">
          <ac:chgData name="ゲスト ユーザー" userId="" providerId="Windows Live" clId="Web-{B67666DB-E566-4A1C-9DEF-E33AA44DEBFE}" dt="2021-04-20T04:10:20.395" v="1247" actId="1076"/>
          <ac:spMkLst>
            <pc:docMk/>
            <pc:sldMk cId="570855170" sldId="418"/>
            <ac:spMk id="11" creationId="{D8AE4FC2-69F2-4B8A-B973-C5FADEF2F901}"/>
          </ac:spMkLst>
        </pc:spChg>
        <pc:spChg chg="add mod">
          <ac:chgData name="ゲスト ユーザー" userId="" providerId="Windows Live" clId="Web-{B67666DB-E566-4A1C-9DEF-E33AA44DEBFE}" dt="2021-04-20T04:43:06.134" v="1546" actId="1076"/>
          <ac:spMkLst>
            <pc:docMk/>
            <pc:sldMk cId="570855170" sldId="418"/>
            <ac:spMk id="12" creationId="{AF7940FD-A7AC-401D-9E8E-60D3D35ECCA4}"/>
          </ac:spMkLst>
        </pc:spChg>
        <pc:spChg chg="add mod">
          <ac:chgData name="ゲスト ユーザー" userId="" providerId="Windows Live" clId="Web-{B67666DB-E566-4A1C-9DEF-E33AA44DEBFE}" dt="2021-04-20T04:43:12.071" v="1548" actId="20577"/>
          <ac:spMkLst>
            <pc:docMk/>
            <pc:sldMk cId="570855170" sldId="418"/>
            <ac:spMk id="16" creationId="{94EB115C-2A1F-4A5F-B2F3-BC7A6C88B11D}"/>
          </ac:spMkLst>
        </pc:spChg>
        <pc:spChg chg="add mod">
          <ac:chgData name="ゲスト ユーザー" userId="" providerId="Windows Live" clId="Web-{B67666DB-E566-4A1C-9DEF-E33AA44DEBFE}" dt="2021-04-20T04:43:24.478" v="1553" actId="20577"/>
          <ac:spMkLst>
            <pc:docMk/>
            <pc:sldMk cId="570855170" sldId="418"/>
            <ac:spMk id="17" creationId="{AF06B898-FBB5-41DD-B350-A1A2C245BF87}"/>
          </ac:spMkLst>
        </pc:spChg>
        <pc:grpChg chg="add mod">
          <ac:chgData name="ゲスト ユーザー" userId="" providerId="Windows Live" clId="Web-{B67666DB-E566-4A1C-9DEF-E33AA44DEBFE}" dt="2021-04-20T04:10:12.895" v="1246" actId="14100"/>
          <ac:grpSpMkLst>
            <pc:docMk/>
            <pc:sldMk cId="570855170" sldId="418"/>
            <ac:grpSpMk id="10" creationId="{CCB21831-07A0-4C15-BB67-72F62B10E8A9}"/>
          </ac:grpSpMkLst>
        </pc:grpChg>
        <pc:picChg chg="add mod">
          <ac:chgData name="ゲスト ユーザー" userId="" providerId="Windows Live" clId="Web-{B67666DB-E566-4A1C-9DEF-E33AA44DEBFE}" dt="2021-04-20T03:53:20.392" v="1026" actId="1076"/>
          <ac:picMkLst>
            <pc:docMk/>
            <pc:sldMk cId="570855170" sldId="418"/>
            <ac:picMk id="8" creationId="{42FA42A9-BE36-45B4-B50F-E78577AE38F7}"/>
          </ac:picMkLst>
        </pc:picChg>
        <pc:picChg chg="add mod">
          <ac:chgData name="ゲスト ユーザー" userId="" providerId="Windows Live" clId="Web-{B67666DB-E566-4A1C-9DEF-E33AA44DEBFE}" dt="2021-04-20T03:55:16.848" v="1051" actId="1076"/>
          <ac:picMkLst>
            <pc:docMk/>
            <pc:sldMk cId="570855170" sldId="418"/>
            <ac:picMk id="9" creationId="{B39ABCAF-88D9-4E3C-B141-D26D0DC41405}"/>
          </ac:picMkLst>
        </pc:picChg>
      </pc:sldChg>
      <pc:sldChg chg="addSp delSp modSp">
        <pc:chgData name="ゲスト ユーザー" userId="" providerId="Windows Live" clId="Web-{B67666DB-E566-4A1C-9DEF-E33AA44DEBFE}" dt="2021-04-20T04:30:51.839" v="1347" actId="1076"/>
        <pc:sldMkLst>
          <pc:docMk/>
          <pc:sldMk cId="1521735" sldId="425"/>
        </pc:sldMkLst>
        <pc:spChg chg="mod">
          <ac:chgData name="ゲスト ユーザー" userId="" providerId="Windows Live" clId="Web-{B67666DB-E566-4A1C-9DEF-E33AA44DEBFE}" dt="2021-04-20T04:30:34.073" v="1342" actId="20577"/>
          <ac:spMkLst>
            <pc:docMk/>
            <pc:sldMk cId="1521735" sldId="425"/>
            <ac:spMk id="2" creationId="{9F13F36A-BCB4-4E94-A868-264019147033}"/>
          </ac:spMkLst>
        </pc:spChg>
        <pc:spChg chg="add del mod ord">
          <ac:chgData name="ゲスト ユーザー" userId="" providerId="Windows Live" clId="Web-{B67666DB-E566-4A1C-9DEF-E33AA44DEBFE}" dt="2021-04-20T04:02:41.606" v="1078"/>
          <ac:spMkLst>
            <pc:docMk/>
            <pc:sldMk cId="1521735" sldId="425"/>
            <ac:spMk id="6" creationId="{B38EF8BD-D186-4A4E-97B9-9F1DDA2977E0}"/>
          </ac:spMkLst>
        </pc:spChg>
        <pc:spChg chg="add mod">
          <ac:chgData name="ゲスト ユーザー" userId="" providerId="Windows Live" clId="Web-{B67666DB-E566-4A1C-9DEF-E33AA44DEBFE}" dt="2021-04-20T04:03:34.091" v="1088" actId="14100"/>
          <ac:spMkLst>
            <pc:docMk/>
            <pc:sldMk cId="1521735" sldId="425"/>
            <ac:spMk id="10" creationId="{2157AB4B-746D-4EE5-AF9A-45ACB830F2B0}"/>
          </ac:spMkLst>
        </pc:spChg>
        <pc:spChg chg="add mod">
          <ac:chgData name="ゲスト ユーザー" userId="" providerId="Windows Live" clId="Web-{B67666DB-E566-4A1C-9DEF-E33AA44DEBFE}" dt="2021-04-20T04:29:38.510" v="1332" actId="20577"/>
          <ac:spMkLst>
            <pc:docMk/>
            <pc:sldMk cId="1521735" sldId="425"/>
            <ac:spMk id="12" creationId="{7497C05E-733F-4317-8E10-99D54BF276BD}"/>
          </ac:spMkLst>
        </pc:spChg>
        <pc:spChg chg="add mod">
          <ac:chgData name="ゲスト ユーザー" userId="" providerId="Windows Live" clId="Web-{B67666DB-E566-4A1C-9DEF-E33AA44DEBFE}" dt="2021-04-20T04:30:38.855" v="1343" actId="1076"/>
          <ac:spMkLst>
            <pc:docMk/>
            <pc:sldMk cId="1521735" sldId="425"/>
            <ac:spMk id="14" creationId="{EACC2A23-F820-467D-AC68-E0015DEC7A14}"/>
          </ac:spMkLst>
        </pc:spChg>
        <pc:spChg chg="add mod">
          <ac:chgData name="ゲスト ユーザー" userId="" providerId="Windows Live" clId="Web-{B67666DB-E566-4A1C-9DEF-E33AA44DEBFE}" dt="2021-04-20T04:30:51.839" v="1347" actId="1076"/>
          <ac:spMkLst>
            <pc:docMk/>
            <pc:sldMk cId="1521735" sldId="425"/>
            <ac:spMk id="17" creationId="{339704B6-9A10-4898-BA00-62DA283CA707}"/>
          </ac:spMkLst>
        </pc:spChg>
        <pc:picChg chg="mod">
          <ac:chgData name="ゲスト ユーザー" userId="" providerId="Windows Live" clId="Web-{B67666DB-E566-4A1C-9DEF-E33AA44DEBFE}" dt="2021-04-20T03:53:00.314" v="1024" actId="1076"/>
          <ac:picMkLst>
            <pc:docMk/>
            <pc:sldMk cId="1521735" sldId="425"/>
            <ac:picMk id="4" creationId="{7EF7DA54-4D1E-4F71-8A65-FF65B1145644}"/>
          </ac:picMkLst>
        </pc:picChg>
        <pc:picChg chg="add mod">
          <ac:chgData name="ゲスト ユーザー" userId="" providerId="Windows Live" clId="Web-{B67666DB-E566-4A1C-9DEF-E33AA44DEBFE}" dt="2021-04-20T04:03:11.512" v="1083" actId="1076"/>
          <ac:picMkLst>
            <pc:docMk/>
            <pc:sldMk cId="1521735" sldId="425"/>
            <ac:picMk id="7" creationId="{1EB8CB77-C547-4E15-AE93-4A64FA063B6B}"/>
          </ac:picMkLst>
        </pc:picChg>
        <pc:picChg chg="add mod ord">
          <ac:chgData name="ゲスト ユーザー" userId="" providerId="Windows Live" clId="Web-{B67666DB-E566-4A1C-9DEF-E33AA44DEBFE}" dt="2021-04-20T04:03:07.716" v="1082"/>
          <ac:picMkLst>
            <pc:docMk/>
            <pc:sldMk cId="1521735" sldId="425"/>
            <ac:picMk id="8" creationId="{1A4B701D-E712-4631-8799-9E17ADEB3722}"/>
          </ac:picMkLst>
        </pc:picChg>
        <pc:picChg chg="add del mod">
          <ac:chgData name="ゲスト ユーザー" userId="" providerId="Windows Live" clId="Web-{B67666DB-E566-4A1C-9DEF-E33AA44DEBFE}" dt="2021-04-20T03:56:59.756" v="1063"/>
          <ac:picMkLst>
            <pc:docMk/>
            <pc:sldMk cId="1521735" sldId="425"/>
            <ac:picMk id="9" creationId="{5025A9C3-5553-453D-A9CF-89E905E704B4}"/>
          </ac:picMkLst>
        </pc:picChg>
        <pc:picChg chg="add mod">
          <ac:chgData name="ゲスト ユーザー" userId="" providerId="Windows Live" clId="Web-{B67666DB-E566-4A1C-9DEF-E33AA44DEBFE}" dt="2021-04-20T04:05:49.422" v="1153" actId="1076"/>
          <ac:picMkLst>
            <pc:docMk/>
            <pc:sldMk cId="1521735" sldId="425"/>
            <ac:picMk id="11" creationId="{A4A7D449-FAD4-4F14-B806-C678356618BC}"/>
          </ac:picMkLst>
        </pc:picChg>
      </pc:sldChg>
      <pc:sldChg chg="modSp">
        <pc:chgData name="ゲスト ユーザー" userId="" providerId="Windows Live" clId="Web-{B67666DB-E566-4A1C-9DEF-E33AA44DEBFE}" dt="2021-04-20T02:34:18.408" v="20" actId="20577"/>
        <pc:sldMkLst>
          <pc:docMk/>
          <pc:sldMk cId="3402629110" sldId="426"/>
        </pc:sldMkLst>
        <pc:spChg chg="mod">
          <ac:chgData name="ゲスト ユーザー" userId="" providerId="Windows Live" clId="Web-{B67666DB-E566-4A1C-9DEF-E33AA44DEBFE}" dt="2021-04-20T02:34:18.408" v="20" actId="20577"/>
          <ac:spMkLst>
            <pc:docMk/>
            <pc:sldMk cId="3402629110" sldId="426"/>
            <ac:spMk id="2" creationId="{DC593FD8-6C71-4B69-A2AA-C8514B2A6CEE}"/>
          </ac:spMkLst>
        </pc:spChg>
      </pc:sldChg>
      <pc:sldChg chg="modSp">
        <pc:chgData name="ゲスト ユーザー" userId="" providerId="Windows Live" clId="Web-{B67666DB-E566-4A1C-9DEF-E33AA44DEBFE}" dt="2021-04-20T02:36:03.738" v="29" actId="20577"/>
        <pc:sldMkLst>
          <pc:docMk/>
          <pc:sldMk cId="427672987" sldId="432"/>
        </pc:sldMkLst>
        <pc:spChg chg="mod">
          <ac:chgData name="ゲスト ユーザー" userId="" providerId="Windows Live" clId="Web-{B67666DB-E566-4A1C-9DEF-E33AA44DEBFE}" dt="2021-04-20T02:36:03.738" v="29" actId="20577"/>
          <ac:spMkLst>
            <pc:docMk/>
            <pc:sldMk cId="427672987" sldId="432"/>
            <ac:spMk id="4" creationId="{419B4A73-3B11-421D-B507-1F70C6120342}"/>
          </ac:spMkLst>
        </pc:spChg>
      </pc:sldChg>
      <pc:sldChg chg="modSp">
        <pc:chgData name="ゲスト ユーザー" userId="" providerId="Windows Live" clId="Web-{B67666DB-E566-4A1C-9DEF-E33AA44DEBFE}" dt="2021-04-20T02:36:15.285" v="30" actId="20577"/>
        <pc:sldMkLst>
          <pc:docMk/>
          <pc:sldMk cId="1023085363" sldId="433"/>
        </pc:sldMkLst>
        <pc:spChg chg="mod">
          <ac:chgData name="ゲスト ユーザー" userId="" providerId="Windows Live" clId="Web-{B67666DB-E566-4A1C-9DEF-E33AA44DEBFE}" dt="2021-04-20T02:36:15.285" v="30" actId="20577"/>
          <ac:spMkLst>
            <pc:docMk/>
            <pc:sldMk cId="1023085363" sldId="433"/>
            <ac:spMk id="2" creationId="{DC593FD8-6C71-4B69-A2AA-C8514B2A6CEE}"/>
          </ac:spMkLst>
        </pc:spChg>
      </pc:sldChg>
      <pc:sldChg chg="modSp">
        <pc:chgData name="ゲスト ユーザー" userId="" providerId="Windows Live" clId="Web-{B67666DB-E566-4A1C-9DEF-E33AA44DEBFE}" dt="2021-04-20T02:41:13.417" v="182" actId="20577"/>
        <pc:sldMkLst>
          <pc:docMk/>
          <pc:sldMk cId="950318784" sldId="436"/>
        </pc:sldMkLst>
        <pc:spChg chg="mod">
          <ac:chgData name="ゲスト ユーザー" userId="" providerId="Windows Live" clId="Web-{B67666DB-E566-4A1C-9DEF-E33AA44DEBFE}" dt="2021-04-20T02:41:13.417" v="182" actId="20577"/>
          <ac:spMkLst>
            <pc:docMk/>
            <pc:sldMk cId="950318784" sldId="436"/>
            <ac:spMk id="5" creationId="{DFF88CAE-F2B9-488F-9FDA-20954CABE6BC}"/>
          </ac:spMkLst>
        </pc:spChg>
      </pc:sldChg>
      <pc:sldChg chg="modSp">
        <pc:chgData name="ゲスト ユーザー" userId="" providerId="Windows Live" clId="Web-{B67666DB-E566-4A1C-9DEF-E33AA44DEBFE}" dt="2021-04-20T02:36:26.036" v="32" actId="20577"/>
        <pc:sldMkLst>
          <pc:docMk/>
          <pc:sldMk cId="1179455921" sldId="438"/>
        </pc:sldMkLst>
        <pc:spChg chg="mod">
          <ac:chgData name="ゲスト ユーザー" userId="" providerId="Windows Live" clId="Web-{B67666DB-E566-4A1C-9DEF-E33AA44DEBFE}" dt="2021-04-20T02:36:26.036" v="32" actId="20577"/>
          <ac:spMkLst>
            <pc:docMk/>
            <pc:sldMk cId="1179455921" sldId="438"/>
            <ac:spMk id="4" creationId="{419B4A73-3B11-421D-B507-1F70C6120342}"/>
          </ac:spMkLst>
        </pc:spChg>
      </pc:sldChg>
      <pc:sldChg chg="modSp ord">
        <pc:chgData name="ゲスト ユーザー" userId="" providerId="Windows Live" clId="Web-{B67666DB-E566-4A1C-9DEF-E33AA44DEBFE}" dt="2021-04-20T03:17:38.637" v="921"/>
        <pc:sldMkLst>
          <pc:docMk/>
          <pc:sldMk cId="1370229172" sldId="439"/>
        </pc:sldMkLst>
        <pc:spChg chg="mod">
          <ac:chgData name="ゲスト ユーザー" userId="" providerId="Windows Live" clId="Web-{B67666DB-E566-4A1C-9DEF-E33AA44DEBFE}" dt="2021-04-20T02:37:56.241" v="111" actId="20577"/>
          <ac:spMkLst>
            <pc:docMk/>
            <pc:sldMk cId="1370229172" sldId="439"/>
            <ac:spMk id="2" creationId="{DC593FD8-6C71-4B69-A2AA-C8514B2A6CEE}"/>
          </ac:spMkLst>
        </pc:spChg>
        <pc:spChg chg="mod">
          <ac:chgData name="ゲスト ユーザー" userId="" providerId="Windows Live" clId="Web-{B67666DB-E566-4A1C-9DEF-E33AA44DEBFE}" dt="2021-04-20T03:11:28.207" v="811" actId="20577"/>
          <ac:spMkLst>
            <pc:docMk/>
            <pc:sldMk cId="1370229172" sldId="439"/>
            <ac:spMk id="11" creationId="{D76AC3DC-67DB-4E84-A1D0-6907669233B2}"/>
          </ac:spMkLst>
        </pc:spChg>
        <pc:picChg chg="mod">
          <ac:chgData name="ゲスト ユーザー" userId="" providerId="Windows Live" clId="Web-{B67666DB-E566-4A1C-9DEF-E33AA44DEBFE}" dt="2021-04-20T02:38:01.991" v="112" actId="1076"/>
          <ac:picMkLst>
            <pc:docMk/>
            <pc:sldMk cId="1370229172" sldId="439"/>
            <ac:picMk id="7" creationId="{12C50979-54F0-4041-8635-9F5CCF7A9CDA}"/>
          </ac:picMkLst>
        </pc:picChg>
      </pc:sldChg>
      <pc:sldChg chg="modSp ord">
        <pc:chgData name="ゲスト ユーザー" userId="" providerId="Windows Live" clId="Web-{B67666DB-E566-4A1C-9DEF-E33AA44DEBFE}" dt="2021-04-20T03:17:52.278" v="922"/>
        <pc:sldMkLst>
          <pc:docMk/>
          <pc:sldMk cId="3974954343" sldId="440"/>
        </pc:sldMkLst>
        <pc:spChg chg="mod">
          <ac:chgData name="ゲスト ユーザー" userId="" providerId="Windows Live" clId="Web-{B67666DB-E566-4A1C-9DEF-E33AA44DEBFE}" dt="2021-04-20T03:12:20.192" v="828" actId="20577"/>
          <ac:spMkLst>
            <pc:docMk/>
            <pc:sldMk cId="3974954343" sldId="440"/>
            <ac:spMk id="4" creationId="{419B4A73-3B11-421D-B507-1F70C6120342}"/>
          </ac:spMkLst>
        </pc:spChg>
      </pc:sldChg>
      <pc:sldChg chg="addSp delSp modSp">
        <pc:chgData name="ゲスト ユーザー" userId="" providerId="Windows Live" clId="Web-{B67666DB-E566-4A1C-9DEF-E33AA44DEBFE}" dt="2021-04-20T03:11:03.831" v="808" actId="1076"/>
        <pc:sldMkLst>
          <pc:docMk/>
          <pc:sldMk cId="892373195" sldId="442"/>
        </pc:sldMkLst>
        <pc:spChg chg="mod">
          <ac:chgData name="ゲスト ユーザー" userId="" providerId="Windows Live" clId="Web-{B67666DB-E566-4A1C-9DEF-E33AA44DEBFE}" dt="2021-04-20T03:11:03.831" v="808" actId="1076"/>
          <ac:spMkLst>
            <pc:docMk/>
            <pc:sldMk cId="892373195" sldId="442"/>
            <ac:spMk id="2" creationId="{DC593FD8-6C71-4B69-A2AA-C8514B2A6CEE}"/>
          </ac:spMkLst>
        </pc:spChg>
        <pc:spChg chg="mod">
          <ac:chgData name="ゲスト ユーザー" userId="" providerId="Windows Live" clId="Web-{B67666DB-E566-4A1C-9DEF-E33AA44DEBFE}" dt="2021-04-20T03:09:44.845" v="736" actId="14100"/>
          <ac:spMkLst>
            <pc:docMk/>
            <pc:sldMk cId="892373195" sldId="442"/>
            <ac:spMk id="5" creationId="{2052E2F2-4BFD-4E7E-9006-B100A1D6B2AD}"/>
          </ac:spMkLst>
        </pc:spChg>
        <pc:spChg chg="mod">
          <ac:chgData name="ゲスト ユーザー" userId="" providerId="Windows Live" clId="Web-{B67666DB-E566-4A1C-9DEF-E33AA44DEBFE}" dt="2021-04-20T03:10:54.800" v="805" actId="20577"/>
          <ac:spMkLst>
            <pc:docMk/>
            <pc:sldMk cId="892373195" sldId="442"/>
            <ac:spMk id="11" creationId="{D76AC3DC-67DB-4E84-A1D0-6907669233B2}"/>
          </ac:spMkLst>
        </pc:spChg>
        <pc:picChg chg="del">
          <ac:chgData name="ゲスト ユーザー" userId="" providerId="Windows Live" clId="Web-{B67666DB-E566-4A1C-9DEF-E33AA44DEBFE}" dt="2021-04-20T03:08:28.797" v="692"/>
          <ac:picMkLst>
            <pc:docMk/>
            <pc:sldMk cId="892373195" sldId="442"/>
            <ac:picMk id="3" creationId="{EEED5C39-A4BB-4765-91E9-9306109316BE}"/>
          </ac:picMkLst>
        </pc:picChg>
        <pc:picChg chg="add mod ord">
          <ac:chgData name="ゲスト ユーザー" userId="" providerId="Windows Live" clId="Web-{B67666DB-E566-4A1C-9DEF-E33AA44DEBFE}" dt="2021-04-20T03:08:43.938" v="697"/>
          <ac:picMkLst>
            <pc:docMk/>
            <pc:sldMk cId="892373195" sldId="442"/>
            <ac:picMk id="6" creationId="{6AED8B4C-FFB8-413E-94CC-4E48611950A9}"/>
          </ac:picMkLst>
        </pc:picChg>
      </pc:sldChg>
      <pc:sldChg chg="modSp ord">
        <pc:chgData name="ゲスト ユーザー" userId="" providerId="Windows Live" clId="Web-{B67666DB-E566-4A1C-9DEF-E33AA44DEBFE}" dt="2021-04-20T04:25:25.943" v="1296" actId="1076"/>
        <pc:sldMkLst>
          <pc:docMk/>
          <pc:sldMk cId="3570912761" sldId="443"/>
        </pc:sldMkLst>
        <pc:spChg chg="mod">
          <ac:chgData name="ゲスト ユーザー" userId="" providerId="Windows Live" clId="Web-{B67666DB-E566-4A1C-9DEF-E33AA44DEBFE}" dt="2021-04-20T04:24:49.880" v="1287" actId="20577"/>
          <ac:spMkLst>
            <pc:docMk/>
            <pc:sldMk cId="3570912761" sldId="443"/>
            <ac:spMk id="12" creationId="{61A93EA2-9C62-4236-B6CF-B1618D4F9DD4}"/>
          </ac:spMkLst>
        </pc:spChg>
        <pc:spChg chg="mod">
          <ac:chgData name="ゲスト ユーザー" userId="" providerId="Windows Live" clId="Web-{B67666DB-E566-4A1C-9DEF-E33AA44DEBFE}" dt="2021-04-20T04:25:15.521" v="1293" actId="1076"/>
          <ac:spMkLst>
            <pc:docMk/>
            <pc:sldMk cId="3570912761" sldId="443"/>
            <ac:spMk id="14" creationId="{A05C517D-212E-43F5-B6A0-BE6261985E91}"/>
          </ac:spMkLst>
        </pc:spChg>
        <pc:spChg chg="mod">
          <ac:chgData name="ゲスト ユーザー" userId="" providerId="Windows Live" clId="Web-{B67666DB-E566-4A1C-9DEF-E33AA44DEBFE}" dt="2021-04-20T04:24:59.145" v="1290" actId="20577"/>
          <ac:spMkLst>
            <pc:docMk/>
            <pc:sldMk cId="3570912761" sldId="443"/>
            <ac:spMk id="15" creationId="{77452AE1-F891-446B-8E55-209D98C7627B}"/>
          </ac:spMkLst>
        </pc:spChg>
        <pc:spChg chg="mod">
          <ac:chgData name="ゲスト ユーザー" userId="" providerId="Windows Live" clId="Web-{B67666DB-E566-4A1C-9DEF-E33AA44DEBFE}" dt="2021-04-20T04:25:23.458" v="1295" actId="1076"/>
          <ac:spMkLst>
            <pc:docMk/>
            <pc:sldMk cId="3570912761" sldId="443"/>
            <ac:spMk id="16" creationId="{60FA2124-F81A-4A61-A4FE-2FE7E2272C99}"/>
          </ac:spMkLst>
        </pc:spChg>
        <pc:picChg chg="mod">
          <ac:chgData name="ゲスト ユーザー" userId="" providerId="Windows Live" clId="Web-{B67666DB-E566-4A1C-9DEF-E33AA44DEBFE}" dt="2021-04-20T04:25:18.865" v="1294" actId="1076"/>
          <ac:picMkLst>
            <pc:docMk/>
            <pc:sldMk cId="3570912761" sldId="443"/>
            <ac:picMk id="8" creationId="{85790CDC-FF10-4DE2-8FF0-6566ADC659FA}"/>
          </ac:picMkLst>
        </pc:picChg>
        <pc:picChg chg="mod">
          <ac:chgData name="ゲスト ユーザー" userId="" providerId="Windows Live" clId="Web-{B67666DB-E566-4A1C-9DEF-E33AA44DEBFE}" dt="2021-04-20T04:25:25.943" v="1296" actId="1076"/>
          <ac:picMkLst>
            <pc:docMk/>
            <pc:sldMk cId="3570912761" sldId="443"/>
            <ac:picMk id="10" creationId="{DD91FFC6-FCE7-45BB-9C09-446194DEB38F}"/>
          </ac:picMkLst>
        </pc:picChg>
      </pc:sldChg>
      <pc:sldChg chg="addSp delSp modSp ord">
        <pc:chgData name="ゲスト ユーザー" userId="" providerId="Windows Live" clId="Web-{B67666DB-E566-4A1C-9DEF-E33AA44DEBFE}" dt="2021-04-20T04:24:13.863" v="1281" actId="14100"/>
        <pc:sldMkLst>
          <pc:docMk/>
          <pc:sldMk cId="1083072013" sldId="444"/>
        </pc:sldMkLst>
        <pc:spChg chg="mod">
          <ac:chgData name="ゲスト ユーザー" userId="" providerId="Windows Live" clId="Web-{B67666DB-E566-4A1C-9DEF-E33AA44DEBFE}" dt="2021-04-20T02:40:32.494" v="172" actId="14100"/>
          <ac:spMkLst>
            <pc:docMk/>
            <pc:sldMk cId="1083072013" sldId="444"/>
            <ac:spMk id="2" creationId="{DC593FD8-6C71-4B69-A2AA-C8514B2A6CEE}"/>
          </ac:spMkLst>
        </pc:spChg>
        <pc:spChg chg="mod">
          <ac:chgData name="ゲスト ユーザー" userId="" providerId="Windows Live" clId="Web-{B67666DB-E566-4A1C-9DEF-E33AA44DEBFE}" dt="2021-04-20T03:13:22.162" v="868" actId="20577"/>
          <ac:spMkLst>
            <pc:docMk/>
            <pc:sldMk cId="1083072013" sldId="444"/>
            <ac:spMk id="11" creationId="{D76AC3DC-67DB-4E84-A1D0-6907669233B2}"/>
          </ac:spMkLst>
        </pc:spChg>
        <pc:picChg chg="add mod">
          <ac:chgData name="ゲスト ユーザー" userId="" providerId="Windows Live" clId="Web-{B67666DB-E566-4A1C-9DEF-E33AA44DEBFE}" dt="2021-04-20T04:24:13.863" v="1281" actId="14100"/>
          <ac:picMkLst>
            <pc:docMk/>
            <pc:sldMk cId="1083072013" sldId="444"/>
            <ac:picMk id="3" creationId="{D928946B-1687-4304-94EC-FDD1F0DEADEC}"/>
          </ac:picMkLst>
        </pc:picChg>
        <pc:picChg chg="add del">
          <ac:chgData name="ゲスト ユーザー" userId="" providerId="Windows Live" clId="Web-{B67666DB-E566-4A1C-9DEF-E33AA44DEBFE}" dt="2021-04-20T04:13:30.070" v="1251"/>
          <ac:picMkLst>
            <pc:docMk/>
            <pc:sldMk cId="1083072013" sldId="444"/>
            <ac:picMk id="7" creationId="{12C50979-54F0-4041-8635-9F5CCF7A9CDA}"/>
          </ac:picMkLst>
        </pc:picChg>
        <pc:picChg chg="add del mod">
          <ac:chgData name="ゲスト ユーザー" userId="" providerId="Windows Live" clId="Web-{B67666DB-E566-4A1C-9DEF-E33AA44DEBFE}" dt="2021-04-20T04:13:40.493" v="1254"/>
          <ac:picMkLst>
            <pc:docMk/>
            <pc:sldMk cId="1083072013" sldId="444"/>
            <ac:picMk id="8" creationId="{25959B63-E349-494E-B7FA-EB1ACB50000D}"/>
          </ac:picMkLst>
        </pc:picChg>
        <pc:picChg chg="add del mod">
          <ac:chgData name="ゲスト ユーザー" userId="" providerId="Windows Live" clId="Web-{B67666DB-E566-4A1C-9DEF-E33AA44DEBFE}" dt="2021-04-20T04:15:41.073" v="1258"/>
          <ac:picMkLst>
            <pc:docMk/>
            <pc:sldMk cId="1083072013" sldId="444"/>
            <ac:picMk id="9" creationId="{2B81F75F-A159-4BF8-842F-BF4AD79F633D}"/>
          </ac:picMkLst>
        </pc:picChg>
      </pc:sldChg>
      <pc:sldChg chg="addSp modSp ord">
        <pc:chgData name="ゲスト ユーザー" userId="" providerId="Windows Live" clId="Web-{B67666DB-E566-4A1C-9DEF-E33AA44DEBFE}" dt="2021-04-20T04:24:03.441" v="1280" actId="1076"/>
        <pc:sldMkLst>
          <pc:docMk/>
          <pc:sldMk cId="2413748906" sldId="445"/>
        </pc:sldMkLst>
        <pc:spChg chg="mod">
          <ac:chgData name="ゲスト ユーザー" userId="" providerId="Windows Live" clId="Web-{B67666DB-E566-4A1C-9DEF-E33AA44DEBFE}" dt="2021-04-20T04:20:29.437" v="1264" actId="20577"/>
          <ac:spMkLst>
            <pc:docMk/>
            <pc:sldMk cId="2413748906" sldId="445"/>
            <ac:spMk id="2" creationId="{DC593FD8-6C71-4B69-A2AA-C8514B2A6CEE}"/>
          </ac:spMkLst>
        </pc:spChg>
        <pc:spChg chg="mod">
          <ac:chgData name="ゲスト ユーザー" userId="" providerId="Windows Live" clId="Web-{B67666DB-E566-4A1C-9DEF-E33AA44DEBFE}" dt="2021-04-20T03:14:24.148" v="889" actId="20577"/>
          <ac:spMkLst>
            <pc:docMk/>
            <pc:sldMk cId="2413748906" sldId="445"/>
            <ac:spMk id="4" creationId="{419B4A73-3B11-421D-B507-1F70C6120342}"/>
          </ac:spMkLst>
        </pc:spChg>
        <pc:spChg chg="mod">
          <ac:chgData name="ゲスト ユーザー" userId="" providerId="Windows Live" clId="Web-{B67666DB-E566-4A1C-9DEF-E33AA44DEBFE}" dt="2021-04-20T03:15:19.774" v="905" actId="20577"/>
          <ac:spMkLst>
            <pc:docMk/>
            <pc:sldMk cId="2413748906" sldId="445"/>
            <ac:spMk id="11" creationId="{D76AC3DC-67DB-4E84-A1D0-6907669233B2}"/>
          </ac:spMkLst>
        </pc:spChg>
        <pc:picChg chg="add mod">
          <ac:chgData name="ゲスト ユーザー" userId="" providerId="Windows Live" clId="Web-{B67666DB-E566-4A1C-9DEF-E33AA44DEBFE}" dt="2021-04-20T04:24:00.363" v="1279" actId="1076"/>
          <ac:picMkLst>
            <pc:docMk/>
            <pc:sldMk cId="2413748906" sldId="445"/>
            <ac:picMk id="3" creationId="{8AE8D723-BEB1-4D1C-9C2D-F85122B2BE87}"/>
          </ac:picMkLst>
        </pc:picChg>
        <pc:picChg chg="add mod ord">
          <ac:chgData name="ゲスト ユーザー" userId="" providerId="Windows Live" clId="Web-{B67666DB-E566-4A1C-9DEF-E33AA44DEBFE}" dt="2021-04-20T04:24:03.441" v="1280" actId="1076"/>
          <ac:picMkLst>
            <pc:docMk/>
            <pc:sldMk cId="2413748906" sldId="445"/>
            <ac:picMk id="5" creationId="{81266E05-5C65-489C-8433-AEF4A9CF3A1B}"/>
          </ac:picMkLst>
        </pc:picChg>
        <pc:picChg chg="add mod">
          <ac:chgData name="ゲスト ユーザー" userId="" providerId="Windows Live" clId="Web-{B67666DB-E566-4A1C-9DEF-E33AA44DEBFE}" dt="2021-04-20T04:23:52.004" v="1278" actId="1076"/>
          <ac:picMkLst>
            <pc:docMk/>
            <pc:sldMk cId="2413748906" sldId="445"/>
            <ac:picMk id="9" creationId="{194BC04E-2353-497A-AA13-EAA2DD16A25A}"/>
          </ac:picMkLst>
        </pc:picChg>
      </pc:sldChg>
      <pc:sldChg chg="modSp">
        <pc:chgData name="ゲスト ユーザー" userId="" providerId="Windows Live" clId="Web-{B67666DB-E566-4A1C-9DEF-E33AA44DEBFE}" dt="2021-04-20T03:16:19.526" v="919" actId="20577"/>
        <pc:sldMkLst>
          <pc:docMk/>
          <pc:sldMk cId="2574818784" sldId="446"/>
        </pc:sldMkLst>
        <pc:spChg chg="mod">
          <ac:chgData name="ゲスト ユーザー" userId="" providerId="Windows Live" clId="Web-{B67666DB-E566-4A1C-9DEF-E33AA44DEBFE}" dt="2021-04-20T03:16:19.526" v="919" actId="20577"/>
          <ac:spMkLst>
            <pc:docMk/>
            <pc:sldMk cId="2574818784" sldId="446"/>
            <ac:spMk id="2" creationId="{DC593FD8-6C71-4B69-A2AA-C8514B2A6CEE}"/>
          </ac:spMkLst>
        </pc:spChg>
        <pc:spChg chg="mod">
          <ac:chgData name="ゲスト ユーザー" userId="" providerId="Windows Live" clId="Web-{B67666DB-E566-4A1C-9DEF-E33AA44DEBFE}" dt="2021-04-20T03:16:11.182" v="916" actId="20577"/>
          <ac:spMkLst>
            <pc:docMk/>
            <pc:sldMk cId="2574818784" sldId="446"/>
            <ac:spMk id="4" creationId="{419B4A73-3B11-421D-B507-1F70C6120342}"/>
          </ac:spMkLst>
        </pc:spChg>
        <pc:spChg chg="mod">
          <ac:chgData name="ゲスト ユーザー" userId="" providerId="Windows Live" clId="Web-{B67666DB-E566-4A1C-9DEF-E33AA44DEBFE}" dt="2021-04-20T02:41:55.871" v="203" actId="20577"/>
          <ac:spMkLst>
            <pc:docMk/>
            <pc:sldMk cId="2574818784" sldId="446"/>
            <ac:spMk id="5" creationId="{DFF88CAE-F2B9-488F-9FDA-20954CABE6BC}"/>
          </ac:spMkLst>
        </pc:spChg>
      </pc:sldChg>
      <pc:sldChg chg="modSp">
        <pc:chgData name="ゲスト ユーザー" userId="" providerId="Windows Live" clId="Web-{B67666DB-E566-4A1C-9DEF-E33AA44DEBFE}" dt="2021-04-20T02:43:14.795" v="234" actId="20577"/>
        <pc:sldMkLst>
          <pc:docMk/>
          <pc:sldMk cId="685396617" sldId="447"/>
        </pc:sldMkLst>
        <pc:spChg chg="mod">
          <ac:chgData name="ゲスト ユーザー" userId="" providerId="Windows Live" clId="Web-{B67666DB-E566-4A1C-9DEF-E33AA44DEBFE}" dt="2021-04-20T02:42:54.294" v="220" actId="14100"/>
          <ac:spMkLst>
            <pc:docMk/>
            <pc:sldMk cId="685396617" sldId="447"/>
            <ac:spMk id="2" creationId="{DC593FD8-6C71-4B69-A2AA-C8514B2A6CEE}"/>
          </ac:spMkLst>
        </pc:spChg>
        <pc:spChg chg="mod">
          <ac:chgData name="ゲスト ユーザー" userId="" providerId="Windows Live" clId="Web-{B67666DB-E566-4A1C-9DEF-E33AA44DEBFE}" dt="2021-04-20T02:43:14.795" v="234" actId="20577"/>
          <ac:spMkLst>
            <pc:docMk/>
            <pc:sldMk cId="685396617" sldId="447"/>
            <ac:spMk id="4" creationId="{419B4A73-3B11-421D-B507-1F70C6120342}"/>
          </ac:spMkLst>
        </pc:spChg>
        <pc:spChg chg="mod">
          <ac:chgData name="ゲスト ユーザー" userId="" providerId="Windows Live" clId="Web-{B67666DB-E566-4A1C-9DEF-E33AA44DEBFE}" dt="2021-04-20T02:42:57.044" v="221" actId="14100"/>
          <ac:spMkLst>
            <pc:docMk/>
            <pc:sldMk cId="685396617" sldId="447"/>
            <ac:spMk id="5" creationId="{DFF88CAE-F2B9-488F-9FDA-20954CABE6BC}"/>
          </ac:spMkLst>
        </pc:spChg>
        <pc:picChg chg="mod">
          <ac:chgData name="ゲスト ユーザー" userId="" providerId="Windows Live" clId="Web-{B67666DB-E566-4A1C-9DEF-E33AA44DEBFE}" dt="2021-04-20T02:42:47.763" v="219" actId="14100"/>
          <ac:picMkLst>
            <pc:docMk/>
            <pc:sldMk cId="685396617" sldId="447"/>
            <ac:picMk id="7" creationId="{524C847D-37C2-4376-86AE-CB029899AAA2}"/>
          </ac:picMkLst>
        </pc:picChg>
      </pc:sldChg>
      <pc:sldChg chg="addSp delSp modSp">
        <pc:chgData name="ゲスト ユーザー" userId="" providerId="Windows Live" clId="Web-{B67666DB-E566-4A1C-9DEF-E33AA44DEBFE}" dt="2021-04-20T03:01:52.350" v="483" actId="1076"/>
        <pc:sldMkLst>
          <pc:docMk/>
          <pc:sldMk cId="832764760" sldId="448"/>
        </pc:sldMkLst>
        <pc:spChg chg="mod">
          <ac:chgData name="ゲスト ユーザー" userId="" providerId="Windows Live" clId="Web-{B67666DB-E566-4A1C-9DEF-E33AA44DEBFE}" dt="2021-04-20T02:59:41.832" v="466" actId="20577"/>
          <ac:spMkLst>
            <pc:docMk/>
            <pc:sldMk cId="832764760" sldId="448"/>
            <ac:spMk id="2" creationId="{DC593FD8-6C71-4B69-A2AA-C8514B2A6CEE}"/>
          </ac:spMkLst>
        </pc:spChg>
        <pc:spChg chg="mod">
          <ac:chgData name="ゲスト ユーザー" userId="" providerId="Windows Live" clId="Web-{B67666DB-E566-4A1C-9DEF-E33AA44DEBFE}" dt="2021-04-20T02:44:12.155" v="263" actId="20577"/>
          <ac:spMkLst>
            <pc:docMk/>
            <pc:sldMk cId="832764760" sldId="448"/>
            <ac:spMk id="5" creationId="{DFF88CAE-F2B9-488F-9FDA-20954CABE6BC}"/>
          </ac:spMkLst>
        </pc:spChg>
        <pc:spChg chg="add mod">
          <ac:chgData name="ゲスト ユーザー" userId="" providerId="Windows Live" clId="Web-{B67666DB-E566-4A1C-9DEF-E33AA44DEBFE}" dt="2021-04-20T03:01:52.350" v="483" actId="1076"/>
          <ac:spMkLst>
            <pc:docMk/>
            <pc:sldMk cId="832764760" sldId="448"/>
            <ac:spMk id="8" creationId="{CBA752C0-950E-4C58-8707-01E262F7766A}"/>
          </ac:spMkLst>
        </pc:spChg>
        <pc:picChg chg="add del mod">
          <ac:chgData name="ゲスト ユーザー" userId="" providerId="Windows Live" clId="Web-{B67666DB-E566-4A1C-9DEF-E33AA44DEBFE}" dt="2021-04-20T02:59:44.457" v="467"/>
          <ac:picMkLst>
            <pc:docMk/>
            <pc:sldMk cId="832764760" sldId="448"/>
            <ac:picMk id="6" creationId="{767E3F32-335A-4708-915B-C803B258B9B0}"/>
          </ac:picMkLst>
        </pc:picChg>
        <pc:picChg chg="del">
          <ac:chgData name="ゲスト ユーザー" userId="" providerId="Windows Live" clId="Web-{B67666DB-E566-4A1C-9DEF-E33AA44DEBFE}" dt="2021-04-20T02:52:18.541" v="372"/>
          <ac:picMkLst>
            <pc:docMk/>
            <pc:sldMk cId="832764760" sldId="448"/>
            <ac:picMk id="7" creationId="{524C847D-37C2-4376-86AE-CB029899AAA2}"/>
          </ac:picMkLst>
        </pc:picChg>
        <pc:picChg chg="add del mod">
          <ac:chgData name="ゲスト ユーザー" userId="" providerId="Windows Live" clId="Web-{B67666DB-E566-4A1C-9DEF-E33AA44DEBFE}" dt="2021-04-20T03:00:12.051" v="469"/>
          <ac:picMkLst>
            <pc:docMk/>
            <pc:sldMk cId="832764760" sldId="448"/>
            <ac:picMk id="10" creationId="{F91F5E62-3ED6-48D9-B4B5-A6B915319C23}"/>
          </ac:picMkLst>
        </pc:picChg>
        <pc:picChg chg="add del mod ord">
          <ac:chgData name="ゲスト ユーザー" userId="" providerId="Windows Live" clId="Web-{B67666DB-E566-4A1C-9DEF-E33AA44DEBFE}" dt="2021-04-20T03:00:49.865" v="474"/>
          <ac:picMkLst>
            <pc:docMk/>
            <pc:sldMk cId="832764760" sldId="448"/>
            <ac:picMk id="11" creationId="{89D4DE44-6252-4406-B728-61C084510969}"/>
          </ac:picMkLst>
        </pc:picChg>
        <pc:picChg chg="add mod ord">
          <ac:chgData name="ゲスト ユーザー" userId="" providerId="Windows Live" clId="Web-{B67666DB-E566-4A1C-9DEF-E33AA44DEBFE}" dt="2021-04-20T03:01:46.928" v="482"/>
          <ac:picMkLst>
            <pc:docMk/>
            <pc:sldMk cId="832764760" sldId="448"/>
            <ac:picMk id="12" creationId="{38219E1E-B938-4EE9-A974-07D6516C5B1D}"/>
          </ac:picMkLst>
        </pc:picChg>
      </pc:sldChg>
      <pc:sldChg chg="modSp add ord replId">
        <pc:chgData name="ゲスト ユーザー" userId="" providerId="Windows Live" clId="Web-{B67666DB-E566-4A1C-9DEF-E33AA44DEBFE}" dt="2021-04-20T03:17:24.949" v="920"/>
        <pc:sldMkLst>
          <pc:docMk/>
          <pc:sldMk cId="2399115027" sldId="449"/>
        </pc:sldMkLst>
        <pc:spChg chg="mod">
          <ac:chgData name="ゲスト ユーザー" userId="" providerId="Windows Live" clId="Web-{B67666DB-E566-4A1C-9DEF-E33AA44DEBFE}" dt="2021-04-20T02:39:04.742" v="124" actId="20577"/>
          <ac:spMkLst>
            <pc:docMk/>
            <pc:sldMk cId="2399115027" sldId="449"/>
            <ac:spMk id="2" creationId="{DC593FD8-6C71-4B69-A2AA-C8514B2A6CEE}"/>
          </ac:spMkLst>
        </pc:spChg>
        <pc:spChg chg="mod">
          <ac:chgData name="ゲスト ユーザー" userId="" providerId="Windows Live" clId="Web-{B67666DB-E566-4A1C-9DEF-E33AA44DEBFE}" dt="2021-04-20T02:37:10.865" v="60" actId="20577"/>
          <ac:spMkLst>
            <pc:docMk/>
            <pc:sldMk cId="2399115027" sldId="449"/>
            <ac:spMk id="4" creationId="{419B4A73-3B11-421D-B507-1F70C6120342}"/>
          </ac:spMkLst>
        </pc:spChg>
        <pc:spChg chg="mod">
          <ac:chgData name="ゲスト ユーザー" userId="" providerId="Windows Live" clId="Web-{B67666DB-E566-4A1C-9DEF-E33AA44DEBFE}" dt="2021-04-20T02:37:20.803" v="62" actId="14100"/>
          <ac:spMkLst>
            <pc:docMk/>
            <pc:sldMk cId="2399115027" sldId="449"/>
            <ac:spMk id="5" creationId="{2052E2F2-4BFD-4E7E-9006-B100A1D6B2AD}"/>
          </ac:spMkLst>
        </pc:spChg>
        <pc:spChg chg="mod">
          <ac:chgData name="ゲスト ユーザー" userId="" providerId="Windows Live" clId="Web-{B67666DB-E566-4A1C-9DEF-E33AA44DEBFE}" dt="2021-04-20T02:39:15.118" v="139" actId="20577"/>
          <ac:spMkLst>
            <pc:docMk/>
            <pc:sldMk cId="2399115027" sldId="449"/>
            <ac:spMk id="11" creationId="{D76AC3DC-67DB-4E84-A1D0-6907669233B2}"/>
          </ac:spMkLst>
        </pc:spChg>
      </pc:sldChg>
      <pc:sldChg chg="addSp delSp modSp add replId">
        <pc:chgData name="ゲスト ユーザー" userId="" providerId="Windows Live" clId="Web-{B67666DB-E566-4A1C-9DEF-E33AA44DEBFE}" dt="2021-04-20T03:02:51.070" v="510"/>
        <pc:sldMkLst>
          <pc:docMk/>
          <pc:sldMk cId="3299662527" sldId="450"/>
        </pc:sldMkLst>
        <pc:spChg chg="mod">
          <ac:chgData name="ゲスト ユーザー" userId="" providerId="Windows Live" clId="Web-{B67666DB-E566-4A1C-9DEF-E33AA44DEBFE}" dt="2021-04-20T02:48:21.645" v="371" actId="20577"/>
          <ac:spMkLst>
            <pc:docMk/>
            <pc:sldMk cId="3299662527" sldId="450"/>
            <ac:spMk id="2" creationId="{DC593FD8-6C71-4B69-A2AA-C8514B2A6CEE}"/>
          </ac:spMkLst>
        </pc:spChg>
        <pc:spChg chg="mod">
          <ac:chgData name="ゲスト ユーザー" userId="" providerId="Windows Live" clId="Web-{B67666DB-E566-4A1C-9DEF-E33AA44DEBFE}" dt="2021-04-20T03:02:35.789" v="508" actId="20577"/>
          <ac:spMkLst>
            <pc:docMk/>
            <pc:sldMk cId="3299662527" sldId="450"/>
            <ac:spMk id="4" creationId="{419B4A73-3B11-421D-B507-1F70C6120342}"/>
          </ac:spMkLst>
        </pc:spChg>
        <pc:spChg chg="mod">
          <ac:chgData name="ゲスト ユーザー" userId="" providerId="Windows Live" clId="Web-{B67666DB-E566-4A1C-9DEF-E33AA44DEBFE}" dt="2021-04-20T02:45:26.329" v="357" actId="20577"/>
          <ac:spMkLst>
            <pc:docMk/>
            <pc:sldMk cId="3299662527" sldId="450"/>
            <ac:spMk id="5" creationId="{DFF88CAE-F2B9-488F-9FDA-20954CABE6BC}"/>
          </ac:spMkLst>
        </pc:spChg>
        <pc:spChg chg="add mod">
          <ac:chgData name="ゲスト ユーザー" userId="" providerId="Windows Live" clId="Web-{B67666DB-E566-4A1C-9DEF-E33AA44DEBFE}" dt="2021-04-20T02:53:17.198" v="383" actId="1076"/>
          <ac:spMkLst>
            <pc:docMk/>
            <pc:sldMk cId="3299662527" sldId="450"/>
            <ac:spMk id="8" creationId="{37B9EF05-3CB0-4EC6-9AE5-F818A2F943A3}"/>
          </ac:spMkLst>
        </pc:spChg>
        <pc:spChg chg="add mod">
          <ac:chgData name="ゲスト ユーザー" userId="" providerId="Windows Live" clId="Web-{B67666DB-E566-4A1C-9DEF-E33AA44DEBFE}" dt="2021-04-20T02:53:24.355" v="386" actId="14100"/>
          <ac:spMkLst>
            <pc:docMk/>
            <pc:sldMk cId="3299662527" sldId="450"/>
            <ac:spMk id="11" creationId="{7AD35C81-943B-4F53-BD1F-5372966D6A6C}"/>
          </ac:spMkLst>
        </pc:spChg>
        <pc:spChg chg="add del">
          <ac:chgData name="ゲスト ユーザー" userId="" providerId="Windows Live" clId="Web-{B67666DB-E566-4A1C-9DEF-E33AA44DEBFE}" dt="2021-04-20T03:02:51.070" v="510"/>
          <ac:spMkLst>
            <pc:docMk/>
            <pc:sldMk cId="3299662527" sldId="450"/>
            <ac:spMk id="12" creationId="{9FA4A15F-DB1C-47D7-8E12-4DD250B8BF78}"/>
          </ac:spMkLst>
        </pc:spChg>
        <pc:picChg chg="add mod">
          <ac:chgData name="ゲスト ユーザー" userId="" providerId="Windows Live" clId="Web-{B67666DB-E566-4A1C-9DEF-E33AA44DEBFE}" dt="2021-04-20T02:52:37.588" v="381" actId="14100"/>
          <ac:picMkLst>
            <pc:docMk/>
            <pc:sldMk cId="3299662527" sldId="450"/>
            <ac:picMk id="6" creationId="{079BCE1B-C8F1-42FC-95EC-168DF15A1700}"/>
          </ac:picMkLst>
        </pc:picChg>
        <pc:picChg chg="del">
          <ac:chgData name="ゲスト ユーザー" userId="" providerId="Windows Live" clId="Web-{B67666DB-E566-4A1C-9DEF-E33AA44DEBFE}" dt="2021-04-20T02:52:30.557" v="377"/>
          <ac:picMkLst>
            <pc:docMk/>
            <pc:sldMk cId="3299662527" sldId="450"/>
            <ac:picMk id="7" creationId="{524C847D-37C2-4376-86AE-CB029899AAA2}"/>
          </ac:picMkLst>
        </pc:picChg>
      </pc:sldChg>
      <pc:sldChg chg="addSp delSp modSp add replId">
        <pc:chgData name="ゲスト ユーザー" userId="" providerId="Windows Live" clId="Web-{B67666DB-E566-4A1C-9DEF-E33AA44DEBFE}" dt="2021-04-20T03:03:25.243" v="516" actId="1076"/>
        <pc:sldMkLst>
          <pc:docMk/>
          <pc:sldMk cId="3603666219" sldId="451"/>
        </pc:sldMkLst>
        <pc:spChg chg="mod">
          <ac:chgData name="ゲスト ユーザー" userId="" providerId="Windows Live" clId="Web-{B67666DB-E566-4A1C-9DEF-E33AA44DEBFE}" dt="2021-04-20T02:56:28.562" v="426" actId="20577"/>
          <ac:spMkLst>
            <pc:docMk/>
            <pc:sldMk cId="3603666219" sldId="451"/>
            <ac:spMk id="2" creationId="{DC593FD8-6C71-4B69-A2AA-C8514B2A6CEE}"/>
          </ac:spMkLst>
        </pc:spChg>
        <pc:spChg chg="mod">
          <ac:chgData name="ゲスト ユーザー" userId="" providerId="Windows Live" clId="Web-{B67666DB-E566-4A1C-9DEF-E33AA44DEBFE}" dt="2021-04-20T02:55:24.232" v="397" actId="20577"/>
          <ac:spMkLst>
            <pc:docMk/>
            <pc:sldMk cId="3603666219" sldId="451"/>
            <ac:spMk id="4" creationId="{419B4A73-3B11-421D-B507-1F70C6120342}"/>
          </ac:spMkLst>
        </pc:spChg>
        <pc:spChg chg="mod">
          <ac:chgData name="ゲスト ユーザー" userId="" providerId="Windows Live" clId="Web-{B67666DB-E566-4A1C-9DEF-E33AA44DEBFE}" dt="2021-04-20T02:58:32.268" v="464" actId="20577"/>
          <ac:spMkLst>
            <pc:docMk/>
            <pc:sldMk cId="3603666219" sldId="451"/>
            <ac:spMk id="5" creationId="{DFF88CAE-F2B9-488F-9FDA-20954CABE6BC}"/>
          </ac:spMkLst>
        </pc:spChg>
        <pc:spChg chg="add mod">
          <ac:chgData name="ゲスト ユーザー" userId="" providerId="Windows Live" clId="Web-{B67666DB-E566-4A1C-9DEF-E33AA44DEBFE}" dt="2021-04-20T03:03:25.243" v="516" actId="1076"/>
          <ac:spMkLst>
            <pc:docMk/>
            <pc:sldMk cId="3603666219" sldId="451"/>
            <ac:spMk id="9" creationId="{0086E18D-745F-4B3A-A738-A42AD7A3783E}"/>
          </ac:spMkLst>
        </pc:spChg>
        <pc:picChg chg="add del mod">
          <ac:chgData name="ゲスト ユーザー" userId="" providerId="Windows Live" clId="Web-{B67666DB-E566-4A1C-9DEF-E33AA44DEBFE}" dt="2021-04-20T02:59:34.675" v="465"/>
          <ac:picMkLst>
            <pc:docMk/>
            <pc:sldMk cId="3603666219" sldId="451"/>
            <ac:picMk id="6" creationId="{B31A0E95-2278-4EFF-9B71-0B9A9E35D78B}"/>
          </ac:picMkLst>
        </pc:picChg>
        <pc:picChg chg="del">
          <ac:chgData name="ゲスト ユーザー" userId="" providerId="Windows Live" clId="Web-{B67666DB-E566-4A1C-9DEF-E33AA44DEBFE}" dt="2021-04-20T02:58:10.924" v="456"/>
          <ac:picMkLst>
            <pc:docMk/>
            <pc:sldMk cId="3603666219" sldId="451"/>
            <ac:picMk id="7" creationId="{524C847D-37C2-4376-86AE-CB029899AAA2}"/>
          </ac:picMkLst>
        </pc:picChg>
        <pc:picChg chg="add mod">
          <ac:chgData name="ゲスト ユーザー" userId="" providerId="Windows Live" clId="Web-{B67666DB-E566-4A1C-9DEF-E33AA44DEBFE}" dt="2021-04-20T03:00:57.162" v="477" actId="1076"/>
          <ac:picMkLst>
            <pc:docMk/>
            <pc:sldMk cId="3603666219" sldId="451"/>
            <ac:picMk id="8" creationId="{73CFE4EB-50DC-4E94-80AB-20C89FFA7BDF}"/>
          </ac:picMkLst>
        </pc:picChg>
      </pc:sldChg>
      <pc:sldChg chg="addSp delSp modSp add ord replId">
        <pc:chgData name="ゲスト ユーザー" userId="" providerId="Windows Live" clId="Web-{B67666DB-E566-4A1C-9DEF-E33AA44DEBFE}" dt="2021-04-20T05:02:24.967" v="1994" actId="1076"/>
        <pc:sldMkLst>
          <pc:docMk/>
          <pc:sldMk cId="1353055244" sldId="452"/>
        </pc:sldMkLst>
        <pc:spChg chg="del">
          <ac:chgData name="ゲスト ユーザー" userId="" providerId="Windows Live" clId="Web-{B67666DB-E566-4A1C-9DEF-E33AA44DEBFE}" dt="2021-04-20T04:44:12.947" v="1574"/>
          <ac:spMkLst>
            <pc:docMk/>
            <pc:sldMk cId="1353055244" sldId="452"/>
            <ac:spMk id="2" creationId="{D67B70AE-53BB-4DE5-96AB-AC2A67D7FE07}"/>
          </ac:spMkLst>
        </pc:spChg>
        <pc:spChg chg="del">
          <ac:chgData name="ゲスト ユーザー" userId="" providerId="Windows Live" clId="Web-{B67666DB-E566-4A1C-9DEF-E33AA44DEBFE}" dt="2021-04-20T04:44:05.322" v="1572"/>
          <ac:spMkLst>
            <pc:docMk/>
            <pc:sldMk cId="1353055244" sldId="452"/>
            <ac:spMk id="3" creationId="{F47D26B4-D3D5-45AC-A2CA-693FAE3A1259}"/>
          </ac:spMkLst>
        </pc:spChg>
        <pc:spChg chg="add del mod">
          <ac:chgData name="ゲスト ユーザー" userId="" providerId="Windows Live" clId="Web-{B67666DB-E566-4A1C-9DEF-E33AA44DEBFE}" dt="2021-04-20T04:44:52.464" v="1584"/>
          <ac:spMkLst>
            <pc:docMk/>
            <pc:sldMk cId="1353055244" sldId="452"/>
            <ac:spMk id="5" creationId="{8AD66C02-5AEA-4477-8103-8A37F1B57FAA}"/>
          </ac:spMkLst>
        </pc:spChg>
        <pc:spChg chg="add mod">
          <ac:chgData name="ゲスト ユーザー" userId="" providerId="Windows Live" clId="Web-{B67666DB-E566-4A1C-9DEF-E33AA44DEBFE}" dt="2021-04-20T05:01:29.138" v="1988" actId="20577"/>
          <ac:spMkLst>
            <pc:docMk/>
            <pc:sldMk cId="1353055244" sldId="452"/>
            <ac:spMk id="6" creationId="{40112D9D-C4B8-4987-AEC1-6DEF22F70687}"/>
          </ac:spMkLst>
        </pc:spChg>
        <pc:spChg chg="del">
          <ac:chgData name="ゲスト ユーザー" userId="" providerId="Windows Live" clId="Web-{B67666DB-E566-4A1C-9DEF-E33AA44DEBFE}" dt="2021-04-20T04:44:16.135" v="1576"/>
          <ac:spMkLst>
            <pc:docMk/>
            <pc:sldMk cId="1353055244" sldId="452"/>
            <ac:spMk id="7" creationId="{EEE90D35-45F9-43DD-94F2-6688E6F70B51}"/>
          </ac:spMkLst>
        </pc:spChg>
        <pc:spChg chg="del">
          <ac:chgData name="ゲスト ユーザー" userId="" providerId="Windows Live" clId="Web-{B67666DB-E566-4A1C-9DEF-E33AA44DEBFE}" dt="2021-04-20T04:44:14.088" v="1575"/>
          <ac:spMkLst>
            <pc:docMk/>
            <pc:sldMk cId="1353055244" sldId="452"/>
            <ac:spMk id="8" creationId="{FF09A192-E16C-43FE-A45C-C75A3679306E}"/>
          </ac:spMkLst>
        </pc:spChg>
        <pc:spChg chg="mod">
          <ac:chgData name="ゲスト ユーザー" userId="" providerId="Windows Live" clId="Web-{B67666DB-E566-4A1C-9DEF-E33AA44DEBFE}" dt="2021-04-20T04:51:59.674" v="1835" actId="20577"/>
          <ac:spMkLst>
            <pc:docMk/>
            <pc:sldMk cId="1353055244" sldId="452"/>
            <ac:spMk id="192" creationId="{00000000-0000-0000-0000-000000000000}"/>
          </ac:spMkLst>
        </pc:spChg>
        <pc:spChg chg="del mod">
          <ac:chgData name="ゲスト ユーザー" userId="" providerId="Windows Live" clId="Web-{B67666DB-E566-4A1C-9DEF-E33AA44DEBFE}" dt="2021-04-20T04:44:46.292" v="1582"/>
          <ac:spMkLst>
            <pc:docMk/>
            <pc:sldMk cId="1353055244" sldId="452"/>
            <ac:spMk id="193" creationId="{00000000-0000-0000-0000-000000000000}"/>
          </ac:spMkLst>
        </pc:spChg>
        <pc:picChg chg="add mod">
          <ac:chgData name="ゲスト ユーザー" userId="" providerId="Windows Live" clId="Web-{B67666DB-E566-4A1C-9DEF-E33AA44DEBFE}" dt="2021-04-20T05:02:24.967" v="1994" actId="1076"/>
          <ac:picMkLst>
            <pc:docMk/>
            <pc:sldMk cId="1353055244" sldId="452"/>
            <ac:picMk id="9" creationId="{B4FC33F1-9CBB-4075-9286-4E9F459A134A}"/>
          </ac:picMkLst>
        </pc:picChg>
        <pc:picChg chg="del">
          <ac:chgData name="ゲスト ユーザー" userId="" providerId="Windows Live" clId="Web-{B67666DB-E566-4A1C-9DEF-E33AA44DEBFE}" dt="2021-04-20T04:47:49.451" v="1675"/>
          <ac:picMkLst>
            <pc:docMk/>
            <pc:sldMk cId="1353055244" sldId="452"/>
            <ac:picMk id="194" creationId="{00000000-0000-0000-0000-000000000000}"/>
          </ac:picMkLst>
        </pc:picChg>
      </pc:sldChg>
    </pc:docChg>
  </pc:docChgLst>
  <pc:docChgLst>
    <pc:chgData name="ゲスト ユーザー" providerId="Windows Live" clId="Web-{8964B387-4223-49D4-9993-944CB104E998}"/>
    <pc:docChg chg="addSld delSld modSld">
      <pc:chgData name="ゲスト ユーザー" userId="" providerId="Windows Live" clId="Web-{8964B387-4223-49D4-9993-944CB104E998}" dt="2021-04-02T00:15:15.154" v="103" actId="1076"/>
      <pc:docMkLst>
        <pc:docMk/>
      </pc:docMkLst>
      <pc:sldChg chg="modSp">
        <pc:chgData name="ゲスト ユーザー" userId="" providerId="Windows Live" clId="Web-{8964B387-4223-49D4-9993-944CB104E998}" dt="2021-04-01T23:44:14.163" v="0" actId="20577"/>
        <pc:sldMkLst>
          <pc:docMk/>
          <pc:sldMk cId="1763923060" sldId="386"/>
        </pc:sldMkLst>
        <pc:spChg chg="mod">
          <ac:chgData name="ゲスト ユーザー" userId="" providerId="Windows Live" clId="Web-{8964B387-4223-49D4-9993-944CB104E998}" dt="2021-04-01T23:44:14.163" v="0" actId="20577"/>
          <ac:spMkLst>
            <pc:docMk/>
            <pc:sldMk cId="1763923060" sldId="386"/>
            <ac:spMk id="3" creationId="{3CB21E07-D58C-456C-86C7-C3C437854117}"/>
          </ac:spMkLst>
        </pc:spChg>
      </pc:sldChg>
      <pc:sldChg chg="modSp">
        <pc:chgData name="ゲスト ユーザー" userId="" providerId="Windows Live" clId="Web-{8964B387-4223-49D4-9993-944CB104E998}" dt="2021-04-02T00:09:16.494" v="14" actId="14100"/>
        <pc:sldMkLst>
          <pc:docMk/>
          <pc:sldMk cId="933237002" sldId="403"/>
        </pc:sldMkLst>
        <pc:spChg chg="mod">
          <ac:chgData name="ゲスト ユーザー" userId="" providerId="Windows Live" clId="Web-{8964B387-4223-49D4-9993-944CB104E998}" dt="2021-04-02T00:09:04.603" v="13" actId="20577"/>
          <ac:spMkLst>
            <pc:docMk/>
            <pc:sldMk cId="933237002" sldId="403"/>
            <ac:spMk id="18" creationId="{F9DA1D53-A9D6-40EF-8004-251B7F04D3C9}"/>
          </ac:spMkLst>
        </pc:spChg>
        <pc:spChg chg="mod">
          <ac:chgData name="ゲスト ユーザー" userId="" providerId="Windows Live" clId="Web-{8964B387-4223-49D4-9993-944CB104E998}" dt="2021-04-02T00:09:16.494" v="14" actId="14100"/>
          <ac:spMkLst>
            <pc:docMk/>
            <pc:sldMk cId="933237002" sldId="403"/>
            <ac:spMk id="23" creationId="{5B2CB727-2F67-4EA6-AAFA-92B87D73F134}"/>
          </ac:spMkLst>
        </pc:spChg>
      </pc:sldChg>
      <pc:sldChg chg="addSp modSp">
        <pc:chgData name="ゲスト ユーザー" userId="" providerId="Windows Live" clId="Web-{8964B387-4223-49D4-9993-944CB104E998}" dt="2021-04-02T00:10:30.369" v="21"/>
        <pc:sldMkLst>
          <pc:docMk/>
          <pc:sldMk cId="3143066674" sldId="404"/>
        </pc:sldMkLst>
        <pc:spChg chg="add mod">
          <ac:chgData name="ゲスト ユーザー" userId="" providerId="Windows Live" clId="Web-{8964B387-4223-49D4-9993-944CB104E998}" dt="2021-04-02T00:10:30.369" v="21"/>
          <ac:spMkLst>
            <pc:docMk/>
            <pc:sldMk cId="3143066674" sldId="404"/>
            <ac:spMk id="8" creationId="{F332983D-A89F-4FA9-9B33-9511573CE410}"/>
          </ac:spMkLst>
        </pc:spChg>
      </pc:sldChg>
      <pc:sldChg chg="del">
        <pc:chgData name="ゲスト ユーザー" userId="" providerId="Windows Live" clId="Web-{8964B387-4223-49D4-9993-944CB104E998}" dt="2021-04-02T00:10:51.354" v="23"/>
        <pc:sldMkLst>
          <pc:docMk/>
          <pc:sldMk cId="3561179069" sldId="405"/>
        </pc:sldMkLst>
      </pc:sldChg>
      <pc:sldChg chg="delSp modSp add replId">
        <pc:chgData name="ゲスト ユーザー" userId="" providerId="Windows Live" clId="Web-{8964B387-4223-49D4-9993-944CB104E998}" dt="2021-04-02T00:15:15.154" v="103" actId="1076"/>
        <pc:sldMkLst>
          <pc:docMk/>
          <pc:sldMk cId="3908516725" sldId="407"/>
        </pc:sldMkLst>
        <pc:spChg chg="mod">
          <ac:chgData name="ゲスト ユーザー" userId="" providerId="Windows Live" clId="Web-{8964B387-4223-49D4-9993-944CB104E998}" dt="2021-04-02T00:15:08.435" v="100" actId="1076"/>
          <ac:spMkLst>
            <pc:docMk/>
            <pc:sldMk cId="3908516725" sldId="407"/>
            <ac:spMk id="3" creationId="{3CB21E07-D58C-456C-86C7-C3C437854117}"/>
          </ac:spMkLst>
        </pc:spChg>
        <pc:spChg chg="mod">
          <ac:chgData name="ゲスト ユーザー" userId="" providerId="Windows Live" clId="Web-{8964B387-4223-49D4-9993-944CB104E998}" dt="2021-04-02T00:13:37.294" v="48" actId="20577"/>
          <ac:spMkLst>
            <pc:docMk/>
            <pc:sldMk cId="3908516725" sldId="407"/>
            <ac:spMk id="4" creationId="{83B0A878-393B-46A3-903D-A7B604038F61}"/>
          </ac:spMkLst>
        </pc:spChg>
        <pc:spChg chg="del">
          <ac:chgData name="ゲスト ユーザー" userId="" providerId="Windows Live" clId="Web-{8964B387-4223-49D4-9993-944CB104E998}" dt="2021-04-02T00:13:37.372" v="50"/>
          <ac:spMkLst>
            <pc:docMk/>
            <pc:sldMk cId="3908516725" sldId="407"/>
            <ac:spMk id="8" creationId="{F332983D-A89F-4FA9-9B33-9511573CE410}"/>
          </ac:spMkLst>
        </pc:spChg>
        <pc:spChg chg="mod">
          <ac:chgData name="ゲスト ユーザー" userId="" providerId="Windows Live" clId="Web-{8964B387-4223-49D4-9993-944CB104E998}" dt="2021-04-02T00:14:26.607" v="99" actId="20577"/>
          <ac:spMkLst>
            <pc:docMk/>
            <pc:sldMk cId="3908516725" sldId="407"/>
            <ac:spMk id="233" creationId="{00000000-0000-0000-0000-000000000000}"/>
          </ac:spMkLst>
        </pc:spChg>
        <pc:picChg chg="del">
          <ac:chgData name="ゲスト ユーザー" userId="" providerId="Windows Live" clId="Web-{8964B387-4223-49D4-9993-944CB104E998}" dt="2021-04-02T00:13:37.341" v="49"/>
          <ac:picMkLst>
            <pc:docMk/>
            <pc:sldMk cId="3908516725" sldId="407"/>
            <ac:picMk id="5" creationId="{081BAE20-E9DD-4CC3-B9F5-C4F12F21BCB6}"/>
          </ac:picMkLst>
        </pc:picChg>
        <pc:picChg chg="del">
          <ac:chgData name="ゲスト ユーザー" userId="" providerId="Windows Live" clId="Web-{8964B387-4223-49D4-9993-944CB104E998}" dt="2021-04-02T00:13:37.403" v="51"/>
          <ac:picMkLst>
            <pc:docMk/>
            <pc:sldMk cId="3908516725" sldId="407"/>
            <ac:picMk id="6" creationId="{92A190F3-4AE1-4859-9B0A-E9E01D5C5EF1}"/>
          </ac:picMkLst>
        </pc:picChg>
        <pc:picChg chg="mod">
          <ac:chgData name="ゲスト ユーザー" userId="" providerId="Windows Live" clId="Web-{8964B387-4223-49D4-9993-944CB104E998}" dt="2021-04-02T00:15:15.154" v="103" actId="1076"/>
          <ac:picMkLst>
            <pc:docMk/>
            <pc:sldMk cId="3908516725" sldId="407"/>
            <ac:picMk id="236" creationId="{00000000-0000-0000-0000-000000000000}"/>
          </ac:picMkLst>
        </pc:picChg>
      </pc:sldChg>
    </pc:docChg>
  </pc:docChgLst>
  <pc:docChgLst>
    <pc:chgData name="ゲスト ユーザー" providerId="Windows Live" clId="Web-{FDD48489-4098-4B6B-9ED2-AD11EA58D177}"/>
    <pc:docChg chg="addSld modSld">
      <pc:chgData name="ゲスト ユーザー" userId="" providerId="Windows Live" clId="Web-{FDD48489-4098-4B6B-9ED2-AD11EA58D177}" dt="2021-03-22T08:31:55.109" v="468"/>
      <pc:docMkLst>
        <pc:docMk/>
      </pc:docMkLst>
      <pc:sldChg chg="addSp modSp">
        <pc:chgData name="ゲスト ユーザー" userId="" providerId="Windows Live" clId="Web-{FDD48489-4098-4B6B-9ED2-AD11EA58D177}" dt="2021-03-22T07:49:06.694" v="17" actId="14100"/>
        <pc:sldMkLst>
          <pc:docMk/>
          <pc:sldMk cId="0" sldId="263"/>
        </pc:sldMkLst>
        <pc:spChg chg="add mod">
          <ac:chgData name="ゲスト ユーザー" userId="" providerId="Windows Live" clId="Web-{FDD48489-4098-4B6B-9ED2-AD11EA58D177}" dt="2021-03-22T07:48:20.849" v="3" actId="14100"/>
          <ac:spMkLst>
            <pc:docMk/>
            <pc:sldMk cId="0" sldId="263"/>
            <ac:spMk id="3" creationId="{A5C00813-D336-421A-89C8-2A6C579D8047}"/>
          </ac:spMkLst>
        </pc:spChg>
        <pc:spChg chg="add mod">
          <ac:chgData name="ゲスト ユーザー" userId="" providerId="Windows Live" clId="Web-{FDD48489-4098-4B6B-9ED2-AD11EA58D177}" dt="2021-03-22T07:49:06.694" v="17" actId="14100"/>
          <ac:spMkLst>
            <pc:docMk/>
            <pc:sldMk cId="0" sldId="263"/>
            <ac:spMk id="5" creationId="{7A96316F-803C-479C-9255-1A64E37D91EE}"/>
          </ac:spMkLst>
        </pc:spChg>
      </pc:sldChg>
      <pc:sldChg chg="modSp">
        <pc:chgData name="ゲスト ユーザー" userId="" providerId="Windows Live" clId="Web-{FDD48489-4098-4B6B-9ED2-AD11EA58D177}" dt="2021-03-22T07:49:18.584" v="18" actId="1076"/>
        <pc:sldMkLst>
          <pc:docMk/>
          <pc:sldMk cId="0" sldId="264"/>
        </pc:sldMkLst>
        <pc:picChg chg="mod">
          <ac:chgData name="ゲスト ユーザー" userId="" providerId="Windows Live" clId="Web-{FDD48489-4098-4B6B-9ED2-AD11EA58D177}" dt="2021-03-22T07:49:18.584" v="18" actId="1076"/>
          <ac:picMkLst>
            <pc:docMk/>
            <pc:sldMk cId="0" sldId="264"/>
            <ac:picMk id="3" creationId="{F9A78ED8-1899-4557-A43F-3C083537EB9C}"/>
          </ac:picMkLst>
        </pc:picChg>
      </pc:sldChg>
      <pc:sldChg chg="modSp">
        <pc:chgData name="ゲスト ユーザー" userId="" providerId="Windows Live" clId="Web-{FDD48489-4098-4B6B-9ED2-AD11EA58D177}" dt="2021-03-22T07:49:37.397" v="19" actId="14100"/>
        <pc:sldMkLst>
          <pc:docMk/>
          <pc:sldMk cId="0" sldId="266"/>
        </pc:sldMkLst>
        <pc:spChg chg="mod">
          <ac:chgData name="ゲスト ユーザー" userId="" providerId="Windows Live" clId="Web-{FDD48489-4098-4B6B-9ED2-AD11EA58D177}" dt="2021-03-22T07:49:37.397" v="19" actId="14100"/>
          <ac:spMkLst>
            <pc:docMk/>
            <pc:sldMk cId="0" sldId="266"/>
            <ac:spMk id="254" creationId="{00000000-0000-0000-0000-000000000000}"/>
          </ac:spMkLst>
        </pc:spChg>
      </pc:sldChg>
      <pc:sldChg chg="modSp">
        <pc:chgData name="ゲスト ユーザー" userId="" providerId="Windows Live" clId="Web-{FDD48489-4098-4B6B-9ED2-AD11EA58D177}" dt="2021-03-22T07:55:54.468" v="117" actId="20577"/>
        <pc:sldMkLst>
          <pc:docMk/>
          <pc:sldMk cId="0" sldId="267"/>
        </pc:sldMkLst>
        <pc:spChg chg="mod">
          <ac:chgData name="ゲスト ユーザー" userId="" providerId="Windows Live" clId="Web-{FDD48489-4098-4B6B-9ED2-AD11EA58D177}" dt="2021-03-22T07:55:54.468" v="117" actId="20577"/>
          <ac:spMkLst>
            <pc:docMk/>
            <pc:sldMk cId="0" sldId="267"/>
            <ac:spMk id="268" creationId="{00000000-0000-0000-0000-000000000000}"/>
          </ac:spMkLst>
        </pc:spChg>
      </pc:sldChg>
      <pc:sldChg chg="addSp modSp">
        <pc:chgData name="ゲスト ユーザー" userId="" providerId="Windows Live" clId="Web-{FDD48489-4098-4B6B-9ED2-AD11EA58D177}" dt="2021-03-22T07:56:11.140" v="120" actId="20577"/>
        <pc:sldMkLst>
          <pc:docMk/>
          <pc:sldMk cId="0" sldId="268"/>
        </pc:sldMkLst>
        <pc:spChg chg="add mod">
          <ac:chgData name="ゲスト ユーザー" userId="" providerId="Windows Live" clId="Web-{FDD48489-4098-4B6B-9ED2-AD11EA58D177}" dt="2021-03-22T07:54:42.935" v="60"/>
          <ac:spMkLst>
            <pc:docMk/>
            <pc:sldMk cId="0" sldId="268"/>
            <ac:spMk id="4" creationId="{1356C01A-CA7E-421D-B38F-C23FDF764C8B}"/>
          </ac:spMkLst>
        </pc:spChg>
        <pc:spChg chg="add mod">
          <ac:chgData name="ゲスト ユーザー" userId="" providerId="Windows Live" clId="Web-{FDD48489-4098-4B6B-9ED2-AD11EA58D177}" dt="2021-03-22T07:53:46.012" v="53" actId="14100"/>
          <ac:spMkLst>
            <pc:docMk/>
            <pc:sldMk cId="0" sldId="268"/>
            <ac:spMk id="5" creationId="{44601B0E-5A78-41A2-9E31-6897B62909B0}"/>
          </ac:spMkLst>
        </pc:spChg>
        <pc:spChg chg="mod">
          <ac:chgData name="ゲスト ユーザー" userId="" providerId="Windows Live" clId="Web-{FDD48489-4098-4B6B-9ED2-AD11EA58D177}" dt="2021-03-22T07:56:11.140" v="120" actId="20577"/>
          <ac:spMkLst>
            <pc:docMk/>
            <pc:sldMk cId="0" sldId="268"/>
            <ac:spMk id="278" creationId="{00000000-0000-0000-0000-000000000000}"/>
          </ac:spMkLst>
        </pc:spChg>
        <pc:spChg chg="mod">
          <ac:chgData name="ゲスト ユーザー" userId="" providerId="Windows Live" clId="Web-{FDD48489-4098-4B6B-9ED2-AD11EA58D177}" dt="2021-03-22T07:51:13.931" v="32" actId="20577"/>
          <ac:spMkLst>
            <pc:docMk/>
            <pc:sldMk cId="0" sldId="268"/>
            <ac:spMk id="280" creationId="{00000000-0000-0000-0000-000000000000}"/>
          </ac:spMkLst>
        </pc:spChg>
        <pc:picChg chg="mod">
          <ac:chgData name="ゲスト ユーザー" userId="" providerId="Windows Live" clId="Web-{FDD48489-4098-4B6B-9ED2-AD11EA58D177}" dt="2021-03-22T07:51:51.307" v="35" actId="1076"/>
          <ac:picMkLst>
            <pc:docMk/>
            <pc:sldMk cId="0" sldId="268"/>
            <ac:picMk id="3" creationId="{F9C7FFEE-53A3-4234-B3BD-E923B1A4863F}"/>
          </ac:picMkLst>
        </pc:picChg>
      </pc:sldChg>
      <pc:sldChg chg="modSp">
        <pc:chgData name="ゲスト ユーザー" userId="" providerId="Windows Live" clId="Web-{FDD48489-4098-4B6B-9ED2-AD11EA58D177}" dt="2021-03-22T07:56:23.125" v="125" actId="20577"/>
        <pc:sldMkLst>
          <pc:docMk/>
          <pc:sldMk cId="0" sldId="269"/>
        </pc:sldMkLst>
        <pc:spChg chg="mod">
          <ac:chgData name="ゲスト ユーザー" userId="" providerId="Windows Live" clId="Web-{FDD48489-4098-4B6B-9ED2-AD11EA58D177}" dt="2021-03-22T07:56:23.125" v="125" actId="20577"/>
          <ac:spMkLst>
            <pc:docMk/>
            <pc:sldMk cId="0" sldId="269"/>
            <ac:spMk id="296" creationId="{00000000-0000-0000-0000-000000000000}"/>
          </ac:spMkLst>
        </pc:spChg>
      </pc:sldChg>
      <pc:sldChg chg="modSp">
        <pc:chgData name="ゲスト ユーザー" userId="" providerId="Windows Live" clId="Web-{FDD48489-4098-4B6B-9ED2-AD11EA58D177}" dt="2021-03-22T08:13:52.007" v="347" actId="20577"/>
        <pc:sldMkLst>
          <pc:docMk/>
          <pc:sldMk cId="0" sldId="274"/>
        </pc:sldMkLst>
        <pc:spChg chg="mod">
          <ac:chgData name="ゲスト ユーザー" userId="" providerId="Windows Live" clId="Web-{FDD48489-4098-4B6B-9ED2-AD11EA58D177}" dt="2021-03-22T08:13:52.007" v="347" actId="20577"/>
          <ac:spMkLst>
            <pc:docMk/>
            <pc:sldMk cId="0" sldId="274"/>
            <ac:spMk id="362" creationId="{00000000-0000-0000-0000-000000000000}"/>
          </ac:spMkLst>
        </pc:spChg>
      </pc:sldChg>
      <pc:sldChg chg="modSp">
        <pc:chgData name="ゲスト ユーザー" userId="" providerId="Windows Live" clId="Web-{FDD48489-4098-4B6B-9ED2-AD11EA58D177}" dt="2021-03-22T08:13:32.788" v="346" actId="20577"/>
        <pc:sldMkLst>
          <pc:docMk/>
          <pc:sldMk cId="0" sldId="275"/>
        </pc:sldMkLst>
        <pc:spChg chg="mod">
          <ac:chgData name="ゲスト ユーザー" userId="" providerId="Windows Live" clId="Web-{FDD48489-4098-4B6B-9ED2-AD11EA58D177}" dt="2021-03-22T08:13:32.788" v="346" actId="20577"/>
          <ac:spMkLst>
            <pc:docMk/>
            <pc:sldMk cId="0" sldId="275"/>
            <ac:spMk id="384" creationId="{00000000-0000-0000-0000-000000000000}"/>
          </ac:spMkLst>
        </pc:spChg>
      </pc:sldChg>
      <pc:sldChg chg="modSp">
        <pc:chgData name="ゲスト ユーザー" userId="" providerId="Windows Live" clId="Web-{FDD48489-4098-4B6B-9ED2-AD11EA58D177}" dt="2021-03-22T08:06:11.700" v="227" actId="20577"/>
        <pc:sldMkLst>
          <pc:docMk/>
          <pc:sldMk cId="0" sldId="277"/>
        </pc:sldMkLst>
        <pc:spChg chg="mod">
          <ac:chgData name="ゲスト ユーザー" userId="" providerId="Windows Live" clId="Web-{FDD48489-4098-4B6B-9ED2-AD11EA58D177}" dt="2021-03-22T08:06:11.700" v="227" actId="20577"/>
          <ac:spMkLst>
            <pc:docMk/>
            <pc:sldMk cId="0" sldId="277"/>
            <ac:spMk id="409" creationId="{00000000-0000-0000-0000-000000000000}"/>
          </ac:spMkLst>
        </pc:spChg>
      </pc:sldChg>
      <pc:sldChg chg="addSp delSp modSp">
        <pc:chgData name="ゲスト ユーザー" userId="" providerId="Windows Live" clId="Web-{FDD48489-4098-4B6B-9ED2-AD11EA58D177}" dt="2021-03-22T08:03:25.947" v="163"/>
        <pc:sldMkLst>
          <pc:docMk/>
          <pc:sldMk cId="0" sldId="278"/>
        </pc:sldMkLst>
        <pc:spChg chg="add mod">
          <ac:chgData name="ゲスト ユーザー" userId="" providerId="Windows Live" clId="Web-{FDD48489-4098-4B6B-9ED2-AD11EA58D177}" dt="2021-03-22T08:03:20.103" v="162"/>
          <ac:spMkLst>
            <pc:docMk/>
            <pc:sldMk cId="0" sldId="278"/>
            <ac:spMk id="5" creationId="{70E14437-4B68-44C7-AC23-831AF17B010D}"/>
          </ac:spMkLst>
        </pc:spChg>
        <pc:spChg chg="add mod">
          <ac:chgData name="ゲスト ユーザー" userId="" providerId="Windows Live" clId="Web-{FDD48489-4098-4B6B-9ED2-AD11EA58D177}" dt="2021-03-22T08:03:25.947" v="163"/>
          <ac:spMkLst>
            <pc:docMk/>
            <pc:sldMk cId="0" sldId="278"/>
            <ac:spMk id="11" creationId="{08CA1571-D13E-4DD2-8324-B21A4396F41A}"/>
          </ac:spMkLst>
        </pc:spChg>
        <pc:picChg chg="add mod">
          <ac:chgData name="ゲスト ユーザー" userId="" providerId="Windows Live" clId="Web-{FDD48489-4098-4B6B-9ED2-AD11EA58D177}" dt="2021-03-22T07:59:16.019" v="129" actId="1076"/>
          <ac:picMkLst>
            <pc:docMk/>
            <pc:sldMk cId="0" sldId="278"/>
            <ac:picMk id="2" creationId="{9CB1352F-408A-459E-BC68-B1DA8E977502}"/>
          </ac:picMkLst>
        </pc:picChg>
        <pc:picChg chg="add mod">
          <ac:chgData name="ゲスト ユーザー" userId="" providerId="Windows Live" clId="Web-{FDD48489-4098-4B6B-9ED2-AD11EA58D177}" dt="2021-03-22T08:01:10.725" v="138" actId="1076"/>
          <ac:picMkLst>
            <pc:docMk/>
            <pc:sldMk cId="0" sldId="278"/>
            <ac:picMk id="3" creationId="{97C7888D-5044-4CE5-8F1E-38EB931C182B}"/>
          </ac:picMkLst>
        </pc:picChg>
        <pc:picChg chg="add del mod">
          <ac:chgData name="ゲスト ユーザー" userId="" providerId="Windows Live" clId="Web-{FDD48489-4098-4B6B-9ED2-AD11EA58D177}" dt="2021-03-22T08:01:50.476" v="145"/>
          <ac:picMkLst>
            <pc:docMk/>
            <pc:sldMk cId="0" sldId="278"/>
            <ac:picMk id="4" creationId="{5BB9ACD4-53D2-425C-95E2-1DC68859E92A}"/>
          </ac:picMkLst>
        </pc:picChg>
        <pc:picChg chg="add mod ord">
          <ac:chgData name="ゲスト ユーザー" userId="" providerId="Windows Live" clId="Web-{FDD48489-4098-4B6B-9ED2-AD11EA58D177}" dt="2021-03-22T08:02:51.759" v="158"/>
          <ac:picMkLst>
            <pc:docMk/>
            <pc:sldMk cId="0" sldId="278"/>
            <ac:picMk id="6" creationId="{212891BF-BA14-47B2-BB93-D1226624EC66}"/>
          </ac:picMkLst>
        </pc:picChg>
      </pc:sldChg>
      <pc:sldChg chg="addSp delSp modSp">
        <pc:chgData name="ゲスト ユーザー" userId="" providerId="Windows Live" clId="Web-{FDD48489-4098-4B6B-9ED2-AD11EA58D177}" dt="2021-03-22T08:12:39.334" v="342" actId="20577"/>
        <pc:sldMkLst>
          <pc:docMk/>
          <pc:sldMk cId="0" sldId="279"/>
        </pc:sldMkLst>
        <pc:spChg chg="add del mod">
          <ac:chgData name="ゲスト ユーザー" userId="" providerId="Windows Live" clId="Web-{FDD48489-4098-4B6B-9ED2-AD11EA58D177}" dt="2021-03-22T08:09:41.893" v="271"/>
          <ac:spMkLst>
            <pc:docMk/>
            <pc:sldMk cId="0" sldId="279"/>
            <ac:spMk id="3" creationId="{0E255918-DC53-46B3-A964-7CC74950C2DB}"/>
          </ac:spMkLst>
        </pc:spChg>
        <pc:spChg chg="add mod">
          <ac:chgData name="ゲスト ユーザー" userId="" providerId="Windows Live" clId="Web-{FDD48489-4098-4B6B-9ED2-AD11EA58D177}" dt="2021-03-22T08:10:24.862" v="276" actId="14100"/>
          <ac:spMkLst>
            <pc:docMk/>
            <pc:sldMk cId="0" sldId="279"/>
            <ac:spMk id="4" creationId="{B0C55C97-F726-484D-9A5B-B07FAB70C196}"/>
          </ac:spMkLst>
        </pc:spChg>
        <pc:spChg chg="mod">
          <ac:chgData name="ゲスト ユーザー" userId="" providerId="Windows Live" clId="Web-{FDD48489-4098-4B6B-9ED2-AD11EA58D177}" dt="2021-03-22T08:11:56.505" v="336" actId="20577"/>
          <ac:spMkLst>
            <pc:docMk/>
            <pc:sldMk cId="0" sldId="279"/>
            <ac:spMk id="430" creationId="{00000000-0000-0000-0000-000000000000}"/>
          </ac:spMkLst>
        </pc:spChg>
        <pc:spChg chg="mod">
          <ac:chgData name="ゲスト ユーザー" userId="" providerId="Windows Live" clId="Web-{FDD48489-4098-4B6B-9ED2-AD11EA58D177}" dt="2021-03-22T08:12:39.334" v="342" actId="20577"/>
          <ac:spMkLst>
            <pc:docMk/>
            <pc:sldMk cId="0" sldId="279"/>
            <ac:spMk id="432" creationId="{00000000-0000-0000-0000-000000000000}"/>
          </ac:spMkLst>
        </pc:spChg>
        <pc:picChg chg="mod">
          <ac:chgData name="ゲスト ユーザー" userId="" providerId="Windows Live" clId="Web-{FDD48489-4098-4B6B-9ED2-AD11EA58D177}" dt="2021-03-22T08:11:46.473" v="333" actId="1076"/>
          <ac:picMkLst>
            <pc:docMk/>
            <pc:sldMk cId="0" sldId="279"/>
            <ac:picMk id="429" creationId="{00000000-0000-0000-0000-000000000000}"/>
          </ac:picMkLst>
        </pc:picChg>
        <pc:picChg chg="mod">
          <ac:chgData name="ゲスト ユーザー" userId="" providerId="Windows Live" clId="Web-{FDD48489-4098-4B6B-9ED2-AD11EA58D177}" dt="2021-03-22T08:12:04.146" v="338" actId="1076"/>
          <ac:picMkLst>
            <pc:docMk/>
            <pc:sldMk cId="0" sldId="279"/>
            <ac:picMk id="431" creationId="{00000000-0000-0000-0000-000000000000}"/>
          </ac:picMkLst>
        </pc:picChg>
      </pc:sldChg>
      <pc:sldChg chg="modSp">
        <pc:chgData name="ゲスト ユーザー" userId="" providerId="Windows Live" clId="Web-{FDD48489-4098-4B6B-9ED2-AD11EA58D177}" dt="2021-03-22T08:14:30.946" v="348" actId="20577"/>
        <pc:sldMkLst>
          <pc:docMk/>
          <pc:sldMk cId="156761354" sldId="320"/>
        </pc:sldMkLst>
        <pc:spChg chg="mod">
          <ac:chgData name="ゲスト ユーザー" userId="" providerId="Windows Live" clId="Web-{FDD48489-4098-4B6B-9ED2-AD11EA58D177}" dt="2021-03-22T08:14:30.946" v="348" actId="20577"/>
          <ac:spMkLst>
            <pc:docMk/>
            <pc:sldMk cId="156761354" sldId="320"/>
            <ac:spMk id="3" creationId="{41B6E82B-6D9B-4BBB-B277-69B8CA0B91C3}"/>
          </ac:spMkLst>
        </pc:spChg>
      </pc:sldChg>
      <pc:sldChg chg="modSp">
        <pc:chgData name="ゲスト ユーザー" userId="" providerId="Windows Live" clId="Web-{FDD48489-4098-4B6B-9ED2-AD11EA58D177}" dt="2021-03-22T08:15:45.119" v="372" actId="20577"/>
        <pc:sldMkLst>
          <pc:docMk/>
          <pc:sldMk cId="562492338" sldId="322"/>
        </pc:sldMkLst>
        <pc:spChg chg="mod">
          <ac:chgData name="ゲスト ユーザー" userId="" providerId="Windows Live" clId="Web-{FDD48489-4098-4B6B-9ED2-AD11EA58D177}" dt="2021-03-22T08:15:45.119" v="372" actId="20577"/>
          <ac:spMkLst>
            <pc:docMk/>
            <pc:sldMk cId="562492338" sldId="322"/>
            <ac:spMk id="3" creationId="{41B6E82B-6D9B-4BBB-B277-69B8CA0B91C3}"/>
          </ac:spMkLst>
        </pc:spChg>
      </pc:sldChg>
      <pc:sldChg chg="modSp">
        <pc:chgData name="ゲスト ユーザー" userId="" providerId="Windows Live" clId="Web-{FDD48489-4098-4B6B-9ED2-AD11EA58D177}" dt="2021-03-22T08:19:20.671" v="398" actId="20577"/>
        <pc:sldMkLst>
          <pc:docMk/>
          <pc:sldMk cId="2202833139" sldId="323"/>
        </pc:sldMkLst>
        <pc:spChg chg="mod">
          <ac:chgData name="ゲスト ユーザー" userId="" providerId="Windows Live" clId="Web-{FDD48489-4098-4B6B-9ED2-AD11EA58D177}" dt="2021-03-22T08:19:20.671" v="398" actId="20577"/>
          <ac:spMkLst>
            <pc:docMk/>
            <pc:sldMk cId="2202833139" sldId="323"/>
            <ac:spMk id="3" creationId="{41B6E82B-6D9B-4BBB-B277-69B8CA0B91C3}"/>
          </ac:spMkLst>
        </pc:spChg>
      </pc:sldChg>
      <pc:sldChg chg="addSp modSp">
        <pc:chgData name="ゲスト ユーザー" userId="" providerId="Windows Live" clId="Web-{FDD48489-4098-4B6B-9ED2-AD11EA58D177}" dt="2021-03-22T08:23:27.364" v="408" actId="14100"/>
        <pc:sldMkLst>
          <pc:docMk/>
          <pc:sldMk cId="2287875244" sldId="326"/>
        </pc:sldMkLst>
        <pc:spChg chg="add mod">
          <ac:chgData name="ゲスト ユーザー" userId="" providerId="Windows Live" clId="Web-{FDD48489-4098-4B6B-9ED2-AD11EA58D177}" dt="2021-03-22T08:23:27.364" v="408" actId="14100"/>
          <ac:spMkLst>
            <pc:docMk/>
            <pc:sldMk cId="2287875244" sldId="326"/>
            <ac:spMk id="5" creationId="{F460A356-991B-4C3E-9645-B395CDBBCDDE}"/>
          </ac:spMkLst>
        </pc:spChg>
      </pc:sldChg>
      <pc:sldChg chg="modSp">
        <pc:chgData name="ゲスト ユーザー" userId="" providerId="Windows Live" clId="Web-{FDD48489-4098-4B6B-9ED2-AD11EA58D177}" dt="2021-03-22T08:24:59.506" v="418" actId="20577"/>
        <pc:sldMkLst>
          <pc:docMk/>
          <pc:sldMk cId="2539985523" sldId="329"/>
        </pc:sldMkLst>
        <pc:spChg chg="mod">
          <ac:chgData name="ゲスト ユーザー" userId="" providerId="Windows Live" clId="Web-{FDD48489-4098-4B6B-9ED2-AD11EA58D177}" dt="2021-03-22T08:24:59.506" v="418" actId="20577"/>
          <ac:spMkLst>
            <pc:docMk/>
            <pc:sldMk cId="2539985523" sldId="329"/>
            <ac:spMk id="3" creationId="{41B6E82B-6D9B-4BBB-B277-69B8CA0B91C3}"/>
          </ac:spMkLst>
        </pc:spChg>
      </pc:sldChg>
      <pc:sldChg chg="modSp">
        <pc:chgData name="ゲスト ユーザー" userId="" providerId="Windows Live" clId="Web-{FDD48489-4098-4B6B-9ED2-AD11EA58D177}" dt="2021-03-22T08:26:13.242" v="421" actId="20577"/>
        <pc:sldMkLst>
          <pc:docMk/>
          <pc:sldMk cId="2026746202" sldId="330"/>
        </pc:sldMkLst>
        <pc:spChg chg="mod">
          <ac:chgData name="ゲスト ユーザー" userId="" providerId="Windows Live" clId="Web-{FDD48489-4098-4B6B-9ED2-AD11EA58D177}" dt="2021-03-22T08:26:13.242" v="421" actId="20577"/>
          <ac:spMkLst>
            <pc:docMk/>
            <pc:sldMk cId="2026746202" sldId="330"/>
            <ac:spMk id="3" creationId="{41B6E82B-6D9B-4BBB-B277-69B8CA0B91C3}"/>
          </ac:spMkLst>
        </pc:spChg>
      </pc:sldChg>
      <pc:sldChg chg="modSp">
        <pc:chgData name="ゲスト ユーザー" userId="" providerId="Windows Live" clId="Web-{FDD48489-4098-4B6B-9ED2-AD11EA58D177}" dt="2021-03-22T08:25:24.820" v="420" actId="14100"/>
        <pc:sldMkLst>
          <pc:docMk/>
          <pc:sldMk cId="3785275960" sldId="331"/>
        </pc:sldMkLst>
        <pc:spChg chg="mod">
          <ac:chgData name="ゲスト ユーザー" userId="" providerId="Windows Live" clId="Web-{FDD48489-4098-4B6B-9ED2-AD11EA58D177}" dt="2021-03-22T08:25:24.820" v="420" actId="14100"/>
          <ac:spMkLst>
            <pc:docMk/>
            <pc:sldMk cId="3785275960" sldId="331"/>
            <ac:spMk id="6" creationId="{A37D0B3E-E398-46E3-862F-CB12BB9ACA59}"/>
          </ac:spMkLst>
        </pc:spChg>
      </pc:sldChg>
      <pc:sldChg chg="modSp">
        <pc:chgData name="ゲスト ユーザー" userId="" providerId="Windows Live" clId="Web-{FDD48489-4098-4B6B-9ED2-AD11EA58D177}" dt="2021-03-22T08:22:29.034" v="405" actId="20577"/>
        <pc:sldMkLst>
          <pc:docMk/>
          <pc:sldMk cId="1515517985" sldId="333"/>
        </pc:sldMkLst>
        <pc:spChg chg="mod">
          <ac:chgData name="ゲスト ユーザー" userId="" providerId="Windows Live" clId="Web-{FDD48489-4098-4B6B-9ED2-AD11EA58D177}" dt="2021-03-22T08:18:45.123" v="396" actId="20577"/>
          <ac:spMkLst>
            <pc:docMk/>
            <pc:sldMk cId="1515517985" sldId="333"/>
            <ac:spMk id="3" creationId="{41B6E82B-6D9B-4BBB-B277-69B8CA0B91C3}"/>
          </ac:spMkLst>
        </pc:spChg>
        <pc:spChg chg="mod">
          <ac:chgData name="ゲスト ユーザー" userId="" providerId="Windows Live" clId="Web-{FDD48489-4098-4B6B-9ED2-AD11EA58D177}" dt="2021-03-22T08:22:29.034" v="405" actId="20577"/>
          <ac:spMkLst>
            <pc:docMk/>
            <pc:sldMk cId="1515517985" sldId="333"/>
            <ac:spMk id="6" creationId="{A37D0B3E-E398-46E3-862F-CB12BB9ACA59}"/>
          </ac:spMkLst>
        </pc:spChg>
        <pc:picChg chg="mod">
          <ac:chgData name="ゲスト ユーザー" userId="" providerId="Windows Live" clId="Web-{FDD48489-4098-4B6B-9ED2-AD11EA58D177}" dt="2021-03-22T08:17:20.434" v="387" actId="1076"/>
          <ac:picMkLst>
            <pc:docMk/>
            <pc:sldMk cId="1515517985" sldId="333"/>
            <ac:picMk id="5" creationId="{2123D3A6-0369-433D-BE08-D625094BE9F6}"/>
          </ac:picMkLst>
        </pc:picChg>
      </pc:sldChg>
      <pc:sldChg chg="modSp">
        <pc:chgData name="ゲスト ユーザー" userId="" providerId="Windows Live" clId="Web-{FDD48489-4098-4B6B-9ED2-AD11EA58D177}" dt="2021-03-22T08:27:03.384" v="425" actId="20577"/>
        <pc:sldMkLst>
          <pc:docMk/>
          <pc:sldMk cId="1769068483" sldId="334"/>
        </pc:sldMkLst>
        <pc:spChg chg="mod">
          <ac:chgData name="ゲスト ユーザー" userId="" providerId="Windows Live" clId="Web-{FDD48489-4098-4B6B-9ED2-AD11EA58D177}" dt="2021-03-22T08:27:03.384" v="425" actId="20577"/>
          <ac:spMkLst>
            <pc:docMk/>
            <pc:sldMk cId="1769068483" sldId="334"/>
            <ac:spMk id="3" creationId="{41B6E82B-6D9B-4BBB-B277-69B8CA0B91C3}"/>
          </ac:spMkLst>
        </pc:spChg>
      </pc:sldChg>
      <pc:sldChg chg="modSp">
        <pc:chgData name="ゲスト ユーザー" userId="" providerId="Windows Live" clId="Web-{FDD48489-4098-4B6B-9ED2-AD11EA58D177}" dt="2021-03-22T08:24:36.975" v="415" actId="20577"/>
        <pc:sldMkLst>
          <pc:docMk/>
          <pc:sldMk cId="3150105958" sldId="336"/>
        </pc:sldMkLst>
        <pc:spChg chg="mod">
          <ac:chgData name="ゲスト ユーザー" userId="" providerId="Windows Live" clId="Web-{FDD48489-4098-4B6B-9ED2-AD11EA58D177}" dt="2021-03-22T08:24:36.975" v="415" actId="20577"/>
          <ac:spMkLst>
            <pc:docMk/>
            <pc:sldMk cId="3150105958" sldId="336"/>
            <ac:spMk id="4" creationId="{F76CB4E3-2CAA-4681-AF78-9D9173C6BB5A}"/>
          </ac:spMkLst>
        </pc:spChg>
      </pc:sldChg>
      <pc:sldChg chg="delSp modSp add replId">
        <pc:chgData name="ゲスト ユーザー" userId="" providerId="Windows Live" clId="Web-{FDD48489-4098-4B6B-9ED2-AD11EA58D177}" dt="2021-03-22T08:31:55.109" v="468"/>
        <pc:sldMkLst>
          <pc:docMk/>
          <pc:sldMk cId="2230528558" sldId="338"/>
        </pc:sldMkLst>
        <pc:spChg chg="mod">
          <ac:chgData name="ゲスト ユーザー" userId="" providerId="Windows Live" clId="Web-{FDD48489-4098-4B6B-9ED2-AD11EA58D177}" dt="2021-03-22T08:28:32.730" v="445" actId="20577"/>
          <ac:spMkLst>
            <pc:docMk/>
            <pc:sldMk cId="2230528558" sldId="338"/>
            <ac:spMk id="3" creationId="{41B6E82B-6D9B-4BBB-B277-69B8CA0B91C3}"/>
          </ac:spMkLst>
        </pc:spChg>
        <pc:spChg chg="mod">
          <ac:chgData name="ゲスト ユーザー" userId="" providerId="Windows Live" clId="Web-{FDD48489-4098-4B6B-9ED2-AD11EA58D177}" dt="2021-03-22T08:31:52.922" v="467" actId="20577"/>
          <ac:spMkLst>
            <pc:docMk/>
            <pc:sldMk cId="2230528558" sldId="338"/>
            <ac:spMk id="6" creationId="{A37D0B3E-E398-46E3-862F-CB12BB9ACA59}"/>
          </ac:spMkLst>
        </pc:spChg>
        <pc:spChg chg="mod">
          <ac:chgData name="ゲスト ユーザー" userId="" providerId="Windows Live" clId="Web-{FDD48489-4098-4B6B-9ED2-AD11EA58D177}" dt="2021-03-22T08:28:17.120" v="436" actId="20577"/>
          <ac:spMkLst>
            <pc:docMk/>
            <pc:sldMk cId="2230528558" sldId="338"/>
            <ac:spMk id="350" creationId="{00000000-0000-0000-0000-000000000000}"/>
          </ac:spMkLst>
        </pc:spChg>
        <pc:picChg chg="del">
          <ac:chgData name="ゲスト ユーザー" userId="" providerId="Windows Live" clId="Web-{FDD48489-4098-4B6B-9ED2-AD11EA58D177}" dt="2021-03-22T08:31:55.109" v="468"/>
          <ac:picMkLst>
            <pc:docMk/>
            <pc:sldMk cId="2230528558" sldId="338"/>
            <ac:picMk id="4" creationId="{7EE1246B-0E52-42A4-B7E0-2BE862B52D5F}"/>
          </ac:picMkLst>
        </pc:picChg>
      </pc:sldChg>
    </pc:docChg>
  </pc:docChgLst>
  <pc:docChgLst>
    <pc:chgData name="ゲスト ユーザー" providerId="Windows Live" clId="Web-{91C0F2B4-C652-4887-89A2-6D41822B622A}"/>
    <pc:docChg chg="addSld delSld modSld">
      <pc:chgData name="ゲスト ユーザー" userId="" providerId="Windows Live" clId="Web-{91C0F2B4-C652-4887-89A2-6D41822B622A}" dt="2021-03-31T08:31:44.218" v="668" actId="14100"/>
      <pc:docMkLst>
        <pc:docMk/>
      </pc:docMkLst>
      <pc:sldChg chg="addSp modSp">
        <pc:chgData name="ゲスト ユーザー" userId="" providerId="Windows Live" clId="Web-{91C0F2B4-C652-4887-89A2-6D41822B622A}" dt="2021-03-31T07:50:14.649" v="233" actId="1076"/>
        <pc:sldMkLst>
          <pc:docMk/>
          <pc:sldMk cId="4145547618" sldId="362"/>
        </pc:sldMkLst>
        <pc:spChg chg="mod">
          <ac:chgData name="ゲスト ユーザー" userId="" providerId="Windows Live" clId="Web-{91C0F2B4-C652-4887-89A2-6D41822B622A}" dt="2021-03-31T07:34:28.195" v="45" actId="1076"/>
          <ac:spMkLst>
            <pc:docMk/>
            <pc:sldMk cId="4145547618" sldId="362"/>
            <ac:spMk id="4" creationId="{83B0A878-393B-46A3-903D-A7B604038F61}"/>
          </ac:spMkLst>
        </pc:spChg>
        <pc:spChg chg="add mod">
          <ac:chgData name="ゲスト ユーザー" userId="" providerId="Windows Live" clId="Web-{91C0F2B4-C652-4887-89A2-6D41822B622A}" dt="2021-03-31T07:31:49.704" v="5" actId="20577"/>
          <ac:spMkLst>
            <pc:docMk/>
            <pc:sldMk cId="4145547618" sldId="362"/>
            <ac:spMk id="5" creationId="{6508737F-4F06-49C5-903F-1B6C9FC554F0}"/>
          </ac:spMkLst>
        </pc:spChg>
        <pc:spChg chg="add mod">
          <ac:chgData name="ゲスト ユーザー" userId="" providerId="Windows Live" clId="Web-{91C0F2B4-C652-4887-89A2-6D41822B622A}" dt="2021-03-31T07:35:38.070" v="63" actId="1076"/>
          <ac:spMkLst>
            <pc:docMk/>
            <pc:sldMk cId="4145547618" sldId="362"/>
            <ac:spMk id="10" creationId="{C42E9906-C698-49DB-BF87-51457F1FDC15}"/>
          </ac:spMkLst>
        </pc:spChg>
        <pc:spChg chg="add mod">
          <ac:chgData name="ゲスト ユーザー" userId="" providerId="Windows Live" clId="Web-{91C0F2B4-C652-4887-89A2-6D41822B622A}" dt="2021-03-31T07:32:22.720" v="12" actId="1076"/>
          <ac:spMkLst>
            <pc:docMk/>
            <pc:sldMk cId="4145547618" sldId="362"/>
            <ac:spMk id="13" creationId="{73EF2656-8704-420F-B04F-61C3D8956FBD}"/>
          </ac:spMkLst>
        </pc:spChg>
        <pc:spChg chg="add mod">
          <ac:chgData name="ゲスト ユーザー" userId="" providerId="Windows Live" clId="Web-{91C0F2B4-C652-4887-89A2-6D41822B622A}" dt="2021-03-31T07:32:39.788" v="19" actId="1076"/>
          <ac:spMkLst>
            <pc:docMk/>
            <pc:sldMk cId="4145547618" sldId="362"/>
            <ac:spMk id="14" creationId="{1DE21AA8-C878-4238-9105-93F1F787077C}"/>
          </ac:spMkLst>
        </pc:spChg>
        <pc:spChg chg="add mod">
          <ac:chgData name="ゲスト ユーザー" userId="" providerId="Windows Live" clId="Web-{91C0F2B4-C652-4887-89A2-6D41822B622A}" dt="2021-03-31T07:33:02.241" v="23" actId="1076"/>
          <ac:spMkLst>
            <pc:docMk/>
            <pc:sldMk cId="4145547618" sldId="362"/>
            <ac:spMk id="15" creationId="{0A00B943-0F09-4CE3-BCB8-C5BB07DF31C4}"/>
          </ac:spMkLst>
        </pc:spChg>
        <pc:spChg chg="add mod">
          <ac:chgData name="ゲスト ユーザー" userId="" providerId="Windows Live" clId="Web-{91C0F2B4-C652-4887-89A2-6D41822B622A}" dt="2021-03-31T07:33:24.022" v="33" actId="1076"/>
          <ac:spMkLst>
            <pc:docMk/>
            <pc:sldMk cId="4145547618" sldId="362"/>
            <ac:spMk id="16" creationId="{8C1852EB-A74D-4677-8F32-415E8D4D37A3}"/>
          </ac:spMkLst>
        </pc:spChg>
        <pc:spChg chg="add mod">
          <ac:chgData name="ゲスト ユーザー" userId="" providerId="Windows Live" clId="Web-{91C0F2B4-C652-4887-89A2-6D41822B622A}" dt="2021-03-31T07:33:45.054" v="40" actId="1076"/>
          <ac:spMkLst>
            <pc:docMk/>
            <pc:sldMk cId="4145547618" sldId="362"/>
            <ac:spMk id="17" creationId="{F1F35567-B0CC-4FE2-AC54-0A0E61086B25}"/>
          </ac:spMkLst>
        </pc:spChg>
        <pc:spChg chg="add mod">
          <ac:chgData name="ゲスト ユーザー" userId="" providerId="Windows Live" clId="Web-{91C0F2B4-C652-4887-89A2-6D41822B622A}" dt="2021-03-31T07:34:33.929" v="47" actId="1076"/>
          <ac:spMkLst>
            <pc:docMk/>
            <pc:sldMk cId="4145547618" sldId="362"/>
            <ac:spMk id="18" creationId="{E68F867A-2E25-4E9F-AA62-63C0038EE8F8}"/>
          </ac:spMkLst>
        </pc:spChg>
        <pc:spChg chg="add mod">
          <ac:chgData name="ゲスト ユーザー" userId="" providerId="Windows Live" clId="Web-{91C0F2B4-C652-4887-89A2-6D41822B622A}" dt="2021-03-31T07:39:23.632" v="119" actId="1076"/>
          <ac:spMkLst>
            <pc:docMk/>
            <pc:sldMk cId="4145547618" sldId="362"/>
            <ac:spMk id="19" creationId="{BA1BD827-239F-4CA3-A7A9-42DD278F689F}"/>
          </ac:spMkLst>
        </pc:spChg>
        <pc:spChg chg="add mod">
          <ac:chgData name="ゲスト ユーザー" userId="" providerId="Windows Live" clId="Web-{91C0F2B4-C652-4887-89A2-6D41822B622A}" dt="2021-03-31T07:50:14.649" v="233" actId="1076"/>
          <ac:spMkLst>
            <pc:docMk/>
            <pc:sldMk cId="4145547618" sldId="362"/>
            <ac:spMk id="20" creationId="{EF844EF9-FC05-446A-A799-E819EC8D9FCE}"/>
          </ac:spMkLst>
        </pc:spChg>
        <pc:spChg chg="add mod">
          <ac:chgData name="ゲスト ユーザー" userId="" providerId="Windows Live" clId="Web-{91C0F2B4-C652-4887-89A2-6D41822B622A}" dt="2021-03-31T07:35:05.976" v="56" actId="1076"/>
          <ac:spMkLst>
            <pc:docMk/>
            <pc:sldMk cId="4145547618" sldId="362"/>
            <ac:spMk id="21" creationId="{A0E7E031-F3B5-4346-88FC-FC09C2124D8A}"/>
          </ac:spMkLst>
        </pc:spChg>
        <pc:spChg chg="add mod">
          <ac:chgData name="ゲスト ユーザー" userId="" providerId="Windows Live" clId="Web-{91C0F2B4-C652-4887-89A2-6D41822B622A}" dt="2021-03-31T07:35:17.054" v="61" actId="20577"/>
          <ac:spMkLst>
            <pc:docMk/>
            <pc:sldMk cId="4145547618" sldId="362"/>
            <ac:spMk id="22" creationId="{F8C5C5A2-E814-4D91-B87F-251B9BF179AF}"/>
          </ac:spMkLst>
        </pc:spChg>
      </pc:sldChg>
      <pc:sldChg chg="addSp modSp">
        <pc:chgData name="ゲスト ユーザー" userId="" providerId="Windows Live" clId="Web-{91C0F2B4-C652-4887-89A2-6D41822B622A}" dt="2021-03-31T07:40:08.148" v="122" actId="1076"/>
        <pc:sldMkLst>
          <pc:docMk/>
          <pc:sldMk cId="170404140" sldId="364"/>
        </pc:sldMkLst>
        <pc:spChg chg="mod">
          <ac:chgData name="ゲスト ユーザー" userId="" providerId="Windows Live" clId="Web-{91C0F2B4-C652-4887-89A2-6D41822B622A}" dt="2021-03-31T07:35:48.038" v="65" actId="20577"/>
          <ac:spMkLst>
            <pc:docMk/>
            <pc:sldMk cId="170404140" sldId="364"/>
            <ac:spMk id="3" creationId="{3CB21E07-D58C-456C-86C7-C3C437854117}"/>
          </ac:spMkLst>
        </pc:spChg>
        <pc:spChg chg="add mod">
          <ac:chgData name="ゲスト ユーザー" userId="" providerId="Windows Live" clId="Web-{91C0F2B4-C652-4887-89A2-6D41822B622A}" dt="2021-03-31T07:38:12.600" v="108" actId="1076"/>
          <ac:spMkLst>
            <pc:docMk/>
            <pc:sldMk cId="170404140" sldId="364"/>
            <ac:spMk id="5" creationId="{1F2B8DE6-7A0C-467F-B43A-3E975D53204D}"/>
          </ac:spMkLst>
        </pc:spChg>
        <pc:spChg chg="add mod">
          <ac:chgData name="ゲスト ユーザー" userId="" providerId="Windows Live" clId="Web-{91C0F2B4-C652-4887-89A2-6D41822B622A}" dt="2021-03-31T07:38:59.116" v="115" actId="1076"/>
          <ac:spMkLst>
            <pc:docMk/>
            <pc:sldMk cId="170404140" sldId="364"/>
            <ac:spMk id="7" creationId="{93966ADA-E16C-41AC-87FF-979649C6CFD9}"/>
          </ac:spMkLst>
        </pc:spChg>
        <pc:spChg chg="add mod">
          <ac:chgData name="ゲスト ユーザー" userId="" providerId="Windows Live" clId="Web-{91C0F2B4-C652-4887-89A2-6D41822B622A}" dt="2021-03-31T07:40:08.148" v="122" actId="1076"/>
          <ac:spMkLst>
            <pc:docMk/>
            <pc:sldMk cId="170404140" sldId="364"/>
            <ac:spMk id="12" creationId="{91FA717E-D383-4850-BE90-EEB40F136350}"/>
          </ac:spMkLst>
        </pc:spChg>
        <pc:picChg chg="mod">
          <ac:chgData name="ゲスト ユーザー" userId="" providerId="Windows Live" clId="Web-{91C0F2B4-C652-4887-89A2-6D41822B622A}" dt="2021-03-31T07:36:37.554" v="69" actId="1076"/>
          <ac:picMkLst>
            <pc:docMk/>
            <pc:sldMk cId="170404140" sldId="364"/>
            <ac:picMk id="6" creationId="{9EC14AA2-8AE8-4ED4-9409-0F1C82FB3DC4}"/>
          </ac:picMkLst>
        </pc:picChg>
      </pc:sldChg>
      <pc:sldChg chg="addSp modSp">
        <pc:chgData name="ゲスト ユーザー" userId="" providerId="Windows Live" clId="Web-{91C0F2B4-C652-4887-89A2-6D41822B622A}" dt="2021-03-31T08:06:01.069" v="404" actId="1076"/>
        <pc:sldMkLst>
          <pc:docMk/>
          <pc:sldMk cId="1795561290" sldId="365"/>
        </pc:sldMkLst>
        <pc:spChg chg="mod">
          <ac:chgData name="ゲスト ユーザー" userId="" providerId="Windows Live" clId="Web-{91C0F2B4-C652-4887-89A2-6D41822B622A}" dt="2021-03-31T07:45:10.056" v="182" actId="14100"/>
          <ac:spMkLst>
            <pc:docMk/>
            <pc:sldMk cId="1795561290" sldId="365"/>
            <ac:spMk id="3" creationId="{3CB21E07-D58C-456C-86C7-C3C437854117}"/>
          </ac:spMkLst>
        </pc:spChg>
        <pc:spChg chg="mod">
          <ac:chgData name="ゲスト ユーザー" userId="" providerId="Windows Live" clId="Web-{91C0F2B4-C652-4887-89A2-6D41822B622A}" dt="2021-03-31T07:45:12.634" v="183" actId="14100"/>
          <ac:spMkLst>
            <pc:docMk/>
            <pc:sldMk cId="1795561290" sldId="365"/>
            <ac:spMk id="4" creationId="{83B0A878-393B-46A3-903D-A7B604038F61}"/>
          </ac:spMkLst>
        </pc:spChg>
        <pc:spChg chg="add mod">
          <ac:chgData name="ゲスト ユーザー" userId="" providerId="Windows Live" clId="Web-{91C0F2B4-C652-4887-89A2-6D41822B622A}" dt="2021-03-31T07:45:35.259" v="185" actId="1076"/>
          <ac:spMkLst>
            <pc:docMk/>
            <pc:sldMk cId="1795561290" sldId="365"/>
            <ac:spMk id="5" creationId="{9A8A3721-16FD-4FBD-B2D1-2913F35B230C}"/>
          </ac:spMkLst>
        </pc:spChg>
        <pc:spChg chg="add mod">
          <ac:chgData name="ゲスト ユーザー" userId="" providerId="Windows Live" clId="Web-{91C0F2B4-C652-4887-89A2-6D41822B622A}" dt="2021-03-31T07:49:57.352" v="232" actId="1076"/>
          <ac:spMkLst>
            <pc:docMk/>
            <pc:sldMk cId="1795561290" sldId="365"/>
            <ac:spMk id="13" creationId="{55D68AD9-DD29-4C8C-8093-37172A87159B}"/>
          </ac:spMkLst>
        </pc:spChg>
        <pc:spChg chg="add mod">
          <ac:chgData name="ゲスト ユーザー" userId="" providerId="Windows Live" clId="Web-{91C0F2B4-C652-4887-89A2-6D41822B622A}" dt="2021-03-31T07:47:39.181" v="216" actId="1076"/>
          <ac:spMkLst>
            <pc:docMk/>
            <pc:sldMk cId="1795561290" sldId="365"/>
            <ac:spMk id="14" creationId="{89556BED-DB30-4B9A-AEA1-0A5D218D4A0B}"/>
          </ac:spMkLst>
        </pc:spChg>
        <pc:spChg chg="add mod">
          <ac:chgData name="ゲスト ユーザー" userId="" providerId="Windows Live" clId="Web-{91C0F2B4-C652-4887-89A2-6D41822B622A}" dt="2021-03-31T07:46:33.243" v="199" actId="1076"/>
          <ac:spMkLst>
            <pc:docMk/>
            <pc:sldMk cId="1795561290" sldId="365"/>
            <ac:spMk id="15" creationId="{471FD883-86BE-48E9-AE65-3701E8EEB188}"/>
          </ac:spMkLst>
        </pc:spChg>
        <pc:spChg chg="add mod">
          <ac:chgData name="ゲスト ユーザー" userId="" providerId="Windows Live" clId="Web-{91C0F2B4-C652-4887-89A2-6D41822B622A}" dt="2021-03-31T07:49:54.665" v="231" actId="1076"/>
          <ac:spMkLst>
            <pc:docMk/>
            <pc:sldMk cId="1795561290" sldId="365"/>
            <ac:spMk id="16" creationId="{8344967D-97F7-4902-8C28-BEAF3E5A871D}"/>
          </ac:spMkLst>
        </pc:spChg>
        <pc:spChg chg="add mod">
          <ac:chgData name="ゲスト ユーザー" userId="" providerId="Windows Live" clId="Web-{91C0F2B4-C652-4887-89A2-6D41822B622A}" dt="2021-03-31T07:49:50.336" v="230" actId="1076"/>
          <ac:spMkLst>
            <pc:docMk/>
            <pc:sldMk cId="1795561290" sldId="365"/>
            <ac:spMk id="17" creationId="{34997B8C-CC21-4864-A147-F13468FC91D9}"/>
          </ac:spMkLst>
        </pc:spChg>
        <pc:spChg chg="add mod">
          <ac:chgData name="ゲスト ユーザー" userId="" providerId="Windows Live" clId="Web-{91C0F2B4-C652-4887-89A2-6D41822B622A}" dt="2021-03-31T07:49:46.993" v="229" actId="1076"/>
          <ac:spMkLst>
            <pc:docMk/>
            <pc:sldMk cId="1795561290" sldId="365"/>
            <ac:spMk id="18" creationId="{B08B0602-3A68-43ED-9DC2-F1B2B11D95F7}"/>
          </ac:spMkLst>
        </pc:spChg>
        <pc:spChg chg="add mod">
          <ac:chgData name="ゲスト ユーザー" userId="" providerId="Windows Live" clId="Web-{91C0F2B4-C652-4887-89A2-6D41822B622A}" dt="2021-03-31T08:06:01.069" v="404" actId="1076"/>
          <ac:spMkLst>
            <pc:docMk/>
            <pc:sldMk cId="1795561290" sldId="365"/>
            <ac:spMk id="19" creationId="{9383F927-D29C-4D68-987B-32E053755C46}"/>
          </ac:spMkLst>
        </pc:spChg>
        <pc:spChg chg="mod">
          <ac:chgData name="ゲスト ユーザー" userId="" providerId="Windows Live" clId="Web-{91C0F2B4-C652-4887-89A2-6D41822B622A}" dt="2021-03-31T07:44:21.150" v="170" actId="20577"/>
          <ac:spMkLst>
            <pc:docMk/>
            <pc:sldMk cId="1795561290" sldId="365"/>
            <ac:spMk id="233" creationId="{00000000-0000-0000-0000-000000000000}"/>
          </ac:spMkLst>
        </pc:spChg>
        <pc:picChg chg="mod">
          <ac:chgData name="ゲスト ユーザー" userId="" providerId="Windows Live" clId="Web-{91C0F2B4-C652-4887-89A2-6D41822B622A}" dt="2021-03-31T07:44:06.228" v="157" actId="1076"/>
          <ac:picMkLst>
            <pc:docMk/>
            <pc:sldMk cId="1795561290" sldId="365"/>
            <ac:picMk id="2" creationId="{D1AB2A08-D781-4CAE-98EC-39746D9F1FFA}"/>
          </ac:picMkLst>
        </pc:picChg>
      </pc:sldChg>
      <pc:sldChg chg="addSp delSp modSp">
        <pc:chgData name="ゲスト ユーザー" userId="" providerId="Windows Live" clId="Web-{91C0F2B4-C652-4887-89A2-6D41822B622A}" dt="2021-03-31T08:10:58.966" v="482" actId="1076"/>
        <pc:sldMkLst>
          <pc:docMk/>
          <pc:sldMk cId="3087493695" sldId="366"/>
        </pc:sldMkLst>
        <pc:spChg chg="mod">
          <ac:chgData name="ゲスト ユーザー" userId="" providerId="Windows Live" clId="Web-{91C0F2B4-C652-4887-89A2-6D41822B622A}" dt="2021-03-31T08:08:39.325" v="458" actId="14100"/>
          <ac:spMkLst>
            <pc:docMk/>
            <pc:sldMk cId="3087493695" sldId="366"/>
            <ac:spMk id="3" creationId="{3CB21E07-D58C-456C-86C7-C3C437854117}"/>
          </ac:spMkLst>
        </pc:spChg>
        <pc:spChg chg="mod">
          <ac:chgData name="ゲスト ユーザー" userId="" providerId="Windows Live" clId="Web-{91C0F2B4-C652-4887-89A2-6D41822B622A}" dt="2021-03-31T08:04:21.272" v="393" actId="14100"/>
          <ac:spMkLst>
            <pc:docMk/>
            <pc:sldMk cId="3087493695" sldId="366"/>
            <ac:spMk id="4" creationId="{83B0A878-393B-46A3-903D-A7B604038F61}"/>
          </ac:spMkLst>
        </pc:spChg>
        <pc:spChg chg="add mod">
          <ac:chgData name="ゲスト ユーザー" userId="" providerId="Windows Live" clId="Web-{91C0F2B4-C652-4887-89A2-6D41822B622A}" dt="2021-03-31T08:08:57.513" v="460" actId="1076"/>
          <ac:spMkLst>
            <pc:docMk/>
            <pc:sldMk cId="3087493695" sldId="366"/>
            <ac:spMk id="5" creationId="{A6154BA8-A054-4EB2-BC25-C3829D4967FA}"/>
          </ac:spMkLst>
        </pc:spChg>
        <pc:spChg chg="add mod">
          <ac:chgData name="ゲスト ユーザー" userId="" providerId="Windows Live" clId="Web-{91C0F2B4-C652-4887-89A2-6D41822B622A}" dt="2021-03-31T08:09:19.091" v="461" actId="1076"/>
          <ac:spMkLst>
            <pc:docMk/>
            <pc:sldMk cId="3087493695" sldId="366"/>
            <ac:spMk id="7" creationId="{A8CB4E85-469C-4DE8-9648-BD9A9112EA51}"/>
          </ac:spMkLst>
        </pc:spChg>
        <pc:spChg chg="add mod">
          <ac:chgData name="ゲスト ユーザー" userId="" providerId="Windows Live" clId="Web-{91C0F2B4-C652-4887-89A2-6D41822B622A}" dt="2021-03-31T08:08:49.044" v="459" actId="1076"/>
          <ac:spMkLst>
            <pc:docMk/>
            <pc:sldMk cId="3087493695" sldId="366"/>
            <ac:spMk id="9" creationId="{E3143B4E-8FCB-4750-8849-C987F2B16383}"/>
          </ac:spMkLst>
        </pc:spChg>
        <pc:spChg chg="add mod">
          <ac:chgData name="ゲスト ユーザー" userId="" providerId="Windows Live" clId="Web-{91C0F2B4-C652-4887-89A2-6D41822B622A}" dt="2021-03-31T08:09:24.466" v="462" actId="1076"/>
          <ac:spMkLst>
            <pc:docMk/>
            <pc:sldMk cId="3087493695" sldId="366"/>
            <ac:spMk id="11" creationId="{93B6BFF0-020F-4E4A-984B-4504A97CAD05}"/>
          </ac:spMkLst>
        </pc:spChg>
        <pc:spChg chg="add del mod">
          <ac:chgData name="ゲスト ユーザー" userId="" providerId="Windows Live" clId="Web-{91C0F2B4-C652-4887-89A2-6D41822B622A}" dt="2021-03-31T08:06:59.194" v="416"/>
          <ac:spMkLst>
            <pc:docMk/>
            <pc:sldMk cId="3087493695" sldId="366"/>
            <ac:spMk id="13" creationId="{B0ACDA6C-C16C-4F94-8BD4-8786F3606DC4}"/>
          </ac:spMkLst>
        </pc:spChg>
        <pc:spChg chg="add mod">
          <ac:chgData name="ゲスト ユーザー" userId="" providerId="Windows Live" clId="Web-{91C0F2B4-C652-4887-89A2-6D41822B622A}" dt="2021-03-31T08:07:38.975" v="422" actId="1076"/>
          <ac:spMkLst>
            <pc:docMk/>
            <pc:sldMk cId="3087493695" sldId="366"/>
            <ac:spMk id="15" creationId="{F26FB63F-D0C6-4871-A095-81D34F4FB90C}"/>
          </ac:spMkLst>
        </pc:spChg>
        <pc:spChg chg="add mod">
          <ac:chgData name="ゲスト ユーザー" userId="" providerId="Windows Live" clId="Web-{91C0F2B4-C652-4887-89A2-6D41822B622A}" dt="2021-03-31T08:07:52.537" v="428" actId="1076"/>
          <ac:spMkLst>
            <pc:docMk/>
            <pc:sldMk cId="3087493695" sldId="366"/>
            <ac:spMk id="17" creationId="{DE267569-A113-41CE-A555-517F03064B94}"/>
          </ac:spMkLst>
        </pc:spChg>
        <pc:spChg chg="add mod">
          <ac:chgData name="ゲスト ユーザー" userId="" providerId="Windows Live" clId="Web-{91C0F2B4-C652-4887-89A2-6D41822B622A}" dt="2021-03-31T08:07:08.865" v="418" actId="1076"/>
          <ac:spMkLst>
            <pc:docMk/>
            <pc:sldMk cId="3087493695" sldId="366"/>
            <ac:spMk id="18" creationId="{78BF2FD7-B2DE-49ED-BA0F-7429B585EF4F}"/>
          </ac:spMkLst>
        </pc:spChg>
        <pc:spChg chg="add mod">
          <ac:chgData name="ゲスト ユーザー" userId="" providerId="Windows Live" clId="Web-{91C0F2B4-C652-4887-89A2-6D41822B622A}" dt="2021-03-31T08:07:16.225" v="420" actId="1076"/>
          <ac:spMkLst>
            <pc:docMk/>
            <pc:sldMk cId="3087493695" sldId="366"/>
            <ac:spMk id="19" creationId="{B9285A5E-3293-4A0E-9353-FEB1035DED40}"/>
          </ac:spMkLst>
        </pc:spChg>
        <pc:spChg chg="add mod">
          <ac:chgData name="ゲスト ユーザー" userId="" providerId="Windows Live" clId="Web-{91C0F2B4-C652-4887-89A2-6D41822B622A}" dt="2021-03-31T08:09:48.341" v="468" actId="1076"/>
          <ac:spMkLst>
            <pc:docMk/>
            <pc:sldMk cId="3087493695" sldId="366"/>
            <ac:spMk id="24" creationId="{EE38C09B-DDF7-435C-92B9-6D1509F37D5D}"/>
          </ac:spMkLst>
        </pc:spChg>
        <pc:spChg chg="add mod">
          <ac:chgData name="ゲスト ユーザー" userId="" providerId="Windows Live" clId="Web-{91C0F2B4-C652-4887-89A2-6D41822B622A}" dt="2021-03-31T08:09:39.091" v="466" actId="1076"/>
          <ac:spMkLst>
            <pc:docMk/>
            <pc:sldMk cId="3087493695" sldId="366"/>
            <ac:spMk id="25" creationId="{D7D4FAD3-7EBB-4EA8-8E0D-EA06CC49D5B7}"/>
          </ac:spMkLst>
        </pc:spChg>
        <pc:spChg chg="add mod">
          <ac:chgData name="ゲスト ユーザー" userId="" providerId="Windows Live" clId="Web-{91C0F2B4-C652-4887-89A2-6D41822B622A}" dt="2021-03-31T08:10:35.466" v="476" actId="1076"/>
          <ac:spMkLst>
            <pc:docMk/>
            <pc:sldMk cId="3087493695" sldId="366"/>
            <ac:spMk id="26" creationId="{D507DEC0-AA24-4A49-A9EC-D5A9738D8E92}"/>
          </ac:spMkLst>
        </pc:spChg>
        <pc:spChg chg="add mod">
          <ac:chgData name="ゲスト ユーザー" userId="" providerId="Windows Live" clId="Web-{91C0F2B4-C652-4887-89A2-6D41822B622A}" dt="2021-03-31T08:10:58.966" v="482" actId="1076"/>
          <ac:spMkLst>
            <pc:docMk/>
            <pc:sldMk cId="3087493695" sldId="366"/>
            <ac:spMk id="27" creationId="{A516F0BC-39FB-46C7-AE60-A8DF2554587D}"/>
          </ac:spMkLst>
        </pc:spChg>
      </pc:sldChg>
      <pc:sldChg chg="addSp delSp modSp">
        <pc:chgData name="ゲスト ユーザー" userId="" providerId="Windows Live" clId="Web-{91C0F2B4-C652-4887-89A2-6D41822B622A}" dt="2021-03-31T08:03:35.897" v="391" actId="1076"/>
        <pc:sldMkLst>
          <pc:docMk/>
          <pc:sldMk cId="488341773" sldId="367"/>
        </pc:sldMkLst>
        <pc:spChg chg="mod">
          <ac:chgData name="ゲスト ユーザー" userId="" providerId="Windows Live" clId="Web-{91C0F2B4-C652-4887-89A2-6D41822B622A}" dt="2021-03-31T07:56:48.648" v="325" actId="20577"/>
          <ac:spMkLst>
            <pc:docMk/>
            <pc:sldMk cId="488341773" sldId="367"/>
            <ac:spMk id="3" creationId="{3CB21E07-D58C-456C-86C7-C3C437854117}"/>
          </ac:spMkLst>
        </pc:spChg>
        <pc:spChg chg="mod">
          <ac:chgData name="ゲスト ユーザー" userId="" providerId="Windows Live" clId="Web-{91C0F2B4-C652-4887-89A2-6D41822B622A}" dt="2021-03-31T07:56:19.352" v="318" actId="1076"/>
          <ac:spMkLst>
            <pc:docMk/>
            <pc:sldMk cId="488341773" sldId="367"/>
            <ac:spMk id="4" creationId="{83B0A878-393B-46A3-903D-A7B604038F61}"/>
          </ac:spMkLst>
        </pc:spChg>
        <pc:spChg chg="add mod">
          <ac:chgData name="ゲスト ユーザー" userId="" providerId="Windows Live" clId="Web-{91C0F2B4-C652-4887-89A2-6D41822B622A}" dt="2021-03-31T07:58:36.398" v="342" actId="20577"/>
          <ac:spMkLst>
            <pc:docMk/>
            <pc:sldMk cId="488341773" sldId="367"/>
            <ac:spMk id="11" creationId="{ED4C3F82-07E9-4641-81F6-4C8D948AF3DB}"/>
          </ac:spMkLst>
        </pc:spChg>
        <pc:spChg chg="add mod">
          <ac:chgData name="ゲスト ユーザー" userId="" providerId="Windows Live" clId="Web-{91C0F2B4-C652-4887-89A2-6D41822B622A}" dt="2021-03-31T07:59:26.992" v="350" actId="1076"/>
          <ac:spMkLst>
            <pc:docMk/>
            <pc:sldMk cId="488341773" sldId="367"/>
            <ac:spMk id="14" creationId="{323C13E0-FAA1-4D1E-975D-62850E56C87D}"/>
          </ac:spMkLst>
        </pc:spChg>
        <pc:spChg chg="add mod">
          <ac:chgData name="ゲスト ユーザー" userId="" providerId="Windows Live" clId="Web-{91C0F2B4-C652-4887-89A2-6D41822B622A}" dt="2021-03-31T08:00:10.445" v="361" actId="1076"/>
          <ac:spMkLst>
            <pc:docMk/>
            <pc:sldMk cId="488341773" sldId="367"/>
            <ac:spMk id="15" creationId="{E1025F42-8069-468F-B6F1-C459D0C7C99F}"/>
          </ac:spMkLst>
        </pc:spChg>
        <pc:spChg chg="mod">
          <ac:chgData name="ゲスト ユーザー" userId="" providerId="Windows Live" clId="Web-{91C0F2B4-C652-4887-89A2-6D41822B622A}" dt="2021-03-31T07:56:13.617" v="316" actId="14100"/>
          <ac:spMkLst>
            <pc:docMk/>
            <pc:sldMk cId="488341773" sldId="367"/>
            <ac:spMk id="17" creationId="{CBA7D0FA-015B-4944-856F-7F14EB290D13}"/>
          </ac:spMkLst>
        </pc:spChg>
        <pc:spChg chg="add mod">
          <ac:chgData name="ゲスト ユーザー" userId="" providerId="Windows Live" clId="Web-{91C0F2B4-C652-4887-89A2-6D41822B622A}" dt="2021-03-31T08:02:48.132" v="384" actId="1076"/>
          <ac:spMkLst>
            <pc:docMk/>
            <pc:sldMk cId="488341773" sldId="367"/>
            <ac:spMk id="18" creationId="{B722CEB3-BF41-4CCA-935B-662963981712}"/>
          </ac:spMkLst>
        </pc:spChg>
        <pc:spChg chg="del mod">
          <ac:chgData name="ゲスト ユーザー" userId="" providerId="Windows Live" clId="Web-{91C0F2B4-C652-4887-89A2-6D41822B622A}" dt="2021-03-31T07:55:08.179" v="299"/>
          <ac:spMkLst>
            <pc:docMk/>
            <pc:sldMk cId="488341773" sldId="367"/>
            <ac:spMk id="20" creationId="{AD95337F-79EC-4728-9FAF-676E79121464}"/>
          </ac:spMkLst>
        </pc:spChg>
        <pc:spChg chg="add mod">
          <ac:chgData name="ゲスト ユーザー" userId="" providerId="Windows Live" clId="Web-{91C0F2B4-C652-4887-89A2-6D41822B622A}" dt="2021-03-31T07:58:33.398" v="341" actId="20577"/>
          <ac:spMkLst>
            <pc:docMk/>
            <pc:sldMk cId="488341773" sldId="367"/>
            <ac:spMk id="22" creationId="{2F7260FF-168A-47AC-9417-5F2A263D73C1}"/>
          </ac:spMkLst>
        </pc:spChg>
        <pc:spChg chg="add mod">
          <ac:chgData name="ゲスト ユーザー" userId="" providerId="Windows Live" clId="Web-{91C0F2B4-C652-4887-89A2-6D41822B622A}" dt="2021-03-31T07:59:47.117" v="359" actId="1076"/>
          <ac:spMkLst>
            <pc:docMk/>
            <pc:sldMk cId="488341773" sldId="367"/>
            <ac:spMk id="26" creationId="{E67E2AB1-ABC0-4813-A6E4-A9ADC9406510}"/>
          </ac:spMkLst>
        </pc:spChg>
        <pc:spChg chg="add mod">
          <ac:chgData name="ゲスト ユーザー" userId="" providerId="Windows Live" clId="Web-{91C0F2B4-C652-4887-89A2-6D41822B622A}" dt="2021-03-31T08:00:22.179" v="364" actId="20577"/>
          <ac:spMkLst>
            <pc:docMk/>
            <pc:sldMk cId="488341773" sldId="367"/>
            <ac:spMk id="27" creationId="{7CFA41B8-8856-495F-9D00-EADE0BEA8C9E}"/>
          </ac:spMkLst>
        </pc:spChg>
        <pc:spChg chg="add mod">
          <ac:chgData name="ゲスト ユーザー" userId="" providerId="Windows Live" clId="Web-{91C0F2B4-C652-4887-89A2-6D41822B622A}" dt="2021-03-31T08:00:35.273" v="366" actId="1076"/>
          <ac:spMkLst>
            <pc:docMk/>
            <pc:sldMk cId="488341773" sldId="367"/>
            <ac:spMk id="28" creationId="{C481E0FC-7632-4C11-BC5B-7DD299A5113C}"/>
          </ac:spMkLst>
        </pc:spChg>
        <pc:spChg chg="add mod">
          <ac:chgData name="ゲスト ユーザー" userId="" providerId="Windows Live" clId="Web-{91C0F2B4-C652-4887-89A2-6D41822B622A}" dt="2021-03-31T08:02:09.069" v="370" actId="1076"/>
          <ac:spMkLst>
            <pc:docMk/>
            <pc:sldMk cId="488341773" sldId="367"/>
            <ac:spMk id="29" creationId="{153C7042-D770-45B8-9D51-691DE9A28CA2}"/>
          </ac:spMkLst>
        </pc:spChg>
        <pc:spChg chg="add mod">
          <ac:chgData name="ゲスト ユーザー" userId="" providerId="Windows Live" clId="Web-{91C0F2B4-C652-4887-89A2-6D41822B622A}" dt="2021-03-31T08:02:21.194" v="379" actId="1076"/>
          <ac:spMkLst>
            <pc:docMk/>
            <pc:sldMk cId="488341773" sldId="367"/>
            <ac:spMk id="30" creationId="{A392D4F8-14CD-4522-99FF-D6C3D48B58A8}"/>
          </ac:spMkLst>
        </pc:spChg>
        <pc:spChg chg="add mod">
          <ac:chgData name="ゲスト ユーザー" userId="" providerId="Windows Live" clId="Web-{91C0F2B4-C652-4887-89A2-6D41822B622A}" dt="2021-03-31T08:02:50.491" v="385" actId="1076"/>
          <ac:spMkLst>
            <pc:docMk/>
            <pc:sldMk cId="488341773" sldId="367"/>
            <ac:spMk id="33" creationId="{C2E63900-333D-4854-89CB-09BE6CDE1057}"/>
          </ac:spMkLst>
        </pc:spChg>
        <pc:spChg chg="add mod">
          <ac:chgData name="ゲスト ユーザー" userId="" providerId="Windows Live" clId="Web-{91C0F2B4-C652-4887-89A2-6D41822B622A}" dt="2021-03-31T08:03:35.897" v="391" actId="1076"/>
          <ac:spMkLst>
            <pc:docMk/>
            <pc:sldMk cId="488341773" sldId="367"/>
            <ac:spMk id="34" creationId="{7CAD26A9-412A-42BA-97DF-273555549AF7}"/>
          </ac:spMkLst>
        </pc:spChg>
        <pc:picChg chg="mod">
          <ac:chgData name="ゲスト ユーザー" userId="" providerId="Windows Live" clId="Web-{91C0F2B4-C652-4887-89A2-6D41822B622A}" dt="2021-03-31T07:54:36.679" v="289" actId="1076"/>
          <ac:picMkLst>
            <pc:docMk/>
            <pc:sldMk cId="488341773" sldId="367"/>
            <ac:picMk id="2" creationId="{D1AB2A08-D781-4CAE-98EC-39746D9F1FFA}"/>
          </ac:picMkLst>
        </pc:picChg>
        <pc:picChg chg="mod">
          <ac:chgData name="ゲスト ユーザー" userId="" providerId="Windows Live" clId="Web-{91C0F2B4-C652-4887-89A2-6D41822B622A}" dt="2021-03-31T07:56:16.586" v="317" actId="1076"/>
          <ac:picMkLst>
            <pc:docMk/>
            <pc:sldMk cId="488341773" sldId="367"/>
            <ac:picMk id="6" creationId="{334F272F-B526-4DB0-885E-C022ECF1FA8E}"/>
          </ac:picMkLst>
        </pc:picChg>
        <pc:picChg chg="mod">
          <ac:chgData name="ゲスト ユーザー" userId="" providerId="Windows Live" clId="Web-{91C0F2B4-C652-4887-89A2-6D41822B622A}" dt="2021-03-31T07:54:35.007" v="288" actId="1076"/>
          <ac:picMkLst>
            <pc:docMk/>
            <pc:sldMk cId="488341773" sldId="367"/>
            <ac:picMk id="236" creationId="{00000000-0000-0000-0000-000000000000}"/>
          </ac:picMkLst>
        </pc:picChg>
      </pc:sldChg>
      <pc:sldChg chg="addSp modSp">
        <pc:chgData name="ゲスト ユーザー" userId="" providerId="Windows Live" clId="Web-{91C0F2B4-C652-4887-89A2-6D41822B622A}" dt="2021-03-31T08:14:44.655" v="535" actId="1076"/>
        <pc:sldMkLst>
          <pc:docMk/>
          <pc:sldMk cId="2927455972" sldId="368"/>
        </pc:sldMkLst>
        <pc:spChg chg="mod">
          <ac:chgData name="ゲスト ユーザー" userId="" providerId="Windows Live" clId="Web-{91C0F2B4-C652-4887-89A2-6D41822B622A}" dt="2021-03-31T08:11:08.872" v="483" actId="20577"/>
          <ac:spMkLst>
            <pc:docMk/>
            <pc:sldMk cId="2927455972" sldId="368"/>
            <ac:spMk id="3" creationId="{3CB21E07-D58C-456C-86C7-C3C437854117}"/>
          </ac:spMkLst>
        </pc:spChg>
        <pc:spChg chg="mod">
          <ac:chgData name="ゲスト ユーザー" userId="" providerId="Windows Live" clId="Web-{91C0F2B4-C652-4887-89A2-6D41822B622A}" dt="2021-03-31T08:14:09.950" v="529" actId="20577"/>
          <ac:spMkLst>
            <pc:docMk/>
            <pc:sldMk cId="2927455972" sldId="368"/>
            <ac:spMk id="4" creationId="{83B0A878-393B-46A3-903D-A7B604038F61}"/>
          </ac:spMkLst>
        </pc:spChg>
        <pc:spChg chg="add mod">
          <ac:chgData name="ゲスト ユーザー" userId="" providerId="Windows Live" clId="Web-{91C0F2B4-C652-4887-89A2-6D41822B622A}" dt="2021-03-31T08:11:42.684" v="485" actId="1076"/>
          <ac:spMkLst>
            <pc:docMk/>
            <pc:sldMk cId="2927455972" sldId="368"/>
            <ac:spMk id="6" creationId="{F9014197-F995-43D2-AC5B-4F96EF33765D}"/>
          </ac:spMkLst>
        </pc:spChg>
        <pc:spChg chg="add mod">
          <ac:chgData name="ゲスト ユーザー" userId="" providerId="Windows Live" clId="Web-{91C0F2B4-C652-4887-89A2-6D41822B622A}" dt="2021-03-31T08:13:26.715" v="522" actId="20577"/>
          <ac:spMkLst>
            <pc:docMk/>
            <pc:sldMk cId="2927455972" sldId="368"/>
            <ac:spMk id="11" creationId="{75BBD308-2384-4B15-A094-FB5A511F78E4}"/>
          </ac:spMkLst>
        </pc:spChg>
        <pc:spChg chg="add mod">
          <ac:chgData name="ゲスト ユーザー" userId="" providerId="Windows Live" clId="Web-{91C0F2B4-C652-4887-89A2-6D41822B622A}" dt="2021-03-31T08:13:41.684" v="524" actId="1076"/>
          <ac:spMkLst>
            <pc:docMk/>
            <pc:sldMk cId="2927455972" sldId="368"/>
            <ac:spMk id="12" creationId="{D94E133F-D783-4844-9FC1-F2877DF08BA1}"/>
          </ac:spMkLst>
        </pc:spChg>
        <pc:spChg chg="add mod">
          <ac:chgData name="ゲスト ユーザー" userId="" providerId="Windows Live" clId="Web-{91C0F2B4-C652-4887-89A2-6D41822B622A}" dt="2021-03-31T08:14:20.780" v="531" actId="1076"/>
          <ac:spMkLst>
            <pc:docMk/>
            <pc:sldMk cId="2927455972" sldId="368"/>
            <ac:spMk id="13" creationId="{7E959CC6-18A2-450A-9CB4-1D5CEF7ECEAD}"/>
          </ac:spMkLst>
        </pc:spChg>
        <pc:spChg chg="add mod">
          <ac:chgData name="ゲスト ユーザー" userId="" providerId="Windows Live" clId="Web-{91C0F2B4-C652-4887-89A2-6D41822B622A}" dt="2021-03-31T08:14:44.655" v="535" actId="1076"/>
          <ac:spMkLst>
            <pc:docMk/>
            <pc:sldMk cId="2927455972" sldId="368"/>
            <ac:spMk id="15" creationId="{B857AD29-F5A2-44AA-8DE2-2200DC17BF47}"/>
          </ac:spMkLst>
        </pc:spChg>
        <pc:spChg chg="add mod">
          <ac:chgData name="ゲスト ユーザー" userId="" providerId="Windows Live" clId="Web-{91C0F2B4-C652-4887-89A2-6D41822B622A}" dt="2021-03-31T08:13:49.028" v="526" actId="1076"/>
          <ac:spMkLst>
            <pc:docMk/>
            <pc:sldMk cId="2927455972" sldId="368"/>
            <ac:spMk id="16" creationId="{858A96EE-D624-4439-B80F-075C1C86CA66}"/>
          </ac:spMkLst>
        </pc:spChg>
        <pc:spChg chg="add mod">
          <ac:chgData name="ゲスト ユーザー" userId="" providerId="Windows Live" clId="Web-{91C0F2B4-C652-4887-89A2-6D41822B622A}" dt="2021-03-31T08:14:27.999" v="533" actId="1076"/>
          <ac:spMkLst>
            <pc:docMk/>
            <pc:sldMk cId="2927455972" sldId="368"/>
            <ac:spMk id="19" creationId="{46B01B7A-5A1F-4053-845A-80E9732539BF}"/>
          </ac:spMkLst>
        </pc:spChg>
        <pc:spChg chg="mod">
          <ac:chgData name="ゲスト ユーザー" userId="" providerId="Windows Live" clId="Web-{91C0F2B4-C652-4887-89A2-6D41822B622A}" dt="2021-03-31T08:11:47.700" v="487" actId="20577"/>
          <ac:spMkLst>
            <pc:docMk/>
            <pc:sldMk cId="2927455972" sldId="368"/>
            <ac:spMk id="233" creationId="{00000000-0000-0000-0000-000000000000}"/>
          </ac:spMkLst>
        </pc:spChg>
        <pc:picChg chg="mod">
          <ac:chgData name="ゲスト ユーザー" userId="" providerId="Windows Live" clId="Web-{91C0F2B4-C652-4887-89A2-6D41822B622A}" dt="2021-03-31T08:12:10.919" v="490" actId="1076"/>
          <ac:picMkLst>
            <pc:docMk/>
            <pc:sldMk cId="2927455972" sldId="368"/>
            <ac:picMk id="5" creationId="{0F20E3BE-31AF-4673-836E-A7102B6C1D0E}"/>
          </ac:picMkLst>
        </pc:picChg>
        <pc:picChg chg="add mod">
          <ac:chgData name="ゲスト ユーザー" userId="" providerId="Windows Live" clId="Web-{91C0F2B4-C652-4887-89A2-6D41822B622A}" dt="2021-03-31T08:12:03.981" v="489" actId="1076"/>
          <ac:picMkLst>
            <pc:docMk/>
            <pc:sldMk cId="2927455972" sldId="368"/>
            <ac:picMk id="7" creationId="{8E715613-4BCD-43D3-95B1-7E8571210DFC}"/>
          </ac:picMkLst>
        </pc:picChg>
        <pc:cxnChg chg="add mod">
          <ac:chgData name="ゲスト ユーザー" userId="" providerId="Windows Live" clId="Web-{91C0F2B4-C652-4887-89A2-6D41822B622A}" dt="2021-03-31T08:12:26.559" v="493" actId="14100"/>
          <ac:cxnSpMkLst>
            <pc:docMk/>
            <pc:sldMk cId="2927455972" sldId="368"/>
            <ac:cxnSpMk id="9" creationId="{5BDA023E-0672-4A72-ADF9-784C665A2EFD}"/>
          </ac:cxnSpMkLst>
        </pc:cxnChg>
      </pc:sldChg>
      <pc:sldChg chg="addSp modSp">
        <pc:chgData name="ゲスト ユーザー" userId="" providerId="Windows Live" clId="Web-{91C0F2B4-C652-4887-89A2-6D41822B622A}" dt="2021-03-31T08:21:29.638" v="611" actId="1076"/>
        <pc:sldMkLst>
          <pc:docMk/>
          <pc:sldMk cId="1719630260" sldId="370"/>
        </pc:sldMkLst>
        <pc:spChg chg="mod">
          <ac:chgData name="ゲスト ユーザー" userId="" providerId="Windows Live" clId="Web-{91C0F2B4-C652-4887-89A2-6D41822B622A}" dt="2021-03-31T08:19:50.420" v="599" actId="14100"/>
          <ac:spMkLst>
            <pc:docMk/>
            <pc:sldMk cId="1719630260" sldId="370"/>
            <ac:spMk id="3" creationId="{3CB21E07-D58C-456C-86C7-C3C437854117}"/>
          </ac:spMkLst>
        </pc:spChg>
        <pc:spChg chg="add mod">
          <ac:chgData name="ゲスト ユーザー" userId="" providerId="Windows Live" clId="Web-{91C0F2B4-C652-4887-89A2-6D41822B622A}" dt="2021-03-31T08:20:16.748" v="601" actId="1076"/>
          <ac:spMkLst>
            <pc:docMk/>
            <pc:sldMk cId="1719630260" sldId="370"/>
            <ac:spMk id="5" creationId="{7BC2D38F-A614-49EB-8F9F-268FE3455502}"/>
          </ac:spMkLst>
        </pc:spChg>
        <pc:spChg chg="add mod">
          <ac:chgData name="ゲスト ユーザー" userId="" providerId="Windows Live" clId="Web-{91C0F2B4-C652-4887-89A2-6D41822B622A}" dt="2021-03-31T08:20:29.154" v="603" actId="1076"/>
          <ac:spMkLst>
            <pc:docMk/>
            <pc:sldMk cId="1719630260" sldId="370"/>
            <ac:spMk id="7" creationId="{B018288F-9956-4F34-BB4E-8680E7CE1EC9}"/>
          </ac:spMkLst>
        </pc:spChg>
        <pc:spChg chg="add mod">
          <ac:chgData name="ゲスト ユーザー" userId="" providerId="Windows Live" clId="Web-{91C0F2B4-C652-4887-89A2-6D41822B622A}" dt="2021-03-31T08:20:57.420" v="607" actId="1076"/>
          <ac:spMkLst>
            <pc:docMk/>
            <pc:sldMk cId="1719630260" sldId="370"/>
            <ac:spMk id="11" creationId="{F74F4340-2B37-4DFE-9514-E60BB44EB9ED}"/>
          </ac:spMkLst>
        </pc:spChg>
        <pc:spChg chg="add mod">
          <ac:chgData name="ゲスト ユーザー" userId="" providerId="Windows Live" clId="Web-{91C0F2B4-C652-4887-89A2-6D41822B622A}" dt="2021-03-31T08:21:19.419" v="609" actId="1076"/>
          <ac:spMkLst>
            <pc:docMk/>
            <pc:sldMk cId="1719630260" sldId="370"/>
            <ac:spMk id="13" creationId="{41A99388-7440-457E-8D63-3CCE259744AE}"/>
          </ac:spMkLst>
        </pc:spChg>
        <pc:spChg chg="add mod">
          <ac:chgData name="ゲスト ユーザー" userId="" providerId="Windows Live" clId="Web-{91C0F2B4-C652-4887-89A2-6D41822B622A}" dt="2021-03-31T08:21:29.638" v="611" actId="1076"/>
          <ac:spMkLst>
            <pc:docMk/>
            <pc:sldMk cId="1719630260" sldId="370"/>
            <ac:spMk id="15" creationId="{BAF0EBEA-D161-443F-81E3-76687602E2BA}"/>
          </ac:spMkLst>
        </pc:spChg>
      </pc:sldChg>
      <pc:sldChg chg="addSp modSp">
        <pc:chgData name="ゲスト ユーザー" userId="" providerId="Windows Live" clId="Web-{91C0F2B4-C652-4887-89A2-6D41822B622A}" dt="2021-03-31T08:19:24.685" v="597" actId="20577"/>
        <pc:sldMkLst>
          <pc:docMk/>
          <pc:sldMk cId="4192991152" sldId="371"/>
        </pc:sldMkLst>
        <pc:spChg chg="mod">
          <ac:chgData name="ゲスト ユーザー" userId="" providerId="Windows Live" clId="Web-{91C0F2B4-C652-4887-89A2-6D41822B622A}" dt="2021-03-31T08:18:14.232" v="577" actId="1076"/>
          <ac:spMkLst>
            <pc:docMk/>
            <pc:sldMk cId="4192991152" sldId="371"/>
            <ac:spMk id="3" creationId="{3CB21E07-D58C-456C-86C7-C3C437854117}"/>
          </ac:spMkLst>
        </pc:spChg>
        <pc:spChg chg="mod">
          <ac:chgData name="ゲスト ユーザー" userId="" providerId="Windows Live" clId="Web-{91C0F2B4-C652-4887-89A2-6D41822B622A}" dt="2021-03-31T08:16:39.186" v="549" actId="14100"/>
          <ac:spMkLst>
            <pc:docMk/>
            <pc:sldMk cId="4192991152" sldId="371"/>
            <ac:spMk id="4" creationId="{83B0A878-393B-46A3-903D-A7B604038F61}"/>
          </ac:spMkLst>
        </pc:spChg>
        <pc:spChg chg="add mod">
          <ac:chgData name="ゲスト ユーザー" userId="" providerId="Windows Live" clId="Web-{91C0F2B4-C652-4887-89A2-6D41822B622A}" dt="2021-03-31T08:16:49.170" v="552" actId="1076"/>
          <ac:spMkLst>
            <pc:docMk/>
            <pc:sldMk cId="4192991152" sldId="371"/>
            <ac:spMk id="5" creationId="{0D361FBC-9100-4640-8B14-91A4DA70759B}"/>
          </ac:spMkLst>
        </pc:spChg>
        <pc:spChg chg="add mod">
          <ac:chgData name="ゲスト ユーザー" userId="" providerId="Windows Live" clId="Web-{91C0F2B4-C652-4887-89A2-6D41822B622A}" dt="2021-03-31T08:16:53.108" v="554" actId="1076"/>
          <ac:spMkLst>
            <pc:docMk/>
            <pc:sldMk cId="4192991152" sldId="371"/>
            <ac:spMk id="7" creationId="{272CEB6F-523B-4292-96CE-EB30F8A8033A}"/>
          </ac:spMkLst>
        </pc:spChg>
        <pc:spChg chg="add mod">
          <ac:chgData name="ゲスト ユーザー" userId="" providerId="Windows Live" clId="Web-{91C0F2B4-C652-4887-89A2-6D41822B622A}" dt="2021-03-31T08:18:33.592" v="584" actId="1076"/>
          <ac:spMkLst>
            <pc:docMk/>
            <pc:sldMk cId="4192991152" sldId="371"/>
            <ac:spMk id="9" creationId="{17CEBA8D-FCE5-4202-B9C9-F868F58EB288}"/>
          </ac:spMkLst>
        </pc:spChg>
        <pc:spChg chg="add mod">
          <ac:chgData name="ゲスト ユーザー" userId="" providerId="Windows Live" clId="Web-{91C0F2B4-C652-4887-89A2-6D41822B622A}" dt="2021-03-31T08:17:32.733" v="568" actId="1076"/>
          <ac:spMkLst>
            <pc:docMk/>
            <pc:sldMk cId="4192991152" sldId="371"/>
            <ac:spMk id="15" creationId="{A180F5B8-6E5D-44E2-B2EC-6950210D5750}"/>
          </ac:spMkLst>
        </pc:spChg>
        <pc:spChg chg="add mod">
          <ac:chgData name="ゲスト ユーザー" userId="" providerId="Windows Live" clId="Web-{91C0F2B4-C652-4887-89A2-6D41822B622A}" dt="2021-03-31T08:18:22.373" v="580" actId="1076"/>
          <ac:spMkLst>
            <pc:docMk/>
            <pc:sldMk cId="4192991152" sldId="371"/>
            <ac:spMk id="18" creationId="{CABB9E5D-0E99-451F-B498-3A7DECB6614E}"/>
          </ac:spMkLst>
        </pc:spChg>
        <pc:spChg chg="add mod">
          <ac:chgData name="ゲスト ユーザー" userId="" providerId="Windows Live" clId="Web-{91C0F2B4-C652-4887-89A2-6D41822B622A}" dt="2021-03-31T08:17:28.311" v="567" actId="20577"/>
          <ac:spMkLst>
            <pc:docMk/>
            <pc:sldMk cId="4192991152" sldId="371"/>
            <ac:spMk id="19" creationId="{BAEB2C40-A24A-4E58-ABA3-0485E2D87F0D}"/>
          </ac:spMkLst>
        </pc:spChg>
        <pc:spChg chg="add mod">
          <ac:chgData name="ゲスト ユーザー" userId="" providerId="Windows Live" clId="Web-{91C0F2B4-C652-4887-89A2-6D41822B622A}" dt="2021-03-31T08:17:38.092" v="570" actId="1076"/>
          <ac:spMkLst>
            <pc:docMk/>
            <pc:sldMk cId="4192991152" sldId="371"/>
            <ac:spMk id="20" creationId="{BDDB5D85-D83C-4FFB-8EE1-E980C18B949F}"/>
          </ac:spMkLst>
        </pc:spChg>
        <pc:spChg chg="add mod">
          <ac:chgData name="ゲスト ユーザー" userId="" providerId="Windows Live" clId="Web-{91C0F2B4-C652-4887-89A2-6D41822B622A}" dt="2021-03-31T08:18:17.061" v="578" actId="1076"/>
          <ac:spMkLst>
            <pc:docMk/>
            <pc:sldMk cId="4192991152" sldId="371"/>
            <ac:spMk id="21" creationId="{9ED8D869-A318-4CA4-AB5E-9D2CA668BB9B}"/>
          </ac:spMkLst>
        </pc:spChg>
        <pc:spChg chg="add mod">
          <ac:chgData name="ゲスト ユーザー" userId="" providerId="Windows Live" clId="Web-{91C0F2B4-C652-4887-89A2-6D41822B622A}" dt="2021-03-31T08:18:24.904" v="581" actId="1076"/>
          <ac:spMkLst>
            <pc:docMk/>
            <pc:sldMk cId="4192991152" sldId="371"/>
            <ac:spMk id="22" creationId="{A123DE56-AE9D-4158-AC2E-22EC0F57781A}"/>
          </ac:spMkLst>
        </pc:spChg>
        <pc:spChg chg="add mod">
          <ac:chgData name="ゲスト ユーザー" userId="" providerId="Windows Live" clId="Web-{91C0F2B4-C652-4887-89A2-6D41822B622A}" dt="2021-03-31T08:18:30.483" v="583" actId="1076"/>
          <ac:spMkLst>
            <pc:docMk/>
            <pc:sldMk cId="4192991152" sldId="371"/>
            <ac:spMk id="23" creationId="{1EDEB7B8-88AE-4AEF-AA46-04CD0DDC5177}"/>
          </ac:spMkLst>
        </pc:spChg>
        <pc:spChg chg="add mod">
          <ac:chgData name="ゲスト ユーザー" userId="" providerId="Windows Live" clId="Web-{91C0F2B4-C652-4887-89A2-6D41822B622A}" dt="2021-03-31T08:19:17.904" v="592" actId="1076"/>
          <ac:spMkLst>
            <pc:docMk/>
            <pc:sldMk cId="4192991152" sldId="371"/>
            <ac:spMk id="24" creationId="{F2555C07-A5D6-4932-A6EA-FA13487E2C2D}"/>
          </ac:spMkLst>
        </pc:spChg>
        <pc:spChg chg="add mod">
          <ac:chgData name="ゲスト ユーザー" userId="" providerId="Windows Live" clId="Web-{91C0F2B4-C652-4887-89A2-6D41822B622A}" dt="2021-03-31T08:19:24.685" v="597" actId="20577"/>
          <ac:spMkLst>
            <pc:docMk/>
            <pc:sldMk cId="4192991152" sldId="371"/>
            <ac:spMk id="25" creationId="{F3560812-CD1C-45A1-8A56-58E6860E5AF4}"/>
          </ac:spMkLst>
        </pc:spChg>
      </pc:sldChg>
      <pc:sldChg chg="addSp modSp">
        <pc:chgData name="ゲスト ユーザー" userId="" providerId="Windows Live" clId="Web-{91C0F2B4-C652-4887-89A2-6D41822B622A}" dt="2021-03-31T08:03:01.476" v="386" actId="1076"/>
        <pc:sldMkLst>
          <pc:docMk/>
          <pc:sldMk cId="2455326282" sldId="372"/>
        </pc:sldMkLst>
        <pc:spChg chg="mod">
          <ac:chgData name="ゲスト ユーザー" userId="" providerId="Windows Live" clId="Web-{91C0F2B4-C652-4887-89A2-6D41822B622A}" dt="2021-03-31T07:52:15.508" v="259" actId="20577"/>
          <ac:spMkLst>
            <pc:docMk/>
            <pc:sldMk cId="2455326282" sldId="372"/>
            <ac:spMk id="3" creationId="{3CB21E07-D58C-456C-86C7-C3C437854117}"/>
          </ac:spMkLst>
        </pc:spChg>
        <pc:spChg chg="mod">
          <ac:chgData name="ゲスト ユーザー" userId="" providerId="Windows Live" clId="Web-{91C0F2B4-C652-4887-89A2-6D41822B622A}" dt="2021-03-31T07:52:57.273" v="268" actId="14100"/>
          <ac:spMkLst>
            <pc:docMk/>
            <pc:sldMk cId="2455326282" sldId="372"/>
            <ac:spMk id="4" creationId="{83B0A878-393B-46A3-903D-A7B604038F61}"/>
          </ac:spMkLst>
        </pc:spChg>
        <pc:spChg chg="add mod">
          <ac:chgData name="ゲスト ユーザー" userId="" providerId="Windows Live" clId="Web-{91C0F2B4-C652-4887-89A2-6D41822B622A}" dt="2021-03-31T07:52:42.539" v="267" actId="1076"/>
          <ac:spMkLst>
            <pc:docMk/>
            <pc:sldMk cId="2455326282" sldId="372"/>
            <ac:spMk id="6" creationId="{84A47F9C-92D9-4A0E-B602-B13485123061}"/>
          </ac:spMkLst>
        </pc:spChg>
        <pc:spChg chg="add mod">
          <ac:chgData name="ゲスト ユーザー" userId="" providerId="Windows Live" clId="Web-{91C0F2B4-C652-4887-89A2-6D41822B622A}" dt="2021-03-31T07:53:54.445" v="280" actId="1076"/>
          <ac:spMkLst>
            <pc:docMk/>
            <pc:sldMk cId="2455326282" sldId="372"/>
            <ac:spMk id="8" creationId="{E1C8D030-B434-4975-AEC7-83BC78FE8D23}"/>
          </ac:spMkLst>
        </pc:spChg>
        <pc:spChg chg="add mod">
          <ac:chgData name="ゲスト ユーザー" userId="" providerId="Windows Live" clId="Web-{91C0F2B4-C652-4887-89A2-6D41822B622A}" dt="2021-03-31T07:54:04.898" v="283" actId="20577"/>
          <ac:spMkLst>
            <pc:docMk/>
            <pc:sldMk cId="2455326282" sldId="372"/>
            <ac:spMk id="11" creationId="{FB471D8E-55E5-45D4-A8DE-2F8DA7CC2D0B}"/>
          </ac:spMkLst>
        </pc:spChg>
        <pc:spChg chg="add mod">
          <ac:chgData name="ゲスト ユーザー" userId="" providerId="Windows Live" clId="Web-{91C0F2B4-C652-4887-89A2-6D41822B622A}" dt="2021-03-31T08:03:01.476" v="386" actId="1076"/>
          <ac:spMkLst>
            <pc:docMk/>
            <pc:sldMk cId="2455326282" sldId="372"/>
            <ac:spMk id="12" creationId="{302E5F85-3960-42FA-B8B4-62473C1411D7}"/>
          </ac:spMkLst>
        </pc:spChg>
        <pc:spChg chg="add mod">
          <ac:chgData name="ゲスト ユーザー" userId="" providerId="Windows Live" clId="Web-{91C0F2B4-C652-4887-89A2-6D41822B622A}" dt="2021-03-31T07:53:14.320" v="272" actId="1076"/>
          <ac:spMkLst>
            <pc:docMk/>
            <pc:sldMk cId="2455326282" sldId="372"/>
            <ac:spMk id="13" creationId="{562A1D9D-FEFC-4849-B400-97F33232F431}"/>
          </ac:spMkLst>
        </pc:spChg>
        <pc:spChg chg="add mod">
          <ac:chgData name="ゲスト ユーザー" userId="" providerId="Windows Live" clId="Web-{91C0F2B4-C652-4887-89A2-6D41822B622A}" dt="2021-03-31T07:53:26.883" v="276" actId="20577"/>
          <ac:spMkLst>
            <pc:docMk/>
            <pc:sldMk cId="2455326282" sldId="372"/>
            <ac:spMk id="14" creationId="{308C5B70-B86D-44B0-9465-B327F827D727}"/>
          </ac:spMkLst>
        </pc:spChg>
        <pc:spChg chg="mod">
          <ac:chgData name="ゲスト ユーザー" userId="" providerId="Windows Live" clId="Web-{91C0F2B4-C652-4887-89A2-6D41822B622A}" dt="2021-03-31T07:52:20.023" v="260" actId="20577"/>
          <ac:spMkLst>
            <pc:docMk/>
            <pc:sldMk cId="2455326282" sldId="372"/>
            <ac:spMk id="233" creationId="{00000000-0000-0000-0000-000000000000}"/>
          </ac:spMkLst>
        </pc:spChg>
      </pc:sldChg>
      <pc:sldChg chg="addSp modSp">
        <pc:chgData name="ゲスト ユーザー" userId="" providerId="Windows Live" clId="Web-{91C0F2B4-C652-4887-89A2-6D41822B622A}" dt="2021-03-31T08:31:36.328" v="667" actId="1076"/>
        <pc:sldMkLst>
          <pc:docMk/>
          <pc:sldMk cId="4074803165" sldId="373"/>
        </pc:sldMkLst>
        <pc:spChg chg="mod">
          <ac:chgData name="ゲスト ユーザー" userId="" providerId="Windows Live" clId="Web-{91C0F2B4-C652-4887-89A2-6D41822B622A}" dt="2021-03-31T08:21:58.951" v="617" actId="20577"/>
          <ac:spMkLst>
            <pc:docMk/>
            <pc:sldMk cId="4074803165" sldId="373"/>
            <ac:spMk id="3" creationId="{3CB21E07-D58C-456C-86C7-C3C437854117}"/>
          </ac:spMkLst>
        </pc:spChg>
        <pc:spChg chg="add mod">
          <ac:chgData name="ゲスト ユーザー" userId="" providerId="Windows Live" clId="Web-{91C0F2B4-C652-4887-89A2-6D41822B622A}" dt="2021-03-31T08:21:51.466" v="616" actId="20577"/>
          <ac:spMkLst>
            <pc:docMk/>
            <pc:sldMk cId="4074803165" sldId="373"/>
            <ac:spMk id="5" creationId="{94BC3C5C-A108-4823-BACD-58C7DF6CC74E}"/>
          </ac:spMkLst>
        </pc:spChg>
        <pc:spChg chg="add mod">
          <ac:chgData name="ゲスト ユーザー" userId="" providerId="Windows Live" clId="Web-{91C0F2B4-C652-4887-89A2-6D41822B622A}" dt="2021-03-31T08:23:02.032" v="625" actId="1076"/>
          <ac:spMkLst>
            <pc:docMk/>
            <pc:sldMk cId="4074803165" sldId="373"/>
            <ac:spMk id="6" creationId="{7E282DAA-B80A-47C7-AAB4-A0A1719453FD}"/>
          </ac:spMkLst>
        </pc:spChg>
        <pc:spChg chg="add mod">
          <ac:chgData name="ゲスト ユーザー" userId="" providerId="Windows Live" clId="Web-{91C0F2B4-C652-4887-89A2-6D41822B622A}" dt="2021-03-31T08:31:36.328" v="667" actId="1076"/>
          <ac:spMkLst>
            <pc:docMk/>
            <pc:sldMk cId="4074803165" sldId="373"/>
            <ac:spMk id="9" creationId="{8DCC07C9-E57B-45E2-9B9D-C5DC2E2ABEB9}"/>
          </ac:spMkLst>
        </pc:spChg>
        <pc:spChg chg="add mod">
          <ac:chgData name="ゲスト ユーザー" userId="" providerId="Windows Live" clId="Web-{91C0F2B4-C652-4887-89A2-6D41822B622A}" dt="2021-03-31T08:22:26.310" v="622" actId="1076"/>
          <ac:spMkLst>
            <pc:docMk/>
            <pc:sldMk cId="4074803165" sldId="373"/>
            <ac:spMk id="10" creationId="{F3E5F5F5-65BA-4094-B5BD-18D7AFC166D9}"/>
          </ac:spMkLst>
        </pc:spChg>
        <pc:spChg chg="add mod">
          <ac:chgData name="ゲスト ユーザー" userId="" providerId="Windows Live" clId="Web-{91C0F2B4-C652-4887-89A2-6D41822B622A}" dt="2021-03-31T08:23:09.907" v="629" actId="20577"/>
          <ac:spMkLst>
            <pc:docMk/>
            <pc:sldMk cId="4074803165" sldId="373"/>
            <ac:spMk id="13" creationId="{16416024-4477-4B71-B3FC-50C69FC8B4B4}"/>
          </ac:spMkLst>
        </pc:spChg>
      </pc:sldChg>
      <pc:sldChg chg="addSp modSp">
        <pc:chgData name="ゲスト ユーザー" userId="" providerId="Windows Live" clId="Web-{91C0F2B4-C652-4887-89A2-6D41822B622A}" dt="2021-03-31T08:31:44.218" v="668" actId="14100"/>
        <pc:sldMkLst>
          <pc:docMk/>
          <pc:sldMk cId="1254657113" sldId="374"/>
        </pc:sldMkLst>
        <pc:spChg chg="mod">
          <ac:chgData name="ゲスト ユーザー" userId="" providerId="Windows Live" clId="Web-{91C0F2B4-C652-4887-89A2-6D41822B622A}" dt="2021-03-31T08:23:31.485" v="630" actId="20577"/>
          <ac:spMkLst>
            <pc:docMk/>
            <pc:sldMk cId="1254657113" sldId="374"/>
            <ac:spMk id="3" creationId="{3CB21E07-D58C-456C-86C7-C3C437854117}"/>
          </ac:spMkLst>
        </pc:spChg>
        <pc:spChg chg="mod">
          <ac:chgData name="ゲスト ユーザー" userId="" providerId="Windows Live" clId="Web-{91C0F2B4-C652-4887-89A2-6D41822B622A}" dt="2021-03-31T08:23:45.907" v="632" actId="14100"/>
          <ac:spMkLst>
            <pc:docMk/>
            <pc:sldMk cId="1254657113" sldId="374"/>
            <ac:spMk id="4" creationId="{83B0A878-393B-46A3-903D-A7B604038F61}"/>
          </ac:spMkLst>
        </pc:spChg>
        <pc:spChg chg="add mod">
          <ac:chgData name="ゲスト ユーザー" userId="" providerId="Windows Live" clId="Web-{91C0F2B4-C652-4887-89A2-6D41822B622A}" dt="2021-03-31T08:25:38.172" v="634" actId="1076"/>
          <ac:spMkLst>
            <pc:docMk/>
            <pc:sldMk cId="1254657113" sldId="374"/>
            <ac:spMk id="5" creationId="{6E1486A3-BD95-4B30-84B7-5BDA19AB5AC8}"/>
          </ac:spMkLst>
        </pc:spChg>
        <pc:spChg chg="add mod">
          <ac:chgData name="ゲスト ユーザー" userId="" providerId="Windows Live" clId="Web-{91C0F2B4-C652-4887-89A2-6D41822B622A}" dt="2021-03-31T08:28:29.874" v="645" actId="1076"/>
          <ac:spMkLst>
            <pc:docMk/>
            <pc:sldMk cId="1254657113" sldId="374"/>
            <ac:spMk id="10" creationId="{3493DA34-130A-4F64-ABE2-181116B46E20}"/>
          </ac:spMkLst>
        </pc:spChg>
        <pc:spChg chg="add mod">
          <ac:chgData name="ゲスト ユーザー" userId="" providerId="Windows Live" clId="Web-{91C0F2B4-C652-4887-89A2-6D41822B622A}" dt="2021-03-31T08:29:48.922" v="657" actId="1076"/>
          <ac:spMkLst>
            <pc:docMk/>
            <pc:sldMk cId="1254657113" sldId="374"/>
            <ac:spMk id="12" creationId="{4B8B4C1B-4CB1-4744-9535-6A1C36D154D9}"/>
          </ac:spMkLst>
        </pc:spChg>
        <pc:spChg chg="add mod">
          <ac:chgData name="ゲスト ユーザー" userId="" providerId="Windows Live" clId="Web-{91C0F2B4-C652-4887-89A2-6D41822B622A}" dt="2021-03-31T08:27:01.422" v="642" actId="1076"/>
          <ac:spMkLst>
            <pc:docMk/>
            <pc:sldMk cId="1254657113" sldId="374"/>
            <ac:spMk id="13" creationId="{480B7F55-F502-4AA7-A9ED-A0B0A75FCF91}"/>
          </ac:spMkLst>
        </pc:spChg>
        <pc:spChg chg="add mod">
          <ac:chgData name="ゲスト ユーザー" userId="" providerId="Windows Live" clId="Web-{91C0F2B4-C652-4887-89A2-6D41822B622A}" dt="2021-03-31T08:30:44.140" v="660" actId="1076"/>
          <ac:spMkLst>
            <pc:docMk/>
            <pc:sldMk cId="1254657113" sldId="374"/>
            <ac:spMk id="15" creationId="{74D57509-B20A-4DB7-9B4C-1DC31D8F7535}"/>
          </ac:spMkLst>
        </pc:spChg>
        <pc:spChg chg="add mod">
          <ac:chgData name="ゲスト ユーザー" userId="" providerId="Windows Live" clId="Web-{91C0F2B4-C652-4887-89A2-6D41822B622A}" dt="2021-03-31T08:30:11.219" v="658" actId="1076"/>
          <ac:spMkLst>
            <pc:docMk/>
            <pc:sldMk cId="1254657113" sldId="374"/>
            <ac:spMk id="16" creationId="{4BE67121-922D-4DDD-85EA-11DC81D40CD2}"/>
          </ac:spMkLst>
        </pc:spChg>
        <pc:spChg chg="add mod">
          <ac:chgData name="ゲスト ユーザー" userId="" providerId="Windows Live" clId="Web-{91C0F2B4-C652-4887-89A2-6D41822B622A}" dt="2021-03-31T08:28:58.813" v="654" actId="1076"/>
          <ac:spMkLst>
            <pc:docMk/>
            <pc:sldMk cId="1254657113" sldId="374"/>
            <ac:spMk id="17" creationId="{9CC9399A-F624-46F5-84E4-F11C9AF002DC}"/>
          </ac:spMkLst>
        </pc:spChg>
        <pc:spChg chg="add mod">
          <ac:chgData name="ゲスト ユーザー" userId="" providerId="Windows Live" clId="Web-{91C0F2B4-C652-4887-89A2-6D41822B622A}" dt="2021-03-31T08:31:44.218" v="668" actId="14100"/>
          <ac:spMkLst>
            <pc:docMk/>
            <pc:sldMk cId="1254657113" sldId="374"/>
            <ac:spMk id="19" creationId="{2A201760-8DC8-41F4-B548-D2552EEBE130}"/>
          </ac:spMkLst>
        </pc:spChg>
      </pc:sldChg>
      <pc:sldChg chg="addSp modSp">
        <pc:chgData name="ゲスト ユーザー" userId="" providerId="Windows Live" clId="Web-{91C0F2B4-C652-4887-89A2-6D41822B622A}" dt="2021-03-31T07:43:28.572" v="151" actId="1076"/>
        <pc:sldMkLst>
          <pc:docMk/>
          <pc:sldMk cId="2513527215" sldId="376"/>
        </pc:sldMkLst>
        <pc:spChg chg="mod">
          <ac:chgData name="ゲスト ユーザー" userId="" providerId="Windows Live" clId="Web-{91C0F2B4-C652-4887-89A2-6D41822B622A}" dt="2021-03-31T07:38:00.116" v="107" actId="20577"/>
          <ac:spMkLst>
            <pc:docMk/>
            <pc:sldMk cId="2513527215" sldId="376"/>
            <ac:spMk id="3" creationId="{3CB21E07-D58C-456C-86C7-C3C437854117}"/>
          </ac:spMkLst>
        </pc:spChg>
        <pc:spChg chg="mod">
          <ac:chgData name="ゲスト ユーザー" userId="" providerId="Windows Live" clId="Web-{91C0F2B4-C652-4887-89A2-6D41822B622A}" dt="2021-03-31T07:37:45.757" v="103" actId="14100"/>
          <ac:spMkLst>
            <pc:docMk/>
            <pc:sldMk cId="2513527215" sldId="376"/>
            <ac:spMk id="4" creationId="{83B0A878-393B-46A3-903D-A7B604038F61}"/>
          </ac:spMkLst>
        </pc:spChg>
        <pc:spChg chg="add mod">
          <ac:chgData name="ゲスト ユーザー" userId="" providerId="Windows Live" clId="Web-{91C0F2B4-C652-4887-89A2-6D41822B622A}" dt="2021-03-31T07:41:25.854" v="124" actId="1076"/>
          <ac:spMkLst>
            <pc:docMk/>
            <pc:sldMk cId="2513527215" sldId="376"/>
            <ac:spMk id="5" creationId="{FCDDCC26-34C0-49F7-A072-59293EA5B955}"/>
          </ac:spMkLst>
        </pc:spChg>
        <pc:spChg chg="add mod">
          <ac:chgData name="ゲスト ユーザー" userId="" providerId="Windows Live" clId="Web-{91C0F2B4-C652-4887-89A2-6D41822B622A}" dt="2021-03-31T07:41:26.447" v="128" actId="1076"/>
          <ac:spMkLst>
            <pc:docMk/>
            <pc:sldMk cId="2513527215" sldId="376"/>
            <ac:spMk id="6" creationId="{D4FC908A-B424-4E62-A7FF-E37E4E7E08D1}"/>
          </ac:spMkLst>
        </pc:spChg>
        <pc:spChg chg="add mod">
          <ac:chgData name="ゲスト ユーザー" userId="" providerId="Windows Live" clId="Web-{91C0F2B4-C652-4887-89A2-6D41822B622A}" dt="2021-03-31T07:42:26.119" v="133" actId="1076"/>
          <ac:spMkLst>
            <pc:docMk/>
            <pc:sldMk cId="2513527215" sldId="376"/>
            <ac:spMk id="8" creationId="{9C0D50B8-E067-49E7-825C-1A77488521BC}"/>
          </ac:spMkLst>
        </pc:spChg>
        <pc:spChg chg="add mod">
          <ac:chgData name="ゲスト ユーザー" userId="" providerId="Windows Live" clId="Web-{91C0F2B4-C652-4887-89A2-6D41822B622A}" dt="2021-03-31T07:43:28.572" v="151" actId="1076"/>
          <ac:spMkLst>
            <pc:docMk/>
            <pc:sldMk cId="2513527215" sldId="376"/>
            <ac:spMk id="10" creationId="{50B13FB1-4602-4066-AF2F-BF4D0D562E93}"/>
          </ac:spMkLst>
        </pc:spChg>
        <pc:spChg chg="add mod">
          <ac:chgData name="ゲスト ユーザー" userId="" providerId="Windows Live" clId="Web-{91C0F2B4-C652-4887-89A2-6D41822B622A}" dt="2021-03-31T07:42:08.072" v="130" actId="1076"/>
          <ac:spMkLst>
            <pc:docMk/>
            <pc:sldMk cId="2513527215" sldId="376"/>
            <ac:spMk id="11" creationId="{246E1352-37D2-45CF-A67E-1DDBBE798404}"/>
          </ac:spMkLst>
        </pc:spChg>
        <pc:spChg chg="add mod">
          <ac:chgData name="ゲスト ユーザー" userId="" providerId="Windows Live" clId="Web-{91C0F2B4-C652-4887-89A2-6D41822B622A}" dt="2021-03-31T07:42:50.119" v="146" actId="1076"/>
          <ac:spMkLst>
            <pc:docMk/>
            <pc:sldMk cId="2513527215" sldId="376"/>
            <ac:spMk id="14" creationId="{F040AF75-EDC6-47AF-8A78-D56E1B5DB218}"/>
          </ac:spMkLst>
        </pc:spChg>
        <pc:spChg chg="add mod">
          <ac:chgData name="ゲスト ユーザー" userId="" providerId="Windows Live" clId="Web-{91C0F2B4-C652-4887-89A2-6D41822B622A}" dt="2021-03-31T07:43:01.494" v="148" actId="1076"/>
          <ac:spMkLst>
            <pc:docMk/>
            <pc:sldMk cId="2513527215" sldId="376"/>
            <ac:spMk id="15" creationId="{09912177-28E1-401D-9F46-DA6086A12780}"/>
          </ac:spMkLst>
        </pc:spChg>
        <pc:picChg chg="mod">
          <ac:chgData name="ゲスト ユーザー" userId="" providerId="Windows Live" clId="Web-{91C0F2B4-C652-4887-89A2-6D41822B622A}" dt="2021-03-31T07:37:47.944" v="104" actId="1076"/>
          <ac:picMkLst>
            <pc:docMk/>
            <pc:sldMk cId="2513527215" sldId="376"/>
            <ac:picMk id="2" creationId="{D1AB2A08-D781-4CAE-98EC-39746D9F1FFA}"/>
          </ac:picMkLst>
        </pc:picChg>
      </pc:sldChg>
      <pc:sldChg chg="add del replId">
        <pc:chgData name="ゲスト ユーザー" userId="" providerId="Windows Live" clId="Web-{91C0F2B4-C652-4887-89A2-6D41822B622A}" dt="2021-03-31T07:48:19.430" v="224"/>
        <pc:sldMkLst>
          <pc:docMk/>
          <pc:sldMk cId="2736932049" sldId="402"/>
        </pc:sldMkLst>
      </pc:sldChg>
      <pc:sldChg chg="add del replId">
        <pc:chgData name="ゲスト ユーザー" userId="" providerId="Windows Live" clId="Web-{91C0F2B4-C652-4887-89A2-6D41822B622A}" dt="2021-03-31T07:53:34.304" v="278"/>
        <pc:sldMkLst>
          <pc:docMk/>
          <pc:sldMk cId="3222257873" sldId="402"/>
        </pc:sldMkLst>
      </pc:sldChg>
    </pc:docChg>
  </pc:docChgLst>
  <pc:docChgLst>
    <pc:chgData name="ゲスト ユーザー" providerId="Windows Live" clId="Web-{E6B605C5-48C0-43F7-9C94-349C04E8F757}"/>
    <pc:docChg chg="addSld modSld">
      <pc:chgData name="ゲスト ユーザー" userId="" providerId="Windows Live" clId="Web-{E6B605C5-48C0-43F7-9C94-349C04E8F757}" dt="2021-04-02T06:24:17.536" v="90" actId="1076"/>
      <pc:docMkLst>
        <pc:docMk/>
      </pc:docMkLst>
      <pc:sldChg chg="modSp">
        <pc:chgData name="ゲスト ユーザー" userId="" providerId="Windows Live" clId="Web-{E6B605C5-48C0-43F7-9C94-349C04E8F757}" dt="2021-04-02T06:18:17.450" v="1" actId="20577"/>
        <pc:sldMkLst>
          <pc:docMk/>
          <pc:sldMk cId="1822278021" sldId="408"/>
        </pc:sldMkLst>
        <pc:spChg chg="mod">
          <ac:chgData name="ゲスト ユーザー" userId="" providerId="Windows Live" clId="Web-{E6B605C5-48C0-43F7-9C94-349C04E8F757}" dt="2021-04-02T06:18:17.450" v="1" actId="20577"/>
          <ac:spMkLst>
            <pc:docMk/>
            <pc:sldMk cId="1822278021" sldId="408"/>
            <ac:spMk id="4" creationId="{83B0A878-393B-46A3-903D-A7B604038F61}"/>
          </ac:spMkLst>
        </pc:spChg>
      </pc:sldChg>
      <pc:sldChg chg="addSp delSp modSp add replId">
        <pc:chgData name="ゲスト ユーザー" userId="" providerId="Windows Live" clId="Web-{E6B605C5-48C0-43F7-9C94-349C04E8F757}" dt="2021-04-02T06:23:29.473" v="87" actId="1076"/>
        <pc:sldMkLst>
          <pc:docMk/>
          <pc:sldMk cId="273517797" sldId="409"/>
        </pc:sldMkLst>
        <pc:spChg chg="mod">
          <ac:chgData name="ゲスト ユーザー" userId="" providerId="Windows Live" clId="Web-{E6B605C5-48C0-43F7-9C94-349C04E8F757}" dt="2021-04-02T06:21:48.721" v="81" actId="20577"/>
          <ac:spMkLst>
            <pc:docMk/>
            <pc:sldMk cId="273517797" sldId="409"/>
            <ac:spMk id="3" creationId="{3CB21E07-D58C-456C-86C7-C3C437854117}"/>
          </ac:spMkLst>
        </pc:spChg>
        <pc:spChg chg="mod">
          <ac:chgData name="ゲスト ユーザー" userId="" providerId="Windows Live" clId="Web-{E6B605C5-48C0-43F7-9C94-349C04E8F757}" dt="2021-04-02T06:20:53.079" v="73" actId="20577"/>
          <ac:spMkLst>
            <pc:docMk/>
            <pc:sldMk cId="273517797" sldId="409"/>
            <ac:spMk id="4" creationId="{83B0A878-393B-46A3-903D-A7B604038F61}"/>
          </ac:spMkLst>
        </pc:spChg>
        <pc:spChg chg="del mod">
          <ac:chgData name="ゲスト ユーザー" userId="" providerId="Windows Live" clId="Web-{E6B605C5-48C0-43F7-9C94-349C04E8F757}" dt="2021-04-02T06:18:45.295" v="11"/>
          <ac:spMkLst>
            <pc:docMk/>
            <pc:sldMk cId="273517797" sldId="409"/>
            <ac:spMk id="7" creationId="{FA6A6665-EE60-4C38-9008-14CF39E9E9C4}"/>
          </ac:spMkLst>
        </pc:spChg>
        <pc:spChg chg="add mod">
          <ac:chgData name="ゲスト ユーザー" userId="" providerId="Windows Live" clId="Web-{E6B605C5-48C0-43F7-9C94-349C04E8F757}" dt="2021-04-02T06:23:29.473" v="87" actId="1076"/>
          <ac:spMkLst>
            <pc:docMk/>
            <pc:sldMk cId="273517797" sldId="409"/>
            <ac:spMk id="9" creationId="{7D77D682-41DC-4F0C-AF52-324C986CB503}"/>
          </ac:spMkLst>
        </pc:spChg>
        <pc:spChg chg="del">
          <ac:chgData name="ゲスト ユーザー" userId="" providerId="Windows Live" clId="Web-{E6B605C5-48C0-43F7-9C94-349C04E8F757}" dt="2021-04-02T06:18:48.717" v="13"/>
          <ac:spMkLst>
            <pc:docMk/>
            <pc:sldMk cId="273517797" sldId="409"/>
            <ac:spMk id="18" creationId="{584916C0-05F5-4FF2-855F-97664AF63460}"/>
          </ac:spMkLst>
        </pc:spChg>
        <pc:picChg chg="mod">
          <ac:chgData name="ゲスト ユーザー" userId="" providerId="Windows Live" clId="Web-{E6B605C5-48C0-43F7-9C94-349C04E8F757}" dt="2021-04-02T06:19:39.702" v="24" actId="1076"/>
          <ac:picMkLst>
            <pc:docMk/>
            <pc:sldMk cId="273517797" sldId="409"/>
            <ac:picMk id="2" creationId="{D1AB2A08-D781-4CAE-98EC-39746D9F1FFA}"/>
          </ac:picMkLst>
        </pc:picChg>
        <pc:picChg chg="add mod">
          <ac:chgData name="ゲスト ユーザー" userId="" providerId="Windows Live" clId="Web-{E6B605C5-48C0-43F7-9C94-349C04E8F757}" dt="2021-04-02T06:19:46.046" v="26" actId="1076"/>
          <ac:picMkLst>
            <pc:docMk/>
            <pc:sldMk cId="273517797" sldId="409"/>
            <ac:picMk id="5" creationId="{485EDF96-BEEC-450F-9470-E3C4D754320F}"/>
          </ac:picMkLst>
        </pc:picChg>
        <pc:picChg chg="del">
          <ac:chgData name="ゲスト ユーザー" userId="" providerId="Windows Live" clId="Web-{E6B605C5-48C0-43F7-9C94-349C04E8F757}" dt="2021-04-02T06:18:44.685" v="10"/>
          <ac:picMkLst>
            <pc:docMk/>
            <pc:sldMk cId="273517797" sldId="409"/>
            <ac:picMk id="6" creationId="{4F120B37-25EA-4AC9-99D6-7AE16D3AB292}"/>
          </ac:picMkLst>
        </pc:picChg>
        <pc:picChg chg="del">
          <ac:chgData name="ゲスト ユーザー" userId="" providerId="Windows Live" clId="Web-{E6B605C5-48C0-43F7-9C94-349C04E8F757}" dt="2021-04-02T06:18:46.279" v="12"/>
          <ac:picMkLst>
            <pc:docMk/>
            <pc:sldMk cId="273517797" sldId="409"/>
            <ac:picMk id="8" creationId="{66F0C5F6-CEDA-4C41-BDC5-4766049B1DA6}"/>
          </ac:picMkLst>
        </pc:picChg>
        <pc:picChg chg="mod">
          <ac:chgData name="ゲスト ユーザー" userId="" providerId="Windows Live" clId="Web-{E6B605C5-48C0-43F7-9C94-349C04E8F757}" dt="2021-04-02T06:21:04.298" v="76" actId="1076"/>
          <ac:picMkLst>
            <pc:docMk/>
            <pc:sldMk cId="273517797" sldId="409"/>
            <ac:picMk id="236" creationId="{00000000-0000-0000-0000-000000000000}"/>
          </ac:picMkLst>
        </pc:picChg>
      </pc:sldChg>
      <pc:sldChg chg="modSp add replId">
        <pc:chgData name="ゲスト ユーザー" userId="" providerId="Windows Live" clId="Web-{E6B605C5-48C0-43F7-9C94-349C04E8F757}" dt="2021-04-02T06:24:17.536" v="90" actId="1076"/>
        <pc:sldMkLst>
          <pc:docMk/>
          <pc:sldMk cId="143333621" sldId="410"/>
        </pc:sldMkLst>
        <pc:picChg chg="mod">
          <ac:chgData name="ゲスト ユーザー" userId="" providerId="Windows Live" clId="Web-{E6B605C5-48C0-43F7-9C94-349C04E8F757}" dt="2021-04-02T06:24:17.536" v="90" actId="1076"/>
          <ac:picMkLst>
            <pc:docMk/>
            <pc:sldMk cId="143333621" sldId="410"/>
            <ac:picMk id="2" creationId="{D1AB2A08-D781-4CAE-98EC-39746D9F1FFA}"/>
          </ac:picMkLst>
        </pc:picChg>
        <pc:picChg chg="mod">
          <ac:chgData name="ゲスト ユーザー" userId="" providerId="Windows Live" clId="Web-{E6B605C5-48C0-43F7-9C94-349C04E8F757}" dt="2021-04-02T06:24:16.536" v="89" actId="1076"/>
          <ac:picMkLst>
            <pc:docMk/>
            <pc:sldMk cId="143333621" sldId="410"/>
            <ac:picMk id="236" creationId="{00000000-0000-0000-0000-000000000000}"/>
          </ac:picMkLst>
        </pc:picChg>
      </pc:sldChg>
    </pc:docChg>
  </pc:docChgLst>
  <pc:docChgLst>
    <pc:chgData name="ゲスト ユーザー" providerId="Windows Live" clId="Web-{FC724A71-0855-4217-AE09-4175B9F3B2BE}"/>
    <pc:docChg chg="modSld">
      <pc:chgData name="ゲスト ユーザー" userId="" providerId="Windows Live" clId="Web-{FC724A71-0855-4217-AE09-4175B9F3B2BE}" dt="2021-04-22T05:04:05.555" v="103" actId="20577"/>
      <pc:docMkLst>
        <pc:docMk/>
      </pc:docMkLst>
      <pc:sldChg chg="modSp">
        <pc:chgData name="ゲスト ユーザー" userId="" providerId="Windows Live" clId="Web-{FC724A71-0855-4217-AE09-4175B9F3B2BE}" dt="2021-04-22T04:15:58.146" v="4" actId="1076"/>
        <pc:sldMkLst>
          <pc:docMk/>
          <pc:sldMk cId="570855170" sldId="418"/>
        </pc:sldMkLst>
        <pc:spChg chg="mod">
          <ac:chgData name="ゲスト ユーザー" userId="" providerId="Windows Live" clId="Web-{FC724A71-0855-4217-AE09-4175B9F3B2BE}" dt="2021-04-22T04:15:51.958" v="3" actId="1076"/>
          <ac:spMkLst>
            <pc:docMk/>
            <pc:sldMk cId="570855170" sldId="418"/>
            <ac:spMk id="11" creationId="{D8AE4FC2-69F2-4B8A-B973-C5FADEF2F901}"/>
          </ac:spMkLst>
        </pc:spChg>
        <pc:spChg chg="mod">
          <ac:chgData name="ゲスト ユーザー" userId="" providerId="Windows Live" clId="Web-{FC724A71-0855-4217-AE09-4175B9F3B2BE}" dt="2021-04-22T04:15:34.099" v="0" actId="1076"/>
          <ac:spMkLst>
            <pc:docMk/>
            <pc:sldMk cId="570855170" sldId="418"/>
            <ac:spMk id="28" creationId="{CD0AFA2D-512F-4B6F-9C46-E37F75953FCD}"/>
          </ac:spMkLst>
        </pc:spChg>
        <pc:spChg chg="mod">
          <ac:chgData name="ゲスト ユーザー" userId="" providerId="Windows Live" clId="Web-{FC724A71-0855-4217-AE09-4175B9F3B2BE}" dt="2021-04-22T04:15:58.146" v="4" actId="1076"/>
          <ac:spMkLst>
            <pc:docMk/>
            <pc:sldMk cId="570855170" sldId="418"/>
            <ac:spMk id="29" creationId="{F197545E-BC57-4248-9B8D-0F940DBBA20D}"/>
          </ac:spMkLst>
        </pc:spChg>
      </pc:sldChg>
      <pc:sldChg chg="modSp">
        <pc:chgData name="ゲスト ユーザー" userId="" providerId="Windows Live" clId="Web-{FC724A71-0855-4217-AE09-4175B9F3B2BE}" dt="2021-04-22T05:04:05.555" v="103" actId="20577"/>
        <pc:sldMkLst>
          <pc:docMk/>
          <pc:sldMk cId="3603666219" sldId="451"/>
        </pc:sldMkLst>
        <pc:spChg chg="mod">
          <ac:chgData name="ゲスト ユーザー" userId="" providerId="Windows Live" clId="Web-{FC724A71-0855-4217-AE09-4175B9F3B2BE}" dt="2021-04-22T05:04:00.711" v="99" actId="20577"/>
          <ac:spMkLst>
            <pc:docMk/>
            <pc:sldMk cId="3603666219" sldId="451"/>
            <ac:spMk id="2" creationId="{DC593FD8-6C71-4B69-A2AA-C8514B2A6CEE}"/>
          </ac:spMkLst>
        </pc:spChg>
        <pc:spChg chg="mod">
          <ac:chgData name="ゲスト ユーザー" userId="" providerId="Windows Live" clId="Web-{FC724A71-0855-4217-AE09-4175B9F3B2BE}" dt="2021-04-22T05:04:05.555" v="103" actId="20577"/>
          <ac:spMkLst>
            <pc:docMk/>
            <pc:sldMk cId="3603666219" sldId="451"/>
            <ac:spMk id="4" creationId="{419B4A73-3B11-421D-B507-1F70C6120342}"/>
          </ac:spMkLst>
        </pc:spChg>
      </pc:sldChg>
      <pc:sldChg chg="addSp modSp">
        <pc:chgData name="ゲスト ユーザー" userId="" providerId="Windows Live" clId="Web-{FC724A71-0855-4217-AE09-4175B9F3B2BE}" dt="2021-04-22T05:01:31.068" v="96" actId="20577"/>
        <pc:sldMkLst>
          <pc:docMk/>
          <pc:sldMk cId="1769131153" sldId="453"/>
        </pc:sldMkLst>
        <pc:spChg chg="mod">
          <ac:chgData name="ゲスト ユーザー" userId="" providerId="Windows Live" clId="Web-{FC724A71-0855-4217-AE09-4175B9F3B2BE}" dt="2021-04-22T05:01:31.068" v="96" actId="20577"/>
          <ac:spMkLst>
            <pc:docMk/>
            <pc:sldMk cId="1769131153" sldId="453"/>
            <ac:spMk id="2" creationId="{DC593FD8-6C71-4B69-A2AA-C8514B2A6CEE}"/>
          </ac:spMkLst>
        </pc:spChg>
        <pc:spChg chg="mod">
          <ac:chgData name="ゲスト ユーザー" userId="" providerId="Windows Live" clId="Web-{FC724A71-0855-4217-AE09-4175B9F3B2BE}" dt="2021-04-22T04:54:42.170" v="32" actId="20577"/>
          <ac:spMkLst>
            <pc:docMk/>
            <pc:sldMk cId="1769131153" sldId="453"/>
            <ac:spMk id="4" creationId="{419B4A73-3B11-421D-B507-1F70C6120342}"/>
          </ac:spMkLst>
        </pc:spChg>
        <pc:spChg chg="mod">
          <ac:chgData name="ゲスト ユーザー" userId="" providerId="Windows Live" clId="Web-{FC724A71-0855-4217-AE09-4175B9F3B2BE}" dt="2021-04-22T05:01:07.067" v="90" actId="20577"/>
          <ac:spMkLst>
            <pc:docMk/>
            <pc:sldMk cId="1769131153" sldId="453"/>
            <ac:spMk id="5" creationId="{DFF88CAE-F2B9-488F-9FDA-20954CABE6BC}"/>
          </ac:spMkLst>
        </pc:spChg>
        <pc:spChg chg="add mod">
          <ac:chgData name="ゲスト ユーザー" userId="" providerId="Windows Live" clId="Web-{FC724A71-0855-4217-AE09-4175B9F3B2BE}" dt="2021-04-22T04:43:42.424" v="16"/>
          <ac:spMkLst>
            <pc:docMk/>
            <pc:sldMk cId="1769131153" sldId="453"/>
            <ac:spMk id="7" creationId="{EB334920-9967-4C13-80E5-C9553382D635}"/>
          </ac:spMkLst>
        </pc:spChg>
        <pc:picChg chg="add mod">
          <ac:chgData name="ゲスト ユーザー" userId="" providerId="Windows Live" clId="Web-{FC724A71-0855-4217-AE09-4175B9F3B2BE}" dt="2021-04-22T04:16:56.694" v="7" actId="1076"/>
          <ac:picMkLst>
            <pc:docMk/>
            <pc:sldMk cId="1769131153" sldId="453"/>
            <ac:picMk id="6" creationId="{192C963B-886D-46BF-AC2F-E1FA87F7F009}"/>
          </ac:picMkLst>
        </pc:picChg>
        <pc:picChg chg="add mod">
          <ac:chgData name="ゲスト ユーザー" userId="" providerId="Windows Live" clId="Web-{FC724A71-0855-4217-AE09-4175B9F3B2BE}" dt="2021-04-22T04:27:25.941" v="11" actId="1076"/>
          <ac:picMkLst>
            <pc:docMk/>
            <pc:sldMk cId="1769131153" sldId="453"/>
            <ac:picMk id="8" creationId="{8960EFD6-E2AE-4DB6-9402-C72B5C22EABD}"/>
          </ac:picMkLst>
        </pc:picChg>
      </pc:sldChg>
    </pc:docChg>
  </pc:docChgLst>
  <pc:docChgLst>
    <pc:chgData name="ゲスト ユーザー" providerId="Windows Live" clId="Web-{1CCFEE7C-3653-4B85-98DE-BA450BD80D99}"/>
    <pc:docChg chg="addSld delSld modSld">
      <pc:chgData name="ゲスト ユーザー" userId="" providerId="Windows Live" clId="Web-{1CCFEE7C-3653-4B85-98DE-BA450BD80D99}" dt="2021-03-30T08:38:52.291" v="359" actId="1076"/>
      <pc:docMkLst>
        <pc:docMk/>
      </pc:docMkLst>
      <pc:sldChg chg="addSp modSp">
        <pc:chgData name="ゲスト ユーザー" userId="" providerId="Windows Live" clId="Web-{1CCFEE7C-3653-4B85-98DE-BA450BD80D99}" dt="2021-03-30T07:47:51.298" v="2" actId="14100"/>
        <pc:sldMkLst>
          <pc:docMk/>
          <pc:sldMk cId="0" sldId="260"/>
        </pc:sldMkLst>
        <pc:picChg chg="add mod">
          <ac:chgData name="ゲスト ユーザー" userId="" providerId="Windows Live" clId="Web-{1CCFEE7C-3653-4B85-98DE-BA450BD80D99}" dt="2021-03-30T07:47:51.298" v="2" actId="14100"/>
          <ac:picMkLst>
            <pc:docMk/>
            <pc:sldMk cId="0" sldId="260"/>
            <ac:picMk id="3" creationId="{B0E06263-CA77-4965-A02E-4BC19B0704BC}"/>
          </ac:picMkLst>
        </pc:picChg>
      </pc:sldChg>
      <pc:sldChg chg="addSp delSp modSp">
        <pc:chgData name="ゲスト ユーザー" userId="" providerId="Windows Live" clId="Web-{1CCFEE7C-3653-4B85-98DE-BA450BD80D99}" dt="2021-03-30T07:58:48.638" v="29" actId="14100"/>
        <pc:sldMkLst>
          <pc:docMk/>
          <pc:sldMk cId="0" sldId="262"/>
        </pc:sldMkLst>
        <pc:picChg chg="add del">
          <ac:chgData name="ゲスト ユーザー" userId="" providerId="Windows Live" clId="Web-{1CCFEE7C-3653-4B85-98DE-BA450BD80D99}" dt="2021-03-30T07:54:27.659" v="26"/>
          <ac:picMkLst>
            <pc:docMk/>
            <pc:sldMk cId="0" sldId="262"/>
            <ac:picMk id="3" creationId="{D04F3A34-FB46-4A73-8402-4A83044038E0}"/>
          </ac:picMkLst>
        </pc:picChg>
        <pc:picChg chg="add mod">
          <ac:chgData name="ゲスト ユーザー" userId="" providerId="Windows Live" clId="Web-{1CCFEE7C-3653-4B85-98DE-BA450BD80D99}" dt="2021-03-30T07:58:48.638" v="29" actId="14100"/>
          <ac:picMkLst>
            <pc:docMk/>
            <pc:sldMk cId="0" sldId="262"/>
            <ac:picMk id="4" creationId="{4D856B80-3247-4007-B9B3-4406B7E09AFC}"/>
          </ac:picMkLst>
        </pc:picChg>
      </pc:sldChg>
      <pc:sldChg chg="addSp delSp modSp">
        <pc:chgData name="ゲスト ユーザー" userId="" providerId="Windows Live" clId="Web-{1CCFEE7C-3653-4B85-98DE-BA450BD80D99}" dt="2021-03-30T07:53:01.269" v="17" actId="14100"/>
        <pc:sldMkLst>
          <pc:docMk/>
          <pc:sldMk cId="0" sldId="263"/>
        </pc:sldMkLst>
        <pc:picChg chg="add del mod">
          <ac:chgData name="ゲスト ユーザー" userId="" providerId="Windows Live" clId="Web-{1CCFEE7C-3653-4B85-98DE-BA450BD80D99}" dt="2021-03-30T07:48:48.986" v="5"/>
          <ac:picMkLst>
            <pc:docMk/>
            <pc:sldMk cId="0" sldId="263"/>
            <ac:picMk id="7" creationId="{B51A02AD-BF25-468A-954B-7B54DBB9299B}"/>
          </ac:picMkLst>
        </pc:picChg>
        <pc:picChg chg="add mod">
          <ac:chgData name="ゲスト ユーザー" userId="" providerId="Windows Live" clId="Web-{1CCFEE7C-3653-4B85-98DE-BA450BD80D99}" dt="2021-03-30T07:53:01.269" v="17" actId="14100"/>
          <ac:picMkLst>
            <pc:docMk/>
            <pc:sldMk cId="0" sldId="263"/>
            <ac:picMk id="8" creationId="{EBDA606E-7BF8-4554-B231-CC25BA3F94AA}"/>
          </ac:picMkLst>
        </pc:picChg>
      </pc:sldChg>
      <pc:sldChg chg="addSp modSp">
        <pc:chgData name="ゲスト ユーザー" userId="" providerId="Windows Live" clId="Web-{1CCFEE7C-3653-4B85-98DE-BA450BD80D99}" dt="2021-03-30T08:38:52.291" v="359" actId="1076"/>
        <pc:sldMkLst>
          <pc:docMk/>
          <pc:sldMk cId="0" sldId="264"/>
        </pc:sldMkLst>
        <pc:spChg chg="add mod">
          <ac:chgData name="ゲスト ユーザー" userId="" providerId="Windows Live" clId="Web-{1CCFEE7C-3653-4B85-98DE-BA450BD80D99}" dt="2021-03-30T08:01:34.248" v="71" actId="1076"/>
          <ac:spMkLst>
            <pc:docMk/>
            <pc:sldMk cId="0" sldId="264"/>
            <ac:spMk id="2" creationId="{E919AD6B-9EB1-47EE-9FE3-B20422E0F672}"/>
          </ac:spMkLst>
        </pc:spChg>
        <pc:spChg chg="add mod">
          <ac:chgData name="ゲスト ユーザー" userId="" providerId="Windows Live" clId="Web-{1CCFEE7C-3653-4B85-98DE-BA450BD80D99}" dt="2021-03-30T08:01:43.670" v="73" actId="1076"/>
          <ac:spMkLst>
            <pc:docMk/>
            <pc:sldMk cId="0" sldId="264"/>
            <ac:spMk id="10" creationId="{B78F8A4C-AFB6-4FF6-AF40-81E5EB1372FA}"/>
          </ac:spMkLst>
        </pc:spChg>
        <pc:spChg chg="add mod">
          <ac:chgData name="ゲスト ユーザー" userId="" providerId="Windows Live" clId="Web-{1CCFEE7C-3653-4B85-98DE-BA450BD80D99}" dt="2021-03-30T08:01:55.264" v="77" actId="1076"/>
          <ac:spMkLst>
            <pc:docMk/>
            <pc:sldMk cId="0" sldId="264"/>
            <ac:spMk id="11" creationId="{CB3DC1B6-E007-4318-A4D3-2DF7AE6CB562}"/>
          </ac:spMkLst>
        </pc:spChg>
        <pc:spChg chg="add mod">
          <ac:chgData name="ゲスト ユーザー" userId="" providerId="Windows Live" clId="Web-{1CCFEE7C-3653-4B85-98DE-BA450BD80D99}" dt="2021-03-30T08:02:08.936" v="86" actId="1076"/>
          <ac:spMkLst>
            <pc:docMk/>
            <pc:sldMk cId="0" sldId="264"/>
            <ac:spMk id="12" creationId="{2A1C3FC4-AE86-45D0-997D-BC40B2B0DF9B}"/>
          </ac:spMkLst>
        </pc:spChg>
        <pc:spChg chg="add mod">
          <ac:chgData name="ゲスト ユーザー" userId="" providerId="Windows Live" clId="Web-{1CCFEE7C-3653-4B85-98DE-BA450BD80D99}" dt="2021-03-30T08:04:52.921" v="127" actId="1076"/>
          <ac:spMkLst>
            <pc:docMk/>
            <pc:sldMk cId="0" sldId="264"/>
            <ac:spMk id="13" creationId="{5929B7BF-4C03-4F3F-AF49-C34D21536010}"/>
          </ac:spMkLst>
        </pc:spChg>
        <pc:spChg chg="add mod">
          <ac:chgData name="ゲスト ユーザー" userId="" providerId="Windows Live" clId="Web-{1CCFEE7C-3653-4B85-98DE-BA450BD80D99}" dt="2021-03-30T08:04:55.765" v="128" actId="1076"/>
          <ac:spMkLst>
            <pc:docMk/>
            <pc:sldMk cId="0" sldId="264"/>
            <ac:spMk id="14" creationId="{A2CCB28D-0067-4DEB-A618-B8610161B948}"/>
          </ac:spMkLst>
        </pc:spChg>
        <pc:spChg chg="add mod">
          <ac:chgData name="ゲスト ユーザー" userId="" providerId="Windows Live" clId="Web-{1CCFEE7C-3653-4B85-98DE-BA450BD80D99}" dt="2021-03-30T08:38:52.291" v="359" actId="1076"/>
          <ac:spMkLst>
            <pc:docMk/>
            <pc:sldMk cId="0" sldId="264"/>
            <ac:spMk id="15" creationId="{EA94F5BC-1F96-4C0B-9D61-1C9986B74029}"/>
          </ac:spMkLst>
        </pc:spChg>
        <pc:spChg chg="mod">
          <ac:chgData name="ゲスト ユーザー" userId="" providerId="Windows Live" clId="Web-{1CCFEE7C-3653-4B85-98DE-BA450BD80D99}" dt="2021-03-30T07:59:51.092" v="52" actId="20577"/>
          <ac:spMkLst>
            <pc:docMk/>
            <pc:sldMk cId="0" sldId="264"/>
            <ac:spMk id="215" creationId="{00000000-0000-0000-0000-000000000000}"/>
          </ac:spMkLst>
        </pc:spChg>
        <pc:spChg chg="mod">
          <ac:chgData name="ゲスト ユーザー" userId="" providerId="Windows Live" clId="Web-{1CCFEE7C-3653-4B85-98DE-BA450BD80D99}" dt="2021-03-30T07:59:24.810" v="37" actId="20577"/>
          <ac:spMkLst>
            <pc:docMk/>
            <pc:sldMk cId="0" sldId="264"/>
            <ac:spMk id="219" creationId="{00000000-0000-0000-0000-000000000000}"/>
          </ac:spMkLst>
        </pc:spChg>
        <pc:graphicFrameChg chg="mod modGraphic">
          <ac:chgData name="ゲスト ユーザー" userId="" providerId="Windows Live" clId="Web-{1CCFEE7C-3653-4B85-98DE-BA450BD80D99}" dt="2021-03-30T08:38:43.541" v="358"/>
          <ac:graphicFrameMkLst>
            <pc:docMk/>
            <pc:sldMk cId="0" sldId="264"/>
            <ac:graphicFrameMk id="6" creationId="{0EA7B724-36C4-4401-A233-145A7B6203A4}"/>
          </ac:graphicFrameMkLst>
        </pc:graphicFrameChg>
      </pc:sldChg>
      <pc:sldChg chg="addSp modSp">
        <pc:chgData name="ゲスト ユーザー" userId="" providerId="Windows Live" clId="Web-{1CCFEE7C-3653-4B85-98DE-BA450BD80D99}" dt="2021-03-30T08:24:09.256" v="244" actId="1076"/>
        <pc:sldMkLst>
          <pc:docMk/>
          <pc:sldMk cId="0" sldId="265"/>
        </pc:sldMkLst>
        <pc:spChg chg="add mod">
          <ac:chgData name="ゲスト ユーザー" userId="" providerId="Windows Live" clId="Web-{1CCFEE7C-3653-4B85-98DE-BA450BD80D99}" dt="2021-03-30T08:24:09.256" v="244" actId="1076"/>
          <ac:spMkLst>
            <pc:docMk/>
            <pc:sldMk cId="0" sldId="265"/>
            <ac:spMk id="2" creationId="{EEB32F7C-E337-45D0-A953-3C3D3AC82C54}"/>
          </ac:spMkLst>
        </pc:spChg>
        <pc:spChg chg="mod">
          <ac:chgData name="ゲスト ユーザー" userId="" providerId="Windows Live" clId="Web-{1CCFEE7C-3653-4B85-98DE-BA450BD80D99}" dt="2021-03-30T08:24:04.959" v="243" actId="20577"/>
          <ac:spMkLst>
            <pc:docMk/>
            <pc:sldMk cId="0" sldId="265"/>
            <ac:spMk id="3" creationId="{3CB21E07-D58C-456C-86C7-C3C437854117}"/>
          </ac:spMkLst>
        </pc:spChg>
        <pc:spChg chg="add mod">
          <ac:chgData name="ゲスト ユーザー" userId="" providerId="Windows Live" clId="Web-{1CCFEE7C-3653-4B85-98DE-BA450BD80D99}" dt="2021-03-30T08:10:35.516" v="150" actId="1076"/>
          <ac:spMkLst>
            <pc:docMk/>
            <pc:sldMk cId="0" sldId="265"/>
            <ac:spMk id="4" creationId="{B71BC3BA-F92E-47BC-B6B6-F98026E235DA}"/>
          </ac:spMkLst>
        </pc:spChg>
        <pc:spChg chg="add mod">
          <ac:chgData name="ゲスト ユーザー" userId="" providerId="Windows Live" clId="Web-{1CCFEE7C-3653-4B85-98DE-BA450BD80D99}" dt="2021-03-30T08:10:01.719" v="142" actId="1076"/>
          <ac:spMkLst>
            <pc:docMk/>
            <pc:sldMk cId="0" sldId="265"/>
            <ac:spMk id="9" creationId="{300DE860-089D-4147-B8D4-D9F14EFEE8CE}"/>
          </ac:spMkLst>
        </pc:spChg>
      </pc:sldChg>
      <pc:sldChg chg="addSp delSp modSp">
        <pc:chgData name="ゲスト ユーザー" userId="" providerId="Windows Live" clId="Web-{1CCFEE7C-3653-4B85-98DE-BA450BD80D99}" dt="2021-03-30T07:54:05.847" v="24" actId="1076"/>
        <pc:sldMkLst>
          <pc:docMk/>
          <pc:sldMk cId="137768557" sldId="353"/>
        </pc:sldMkLst>
        <pc:spChg chg="mod">
          <ac:chgData name="ゲスト ユーザー" userId="" providerId="Windows Live" clId="Web-{1CCFEE7C-3653-4B85-98DE-BA450BD80D99}" dt="2021-03-30T07:53:58.722" v="23" actId="20577"/>
          <ac:spMkLst>
            <pc:docMk/>
            <pc:sldMk cId="137768557" sldId="353"/>
            <ac:spMk id="2" creationId="{DC593FD8-6C71-4B69-A2AA-C8514B2A6CEE}"/>
          </ac:spMkLst>
        </pc:spChg>
        <pc:spChg chg="mod">
          <ac:chgData name="ゲスト ユーザー" userId="" providerId="Windows Live" clId="Web-{1CCFEE7C-3653-4B85-98DE-BA450BD80D99}" dt="2021-03-30T07:54:05.847" v="24" actId="1076"/>
          <ac:spMkLst>
            <pc:docMk/>
            <pc:sldMk cId="137768557" sldId="353"/>
            <ac:spMk id="3" creationId="{34F7CB1F-D9F0-44F2-8BFF-0C1679C5A9C7}"/>
          </ac:spMkLst>
        </pc:spChg>
        <pc:spChg chg="mod">
          <ac:chgData name="ゲスト ユーザー" userId="" providerId="Windows Live" clId="Web-{1CCFEE7C-3653-4B85-98DE-BA450BD80D99}" dt="2021-03-30T07:49:22.033" v="6" actId="20577"/>
          <ac:spMkLst>
            <pc:docMk/>
            <pc:sldMk cId="137768557" sldId="353"/>
            <ac:spMk id="4" creationId="{419B4A73-3B11-421D-B507-1F70C6120342}"/>
          </ac:spMkLst>
        </pc:spChg>
        <pc:spChg chg="add mod">
          <ac:chgData name="ゲスト ユーザー" userId="" providerId="Windows Live" clId="Web-{1CCFEE7C-3653-4B85-98DE-BA450BD80D99}" dt="2021-03-30T07:49:48.549" v="14" actId="20577"/>
          <ac:spMkLst>
            <pc:docMk/>
            <pc:sldMk cId="137768557" sldId="353"/>
            <ac:spMk id="6" creationId="{A2D6533C-968E-4FE1-9FF7-6355F2A9AC6E}"/>
          </ac:spMkLst>
        </pc:spChg>
        <pc:picChg chg="add del mod">
          <ac:chgData name="ゲスト ユーザー" userId="" providerId="Windows Live" clId="Web-{1CCFEE7C-3653-4B85-98DE-BA450BD80D99}" dt="2021-03-30T07:49:34.502" v="8"/>
          <ac:picMkLst>
            <pc:docMk/>
            <pc:sldMk cId="137768557" sldId="353"/>
            <ac:picMk id="5" creationId="{BB996DB5-E436-4264-8EC3-D97BF295A654}"/>
          </ac:picMkLst>
        </pc:picChg>
        <pc:picChg chg="add mod">
          <ac:chgData name="ゲスト ユーザー" userId="" providerId="Windows Live" clId="Web-{1CCFEE7C-3653-4B85-98DE-BA450BD80D99}" dt="2021-03-30T07:53:53.159" v="20" actId="14100"/>
          <ac:picMkLst>
            <pc:docMk/>
            <pc:sldMk cId="137768557" sldId="353"/>
            <ac:picMk id="7" creationId="{A4DFFC3E-0459-4D12-98D1-17D6A6D65829}"/>
          </ac:picMkLst>
        </pc:picChg>
      </pc:sldChg>
      <pc:sldChg chg="modSp del">
        <pc:chgData name="ゲスト ユーザー" userId="" providerId="Windows Live" clId="Web-{1CCFEE7C-3653-4B85-98DE-BA450BD80D99}" dt="2021-03-30T07:59:39.982" v="40"/>
        <pc:sldMkLst>
          <pc:docMk/>
          <pc:sldMk cId="3675781758" sldId="354"/>
        </pc:sldMkLst>
        <pc:spChg chg="mod">
          <ac:chgData name="ゲスト ユーザー" userId="" providerId="Windows Live" clId="Web-{1CCFEE7C-3653-4B85-98DE-BA450BD80D99}" dt="2021-03-30T07:59:08.482" v="30" actId="20577"/>
          <ac:spMkLst>
            <pc:docMk/>
            <pc:sldMk cId="3675781758" sldId="354"/>
            <ac:spMk id="2" creationId="{DC593FD8-6C71-4B69-A2AA-C8514B2A6CEE}"/>
          </ac:spMkLst>
        </pc:spChg>
      </pc:sldChg>
      <pc:sldChg chg="addSp delSp modSp">
        <pc:chgData name="ゲスト ユーザー" userId="" providerId="Windows Live" clId="Web-{1CCFEE7C-3653-4B85-98DE-BA450BD80D99}" dt="2021-03-30T08:37:52.791" v="354"/>
        <pc:sldMkLst>
          <pc:docMk/>
          <pc:sldMk cId="3036806584" sldId="355"/>
        </pc:sldMkLst>
        <pc:spChg chg="add del mod">
          <ac:chgData name="ゲスト ユーザー" userId="" providerId="Windows Live" clId="Web-{1CCFEE7C-3653-4B85-98DE-BA450BD80D99}" dt="2021-03-30T08:28:41.742" v="291"/>
          <ac:spMkLst>
            <pc:docMk/>
            <pc:sldMk cId="3036806584" sldId="355"/>
            <ac:spMk id="3" creationId="{9273A080-752E-4AF1-91CD-EE8F0AF8F6A4}"/>
          </ac:spMkLst>
        </pc:spChg>
        <pc:spChg chg="mod">
          <ac:chgData name="ゲスト ユーザー" userId="" providerId="Windows Live" clId="Web-{1CCFEE7C-3653-4B85-98DE-BA450BD80D99}" dt="2021-03-30T08:23:37.959" v="242" actId="20577"/>
          <ac:spMkLst>
            <pc:docMk/>
            <pc:sldMk cId="3036806584" sldId="355"/>
            <ac:spMk id="216" creationId="{00000000-0000-0000-0000-000000000000}"/>
          </ac:spMkLst>
        </pc:spChg>
        <pc:graphicFrameChg chg="add del mod modGraphic">
          <ac:chgData name="ゲスト ユーザー" userId="" providerId="Windows Live" clId="Web-{1CCFEE7C-3653-4B85-98DE-BA450BD80D99}" dt="2021-03-30T08:28:43.711" v="292"/>
          <ac:graphicFrameMkLst>
            <pc:docMk/>
            <pc:sldMk cId="3036806584" sldId="355"/>
            <ac:graphicFrameMk id="2" creationId="{1841FBAE-298F-4561-950B-7CCF8761C0DA}"/>
          </ac:graphicFrameMkLst>
        </pc:graphicFrameChg>
        <pc:graphicFrameChg chg="add del mod modGraphic">
          <ac:chgData name="ゲスト ユーザー" userId="" providerId="Windows Live" clId="Web-{1CCFEE7C-3653-4B85-98DE-BA450BD80D99}" dt="2021-03-30T08:29:17.680" v="297"/>
          <ac:graphicFrameMkLst>
            <pc:docMk/>
            <pc:sldMk cId="3036806584" sldId="355"/>
            <ac:graphicFrameMk id="5" creationId="{6C347812-734C-421F-A360-FF04B13446D6}"/>
          </ac:graphicFrameMkLst>
        </pc:graphicFrameChg>
        <pc:graphicFrameChg chg="add mod modGraphic">
          <ac:chgData name="ゲスト ユーザー" userId="" providerId="Windows Live" clId="Web-{1CCFEE7C-3653-4B85-98DE-BA450BD80D99}" dt="2021-03-30T08:37:52.791" v="354"/>
          <ac:graphicFrameMkLst>
            <pc:docMk/>
            <pc:sldMk cId="3036806584" sldId="355"/>
            <ac:graphicFrameMk id="6" creationId="{8C2A0A6C-9350-4473-B30B-F98029A9B78E}"/>
          </ac:graphicFrameMkLst>
        </pc:graphicFrameChg>
        <pc:picChg chg="add mod">
          <ac:chgData name="ゲスト ユーザー" userId="" providerId="Windows Live" clId="Web-{1CCFEE7C-3653-4B85-98DE-BA450BD80D99}" dt="2021-03-30T08:22:07.600" v="208" actId="1076"/>
          <ac:picMkLst>
            <pc:docMk/>
            <pc:sldMk cId="3036806584" sldId="355"/>
            <ac:picMk id="4" creationId="{EC9860A2-3405-4813-98E8-5DED70DBF531}"/>
          </ac:picMkLst>
        </pc:picChg>
      </pc:sldChg>
      <pc:sldChg chg="addSp modSp">
        <pc:chgData name="ゲスト ユーザー" userId="" providerId="Windows Live" clId="Web-{1CCFEE7C-3653-4B85-98DE-BA450BD80D99}" dt="2021-03-30T08:26:32.632" v="274" actId="1076"/>
        <pc:sldMkLst>
          <pc:docMk/>
          <pc:sldMk cId="3079883202" sldId="356"/>
        </pc:sldMkLst>
        <pc:spChg chg="add mod">
          <ac:chgData name="ゲスト ユーザー" userId="" providerId="Windows Live" clId="Web-{1CCFEE7C-3653-4B85-98DE-BA450BD80D99}" dt="2021-03-30T08:12:25.626" v="155" actId="1076"/>
          <ac:spMkLst>
            <pc:docMk/>
            <pc:sldMk cId="3079883202" sldId="356"/>
            <ac:spMk id="2" creationId="{BCB231FD-BB76-4D0A-87D5-E220CE255F6F}"/>
          </ac:spMkLst>
        </pc:spChg>
        <pc:spChg chg="mod">
          <ac:chgData name="ゲスト ユーザー" userId="" providerId="Windows Live" clId="Web-{1CCFEE7C-3653-4B85-98DE-BA450BD80D99}" dt="2021-03-30T08:24:35.397" v="246" actId="20577"/>
          <ac:spMkLst>
            <pc:docMk/>
            <pc:sldMk cId="3079883202" sldId="356"/>
            <ac:spMk id="3" creationId="{3CB21E07-D58C-456C-86C7-C3C437854117}"/>
          </ac:spMkLst>
        </pc:spChg>
        <pc:spChg chg="add mod">
          <ac:chgData name="ゲスト ユーザー" userId="" providerId="Windows Live" clId="Web-{1CCFEE7C-3653-4B85-98DE-BA450BD80D99}" dt="2021-03-30T08:24:57.694" v="256" actId="1076"/>
          <ac:spMkLst>
            <pc:docMk/>
            <pc:sldMk cId="3079883202" sldId="356"/>
            <ac:spMk id="4" creationId="{D6E9B4F4-62B7-4EC0-8287-3F2A89EA4125}"/>
          </ac:spMkLst>
        </pc:spChg>
        <pc:spChg chg="add mod">
          <ac:chgData name="ゲスト ユーザー" userId="" providerId="Windows Live" clId="Web-{1CCFEE7C-3653-4B85-98DE-BA450BD80D99}" dt="2021-03-30T08:12:33.251" v="158" actId="20577"/>
          <ac:spMkLst>
            <pc:docMk/>
            <pc:sldMk cId="3079883202" sldId="356"/>
            <ac:spMk id="8" creationId="{021F593D-C088-45E8-9403-3FEA9363AE8A}"/>
          </ac:spMkLst>
        </pc:spChg>
        <pc:spChg chg="add mod">
          <ac:chgData name="ゲスト ユーザー" userId="" providerId="Windows Live" clId="Web-{1CCFEE7C-3653-4B85-98DE-BA450BD80D99}" dt="2021-03-30T08:26:09.663" v="268" actId="1076"/>
          <ac:spMkLst>
            <pc:docMk/>
            <pc:sldMk cId="3079883202" sldId="356"/>
            <ac:spMk id="11" creationId="{5BBB7B41-DA88-47A9-9759-003797B267E8}"/>
          </ac:spMkLst>
        </pc:spChg>
        <pc:spChg chg="add mod">
          <ac:chgData name="ゲスト ユーザー" userId="" providerId="Windows Live" clId="Web-{1CCFEE7C-3653-4B85-98DE-BA450BD80D99}" dt="2021-03-30T08:25:25.522" v="267" actId="1076"/>
          <ac:spMkLst>
            <pc:docMk/>
            <pc:sldMk cId="3079883202" sldId="356"/>
            <ac:spMk id="12" creationId="{6CD4D3F5-106D-4991-AF1D-68379523EF7E}"/>
          </ac:spMkLst>
        </pc:spChg>
        <pc:spChg chg="add mod">
          <ac:chgData name="ゲスト ユーザー" userId="" providerId="Windows Live" clId="Web-{1CCFEE7C-3653-4B85-98DE-BA450BD80D99}" dt="2021-03-30T08:26:32.632" v="274" actId="1076"/>
          <ac:spMkLst>
            <pc:docMk/>
            <pc:sldMk cId="3079883202" sldId="356"/>
            <ac:spMk id="13" creationId="{2E4DF0E2-5B61-42AB-B332-BED5E5FE7C4C}"/>
          </ac:spMkLst>
        </pc:spChg>
        <pc:spChg chg="mod">
          <ac:chgData name="ゲスト ユーザー" userId="" providerId="Windows Live" clId="Web-{1CCFEE7C-3653-4B85-98DE-BA450BD80D99}" dt="2021-03-30T08:12:20.470" v="154" actId="20577"/>
          <ac:spMkLst>
            <pc:docMk/>
            <pc:sldMk cId="3079883202" sldId="356"/>
            <ac:spMk id="233" creationId="{00000000-0000-0000-0000-000000000000}"/>
          </ac:spMkLst>
        </pc:spChg>
      </pc:sldChg>
      <pc:sldChg chg="addSp modSp">
        <pc:chgData name="ゲスト ユーザー" userId="" providerId="Windows Live" clId="Web-{1CCFEE7C-3653-4B85-98DE-BA450BD80D99}" dt="2021-03-30T08:27:25.320" v="284" actId="20577"/>
        <pc:sldMkLst>
          <pc:docMk/>
          <pc:sldMk cId="826447724" sldId="357"/>
        </pc:sldMkLst>
        <pc:spChg chg="mod">
          <ac:chgData name="ゲスト ユーザー" userId="" providerId="Windows Live" clId="Web-{1CCFEE7C-3653-4B85-98DE-BA450BD80D99}" dt="2021-03-30T08:27:12.616" v="280" actId="20577"/>
          <ac:spMkLst>
            <pc:docMk/>
            <pc:sldMk cId="826447724" sldId="357"/>
            <ac:spMk id="3" creationId="{3CB21E07-D58C-456C-86C7-C3C437854117}"/>
          </ac:spMkLst>
        </pc:spChg>
        <pc:spChg chg="mod">
          <ac:chgData name="ゲスト ユーザー" userId="" providerId="Windows Live" clId="Web-{1CCFEE7C-3653-4B85-98DE-BA450BD80D99}" dt="2021-03-30T08:26:54.210" v="277" actId="20577"/>
          <ac:spMkLst>
            <pc:docMk/>
            <pc:sldMk cId="826447724" sldId="357"/>
            <ac:spMk id="4" creationId="{83B0A878-393B-46A3-903D-A7B604038F61}"/>
          </ac:spMkLst>
        </pc:spChg>
        <pc:spChg chg="add">
          <ac:chgData name="ゲスト ユーザー" userId="" providerId="Windows Live" clId="Web-{1CCFEE7C-3653-4B85-98DE-BA450BD80D99}" dt="2021-03-30T08:10:58.126" v="152"/>
          <ac:spMkLst>
            <pc:docMk/>
            <pc:sldMk cId="826447724" sldId="357"/>
            <ac:spMk id="7" creationId="{29022D68-C26C-4954-8682-CDF4D3F5C316}"/>
          </ac:spMkLst>
        </pc:spChg>
        <pc:spChg chg="add mod">
          <ac:chgData name="ゲスト ユーザー" userId="" providerId="Windows Live" clId="Web-{1CCFEE7C-3653-4B85-98DE-BA450BD80D99}" dt="2021-03-30T08:26:52.491" v="276" actId="1076"/>
          <ac:spMkLst>
            <pc:docMk/>
            <pc:sldMk cId="826447724" sldId="357"/>
            <ac:spMk id="8" creationId="{39001D9B-B8CE-4B4B-AAF5-08B78542334C}"/>
          </ac:spMkLst>
        </pc:spChg>
        <pc:spChg chg="add mod">
          <ac:chgData name="ゲスト ユーザー" userId="" providerId="Windows Live" clId="Web-{1CCFEE7C-3653-4B85-98DE-BA450BD80D99}" dt="2021-03-30T08:27:25.320" v="284" actId="20577"/>
          <ac:spMkLst>
            <pc:docMk/>
            <pc:sldMk cId="826447724" sldId="357"/>
            <ac:spMk id="10" creationId="{13F75643-2A5B-42EA-ABA9-C073CF07F679}"/>
          </ac:spMkLst>
        </pc:spChg>
      </pc:sldChg>
      <pc:sldChg chg="modSp">
        <pc:chgData name="ゲスト ユーザー" userId="" providerId="Windows Live" clId="Web-{1CCFEE7C-3653-4B85-98DE-BA450BD80D99}" dt="2021-03-30T08:28:18.289" v="288" actId="14100"/>
        <pc:sldMkLst>
          <pc:docMk/>
          <pc:sldMk cId="303042461" sldId="358"/>
        </pc:sldMkLst>
        <pc:spChg chg="mod">
          <ac:chgData name="ゲスト ユーザー" userId="" providerId="Windows Live" clId="Web-{1CCFEE7C-3653-4B85-98DE-BA450BD80D99}" dt="2021-03-30T08:28:09.664" v="286" actId="14100"/>
          <ac:spMkLst>
            <pc:docMk/>
            <pc:sldMk cId="303042461" sldId="358"/>
            <ac:spMk id="3" creationId="{3CB21E07-D58C-456C-86C7-C3C437854117}"/>
          </ac:spMkLst>
        </pc:spChg>
        <pc:spChg chg="mod">
          <ac:chgData name="ゲスト ユーザー" userId="" providerId="Windows Live" clId="Web-{1CCFEE7C-3653-4B85-98DE-BA450BD80D99}" dt="2021-03-30T08:28:18.289" v="288" actId="14100"/>
          <ac:spMkLst>
            <pc:docMk/>
            <pc:sldMk cId="303042461" sldId="358"/>
            <ac:spMk id="4" creationId="{83B0A878-393B-46A3-903D-A7B604038F61}"/>
          </ac:spMkLst>
        </pc:spChg>
      </pc:sldChg>
      <pc:sldChg chg="add del replId">
        <pc:chgData name="ゲスト ユーザー" userId="" providerId="Windows Live" clId="Web-{1CCFEE7C-3653-4B85-98DE-BA450BD80D99}" dt="2021-03-30T07:59:36.951" v="39"/>
        <pc:sldMkLst>
          <pc:docMk/>
          <pc:sldMk cId="1087374805" sldId="402"/>
        </pc:sldMkLst>
      </pc:sldChg>
      <pc:sldChg chg="add del replId">
        <pc:chgData name="ゲスト ユーザー" userId="" providerId="Windows Live" clId="Web-{1CCFEE7C-3653-4B85-98DE-BA450BD80D99}" dt="2021-03-30T08:01:21.405" v="68"/>
        <pc:sldMkLst>
          <pc:docMk/>
          <pc:sldMk cId="1350847526" sldId="402"/>
        </pc:sldMkLst>
      </pc:sldChg>
    </pc:docChg>
  </pc:docChgLst>
  <pc:docChgLst>
    <pc:chgData name="ゲスト ユーザー" providerId="Windows Live" clId="Web-{7E8FDDAC-954A-49FC-B9FA-A378ACD303EF}"/>
    <pc:docChg chg="modSld">
      <pc:chgData name="ゲスト ユーザー" userId="" providerId="Windows Live" clId="Web-{7E8FDDAC-954A-49FC-B9FA-A378ACD303EF}" dt="2021-04-03T03:38:09.536" v="439" actId="1076"/>
      <pc:docMkLst>
        <pc:docMk/>
      </pc:docMkLst>
      <pc:sldChg chg="addSp modSp">
        <pc:chgData name="ゲスト ユーザー" userId="" providerId="Windows Live" clId="Web-{7E8FDDAC-954A-49FC-B9FA-A378ACD303EF}" dt="2021-04-03T01:51:51.016" v="147" actId="1076"/>
        <pc:sldMkLst>
          <pc:docMk/>
          <pc:sldMk cId="697717040" sldId="379"/>
        </pc:sldMkLst>
        <pc:spChg chg="mod">
          <ac:chgData name="ゲスト ユーザー" userId="" providerId="Windows Live" clId="Web-{7E8FDDAC-954A-49FC-B9FA-A378ACD303EF}" dt="2021-04-03T01:49:57.733" v="116" actId="20577"/>
          <ac:spMkLst>
            <pc:docMk/>
            <pc:sldMk cId="697717040" sldId="379"/>
            <ac:spMk id="3" creationId="{3CB21E07-D58C-456C-86C7-C3C437854117}"/>
          </ac:spMkLst>
        </pc:spChg>
        <pc:spChg chg="mod">
          <ac:chgData name="ゲスト ユーザー" userId="" providerId="Windows Live" clId="Web-{7E8FDDAC-954A-49FC-B9FA-A378ACD303EF}" dt="2021-04-03T01:50:54.781" v="135" actId="20577"/>
          <ac:spMkLst>
            <pc:docMk/>
            <pc:sldMk cId="697717040" sldId="379"/>
            <ac:spMk id="4" creationId="{83B0A878-393B-46A3-903D-A7B604038F61}"/>
          </ac:spMkLst>
        </pc:spChg>
        <pc:spChg chg="add mod">
          <ac:chgData name="ゲスト ユーザー" userId="" providerId="Windows Live" clId="Web-{7E8FDDAC-954A-49FC-B9FA-A378ACD303EF}" dt="2021-04-03T01:50:11.936" v="118" actId="1076"/>
          <ac:spMkLst>
            <pc:docMk/>
            <pc:sldMk cId="697717040" sldId="379"/>
            <ac:spMk id="6" creationId="{B912EF92-E172-44A9-8AAE-A31065DC7380}"/>
          </ac:spMkLst>
        </pc:spChg>
        <pc:spChg chg="add mod">
          <ac:chgData name="ゲスト ユーザー" userId="" providerId="Windows Live" clId="Web-{7E8FDDAC-954A-49FC-B9FA-A378ACD303EF}" dt="2021-04-03T01:50:39.687" v="124" actId="1076"/>
          <ac:spMkLst>
            <pc:docMk/>
            <pc:sldMk cId="697717040" sldId="379"/>
            <ac:spMk id="13" creationId="{AB6018D1-1ED5-4F48-9A43-F7AA3415AF93}"/>
          </ac:spMkLst>
        </pc:spChg>
        <pc:spChg chg="add mod">
          <ac:chgData name="ゲスト ユーザー" userId="" providerId="Windows Live" clId="Web-{7E8FDDAC-954A-49FC-B9FA-A378ACD303EF}" dt="2021-04-03T01:50:45.921" v="126" actId="1076"/>
          <ac:spMkLst>
            <pc:docMk/>
            <pc:sldMk cId="697717040" sldId="379"/>
            <ac:spMk id="14" creationId="{644047DA-78F5-43A4-AF16-AD745B72E8F7}"/>
          </ac:spMkLst>
        </pc:spChg>
        <pc:spChg chg="add mod">
          <ac:chgData name="ゲスト ユーザー" userId="" providerId="Windows Live" clId="Web-{7E8FDDAC-954A-49FC-B9FA-A378ACD303EF}" dt="2021-04-03T01:51:04.859" v="138" actId="20577"/>
          <ac:spMkLst>
            <pc:docMk/>
            <pc:sldMk cId="697717040" sldId="379"/>
            <ac:spMk id="15" creationId="{03AB8CC2-6A1E-4D8D-832C-C3B131849B66}"/>
          </ac:spMkLst>
        </pc:spChg>
        <pc:spChg chg="add mod">
          <ac:chgData name="ゲスト ユーザー" userId="" providerId="Windows Live" clId="Web-{7E8FDDAC-954A-49FC-B9FA-A378ACD303EF}" dt="2021-04-03T01:51:18.969" v="141" actId="20577"/>
          <ac:spMkLst>
            <pc:docMk/>
            <pc:sldMk cId="697717040" sldId="379"/>
            <ac:spMk id="16" creationId="{8D022F88-36B7-46A8-B660-BAD826B6FAFE}"/>
          </ac:spMkLst>
        </pc:spChg>
        <pc:spChg chg="add mod">
          <ac:chgData name="ゲスト ユーザー" userId="" providerId="Windows Live" clId="Web-{7E8FDDAC-954A-49FC-B9FA-A378ACD303EF}" dt="2021-04-03T01:51:32.157" v="143" actId="1076"/>
          <ac:spMkLst>
            <pc:docMk/>
            <pc:sldMk cId="697717040" sldId="379"/>
            <ac:spMk id="17" creationId="{EBF26720-518D-4BB8-AEA9-7995C8945FA2}"/>
          </ac:spMkLst>
        </pc:spChg>
        <pc:spChg chg="add mod">
          <ac:chgData name="ゲスト ユーザー" userId="" providerId="Windows Live" clId="Web-{7E8FDDAC-954A-49FC-B9FA-A378ACD303EF}" dt="2021-04-03T01:51:51.016" v="147" actId="1076"/>
          <ac:spMkLst>
            <pc:docMk/>
            <pc:sldMk cId="697717040" sldId="379"/>
            <ac:spMk id="18" creationId="{E5BC65AD-9BC7-42FD-9249-C70C0C59E4C4}"/>
          </ac:spMkLst>
        </pc:spChg>
      </pc:sldChg>
      <pc:sldChg chg="addSp modSp">
        <pc:chgData name="ゲスト ユーザー" userId="" providerId="Windows Live" clId="Web-{7E8FDDAC-954A-49FC-B9FA-A378ACD303EF}" dt="2021-04-03T01:52:55.080" v="166" actId="1076"/>
        <pc:sldMkLst>
          <pc:docMk/>
          <pc:sldMk cId="487441661" sldId="380"/>
        </pc:sldMkLst>
        <pc:spChg chg="mod">
          <ac:chgData name="ゲスト ユーザー" userId="" providerId="Windows Live" clId="Web-{7E8FDDAC-954A-49FC-B9FA-A378ACD303EF}" dt="2021-04-03T01:52:16.986" v="153" actId="14100"/>
          <ac:spMkLst>
            <pc:docMk/>
            <pc:sldMk cId="487441661" sldId="380"/>
            <ac:spMk id="3" creationId="{3CB21E07-D58C-456C-86C7-C3C437854117}"/>
          </ac:spMkLst>
        </pc:spChg>
        <pc:spChg chg="mod">
          <ac:chgData name="ゲスト ユーザー" userId="" providerId="Windows Live" clId="Web-{7E8FDDAC-954A-49FC-B9FA-A378ACD303EF}" dt="2021-04-03T01:52:22.283" v="155" actId="14100"/>
          <ac:spMkLst>
            <pc:docMk/>
            <pc:sldMk cId="487441661" sldId="380"/>
            <ac:spMk id="4" creationId="{83B0A878-393B-46A3-903D-A7B604038F61}"/>
          </ac:spMkLst>
        </pc:spChg>
        <pc:spChg chg="add mod">
          <ac:chgData name="ゲスト ユーザー" userId="" providerId="Windows Live" clId="Web-{7E8FDDAC-954A-49FC-B9FA-A378ACD303EF}" dt="2021-04-03T01:52:32.392" v="157" actId="1076"/>
          <ac:spMkLst>
            <pc:docMk/>
            <pc:sldMk cId="487441661" sldId="380"/>
            <ac:spMk id="7" creationId="{A93CE513-DCAE-4EF7-8C9B-CEC9C733E866}"/>
          </ac:spMkLst>
        </pc:spChg>
        <pc:spChg chg="add mod">
          <ac:chgData name="ゲスト ユーザー" userId="" providerId="Windows Live" clId="Web-{7E8FDDAC-954A-49FC-B9FA-A378ACD303EF}" dt="2021-04-03T01:52:37.689" v="159" actId="1076"/>
          <ac:spMkLst>
            <pc:docMk/>
            <pc:sldMk cId="487441661" sldId="380"/>
            <ac:spMk id="11" creationId="{F166B69F-E046-4F45-81EC-482BF47616F3}"/>
          </ac:spMkLst>
        </pc:spChg>
        <pc:spChg chg="add mod">
          <ac:chgData name="ゲスト ユーザー" userId="" providerId="Windows Live" clId="Web-{7E8FDDAC-954A-49FC-B9FA-A378ACD303EF}" dt="2021-04-03T01:52:55.080" v="166" actId="1076"/>
          <ac:spMkLst>
            <pc:docMk/>
            <pc:sldMk cId="487441661" sldId="380"/>
            <ac:spMk id="12" creationId="{8803BB89-069D-4134-8727-006A67159C0F}"/>
          </ac:spMkLst>
        </pc:spChg>
        <pc:picChg chg="mod">
          <ac:chgData name="ゲスト ユーザー" userId="" providerId="Windows Live" clId="Web-{7E8FDDAC-954A-49FC-B9FA-A378ACD303EF}" dt="2021-04-03T01:52:02.751" v="149" actId="1076"/>
          <ac:picMkLst>
            <pc:docMk/>
            <pc:sldMk cId="487441661" sldId="380"/>
            <ac:picMk id="2" creationId="{D1AB2A08-D781-4CAE-98EC-39746D9F1FFA}"/>
          </ac:picMkLst>
        </pc:picChg>
      </pc:sldChg>
      <pc:sldChg chg="addSp modSp">
        <pc:chgData name="ゲスト ユーザー" userId="" providerId="Windows Live" clId="Web-{7E8FDDAC-954A-49FC-B9FA-A378ACD303EF}" dt="2021-04-03T01:54:44.817" v="189" actId="1076"/>
        <pc:sldMkLst>
          <pc:docMk/>
          <pc:sldMk cId="2238051154" sldId="381"/>
        </pc:sldMkLst>
        <pc:spChg chg="mod">
          <ac:chgData name="ゲスト ユーザー" userId="" providerId="Windows Live" clId="Web-{7E8FDDAC-954A-49FC-B9FA-A378ACD303EF}" dt="2021-04-03T01:54:38.160" v="188" actId="20577"/>
          <ac:spMkLst>
            <pc:docMk/>
            <pc:sldMk cId="2238051154" sldId="381"/>
            <ac:spMk id="3" creationId="{3CB21E07-D58C-456C-86C7-C3C437854117}"/>
          </ac:spMkLst>
        </pc:spChg>
        <pc:spChg chg="mod">
          <ac:chgData name="ゲスト ユーザー" userId="" providerId="Windows Live" clId="Web-{7E8FDDAC-954A-49FC-B9FA-A378ACD303EF}" dt="2021-04-03T01:53:22.346" v="167" actId="14100"/>
          <ac:spMkLst>
            <pc:docMk/>
            <pc:sldMk cId="2238051154" sldId="381"/>
            <ac:spMk id="4" creationId="{83B0A878-393B-46A3-903D-A7B604038F61}"/>
          </ac:spMkLst>
        </pc:spChg>
        <pc:spChg chg="add mod">
          <ac:chgData name="ゲスト ユーザー" userId="" providerId="Windows Live" clId="Web-{7E8FDDAC-954A-49FC-B9FA-A378ACD303EF}" dt="2021-04-03T01:53:32.721" v="169" actId="1076"/>
          <ac:spMkLst>
            <pc:docMk/>
            <pc:sldMk cId="2238051154" sldId="381"/>
            <ac:spMk id="7" creationId="{E0F4D693-311E-4858-86A3-7A70A3036773}"/>
          </ac:spMkLst>
        </pc:spChg>
        <pc:spChg chg="add mod">
          <ac:chgData name="ゲスト ユーザー" userId="" providerId="Windows Live" clId="Web-{7E8FDDAC-954A-49FC-B9FA-A378ACD303EF}" dt="2021-04-03T01:53:55.191" v="178" actId="1076"/>
          <ac:spMkLst>
            <pc:docMk/>
            <pc:sldMk cId="2238051154" sldId="381"/>
            <ac:spMk id="13" creationId="{68F1DD1D-2EDF-487E-BE4A-4DB3602F8A7B}"/>
          </ac:spMkLst>
        </pc:spChg>
        <pc:spChg chg="add mod">
          <ac:chgData name="ゲスト ユーザー" userId="" providerId="Windows Live" clId="Web-{7E8FDDAC-954A-49FC-B9FA-A378ACD303EF}" dt="2021-04-03T01:54:08.457" v="181" actId="1076"/>
          <ac:spMkLst>
            <pc:docMk/>
            <pc:sldMk cId="2238051154" sldId="381"/>
            <ac:spMk id="14" creationId="{A71B025C-2363-4283-8182-80810145180B}"/>
          </ac:spMkLst>
        </pc:spChg>
        <pc:spChg chg="add mod">
          <ac:chgData name="ゲスト ユーザー" userId="" providerId="Windows Live" clId="Web-{7E8FDDAC-954A-49FC-B9FA-A378ACD303EF}" dt="2021-04-03T01:54:26.691" v="185" actId="1076"/>
          <ac:spMkLst>
            <pc:docMk/>
            <pc:sldMk cId="2238051154" sldId="381"/>
            <ac:spMk id="15" creationId="{0EB117A4-ACBC-457F-95F2-36666DD97B46}"/>
          </ac:spMkLst>
        </pc:spChg>
        <pc:spChg chg="add mod">
          <ac:chgData name="ゲスト ユーザー" userId="" providerId="Windows Live" clId="Web-{7E8FDDAC-954A-49FC-B9FA-A378ACD303EF}" dt="2021-04-03T01:54:44.817" v="189" actId="1076"/>
          <ac:spMkLst>
            <pc:docMk/>
            <pc:sldMk cId="2238051154" sldId="381"/>
            <ac:spMk id="16" creationId="{5C647826-6D17-4329-8D58-8B0AB4E965B7}"/>
          </ac:spMkLst>
        </pc:spChg>
      </pc:sldChg>
      <pc:sldChg chg="addSp modSp">
        <pc:chgData name="ゲスト ユーザー" userId="" providerId="Windows Live" clId="Web-{7E8FDDAC-954A-49FC-B9FA-A378ACD303EF}" dt="2021-04-03T03:31:54.278" v="343" actId="1076"/>
        <pc:sldMkLst>
          <pc:docMk/>
          <pc:sldMk cId="3960506076" sldId="382"/>
        </pc:sldMkLst>
        <pc:spChg chg="mod">
          <ac:chgData name="ゲスト ユーザー" userId="" providerId="Windows Live" clId="Web-{7E8FDDAC-954A-49FC-B9FA-A378ACD303EF}" dt="2021-04-03T03:31:26.121" v="335" actId="14100"/>
          <ac:spMkLst>
            <pc:docMk/>
            <pc:sldMk cId="3960506076" sldId="382"/>
            <ac:spMk id="3" creationId="{3CB21E07-D58C-456C-86C7-C3C437854117}"/>
          </ac:spMkLst>
        </pc:spChg>
        <pc:spChg chg="mod">
          <ac:chgData name="ゲスト ユーザー" userId="" providerId="Windows Live" clId="Web-{7E8FDDAC-954A-49FC-B9FA-A378ACD303EF}" dt="2021-04-03T03:31:28.652" v="336" actId="20577"/>
          <ac:spMkLst>
            <pc:docMk/>
            <pc:sldMk cId="3960506076" sldId="382"/>
            <ac:spMk id="4" creationId="{83B0A878-393B-46A3-903D-A7B604038F61}"/>
          </ac:spMkLst>
        </pc:spChg>
        <pc:spChg chg="add mod">
          <ac:chgData name="ゲスト ユーザー" userId="" providerId="Windows Live" clId="Web-{7E8FDDAC-954A-49FC-B9FA-A378ACD303EF}" dt="2021-04-03T03:31:41.528" v="339" actId="1076"/>
          <ac:spMkLst>
            <pc:docMk/>
            <pc:sldMk cId="3960506076" sldId="382"/>
            <ac:spMk id="6" creationId="{BB2C8A1D-0C39-4F3E-BE5D-A6575E703A7F}"/>
          </ac:spMkLst>
        </pc:spChg>
        <pc:spChg chg="add mod">
          <ac:chgData name="ゲスト ユーザー" userId="" providerId="Windows Live" clId="Web-{7E8FDDAC-954A-49FC-B9FA-A378ACD303EF}" dt="2021-04-03T03:31:49.684" v="341" actId="1076"/>
          <ac:spMkLst>
            <pc:docMk/>
            <pc:sldMk cId="3960506076" sldId="382"/>
            <ac:spMk id="10" creationId="{0EDA4FDD-0323-407F-B619-731118530877}"/>
          </ac:spMkLst>
        </pc:spChg>
        <pc:spChg chg="add mod">
          <ac:chgData name="ゲスト ユーザー" userId="" providerId="Windows Live" clId="Web-{7E8FDDAC-954A-49FC-B9FA-A378ACD303EF}" dt="2021-04-03T03:31:54.278" v="343" actId="1076"/>
          <ac:spMkLst>
            <pc:docMk/>
            <pc:sldMk cId="3960506076" sldId="382"/>
            <ac:spMk id="11" creationId="{DFDB0424-ADCB-493F-BF1F-688A3E4924F6}"/>
          </ac:spMkLst>
        </pc:spChg>
        <pc:spChg chg="add mod">
          <ac:chgData name="ゲスト ユーザー" userId="" providerId="Windows Live" clId="Web-{7E8FDDAC-954A-49FC-B9FA-A378ACD303EF}" dt="2021-04-03T03:31:35.403" v="338" actId="1076"/>
          <ac:spMkLst>
            <pc:docMk/>
            <pc:sldMk cId="3960506076" sldId="382"/>
            <ac:spMk id="12" creationId="{DD8F6725-AEFF-433E-BA5F-967D2D5E8DD5}"/>
          </ac:spMkLst>
        </pc:spChg>
      </pc:sldChg>
      <pc:sldChg chg="addSp modSp">
        <pc:chgData name="ゲスト ユーザー" userId="" providerId="Windows Live" clId="Web-{7E8FDDAC-954A-49FC-B9FA-A378ACD303EF}" dt="2021-04-03T01:57:10.679" v="207" actId="1076"/>
        <pc:sldMkLst>
          <pc:docMk/>
          <pc:sldMk cId="1458330479" sldId="383"/>
        </pc:sldMkLst>
        <pc:spChg chg="add mod">
          <ac:chgData name="ゲスト ユーザー" userId="" providerId="Windows Live" clId="Web-{7E8FDDAC-954A-49FC-B9FA-A378ACD303EF}" dt="2021-04-03T01:56:32.679" v="196" actId="1076"/>
          <ac:spMkLst>
            <pc:docMk/>
            <pc:sldMk cId="1458330479" sldId="383"/>
            <ac:spMk id="2" creationId="{50DF4A21-97F2-4D58-A2FF-2CA0D38217E5}"/>
          </ac:spMkLst>
        </pc:spChg>
        <pc:spChg chg="mod">
          <ac:chgData name="ゲスト ユーザー" userId="" providerId="Windows Live" clId="Web-{7E8FDDAC-954A-49FC-B9FA-A378ACD303EF}" dt="2021-04-03T01:54:59.067" v="191" actId="20577"/>
          <ac:spMkLst>
            <pc:docMk/>
            <pc:sldMk cId="1458330479" sldId="383"/>
            <ac:spMk id="3" creationId="{3CB21E07-D58C-456C-86C7-C3C437854117}"/>
          </ac:spMkLst>
        </pc:spChg>
        <pc:spChg chg="add mod">
          <ac:chgData name="ゲスト ユーザー" userId="" providerId="Windows Live" clId="Web-{7E8FDDAC-954A-49FC-B9FA-A378ACD303EF}" dt="2021-04-03T01:56:48.913" v="201" actId="1076"/>
          <ac:spMkLst>
            <pc:docMk/>
            <pc:sldMk cId="1458330479" sldId="383"/>
            <ac:spMk id="8" creationId="{56708A5D-A6D2-4909-AD9B-F463C7D3790D}"/>
          </ac:spMkLst>
        </pc:spChg>
        <pc:spChg chg="add mod">
          <ac:chgData name="ゲスト ユーザー" userId="" providerId="Windows Live" clId="Web-{7E8FDDAC-954A-49FC-B9FA-A378ACD303EF}" dt="2021-04-03T01:57:02.257" v="205" actId="20577"/>
          <ac:spMkLst>
            <pc:docMk/>
            <pc:sldMk cId="1458330479" sldId="383"/>
            <ac:spMk id="9" creationId="{D428B4B3-D9F7-4CB6-A725-EF8485B0153A}"/>
          </ac:spMkLst>
        </pc:spChg>
        <pc:spChg chg="add mod">
          <ac:chgData name="ゲスト ユーザー" userId="" providerId="Windows Live" clId="Web-{7E8FDDAC-954A-49FC-B9FA-A378ACD303EF}" dt="2021-04-03T01:57:10.679" v="207" actId="1076"/>
          <ac:spMkLst>
            <pc:docMk/>
            <pc:sldMk cId="1458330479" sldId="383"/>
            <ac:spMk id="10" creationId="{D40DB284-0ABA-460B-AD07-95C614883071}"/>
          </ac:spMkLst>
        </pc:spChg>
      </pc:sldChg>
      <pc:sldChg chg="addSp modSp">
        <pc:chgData name="ゲスト ユーザー" userId="" providerId="Windows Live" clId="Web-{7E8FDDAC-954A-49FC-B9FA-A378ACD303EF}" dt="2021-04-03T03:37:46.489" v="437" actId="20577"/>
        <pc:sldMkLst>
          <pc:docMk/>
          <pc:sldMk cId="2825057280" sldId="384"/>
        </pc:sldMkLst>
        <pc:spChg chg="mod">
          <ac:chgData name="ゲスト ユーザー" userId="" providerId="Windows Live" clId="Web-{7E8FDDAC-954A-49FC-B9FA-A378ACD303EF}" dt="2021-04-03T02:43:06.386" v="221" actId="20577"/>
          <ac:spMkLst>
            <pc:docMk/>
            <pc:sldMk cId="2825057280" sldId="384"/>
            <ac:spMk id="3" creationId="{3CB21E07-D58C-456C-86C7-C3C437854117}"/>
          </ac:spMkLst>
        </pc:spChg>
        <pc:spChg chg="add mod">
          <ac:chgData name="ゲスト ユーザー" userId="" providerId="Windows Live" clId="Web-{7E8FDDAC-954A-49FC-B9FA-A378ACD303EF}" dt="2021-04-03T02:43:35.386" v="224" actId="1076"/>
          <ac:spMkLst>
            <pc:docMk/>
            <pc:sldMk cId="2825057280" sldId="384"/>
            <ac:spMk id="5" creationId="{4FB28D23-E149-40F8-AF67-F6B2A67CBC1B}"/>
          </ac:spMkLst>
        </pc:spChg>
        <pc:spChg chg="mod">
          <ac:chgData name="ゲスト ユーザー" userId="" providerId="Windows Live" clId="Web-{7E8FDDAC-954A-49FC-B9FA-A378ACD303EF}" dt="2021-04-03T03:37:46.489" v="437" actId="20577"/>
          <ac:spMkLst>
            <pc:docMk/>
            <pc:sldMk cId="2825057280" sldId="384"/>
            <ac:spMk id="7" creationId="{C7256FD4-52DD-4890-960E-383CB3076138}"/>
          </ac:spMkLst>
        </pc:spChg>
        <pc:spChg chg="add mod">
          <ac:chgData name="ゲスト ユーザー" userId="" providerId="Windows Live" clId="Web-{7E8FDDAC-954A-49FC-B9FA-A378ACD303EF}" dt="2021-04-03T02:43:40.402" v="226" actId="1076"/>
          <ac:spMkLst>
            <pc:docMk/>
            <pc:sldMk cId="2825057280" sldId="384"/>
            <ac:spMk id="10" creationId="{B9E73D59-6D73-4F99-8DF3-DE420C96F9A9}"/>
          </ac:spMkLst>
        </pc:spChg>
        <pc:spChg chg="add mod">
          <ac:chgData name="ゲスト ユーザー" userId="" providerId="Windows Live" clId="Web-{7E8FDDAC-954A-49FC-B9FA-A378ACD303EF}" dt="2021-04-03T02:43:47.855" v="228" actId="1076"/>
          <ac:spMkLst>
            <pc:docMk/>
            <pc:sldMk cId="2825057280" sldId="384"/>
            <ac:spMk id="11" creationId="{AFB272F1-F68A-4783-B1C7-E957EC3BECE4}"/>
          </ac:spMkLst>
        </pc:spChg>
        <pc:spChg chg="add mod">
          <ac:chgData name="ゲスト ユーザー" userId="" providerId="Windows Live" clId="Web-{7E8FDDAC-954A-49FC-B9FA-A378ACD303EF}" dt="2021-04-03T03:37:32.958" v="432" actId="1076"/>
          <ac:spMkLst>
            <pc:docMk/>
            <pc:sldMk cId="2825057280" sldId="384"/>
            <ac:spMk id="12" creationId="{24EA2DFC-A428-4B8B-B83C-D41AC520E7D3}"/>
          </ac:spMkLst>
        </pc:spChg>
        <pc:spChg chg="add mod">
          <ac:chgData name="ゲスト ユーザー" userId="" providerId="Windows Live" clId="Web-{7E8FDDAC-954A-49FC-B9FA-A378ACD303EF}" dt="2021-04-03T02:44:14.027" v="235" actId="20577"/>
          <ac:spMkLst>
            <pc:docMk/>
            <pc:sldMk cId="2825057280" sldId="384"/>
            <ac:spMk id="13" creationId="{C35591A7-EBD0-4B05-8391-042C1774FDDB}"/>
          </ac:spMkLst>
        </pc:spChg>
        <pc:spChg chg="add mod">
          <ac:chgData name="ゲスト ユーザー" userId="" providerId="Windows Live" clId="Web-{7E8FDDAC-954A-49FC-B9FA-A378ACD303EF}" dt="2021-04-03T03:37:34.989" v="433" actId="1076"/>
          <ac:spMkLst>
            <pc:docMk/>
            <pc:sldMk cId="2825057280" sldId="384"/>
            <ac:spMk id="14" creationId="{D39A1172-E260-44B4-8152-537575FDFB0C}"/>
          </ac:spMkLst>
        </pc:spChg>
      </pc:sldChg>
      <pc:sldChg chg="addSp modSp">
        <pc:chgData name="ゲスト ユーザー" userId="" providerId="Windows Live" clId="Web-{7E8FDDAC-954A-49FC-B9FA-A378ACD303EF}" dt="2021-04-03T01:58:21.493" v="219" actId="1076"/>
        <pc:sldMkLst>
          <pc:docMk/>
          <pc:sldMk cId="2882285039" sldId="385"/>
        </pc:sldMkLst>
        <pc:spChg chg="add mod">
          <ac:chgData name="ゲスト ユーザー" userId="" providerId="Windows Live" clId="Web-{7E8FDDAC-954A-49FC-B9FA-A378ACD303EF}" dt="2021-04-03T01:58:07.962" v="213" actId="1076"/>
          <ac:spMkLst>
            <pc:docMk/>
            <pc:sldMk cId="2882285039" sldId="385"/>
            <ac:spMk id="2" creationId="{C66F5A6E-9BCC-4ADC-BB9F-43C61EE98D84}"/>
          </ac:spMkLst>
        </pc:spChg>
        <pc:spChg chg="mod">
          <ac:chgData name="ゲスト ユーザー" userId="" providerId="Windows Live" clId="Web-{7E8FDDAC-954A-49FC-B9FA-A378ACD303EF}" dt="2021-04-03T01:57:48.868" v="211" actId="20577"/>
          <ac:spMkLst>
            <pc:docMk/>
            <pc:sldMk cId="2882285039" sldId="385"/>
            <ac:spMk id="3" creationId="{3CB21E07-D58C-456C-86C7-C3C437854117}"/>
          </ac:spMkLst>
        </pc:spChg>
        <pc:spChg chg="add mod">
          <ac:chgData name="ゲスト ユーザー" userId="" providerId="Windows Live" clId="Web-{7E8FDDAC-954A-49FC-B9FA-A378ACD303EF}" dt="2021-04-03T01:58:21.493" v="219" actId="1076"/>
          <ac:spMkLst>
            <pc:docMk/>
            <pc:sldMk cId="2882285039" sldId="385"/>
            <ac:spMk id="8" creationId="{99637FB7-EE23-4856-B20C-8BE27AB721CC}"/>
          </ac:spMkLst>
        </pc:spChg>
      </pc:sldChg>
      <pc:sldChg chg="addSp modSp">
        <pc:chgData name="ゲスト ユーザー" userId="" providerId="Windows Live" clId="Web-{7E8FDDAC-954A-49FC-B9FA-A378ACD303EF}" dt="2021-04-03T02:46:37.905" v="271" actId="1076"/>
        <pc:sldMkLst>
          <pc:docMk/>
          <pc:sldMk cId="1763923060" sldId="386"/>
        </pc:sldMkLst>
        <pc:spChg chg="mod">
          <ac:chgData name="ゲスト ユーザー" userId="" providerId="Windows Live" clId="Web-{7E8FDDAC-954A-49FC-B9FA-A378ACD303EF}" dt="2021-04-03T02:45:41.185" v="256" actId="20577"/>
          <ac:spMkLst>
            <pc:docMk/>
            <pc:sldMk cId="1763923060" sldId="386"/>
            <ac:spMk id="3" creationId="{3CB21E07-D58C-456C-86C7-C3C437854117}"/>
          </ac:spMkLst>
        </pc:spChg>
        <pc:spChg chg="add mod">
          <ac:chgData name="ゲスト ユーザー" userId="" providerId="Windows Live" clId="Web-{7E8FDDAC-954A-49FC-B9FA-A378ACD303EF}" dt="2021-04-03T02:46:02.217" v="261" actId="20577"/>
          <ac:spMkLst>
            <pc:docMk/>
            <pc:sldMk cId="1763923060" sldId="386"/>
            <ac:spMk id="5" creationId="{C854ED50-C39F-4D1C-B1CB-214C9F2CAE30}"/>
          </ac:spMkLst>
        </pc:spChg>
        <pc:spChg chg="add mod">
          <ac:chgData name="ゲスト ユーザー" userId="" providerId="Windows Live" clId="Web-{7E8FDDAC-954A-49FC-B9FA-A378ACD303EF}" dt="2021-04-03T02:46:18.483" v="267" actId="1076"/>
          <ac:spMkLst>
            <pc:docMk/>
            <pc:sldMk cId="1763923060" sldId="386"/>
            <ac:spMk id="12" creationId="{E1BFC931-6C76-43B9-BBA2-B3197D544B28}"/>
          </ac:spMkLst>
        </pc:spChg>
        <pc:spChg chg="add mod">
          <ac:chgData name="ゲスト ユーザー" userId="" providerId="Windows Live" clId="Web-{7E8FDDAC-954A-49FC-B9FA-A378ACD303EF}" dt="2021-04-03T02:46:37.905" v="271" actId="1076"/>
          <ac:spMkLst>
            <pc:docMk/>
            <pc:sldMk cId="1763923060" sldId="386"/>
            <ac:spMk id="13" creationId="{5B7C8FC6-8A56-4740-9060-9D5A111B9201}"/>
          </ac:spMkLst>
        </pc:spChg>
      </pc:sldChg>
      <pc:sldChg chg="addSp modSp">
        <pc:chgData name="ゲスト ユーザー" userId="" providerId="Windows Live" clId="Web-{7E8FDDAC-954A-49FC-B9FA-A378ACD303EF}" dt="2021-04-03T03:36:11.019" v="423" actId="1076"/>
        <pc:sldMkLst>
          <pc:docMk/>
          <pc:sldMk cId="2804857496" sldId="387"/>
        </pc:sldMkLst>
        <pc:spChg chg="mod">
          <ac:chgData name="ゲスト ユーザー" userId="" providerId="Windows Live" clId="Web-{7E8FDDAC-954A-49FC-B9FA-A378ACD303EF}" dt="2021-04-03T03:34:23.361" v="385" actId="20577"/>
          <ac:spMkLst>
            <pc:docMk/>
            <pc:sldMk cId="2804857496" sldId="387"/>
            <ac:spMk id="3" creationId="{3CB21E07-D58C-456C-86C7-C3C437854117}"/>
          </ac:spMkLst>
        </pc:spChg>
        <pc:spChg chg="mod">
          <ac:chgData name="ゲスト ユーザー" userId="" providerId="Windows Live" clId="Web-{7E8FDDAC-954A-49FC-B9FA-A378ACD303EF}" dt="2021-04-03T03:33:48.235" v="377" actId="20577"/>
          <ac:spMkLst>
            <pc:docMk/>
            <pc:sldMk cId="2804857496" sldId="387"/>
            <ac:spMk id="4" creationId="{83B0A878-393B-46A3-903D-A7B604038F61}"/>
          </ac:spMkLst>
        </pc:spChg>
        <pc:spChg chg="add mod">
          <ac:chgData name="ゲスト ユーザー" userId="" providerId="Windows Live" clId="Web-{7E8FDDAC-954A-49FC-B9FA-A378ACD303EF}" dt="2021-04-03T03:32:02.637" v="344" actId="1076"/>
          <ac:spMkLst>
            <pc:docMk/>
            <pc:sldMk cId="2804857496" sldId="387"/>
            <ac:spMk id="6" creationId="{26757D5F-660D-4672-949C-C635F75FF950}"/>
          </ac:spMkLst>
        </pc:spChg>
        <pc:spChg chg="add mod">
          <ac:chgData name="ゲスト ユーザー" userId="" providerId="Windows Live" clId="Web-{7E8FDDAC-954A-49FC-B9FA-A378ACD303EF}" dt="2021-04-03T03:32:28.138" v="353" actId="1076"/>
          <ac:spMkLst>
            <pc:docMk/>
            <pc:sldMk cId="2804857496" sldId="387"/>
            <ac:spMk id="12" creationId="{939C7DB7-287C-408F-8A22-9A5E979C8EBC}"/>
          </ac:spMkLst>
        </pc:spChg>
        <pc:spChg chg="add mod">
          <ac:chgData name="ゲスト ユーザー" userId="" providerId="Windows Live" clId="Web-{7E8FDDAC-954A-49FC-B9FA-A378ACD303EF}" dt="2021-04-03T03:32:51.263" v="361" actId="1076"/>
          <ac:spMkLst>
            <pc:docMk/>
            <pc:sldMk cId="2804857496" sldId="387"/>
            <ac:spMk id="13" creationId="{780FC35B-9E49-4A83-9AEA-BA63C832B33A}"/>
          </ac:spMkLst>
        </pc:spChg>
        <pc:spChg chg="add mod">
          <ac:chgData name="ゲスト ユーザー" userId="" providerId="Windows Live" clId="Web-{7E8FDDAC-954A-49FC-B9FA-A378ACD303EF}" dt="2021-04-03T03:33:02.201" v="365" actId="1076"/>
          <ac:spMkLst>
            <pc:docMk/>
            <pc:sldMk cId="2804857496" sldId="387"/>
            <ac:spMk id="14" creationId="{9C607A8C-E683-4556-9556-091E6408C79F}"/>
          </ac:spMkLst>
        </pc:spChg>
        <pc:spChg chg="add mod">
          <ac:chgData name="ゲスト ユーザー" userId="" providerId="Windows Live" clId="Web-{7E8FDDAC-954A-49FC-B9FA-A378ACD303EF}" dt="2021-04-03T03:33:17.279" v="370" actId="1076"/>
          <ac:spMkLst>
            <pc:docMk/>
            <pc:sldMk cId="2804857496" sldId="387"/>
            <ac:spMk id="15" creationId="{41AA4B2B-EC5D-4037-B959-789B7BB52197}"/>
          </ac:spMkLst>
        </pc:spChg>
        <pc:spChg chg="add mod">
          <ac:chgData name="ゲスト ユーザー" userId="" providerId="Windows Live" clId="Web-{7E8FDDAC-954A-49FC-B9FA-A378ACD303EF}" dt="2021-04-03T03:33:25.092" v="372" actId="1076"/>
          <ac:spMkLst>
            <pc:docMk/>
            <pc:sldMk cId="2804857496" sldId="387"/>
            <ac:spMk id="16" creationId="{A6294E61-736A-4791-96EB-11EF7582795C}"/>
          </ac:spMkLst>
        </pc:spChg>
        <pc:spChg chg="add mod">
          <ac:chgData name="ゲスト ユーザー" userId="" providerId="Windows Live" clId="Web-{7E8FDDAC-954A-49FC-B9FA-A378ACD303EF}" dt="2021-04-03T03:33:30.498" v="374" actId="1076"/>
          <ac:spMkLst>
            <pc:docMk/>
            <pc:sldMk cId="2804857496" sldId="387"/>
            <ac:spMk id="17" creationId="{C8E4FE72-CF4C-4F71-AF50-E2B81680C97C}"/>
          </ac:spMkLst>
        </pc:spChg>
        <pc:spChg chg="add mod">
          <ac:chgData name="ゲスト ユーザー" userId="" providerId="Windows Live" clId="Web-{7E8FDDAC-954A-49FC-B9FA-A378ACD303EF}" dt="2021-04-03T03:34:00.423" v="380" actId="20577"/>
          <ac:spMkLst>
            <pc:docMk/>
            <pc:sldMk cId="2804857496" sldId="387"/>
            <ac:spMk id="18" creationId="{4BACB9B8-9C1D-400E-8F42-C09E385525C1}"/>
          </ac:spMkLst>
        </pc:spChg>
        <pc:spChg chg="add mod">
          <ac:chgData name="ゲスト ユーザー" userId="" providerId="Windows Live" clId="Web-{7E8FDDAC-954A-49FC-B9FA-A378ACD303EF}" dt="2021-04-03T03:34:33.501" v="387" actId="1076"/>
          <ac:spMkLst>
            <pc:docMk/>
            <pc:sldMk cId="2804857496" sldId="387"/>
            <ac:spMk id="19" creationId="{81EAF527-01C0-4FC6-A09D-CEDD9DD85EC9}"/>
          </ac:spMkLst>
        </pc:spChg>
        <pc:spChg chg="add mod">
          <ac:chgData name="ゲスト ユーザー" userId="" providerId="Windows Live" clId="Web-{7E8FDDAC-954A-49FC-B9FA-A378ACD303EF}" dt="2021-04-03T03:34:39.314" v="389" actId="1076"/>
          <ac:spMkLst>
            <pc:docMk/>
            <pc:sldMk cId="2804857496" sldId="387"/>
            <ac:spMk id="20" creationId="{C03452D8-3699-49A6-BFC5-CC4770F44D56}"/>
          </ac:spMkLst>
        </pc:spChg>
        <pc:spChg chg="add mod">
          <ac:chgData name="ゲスト ユーザー" userId="" providerId="Windows Live" clId="Web-{7E8FDDAC-954A-49FC-B9FA-A378ACD303EF}" dt="2021-04-03T03:34:59.642" v="397" actId="1076"/>
          <ac:spMkLst>
            <pc:docMk/>
            <pc:sldMk cId="2804857496" sldId="387"/>
            <ac:spMk id="21" creationId="{F26EF7DB-D965-48ED-B41F-B12BF5CCC358}"/>
          </ac:spMkLst>
        </pc:spChg>
        <pc:spChg chg="add mod">
          <ac:chgData name="ゲスト ユーザー" userId="" providerId="Windows Live" clId="Web-{7E8FDDAC-954A-49FC-B9FA-A378ACD303EF}" dt="2021-04-03T03:35:50.471" v="414" actId="1076"/>
          <ac:spMkLst>
            <pc:docMk/>
            <pc:sldMk cId="2804857496" sldId="387"/>
            <ac:spMk id="22" creationId="{D3039037-2983-449B-9A72-99E285723306}"/>
          </ac:spMkLst>
        </pc:spChg>
        <pc:spChg chg="add mod">
          <ac:chgData name="ゲスト ユーザー" userId="" providerId="Windows Live" clId="Web-{7E8FDDAC-954A-49FC-B9FA-A378ACD303EF}" dt="2021-04-03T03:35:18.893" v="404" actId="20577"/>
          <ac:spMkLst>
            <pc:docMk/>
            <pc:sldMk cId="2804857496" sldId="387"/>
            <ac:spMk id="23" creationId="{3E6A2DF6-FAF3-493A-81F3-47FF3AB6CB8F}"/>
          </ac:spMkLst>
        </pc:spChg>
        <pc:spChg chg="add mod">
          <ac:chgData name="ゲスト ユーザー" userId="" providerId="Windows Live" clId="Web-{7E8FDDAC-954A-49FC-B9FA-A378ACD303EF}" dt="2021-04-03T03:35:47.206" v="413" actId="1076"/>
          <ac:spMkLst>
            <pc:docMk/>
            <pc:sldMk cId="2804857496" sldId="387"/>
            <ac:spMk id="24" creationId="{8C5D3AD2-5618-470D-A937-B1B200BE0D4E}"/>
          </ac:spMkLst>
        </pc:spChg>
        <pc:spChg chg="add mod">
          <ac:chgData name="ゲスト ユーザー" userId="" providerId="Windows Live" clId="Web-{7E8FDDAC-954A-49FC-B9FA-A378ACD303EF}" dt="2021-04-03T03:36:11.019" v="423" actId="1076"/>
          <ac:spMkLst>
            <pc:docMk/>
            <pc:sldMk cId="2804857496" sldId="387"/>
            <ac:spMk id="25" creationId="{6C360632-5E2F-4418-ADE7-EE79A9F3BAC0}"/>
          </ac:spMkLst>
        </pc:spChg>
        <pc:picChg chg="mod">
          <ac:chgData name="ゲスト ユーザー" userId="" providerId="Windows Live" clId="Web-{7E8FDDAC-954A-49FC-B9FA-A378ACD303EF}" dt="2021-04-03T02:47:06.140" v="276" actId="1076"/>
          <ac:picMkLst>
            <pc:docMk/>
            <pc:sldMk cId="2804857496" sldId="387"/>
            <ac:picMk id="2" creationId="{D1AB2A08-D781-4CAE-98EC-39746D9F1FFA}"/>
          </ac:picMkLst>
        </pc:picChg>
      </pc:sldChg>
      <pc:sldChg chg="addSp modSp">
        <pc:chgData name="ゲスト ユーザー" userId="" providerId="Windows Live" clId="Web-{7E8FDDAC-954A-49FC-B9FA-A378ACD303EF}" dt="2021-04-03T03:38:09.536" v="439" actId="1076"/>
        <pc:sldMkLst>
          <pc:docMk/>
          <pc:sldMk cId="2958665779" sldId="388"/>
        </pc:sldMkLst>
        <pc:spChg chg="mod">
          <ac:chgData name="ゲスト ユーザー" userId="" providerId="Windows Live" clId="Web-{7E8FDDAC-954A-49FC-B9FA-A378ACD303EF}" dt="2021-04-03T03:36:31.363" v="424" actId="20577"/>
          <ac:spMkLst>
            <pc:docMk/>
            <pc:sldMk cId="2958665779" sldId="388"/>
            <ac:spMk id="3" creationId="{3CB21E07-D58C-456C-86C7-C3C437854117}"/>
          </ac:spMkLst>
        </pc:spChg>
        <pc:spChg chg="mod">
          <ac:chgData name="ゲスト ユーザー" userId="" providerId="Windows Live" clId="Web-{7E8FDDAC-954A-49FC-B9FA-A378ACD303EF}" dt="2021-04-03T03:36:37.347" v="426" actId="20577"/>
          <ac:spMkLst>
            <pc:docMk/>
            <pc:sldMk cId="2958665779" sldId="388"/>
            <ac:spMk id="4" creationId="{83B0A878-393B-46A3-903D-A7B604038F61}"/>
          </ac:spMkLst>
        </pc:spChg>
        <pc:spChg chg="add mod">
          <ac:chgData name="ゲスト ユーザー" userId="" providerId="Windows Live" clId="Web-{7E8FDDAC-954A-49FC-B9FA-A378ACD303EF}" dt="2021-04-03T03:38:09.536" v="439" actId="1076"/>
          <ac:spMkLst>
            <pc:docMk/>
            <pc:sldMk cId="2958665779" sldId="388"/>
            <ac:spMk id="6" creationId="{7D7D4829-0F5F-4043-99BB-7B7D0D80419F}"/>
          </ac:spMkLst>
        </pc:spChg>
      </pc:sldChg>
      <pc:sldChg chg="addSp delSp modSp">
        <pc:chgData name="ゲスト ユーザー" userId="" providerId="Windows Live" clId="Web-{7E8FDDAC-954A-49FC-B9FA-A378ACD303EF}" dt="2021-04-03T01:30:44.617" v="75" actId="1076"/>
        <pc:sldMkLst>
          <pc:docMk/>
          <pc:sldMk cId="1822278021" sldId="408"/>
        </pc:sldMkLst>
        <pc:spChg chg="add mod">
          <ac:chgData name="ゲスト ユーザー" userId="" providerId="Windows Live" clId="Web-{7E8FDDAC-954A-49FC-B9FA-A378ACD303EF}" dt="2021-04-03T01:10:38.863" v="8" actId="20577"/>
          <ac:spMkLst>
            <pc:docMk/>
            <pc:sldMk cId="1822278021" sldId="408"/>
            <ac:spMk id="5" creationId="{6CF1E0A6-0D62-4CF5-BBAF-CFCF23707A0B}"/>
          </ac:spMkLst>
        </pc:spChg>
        <pc:spChg chg="mod">
          <ac:chgData name="ゲスト ユーザー" userId="" providerId="Windows Live" clId="Web-{7E8FDDAC-954A-49FC-B9FA-A378ACD303EF}" dt="2021-04-03T01:14:50.759" v="60" actId="20577"/>
          <ac:spMkLst>
            <pc:docMk/>
            <pc:sldMk cId="1822278021" sldId="408"/>
            <ac:spMk id="7" creationId="{FA6A6665-EE60-4C38-9008-14CF39E9E9C4}"/>
          </ac:spMkLst>
        </pc:spChg>
        <pc:spChg chg="add mod">
          <ac:chgData name="ゲスト ユーザー" userId="" providerId="Windows Live" clId="Web-{7E8FDDAC-954A-49FC-B9FA-A378ACD303EF}" dt="2021-04-03T01:30:44.617" v="75" actId="1076"/>
          <ac:spMkLst>
            <pc:docMk/>
            <pc:sldMk cId="1822278021" sldId="408"/>
            <ac:spMk id="9" creationId="{8C9C1F8A-3557-4D2A-8BA6-DF6A103D733D}"/>
          </ac:spMkLst>
        </pc:spChg>
        <pc:spChg chg="add mod">
          <ac:chgData name="ゲスト ユーザー" userId="" providerId="Windows Live" clId="Web-{7E8FDDAC-954A-49FC-B9FA-A378ACD303EF}" dt="2021-04-03T01:11:30.442" v="14" actId="1076"/>
          <ac:spMkLst>
            <pc:docMk/>
            <pc:sldMk cId="1822278021" sldId="408"/>
            <ac:spMk id="13" creationId="{A58D03B0-E216-4B88-AF4B-516CA3DAD2A2}"/>
          </ac:spMkLst>
        </pc:spChg>
        <pc:spChg chg="add mod">
          <ac:chgData name="ゲスト ユーザー" userId="" providerId="Windows Live" clId="Web-{7E8FDDAC-954A-49FC-B9FA-A378ACD303EF}" dt="2021-04-03T01:12:17.365" v="27" actId="1076"/>
          <ac:spMkLst>
            <pc:docMk/>
            <pc:sldMk cId="1822278021" sldId="408"/>
            <ac:spMk id="14" creationId="{802B2B79-3AEE-4F37-B376-FCB5FC633A22}"/>
          </ac:spMkLst>
        </pc:spChg>
        <pc:spChg chg="add mod">
          <ac:chgData name="ゲスト ユーザー" userId="" providerId="Windows Live" clId="Web-{7E8FDDAC-954A-49FC-B9FA-A378ACD303EF}" dt="2021-04-03T01:12:36.428" v="36" actId="1076"/>
          <ac:spMkLst>
            <pc:docMk/>
            <pc:sldMk cId="1822278021" sldId="408"/>
            <ac:spMk id="15" creationId="{A5A27525-DDC6-40A6-8D3A-67EF43F4B412}"/>
          </ac:spMkLst>
        </pc:spChg>
        <pc:spChg chg="add mod">
          <ac:chgData name="ゲスト ユーザー" userId="" providerId="Windows Live" clId="Web-{7E8FDDAC-954A-49FC-B9FA-A378ACD303EF}" dt="2021-04-03T01:12:51.975" v="41" actId="1076"/>
          <ac:spMkLst>
            <pc:docMk/>
            <pc:sldMk cId="1822278021" sldId="408"/>
            <ac:spMk id="16" creationId="{276DE9AA-BDC4-447C-A5F1-69AFF2DA382A}"/>
          </ac:spMkLst>
        </pc:spChg>
        <pc:spChg chg="add del mod">
          <ac:chgData name="ゲスト ユーザー" userId="" providerId="Windows Live" clId="Web-{7E8FDDAC-954A-49FC-B9FA-A378ACD303EF}" dt="2021-04-03T01:14:47.665" v="58"/>
          <ac:spMkLst>
            <pc:docMk/>
            <pc:sldMk cId="1822278021" sldId="408"/>
            <ac:spMk id="17" creationId="{A78207F3-EB2A-4477-853B-9C387F734955}"/>
          </ac:spMkLst>
        </pc:spChg>
        <pc:spChg chg="mod">
          <ac:chgData name="ゲスト ユーザー" userId="" providerId="Windows Live" clId="Web-{7E8FDDAC-954A-49FC-B9FA-A378ACD303EF}" dt="2021-04-03T01:15:05.790" v="64" actId="20577"/>
          <ac:spMkLst>
            <pc:docMk/>
            <pc:sldMk cId="1822278021" sldId="408"/>
            <ac:spMk id="18" creationId="{584916C0-05F5-4FF2-855F-97664AF63460}"/>
          </ac:spMkLst>
        </pc:spChg>
        <pc:spChg chg="add del mod">
          <ac:chgData name="ゲスト ユーザー" userId="" providerId="Windows Live" clId="Web-{7E8FDDAC-954A-49FC-B9FA-A378ACD303EF}" dt="2021-04-03T01:14:46.384" v="57"/>
          <ac:spMkLst>
            <pc:docMk/>
            <pc:sldMk cId="1822278021" sldId="408"/>
            <ac:spMk id="19" creationId="{C927672F-362F-45DD-ABCE-C5A0001C34E6}"/>
          </ac:spMkLst>
        </pc:spChg>
        <pc:spChg chg="add mod">
          <ac:chgData name="ゲスト ユーザー" userId="" providerId="Windows Live" clId="Web-{7E8FDDAC-954A-49FC-B9FA-A378ACD303EF}" dt="2021-04-03T01:15:12.415" v="65" actId="1076"/>
          <ac:spMkLst>
            <pc:docMk/>
            <pc:sldMk cId="1822278021" sldId="408"/>
            <ac:spMk id="20" creationId="{BC29AAE9-4F78-4BCA-9394-A21677EBF746}"/>
          </ac:spMkLst>
        </pc:spChg>
        <pc:spChg chg="add mod">
          <ac:chgData name="ゲスト ユーザー" userId="" providerId="Windows Live" clId="Web-{7E8FDDAC-954A-49FC-B9FA-A378ACD303EF}" dt="2021-04-03T01:30:25.257" v="72" actId="1076"/>
          <ac:spMkLst>
            <pc:docMk/>
            <pc:sldMk cId="1822278021" sldId="408"/>
            <ac:spMk id="21" creationId="{28DAF64B-5F1E-4F70-98E4-EC9BF544AAAC}"/>
          </ac:spMkLst>
        </pc:spChg>
      </pc:sldChg>
      <pc:sldChg chg="addSp delSp modSp">
        <pc:chgData name="ゲスト ユーザー" userId="" providerId="Windows Live" clId="Web-{7E8FDDAC-954A-49FC-B9FA-A378ACD303EF}" dt="2021-04-03T01:30:52.070" v="77" actId="20577"/>
        <pc:sldMkLst>
          <pc:docMk/>
          <pc:sldMk cId="273517797" sldId="409"/>
        </pc:sldMkLst>
        <pc:spChg chg="mod">
          <ac:chgData name="ゲスト ユーザー" userId="" providerId="Windows Live" clId="Web-{7E8FDDAC-954A-49FC-B9FA-A378ACD303EF}" dt="2021-04-03T01:30:52.070" v="77" actId="20577"/>
          <ac:spMkLst>
            <pc:docMk/>
            <pc:sldMk cId="273517797" sldId="409"/>
            <ac:spMk id="4" creationId="{83B0A878-393B-46A3-903D-A7B604038F61}"/>
          </ac:spMkLst>
        </pc:spChg>
        <pc:spChg chg="add del mod">
          <ac:chgData name="ゲスト ユーザー" userId="" providerId="Windows Live" clId="Web-{7E8FDDAC-954A-49FC-B9FA-A378ACD303EF}" dt="2021-04-03T01:19:41.628" v="68"/>
          <ac:spMkLst>
            <pc:docMk/>
            <pc:sldMk cId="273517797" sldId="409"/>
            <ac:spMk id="6" creationId="{B7EC3B82-964B-4172-BDAE-4B2BE4F2E273}"/>
          </ac:spMkLst>
        </pc:spChg>
      </pc:sldChg>
      <pc:sldChg chg="addSp delSp modSp">
        <pc:chgData name="ゲスト ユーザー" userId="" providerId="Windows Live" clId="Web-{7E8FDDAC-954A-49FC-B9FA-A378ACD303EF}" dt="2021-04-03T01:48:00.184" v="115"/>
        <pc:sldMkLst>
          <pc:docMk/>
          <pc:sldMk cId="143333621" sldId="410"/>
        </pc:sldMkLst>
        <pc:spChg chg="add mod">
          <ac:chgData name="ゲスト ユーザー" userId="" providerId="Windows Live" clId="Web-{7E8FDDAC-954A-49FC-B9FA-A378ACD303EF}" dt="2021-04-03T01:31:38.540" v="83" actId="20577"/>
          <ac:spMkLst>
            <pc:docMk/>
            <pc:sldMk cId="143333621" sldId="410"/>
            <ac:spMk id="5" creationId="{77B76254-24CE-4F7B-BF6E-2E784DC5A3E1}"/>
          </ac:spMkLst>
        </pc:spChg>
        <pc:spChg chg="mod">
          <ac:chgData name="ゲスト ユーザー" userId="" providerId="Windows Live" clId="Web-{7E8FDDAC-954A-49FC-B9FA-A378ACD303EF}" dt="2021-04-03T01:47:37.371" v="113" actId="14100"/>
          <ac:spMkLst>
            <pc:docMk/>
            <pc:sldMk cId="143333621" sldId="410"/>
            <ac:spMk id="11" creationId="{DEF3F547-0043-43CB-BF40-328DC57269CD}"/>
          </ac:spMkLst>
        </pc:spChg>
        <pc:spChg chg="add mod">
          <ac:chgData name="ゲスト ユーザー" userId="" providerId="Windows Live" clId="Web-{7E8FDDAC-954A-49FC-B9FA-A378ACD303EF}" dt="2021-04-03T01:32:29.494" v="87" actId="1076"/>
          <ac:spMkLst>
            <pc:docMk/>
            <pc:sldMk cId="143333621" sldId="410"/>
            <ac:spMk id="15" creationId="{1074EE95-45BD-4A3A-847A-432F0465177A}"/>
          </ac:spMkLst>
        </pc:spChg>
        <pc:spChg chg="add mod">
          <ac:chgData name="ゲスト ユーザー" userId="" providerId="Windows Live" clId="Web-{7E8FDDAC-954A-49FC-B9FA-A378ACD303EF}" dt="2021-04-03T01:32:45.229" v="91" actId="1076"/>
          <ac:spMkLst>
            <pc:docMk/>
            <pc:sldMk cId="143333621" sldId="410"/>
            <ac:spMk id="16" creationId="{30DEBFCF-4D3F-4DE5-A801-3896F3F85161}"/>
          </ac:spMkLst>
        </pc:spChg>
        <pc:spChg chg="add mod">
          <ac:chgData name="ゲスト ユーザー" userId="" providerId="Windows Live" clId="Web-{7E8FDDAC-954A-49FC-B9FA-A378ACD303EF}" dt="2021-04-03T01:33:04.135" v="95" actId="1076"/>
          <ac:spMkLst>
            <pc:docMk/>
            <pc:sldMk cId="143333621" sldId="410"/>
            <ac:spMk id="17" creationId="{3D5554C3-92C6-4A5B-B141-FC9429FE955E}"/>
          </ac:spMkLst>
        </pc:spChg>
        <pc:spChg chg="add mod">
          <ac:chgData name="ゲスト ユーザー" userId="" providerId="Windows Live" clId="Web-{7E8FDDAC-954A-49FC-B9FA-A378ACD303EF}" dt="2021-04-03T01:46:29.979" v="100" actId="1076"/>
          <ac:spMkLst>
            <pc:docMk/>
            <pc:sldMk cId="143333621" sldId="410"/>
            <ac:spMk id="18" creationId="{F89C9E98-C301-4B56-B7AE-00999BBE8BF3}"/>
          </ac:spMkLst>
        </pc:spChg>
        <pc:spChg chg="add mod">
          <ac:chgData name="ゲスト ユーザー" userId="" providerId="Windows Live" clId="Web-{7E8FDDAC-954A-49FC-B9FA-A378ACD303EF}" dt="2021-04-03T01:46:41.354" v="105" actId="20577"/>
          <ac:spMkLst>
            <pc:docMk/>
            <pc:sldMk cId="143333621" sldId="410"/>
            <ac:spMk id="19" creationId="{30D65AD3-4F6E-47B8-B1EA-520E725C53AD}"/>
          </ac:spMkLst>
        </pc:spChg>
        <pc:spChg chg="add mod">
          <ac:chgData name="ゲスト ユーザー" userId="" providerId="Windows Live" clId="Web-{7E8FDDAC-954A-49FC-B9FA-A378ACD303EF}" dt="2021-04-03T01:47:40.512" v="114" actId="1076"/>
          <ac:spMkLst>
            <pc:docMk/>
            <pc:sldMk cId="143333621" sldId="410"/>
            <ac:spMk id="20" creationId="{BF997123-072D-499E-8635-516A444160AA}"/>
          </ac:spMkLst>
        </pc:spChg>
        <pc:spChg chg="add mod">
          <ac:chgData name="ゲスト ユーザー" userId="" providerId="Windows Live" clId="Web-{7E8FDDAC-954A-49FC-B9FA-A378ACD303EF}" dt="2021-04-03T01:47:20.902" v="111"/>
          <ac:spMkLst>
            <pc:docMk/>
            <pc:sldMk cId="143333621" sldId="410"/>
            <ac:spMk id="21" creationId="{AAF205C8-D799-429A-B32F-FC53985F25FC}"/>
          </ac:spMkLst>
        </pc:spChg>
        <pc:picChg chg="del">
          <ac:chgData name="ゲスト ユーザー" userId="" providerId="Windows Live" clId="Web-{7E8FDDAC-954A-49FC-B9FA-A378ACD303EF}" dt="2021-04-03T01:48:00.184" v="115"/>
          <ac:picMkLst>
            <pc:docMk/>
            <pc:sldMk cId="143333621" sldId="410"/>
            <ac:picMk id="8" creationId="{ED3154B6-4347-4A7F-BEE6-093491B188EF}"/>
          </ac:picMkLst>
        </pc:picChg>
      </pc:sldChg>
    </pc:docChg>
  </pc:docChgLst>
  <pc:docChgLst>
    <pc:chgData name="Masaki Suzuki" userId="2c4feb2ed34ad1a7" providerId="Windows Live" clId="Web-{268528BC-9081-495C-8F9F-DF8447A03262}"/>
    <pc:docChg chg="modSld">
      <pc:chgData name="Masaki Suzuki" userId="2c4feb2ed34ad1a7" providerId="Windows Live" clId="Web-{268528BC-9081-495C-8F9F-DF8447A03262}" dt="2021-06-18T02:02:21.065" v="94" actId="1076"/>
      <pc:docMkLst>
        <pc:docMk/>
      </pc:docMkLst>
      <pc:sldChg chg="modSp">
        <pc:chgData name="Masaki Suzuki" userId="2c4feb2ed34ad1a7" providerId="Windows Live" clId="Web-{268528BC-9081-495C-8F9F-DF8447A03262}" dt="2021-06-18T01:49:14.034" v="0" actId="14100"/>
        <pc:sldMkLst>
          <pc:docMk/>
          <pc:sldMk cId="0" sldId="257"/>
        </pc:sldMkLst>
        <pc:spChg chg="mod">
          <ac:chgData name="Masaki Suzuki" userId="2c4feb2ed34ad1a7" providerId="Windows Live" clId="Web-{268528BC-9081-495C-8F9F-DF8447A03262}" dt="2021-06-18T01:49:14.034" v="0" actId="14100"/>
          <ac:spMkLst>
            <pc:docMk/>
            <pc:sldMk cId="0" sldId="257"/>
            <ac:spMk id="122" creationId="{00000000-0000-0000-0000-000000000000}"/>
          </ac:spMkLst>
        </pc:spChg>
      </pc:sldChg>
      <pc:sldChg chg="addSp modSp">
        <pc:chgData name="Masaki Suzuki" userId="2c4feb2ed34ad1a7" providerId="Windows Live" clId="Web-{268528BC-9081-495C-8F9F-DF8447A03262}" dt="2021-06-18T01:56:56.293" v="70" actId="1076"/>
        <pc:sldMkLst>
          <pc:docMk/>
          <pc:sldMk cId="1800703237" sldId="411"/>
        </pc:sldMkLst>
        <pc:spChg chg="add mod">
          <ac:chgData name="Masaki Suzuki" userId="2c4feb2ed34ad1a7" providerId="Windows Live" clId="Web-{268528BC-9081-495C-8F9F-DF8447A03262}" dt="2021-06-18T01:56:42.746" v="62" actId="20577"/>
          <ac:spMkLst>
            <pc:docMk/>
            <pc:sldMk cId="1800703237" sldId="411"/>
            <ac:spMk id="12" creationId="{0F825D9C-043F-4BFD-8839-D0BEF2ACC7A0}"/>
          </ac:spMkLst>
        </pc:spChg>
        <pc:spChg chg="add mod">
          <ac:chgData name="Masaki Suzuki" userId="2c4feb2ed34ad1a7" providerId="Windows Live" clId="Web-{268528BC-9081-495C-8F9F-DF8447A03262}" dt="2021-06-18T01:55:48.542" v="47" actId="1076"/>
          <ac:spMkLst>
            <pc:docMk/>
            <pc:sldMk cId="1800703237" sldId="411"/>
            <ac:spMk id="16" creationId="{92363B6F-7A51-416A-9105-209D88A65962}"/>
          </ac:spMkLst>
        </pc:spChg>
        <pc:spChg chg="add mod">
          <ac:chgData name="Masaki Suzuki" userId="2c4feb2ed34ad1a7" providerId="Windows Live" clId="Web-{268528BC-9081-495C-8F9F-DF8447A03262}" dt="2021-06-18T01:56:56.293" v="70" actId="1076"/>
          <ac:spMkLst>
            <pc:docMk/>
            <pc:sldMk cId="1800703237" sldId="411"/>
            <ac:spMk id="17" creationId="{97336104-94B2-4924-8C12-ECE85CFAB266}"/>
          </ac:spMkLst>
        </pc:spChg>
        <pc:cxnChg chg="add mod">
          <ac:chgData name="Masaki Suzuki" userId="2c4feb2ed34ad1a7" providerId="Windows Live" clId="Web-{268528BC-9081-495C-8F9F-DF8447A03262}" dt="2021-06-18T01:52:35.335" v="6" actId="14100"/>
          <ac:cxnSpMkLst>
            <pc:docMk/>
            <pc:sldMk cId="1800703237" sldId="411"/>
            <ac:cxnSpMk id="9" creationId="{F955A16D-70E2-4BF5-85C5-E631D3019975}"/>
          </ac:cxnSpMkLst>
        </pc:cxnChg>
      </pc:sldChg>
      <pc:sldChg chg="modSp">
        <pc:chgData name="Masaki Suzuki" userId="2c4feb2ed34ad1a7" providerId="Windows Live" clId="Web-{268528BC-9081-495C-8F9F-DF8447A03262}" dt="2021-06-18T01:59:53.875" v="88" actId="1076"/>
        <pc:sldMkLst>
          <pc:docMk/>
          <pc:sldMk cId="2591796811" sldId="427"/>
        </pc:sldMkLst>
        <pc:spChg chg="mod">
          <ac:chgData name="Masaki Suzuki" userId="2c4feb2ed34ad1a7" providerId="Windows Live" clId="Web-{268528BC-9081-495C-8F9F-DF8447A03262}" dt="2021-06-18T01:59:38.171" v="83" actId="1076"/>
          <ac:spMkLst>
            <pc:docMk/>
            <pc:sldMk cId="2591796811" sldId="427"/>
            <ac:spMk id="7" creationId="{E25C2DD3-677C-4538-BB2F-52C2DC29333C}"/>
          </ac:spMkLst>
        </pc:spChg>
        <pc:spChg chg="mod">
          <ac:chgData name="Masaki Suzuki" userId="2c4feb2ed34ad1a7" providerId="Windows Live" clId="Web-{268528BC-9081-495C-8F9F-DF8447A03262}" dt="2021-06-18T01:58:49.248" v="71" actId="20577"/>
          <ac:spMkLst>
            <pc:docMk/>
            <pc:sldMk cId="2591796811" sldId="427"/>
            <ac:spMk id="9" creationId="{20284321-8DD8-468F-992C-B652146D9064}"/>
          </ac:spMkLst>
        </pc:spChg>
        <pc:spChg chg="mod">
          <ac:chgData name="Masaki Suzuki" userId="2c4feb2ed34ad1a7" providerId="Windows Live" clId="Web-{268528BC-9081-495C-8F9F-DF8447A03262}" dt="2021-06-18T01:59:40.156" v="84" actId="1076"/>
          <ac:spMkLst>
            <pc:docMk/>
            <pc:sldMk cId="2591796811" sldId="427"/>
            <ac:spMk id="13" creationId="{A85CD97F-96E6-469A-BEC0-2D2572816B65}"/>
          </ac:spMkLst>
        </pc:spChg>
        <pc:spChg chg="mod">
          <ac:chgData name="Masaki Suzuki" userId="2c4feb2ed34ad1a7" providerId="Windows Live" clId="Web-{268528BC-9081-495C-8F9F-DF8447A03262}" dt="2021-06-18T01:59:43.437" v="85" actId="1076"/>
          <ac:spMkLst>
            <pc:docMk/>
            <pc:sldMk cId="2591796811" sldId="427"/>
            <ac:spMk id="14" creationId="{8B182A9D-EA8B-4D89-B542-93A6DCEFABF1}"/>
          </ac:spMkLst>
        </pc:spChg>
        <pc:spChg chg="mod">
          <ac:chgData name="Masaki Suzuki" userId="2c4feb2ed34ad1a7" providerId="Windows Live" clId="Web-{268528BC-9081-495C-8F9F-DF8447A03262}" dt="2021-06-18T01:59:53.875" v="88" actId="1076"/>
          <ac:spMkLst>
            <pc:docMk/>
            <pc:sldMk cId="2591796811" sldId="427"/>
            <ac:spMk id="15" creationId="{822913A8-8D4A-4F7B-AD05-481FB0BF3B1A}"/>
          </ac:spMkLst>
        </pc:spChg>
        <pc:spChg chg="mod">
          <ac:chgData name="Masaki Suzuki" userId="2c4feb2ed34ad1a7" providerId="Windows Live" clId="Web-{268528BC-9081-495C-8F9F-DF8447A03262}" dt="2021-06-18T01:59:27.937" v="79" actId="1076"/>
          <ac:spMkLst>
            <pc:docMk/>
            <pc:sldMk cId="2591796811" sldId="427"/>
            <ac:spMk id="16" creationId="{72B6760C-048C-47A2-AFA5-69627C84D513}"/>
          </ac:spMkLst>
        </pc:spChg>
        <pc:spChg chg="mod">
          <ac:chgData name="Masaki Suzuki" userId="2c4feb2ed34ad1a7" providerId="Windows Live" clId="Web-{268528BC-9081-495C-8F9F-DF8447A03262}" dt="2021-06-18T01:59:33.328" v="81" actId="1076"/>
          <ac:spMkLst>
            <pc:docMk/>
            <pc:sldMk cId="2591796811" sldId="427"/>
            <ac:spMk id="17" creationId="{CA70099C-DA43-48BB-83A1-31EF0E8A4FBB}"/>
          </ac:spMkLst>
        </pc:spChg>
        <pc:spChg chg="mod">
          <ac:chgData name="Masaki Suzuki" userId="2c4feb2ed34ad1a7" providerId="Windows Live" clId="Web-{268528BC-9081-495C-8F9F-DF8447A03262}" dt="2021-06-18T01:59:20.265" v="78" actId="1076"/>
          <ac:spMkLst>
            <pc:docMk/>
            <pc:sldMk cId="2591796811" sldId="427"/>
            <ac:spMk id="18" creationId="{5F4DB975-FFDF-44C7-A1C6-6122B342E980}"/>
          </ac:spMkLst>
        </pc:spChg>
        <pc:spChg chg="mod">
          <ac:chgData name="Masaki Suzuki" userId="2c4feb2ed34ad1a7" providerId="Windows Live" clId="Web-{268528BC-9081-495C-8F9F-DF8447A03262}" dt="2021-06-18T01:59:17.280" v="77" actId="1076"/>
          <ac:spMkLst>
            <pc:docMk/>
            <pc:sldMk cId="2591796811" sldId="427"/>
            <ac:spMk id="19" creationId="{424519D6-1017-4AC5-ADD5-B5A27CBE0D17}"/>
          </ac:spMkLst>
        </pc:spChg>
        <pc:spChg chg="mod">
          <ac:chgData name="Masaki Suzuki" userId="2c4feb2ed34ad1a7" providerId="Windows Live" clId="Web-{268528BC-9081-495C-8F9F-DF8447A03262}" dt="2021-06-18T01:59:13.686" v="76" actId="1076"/>
          <ac:spMkLst>
            <pc:docMk/>
            <pc:sldMk cId="2591796811" sldId="427"/>
            <ac:spMk id="20" creationId="{B9F0FFBC-CD35-4E4E-BDA1-11A0029246CF}"/>
          </ac:spMkLst>
        </pc:spChg>
        <pc:spChg chg="mod">
          <ac:chgData name="Masaki Suzuki" userId="2c4feb2ed34ad1a7" providerId="Windows Live" clId="Web-{268528BC-9081-495C-8F9F-DF8447A03262}" dt="2021-06-18T01:59:09.702" v="75" actId="1076"/>
          <ac:spMkLst>
            <pc:docMk/>
            <pc:sldMk cId="2591796811" sldId="427"/>
            <ac:spMk id="21" creationId="{3E515278-160C-4401-95BB-8844EB9B10CB}"/>
          </ac:spMkLst>
        </pc:spChg>
        <pc:spChg chg="mod">
          <ac:chgData name="Masaki Suzuki" userId="2c4feb2ed34ad1a7" providerId="Windows Live" clId="Web-{268528BC-9081-495C-8F9F-DF8447A03262}" dt="2021-06-18T01:59:04.171" v="74" actId="1076"/>
          <ac:spMkLst>
            <pc:docMk/>
            <pc:sldMk cId="2591796811" sldId="427"/>
            <ac:spMk id="22" creationId="{3EC528A5-8DD9-4CDB-95A5-ED0E04FC2862}"/>
          </ac:spMkLst>
        </pc:spChg>
        <pc:spChg chg="mod">
          <ac:chgData name="Masaki Suzuki" userId="2c4feb2ed34ad1a7" providerId="Windows Live" clId="Web-{268528BC-9081-495C-8F9F-DF8447A03262}" dt="2021-06-18T01:58:54.905" v="72" actId="1076"/>
          <ac:spMkLst>
            <pc:docMk/>
            <pc:sldMk cId="2591796811" sldId="427"/>
            <ac:spMk id="23" creationId="{C289D591-7FF4-433E-9C96-C13FE4593169}"/>
          </ac:spMkLst>
        </pc:spChg>
        <pc:spChg chg="mod">
          <ac:chgData name="Masaki Suzuki" userId="2c4feb2ed34ad1a7" providerId="Windows Live" clId="Web-{268528BC-9081-495C-8F9F-DF8447A03262}" dt="2021-06-18T01:58:57.405" v="73" actId="1076"/>
          <ac:spMkLst>
            <pc:docMk/>
            <pc:sldMk cId="2591796811" sldId="427"/>
            <ac:spMk id="24" creationId="{2F4DB302-A1F2-43BF-8434-8EC74377E922}"/>
          </ac:spMkLst>
        </pc:spChg>
      </pc:sldChg>
      <pc:sldChg chg="modSp">
        <pc:chgData name="Masaki Suzuki" userId="2c4feb2ed34ad1a7" providerId="Windows Live" clId="Web-{268528BC-9081-495C-8F9F-DF8447A03262}" dt="2021-06-18T02:00:21.235" v="89" actId="14100"/>
        <pc:sldMkLst>
          <pc:docMk/>
          <pc:sldMk cId="1254437535" sldId="429"/>
        </pc:sldMkLst>
        <pc:spChg chg="mod">
          <ac:chgData name="Masaki Suzuki" userId="2c4feb2ed34ad1a7" providerId="Windows Live" clId="Web-{268528BC-9081-495C-8F9F-DF8447A03262}" dt="2021-06-18T02:00:21.235" v="89" actId="14100"/>
          <ac:spMkLst>
            <pc:docMk/>
            <pc:sldMk cId="1254437535" sldId="429"/>
            <ac:spMk id="5" creationId="{C61AD5DA-C27E-4714-B83E-41F62F57431C}"/>
          </ac:spMkLst>
        </pc:spChg>
      </pc:sldChg>
      <pc:sldChg chg="modSp">
        <pc:chgData name="Masaki Suzuki" userId="2c4feb2ed34ad1a7" providerId="Windows Live" clId="Web-{268528BC-9081-495C-8F9F-DF8447A03262}" dt="2021-06-18T02:00:50.595" v="91" actId="1076"/>
        <pc:sldMkLst>
          <pc:docMk/>
          <pc:sldMk cId="2056663998" sldId="431"/>
        </pc:sldMkLst>
        <pc:picChg chg="mod">
          <ac:chgData name="Masaki Suzuki" userId="2c4feb2ed34ad1a7" providerId="Windows Live" clId="Web-{268528BC-9081-495C-8F9F-DF8447A03262}" dt="2021-06-18T02:00:50.595" v="91" actId="1076"/>
          <ac:picMkLst>
            <pc:docMk/>
            <pc:sldMk cId="2056663998" sldId="431"/>
            <ac:picMk id="6" creationId="{B4BCD6EE-43AF-421B-A9E7-D4640AB00F94}"/>
          </ac:picMkLst>
        </pc:picChg>
      </pc:sldChg>
      <pc:sldChg chg="addSp modSp">
        <pc:chgData name="Masaki Suzuki" userId="2c4feb2ed34ad1a7" providerId="Windows Live" clId="Web-{268528BC-9081-495C-8F9F-DF8447A03262}" dt="2021-06-18T02:02:21.065" v="94" actId="1076"/>
        <pc:sldMkLst>
          <pc:docMk/>
          <pc:sldMk cId="950318784" sldId="436"/>
        </pc:sldMkLst>
        <pc:spChg chg="add mod">
          <ac:chgData name="Masaki Suzuki" userId="2c4feb2ed34ad1a7" providerId="Windows Live" clId="Web-{268528BC-9081-495C-8F9F-DF8447A03262}" dt="2021-06-18T02:02:21.065" v="94" actId="1076"/>
          <ac:spMkLst>
            <pc:docMk/>
            <pc:sldMk cId="950318784" sldId="436"/>
            <ac:spMk id="9" creationId="{C8A0C181-E1D0-491E-9CA9-A50C604C5276}"/>
          </ac:spMkLst>
        </pc:spChg>
      </pc:sldChg>
    </pc:docChg>
  </pc:docChgLst>
  <pc:docChgLst>
    <pc:chgData name="Masaki Suzuki" userId="2c4feb2ed34ad1a7" providerId="Windows Live" clId="Web-{CAB1F924-3E36-4F22-8D66-A3876FA821DD}"/>
    <pc:docChg chg="modSld">
      <pc:chgData name="Masaki Suzuki" userId="2c4feb2ed34ad1a7" providerId="Windows Live" clId="Web-{CAB1F924-3E36-4F22-8D66-A3876FA821DD}" dt="2021-04-05T03:54:47.782" v="5" actId="20577"/>
      <pc:docMkLst>
        <pc:docMk/>
      </pc:docMkLst>
      <pc:sldChg chg="modSp">
        <pc:chgData name="Masaki Suzuki" userId="2c4feb2ed34ad1a7" providerId="Windows Live" clId="Web-{CAB1F924-3E36-4F22-8D66-A3876FA821DD}" dt="2021-04-05T03:54:47.782" v="5" actId="20577"/>
        <pc:sldMkLst>
          <pc:docMk/>
          <pc:sldMk cId="0" sldId="256"/>
        </pc:sldMkLst>
        <pc:spChg chg="mod">
          <ac:chgData name="Masaki Suzuki" userId="2c4feb2ed34ad1a7" providerId="Windows Live" clId="Web-{CAB1F924-3E36-4F22-8D66-A3876FA821DD}" dt="2021-04-05T03:54:47.782" v="5" actId="20577"/>
          <ac:spMkLst>
            <pc:docMk/>
            <pc:sldMk cId="0" sldId="256"/>
            <ac:spMk id="106" creationId="{00000000-0000-0000-0000-000000000000}"/>
          </ac:spMkLst>
        </pc:spChg>
      </pc:sldChg>
    </pc:docChg>
  </pc:docChgLst>
  <pc:docChgLst>
    <pc:chgData name="Masaki Suzuki" userId="2c4feb2ed34ad1a7" providerId="Windows Live" clId="Web-{BB0CFECF-3597-4506-B3C9-C1E83C54A5EB}"/>
    <pc:docChg chg="addSld delSld modSld">
      <pc:chgData name="Masaki Suzuki" userId="2c4feb2ed34ad1a7" providerId="Windows Live" clId="Web-{BB0CFECF-3597-4506-B3C9-C1E83C54A5EB}" dt="2021-03-26T09:32:23.172" v="3177" actId="1076"/>
      <pc:docMkLst>
        <pc:docMk/>
      </pc:docMkLst>
      <pc:sldChg chg="addSp delSp modSp">
        <pc:chgData name="Masaki Suzuki" userId="2c4feb2ed34ad1a7" providerId="Windows Live" clId="Web-{BB0CFECF-3597-4506-B3C9-C1E83C54A5EB}" dt="2021-03-26T03:36:38.033" v="30" actId="20577"/>
        <pc:sldMkLst>
          <pc:docMk/>
          <pc:sldMk cId="0" sldId="260"/>
        </pc:sldMkLst>
        <pc:spChg chg="add mod">
          <ac:chgData name="Masaki Suzuki" userId="2c4feb2ed34ad1a7" providerId="Windows Live" clId="Web-{BB0CFECF-3597-4506-B3C9-C1E83C54A5EB}" dt="2021-03-26T03:36:38.033" v="30" actId="20577"/>
          <ac:spMkLst>
            <pc:docMk/>
            <pc:sldMk cId="0" sldId="260"/>
            <ac:spMk id="2" creationId="{F27CD431-AD37-47ED-9C3F-C89211D42103}"/>
          </ac:spMkLst>
        </pc:spChg>
        <pc:spChg chg="add mod">
          <ac:chgData name="Masaki Suzuki" userId="2c4feb2ed34ad1a7" providerId="Windows Live" clId="Web-{BB0CFECF-3597-4506-B3C9-C1E83C54A5EB}" dt="2021-03-26T03:35:57.564" v="19" actId="1076"/>
          <ac:spMkLst>
            <pc:docMk/>
            <pc:sldMk cId="0" sldId="260"/>
            <ac:spMk id="16" creationId="{FFC2B272-D8F7-42BC-A545-5C383F219206}"/>
          </ac:spMkLst>
        </pc:spChg>
        <pc:spChg chg="add del mod">
          <ac:chgData name="Masaki Suzuki" userId="2c4feb2ed34ad1a7" providerId="Windows Live" clId="Web-{BB0CFECF-3597-4506-B3C9-C1E83C54A5EB}" dt="2021-03-26T03:36:22.408" v="29" actId="20577"/>
          <ac:spMkLst>
            <pc:docMk/>
            <pc:sldMk cId="0" sldId="260"/>
            <ac:spMk id="17" creationId="{4C39A75F-74C7-4674-B2DE-AB62F365E961}"/>
          </ac:spMkLst>
        </pc:spChg>
        <pc:spChg chg="del mod">
          <ac:chgData name="Masaki Suzuki" userId="2c4feb2ed34ad1a7" providerId="Windows Live" clId="Web-{BB0CFECF-3597-4506-B3C9-C1E83C54A5EB}" dt="2021-03-26T03:35:08.705" v="7"/>
          <ac:spMkLst>
            <pc:docMk/>
            <pc:sldMk cId="0" sldId="260"/>
            <ac:spMk id="173" creationId="{00000000-0000-0000-0000-000000000000}"/>
          </ac:spMkLst>
        </pc:spChg>
        <pc:spChg chg="del">
          <ac:chgData name="Masaki Suzuki" userId="2c4feb2ed34ad1a7" providerId="Windows Live" clId="Web-{BB0CFECF-3597-4506-B3C9-C1E83C54A5EB}" dt="2021-03-26T03:34:59.736" v="3"/>
          <ac:spMkLst>
            <pc:docMk/>
            <pc:sldMk cId="0" sldId="260"/>
            <ac:spMk id="179" creationId="{00000000-0000-0000-0000-000000000000}"/>
          </ac:spMkLst>
        </pc:spChg>
        <pc:spChg chg="del mod">
          <ac:chgData name="Masaki Suzuki" userId="2c4feb2ed34ad1a7" providerId="Windows Live" clId="Web-{BB0CFECF-3597-4506-B3C9-C1E83C54A5EB}" dt="2021-03-26T03:35:47.392" v="17"/>
          <ac:spMkLst>
            <pc:docMk/>
            <pc:sldMk cId="0" sldId="260"/>
            <ac:spMk id="180" creationId="{00000000-0000-0000-0000-000000000000}"/>
          </ac:spMkLst>
        </pc:spChg>
      </pc:sldChg>
      <pc:sldChg chg="modSp">
        <pc:chgData name="Masaki Suzuki" userId="2c4feb2ed34ad1a7" providerId="Windows Live" clId="Web-{BB0CFECF-3597-4506-B3C9-C1E83C54A5EB}" dt="2021-03-26T03:39:06.267" v="137" actId="20577"/>
        <pc:sldMkLst>
          <pc:docMk/>
          <pc:sldMk cId="0" sldId="263"/>
        </pc:sldMkLst>
        <pc:spChg chg="mod">
          <ac:chgData name="Masaki Suzuki" userId="2c4feb2ed34ad1a7" providerId="Windows Live" clId="Web-{BB0CFECF-3597-4506-B3C9-C1E83C54A5EB}" dt="2021-03-26T03:39:00.954" v="132" actId="1076"/>
          <ac:spMkLst>
            <pc:docMk/>
            <pc:sldMk cId="0" sldId="263"/>
            <ac:spMk id="2" creationId="{DC593FD8-6C71-4B69-A2AA-C8514B2A6CEE}"/>
          </ac:spMkLst>
        </pc:spChg>
        <pc:spChg chg="mod">
          <ac:chgData name="Masaki Suzuki" userId="2c4feb2ed34ad1a7" providerId="Windows Live" clId="Web-{BB0CFECF-3597-4506-B3C9-C1E83C54A5EB}" dt="2021-03-26T03:38:26.829" v="112" actId="1076"/>
          <ac:spMkLst>
            <pc:docMk/>
            <pc:sldMk cId="0" sldId="263"/>
            <ac:spMk id="4" creationId="{419B4A73-3B11-421D-B507-1F70C6120342}"/>
          </ac:spMkLst>
        </pc:spChg>
        <pc:spChg chg="mod">
          <ac:chgData name="Masaki Suzuki" userId="2c4feb2ed34ad1a7" providerId="Windows Live" clId="Web-{BB0CFECF-3597-4506-B3C9-C1E83C54A5EB}" dt="2021-03-26T03:39:06.267" v="137" actId="20577"/>
          <ac:spMkLst>
            <pc:docMk/>
            <pc:sldMk cId="0" sldId="263"/>
            <ac:spMk id="207" creationId="{00000000-0000-0000-0000-000000000000}"/>
          </ac:spMkLst>
        </pc:spChg>
        <pc:picChg chg="mod">
          <ac:chgData name="Masaki Suzuki" userId="2c4feb2ed34ad1a7" providerId="Windows Live" clId="Web-{BB0CFECF-3597-4506-B3C9-C1E83C54A5EB}" dt="2021-03-26T03:38:19.751" v="108" actId="1076"/>
          <ac:picMkLst>
            <pc:docMk/>
            <pc:sldMk cId="0" sldId="263"/>
            <ac:picMk id="205" creationId="{00000000-0000-0000-0000-000000000000}"/>
          </ac:picMkLst>
        </pc:picChg>
        <pc:picChg chg="mod">
          <ac:chgData name="Masaki Suzuki" userId="2c4feb2ed34ad1a7" providerId="Windows Live" clId="Web-{BB0CFECF-3597-4506-B3C9-C1E83C54A5EB}" dt="2021-03-26T03:38:24.392" v="110" actId="1076"/>
          <ac:picMkLst>
            <pc:docMk/>
            <pc:sldMk cId="0" sldId="263"/>
            <ac:picMk id="206" creationId="{00000000-0000-0000-0000-000000000000}"/>
          </ac:picMkLst>
        </pc:picChg>
      </pc:sldChg>
      <pc:sldChg chg="addSp delSp modSp">
        <pc:chgData name="Masaki Suzuki" userId="2c4feb2ed34ad1a7" providerId="Windows Live" clId="Web-{BB0CFECF-3597-4506-B3C9-C1E83C54A5EB}" dt="2021-03-26T04:06:37.817" v="679" actId="20577"/>
        <pc:sldMkLst>
          <pc:docMk/>
          <pc:sldMk cId="0" sldId="264"/>
        </pc:sldMkLst>
        <pc:spChg chg="del">
          <ac:chgData name="Masaki Suzuki" userId="2c4feb2ed34ad1a7" providerId="Windows Live" clId="Web-{BB0CFECF-3597-4506-B3C9-C1E83C54A5EB}" dt="2021-03-26T03:43:15.687" v="276"/>
          <ac:spMkLst>
            <pc:docMk/>
            <pc:sldMk cId="0" sldId="264"/>
            <ac:spMk id="2" creationId="{45027C44-AF4F-4A83-AE2E-DCDA839DE2D8}"/>
          </ac:spMkLst>
        </pc:spChg>
        <pc:spChg chg="del">
          <ac:chgData name="Masaki Suzuki" userId="2c4feb2ed34ad1a7" providerId="Windows Live" clId="Web-{BB0CFECF-3597-4506-B3C9-C1E83C54A5EB}" dt="2021-03-26T03:44:50.203" v="330"/>
          <ac:spMkLst>
            <pc:docMk/>
            <pc:sldMk cId="0" sldId="264"/>
            <ac:spMk id="4" creationId="{F674C21E-91AF-47DA-9903-602EF1FC97F5}"/>
          </ac:spMkLst>
        </pc:spChg>
        <pc:spChg chg="mod">
          <ac:chgData name="Masaki Suzuki" userId="2c4feb2ed34ad1a7" providerId="Windows Live" clId="Web-{BB0CFECF-3597-4506-B3C9-C1E83C54A5EB}" dt="2021-03-26T03:43:41.437" v="293" actId="20577"/>
          <ac:spMkLst>
            <pc:docMk/>
            <pc:sldMk cId="0" sldId="264"/>
            <ac:spMk id="215" creationId="{00000000-0000-0000-0000-000000000000}"/>
          </ac:spMkLst>
        </pc:spChg>
        <pc:spChg chg="mod">
          <ac:chgData name="Masaki Suzuki" userId="2c4feb2ed34ad1a7" providerId="Windows Live" clId="Web-{BB0CFECF-3597-4506-B3C9-C1E83C54A5EB}" dt="2021-03-26T04:06:37.817" v="679" actId="20577"/>
          <ac:spMkLst>
            <pc:docMk/>
            <pc:sldMk cId="0" sldId="264"/>
            <ac:spMk id="216" creationId="{00000000-0000-0000-0000-000000000000}"/>
          </ac:spMkLst>
        </pc:spChg>
        <pc:spChg chg="mod">
          <ac:chgData name="Masaki Suzuki" userId="2c4feb2ed34ad1a7" providerId="Windows Live" clId="Web-{BB0CFECF-3597-4506-B3C9-C1E83C54A5EB}" dt="2021-03-26T03:43:27.812" v="285" actId="20577"/>
          <ac:spMkLst>
            <pc:docMk/>
            <pc:sldMk cId="0" sldId="264"/>
            <ac:spMk id="219" creationId="{00000000-0000-0000-0000-000000000000}"/>
          </ac:spMkLst>
        </pc:spChg>
        <pc:graphicFrameChg chg="add del mod modGraphic">
          <ac:chgData name="Masaki Suzuki" userId="2c4feb2ed34ad1a7" providerId="Windows Live" clId="Web-{BB0CFECF-3597-4506-B3C9-C1E83C54A5EB}" dt="2021-03-26T03:46:09.999" v="335"/>
          <ac:graphicFrameMkLst>
            <pc:docMk/>
            <pc:sldMk cId="0" sldId="264"/>
            <ac:graphicFrameMk id="5" creationId="{8381AB0A-56C0-4882-8811-A7DEE460FDA8}"/>
          </ac:graphicFrameMkLst>
        </pc:graphicFrameChg>
        <pc:graphicFrameChg chg="add mod modGraphic">
          <ac:chgData name="Masaki Suzuki" userId="2c4feb2ed34ad1a7" providerId="Windows Live" clId="Web-{BB0CFECF-3597-4506-B3C9-C1E83C54A5EB}" dt="2021-03-26T03:51:31.344" v="565"/>
          <ac:graphicFrameMkLst>
            <pc:docMk/>
            <pc:sldMk cId="0" sldId="264"/>
            <ac:graphicFrameMk id="6" creationId="{0EA7B724-36C4-4401-A233-145A7B6203A4}"/>
          </ac:graphicFrameMkLst>
        </pc:graphicFrameChg>
        <pc:picChg chg="del">
          <ac:chgData name="Masaki Suzuki" userId="2c4feb2ed34ad1a7" providerId="Windows Live" clId="Web-{BB0CFECF-3597-4506-B3C9-C1E83C54A5EB}" dt="2021-03-26T03:44:50.984" v="331"/>
          <ac:picMkLst>
            <pc:docMk/>
            <pc:sldMk cId="0" sldId="264"/>
            <ac:picMk id="3" creationId="{F9A78ED8-1899-4557-A43F-3C083537EB9C}"/>
          </ac:picMkLst>
        </pc:picChg>
      </pc:sldChg>
      <pc:sldChg chg="addSp delSp modSp">
        <pc:chgData name="Masaki Suzuki" userId="2c4feb2ed34ad1a7" providerId="Windows Live" clId="Web-{BB0CFECF-3597-4506-B3C9-C1E83C54A5EB}" dt="2021-03-26T04:33:02.579" v="1137"/>
        <pc:sldMkLst>
          <pc:docMk/>
          <pc:sldMk cId="0" sldId="265"/>
        </pc:sldMkLst>
        <pc:spChg chg="mod">
          <ac:chgData name="Masaki Suzuki" userId="2c4feb2ed34ad1a7" providerId="Windows Live" clId="Web-{BB0CFECF-3597-4506-B3C9-C1E83C54A5EB}" dt="2021-03-26T04:14:21.675" v="783" actId="20577"/>
          <ac:spMkLst>
            <pc:docMk/>
            <pc:sldMk cId="0" sldId="265"/>
            <ac:spMk id="3" creationId="{3CB21E07-D58C-456C-86C7-C3C437854117}"/>
          </ac:spMkLst>
        </pc:spChg>
        <pc:spChg chg="del mod">
          <ac:chgData name="Masaki Suzuki" userId="2c4feb2ed34ad1a7" providerId="Windows Live" clId="Web-{BB0CFECF-3597-4506-B3C9-C1E83C54A5EB}" dt="2021-03-26T04:33:02.579" v="1137"/>
          <ac:spMkLst>
            <pc:docMk/>
            <pc:sldMk cId="0" sldId="265"/>
            <ac:spMk id="4" creationId="{83B0A878-393B-46A3-903D-A7B604038F61}"/>
          </ac:spMkLst>
        </pc:spChg>
        <pc:spChg chg="mod">
          <ac:chgData name="Masaki Suzuki" userId="2c4feb2ed34ad1a7" providerId="Windows Live" clId="Web-{BB0CFECF-3597-4506-B3C9-C1E83C54A5EB}" dt="2021-03-26T04:14:38.503" v="789" actId="1076"/>
          <ac:spMkLst>
            <pc:docMk/>
            <pc:sldMk cId="0" sldId="265"/>
            <ac:spMk id="10" creationId="{97AC5247-2560-4D94-8381-44CD6DF41853}"/>
          </ac:spMkLst>
        </pc:spChg>
        <pc:spChg chg="del mod">
          <ac:chgData name="Masaki Suzuki" userId="2c4feb2ed34ad1a7" providerId="Windows Live" clId="Web-{BB0CFECF-3597-4506-B3C9-C1E83C54A5EB}" dt="2021-03-26T04:13:05.113" v="732"/>
          <ac:spMkLst>
            <pc:docMk/>
            <pc:sldMk cId="0" sldId="265"/>
            <ac:spMk id="27" creationId="{F2E08355-BE56-4CEA-BF9B-AB0D277B1B33}"/>
          </ac:spMkLst>
        </pc:spChg>
        <pc:spChg chg="mod">
          <ac:chgData name="Masaki Suzuki" userId="2c4feb2ed34ad1a7" providerId="Windows Live" clId="Web-{BB0CFECF-3597-4506-B3C9-C1E83C54A5EB}" dt="2021-03-26T04:14:31.394" v="787" actId="20577"/>
          <ac:spMkLst>
            <pc:docMk/>
            <pc:sldMk cId="0" sldId="265"/>
            <ac:spMk id="233" creationId="{00000000-0000-0000-0000-000000000000}"/>
          </ac:spMkLst>
        </pc:spChg>
        <pc:picChg chg="del">
          <ac:chgData name="Masaki Suzuki" userId="2c4feb2ed34ad1a7" providerId="Windows Live" clId="Web-{BB0CFECF-3597-4506-B3C9-C1E83C54A5EB}" dt="2021-03-26T04:33:01.735" v="1136"/>
          <ac:picMkLst>
            <pc:docMk/>
            <pc:sldMk cId="0" sldId="265"/>
            <ac:picMk id="2" creationId="{D1AB2A08-D781-4CAE-98EC-39746D9F1FFA}"/>
          </ac:picMkLst>
        </pc:picChg>
        <pc:picChg chg="del">
          <ac:chgData name="Masaki Suzuki" userId="2c4feb2ed34ad1a7" providerId="Windows Live" clId="Web-{BB0CFECF-3597-4506-B3C9-C1E83C54A5EB}" dt="2021-03-26T04:12:53.566" v="728"/>
          <ac:picMkLst>
            <pc:docMk/>
            <pc:sldMk cId="0" sldId="265"/>
            <ac:picMk id="5" creationId="{0E8EF6F5-C6E4-4CAD-8D43-8BBB2F81D34C}"/>
          </ac:picMkLst>
        </pc:picChg>
        <pc:picChg chg="add mod ord">
          <ac:chgData name="Masaki Suzuki" userId="2c4feb2ed34ad1a7" providerId="Windows Live" clId="Web-{BB0CFECF-3597-4506-B3C9-C1E83C54A5EB}" dt="2021-03-26T04:14:35.503" v="788" actId="1076"/>
          <ac:picMkLst>
            <pc:docMk/>
            <pc:sldMk cId="0" sldId="265"/>
            <ac:picMk id="6" creationId="{99721334-3F1A-481F-A621-401CAA5C12FB}"/>
          </ac:picMkLst>
        </pc:picChg>
        <pc:picChg chg="del">
          <ac:chgData name="Masaki Suzuki" userId="2c4feb2ed34ad1a7" providerId="Windows Live" clId="Web-{BB0CFECF-3597-4506-B3C9-C1E83C54A5EB}" dt="2021-03-26T04:12:51.269" v="727"/>
          <ac:picMkLst>
            <pc:docMk/>
            <pc:sldMk cId="0" sldId="265"/>
            <ac:picMk id="8" creationId="{489BBE21-7DCA-4E81-B879-787266D5E14B}"/>
          </ac:picMkLst>
        </pc:picChg>
      </pc:sldChg>
      <pc:sldChg chg="modSp add replId">
        <pc:chgData name="Masaki Suzuki" userId="2c4feb2ed34ad1a7" providerId="Windows Live" clId="Web-{BB0CFECF-3597-4506-B3C9-C1E83C54A5EB}" dt="2021-03-26T03:42:28.125" v="258" actId="20577"/>
        <pc:sldMkLst>
          <pc:docMk/>
          <pc:sldMk cId="137768557" sldId="353"/>
        </pc:sldMkLst>
        <pc:spChg chg="mod">
          <ac:chgData name="Masaki Suzuki" userId="2c4feb2ed34ad1a7" providerId="Windows Live" clId="Web-{BB0CFECF-3597-4506-B3C9-C1E83C54A5EB}" dt="2021-03-26T03:39:54.876" v="155" actId="20577"/>
          <ac:spMkLst>
            <pc:docMk/>
            <pc:sldMk cId="137768557" sldId="353"/>
            <ac:spMk id="2" creationId="{DC593FD8-6C71-4B69-A2AA-C8514B2A6CEE}"/>
          </ac:spMkLst>
        </pc:spChg>
        <pc:spChg chg="mod">
          <ac:chgData name="Masaki Suzuki" userId="2c4feb2ed34ad1a7" providerId="Windows Live" clId="Web-{BB0CFECF-3597-4506-B3C9-C1E83C54A5EB}" dt="2021-03-26T03:42:19.313" v="254" actId="20577"/>
          <ac:spMkLst>
            <pc:docMk/>
            <pc:sldMk cId="137768557" sldId="353"/>
            <ac:spMk id="4" creationId="{419B4A73-3B11-421D-B507-1F70C6120342}"/>
          </ac:spMkLst>
        </pc:spChg>
        <pc:spChg chg="mod">
          <ac:chgData name="Masaki Suzuki" userId="2c4feb2ed34ad1a7" providerId="Windows Live" clId="Web-{BB0CFECF-3597-4506-B3C9-C1E83C54A5EB}" dt="2021-03-26T03:42:28.125" v="258" actId="20577"/>
          <ac:spMkLst>
            <pc:docMk/>
            <pc:sldMk cId="137768557" sldId="353"/>
            <ac:spMk id="207" creationId="{00000000-0000-0000-0000-000000000000}"/>
          </ac:spMkLst>
        </pc:spChg>
        <pc:picChg chg="mod">
          <ac:chgData name="Masaki Suzuki" userId="2c4feb2ed34ad1a7" providerId="Windows Live" clId="Web-{BB0CFECF-3597-4506-B3C9-C1E83C54A5EB}" dt="2021-03-26T03:39:28.579" v="143" actId="1076"/>
          <ac:picMkLst>
            <pc:docMk/>
            <pc:sldMk cId="137768557" sldId="353"/>
            <ac:picMk id="205" creationId="{00000000-0000-0000-0000-000000000000}"/>
          </ac:picMkLst>
        </pc:picChg>
        <pc:picChg chg="mod">
          <ac:chgData name="Masaki Suzuki" userId="2c4feb2ed34ad1a7" providerId="Windows Live" clId="Web-{BB0CFECF-3597-4506-B3C9-C1E83C54A5EB}" dt="2021-03-26T03:39:19.532" v="139" actId="1076"/>
          <ac:picMkLst>
            <pc:docMk/>
            <pc:sldMk cId="137768557" sldId="353"/>
            <ac:picMk id="206" creationId="{00000000-0000-0000-0000-000000000000}"/>
          </ac:picMkLst>
        </pc:picChg>
      </pc:sldChg>
      <pc:sldChg chg="modSp add replId">
        <pc:chgData name="Masaki Suzuki" userId="2c4feb2ed34ad1a7" providerId="Windows Live" clId="Web-{BB0CFECF-3597-4506-B3C9-C1E83C54A5EB}" dt="2021-03-26T03:42:54.563" v="274" actId="20577"/>
        <pc:sldMkLst>
          <pc:docMk/>
          <pc:sldMk cId="3675781758" sldId="354"/>
        </pc:sldMkLst>
        <pc:spChg chg="mod">
          <ac:chgData name="Masaki Suzuki" userId="2c4feb2ed34ad1a7" providerId="Windows Live" clId="Web-{BB0CFECF-3597-4506-B3C9-C1E83C54A5EB}" dt="2021-03-26T03:41:21.360" v="217" actId="20577"/>
          <ac:spMkLst>
            <pc:docMk/>
            <pc:sldMk cId="3675781758" sldId="354"/>
            <ac:spMk id="2" creationId="{DC593FD8-6C71-4B69-A2AA-C8514B2A6CEE}"/>
          </ac:spMkLst>
        </pc:spChg>
        <pc:spChg chg="mod">
          <ac:chgData name="Masaki Suzuki" userId="2c4feb2ed34ad1a7" providerId="Windows Live" clId="Web-{BB0CFECF-3597-4506-B3C9-C1E83C54A5EB}" dt="2021-03-26T03:42:54.563" v="274" actId="20577"/>
          <ac:spMkLst>
            <pc:docMk/>
            <pc:sldMk cId="3675781758" sldId="354"/>
            <ac:spMk id="4" creationId="{419B4A73-3B11-421D-B507-1F70C6120342}"/>
          </ac:spMkLst>
        </pc:spChg>
        <pc:spChg chg="mod">
          <ac:chgData name="Masaki Suzuki" userId="2c4feb2ed34ad1a7" providerId="Windows Live" clId="Web-{BB0CFECF-3597-4506-B3C9-C1E83C54A5EB}" dt="2021-03-26T03:41:47.672" v="246" actId="20577"/>
          <ac:spMkLst>
            <pc:docMk/>
            <pc:sldMk cId="3675781758" sldId="354"/>
            <ac:spMk id="207" creationId="{00000000-0000-0000-0000-000000000000}"/>
          </ac:spMkLst>
        </pc:spChg>
      </pc:sldChg>
      <pc:sldChg chg="addSp delSp modSp add replId">
        <pc:chgData name="Masaki Suzuki" userId="2c4feb2ed34ad1a7" providerId="Windows Live" clId="Web-{BB0CFECF-3597-4506-B3C9-C1E83C54A5EB}" dt="2021-03-26T08:30:42.592" v="2182" actId="1076"/>
        <pc:sldMkLst>
          <pc:docMk/>
          <pc:sldMk cId="3036806584" sldId="355"/>
        </pc:sldMkLst>
        <pc:spChg chg="mod">
          <ac:chgData name="Masaki Suzuki" userId="2c4feb2ed34ad1a7" providerId="Windows Live" clId="Web-{BB0CFECF-3597-4506-B3C9-C1E83C54A5EB}" dt="2021-03-26T03:54:40.969" v="660" actId="20577"/>
          <ac:spMkLst>
            <pc:docMk/>
            <pc:sldMk cId="3036806584" sldId="355"/>
            <ac:spMk id="215" creationId="{00000000-0000-0000-0000-000000000000}"/>
          </ac:spMkLst>
        </pc:spChg>
        <pc:spChg chg="mod">
          <ac:chgData name="Masaki Suzuki" userId="2c4feb2ed34ad1a7" providerId="Windows Live" clId="Web-{BB0CFECF-3597-4506-B3C9-C1E83C54A5EB}" dt="2021-03-26T03:54:13.344" v="644" actId="20577"/>
          <ac:spMkLst>
            <pc:docMk/>
            <pc:sldMk cId="3036806584" sldId="355"/>
            <ac:spMk id="216" creationId="{00000000-0000-0000-0000-000000000000}"/>
          </ac:spMkLst>
        </pc:spChg>
        <pc:spChg chg="mod">
          <ac:chgData name="Masaki Suzuki" userId="2c4feb2ed34ad1a7" providerId="Windows Live" clId="Web-{BB0CFECF-3597-4506-B3C9-C1E83C54A5EB}" dt="2021-03-26T04:06:00.864" v="673" actId="20577"/>
          <ac:spMkLst>
            <pc:docMk/>
            <pc:sldMk cId="3036806584" sldId="355"/>
            <ac:spMk id="219" creationId="{00000000-0000-0000-0000-000000000000}"/>
          </ac:spMkLst>
        </pc:spChg>
        <pc:graphicFrameChg chg="del">
          <ac:chgData name="Masaki Suzuki" userId="2c4feb2ed34ad1a7" providerId="Windows Live" clId="Web-{BB0CFECF-3597-4506-B3C9-C1E83C54A5EB}" dt="2021-03-26T03:54:43.875" v="661"/>
          <ac:graphicFrameMkLst>
            <pc:docMk/>
            <pc:sldMk cId="3036806584" sldId="355"/>
            <ac:graphicFrameMk id="6" creationId="{0EA7B724-36C4-4401-A233-145A7B6203A4}"/>
          </ac:graphicFrameMkLst>
        </pc:graphicFrameChg>
        <pc:picChg chg="add mod">
          <ac:chgData name="Masaki Suzuki" userId="2c4feb2ed34ad1a7" providerId="Windows Live" clId="Web-{BB0CFECF-3597-4506-B3C9-C1E83C54A5EB}" dt="2021-03-26T08:30:42.592" v="2182" actId="1076"/>
          <ac:picMkLst>
            <pc:docMk/>
            <pc:sldMk cId="3036806584" sldId="355"/>
            <ac:picMk id="2" creationId="{FA601C08-CA75-4DBC-B4C9-33AB1838AC73}"/>
          </ac:picMkLst>
        </pc:picChg>
      </pc:sldChg>
      <pc:sldChg chg="addSp delSp modSp add replId">
        <pc:chgData name="Masaki Suzuki" userId="2c4feb2ed34ad1a7" providerId="Windows Live" clId="Web-{BB0CFECF-3597-4506-B3C9-C1E83C54A5EB}" dt="2021-03-26T04:32:55.157" v="1135"/>
        <pc:sldMkLst>
          <pc:docMk/>
          <pc:sldMk cId="3079883202" sldId="356"/>
        </pc:sldMkLst>
        <pc:spChg chg="mod">
          <ac:chgData name="Masaki Suzuki" userId="2c4feb2ed34ad1a7" providerId="Windows Live" clId="Web-{BB0CFECF-3597-4506-B3C9-C1E83C54A5EB}" dt="2021-03-26T04:32:52.094" v="1133" actId="20577"/>
          <ac:spMkLst>
            <pc:docMk/>
            <pc:sldMk cId="3079883202" sldId="356"/>
            <ac:spMk id="3" creationId="{3CB21E07-D58C-456C-86C7-C3C437854117}"/>
          </ac:spMkLst>
        </pc:spChg>
        <pc:spChg chg="del mod">
          <ac:chgData name="Masaki Suzuki" userId="2c4feb2ed34ad1a7" providerId="Windows Live" clId="Web-{BB0CFECF-3597-4506-B3C9-C1E83C54A5EB}" dt="2021-03-26T04:32:54.501" v="1134"/>
          <ac:spMkLst>
            <pc:docMk/>
            <pc:sldMk cId="3079883202" sldId="356"/>
            <ac:spMk id="4" creationId="{83B0A878-393B-46A3-903D-A7B604038F61}"/>
          </ac:spMkLst>
        </pc:spChg>
        <pc:spChg chg="del">
          <ac:chgData name="Masaki Suzuki" userId="2c4feb2ed34ad1a7" providerId="Windows Live" clId="Web-{BB0CFECF-3597-4506-B3C9-C1E83C54A5EB}" dt="2021-03-26T04:15:15.722" v="794"/>
          <ac:spMkLst>
            <pc:docMk/>
            <pc:sldMk cId="3079883202" sldId="356"/>
            <ac:spMk id="10" creationId="{97AC5247-2560-4D94-8381-44CD6DF41853}"/>
          </ac:spMkLst>
        </pc:spChg>
        <pc:picChg chg="del">
          <ac:chgData name="Masaki Suzuki" userId="2c4feb2ed34ad1a7" providerId="Windows Live" clId="Web-{BB0CFECF-3597-4506-B3C9-C1E83C54A5EB}" dt="2021-03-26T04:32:55.157" v="1135"/>
          <ac:picMkLst>
            <pc:docMk/>
            <pc:sldMk cId="3079883202" sldId="356"/>
            <ac:picMk id="2" creationId="{D1AB2A08-D781-4CAE-98EC-39746D9F1FFA}"/>
          </ac:picMkLst>
        </pc:picChg>
        <pc:picChg chg="add del mod">
          <ac:chgData name="Masaki Suzuki" userId="2c4feb2ed34ad1a7" providerId="Windows Live" clId="Web-{BB0CFECF-3597-4506-B3C9-C1E83C54A5EB}" dt="2021-03-26T04:18:30.238" v="869"/>
          <ac:picMkLst>
            <pc:docMk/>
            <pc:sldMk cId="3079883202" sldId="356"/>
            <ac:picMk id="5" creationId="{0F9BEBA8-0840-41BE-9EA4-E941ACC16788}"/>
          </ac:picMkLst>
        </pc:picChg>
        <pc:picChg chg="del">
          <ac:chgData name="Masaki Suzuki" userId="2c4feb2ed34ad1a7" providerId="Windows Live" clId="Web-{BB0CFECF-3597-4506-B3C9-C1E83C54A5EB}" dt="2021-03-26T04:15:06.206" v="791"/>
          <ac:picMkLst>
            <pc:docMk/>
            <pc:sldMk cId="3079883202" sldId="356"/>
            <ac:picMk id="6" creationId="{99721334-3F1A-481F-A621-401CAA5C12FB}"/>
          </ac:picMkLst>
        </pc:picChg>
        <pc:picChg chg="add mod">
          <ac:chgData name="Masaki Suzuki" userId="2c4feb2ed34ad1a7" providerId="Windows Live" clId="Web-{BB0CFECF-3597-4506-B3C9-C1E83C54A5EB}" dt="2021-03-26T04:18:33.472" v="870" actId="1076"/>
          <ac:picMkLst>
            <pc:docMk/>
            <pc:sldMk cId="3079883202" sldId="356"/>
            <ac:picMk id="7" creationId="{67EEEC05-BF07-49B2-A03D-B12376C62672}"/>
          </ac:picMkLst>
        </pc:picChg>
      </pc:sldChg>
      <pc:sldChg chg="addSp delSp modSp add replId">
        <pc:chgData name="Masaki Suzuki" userId="2c4feb2ed34ad1a7" providerId="Windows Live" clId="Web-{BB0CFECF-3597-4506-B3C9-C1E83C54A5EB}" dt="2021-03-26T06:26:53.153" v="1862" actId="1076"/>
        <pc:sldMkLst>
          <pc:docMk/>
          <pc:sldMk cId="826447724" sldId="357"/>
        </pc:sldMkLst>
        <pc:spChg chg="add del mod">
          <ac:chgData name="Masaki Suzuki" userId="2c4feb2ed34ad1a7" providerId="Windows Live" clId="Web-{BB0CFECF-3597-4506-B3C9-C1E83C54A5EB}" dt="2021-03-26T04:19:30.284" v="908" actId="20577"/>
          <ac:spMkLst>
            <pc:docMk/>
            <pc:sldMk cId="826447724" sldId="357"/>
            <ac:spMk id="3" creationId="{3CB21E07-D58C-456C-86C7-C3C437854117}"/>
          </ac:spMkLst>
        </pc:spChg>
        <pc:spChg chg="mod">
          <ac:chgData name="Masaki Suzuki" userId="2c4feb2ed34ad1a7" providerId="Windows Live" clId="Web-{BB0CFECF-3597-4506-B3C9-C1E83C54A5EB}" dt="2021-03-26T04:17:37.082" v="851" actId="20577"/>
          <ac:spMkLst>
            <pc:docMk/>
            <pc:sldMk cId="826447724" sldId="357"/>
            <ac:spMk id="4" creationId="{83B0A878-393B-46A3-903D-A7B604038F61}"/>
          </ac:spMkLst>
        </pc:spChg>
        <pc:spChg chg="add mod">
          <ac:chgData name="Masaki Suzuki" userId="2c4feb2ed34ad1a7" providerId="Windows Live" clId="Web-{BB0CFECF-3597-4506-B3C9-C1E83C54A5EB}" dt="2021-03-26T06:26:53.153" v="1862" actId="1076"/>
          <ac:spMkLst>
            <pc:docMk/>
            <pc:sldMk cId="826447724" sldId="357"/>
            <ac:spMk id="5" creationId="{2E13E84F-3B93-4506-9DD4-6C82D90C6BB2}"/>
          </ac:spMkLst>
        </pc:spChg>
        <pc:picChg chg="mod">
          <ac:chgData name="Masaki Suzuki" userId="2c4feb2ed34ad1a7" providerId="Windows Live" clId="Web-{BB0CFECF-3597-4506-B3C9-C1E83C54A5EB}" dt="2021-03-26T04:17:16.268" v="821" actId="1076"/>
          <ac:picMkLst>
            <pc:docMk/>
            <pc:sldMk cId="826447724" sldId="357"/>
            <ac:picMk id="2" creationId="{D1AB2A08-D781-4CAE-98EC-39746D9F1FFA}"/>
          </ac:picMkLst>
        </pc:picChg>
        <pc:picChg chg="del">
          <ac:chgData name="Masaki Suzuki" userId="2c4feb2ed34ad1a7" providerId="Windows Live" clId="Web-{BB0CFECF-3597-4506-B3C9-C1E83C54A5EB}" dt="2021-03-26T04:16:55.815" v="813"/>
          <ac:picMkLst>
            <pc:docMk/>
            <pc:sldMk cId="826447724" sldId="357"/>
            <ac:picMk id="5" creationId="{0F9BEBA8-0840-41BE-9EA4-E941ACC16788}"/>
          </ac:picMkLst>
        </pc:picChg>
        <pc:picChg chg="add mod">
          <ac:chgData name="Masaki Suzuki" userId="2c4feb2ed34ad1a7" providerId="Windows Live" clId="Web-{BB0CFECF-3597-4506-B3C9-C1E83C54A5EB}" dt="2021-03-26T04:17:01.378" v="815" actId="1076"/>
          <ac:picMkLst>
            <pc:docMk/>
            <pc:sldMk cId="826447724" sldId="357"/>
            <ac:picMk id="6" creationId="{88DCB89C-EAD4-4F67-AAAE-C4AED9A6A290}"/>
          </ac:picMkLst>
        </pc:picChg>
        <pc:picChg chg="mod">
          <ac:chgData name="Masaki Suzuki" userId="2c4feb2ed34ad1a7" providerId="Windows Live" clId="Web-{BB0CFECF-3597-4506-B3C9-C1E83C54A5EB}" dt="2021-03-26T04:17:06.206" v="817" actId="1076"/>
          <ac:picMkLst>
            <pc:docMk/>
            <pc:sldMk cId="826447724" sldId="357"/>
            <ac:picMk id="236" creationId="{00000000-0000-0000-0000-000000000000}"/>
          </ac:picMkLst>
        </pc:picChg>
      </pc:sldChg>
      <pc:sldChg chg="addSp delSp modSp add replId">
        <pc:chgData name="Masaki Suzuki" userId="2c4feb2ed34ad1a7" providerId="Windows Live" clId="Web-{BB0CFECF-3597-4506-B3C9-C1E83C54A5EB}" dt="2021-03-26T04:32:39.376" v="1132" actId="20577"/>
        <pc:sldMkLst>
          <pc:docMk/>
          <pc:sldMk cId="303042461" sldId="358"/>
        </pc:sldMkLst>
        <pc:spChg chg="mod">
          <ac:chgData name="Masaki Suzuki" userId="2c4feb2ed34ad1a7" providerId="Windows Live" clId="Web-{BB0CFECF-3597-4506-B3C9-C1E83C54A5EB}" dt="2021-03-26T04:32:39.376" v="1132" actId="20577"/>
          <ac:spMkLst>
            <pc:docMk/>
            <pc:sldMk cId="303042461" sldId="358"/>
            <ac:spMk id="3" creationId="{3CB21E07-D58C-456C-86C7-C3C437854117}"/>
          </ac:spMkLst>
        </pc:spChg>
        <pc:spChg chg="mod">
          <ac:chgData name="Masaki Suzuki" userId="2c4feb2ed34ad1a7" providerId="Windows Live" clId="Web-{BB0CFECF-3597-4506-B3C9-C1E83C54A5EB}" dt="2021-03-26T04:32:33.329" v="1130" actId="14100"/>
          <ac:spMkLst>
            <pc:docMk/>
            <pc:sldMk cId="303042461" sldId="358"/>
            <ac:spMk id="4" creationId="{83B0A878-393B-46A3-903D-A7B604038F61}"/>
          </ac:spMkLst>
        </pc:spChg>
        <pc:picChg chg="mod">
          <ac:chgData name="Masaki Suzuki" userId="2c4feb2ed34ad1a7" providerId="Windows Live" clId="Web-{BB0CFECF-3597-4506-B3C9-C1E83C54A5EB}" dt="2021-03-26T04:29:57.376" v="1006" actId="1076"/>
          <ac:picMkLst>
            <pc:docMk/>
            <pc:sldMk cId="303042461" sldId="358"/>
            <ac:picMk id="2" creationId="{D1AB2A08-D781-4CAE-98EC-39746D9F1FFA}"/>
          </ac:picMkLst>
        </pc:picChg>
        <pc:picChg chg="add mod">
          <ac:chgData name="Masaki Suzuki" userId="2c4feb2ed34ad1a7" providerId="Windows Live" clId="Web-{BB0CFECF-3597-4506-B3C9-C1E83C54A5EB}" dt="2021-03-26T04:29:48.986" v="1001" actId="1076"/>
          <ac:picMkLst>
            <pc:docMk/>
            <pc:sldMk cId="303042461" sldId="358"/>
            <ac:picMk id="5" creationId="{463B8BE5-5D8D-4FD3-8E1E-B47A539BC673}"/>
          </ac:picMkLst>
        </pc:picChg>
        <pc:picChg chg="del">
          <ac:chgData name="Masaki Suzuki" userId="2c4feb2ed34ad1a7" providerId="Windows Live" clId="Web-{BB0CFECF-3597-4506-B3C9-C1E83C54A5EB}" dt="2021-03-26T04:29:45.564" v="999"/>
          <ac:picMkLst>
            <pc:docMk/>
            <pc:sldMk cId="303042461" sldId="358"/>
            <ac:picMk id="6" creationId="{88DCB89C-EAD4-4F67-AAAE-C4AED9A6A290}"/>
          </ac:picMkLst>
        </pc:picChg>
        <pc:picChg chg="mod">
          <ac:chgData name="Masaki Suzuki" userId="2c4feb2ed34ad1a7" providerId="Windows Live" clId="Web-{BB0CFECF-3597-4506-B3C9-C1E83C54A5EB}" dt="2021-03-26T04:29:59.517" v="1007" actId="1076"/>
          <ac:picMkLst>
            <pc:docMk/>
            <pc:sldMk cId="303042461" sldId="358"/>
            <ac:picMk id="236" creationId="{00000000-0000-0000-0000-000000000000}"/>
          </ac:picMkLst>
        </pc:picChg>
      </pc:sldChg>
      <pc:sldChg chg="addSp delSp modSp add del replId">
        <pc:chgData name="Masaki Suzuki" userId="2c4feb2ed34ad1a7" providerId="Windows Live" clId="Web-{BB0CFECF-3597-4506-B3C9-C1E83C54A5EB}" dt="2021-03-26T04:56:32.437" v="1168"/>
        <pc:sldMkLst>
          <pc:docMk/>
          <pc:sldMk cId="2294102207" sldId="359"/>
        </pc:sldMkLst>
        <pc:spChg chg="mod">
          <ac:chgData name="Masaki Suzuki" userId="2c4feb2ed34ad1a7" providerId="Windows Live" clId="Web-{BB0CFECF-3597-4506-B3C9-C1E83C54A5EB}" dt="2021-03-26T04:33:32.094" v="1149" actId="20577"/>
          <ac:spMkLst>
            <pc:docMk/>
            <pc:sldMk cId="2294102207" sldId="359"/>
            <ac:spMk id="215" creationId="{00000000-0000-0000-0000-000000000000}"/>
          </ac:spMkLst>
        </pc:spChg>
        <pc:spChg chg="mod">
          <ac:chgData name="Masaki Suzuki" userId="2c4feb2ed34ad1a7" providerId="Windows Live" clId="Web-{BB0CFECF-3597-4506-B3C9-C1E83C54A5EB}" dt="2021-03-26T04:55:44.032" v="1167" actId="20577"/>
          <ac:spMkLst>
            <pc:docMk/>
            <pc:sldMk cId="2294102207" sldId="359"/>
            <ac:spMk id="219" creationId="{00000000-0000-0000-0000-000000000000}"/>
          </ac:spMkLst>
        </pc:spChg>
        <pc:graphicFrameChg chg="add mod modGraphic">
          <ac:chgData name="Masaki Suzuki" userId="2c4feb2ed34ad1a7" providerId="Windows Live" clId="Web-{BB0CFECF-3597-4506-B3C9-C1E83C54A5EB}" dt="2021-03-26T04:55:29.251" v="1154" actId="1076"/>
          <ac:graphicFrameMkLst>
            <pc:docMk/>
            <pc:sldMk cId="2294102207" sldId="359"/>
            <ac:graphicFrameMk id="2" creationId="{851B17E5-016B-440E-BAAC-D86FCAD3205A}"/>
          </ac:graphicFrameMkLst>
        </pc:graphicFrameChg>
        <pc:picChg chg="del">
          <ac:chgData name="Masaki Suzuki" userId="2c4feb2ed34ad1a7" providerId="Windows Live" clId="Web-{BB0CFECF-3597-4506-B3C9-C1E83C54A5EB}" dt="2021-03-26T04:33:18.985" v="1139"/>
          <ac:picMkLst>
            <pc:docMk/>
            <pc:sldMk cId="2294102207" sldId="359"/>
            <ac:picMk id="2" creationId="{FA601C08-CA75-4DBC-B4C9-33AB1838AC73}"/>
          </ac:picMkLst>
        </pc:picChg>
      </pc:sldChg>
      <pc:sldChg chg="addSp delSp modSp add replId">
        <pc:chgData name="Masaki Suzuki" userId="2c4feb2ed34ad1a7" providerId="Windows Live" clId="Web-{BB0CFECF-3597-4506-B3C9-C1E83C54A5EB}" dt="2021-03-26T06:36:16.575" v="2063" actId="20577"/>
        <pc:sldMkLst>
          <pc:docMk/>
          <pc:sldMk cId="3242784515" sldId="359"/>
        </pc:sldMkLst>
        <pc:spChg chg="mod">
          <ac:chgData name="Masaki Suzuki" userId="2c4feb2ed34ad1a7" providerId="Windows Live" clId="Web-{BB0CFECF-3597-4506-B3C9-C1E83C54A5EB}" dt="2021-03-26T06:30:18.043" v="1882" actId="20577"/>
          <ac:spMkLst>
            <pc:docMk/>
            <pc:sldMk cId="3242784515" sldId="359"/>
            <ac:spMk id="3" creationId="{3CB21E07-D58C-456C-86C7-C3C437854117}"/>
          </ac:spMkLst>
        </pc:spChg>
        <pc:spChg chg="mod">
          <ac:chgData name="Masaki Suzuki" userId="2c4feb2ed34ad1a7" providerId="Windows Live" clId="Web-{BB0CFECF-3597-4506-B3C9-C1E83C54A5EB}" dt="2021-03-26T06:36:16.575" v="2063" actId="20577"/>
          <ac:spMkLst>
            <pc:docMk/>
            <pc:sldMk cId="3242784515" sldId="359"/>
            <ac:spMk id="4" creationId="{83B0A878-393B-46A3-903D-A7B604038F61}"/>
          </ac:spMkLst>
        </pc:spChg>
        <pc:spChg chg="add mod">
          <ac:chgData name="Masaki Suzuki" userId="2c4feb2ed34ad1a7" providerId="Windows Live" clId="Web-{BB0CFECF-3597-4506-B3C9-C1E83C54A5EB}" dt="2021-03-26T06:27:24.559" v="1868" actId="1076"/>
          <ac:spMkLst>
            <pc:docMk/>
            <pc:sldMk cId="3242784515" sldId="359"/>
            <ac:spMk id="5" creationId="{DCBA0C6F-345F-49FA-A8AF-DB30FE07A561}"/>
          </ac:spMkLst>
        </pc:spChg>
        <pc:spChg chg="mod">
          <ac:chgData name="Masaki Suzuki" userId="2c4feb2ed34ad1a7" providerId="Windows Live" clId="Web-{BB0CFECF-3597-4506-B3C9-C1E83C54A5EB}" dt="2021-03-26T04:57:08.687" v="1184" actId="20577"/>
          <ac:spMkLst>
            <pc:docMk/>
            <pc:sldMk cId="3242784515" sldId="359"/>
            <ac:spMk id="233" creationId="{00000000-0000-0000-0000-000000000000}"/>
          </ac:spMkLst>
        </pc:spChg>
        <pc:picChg chg="mod">
          <ac:chgData name="Masaki Suzuki" userId="2c4feb2ed34ad1a7" providerId="Windows Live" clId="Web-{BB0CFECF-3597-4506-B3C9-C1E83C54A5EB}" dt="2021-03-26T04:57:13.187" v="1186" actId="1076"/>
          <ac:picMkLst>
            <pc:docMk/>
            <pc:sldMk cId="3242784515" sldId="359"/>
            <ac:picMk id="2" creationId="{D1AB2A08-D781-4CAE-98EC-39746D9F1FFA}"/>
          </ac:picMkLst>
        </pc:picChg>
        <pc:picChg chg="del">
          <ac:chgData name="Masaki Suzuki" userId="2c4feb2ed34ad1a7" providerId="Windows Live" clId="Web-{BB0CFECF-3597-4506-B3C9-C1E83C54A5EB}" dt="2021-03-26T04:57:46.640" v="1204"/>
          <ac:picMkLst>
            <pc:docMk/>
            <pc:sldMk cId="3242784515" sldId="359"/>
            <ac:picMk id="5" creationId="{463B8BE5-5D8D-4FD3-8E1E-B47A539BC673}"/>
          </ac:picMkLst>
        </pc:picChg>
        <pc:picChg chg="add mod">
          <ac:chgData name="Masaki Suzuki" userId="2c4feb2ed34ad1a7" providerId="Windows Live" clId="Web-{BB0CFECF-3597-4506-B3C9-C1E83C54A5EB}" dt="2021-03-26T04:59:31.892" v="1280" actId="14100"/>
          <ac:picMkLst>
            <pc:docMk/>
            <pc:sldMk cId="3242784515" sldId="359"/>
            <ac:picMk id="6" creationId="{1D98CF51-2F96-420E-BB99-98EB12FBCC4C}"/>
          </ac:picMkLst>
        </pc:picChg>
        <pc:picChg chg="add mod">
          <ac:chgData name="Masaki Suzuki" userId="2c4feb2ed34ad1a7" providerId="Windows Live" clId="Web-{BB0CFECF-3597-4506-B3C9-C1E83C54A5EB}" dt="2021-03-26T04:59:49.486" v="1282" actId="1076"/>
          <ac:picMkLst>
            <pc:docMk/>
            <pc:sldMk cId="3242784515" sldId="359"/>
            <ac:picMk id="7" creationId="{7DA91789-B9E6-40A8-8A16-DDEEA845F7A7}"/>
          </ac:picMkLst>
        </pc:picChg>
        <pc:picChg chg="mod">
          <ac:chgData name="Masaki Suzuki" userId="2c4feb2ed34ad1a7" providerId="Windows Live" clId="Web-{BB0CFECF-3597-4506-B3C9-C1E83C54A5EB}" dt="2021-03-26T04:57:11.452" v="1185" actId="1076"/>
          <ac:picMkLst>
            <pc:docMk/>
            <pc:sldMk cId="3242784515" sldId="359"/>
            <ac:picMk id="236" creationId="{00000000-0000-0000-0000-000000000000}"/>
          </ac:picMkLst>
        </pc:picChg>
      </pc:sldChg>
      <pc:sldChg chg="addSp delSp modSp add replId">
        <pc:chgData name="Masaki Suzuki" userId="2c4feb2ed34ad1a7" providerId="Windows Live" clId="Web-{BB0CFECF-3597-4506-B3C9-C1E83C54A5EB}" dt="2021-03-26T06:35:58.481" v="2054" actId="1076"/>
        <pc:sldMkLst>
          <pc:docMk/>
          <pc:sldMk cId="896395589" sldId="360"/>
        </pc:sldMkLst>
        <pc:spChg chg="mod">
          <ac:chgData name="Masaki Suzuki" userId="2c4feb2ed34ad1a7" providerId="Windows Live" clId="Web-{BB0CFECF-3597-4506-B3C9-C1E83C54A5EB}" dt="2021-03-26T05:51:17.740" v="1778" actId="20577"/>
          <ac:spMkLst>
            <pc:docMk/>
            <pc:sldMk cId="896395589" sldId="360"/>
            <ac:spMk id="3" creationId="{3CB21E07-D58C-456C-86C7-C3C437854117}"/>
          </ac:spMkLst>
        </pc:spChg>
        <pc:spChg chg="add del mod">
          <ac:chgData name="Masaki Suzuki" userId="2c4feb2ed34ad1a7" providerId="Windows Live" clId="Web-{BB0CFECF-3597-4506-B3C9-C1E83C54A5EB}" dt="2021-03-26T05:50:59.740" v="1772" actId="20577"/>
          <ac:spMkLst>
            <pc:docMk/>
            <pc:sldMk cId="896395589" sldId="360"/>
            <ac:spMk id="4" creationId="{83B0A878-393B-46A3-903D-A7B604038F61}"/>
          </ac:spMkLst>
        </pc:spChg>
        <pc:picChg chg="add del mod">
          <ac:chgData name="Masaki Suzuki" userId="2c4feb2ed34ad1a7" providerId="Windows Live" clId="Web-{BB0CFECF-3597-4506-B3C9-C1E83C54A5EB}" dt="2021-03-26T05:06:56.173" v="1508"/>
          <ac:picMkLst>
            <pc:docMk/>
            <pc:sldMk cId="896395589" sldId="360"/>
            <ac:picMk id="5" creationId="{93094C95-0F9A-4FB8-B28A-63DE283D29EE}"/>
          </ac:picMkLst>
        </pc:picChg>
        <pc:picChg chg="del">
          <ac:chgData name="Masaki Suzuki" userId="2c4feb2ed34ad1a7" providerId="Windows Live" clId="Web-{BB0CFECF-3597-4506-B3C9-C1E83C54A5EB}" dt="2021-03-26T05:05:30.611" v="1463"/>
          <ac:picMkLst>
            <pc:docMk/>
            <pc:sldMk cId="896395589" sldId="360"/>
            <ac:picMk id="6" creationId="{1D98CF51-2F96-420E-BB99-98EB12FBCC4C}"/>
          </ac:picMkLst>
        </pc:picChg>
        <pc:picChg chg="del">
          <ac:chgData name="Masaki Suzuki" userId="2c4feb2ed34ad1a7" providerId="Windows Live" clId="Web-{BB0CFECF-3597-4506-B3C9-C1E83C54A5EB}" dt="2021-03-26T05:05:32.627" v="1464"/>
          <ac:picMkLst>
            <pc:docMk/>
            <pc:sldMk cId="896395589" sldId="360"/>
            <ac:picMk id="7" creationId="{7DA91789-B9E6-40A8-8A16-DDEEA845F7A7}"/>
          </ac:picMkLst>
        </pc:picChg>
        <pc:picChg chg="add mod">
          <ac:chgData name="Masaki Suzuki" userId="2c4feb2ed34ad1a7" providerId="Windows Live" clId="Web-{BB0CFECF-3597-4506-B3C9-C1E83C54A5EB}" dt="2021-03-26T06:35:58.481" v="2054" actId="1076"/>
          <ac:picMkLst>
            <pc:docMk/>
            <pc:sldMk cId="896395589" sldId="360"/>
            <ac:picMk id="8" creationId="{003C8788-E052-4238-818D-B56F3C353A90}"/>
          </ac:picMkLst>
        </pc:picChg>
      </pc:sldChg>
      <pc:sldChg chg="addSp delSp modSp add replId">
        <pc:chgData name="Masaki Suzuki" userId="2c4feb2ed34ad1a7" providerId="Windows Live" clId="Web-{BB0CFECF-3597-4506-B3C9-C1E83C54A5EB}" dt="2021-03-26T06:31:30.028" v="1903" actId="1076"/>
        <pc:sldMkLst>
          <pc:docMk/>
          <pc:sldMk cId="1864783245" sldId="361"/>
        </pc:sldMkLst>
        <pc:spChg chg="mod">
          <ac:chgData name="Masaki Suzuki" userId="2c4feb2ed34ad1a7" providerId="Windows Live" clId="Web-{BB0CFECF-3597-4506-B3C9-C1E83C54A5EB}" dt="2021-03-26T06:30:27.450" v="1884" actId="20577"/>
          <ac:spMkLst>
            <pc:docMk/>
            <pc:sldMk cId="1864783245" sldId="361"/>
            <ac:spMk id="3" creationId="{3CB21E07-D58C-456C-86C7-C3C437854117}"/>
          </ac:spMkLst>
        </pc:spChg>
        <pc:spChg chg="mod">
          <ac:chgData name="Masaki Suzuki" userId="2c4feb2ed34ad1a7" providerId="Windows Live" clId="Web-{BB0CFECF-3597-4506-B3C9-C1E83C54A5EB}" dt="2021-03-26T05:44:58.724" v="1623" actId="1076"/>
          <ac:spMkLst>
            <pc:docMk/>
            <pc:sldMk cId="1864783245" sldId="361"/>
            <ac:spMk id="4" creationId="{83B0A878-393B-46A3-903D-A7B604038F61}"/>
          </ac:spMkLst>
        </pc:spChg>
        <pc:spChg chg="add mod">
          <ac:chgData name="Masaki Suzuki" userId="2c4feb2ed34ad1a7" providerId="Windows Live" clId="Web-{BB0CFECF-3597-4506-B3C9-C1E83C54A5EB}" dt="2021-03-26T06:28:33.043" v="1875"/>
          <ac:spMkLst>
            <pc:docMk/>
            <pc:sldMk cId="1864783245" sldId="361"/>
            <ac:spMk id="9" creationId="{42C2C91C-AD7B-4F0B-AFD3-866A3F9DBB5B}"/>
          </ac:spMkLst>
        </pc:spChg>
        <pc:spChg chg="mod">
          <ac:chgData name="Masaki Suzuki" userId="2c4feb2ed34ad1a7" providerId="Windows Live" clId="Web-{BB0CFECF-3597-4506-B3C9-C1E83C54A5EB}" dt="2021-03-26T05:44:52.708" v="1622" actId="20577"/>
          <ac:spMkLst>
            <pc:docMk/>
            <pc:sldMk cId="1864783245" sldId="361"/>
            <ac:spMk id="233" creationId="{00000000-0000-0000-0000-000000000000}"/>
          </ac:spMkLst>
        </pc:spChg>
        <pc:picChg chg="add mod">
          <ac:chgData name="Masaki Suzuki" userId="2c4feb2ed34ad1a7" providerId="Windows Live" clId="Web-{BB0CFECF-3597-4506-B3C9-C1E83C54A5EB}" dt="2021-03-26T05:49:49.412" v="1761" actId="1076"/>
          <ac:picMkLst>
            <pc:docMk/>
            <pc:sldMk cId="1864783245" sldId="361"/>
            <ac:picMk id="5" creationId="{7F6997D6-4FB5-4F42-B2D5-929911EC9B45}"/>
          </ac:picMkLst>
        </pc:picChg>
        <pc:picChg chg="add mod">
          <ac:chgData name="Masaki Suzuki" userId="2c4feb2ed34ad1a7" providerId="Windows Live" clId="Web-{BB0CFECF-3597-4506-B3C9-C1E83C54A5EB}" dt="2021-03-26T06:31:30.028" v="1903" actId="1076"/>
          <ac:picMkLst>
            <pc:docMk/>
            <pc:sldMk cId="1864783245" sldId="361"/>
            <ac:picMk id="6" creationId="{694A3B69-4ED2-4846-8D22-116EBD093494}"/>
          </ac:picMkLst>
        </pc:picChg>
        <pc:picChg chg="add mod">
          <ac:chgData name="Masaki Suzuki" userId="2c4feb2ed34ad1a7" providerId="Windows Live" clId="Web-{BB0CFECF-3597-4506-B3C9-C1E83C54A5EB}" dt="2021-03-26T06:31:28.809" v="1902" actId="1076"/>
          <ac:picMkLst>
            <pc:docMk/>
            <pc:sldMk cId="1864783245" sldId="361"/>
            <ac:picMk id="7" creationId="{538425BD-A15D-4699-AB29-80AA65A21873}"/>
          </ac:picMkLst>
        </pc:picChg>
        <pc:picChg chg="del">
          <ac:chgData name="Masaki Suzuki" userId="2c4feb2ed34ad1a7" providerId="Windows Live" clId="Web-{BB0CFECF-3597-4506-B3C9-C1E83C54A5EB}" dt="2021-03-26T05:09:37.124" v="1525"/>
          <ac:picMkLst>
            <pc:docMk/>
            <pc:sldMk cId="1864783245" sldId="361"/>
            <ac:picMk id="8" creationId="{003C8788-E052-4238-818D-B56F3C353A90}"/>
          </ac:picMkLst>
        </pc:picChg>
      </pc:sldChg>
      <pc:sldChg chg="addSp delSp modSp add replId">
        <pc:chgData name="Masaki Suzuki" userId="2c4feb2ed34ad1a7" providerId="Windows Live" clId="Web-{BB0CFECF-3597-4506-B3C9-C1E83C54A5EB}" dt="2021-03-26T06:31:10.293" v="1898" actId="1076"/>
        <pc:sldMkLst>
          <pc:docMk/>
          <pc:sldMk cId="4145547618" sldId="362"/>
        </pc:sldMkLst>
        <pc:spChg chg="mod">
          <ac:chgData name="Masaki Suzuki" userId="2c4feb2ed34ad1a7" providerId="Windows Live" clId="Web-{BB0CFECF-3597-4506-B3C9-C1E83C54A5EB}" dt="2021-03-26T06:30:41.481" v="1895" actId="20577"/>
          <ac:spMkLst>
            <pc:docMk/>
            <pc:sldMk cId="4145547618" sldId="362"/>
            <ac:spMk id="3" creationId="{3CB21E07-D58C-456C-86C7-C3C437854117}"/>
          </ac:spMkLst>
        </pc:spChg>
        <pc:spChg chg="mod">
          <ac:chgData name="Masaki Suzuki" userId="2c4feb2ed34ad1a7" providerId="Windows Live" clId="Web-{BB0CFECF-3597-4506-B3C9-C1E83C54A5EB}" dt="2021-03-26T05:51:29.209" v="1779" actId="20577"/>
          <ac:spMkLst>
            <pc:docMk/>
            <pc:sldMk cId="4145547618" sldId="362"/>
            <ac:spMk id="4" creationId="{83B0A878-393B-46A3-903D-A7B604038F61}"/>
          </ac:spMkLst>
        </pc:spChg>
        <pc:spChg chg="add">
          <ac:chgData name="Masaki Suzuki" userId="2c4feb2ed34ad1a7" providerId="Windows Live" clId="Web-{BB0CFECF-3597-4506-B3C9-C1E83C54A5EB}" dt="2021-03-26T06:31:04.247" v="1896"/>
          <ac:spMkLst>
            <pc:docMk/>
            <pc:sldMk cId="4145547618" sldId="362"/>
            <ac:spMk id="9" creationId="{91B0D7EA-AD6A-4024-B8B3-70D774BCFC58}"/>
          </ac:spMkLst>
        </pc:spChg>
        <pc:spChg chg="mod">
          <ac:chgData name="Masaki Suzuki" userId="2c4feb2ed34ad1a7" providerId="Windows Live" clId="Web-{BB0CFECF-3597-4506-B3C9-C1E83C54A5EB}" dt="2021-03-26T05:45:10.302" v="1629" actId="20577"/>
          <ac:spMkLst>
            <pc:docMk/>
            <pc:sldMk cId="4145547618" sldId="362"/>
            <ac:spMk id="233" creationId="{00000000-0000-0000-0000-000000000000}"/>
          </ac:spMkLst>
        </pc:spChg>
        <pc:picChg chg="del">
          <ac:chgData name="Masaki Suzuki" userId="2c4feb2ed34ad1a7" providerId="Windows Live" clId="Web-{BB0CFECF-3597-4506-B3C9-C1E83C54A5EB}" dt="2021-03-26T05:46:37.802" v="1650"/>
          <ac:picMkLst>
            <pc:docMk/>
            <pc:sldMk cId="4145547618" sldId="362"/>
            <ac:picMk id="5" creationId="{7F6997D6-4FB5-4F42-B2D5-929911EC9B45}"/>
          </ac:picMkLst>
        </pc:picChg>
        <pc:picChg chg="add mod">
          <ac:chgData name="Masaki Suzuki" userId="2c4feb2ed34ad1a7" providerId="Windows Live" clId="Web-{BB0CFECF-3597-4506-B3C9-C1E83C54A5EB}" dt="2021-03-26T05:49:43.803" v="1760" actId="1076"/>
          <ac:picMkLst>
            <pc:docMk/>
            <pc:sldMk cId="4145547618" sldId="362"/>
            <ac:picMk id="6" creationId="{8D8EDD24-A9AD-4F00-B8E2-FB38E497ECC8}"/>
          </ac:picMkLst>
        </pc:picChg>
        <pc:picChg chg="add mod">
          <ac:chgData name="Masaki Suzuki" userId="2c4feb2ed34ad1a7" providerId="Windows Live" clId="Web-{BB0CFECF-3597-4506-B3C9-C1E83C54A5EB}" dt="2021-03-26T06:31:08.325" v="1897" actId="1076"/>
          <ac:picMkLst>
            <pc:docMk/>
            <pc:sldMk cId="4145547618" sldId="362"/>
            <ac:picMk id="7" creationId="{0F30752C-125E-4210-998E-99DC9E1558A0}"/>
          </ac:picMkLst>
        </pc:picChg>
        <pc:picChg chg="add mod">
          <ac:chgData name="Masaki Suzuki" userId="2c4feb2ed34ad1a7" providerId="Windows Live" clId="Web-{BB0CFECF-3597-4506-B3C9-C1E83C54A5EB}" dt="2021-03-26T06:31:10.293" v="1898" actId="1076"/>
          <ac:picMkLst>
            <pc:docMk/>
            <pc:sldMk cId="4145547618" sldId="362"/>
            <ac:picMk id="8" creationId="{EFC149BA-4263-4F81-B800-EE590BB74124}"/>
          </ac:picMkLst>
        </pc:picChg>
      </pc:sldChg>
      <pc:sldChg chg="addSp delSp modSp add del replId">
        <pc:chgData name="Masaki Suzuki" userId="2c4feb2ed34ad1a7" providerId="Windows Live" clId="Web-{BB0CFECF-3597-4506-B3C9-C1E83C54A5EB}" dt="2021-03-26T06:25:16.229" v="1854"/>
        <pc:sldMkLst>
          <pc:docMk/>
          <pc:sldMk cId="697607478" sldId="363"/>
        </pc:sldMkLst>
        <pc:spChg chg="mod">
          <ac:chgData name="Masaki Suzuki" userId="2c4feb2ed34ad1a7" providerId="Windows Live" clId="Web-{BB0CFECF-3597-4506-B3C9-C1E83C54A5EB}" dt="2021-03-26T06:12:30.401" v="1836" actId="1076"/>
          <ac:spMkLst>
            <pc:docMk/>
            <pc:sldMk cId="697607478" sldId="363"/>
            <ac:spMk id="3" creationId="{3CB21E07-D58C-456C-86C7-C3C437854117}"/>
          </ac:spMkLst>
        </pc:spChg>
        <pc:spChg chg="del mod">
          <ac:chgData name="Masaki Suzuki" userId="2c4feb2ed34ad1a7" providerId="Windows Live" clId="Web-{BB0CFECF-3597-4506-B3C9-C1E83C54A5EB}" dt="2021-03-26T06:12:23.729" v="1833"/>
          <ac:spMkLst>
            <pc:docMk/>
            <pc:sldMk cId="697607478" sldId="363"/>
            <ac:spMk id="4" creationId="{83B0A878-393B-46A3-903D-A7B604038F61}"/>
          </ac:spMkLst>
        </pc:spChg>
        <pc:spChg chg="mod">
          <ac:chgData name="Masaki Suzuki" userId="2c4feb2ed34ad1a7" providerId="Windows Live" clId="Web-{BB0CFECF-3597-4506-B3C9-C1E83C54A5EB}" dt="2021-03-26T06:00:42.084" v="1824" actId="20577"/>
          <ac:spMkLst>
            <pc:docMk/>
            <pc:sldMk cId="697607478" sldId="363"/>
            <ac:spMk id="233" creationId="{00000000-0000-0000-0000-000000000000}"/>
          </ac:spMkLst>
        </pc:spChg>
        <pc:picChg chg="del">
          <ac:chgData name="Masaki Suzuki" userId="2c4feb2ed34ad1a7" providerId="Windows Live" clId="Web-{BB0CFECF-3597-4506-B3C9-C1E83C54A5EB}" dt="2021-03-26T06:12:25.026" v="1834"/>
          <ac:picMkLst>
            <pc:docMk/>
            <pc:sldMk cId="697607478" sldId="363"/>
            <ac:picMk id="2" creationId="{D1AB2A08-D781-4CAE-98EC-39746D9F1FFA}"/>
          </ac:picMkLst>
        </pc:picChg>
        <pc:picChg chg="add mod">
          <ac:chgData name="Masaki Suzuki" userId="2c4feb2ed34ad1a7" providerId="Windows Live" clId="Web-{BB0CFECF-3597-4506-B3C9-C1E83C54A5EB}" dt="2021-03-26T06:12:34.120" v="1837" actId="1076"/>
          <ac:picMkLst>
            <pc:docMk/>
            <pc:sldMk cId="697607478" sldId="363"/>
            <ac:picMk id="5" creationId="{E64EB131-D483-452E-A348-83473117CEA7}"/>
          </ac:picMkLst>
        </pc:picChg>
        <pc:picChg chg="del">
          <ac:chgData name="Masaki Suzuki" userId="2c4feb2ed34ad1a7" providerId="Windows Live" clId="Web-{BB0CFECF-3597-4506-B3C9-C1E83C54A5EB}" dt="2021-03-26T05:52:10.365" v="1813"/>
          <ac:picMkLst>
            <pc:docMk/>
            <pc:sldMk cId="697607478" sldId="363"/>
            <ac:picMk id="6" creationId="{8D8EDD24-A9AD-4F00-B8E2-FB38E497ECC8}"/>
          </ac:picMkLst>
        </pc:picChg>
        <pc:picChg chg="del">
          <ac:chgData name="Masaki Suzuki" userId="2c4feb2ed34ad1a7" providerId="Windows Live" clId="Web-{BB0CFECF-3597-4506-B3C9-C1E83C54A5EB}" dt="2021-03-26T05:52:09.271" v="1812"/>
          <ac:picMkLst>
            <pc:docMk/>
            <pc:sldMk cId="697607478" sldId="363"/>
            <ac:picMk id="7" creationId="{0F30752C-125E-4210-998E-99DC9E1558A0}"/>
          </ac:picMkLst>
        </pc:picChg>
        <pc:picChg chg="del">
          <ac:chgData name="Masaki Suzuki" userId="2c4feb2ed34ad1a7" providerId="Windows Live" clId="Web-{BB0CFECF-3597-4506-B3C9-C1E83C54A5EB}" dt="2021-03-26T05:52:10.975" v="1814"/>
          <ac:picMkLst>
            <pc:docMk/>
            <pc:sldMk cId="697607478" sldId="363"/>
            <ac:picMk id="8" creationId="{EFC149BA-4263-4F81-B800-EE590BB74124}"/>
          </ac:picMkLst>
        </pc:picChg>
        <pc:picChg chg="add del mod">
          <ac:chgData name="Masaki Suzuki" userId="2c4feb2ed34ad1a7" providerId="Windows Live" clId="Web-{BB0CFECF-3597-4506-B3C9-C1E83C54A5EB}" dt="2021-03-26T06:14:02.760" v="1844"/>
          <ac:picMkLst>
            <pc:docMk/>
            <pc:sldMk cId="697607478" sldId="363"/>
            <ac:picMk id="9" creationId="{987341BB-6D25-4F0E-8740-39A281472A55}"/>
          </ac:picMkLst>
        </pc:picChg>
        <pc:picChg chg="add mod">
          <ac:chgData name="Masaki Suzuki" userId="2c4feb2ed34ad1a7" providerId="Windows Live" clId="Web-{BB0CFECF-3597-4506-B3C9-C1E83C54A5EB}" dt="2021-03-26T06:18:29.229" v="1851" actId="1076"/>
          <ac:picMkLst>
            <pc:docMk/>
            <pc:sldMk cId="697607478" sldId="363"/>
            <ac:picMk id="10" creationId="{6748F4DE-A126-4633-9156-4F7C6F09D15A}"/>
          </ac:picMkLst>
        </pc:picChg>
        <pc:picChg chg="add del mod">
          <ac:chgData name="Masaki Suzuki" userId="2c4feb2ed34ad1a7" providerId="Windows Live" clId="Web-{BB0CFECF-3597-4506-B3C9-C1E83C54A5EB}" dt="2021-03-26T06:17:51.682" v="1846"/>
          <ac:picMkLst>
            <pc:docMk/>
            <pc:sldMk cId="697607478" sldId="363"/>
            <ac:picMk id="11" creationId="{91A21EA9-D84F-4DA5-81DC-EEB110661988}"/>
          </ac:picMkLst>
        </pc:picChg>
        <pc:picChg chg="add mod">
          <ac:chgData name="Masaki Suzuki" userId="2c4feb2ed34ad1a7" providerId="Windows Live" clId="Web-{BB0CFECF-3597-4506-B3C9-C1E83C54A5EB}" dt="2021-03-26T06:18:09.073" v="1848" actId="1076"/>
          <ac:picMkLst>
            <pc:docMk/>
            <pc:sldMk cId="697607478" sldId="363"/>
            <ac:picMk id="12" creationId="{1B6A211D-3EE3-4207-8012-594AA433FD80}"/>
          </ac:picMkLst>
        </pc:picChg>
        <pc:picChg chg="add mod">
          <ac:chgData name="Masaki Suzuki" userId="2c4feb2ed34ad1a7" providerId="Windows Live" clId="Web-{BB0CFECF-3597-4506-B3C9-C1E83C54A5EB}" dt="2021-03-26T06:22:51.088" v="1853" actId="1076"/>
          <ac:picMkLst>
            <pc:docMk/>
            <pc:sldMk cId="697607478" sldId="363"/>
            <ac:picMk id="13" creationId="{91DDF08A-BECE-4E35-B455-9ED56B00A363}"/>
          </ac:picMkLst>
        </pc:picChg>
        <pc:picChg chg="mod">
          <ac:chgData name="Masaki Suzuki" userId="2c4feb2ed34ad1a7" providerId="Windows Live" clId="Web-{BB0CFECF-3597-4506-B3C9-C1E83C54A5EB}" dt="2021-03-26T06:12:27.307" v="1835" actId="1076"/>
          <ac:picMkLst>
            <pc:docMk/>
            <pc:sldMk cId="697607478" sldId="363"/>
            <ac:picMk id="236" creationId="{00000000-0000-0000-0000-000000000000}"/>
          </ac:picMkLst>
        </pc:picChg>
      </pc:sldChg>
      <pc:sldChg chg="addSp modSp add del replId">
        <pc:chgData name="Masaki Suzuki" userId="2c4feb2ed34ad1a7" providerId="Windows Live" clId="Web-{BB0CFECF-3597-4506-B3C9-C1E83C54A5EB}" dt="2021-03-26T06:35:12.481" v="2053"/>
        <pc:sldMkLst>
          <pc:docMk/>
          <pc:sldMk cId="3985227359" sldId="363"/>
        </pc:sldMkLst>
        <pc:spChg chg="add">
          <ac:chgData name="Masaki Suzuki" userId="2c4feb2ed34ad1a7" providerId="Windows Live" clId="Web-{BB0CFECF-3597-4506-B3C9-C1E83C54A5EB}" dt="2021-03-26T06:31:13.731" v="1899"/>
          <ac:spMkLst>
            <pc:docMk/>
            <pc:sldMk cId="3985227359" sldId="363"/>
            <ac:spMk id="5" creationId="{C5B71361-F406-4B19-9B0E-086A0877CC25}"/>
          </ac:spMkLst>
        </pc:spChg>
        <pc:picChg chg="mod">
          <ac:chgData name="Masaki Suzuki" userId="2c4feb2ed34ad1a7" providerId="Windows Live" clId="Web-{BB0CFECF-3597-4506-B3C9-C1E83C54A5EB}" dt="2021-03-26T06:31:15.215" v="1900" actId="1076"/>
          <ac:picMkLst>
            <pc:docMk/>
            <pc:sldMk cId="3985227359" sldId="363"/>
            <ac:picMk id="7" creationId="{0F30752C-125E-4210-998E-99DC9E1558A0}"/>
          </ac:picMkLst>
        </pc:picChg>
        <pc:picChg chg="mod">
          <ac:chgData name="Masaki Suzuki" userId="2c4feb2ed34ad1a7" providerId="Windows Live" clId="Web-{BB0CFECF-3597-4506-B3C9-C1E83C54A5EB}" dt="2021-03-26T06:31:20.637" v="1901" actId="1076"/>
          <ac:picMkLst>
            <pc:docMk/>
            <pc:sldMk cId="3985227359" sldId="363"/>
            <ac:picMk id="8" creationId="{EFC149BA-4263-4F81-B800-EE590BB74124}"/>
          </ac:picMkLst>
        </pc:picChg>
      </pc:sldChg>
      <pc:sldChg chg="addSp delSp modSp add replId">
        <pc:chgData name="Masaki Suzuki" userId="2c4feb2ed34ad1a7" providerId="Windows Live" clId="Web-{BB0CFECF-3597-4506-B3C9-C1E83C54A5EB}" dt="2021-03-26T08:44:06.926" v="2371" actId="1076"/>
        <pc:sldMkLst>
          <pc:docMk/>
          <pc:sldMk cId="170404140" sldId="364"/>
        </pc:sldMkLst>
        <pc:spChg chg="mod">
          <ac:chgData name="Masaki Suzuki" userId="2c4feb2ed34ad1a7" providerId="Windows Live" clId="Web-{BB0CFECF-3597-4506-B3C9-C1E83C54A5EB}" dt="2021-03-26T08:39:25.892" v="2250" actId="20577"/>
          <ac:spMkLst>
            <pc:docMk/>
            <pc:sldMk cId="170404140" sldId="364"/>
            <ac:spMk id="3" creationId="{3CB21E07-D58C-456C-86C7-C3C437854117}"/>
          </ac:spMkLst>
        </pc:spChg>
        <pc:spChg chg="mod">
          <ac:chgData name="Masaki Suzuki" userId="2c4feb2ed34ad1a7" providerId="Windows Live" clId="Web-{BB0CFECF-3597-4506-B3C9-C1E83C54A5EB}" dt="2021-03-26T08:41:12.721" v="2289" actId="20577"/>
          <ac:spMkLst>
            <pc:docMk/>
            <pc:sldMk cId="170404140" sldId="364"/>
            <ac:spMk id="4" creationId="{83B0A878-393B-46A3-903D-A7B604038F61}"/>
          </ac:spMkLst>
        </pc:spChg>
        <pc:spChg chg="del">
          <ac:chgData name="Masaki Suzuki" userId="2c4feb2ed34ad1a7" providerId="Windows Live" clId="Web-{BB0CFECF-3597-4506-B3C9-C1E83C54A5EB}" dt="2021-03-26T06:33:58.450" v="2022"/>
          <ac:spMkLst>
            <pc:docMk/>
            <pc:sldMk cId="170404140" sldId="364"/>
            <ac:spMk id="5" creationId="{C5B71361-F406-4B19-9B0E-086A0877CC25}"/>
          </ac:spMkLst>
        </pc:spChg>
        <pc:spChg chg="mod">
          <ac:chgData name="Masaki Suzuki" userId="2c4feb2ed34ad1a7" providerId="Windows Live" clId="Web-{BB0CFECF-3597-4506-B3C9-C1E83C54A5EB}" dt="2021-03-26T08:41:33.346" v="2301" actId="20577"/>
          <ac:spMkLst>
            <pc:docMk/>
            <pc:sldMk cId="170404140" sldId="364"/>
            <ac:spMk id="233" creationId="{00000000-0000-0000-0000-000000000000}"/>
          </ac:spMkLst>
        </pc:spChg>
        <pc:picChg chg="mod">
          <ac:chgData name="Masaki Suzuki" userId="2c4feb2ed34ad1a7" providerId="Windows Live" clId="Web-{BB0CFECF-3597-4506-B3C9-C1E83C54A5EB}" dt="2021-03-26T08:41:07.503" v="2288" actId="1076"/>
          <ac:picMkLst>
            <pc:docMk/>
            <pc:sldMk cId="170404140" sldId="364"/>
            <ac:picMk id="2" creationId="{D1AB2A08-D781-4CAE-98EC-39746D9F1FFA}"/>
          </ac:picMkLst>
        </pc:picChg>
        <pc:picChg chg="add del mod">
          <ac:chgData name="Masaki Suzuki" userId="2c4feb2ed34ad1a7" providerId="Windows Live" clId="Web-{BB0CFECF-3597-4506-B3C9-C1E83C54A5EB}" dt="2021-03-26T08:44:02.972" v="2369"/>
          <ac:picMkLst>
            <pc:docMk/>
            <pc:sldMk cId="170404140" sldId="364"/>
            <ac:picMk id="5" creationId="{28476904-7F1D-4316-9071-3AF7453C4791}"/>
          </ac:picMkLst>
        </pc:picChg>
        <pc:picChg chg="add mod">
          <ac:chgData name="Masaki Suzuki" userId="2c4feb2ed34ad1a7" providerId="Windows Live" clId="Web-{BB0CFECF-3597-4506-B3C9-C1E83C54A5EB}" dt="2021-03-26T08:44:06.926" v="2371" actId="1076"/>
          <ac:picMkLst>
            <pc:docMk/>
            <pc:sldMk cId="170404140" sldId="364"/>
            <ac:picMk id="6" creationId="{5615643F-FE49-4203-9DC8-0ACAE869C42C}"/>
          </ac:picMkLst>
        </pc:picChg>
        <pc:picChg chg="del">
          <ac:chgData name="Masaki Suzuki" userId="2c4feb2ed34ad1a7" providerId="Windows Live" clId="Web-{BB0CFECF-3597-4506-B3C9-C1E83C54A5EB}" dt="2021-03-26T06:33:55.200" v="2020"/>
          <ac:picMkLst>
            <pc:docMk/>
            <pc:sldMk cId="170404140" sldId="364"/>
            <ac:picMk id="6" creationId="{8D8EDD24-A9AD-4F00-B8E2-FB38E497ECC8}"/>
          </ac:picMkLst>
        </pc:picChg>
        <pc:picChg chg="del">
          <ac:chgData name="Masaki Suzuki" userId="2c4feb2ed34ad1a7" providerId="Windows Live" clId="Web-{BB0CFECF-3597-4506-B3C9-C1E83C54A5EB}" dt="2021-03-26T06:33:54.122" v="2019"/>
          <ac:picMkLst>
            <pc:docMk/>
            <pc:sldMk cId="170404140" sldId="364"/>
            <ac:picMk id="7" creationId="{0F30752C-125E-4210-998E-99DC9E1558A0}"/>
          </ac:picMkLst>
        </pc:picChg>
        <pc:picChg chg="del">
          <ac:chgData name="Masaki Suzuki" userId="2c4feb2ed34ad1a7" providerId="Windows Live" clId="Web-{BB0CFECF-3597-4506-B3C9-C1E83C54A5EB}" dt="2021-03-26T06:33:55.825" v="2021"/>
          <ac:picMkLst>
            <pc:docMk/>
            <pc:sldMk cId="170404140" sldId="364"/>
            <ac:picMk id="8" creationId="{EFC149BA-4263-4F81-B800-EE590BB74124}"/>
          </ac:picMkLst>
        </pc:picChg>
      </pc:sldChg>
      <pc:sldChg chg="modSp add replId">
        <pc:chgData name="Masaki Suzuki" userId="2c4feb2ed34ad1a7" providerId="Windows Live" clId="Web-{BB0CFECF-3597-4506-B3C9-C1E83C54A5EB}" dt="2021-03-26T08:44:52.379" v="2415" actId="20577"/>
        <pc:sldMkLst>
          <pc:docMk/>
          <pc:sldMk cId="1795561290" sldId="365"/>
        </pc:sldMkLst>
        <pc:spChg chg="mod">
          <ac:chgData name="Masaki Suzuki" userId="2c4feb2ed34ad1a7" providerId="Windows Live" clId="Web-{BB0CFECF-3597-4506-B3C9-C1E83C54A5EB}" dt="2021-03-26T08:44:14.847" v="2375" actId="20577"/>
          <ac:spMkLst>
            <pc:docMk/>
            <pc:sldMk cId="1795561290" sldId="365"/>
            <ac:spMk id="3" creationId="{3CB21E07-D58C-456C-86C7-C3C437854117}"/>
          </ac:spMkLst>
        </pc:spChg>
        <pc:spChg chg="mod">
          <ac:chgData name="Masaki Suzuki" userId="2c4feb2ed34ad1a7" providerId="Windows Live" clId="Web-{BB0CFECF-3597-4506-B3C9-C1E83C54A5EB}" dt="2021-03-26T08:44:52.379" v="2415" actId="20577"/>
          <ac:spMkLst>
            <pc:docMk/>
            <pc:sldMk cId="1795561290" sldId="365"/>
            <ac:spMk id="4" creationId="{83B0A878-393B-46A3-903D-A7B604038F61}"/>
          </ac:spMkLst>
        </pc:spChg>
      </pc:sldChg>
      <pc:sldChg chg="addSp delSp modSp add replId">
        <pc:chgData name="Masaki Suzuki" userId="2c4feb2ed34ad1a7" providerId="Windows Live" clId="Web-{BB0CFECF-3597-4506-B3C9-C1E83C54A5EB}" dt="2021-03-26T09:04:03.915" v="2915" actId="20577"/>
        <pc:sldMkLst>
          <pc:docMk/>
          <pc:sldMk cId="3087493695" sldId="366"/>
        </pc:sldMkLst>
        <pc:spChg chg="mod">
          <ac:chgData name="Masaki Suzuki" userId="2c4feb2ed34ad1a7" providerId="Windows Live" clId="Web-{BB0CFECF-3597-4506-B3C9-C1E83C54A5EB}" dt="2021-03-26T08:59:40.005" v="2771" actId="1076"/>
          <ac:spMkLst>
            <pc:docMk/>
            <pc:sldMk cId="3087493695" sldId="366"/>
            <ac:spMk id="3" creationId="{3CB21E07-D58C-456C-86C7-C3C437854117}"/>
          </ac:spMkLst>
        </pc:spChg>
        <pc:spChg chg="mod">
          <ac:chgData name="Masaki Suzuki" userId="2c4feb2ed34ad1a7" providerId="Windows Live" clId="Web-{BB0CFECF-3597-4506-B3C9-C1E83C54A5EB}" dt="2021-03-26T09:04:03.915" v="2915" actId="20577"/>
          <ac:spMkLst>
            <pc:docMk/>
            <pc:sldMk cId="3087493695" sldId="366"/>
            <ac:spMk id="4" creationId="{83B0A878-393B-46A3-903D-A7B604038F61}"/>
          </ac:spMkLst>
        </pc:spChg>
        <pc:picChg chg="mod">
          <ac:chgData name="Masaki Suzuki" userId="2c4feb2ed34ad1a7" providerId="Windows Live" clId="Web-{BB0CFECF-3597-4506-B3C9-C1E83C54A5EB}" dt="2021-03-26T08:57:35.020" v="2716" actId="1076"/>
          <ac:picMkLst>
            <pc:docMk/>
            <pc:sldMk cId="3087493695" sldId="366"/>
            <ac:picMk id="2" creationId="{D1AB2A08-D781-4CAE-98EC-39746D9F1FFA}"/>
          </ac:picMkLst>
        </pc:picChg>
        <pc:picChg chg="add del mod">
          <ac:chgData name="Masaki Suzuki" userId="2c4feb2ed34ad1a7" providerId="Windows Live" clId="Web-{BB0CFECF-3597-4506-B3C9-C1E83C54A5EB}" dt="2021-03-26T08:56:41.723" v="2713"/>
          <ac:picMkLst>
            <pc:docMk/>
            <pc:sldMk cId="3087493695" sldId="366"/>
            <ac:picMk id="5" creationId="{0F0DAF35-9723-475B-AE85-D09B368E4C4D}"/>
          </ac:picMkLst>
        </pc:picChg>
        <pc:picChg chg="add mod">
          <ac:chgData name="Masaki Suzuki" userId="2c4feb2ed34ad1a7" providerId="Windows Live" clId="Web-{BB0CFECF-3597-4506-B3C9-C1E83C54A5EB}" dt="2021-03-26T08:56:45.785" v="2715" actId="1076"/>
          <ac:picMkLst>
            <pc:docMk/>
            <pc:sldMk cId="3087493695" sldId="366"/>
            <ac:picMk id="6" creationId="{7AD4FED2-3766-44DB-A661-4D4436406B80}"/>
          </ac:picMkLst>
        </pc:picChg>
      </pc:sldChg>
      <pc:sldChg chg="addSp delSp modSp add replId">
        <pc:chgData name="Masaki Suzuki" userId="2c4feb2ed34ad1a7" providerId="Windows Live" clId="Web-{BB0CFECF-3597-4506-B3C9-C1E83C54A5EB}" dt="2021-03-26T08:54:01.266" v="2648" actId="20577"/>
        <pc:sldMkLst>
          <pc:docMk/>
          <pc:sldMk cId="488341773" sldId="367"/>
        </pc:sldMkLst>
        <pc:spChg chg="mod">
          <ac:chgData name="Masaki Suzuki" userId="2c4feb2ed34ad1a7" providerId="Windows Live" clId="Web-{BB0CFECF-3597-4506-B3C9-C1E83C54A5EB}" dt="2021-03-26T08:53:47.469" v="2641" actId="20577"/>
          <ac:spMkLst>
            <pc:docMk/>
            <pc:sldMk cId="488341773" sldId="367"/>
            <ac:spMk id="3" creationId="{3CB21E07-D58C-456C-86C7-C3C437854117}"/>
          </ac:spMkLst>
        </pc:spChg>
        <pc:spChg chg="mod">
          <ac:chgData name="Masaki Suzuki" userId="2c4feb2ed34ad1a7" providerId="Windows Live" clId="Web-{BB0CFECF-3597-4506-B3C9-C1E83C54A5EB}" dt="2021-03-26T08:54:01.266" v="2648" actId="20577"/>
          <ac:spMkLst>
            <pc:docMk/>
            <pc:sldMk cId="488341773" sldId="367"/>
            <ac:spMk id="4" creationId="{83B0A878-393B-46A3-903D-A7B604038F61}"/>
          </ac:spMkLst>
        </pc:spChg>
        <pc:spChg chg="add del mod">
          <ac:chgData name="Masaki Suzuki" userId="2c4feb2ed34ad1a7" providerId="Windows Live" clId="Web-{BB0CFECF-3597-4506-B3C9-C1E83C54A5EB}" dt="2021-03-26T08:52:05.887" v="2587"/>
          <ac:spMkLst>
            <pc:docMk/>
            <pc:sldMk cId="488341773" sldId="367"/>
            <ac:spMk id="8" creationId="{503B5D36-DFA7-46D2-A097-A392E72DE257}"/>
          </ac:spMkLst>
        </pc:spChg>
        <pc:spChg chg="mod">
          <ac:chgData name="Masaki Suzuki" userId="2c4feb2ed34ad1a7" providerId="Windows Live" clId="Web-{BB0CFECF-3597-4506-B3C9-C1E83C54A5EB}" dt="2021-03-26T08:52:37.700" v="2601" actId="20577"/>
          <ac:spMkLst>
            <pc:docMk/>
            <pc:sldMk cId="488341773" sldId="367"/>
            <ac:spMk id="233" creationId="{00000000-0000-0000-0000-000000000000}"/>
          </ac:spMkLst>
        </pc:spChg>
        <pc:picChg chg="mod">
          <ac:chgData name="Masaki Suzuki" userId="2c4feb2ed34ad1a7" providerId="Windows Live" clId="Web-{BB0CFECF-3597-4506-B3C9-C1E83C54A5EB}" dt="2021-03-26T08:51:50.153" v="2583" actId="1076"/>
          <ac:picMkLst>
            <pc:docMk/>
            <pc:sldMk cId="488341773" sldId="367"/>
            <ac:picMk id="2" creationId="{D1AB2A08-D781-4CAE-98EC-39746D9F1FFA}"/>
          </ac:picMkLst>
        </pc:picChg>
        <pc:picChg chg="add">
          <ac:chgData name="Masaki Suzuki" userId="2c4feb2ed34ad1a7" providerId="Windows Live" clId="Web-{BB0CFECF-3597-4506-B3C9-C1E83C54A5EB}" dt="2021-03-26T08:49:00.464" v="2562"/>
          <ac:picMkLst>
            <pc:docMk/>
            <pc:sldMk cId="488341773" sldId="367"/>
            <ac:picMk id="5" creationId="{D0A60D47-841D-4949-9980-34D3DD53B113}"/>
          </ac:picMkLst>
        </pc:picChg>
        <pc:picChg chg="add mod">
          <ac:chgData name="Masaki Suzuki" userId="2c4feb2ed34ad1a7" providerId="Windows Live" clId="Web-{BB0CFECF-3597-4506-B3C9-C1E83C54A5EB}" dt="2021-03-26T08:52:18.950" v="2588" actId="1076"/>
          <ac:picMkLst>
            <pc:docMk/>
            <pc:sldMk cId="488341773" sldId="367"/>
            <ac:picMk id="6" creationId="{334F272F-B526-4DB0-885E-C022ECF1FA8E}"/>
          </ac:picMkLst>
        </pc:picChg>
        <pc:picChg chg="add del mod">
          <ac:chgData name="Masaki Suzuki" userId="2c4feb2ed34ad1a7" providerId="Windows Live" clId="Web-{BB0CFECF-3597-4506-B3C9-C1E83C54A5EB}" dt="2021-03-26T08:49:39.214" v="2570"/>
          <ac:picMkLst>
            <pc:docMk/>
            <pc:sldMk cId="488341773" sldId="367"/>
            <ac:picMk id="9" creationId="{068BCD74-63C8-4E5F-9909-40CD7C0C5FA4}"/>
          </ac:picMkLst>
        </pc:picChg>
      </pc:sldChg>
      <pc:sldChg chg="modSp add replId">
        <pc:chgData name="Masaki Suzuki" userId="2c4feb2ed34ad1a7" providerId="Windows Live" clId="Web-{BB0CFECF-3597-4506-B3C9-C1E83C54A5EB}" dt="2021-03-26T09:15:32.546" v="3070" actId="20577"/>
        <pc:sldMkLst>
          <pc:docMk/>
          <pc:sldMk cId="2927455972" sldId="368"/>
        </pc:sldMkLst>
        <pc:spChg chg="mod">
          <ac:chgData name="Masaki Suzuki" userId="2c4feb2ed34ad1a7" providerId="Windows Live" clId="Web-{BB0CFECF-3597-4506-B3C9-C1E83C54A5EB}" dt="2021-03-26T09:15:32.546" v="3070" actId="20577"/>
          <ac:spMkLst>
            <pc:docMk/>
            <pc:sldMk cId="2927455972" sldId="368"/>
            <ac:spMk id="3" creationId="{3CB21E07-D58C-456C-86C7-C3C437854117}"/>
          </ac:spMkLst>
        </pc:spChg>
        <pc:spChg chg="mod">
          <ac:chgData name="Masaki Suzuki" userId="2c4feb2ed34ad1a7" providerId="Windows Live" clId="Web-{BB0CFECF-3597-4506-B3C9-C1E83C54A5EB}" dt="2021-03-26T09:02:56.086" v="2895" actId="20577"/>
          <ac:spMkLst>
            <pc:docMk/>
            <pc:sldMk cId="2927455972" sldId="368"/>
            <ac:spMk id="4" creationId="{83B0A878-393B-46A3-903D-A7B604038F61}"/>
          </ac:spMkLst>
        </pc:spChg>
      </pc:sldChg>
      <pc:sldChg chg="addSp delSp modSp add replId">
        <pc:chgData name="Masaki Suzuki" userId="2c4feb2ed34ad1a7" providerId="Windows Live" clId="Web-{BB0CFECF-3597-4506-B3C9-C1E83C54A5EB}" dt="2021-03-26T09:19:44.750" v="3103" actId="20577"/>
        <pc:sldMkLst>
          <pc:docMk/>
          <pc:sldMk cId="1421991540" sldId="369"/>
        </pc:sldMkLst>
        <pc:spChg chg="mod">
          <ac:chgData name="Masaki Suzuki" userId="2c4feb2ed34ad1a7" providerId="Windows Live" clId="Web-{BB0CFECF-3597-4506-B3C9-C1E83C54A5EB}" dt="2021-03-26T09:13:58.701" v="3053" actId="20577"/>
          <ac:spMkLst>
            <pc:docMk/>
            <pc:sldMk cId="1421991540" sldId="369"/>
            <ac:spMk id="3" creationId="{3CB21E07-D58C-456C-86C7-C3C437854117}"/>
          </ac:spMkLst>
        </pc:spChg>
        <pc:spChg chg="mod">
          <ac:chgData name="Masaki Suzuki" userId="2c4feb2ed34ad1a7" providerId="Windows Live" clId="Web-{BB0CFECF-3597-4506-B3C9-C1E83C54A5EB}" dt="2021-03-26T09:19:44.750" v="3103" actId="20577"/>
          <ac:spMkLst>
            <pc:docMk/>
            <pc:sldMk cId="1421991540" sldId="369"/>
            <ac:spMk id="4" creationId="{83B0A878-393B-46A3-903D-A7B604038F61}"/>
          </ac:spMkLst>
        </pc:spChg>
        <pc:picChg chg="add del mod">
          <ac:chgData name="Masaki Suzuki" userId="2c4feb2ed34ad1a7" providerId="Windows Live" clId="Web-{BB0CFECF-3597-4506-B3C9-C1E83C54A5EB}" dt="2021-03-26T09:13:02.810" v="3015"/>
          <ac:picMkLst>
            <pc:docMk/>
            <pc:sldMk cId="1421991540" sldId="369"/>
            <ac:picMk id="5" creationId="{530A7947-543E-44D5-AA5C-2E14F33D1FB7}"/>
          </ac:picMkLst>
        </pc:picChg>
        <pc:picChg chg="del">
          <ac:chgData name="Masaki Suzuki" userId="2c4feb2ed34ad1a7" providerId="Windows Live" clId="Web-{BB0CFECF-3597-4506-B3C9-C1E83C54A5EB}" dt="2021-03-26T09:12:17.169" v="3012"/>
          <ac:picMkLst>
            <pc:docMk/>
            <pc:sldMk cId="1421991540" sldId="369"/>
            <ac:picMk id="6" creationId="{7AD4FED2-3766-44DB-A661-4D4436406B80}"/>
          </ac:picMkLst>
        </pc:picChg>
        <pc:picChg chg="add mod">
          <ac:chgData name="Masaki Suzuki" userId="2c4feb2ed34ad1a7" providerId="Windows Live" clId="Web-{BB0CFECF-3597-4506-B3C9-C1E83C54A5EB}" dt="2021-03-26T09:13:06.700" v="3017" actId="1076"/>
          <ac:picMkLst>
            <pc:docMk/>
            <pc:sldMk cId="1421991540" sldId="369"/>
            <ac:picMk id="7" creationId="{80EC8A31-A20C-4B16-BEFF-5FB5941DC78E}"/>
          </ac:picMkLst>
        </pc:picChg>
        <pc:picChg chg="add mod">
          <ac:chgData name="Masaki Suzuki" userId="2c4feb2ed34ad1a7" providerId="Windows Live" clId="Web-{BB0CFECF-3597-4506-B3C9-C1E83C54A5EB}" dt="2021-03-26T09:13:19.279" v="3019" actId="1076"/>
          <ac:picMkLst>
            <pc:docMk/>
            <pc:sldMk cId="1421991540" sldId="369"/>
            <ac:picMk id="8" creationId="{DF9CC89F-E92A-4E05-81D0-3D46B2B20896}"/>
          </ac:picMkLst>
        </pc:picChg>
      </pc:sldChg>
      <pc:sldChg chg="addSp delSp modSp add replId">
        <pc:chgData name="Masaki Suzuki" userId="2c4feb2ed34ad1a7" providerId="Windows Live" clId="Web-{BB0CFECF-3597-4506-B3C9-C1E83C54A5EB}" dt="2021-03-26T09:32:23.172" v="3177" actId="1076"/>
        <pc:sldMkLst>
          <pc:docMk/>
          <pc:sldMk cId="1719630260" sldId="370"/>
        </pc:sldMkLst>
        <pc:spChg chg="mod">
          <ac:chgData name="Masaki Suzuki" userId="2c4feb2ed34ad1a7" providerId="Windows Live" clId="Web-{BB0CFECF-3597-4506-B3C9-C1E83C54A5EB}" dt="2021-03-26T09:30:40.480" v="3152" actId="20577"/>
          <ac:spMkLst>
            <pc:docMk/>
            <pc:sldMk cId="1719630260" sldId="370"/>
            <ac:spMk id="3" creationId="{3CB21E07-D58C-456C-86C7-C3C437854117}"/>
          </ac:spMkLst>
        </pc:spChg>
        <pc:spChg chg="mod">
          <ac:chgData name="Masaki Suzuki" userId="2c4feb2ed34ad1a7" providerId="Windows Live" clId="Web-{BB0CFECF-3597-4506-B3C9-C1E83C54A5EB}" dt="2021-03-26T09:30:57.449" v="3167" actId="20577"/>
          <ac:spMkLst>
            <pc:docMk/>
            <pc:sldMk cId="1719630260" sldId="370"/>
            <ac:spMk id="4" creationId="{83B0A878-393B-46A3-903D-A7B604038F61}"/>
          </ac:spMkLst>
        </pc:spChg>
        <pc:picChg chg="add mod">
          <ac:chgData name="Masaki Suzuki" userId="2c4feb2ed34ad1a7" providerId="Windows Live" clId="Web-{BB0CFECF-3597-4506-B3C9-C1E83C54A5EB}" dt="2021-03-26T09:32:13.438" v="3174" actId="1076"/>
          <ac:picMkLst>
            <pc:docMk/>
            <pc:sldMk cId="1719630260" sldId="370"/>
            <ac:picMk id="5" creationId="{9FADF23E-30AF-4AD2-B636-2F4DB7D68537}"/>
          </ac:picMkLst>
        </pc:picChg>
        <pc:picChg chg="del">
          <ac:chgData name="Masaki Suzuki" userId="2c4feb2ed34ad1a7" providerId="Windows Live" clId="Web-{BB0CFECF-3597-4506-B3C9-C1E83C54A5EB}" dt="2021-03-26T09:31:54" v="3168"/>
          <ac:picMkLst>
            <pc:docMk/>
            <pc:sldMk cId="1719630260" sldId="370"/>
            <ac:picMk id="7" creationId="{80EC8A31-A20C-4B16-BEFF-5FB5941DC78E}"/>
          </ac:picMkLst>
        </pc:picChg>
        <pc:picChg chg="mod">
          <ac:chgData name="Masaki Suzuki" userId="2c4feb2ed34ad1a7" providerId="Windows Live" clId="Web-{BB0CFECF-3597-4506-B3C9-C1E83C54A5EB}" dt="2021-03-26T09:32:23.172" v="3177" actId="1076"/>
          <ac:picMkLst>
            <pc:docMk/>
            <pc:sldMk cId="1719630260" sldId="370"/>
            <ac:picMk id="8" creationId="{DF9CC89F-E92A-4E05-81D0-3D46B2B20896}"/>
          </ac:picMkLst>
        </pc:picChg>
      </pc:sldChg>
      <pc:sldChg chg="add replId">
        <pc:chgData name="Masaki Suzuki" userId="2c4feb2ed34ad1a7" providerId="Windows Live" clId="Web-{BB0CFECF-3597-4506-B3C9-C1E83C54A5EB}" dt="2021-03-26T09:19:46.078" v="3104"/>
        <pc:sldMkLst>
          <pc:docMk/>
          <pc:sldMk cId="4192991152" sldId="371"/>
        </pc:sldMkLst>
      </pc:sldChg>
    </pc:docChg>
  </pc:docChgLst>
  <pc:docChgLst>
    <pc:chgData name="Masaki Suzuki" userId="2c4feb2ed34ad1a7" providerId="Windows Live" clId="Web-{A5F27556-CA8D-40FC-833C-5FAAA8E7AF4A}"/>
    <pc:docChg chg="addSld delSld modSld">
      <pc:chgData name="Masaki Suzuki" userId="2c4feb2ed34ad1a7" providerId="Windows Live" clId="Web-{A5F27556-CA8D-40FC-833C-5FAAA8E7AF4A}" dt="2021-05-30T00:28:23.858" v="844" actId="1076"/>
      <pc:docMkLst>
        <pc:docMk/>
      </pc:docMkLst>
      <pc:sldChg chg="addSp modSp">
        <pc:chgData name="Masaki Suzuki" userId="2c4feb2ed34ad1a7" providerId="Windows Live" clId="Web-{A5F27556-CA8D-40FC-833C-5FAAA8E7AF4A}" dt="2021-05-30T00:24:20.477" v="768" actId="20577"/>
        <pc:sldMkLst>
          <pc:docMk/>
          <pc:sldMk cId="0" sldId="259"/>
        </pc:sldMkLst>
        <pc:spChg chg="add mod">
          <ac:chgData name="Masaki Suzuki" userId="2c4feb2ed34ad1a7" providerId="Windows Live" clId="Web-{A5F27556-CA8D-40FC-833C-5FAAA8E7AF4A}" dt="2021-05-30T00:24:20.477" v="768" actId="20577"/>
          <ac:spMkLst>
            <pc:docMk/>
            <pc:sldMk cId="0" sldId="259"/>
            <ac:spMk id="4" creationId="{553F2B78-73E6-4CB7-912D-F40A5C2E1C63}"/>
          </ac:spMkLst>
        </pc:spChg>
      </pc:sldChg>
      <pc:sldChg chg="addSp delSp modSp">
        <pc:chgData name="Masaki Suzuki" userId="2c4feb2ed34ad1a7" providerId="Windows Live" clId="Web-{A5F27556-CA8D-40FC-833C-5FAAA8E7AF4A}" dt="2021-05-30T00:28:23.858" v="844" actId="1076"/>
        <pc:sldMkLst>
          <pc:docMk/>
          <pc:sldMk cId="0" sldId="318"/>
        </pc:sldMkLst>
        <pc:spChg chg="add mod">
          <ac:chgData name="Masaki Suzuki" userId="2c4feb2ed34ad1a7" providerId="Windows Live" clId="Web-{A5F27556-CA8D-40FC-833C-5FAAA8E7AF4A}" dt="2021-05-30T00:16:15.883" v="629" actId="20577"/>
          <ac:spMkLst>
            <pc:docMk/>
            <pc:sldMk cId="0" sldId="318"/>
            <ac:spMk id="9" creationId="{2A03D4C6-8EE6-43E5-9FAF-D66006B0C8FF}"/>
          </ac:spMkLst>
        </pc:spChg>
        <pc:spChg chg="add mod">
          <ac:chgData name="Masaki Suzuki" userId="2c4feb2ed34ad1a7" providerId="Windows Live" clId="Web-{A5F27556-CA8D-40FC-833C-5FAAA8E7AF4A}" dt="2021-05-30T00:16:26.539" v="632" actId="20577"/>
          <ac:spMkLst>
            <pc:docMk/>
            <pc:sldMk cId="0" sldId="318"/>
            <ac:spMk id="11" creationId="{F48D12B8-8FEF-43F7-875C-3C96905EEF97}"/>
          </ac:spMkLst>
        </pc:spChg>
        <pc:spChg chg="add mod">
          <ac:chgData name="Masaki Suzuki" userId="2c4feb2ed34ad1a7" providerId="Windows Live" clId="Web-{A5F27556-CA8D-40FC-833C-5FAAA8E7AF4A}" dt="2021-05-30T00:28:03.857" v="837" actId="1076"/>
          <ac:spMkLst>
            <pc:docMk/>
            <pc:sldMk cId="0" sldId="318"/>
            <ac:spMk id="12" creationId="{50A2B1FA-10B2-46A6-9AD0-D3787EA36C26}"/>
          </ac:spMkLst>
        </pc:spChg>
        <pc:spChg chg="add del mod">
          <ac:chgData name="Masaki Suzuki" userId="2c4feb2ed34ad1a7" providerId="Windows Live" clId="Web-{A5F27556-CA8D-40FC-833C-5FAAA8E7AF4A}" dt="2021-05-30T00:17:31.087" v="656"/>
          <ac:spMkLst>
            <pc:docMk/>
            <pc:sldMk cId="0" sldId="318"/>
            <ac:spMk id="13" creationId="{B590CD7D-C2D5-4E28-9A2E-E4927DD57FF3}"/>
          </ac:spMkLst>
        </pc:spChg>
        <pc:spChg chg="add mod">
          <ac:chgData name="Masaki Suzuki" userId="2c4feb2ed34ad1a7" providerId="Windows Live" clId="Web-{A5F27556-CA8D-40FC-833C-5FAAA8E7AF4A}" dt="2021-05-30T00:28:06.858" v="838" actId="1076"/>
          <ac:spMkLst>
            <pc:docMk/>
            <pc:sldMk cId="0" sldId="318"/>
            <ac:spMk id="14" creationId="{7F0736D3-C1C7-483C-BE93-4A377CECDFCF}"/>
          </ac:spMkLst>
        </pc:spChg>
        <pc:spChg chg="add mod">
          <ac:chgData name="Masaki Suzuki" userId="2c4feb2ed34ad1a7" providerId="Windows Live" clId="Web-{A5F27556-CA8D-40FC-833C-5FAAA8E7AF4A}" dt="2021-05-30T00:28:00.701" v="836" actId="1076"/>
          <ac:spMkLst>
            <pc:docMk/>
            <pc:sldMk cId="0" sldId="318"/>
            <ac:spMk id="15" creationId="{1E557D15-5DCB-49A3-8F26-22BC8128973E}"/>
          </ac:spMkLst>
        </pc:spChg>
        <pc:spChg chg="add mod">
          <ac:chgData name="Masaki Suzuki" userId="2c4feb2ed34ad1a7" providerId="Windows Live" clId="Web-{A5F27556-CA8D-40FC-833C-5FAAA8E7AF4A}" dt="2021-05-30T00:28:23.858" v="844" actId="1076"/>
          <ac:spMkLst>
            <pc:docMk/>
            <pc:sldMk cId="0" sldId="318"/>
            <ac:spMk id="16" creationId="{B9AB507A-B6A5-487F-9CF6-BD3B0E35FF0D}"/>
          </ac:spMkLst>
        </pc:spChg>
        <pc:spChg chg="mod">
          <ac:chgData name="Masaki Suzuki" userId="2c4feb2ed34ad1a7" providerId="Windows Live" clId="Web-{A5F27556-CA8D-40FC-833C-5FAAA8E7AF4A}" dt="2021-05-30T00:27:55.139" v="835" actId="20577"/>
          <ac:spMkLst>
            <pc:docMk/>
            <pc:sldMk cId="0" sldId="318"/>
            <ac:spMk id="1042" creationId="{00000000-0000-0000-0000-000000000000}"/>
          </ac:spMkLst>
        </pc:spChg>
      </pc:sldChg>
      <pc:sldChg chg="addSp modSp">
        <pc:chgData name="Masaki Suzuki" userId="2c4feb2ed34ad1a7" providerId="Windows Live" clId="Web-{A5F27556-CA8D-40FC-833C-5FAAA8E7AF4A}" dt="2021-05-30T00:24:31.258" v="773" actId="20577"/>
        <pc:sldMkLst>
          <pc:docMk/>
          <pc:sldMk cId="137768557" sldId="353"/>
        </pc:sldMkLst>
        <pc:spChg chg="add mod">
          <ac:chgData name="Masaki Suzuki" userId="2c4feb2ed34ad1a7" providerId="Windows Live" clId="Web-{A5F27556-CA8D-40FC-833C-5FAAA8E7AF4A}" dt="2021-05-30T00:24:31.258" v="773" actId="20577"/>
          <ac:spMkLst>
            <pc:docMk/>
            <pc:sldMk cId="137768557" sldId="353"/>
            <ac:spMk id="6" creationId="{8BFDF738-77A2-406C-BCC3-63F978C1DD30}"/>
          </ac:spMkLst>
        </pc:spChg>
      </pc:sldChg>
      <pc:sldChg chg="addSp">
        <pc:chgData name="Masaki Suzuki" userId="2c4feb2ed34ad1a7" providerId="Windows Live" clId="Web-{A5F27556-CA8D-40FC-833C-5FAAA8E7AF4A}" dt="2021-05-30T00:22:06.440" v="735"/>
        <pc:sldMkLst>
          <pc:docMk/>
          <pc:sldMk cId="1800703237" sldId="411"/>
        </pc:sldMkLst>
        <pc:spChg chg="add">
          <ac:chgData name="Masaki Suzuki" userId="2c4feb2ed34ad1a7" providerId="Windows Live" clId="Web-{A5F27556-CA8D-40FC-833C-5FAAA8E7AF4A}" dt="2021-05-30T00:21:24.263" v="725"/>
          <ac:spMkLst>
            <pc:docMk/>
            <pc:sldMk cId="1800703237" sldId="411"/>
            <ac:spMk id="6" creationId="{8761E589-C0EF-4CB0-A9BF-23CCA70D5744}"/>
          </ac:spMkLst>
        </pc:spChg>
        <pc:spChg chg="add">
          <ac:chgData name="Masaki Suzuki" userId="2c4feb2ed34ad1a7" providerId="Windows Live" clId="Web-{A5F27556-CA8D-40FC-833C-5FAAA8E7AF4A}" dt="2021-05-30T00:21:41.799" v="729"/>
          <ac:spMkLst>
            <pc:docMk/>
            <pc:sldMk cId="1800703237" sldId="411"/>
            <ac:spMk id="7" creationId="{C9C3341C-6D1A-47B9-817D-ACB05EE7BD65}"/>
          </ac:spMkLst>
        </pc:spChg>
        <pc:spChg chg="add">
          <ac:chgData name="Masaki Suzuki" userId="2c4feb2ed34ad1a7" providerId="Windows Live" clId="Web-{A5F27556-CA8D-40FC-833C-5FAAA8E7AF4A}" dt="2021-05-30T00:22:06.440" v="735"/>
          <ac:spMkLst>
            <pc:docMk/>
            <pc:sldMk cId="1800703237" sldId="411"/>
            <ac:spMk id="8" creationId="{4FB4BC2E-C219-4834-B02B-6069B1C33CC8}"/>
          </ac:spMkLst>
        </pc:spChg>
      </pc:sldChg>
      <pc:sldChg chg="addSp">
        <pc:chgData name="Masaki Suzuki" userId="2c4feb2ed34ad1a7" providerId="Windows Live" clId="Web-{A5F27556-CA8D-40FC-833C-5FAAA8E7AF4A}" dt="2021-05-30T00:22:09.425" v="736"/>
        <pc:sldMkLst>
          <pc:docMk/>
          <pc:sldMk cId="288631120" sldId="412"/>
        </pc:sldMkLst>
        <pc:spChg chg="add">
          <ac:chgData name="Masaki Suzuki" userId="2c4feb2ed34ad1a7" providerId="Windows Live" clId="Web-{A5F27556-CA8D-40FC-833C-5FAAA8E7AF4A}" dt="2021-05-30T00:21:26.654" v="726"/>
          <ac:spMkLst>
            <pc:docMk/>
            <pc:sldMk cId="288631120" sldId="412"/>
            <ac:spMk id="3" creationId="{FA296096-20D7-4813-801A-EAF4D69E80FF}"/>
          </ac:spMkLst>
        </pc:spChg>
        <pc:spChg chg="add">
          <ac:chgData name="Masaki Suzuki" userId="2c4feb2ed34ad1a7" providerId="Windows Live" clId="Web-{A5F27556-CA8D-40FC-833C-5FAAA8E7AF4A}" dt="2021-05-30T00:21:44.362" v="730"/>
          <ac:spMkLst>
            <pc:docMk/>
            <pc:sldMk cId="288631120" sldId="412"/>
            <ac:spMk id="5" creationId="{80DAED75-294E-411A-BD07-110D02F0FCED}"/>
          </ac:spMkLst>
        </pc:spChg>
        <pc:spChg chg="add">
          <ac:chgData name="Masaki Suzuki" userId="2c4feb2ed34ad1a7" providerId="Windows Live" clId="Web-{A5F27556-CA8D-40FC-833C-5FAAA8E7AF4A}" dt="2021-05-30T00:22:09.425" v="736"/>
          <ac:spMkLst>
            <pc:docMk/>
            <pc:sldMk cId="288631120" sldId="412"/>
            <ac:spMk id="9" creationId="{8D42ADA8-CAF5-4C6B-BFAA-F805FEB97D1C}"/>
          </ac:spMkLst>
        </pc:spChg>
      </pc:sldChg>
      <pc:sldChg chg="addSp">
        <pc:chgData name="Masaki Suzuki" userId="2c4feb2ed34ad1a7" providerId="Windows Live" clId="Web-{A5F27556-CA8D-40FC-833C-5FAAA8E7AF4A}" dt="2021-05-30T00:22:11.769" v="737"/>
        <pc:sldMkLst>
          <pc:docMk/>
          <pc:sldMk cId="650383920" sldId="413"/>
        </pc:sldMkLst>
        <pc:spChg chg="add">
          <ac:chgData name="Masaki Suzuki" userId="2c4feb2ed34ad1a7" providerId="Windows Live" clId="Web-{A5F27556-CA8D-40FC-833C-5FAAA8E7AF4A}" dt="2021-05-30T00:21:29.326" v="727"/>
          <ac:spMkLst>
            <pc:docMk/>
            <pc:sldMk cId="650383920" sldId="413"/>
            <ac:spMk id="6" creationId="{676C85AF-0658-441E-8C7F-CED40B0F4ACE}"/>
          </ac:spMkLst>
        </pc:spChg>
        <pc:spChg chg="add">
          <ac:chgData name="Masaki Suzuki" userId="2c4feb2ed34ad1a7" providerId="Windows Live" clId="Web-{A5F27556-CA8D-40FC-833C-5FAAA8E7AF4A}" dt="2021-05-30T00:21:47.940" v="731"/>
          <ac:spMkLst>
            <pc:docMk/>
            <pc:sldMk cId="650383920" sldId="413"/>
            <ac:spMk id="7" creationId="{09DF2729-9B60-42BB-8B54-FE0133454C37}"/>
          </ac:spMkLst>
        </pc:spChg>
        <pc:spChg chg="add">
          <ac:chgData name="Masaki Suzuki" userId="2c4feb2ed34ad1a7" providerId="Windows Live" clId="Web-{A5F27556-CA8D-40FC-833C-5FAAA8E7AF4A}" dt="2021-05-30T00:22:11.769" v="737"/>
          <ac:spMkLst>
            <pc:docMk/>
            <pc:sldMk cId="650383920" sldId="413"/>
            <ac:spMk id="16" creationId="{7058A8CC-3C3C-42E5-9FCD-F7D945EDF332}"/>
          </ac:spMkLst>
        </pc:spChg>
      </pc:sldChg>
      <pc:sldChg chg="addSp">
        <pc:chgData name="Masaki Suzuki" userId="2c4feb2ed34ad1a7" providerId="Windows Live" clId="Web-{A5F27556-CA8D-40FC-833C-5FAAA8E7AF4A}" dt="2021-05-30T00:22:14.972" v="738"/>
        <pc:sldMkLst>
          <pc:docMk/>
          <pc:sldMk cId="531035884" sldId="414"/>
        </pc:sldMkLst>
        <pc:spChg chg="add">
          <ac:chgData name="Masaki Suzuki" userId="2c4feb2ed34ad1a7" providerId="Windows Live" clId="Web-{A5F27556-CA8D-40FC-833C-5FAAA8E7AF4A}" dt="2021-05-30T00:21:32.341" v="728"/>
          <ac:spMkLst>
            <pc:docMk/>
            <pc:sldMk cId="531035884" sldId="414"/>
            <ac:spMk id="5" creationId="{FACBFC7D-F261-4E4F-97D8-6CF6E63F58E2}"/>
          </ac:spMkLst>
        </pc:spChg>
        <pc:spChg chg="add">
          <ac:chgData name="Masaki Suzuki" userId="2c4feb2ed34ad1a7" providerId="Windows Live" clId="Web-{A5F27556-CA8D-40FC-833C-5FAAA8E7AF4A}" dt="2021-05-30T00:21:50.471" v="732"/>
          <ac:spMkLst>
            <pc:docMk/>
            <pc:sldMk cId="531035884" sldId="414"/>
            <ac:spMk id="7" creationId="{650156A6-C9BD-420B-94E6-CFE4855154DA}"/>
          </ac:spMkLst>
        </pc:spChg>
        <pc:spChg chg="add">
          <ac:chgData name="Masaki Suzuki" userId="2c4feb2ed34ad1a7" providerId="Windows Live" clId="Web-{A5F27556-CA8D-40FC-833C-5FAAA8E7AF4A}" dt="2021-05-30T00:22:14.972" v="738"/>
          <ac:spMkLst>
            <pc:docMk/>
            <pc:sldMk cId="531035884" sldId="414"/>
            <ac:spMk id="8" creationId="{C1E2C051-0D69-4A49-AE71-6E33C17B2711}"/>
          </ac:spMkLst>
        </pc:spChg>
      </pc:sldChg>
      <pc:sldChg chg="modSp">
        <pc:chgData name="Masaki Suzuki" userId="2c4feb2ed34ad1a7" providerId="Windows Live" clId="Web-{A5F27556-CA8D-40FC-833C-5FAAA8E7AF4A}" dt="2021-05-30T00:21:19.372" v="724" actId="1076"/>
        <pc:sldMkLst>
          <pc:docMk/>
          <pc:sldMk cId="570855170" sldId="418"/>
        </pc:sldMkLst>
        <pc:spChg chg="mod">
          <ac:chgData name="Masaki Suzuki" userId="2c4feb2ed34ad1a7" providerId="Windows Live" clId="Web-{A5F27556-CA8D-40FC-833C-5FAAA8E7AF4A}" dt="2021-05-30T00:21:19.372" v="724" actId="1076"/>
          <ac:spMkLst>
            <pc:docMk/>
            <pc:sldMk cId="570855170" sldId="418"/>
            <ac:spMk id="141" creationId="{00000000-0000-0000-0000-000000000000}"/>
          </ac:spMkLst>
        </pc:spChg>
      </pc:sldChg>
      <pc:sldChg chg="addSp modSp">
        <pc:chgData name="Masaki Suzuki" userId="2c4feb2ed34ad1a7" providerId="Windows Live" clId="Web-{A5F27556-CA8D-40FC-833C-5FAAA8E7AF4A}" dt="2021-05-30T00:21:02.185" v="723" actId="1076"/>
        <pc:sldMkLst>
          <pc:docMk/>
          <pc:sldMk cId="3024834980" sldId="419"/>
        </pc:sldMkLst>
        <pc:spChg chg="add mod">
          <ac:chgData name="Masaki Suzuki" userId="2c4feb2ed34ad1a7" providerId="Windows Live" clId="Web-{A5F27556-CA8D-40FC-833C-5FAAA8E7AF4A}" dt="2021-05-30T00:20:27.872" v="708" actId="1076"/>
          <ac:spMkLst>
            <pc:docMk/>
            <pc:sldMk cId="3024834980" sldId="419"/>
            <ac:spMk id="8" creationId="{D2C71F17-2E70-4554-830C-2F38A5640480}"/>
          </ac:spMkLst>
        </pc:spChg>
        <pc:spChg chg="add mod">
          <ac:chgData name="Masaki Suzuki" userId="2c4feb2ed34ad1a7" providerId="Windows Live" clId="Web-{A5F27556-CA8D-40FC-833C-5FAAA8E7AF4A}" dt="2021-05-30T00:20:42.591" v="714" actId="1076"/>
          <ac:spMkLst>
            <pc:docMk/>
            <pc:sldMk cId="3024834980" sldId="419"/>
            <ac:spMk id="17" creationId="{2AB305AB-2753-42C3-85F6-6E56427D30AA}"/>
          </ac:spMkLst>
        </pc:spChg>
        <pc:spChg chg="add mod">
          <ac:chgData name="Masaki Suzuki" userId="2c4feb2ed34ad1a7" providerId="Windows Live" clId="Web-{A5F27556-CA8D-40FC-833C-5FAAA8E7AF4A}" dt="2021-05-30T00:21:02.185" v="723" actId="1076"/>
          <ac:spMkLst>
            <pc:docMk/>
            <pc:sldMk cId="3024834980" sldId="419"/>
            <ac:spMk id="18" creationId="{49CEE725-9BB0-421C-A99B-A440E6BDDCB9}"/>
          </ac:spMkLst>
        </pc:spChg>
      </pc:sldChg>
      <pc:sldChg chg="addSp modSp">
        <pc:chgData name="Masaki Suzuki" userId="2c4feb2ed34ad1a7" providerId="Windows Live" clId="Web-{A5F27556-CA8D-40FC-833C-5FAAA8E7AF4A}" dt="2021-05-30T00:22:30.662" v="744" actId="20577"/>
        <pc:sldMkLst>
          <pc:docMk/>
          <pc:sldMk cId="3872587556" sldId="420"/>
        </pc:sldMkLst>
        <pc:spChg chg="add mod">
          <ac:chgData name="Masaki Suzuki" userId="2c4feb2ed34ad1a7" providerId="Windows Live" clId="Web-{A5F27556-CA8D-40FC-833C-5FAAA8E7AF4A}" dt="2021-05-30T00:21:57.847" v="734" actId="1076"/>
          <ac:spMkLst>
            <pc:docMk/>
            <pc:sldMk cId="3872587556" sldId="420"/>
            <ac:spMk id="6" creationId="{E6E2E70D-1E1B-447A-B93F-418153687ED7}"/>
          </ac:spMkLst>
        </pc:spChg>
        <pc:spChg chg="add mod">
          <ac:chgData name="Masaki Suzuki" userId="2c4feb2ed34ad1a7" providerId="Windows Live" clId="Web-{A5F27556-CA8D-40FC-833C-5FAAA8E7AF4A}" dt="2021-05-30T00:22:23.021" v="740" actId="1076"/>
          <ac:spMkLst>
            <pc:docMk/>
            <pc:sldMk cId="3872587556" sldId="420"/>
            <ac:spMk id="7" creationId="{B1355FC4-B05B-4607-99A4-6FA571D7B414}"/>
          </ac:spMkLst>
        </pc:spChg>
        <pc:spChg chg="add mod">
          <ac:chgData name="Masaki Suzuki" userId="2c4feb2ed34ad1a7" providerId="Windows Live" clId="Web-{A5F27556-CA8D-40FC-833C-5FAAA8E7AF4A}" dt="2021-05-30T00:22:30.662" v="744" actId="20577"/>
          <ac:spMkLst>
            <pc:docMk/>
            <pc:sldMk cId="3872587556" sldId="420"/>
            <ac:spMk id="18" creationId="{192DDF28-E4E8-438B-A3EA-B43F1A751065}"/>
          </ac:spMkLst>
        </pc:spChg>
      </pc:sldChg>
      <pc:sldChg chg="addSp">
        <pc:chgData name="Masaki Suzuki" userId="2c4feb2ed34ad1a7" providerId="Windows Live" clId="Web-{A5F27556-CA8D-40FC-833C-5FAAA8E7AF4A}" dt="2021-05-30T00:23:03.288" v="751"/>
        <pc:sldMkLst>
          <pc:docMk/>
          <pc:sldMk cId="3728421734" sldId="421"/>
        </pc:sldMkLst>
        <pc:spChg chg="add">
          <ac:chgData name="Masaki Suzuki" userId="2c4feb2ed34ad1a7" providerId="Windows Live" clId="Web-{A5F27556-CA8D-40FC-833C-5FAAA8E7AF4A}" dt="2021-05-30T00:22:38.772" v="745"/>
          <ac:spMkLst>
            <pc:docMk/>
            <pc:sldMk cId="3728421734" sldId="421"/>
            <ac:spMk id="6" creationId="{49DA947D-03BC-4E1E-8416-339BC267F5CD}"/>
          </ac:spMkLst>
        </pc:spChg>
        <pc:spChg chg="add">
          <ac:chgData name="Masaki Suzuki" userId="2c4feb2ed34ad1a7" providerId="Windows Live" clId="Web-{A5F27556-CA8D-40FC-833C-5FAAA8E7AF4A}" dt="2021-05-30T00:22:52.303" v="748"/>
          <ac:spMkLst>
            <pc:docMk/>
            <pc:sldMk cId="3728421734" sldId="421"/>
            <ac:spMk id="7" creationId="{65F3F0DF-7B78-4402-9016-92ECA9F4A23C}"/>
          </ac:spMkLst>
        </pc:spChg>
        <pc:spChg chg="add">
          <ac:chgData name="Masaki Suzuki" userId="2c4feb2ed34ad1a7" providerId="Windows Live" clId="Web-{A5F27556-CA8D-40FC-833C-5FAAA8E7AF4A}" dt="2021-05-30T00:23:03.288" v="751"/>
          <ac:spMkLst>
            <pc:docMk/>
            <pc:sldMk cId="3728421734" sldId="421"/>
            <ac:spMk id="8" creationId="{2D293BD0-AC1D-4FE0-9532-C2CB1BE87D36}"/>
          </ac:spMkLst>
        </pc:spChg>
      </pc:sldChg>
      <pc:sldChg chg="addSp">
        <pc:chgData name="Masaki Suzuki" userId="2c4feb2ed34ad1a7" providerId="Windows Live" clId="Web-{A5F27556-CA8D-40FC-833C-5FAAA8E7AF4A}" dt="2021-05-30T00:23:06.053" v="752"/>
        <pc:sldMkLst>
          <pc:docMk/>
          <pc:sldMk cId="2216941689" sldId="422"/>
        </pc:sldMkLst>
        <pc:spChg chg="add">
          <ac:chgData name="Masaki Suzuki" userId="2c4feb2ed34ad1a7" providerId="Windows Live" clId="Web-{A5F27556-CA8D-40FC-833C-5FAAA8E7AF4A}" dt="2021-05-30T00:22:41.866" v="746"/>
          <ac:spMkLst>
            <pc:docMk/>
            <pc:sldMk cId="2216941689" sldId="422"/>
            <ac:spMk id="7" creationId="{8315EE57-3043-4A0F-9039-0A0CB7B3BFF5}"/>
          </ac:spMkLst>
        </pc:spChg>
        <pc:spChg chg="add">
          <ac:chgData name="Masaki Suzuki" userId="2c4feb2ed34ad1a7" providerId="Windows Live" clId="Web-{A5F27556-CA8D-40FC-833C-5FAAA8E7AF4A}" dt="2021-05-30T00:22:54.710" v="749"/>
          <ac:spMkLst>
            <pc:docMk/>
            <pc:sldMk cId="2216941689" sldId="422"/>
            <ac:spMk id="8" creationId="{AE823FB0-90C7-4EDC-AA8A-9C6BFC671E36}"/>
          </ac:spMkLst>
        </pc:spChg>
        <pc:spChg chg="add">
          <ac:chgData name="Masaki Suzuki" userId="2c4feb2ed34ad1a7" providerId="Windows Live" clId="Web-{A5F27556-CA8D-40FC-833C-5FAAA8E7AF4A}" dt="2021-05-30T00:23:06.053" v="752"/>
          <ac:spMkLst>
            <pc:docMk/>
            <pc:sldMk cId="2216941689" sldId="422"/>
            <ac:spMk id="10" creationId="{845EDBC1-2CA8-41E4-A149-B16CFF383C53}"/>
          </ac:spMkLst>
        </pc:spChg>
      </pc:sldChg>
      <pc:sldChg chg="addSp">
        <pc:chgData name="Masaki Suzuki" userId="2c4feb2ed34ad1a7" providerId="Windows Live" clId="Web-{A5F27556-CA8D-40FC-833C-5FAAA8E7AF4A}" dt="2021-05-30T00:23:08.491" v="753"/>
        <pc:sldMkLst>
          <pc:docMk/>
          <pc:sldMk cId="3357339960" sldId="423"/>
        </pc:sldMkLst>
        <pc:spChg chg="add">
          <ac:chgData name="Masaki Suzuki" userId="2c4feb2ed34ad1a7" providerId="Windows Live" clId="Web-{A5F27556-CA8D-40FC-833C-5FAAA8E7AF4A}" dt="2021-05-30T00:22:44.897" v="747"/>
          <ac:spMkLst>
            <pc:docMk/>
            <pc:sldMk cId="3357339960" sldId="423"/>
            <ac:spMk id="6" creationId="{B6DEF2B8-8802-4866-B5AB-D4C57570BE01}"/>
          </ac:spMkLst>
        </pc:spChg>
        <pc:spChg chg="add">
          <ac:chgData name="Masaki Suzuki" userId="2c4feb2ed34ad1a7" providerId="Windows Live" clId="Web-{A5F27556-CA8D-40FC-833C-5FAAA8E7AF4A}" dt="2021-05-30T00:22:56.835" v="750"/>
          <ac:spMkLst>
            <pc:docMk/>
            <pc:sldMk cId="3357339960" sldId="423"/>
            <ac:spMk id="8" creationId="{BDA6D8C9-2953-4630-9B1F-98879DC142A6}"/>
          </ac:spMkLst>
        </pc:spChg>
        <pc:spChg chg="add">
          <ac:chgData name="Masaki Suzuki" userId="2c4feb2ed34ad1a7" providerId="Windows Live" clId="Web-{A5F27556-CA8D-40FC-833C-5FAAA8E7AF4A}" dt="2021-05-30T00:23:08.491" v="753"/>
          <ac:spMkLst>
            <pc:docMk/>
            <pc:sldMk cId="3357339960" sldId="423"/>
            <ac:spMk id="10" creationId="{89D16B4C-6B6D-491F-BD12-496C9A2B5246}"/>
          </ac:spMkLst>
        </pc:spChg>
      </pc:sldChg>
      <pc:sldChg chg="addSp modSp">
        <pc:chgData name="Masaki Suzuki" userId="2c4feb2ed34ad1a7" providerId="Windows Live" clId="Web-{A5F27556-CA8D-40FC-833C-5FAAA8E7AF4A}" dt="2021-05-30T00:23:19.538" v="758" actId="20577"/>
        <pc:sldMkLst>
          <pc:docMk/>
          <pc:sldMk cId="3402629110" sldId="426"/>
        </pc:sldMkLst>
        <pc:spChg chg="add mod">
          <ac:chgData name="Masaki Suzuki" userId="2c4feb2ed34ad1a7" providerId="Windows Live" clId="Web-{A5F27556-CA8D-40FC-833C-5FAAA8E7AF4A}" dt="2021-05-30T00:23:19.538" v="758" actId="20577"/>
          <ac:spMkLst>
            <pc:docMk/>
            <pc:sldMk cId="3402629110" sldId="426"/>
            <ac:spMk id="5" creationId="{133EBE72-DEFA-4BFE-85E1-346832EC785E}"/>
          </ac:spMkLst>
        </pc:spChg>
      </pc:sldChg>
      <pc:sldChg chg="addSp modSp">
        <pc:chgData name="Masaki Suzuki" userId="2c4feb2ed34ad1a7" providerId="Windows Live" clId="Web-{A5F27556-CA8D-40FC-833C-5FAAA8E7AF4A}" dt="2021-05-30T00:24:05.508" v="764" actId="20577"/>
        <pc:sldMkLst>
          <pc:docMk/>
          <pc:sldMk cId="1254437535" sldId="429"/>
        </pc:sldMkLst>
        <pc:spChg chg="add mod">
          <ac:chgData name="Masaki Suzuki" userId="2c4feb2ed34ad1a7" providerId="Windows Live" clId="Web-{A5F27556-CA8D-40FC-833C-5FAAA8E7AF4A}" dt="2021-05-30T00:24:05.508" v="764" actId="20577"/>
          <ac:spMkLst>
            <pc:docMk/>
            <pc:sldMk cId="1254437535" sldId="429"/>
            <ac:spMk id="8" creationId="{F00FB32A-1E93-40BD-9599-D1294C415B3C}"/>
          </ac:spMkLst>
        </pc:spChg>
      </pc:sldChg>
      <pc:sldChg chg="addSp modSp">
        <pc:chgData name="Masaki Suzuki" userId="2c4feb2ed34ad1a7" providerId="Windows Live" clId="Web-{A5F27556-CA8D-40FC-833C-5FAAA8E7AF4A}" dt="2021-05-30T00:24:48.383" v="780" actId="1076"/>
        <pc:sldMkLst>
          <pc:docMk/>
          <pc:sldMk cId="4286393861" sldId="430"/>
        </pc:sldMkLst>
        <pc:spChg chg="mod">
          <ac:chgData name="Masaki Suzuki" userId="2c4feb2ed34ad1a7" providerId="Windows Live" clId="Web-{A5F27556-CA8D-40FC-833C-5FAAA8E7AF4A}" dt="2021-05-29T23:07:43.584" v="71" actId="20577"/>
          <ac:spMkLst>
            <pc:docMk/>
            <pc:sldMk cId="4286393861" sldId="430"/>
            <ac:spMk id="2" creationId="{DC593FD8-6C71-4B69-A2AA-C8514B2A6CEE}"/>
          </ac:spMkLst>
        </pc:spChg>
        <pc:spChg chg="mod">
          <ac:chgData name="Masaki Suzuki" userId="2c4feb2ed34ad1a7" providerId="Windows Live" clId="Web-{A5F27556-CA8D-40FC-833C-5FAAA8E7AF4A}" dt="2021-05-29T23:07:25.833" v="67" actId="20577"/>
          <ac:spMkLst>
            <pc:docMk/>
            <pc:sldMk cId="4286393861" sldId="430"/>
            <ac:spMk id="4" creationId="{419B4A73-3B11-421D-B507-1F70C6120342}"/>
          </ac:spMkLst>
        </pc:spChg>
        <pc:spChg chg="add mod">
          <ac:chgData name="Masaki Suzuki" userId="2c4feb2ed34ad1a7" providerId="Windows Live" clId="Web-{A5F27556-CA8D-40FC-833C-5FAAA8E7AF4A}" dt="2021-05-30T00:24:48.383" v="780" actId="1076"/>
          <ac:spMkLst>
            <pc:docMk/>
            <pc:sldMk cId="4286393861" sldId="430"/>
            <ac:spMk id="8" creationId="{0B980D77-75CB-43C7-8C8F-656A90B71943}"/>
          </ac:spMkLst>
        </pc:spChg>
        <pc:spChg chg="mod">
          <ac:chgData name="Masaki Suzuki" userId="2c4feb2ed34ad1a7" providerId="Windows Live" clId="Web-{A5F27556-CA8D-40FC-833C-5FAAA8E7AF4A}" dt="2021-05-29T23:07:48.928" v="73"/>
          <ac:spMkLst>
            <pc:docMk/>
            <pc:sldMk cId="4286393861" sldId="430"/>
            <ac:spMk id="10" creationId="{966B219C-E6FA-4E42-9606-FACDB1E40DF9}"/>
          </ac:spMkLst>
        </pc:spChg>
        <pc:spChg chg="mod">
          <ac:chgData name="Masaki Suzuki" userId="2c4feb2ed34ad1a7" providerId="Windows Live" clId="Web-{A5F27556-CA8D-40FC-833C-5FAAA8E7AF4A}" dt="2021-05-29T23:07:34.521" v="69" actId="1076"/>
          <ac:spMkLst>
            <pc:docMk/>
            <pc:sldMk cId="4286393861" sldId="430"/>
            <ac:spMk id="11" creationId="{F64A2C1D-F916-41A3-87D3-3822849B9185}"/>
          </ac:spMkLst>
        </pc:spChg>
      </pc:sldChg>
      <pc:sldChg chg="addSp modSp">
        <pc:chgData name="Masaki Suzuki" userId="2c4feb2ed34ad1a7" providerId="Windows Live" clId="Web-{A5F27556-CA8D-40FC-833C-5FAAA8E7AF4A}" dt="2021-05-30T00:25:22.399" v="789" actId="1076"/>
        <pc:sldMkLst>
          <pc:docMk/>
          <pc:sldMk cId="2056663998" sldId="431"/>
        </pc:sldMkLst>
        <pc:spChg chg="mod">
          <ac:chgData name="Masaki Suzuki" userId="2c4feb2ed34ad1a7" providerId="Windows Live" clId="Web-{A5F27556-CA8D-40FC-833C-5FAAA8E7AF4A}" dt="2021-05-29T23:07:02.083" v="65" actId="20577"/>
          <ac:spMkLst>
            <pc:docMk/>
            <pc:sldMk cId="2056663998" sldId="431"/>
            <ac:spMk id="2" creationId="{DC593FD8-6C71-4B69-A2AA-C8514B2A6CEE}"/>
          </ac:spMkLst>
        </pc:spChg>
        <pc:spChg chg="mod">
          <ac:chgData name="Masaki Suzuki" userId="2c4feb2ed34ad1a7" providerId="Windows Live" clId="Web-{A5F27556-CA8D-40FC-833C-5FAAA8E7AF4A}" dt="2021-05-29T23:05:59.472" v="51" actId="20577"/>
          <ac:spMkLst>
            <pc:docMk/>
            <pc:sldMk cId="2056663998" sldId="431"/>
            <ac:spMk id="3" creationId="{3DCAD4D3-676A-4383-AA15-7039EBA21805}"/>
          </ac:spMkLst>
        </pc:spChg>
        <pc:spChg chg="mod">
          <ac:chgData name="Masaki Suzuki" userId="2c4feb2ed34ad1a7" providerId="Windows Live" clId="Web-{A5F27556-CA8D-40FC-833C-5FAAA8E7AF4A}" dt="2021-05-30T00:25:11.118" v="787" actId="20577"/>
          <ac:spMkLst>
            <pc:docMk/>
            <pc:sldMk cId="2056663998" sldId="431"/>
            <ac:spMk id="4" creationId="{419B4A73-3B11-421D-B507-1F70C6120342}"/>
          </ac:spMkLst>
        </pc:spChg>
        <pc:spChg chg="add mod">
          <ac:chgData name="Masaki Suzuki" userId="2c4feb2ed34ad1a7" providerId="Windows Live" clId="Web-{A5F27556-CA8D-40FC-833C-5FAAA8E7AF4A}" dt="2021-05-30T00:25:22.399" v="789" actId="1076"/>
          <ac:spMkLst>
            <pc:docMk/>
            <pc:sldMk cId="2056663998" sldId="431"/>
            <ac:spMk id="7" creationId="{E90F4233-4401-4707-8EB2-F41D2C4E4C13}"/>
          </ac:spMkLst>
        </pc:spChg>
        <pc:spChg chg="mod">
          <ac:chgData name="Masaki Suzuki" userId="2c4feb2ed34ad1a7" providerId="Windows Live" clId="Web-{A5F27556-CA8D-40FC-833C-5FAAA8E7AF4A}" dt="2021-05-29T23:06:47.833" v="63" actId="1076"/>
          <ac:spMkLst>
            <pc:docMk/>
            <pc:sldMk cId="2056663998" sldId="431"/>
            <ac:spMk id="19" creationId="{081242C3-01E4-467F-9B0F-2F1B8B1503E5}"/>
          </ac:spMkLst>
        </pc:spChg>
        <pc:spChg chg="mod">
          <ac:chgData name="Masaki Suzuki" userId="2c4feb2ed34ad1a7" providerId="Windows Live" clId="Web-{A5F27556-CA8D-40FC-833C-5FAAA8E7AF4A}" dt="2021-05-29T23:06:04.207" v="52" actId="1076"/>
          <ac:spMkLst>
            <pc:docMk/>
            <pc:sldMk cId="2056663998" sldId="431"/>
            <ac:spMk id="20" creationId="{B908F68F-AE9F-4BC5-ACF0-3421606BD347}"/>
          </ac:spMkLst>
        </pc:spChg>
        <pc:spChg chg="mod">
          <ac:chgData name="Masaki Suzuki" userId="2c4feb2ed34ad1a7" providerId="Windows Live" clId="Web-{A5F27556-CA8D-40FC-833C-5FAAA8E7AF4A}" dt="2021-05-29T23:06:12.691" v="55" actId="1076"/>
          <ac:spMkLst>
            <pc:docMk/>
            <pc:sldMk cId="2056663998" sldId="431"/>
            <ac:spMk id="21" creationId="{14678794-2BD4-4590-91FD-AF1925F3D048}"/>
          </ac:spMkLst>
        </pc:spChg>
        <pc:spChg chg="mod">
          <ac:chgData name="Masaki Suzuki" userId="2c4feb2ed34ad1a7" providerId="Windows Live" clId="Web-{A5F27556-CA8D-40FC-833C-5FAAA8E7AF4A}" dt="2021-05-29T23:06:10.879" v="54" actId="1076"/>
          <ac:spMkLst>
            <pc:docMk/>
            <pc:sldMk cId="2056663998" sldId="431"/>
            <ac:spMk id="22" creationId="{F5B5EA3C-42D6-4169-B68B-50E120A64C0A}"/>
          </ac:spMkLst>
        </pc:spChg>
        <pc:spChg chg="add mod">
          <ac:chgData name="Masaki Suzuki" userId="2c4feb2ed34ad1a7" providerId="Windows Live" clId="Web-{A5F27556-CA8D-40FC-833C-5FAAA8E7AF4A}" dt="2021-05-29T23:06:51.926" v="64" actId="1076"/>
          <ac:spMkLst>
            <pc:docMk/>
            <pc:sldMk cId="2056663998" sldId="431"/>
            <ac:spMk id="23" creationId="{E81D26B6-4F4A-4CB4-8D96-65EB95F9C174}"/>
          </ac:spMkLst>
        </pc:spChg>
      </pc:sldChg>
      <pc:sldChg chg="addSp modSp">
        <pc:chgData name="Masaki Suzuki" userId="2c4feb2ed34ad1a7" providerId="Windows Live" clId="Web-{A5F27556-CA8D-40FC-833C-5FAAA8E7AF4A}" dt="2021-05-30T00:26:12.121" v="805" actId="1076"/>
        <pc:sldMkLst>
          <pc:docMk/>
          <pc:sldMk cId="427672987" sldId="432"/>
        </pc:sldMkLst>
        <pc:spChg chg="mod">
          <ac:chgData name="Masaki Suzuki" userId="2c4feb2ed34ad1a7" providerId="Windows Live" clId="Web-{A5F27556-CA8D-40FC-833C-5FAAA8E7AF4A}" dt="2021-05-29T23:05:03.252" v="34" actId="20577"/>
          <ac:spMkLst>
            <pc:docMk/>
            <pc:sldMk cId="427672987" sldId="432"/>
            <ac:spMk id="2" creationId="{DC593FD8-6C71-4B69-A2AA-C8514B2A6CEE}"/>
          </ac:spMkLst>
        </pc:spChg>
        <pc:spChg chg="mod">
          <ac:chgData name="Masaki Suzuki" userId="2c4feb2ed34ad1a7" providerId="Windows Live" clId="Web-{A5F27556-CA8D-40FC-833C-5FAAA8E7AF4A}" dt="2021-05-29T23:05:11.909" v="37" actId="688"/>
          <ac:spMkLst>
            <pc:docMk/>
            <pc:sldMk cId="427672987" sldId="432"/>
            <ac:spMk id="3" creationId="{8F80803E-9A8B-4838-B3CC-DB53A6F4BB4F}"/>
          </ac:spMkLst>
        </pc:spChg>
        <pc:spChg chg="add mod">
          <ac:chgData name="Masaki Suzuki" userId="2c4feb2ed34ad1a7" providerId="Windows Live" clId="Web-{A5F27556-CA8D-40FC-833C-5FAAA8E7AF4A}" dt="2021-05-30T00:25:42.962" v="796" actId="14100"/>
          <ac:spMkLst>
            <pc:docMk/>
            <pc:sldMk cId="427672987" sldId="432"/>
            <ac:spMk id="5" creationId="{E12D07FB-749D-43F6-AF08-0389927A405D}"/>
          </ac:spMkLst>
        </pc:spChg>
        <pc:spChg chg="mod">
          <ac:chgData name="Masaki Suzuki" userId="2c4feb2ed34ad1a7" providerId="Windows Live" clId="Web-{A5F27556-CA8D-40FC-833C-5FAAA8E7AF4A}" dt="2021-05-29T23:05:26.831" v="40" actId="1076"/>
          <ac:spMkLst>
            <pc:docMk/>
            <pc:sldMk cId="427672987" sldId="432"/>
            <ac:spMk id="8" creationId="{5C57B843-D6AB-488B-A282-2FBC9AA7B4BA}"/>
          </ac:spMkLst>
        </pc:spChg>
        <pc:spChg chg="mod">
          <ac:chgData name="Masaki Suzuki" userId="2c4feb2ed34ad1a7" providerId="Windows Live" clId="Web-{A5F27556-CA8D-40FC-833C-5FAAA8E7AF4A}" dt="2021-05-29T23:05:19.128" v="38" actId="1076"/>
          <ac:spMkLst>
            <pc:docMk/>
            <pc:sldMk cId="427672987" sldId="432"/>
            <ac:spMk id="10" creationId="{458A2D06-4696-4A9E-8A4D-D33CAE73408A}"/>
          </ac:spMkLst>
        </pc:spChg>
        <pc:spChg chg="add mod">
          <ac:chgData name="Masaki Suzuki" userId="2c4feb2ed34ad1a7" providerId="Windows Live" clId="Web-{A5F27556-CA8D-40FC-833C-5FAAA8E7AF4A}" dt="2021-05-30T00:25:56.402" v="801" actId="1076"/>
          <ac:spMkLst>
            <pc:docMk/>
            <pc:sldMk cId="427672987" sldId="432"/>
            <ac:spMk id="18" creationId="{CBDC3BB5-59B3-43BE-B0B2-F8C5D77543DA}"/>
          </ac:spMkLst>
        </pc:spChg>
        <pc:spChg chg="add mod">
          <ac:chgData name="Masaki Suzuki" userId="2c4feb2ed34ad1a7" providerId="Windows Live" clId="Web-{A5F27556-CA8D-40FC-833C-5FAAA8E7AF4A}" dt="2021-05-30T00:26:12.121" v="805" actId="1076"/>
          <ac:spMkLst>
            <pc:docMk/>
            <pc:sldMk cId="427672987" sldId="432"/>
            <ac:spMk id="19" creationId="{FC915ED2-BD1A-4B5E-8ECD-CD1D7FB61AA5}"/>
          </ac:spMkLst>
        </pc:spChg>
      </pc:sldChg>
      <pc:sldChg chg="addSp modSp">
        <pc:chgData name="Masaki Suzuki" userId="2c4feb2ed34ad1a7" providerId="Windows Live" clId="Web-{A5F27556-CA8D-40FC-833C-5FAAA8E7AF4A}" dt="2021-05-30T00:26:22.153" v="809" actId="1076"/>
        <pc:sldMkLst>
          <pc:docMk/>
          <pc:sldMk cId="1023085363" sldId="433"/>
        </pc:sldMkLst>
        <pc:spChg chg="mod">
          <ac:chgData name="Masaki Suzuki" userId="2c4feb2ed34ad1a7" providerId="Windows Live" clId="Web-{A5F27556-CA8D-40FC-833C-5FAAA8E7AF4A}" dt="2021-05-29T23:03:42.760" v="24"/>
          <ac:spMkLst>
            <pc:docMk/>
            <pc:sldMk cId="1023085363" sldId="433"/>
            <ac:spMk id="2" creationId="{DC593FD8-6C71-4B69-A2AA-C8514B2A6CEE}"/>
          </ac:spMkLst>
        </pc:spChg>
        <pc:spChg chg="mod">
          <ac:chgData name="Masaki Suzuki" userId="2c4feb2ed34ad1a7" providerId="Windows Live" clId="Web-{A5F27556-CA8D-40FC-833C-5FAAA8E7AF4A}" dt="2021-05-29T23:03:48.483" v="25"/>
          <ac:spMkLst>
            <pc:docMk/>
            <pc:sldMk cId="1023085363" sldId="433"/>
            <ac:spMk id="5" creationId="{72FE8F96-95E2-46AB-ADEF-1C888C5DF9D2}"/>
          </ac:spMkLst>
        </pc:spChg>
        <pc:spChg chg="add mod">
          <ac:chgData name="Masaki Suzuki" userId="2c4feb2ed34ad1a7" providerId="Windows Live" clId="Web-{A5F27556-CA8D-40FC-833C-5FAAA8E7AF4A}" dt="2021-05-30T00:26:22.153" v="809" actId="1076"/>
          <ac:spMkLst>
            <pc:docMk/>
            <pc:sldMk cId="1023085363" sldId="433"/>
            <ac:spMk id="6" creationId="{0148CC3E-11E9-4F55-9DB8-B1E8A43197BA}"/>
          </ac:spMkLst>
        </pc:spChg>
        <pc:spChg chg="mod">
          <ac:chgData name="Masaki Suzuki" userId="2c4feb2ed34ad1a7" providerId="Windows Live" clId="Web-{A5F27556-CA8D-40FC-833C-5FAAA8E7AF4A}" dt="2021-05-29T23:01:35.633" v="7" actId="1076"/>
          <ac:spMkLst>
            <pc:docMk/>
            <pc:sldMk cId="1023085363" sldId="433"/>
            <ac:spMk id="10" creationId="{B05F728E-1DB2-4AD9-BDEF-049EE0DC8C15}"/>
          </ac:spMkLst>
        </pc:spChg>
        <pc:spChg chg="mod">
          <ac:chgData name="Masaki Suzuki" userId="2c4feb2ed34ad1a7" providerId="Windows Live" clId="Web-{A5F27556-CA8D-40FC-833C-5FAAA8E7AF4A}" dt="2021-05-29T23:01:37.742" v="8" actId="1076"/>
          <ac:spMkLst>
            <pc:docMk/>
            <pc:sldMk cId="1023085363" sldId="433"/>
            <ac:spMk id="11" creationId="{5B038E30-84EE-4B8A-B3EC-F58458E6B305}"/>
          </ac:spMkLst>
        </pc:spChg>
        <pc:spChg chg="mod">
          <ac:chgData name="Masaki Suzuki" userId="2c4feb2ed34ad1a7" providerId="Windows Live" clId="Web-{A5F27556-CA8D-40FC-833C-5FAAA8E7AF4A}" dt="2021-05-29T23:02:16.446" v="15" actId="1076"/>
          <ac:spMkLst>
            <pc:docMk/>
            <pc:sldMk cId="1023085363" sldId="433"/>
            <ac:spMk id="12" creationId="{1846C869-C012-4B3F-807A-200882669EB5}"/>
          </ac:spMkLst>
        </pc:spChg>
        <pc:spChg chg="mod">
          <ac:chgData name="Masaki Suzuki" userId="2c4feb2ed34ad1a7" providerId="Windows Live" clId="Web-{A5F27556-CA8D-40FC-833C-5FAAA8E7AF4A}" dt="2021-05-29T23:02:01.946" v="12" actId="1076"/>
          <ac:spMkLst>
            <pc:docMk/>
            <pc:sldMk cId="1023085363" sldId="433"/>
            <ac:spMk id="13" creationId="{E3AD7E94-4D26-48D9-9CF8-28BC9A99B12B}"/>
          </ac:spMkLst>
        </pc:spChg>
        <pc:spChg chg="mod">
          <ac:chgData name="Masaki Suzuki" userId="2c4feb2ed34ad1a7" providerId="Windows Live" clId="Web-{A5F27556-CA8D-40FC-833C-5FAAA8E7AF4A}" dt="2021-05-29T23:02:04.961" v="13" actId="1076"/>
          <ac:spMkLst>
            <pc:docMk/>
            <pc:sldMk cId="1023085363" sldId="433"/>
            <ac:spMk id="14" creationId="{60F0A123-A8AA-4E21-99A9-01B4F899CD65}"/>
          </ac:spMkLst>
        </pc:spChg>
        <pc:spChg chg="mod">
          <ac:chgData name="Masaki Suzuki" userId="2c4feb2ed34ad1a7" providerId="Windows Live" clId="Web-{A5F27556-CA8D-40FC-833C-5FAAA8E7AF4A}" dt="2021-05-29T23:02:08.633" v="14" actId="1076"/>
          <ac:spMkLst>
            <pc:docMk/>
            <pc:sldMk cId="1023085363" sldId="433"/>
            <ac:spMk id="15" creationId="{E93FC140-72DF-4C1A-8BDE-DBCE3F22239D}"/>
          </ac:spMkLst>
        </pc:spChg>
        <pc:spChg chg="add mod">
          <ac:chgData name="Masaki Suzuki" userId="2c4feb2ed34ad1a7" providerId="Windows Live" clId="Web-{A5F27556-CA8D-40FC-833C-5FAAA8E7AF4A}" dt="2021-05-29T23:01:49.524" v="11" actId="1076"/>
          <ac:spMkLst>
            <pc:docMk/>
            <pc:sldMk cId="1023085363" sldId="433"/>
            <ac:spMk id="22" creationId="{2206F4A5-5BDD-4B2E-BEB2-B19ECD22E4CA}"/>
          </ac:spMkLst>
        </pc:spChg>
      </pc:sldChg>
      <pc:sldChg chg="addSp delSp modSp">
        <pc:chgData name="Masaki Suzuki" userId="2c4feb2ed34ad1a7" providerId="Windows Live" clId="Web-{A5F27556-CA8D-40FC-833C-5FAAA8E7AF4A}" dt="2021-05-30T00:27:37.357" v="828" actId="1076"/>
        <pc:sldMkLst>
          <pc:docMk/>
          <pc:sldMk cId="4068677309" sldId="434"/>
        </pc:sldMkLst>
        <pc:spChg chg="mod">
          <ac:chgData name="Masaki Suzuki" userId="2c4feb2ed34ad1a7" providerId="Windows Live" clId="Web-{A5F27556-CA8D-40FC-833C-5FAAA8E7AF4A}" dt="2021-05-30T00:26:55.028" v="819" actId="20577"/>
          <ac:spMkLst>
            <pc:docMk/>
            <pc:sldMk cId="4068677309" sldId="434"/>
            <ac:spMk id="2" creationId="{DC593FD8-6C71-4B69-A2AA-C8514B2A6CEE}"/>
          </ac:spMkLst>
        </pc:spChg>
        <pc:spChg chg="mod">
          <ac:chgData name="Masaki Suzuki" userId="2c4feb2ed34ad1a7" providerId="Windows Live" clId="Web-{A5F27556-CA8D-40FC-833C-5FAAA8E7AF4A}" dt="2021-05-30T00:27:07.075" v="822" actId="1076"/>
          <ac:spMkLst>
            <pc:docMk/>
            <pc:sldMk cId="4068677309" sldId="434"/>
            <ac:spMk id="6" creationId="{063024FB-74FE-43E1-954C-7CB1437EB21E}"/>
          </ac:spMkLst>
        </pc:spChg>
        <pc:spChg chg="add mod">
          <ac:chgData name="Masaki Suzuki" userId="2c4feb2ed34ad1a7" providerId="Windows Live" clId="Web-{A5F27556-CA8D-40FC-833C-5FAAA8E7AF4A}" dt="2021-05-30T00:27:25.701" v="825" actId="1076"/>
          <ac:spMkLst>
            <pc:docMk/>
            <pc:sldMk cId="4068677309" sldId="434"/>
            <ac:spMk id="7" creationId="{7AC85BB3-3C31-4F26-B34E-6B0956069C80}"/>
          </ac:spMkLst>
        </pc:spChg>
        <pc:spChg chg="mod">
          <ac:chgData name="Masaki Suzuki" userId="2c4feb2ed34ad1a7" providerId="Windows Live" clId="Web-{A5F27556-CA8D-40FC-833C-5FAAA8E7AF4A}" dt="2021-05-30T00:26:47.137" v="817"/>
          <ac:spMkLst>
            <pc:docMk/>
            <pc:sldMk cId="4068677309" sldId="434"/>
            <ac:spMk id="9" creationId="{89530627-86A9-4FBB-A248-A5262B7DF391}"/>
          </ac:spMkLst>
        </pc:spChg>
        <pc:spChg chg="del mod">
          <ac:chgData name="Masaki Suzuki" userId="2c4feb2ed34ad1a7" providerId="Windows Live" clId="Web-{A5F27556-CA8D-40FC-833C-5FAAA8E7AF4A}" dt="2021-05-30T00:26:50.497" v="818"/>
          <ac:spMkLst>
            <pc:docMk/>
            <pc:sldMk cId="4068677309" sldId="434"/>
            <ac:spMk id="10" creationId="{538ABCB7-2F64-43D3-BEA9-AB9DC55E2D28}"/>
          </ac:spMkLst>
        </pc:spChg>
        <pc:spChg chg="mod">
          <ac:chgData name="Masaki Suzuki" userId="2c4feb2ed34ad1a7" providerId="Windows Live" clId="Web-{A5F27556-CA8D-40FC-833C-5FAAA8E7AF4A}" dt="2021-05-30T00:26:58.981" v="820" actId="1076"/>
          <ac:spMkLst>
            <pc:docMk/>
            <pc:sldMk cId="4068677309" sldId="434"/>
            <ac:spMk id="11" creationId="{CBF642BE-DE9A-441B-9A03-93B594E91749}"/>
          </ac:spMkLst>
        </pc:spChg>
        <pc:spChg chg="mod">
          <ac:chgData name="Masaki Suzuki" userId="2c4feb2ed34ad1a7" providerId="Windows Live" clId="Web-{A5F27556-CA8D-40FC-833C-5FAAA8E7AF4A}" dt="2021-05-30T00:27:02.622" v="821" actId="1076"/>
          <ac:spMkLst>
            <pc:docMk/>
            <pc:sldMk cId="4068677309" sldId="434"/>
            <ac:spMk id="12" creationId="{67C2251B-4F45-4C2A-BA96-C3A104C30BEC}"/>
          </ac:spMkLst>
        </pc:spChg>
        <pc:spChg chg="add mod">
          <ac:chgData name="Masaki Suzuki" userId="2c4feb2ed34ad1a7" providerId="Windows Live" clId="Web-{A5F27556-CA8D-40FC-833C-5FAAA8E7AF4A}" dt="2021-05-30T00:27:37.357" v="828" actId="1076"/>
          <ac:spMkLst>
            <pc:docMk/>
            <pc:sldMk cId="4068677309" sldId="434"/>
            <ac:spMk id="14" creationId="{A6D3A766-7E3E-43E0-8A23-97EF39B3D5D5}"/>
          </ac:spMkLst>
        </pc:spChg>
      </pc:sldChg>
      <pc:sldChg chg="addSp modSp">
        <pc:chgData name="Masaki Suzuki" userId="2c4feb2ed34ad1a7" providerId="Windows Live" clId="Web-{A5F27556-CA8D-40FC-833C-5FAAA8E7AF4A}" dt="2021-05-29T23:11:15.792" v="127" actId="1076"/>
        <pc:sldMkLst>
          <pc:docMk/>
          <pc:sldMk cId="950318784" sldId="436"/>
        </pc:sldMkLst>
        <pc:spChg chg="mod">
          <ac:chgData name="Masaki Suzuki" userId="2c4feb2ed34ad1a7" providerId="Windows Live" clId="Web-{A5F27556-CA8D-40FC-833C-5FAAA8E7AF4A}" dt="2021-05-29T23:10:29.494" v="111" actId="14100"/>
          <ac:spMkLst>
            <pc:docMk/>
            <pc:sldMk cId="950318784" sldId="436"/>
            <ac:spMk id="2" creationId="{DC593FD8-6C71-4B69-A2AA-C8514B2A6CEE}"/>
          </ac:spMkLst>
        </pc:spChg>
        <pc:spChg chg="mod">
          <ac:chgData name="Masaki Suzuki" userId="2c4feb2ed34ad1a7" providerId="Windows Live" clId="Web-{A5F27556-CA8D-40FC-833C-5FAAA8E7AF4A}" dt="2021-05-29T23:10:17.947" v="107" actId="14100"/>
          <ac:spMkLst>
            <pc:docMk/>
            <pc:sldMk cId="950318784" sldId="436"/>
            <ac:spMk id="5" creationId="{DFF88CAE-F2B9-488F-9FDA-20954CABE6BC}"/>
          </ac:spMkLst>
        </pc:spChg>
        <pc:spChg chg="add mod">
          <ac:chgData name="Masaki Suzuki" userId="2c4feb2ed34ad1a7" providerId="Windows Live" clId="Web-{A5F27556-CA8D-40FC-833C-5FAAA8E7AF4A}" dt="2021-05-29T23:10:20.525" v="108" actId="1076"/>
          <ac:spMkLst>
            <pc:docMk/>
            <pc:sldMk cId="950318784" sldId="436"/>
            <ac:spMk id="7" creationId="{9919975D-ACAF-46F6-BC13-F0EEE760405A}"/>
          </ac:spMkLst>
        </pc:spChg>
        <pc:spChg chg="add mod">
          <ac:chgData name="Masaki Suzuki" userId="2c4feb2ed34ad1a7" providerId="Windows Live" clId="Web-{A5F27556-CA8D-40FC-833C-5FAAA8E7AF4A}" dt="2021-05-29T23:10:24.087" v="109" actId="1076"/>
          <ac:spMkLst>
            <pc:docMk/>
            <pc:sldMk cId="950318784" sldId="436"/>
            <ac:spMk id="10" creationId="{93303977-D4D5-4E85-BE4B-40B9C1489D64}"/>
          </ac:spMkLst>
        </pc:spChg>
        <pc:spChg chg="add mod">
          <ac:chgData name="Masaki Suzuki" userId="2c4feb2ed34ad1a7" providerId="Windows Live" clId="Web-{A5F27556-CA8D-40FC-833C-5FAAA8E7AF4A}" dt="2021-05-29T23:10:32.744" v="112" actId="1076"/>
          <ac:spMkLst>
            <pc:docMk/>
            <pc:sldMk cId="950318784" sldId="436"/>
            <ac:spMk id="11" creationId="{CFF64C93-287B-424B-A0E6-837D9A7FC593}"/>
          </ac:spMkLst>
        </pc:spChg>
        <pc:spChg chg="add mod">
          <ac:chgData name="Masaki Suzuki" userId="2c4feb2ed34ad1a7" providerId="Windows Live" clId="Web-{A5F27556-CA8D-40FC-833C-5FAAA8E7AF4A}" dt="2021-05-29T23:10:34.931" v="113" actId="1076"/>
          <ac:spMkLst>
            <pc:docMk/>
            <pc:sldMk cId="950318784" sldId="436"/>
            <ac:spMk id="12" creationId="{9824D240-DB2C-40C6-813C-7009E4CAF3AF}"/>
          </ac:spMkLst>
        </pc:spChg>
        <pc:spChg chg="add mod">
          <ac:chgData name="Masaki Suzuki" userId="2c4feb2ed34ad1a7" providerId="Windows Live" clId="Web-{A5F27556-CA8D-40FC-833C-5FAAA8E7AF4A}" dt="2021-05-29T23:10:39.291" v="114" actId="1076"/>
          <ac:spMkLst>
            <pc:docMk/>
            <pc:sldMk cId="950318784" sldId="436"/>
            <ac:spMk id="13" creationId="{5C87F4AC-BE85-4EC3-AE62-B86ABC44890A}"/>
          </ac:spMkLst>
        </pc:spChg>
        <pc:spChg chg="add mod">
          <ac:chgData name="Masaki Suzuki" userId="2c4feb2ed34ad1a7" providerId="Windows Live" clId="Web-{A5F27556-CA8D-40FC-833C-5FAAA8E7AF4A}" dt="2021-05-29T23:10:59.338" v="119" actId="1076"/>
          <ac:spMkLst>
            <pc:docMk/>
            <pc:sldMk cId="950318784" sldId="436"/>
            <ac:spMk id="14" creationId="{5260BB7A-069E-4E88-B996-82A7A7DBD6A4}"/>
          </ac:spMkLst>
        </pc:spChg>
        <pc:spChg chg="add mod">
          <ac:chgData name="Masaki Suzuki" userId="2c4feb2ed34ad1a7" providerId="Windows Live" clId="Web-{A5F27556-CA8D-40FC-833C-5FAAA8E7AF4A}" dt="2021-05-29T23:11:15.792" v="127" actId="1076"/>
          <ac:spMkLst>
            <pc:docMk/>
            <pc:sldMk cId="950318784" sldId="436"/>
            <ac:spMk id="15" creationId="{F6BDAFF9-7CDF-41AF-861B-B1A4D955DFB7}"/>
          </ac:spMkLst>
        </pc:spChg>
        <pc:picChg chg="mod">
          <ac:chgData name="Masaki Suzuki" userId="2c4feb2ed34ad1a7" providerId="Windows Live" clId="Web-{A5F27556-CA8D-40FC-833C-5FAAA8E7AF4A}" dt="2021-05-29T23:10:15.743" v="106" actId="1076"/>
          <ac:picMkLst>
            <pc:docMk/>
            <pc:sldMk cId="950318784" sldId="436"/>
            <ac:picMk id="3" creationId="{DBB9F33A-F685-4514-A74C-7DB4D059E9F5}"/>
          </ac:picMkLst>
        </pc:picChg>
        <pc:picChg chg="mod">
          <ac:chgData name="Masaki Suzuki" userId="2c4feb2ed34ad1a7" providerId="Windows Live" clId="Web-{A5F27556-CA8D-40FC-833C-5FAAA8E7AF4A}" dt="2021-05-29T23:10:11.056" v="104" actId="1076"/>
          <ac:picMkLst>
            <pc:docMk/>
            <pc:sldMk cId="950318784" sldId="436"/>
            <ac:picMk id="206" creationId="{00000000-0000-0000-0000-000000000000}"/>
          </ac:picMkLst>
        </pc:picChg>
      </pc:sldChg>
      <pc:sldChg chg="addSp modSp">
        <pc:chgData name="Masaki Suzuki" userId="2c4feb2ed34ad1a7" providerId="Windows Live" clId="Web-{A5F27556-CA8D-40FC-833C-5FAAA8E7AF4A}" dt="2021-05-30T00:08:05.481" v="461" actId="1076"/>
        <pc:sldMkLst>
          <pc:docMk/>
          <pc:sldMk cId="1370229172" sldId="439"/>
        </pc:sldMkLst>
        <pc:spChg chg="add mod">
          <ac:chgData name="Masaki Suzuki" userId="2c4feb2ed34ad1a7" providerId="Windows Live" clId="Web-{A5F27556-CA8D-40FC-833C-5FAAA8E7AF4A}" dt="2021-05-30T00:08:05.481" v="461" actId="1076"/>
          <ac:spMkLst>
            <pc:docMk/>
            <pc:sldMk cId="1370229172" sldId="439"/>
            <ac:spMk id="3" creationId="{49D21B3E-4B4A-4C73-AA22-39E90A615EBA}"/>
          </ac:spMkLst>
        </pc:spChg>
      </pc:sldChg>
      <pc:sldChg chg="addSp modSp">
        <pc:chgData name="Masaki Suzuki" userId="2c4feb2ed34ad1a7" providerId="Windows Live" clId="Web-{A5F27556-CA8D-40FC-833C-5FAAA8E7AF4A}" dt="2021-05-30T00:08:38.453" v="473" actId="1076"/>
        <pc:sldMkLst>
          <pc:docMk/>
          <pc:sldMk cId="3974954343" sldId="440"/>
        </pc:sldMkLst>
        <pc:spChg chg="add mod">
          <ac:chgData name="Masaki Suzuki" userId="2c4feb2ed34ad1a7" providerId="Windows Live" clId="Web-{A5F27556-CA8D-40FC-833C-5FAAA8E7AF4A}" dt="2021-05-30T00:08:10.997" v="463" actId="1076"/>
          <ac:spMkLst>
            <pc:docMk/>
            <pc:sldMk cId="3974954343" sldId="440"/>
            <ac:spMk id="3" creationId="{EB79FDFD-347A-4A4E-851F-74158E6898B7}"/>
          </ac:spMkLst>
        </pc:spChg>
        <pc:spChg chg="add mod">
          <ac:chgData name="Masaki Suzuki" userId="2c4feb2ed34ad1a7" providerId="Windows Live" clId="Web-{A5F27556-CA8D-40FC-833C-5FAAA8E7AF4A}" dt="2021-05-30T00:08:21.153" v="467" actId="1076"/>
          <ac:spMkLst>
            <pc:docMk/>
            <pc:sldMk cId="3974954343" sldId="440"/>
            <ac:spMk id="10" creationId="{2FE36407-B50A-459E-B581-98A1AED3CDB0}"/>
          </ac:spMkLst>
        </pc:spChg>
        <pc:spChg chg="add mod">
          <ac:chgData name="Masaki Suzuki" userId="2c4feb2ed34ad1a7" providerId="Windows Live" clId="Web-{A5F27556-CA8D-40FC-833C-5FAAA8E7AF4A}" dt="2021-05-30T00:08:38.453" v="473" actId="1076"/>
          <ac:spMkLst>
            <pc:docMk/>
            <pc:sldMk cId="3974954343" sldId="440"/>
            <ac:spMk id="12" creationId="{C406A077-6C90-4A89-8884-D6BF6AD1181D}"/>
          </ac:spMkLst>
        </pc:spChg>
      </pc:sldChg>
      <pc:sldChg chg="modSp">
        <pc:chgData name="Masaki Suzuki" userId="2c4feb2ed34ad1a7" providerId="Windows Live" clId="Web-{A5F27556-CA8D-40FC-833C-5FAAA8E7AF4A}" dt="2021-05-29T23:08:09.803" v="74" actId="20577"/>
        <pc:sldMkLst>
          <pc:docMk/>
          <pc:sldMk cId="994716375" sldId="441"/>
        </pc:sldMkLst>
        <pc:spChg chg="mod">
          <ac:chgData name="Masaki Suzuki" userId="2c4feb2ed34ad1a7" providerId="Windows Live" clId="Web-{A5F27556-CA8D-40FC-833C-5FAAA8E7AF4A}" dt="2021-05-29T23:08:09.803" v="74" actId="20577"/>
          <ac:spMkLst>
            <pc:docMk/>
            <pc:sldMk cId="994716375" sldId="441"/>
            <ac:spMk id="2" creationId="{DC593FD8-6C71-4B69-A2AA-C8514B2A6CEE}"/>
          </ac:spMkLst>
        </pc:spChg>
      </pc:sldChg>
      <pc:sldChg chg="modSp">
        <pc:chgData name="Masaki Suzuki" userId="2c4feb2ed34ad1a7" providerId="Windows Live" clId="Web-{A5F27556-CA8D-40FC-833C-5FAAA8E7AF4A}" dt="2021-05-29T23:14:34.304" v="180" actId="20577"/>
        <pc:sldMkLst>
          <pc:docMk/>
          <pc:sldMk cId="892373195" sldId="442"/>
        </pc:sldMkLst>
        <pc:spChg chg="mod">
          <ac:chgData name="Masaki Suzuki" userId="2c4feb2ed34ad1a7" providerId="Windows Live" clId="Web-{A5F27556-CA8D-40FC-833C-5FAAA8E7AF4A}" dt="2021-05-29T23:13:43.334" v="160" actId="20577"/>
          <ac:spMkLst>
            <pc:docMk/>
            <pc:sldMk cId="892373195" sldId="442"/>
            <ac:spMk id="2" creationId="{DC593FD8-6C71-4B69-A2AA-C8514B2A6CEE}"/>
          </ac:spMkLst>
        </pc:spChg>
        <pc:spChg chg="mod">
          <ac:chgData name="Masaki Suzuki" userId="2c4feb2ed34ad1a7" providerId="Windows Live" clId="Web-{A5F27556-CA8D-40FC-833C-5FAAA8E7AF4A}" dt="2021-05-29T23:14:34.304" v="180" actId="20577"/>
          <ac:spMkLst>
            <pc:docMk/>
            <pc:sldMk cId="892373195" sldId="442"/>
            <ac:spMk id="4" creationId="{419B4A73-3B11-421D-B507-1F70C6120342}"/>
          </ac:spMkLst>
        </pc:spChg>
        <pc:spChg chg="mod">
          <ac:chgData name="Masaki Suzuki" userId="2c4feb2ed34ad1a7" providerId="Windows Live" clId="Web-{A5F27556-CA8D-40FC-833C-5FAAA8E7AF4A}" dt="2021-05-29T23:13:22.283" v="156" actId="1076"/>
          <ac:spMkLst>
            <pc:docMk/>
            <pc:sldMk cId="892373195" sldId="442"/>
            <ac:spMk id="5" creationId="{2052E2F2-4BFD-4E7E-9006-B100A1D6B2AD}"/>
          </ac:spMkLst>
        </pc:spChg>
      </pc:sldChg>
      <pc:sldChg chg="addSp modSp">
        <pc:chgData name="Masaki Suzuki" userId="2c4feb2ed34ad1a7" providerId="Windows Live" clId="Web-{A5F27556-CA8D-40FC-833C-5FAAA8E7AF4A}" dt="2021-05-30T00:10:15.471" v="502" actId="1076"/>
        <pc:sldMkLst>
          <pc:docMk/>
          <pc:sldMk cId="3570912761" sldId="443"/>
        </pc:sldMkLst>
        <pc:spChg chg="mod">
          <ac:chgData name="Masaki Suzuki" userId="2c4feb2ed34ad1a7" providerId="Windows Live" clId="Web-{A5F27556-CA8D-40FC-833C-5FAAA8E7AF4A}" dt="2021-05-30T00:08:51.907" v="475" actId="20577"/>
          <ac:spMkLst>
            <pc:docMk/>
            <pc:sldMk cId="3570912761" sldId="443"/>
            <ac:spMk id="2" creationId="{DC593FD8-6C71-4B69-A2AA-C8514B2A6CEE}"/>
          </ac:spMkLst>
        </pc:spChg>
        <pc:spChg chg="add mod">
          <ac:chgData name="Masaki Suzuki" userId="2c4feb2ed34ad1a7" providerId="Windows Live" clId="Web-{A5F27556-CA8D-40FC-833C-5FAAA8E7AF4A}" dt="2021-05-30T00:09:05.048" v="477" actId="1076"/>
          <ac:spMkLst>
            <pc:docMk/>
            <pc:sldMk cId="3570912761" sldId="443"/>
            <ac:spMk id="6" creationId="{F457DA9E-3017-4352-B409-9CB6708DBF69}"/>
          </ac:spMkLst>
        </pc:spChg>
        <pc:spChg chg="add mod">
          <ac:chgData name="Masaki Suzuki" userId="2c4feb2ed34ad1a7" providerId="Windows Live" clId="Web-{A5F27556-CA8D-40FC-833C-5FAAA8E7AF4A}" dt="2021-05-30T00:09:39.704" v="487" actId="1076"/>
          <ac:spMkLst>
            <pc:docMk/>
            <pc:sldMk cId="3570912761" sldId="443"/>
            <ac:spMk id="13" creationId="{3C13EC19-1BBE-42A1-BF0B-FE96D03B40E5}"/>
          </ac:spMkLst>
        </pc:spChg>
        <pc:spChg chg="add mod">
          <ac:chgData name="Masaki Suzuki" userId="2c4feb2ed34ad1a7" providerId="Windows Live" clId="Web-{A5F27556-CA8D-40FC-833C-5FAAA8E7AF4A}" dt="2021-05-30T00:09:29.470" v="485" actId="1076"/>
          <ac:spMkLst>
            <pc:docMk/>
            <pc:sldMk cId="3570912761" sldId="443"/>
            <ac:spMk id="18" creationId="{62F47AB1-C2E6-4C5A-A9F7-F55ABEF6A465}"/>
          </ac:spMkLst>
        </pc:spChg>
        <pc:spChg chg="add mod">
          <ac:chgData name="Masaki Suzuki" userId="2c4feb2ed34ad1a7" providerId="Windows Live" clId="Web-{A5F27556-CA8D-40FC-833C-5FAAA8E7AF4A}" dt="2021-05-30T00:09:24.548" v="484" actId="20577"/>
          <ac:spMkLst>
            <pc:docMk/>
            <pc:sldMk cId="3570912761" sldId="443"/>
            <ac:spMk id="19" creationId="{309F1D5C-0FA7-4C7C-BA1E-6F4A22B0AF31}"/>
          </ac:spMkLst>
        </pc:spChg>
        <pc:spChg chg="add mod">
          <ac:chgData name="Masaki Suzuki" userId="2c4feb2ed34ad1a7" providerId="Windows Live" clId="Web-{A5F27556-CA8D-40FC-833C-5FAAA8E7AF4A}" dt="2021-05-30T00:09:44.814" v="489" actId="1076"/>
          <ac:spMkLst>
            <pc:docMk/>
            <pc:sldMk cId="3570912761" sldId="443"/>
            <ac:spMk id="22" creationId="{B6C02FA1-1556-4902-B7A1-680F7B867129}"/>
          </ac:spMkLst>
        </pc:spChg>
        <pc:spChg chg="add mod">
          <ac:chgData name="Masaki Suzuki" userId="2c4feb2ed34ad1a7" providerId="Windows Live" clId="Web-{A5F27556-CA8D-40FC-833C-5FAAA8E7AF4A}" dt="2021-05-30T00:09:57.736" v="496" actId="20577"/>
          <ac:spMkLst>
            <pc:docMk/>
            <pc:sldMk cId="3570912761" sldId="443"/>
            <ac:spMk id="23" creationId="{EE7F1455-B953-4EFD-84D4-62894A2C3681}"/>
          </ac:spMkLst>
        </pc:spChg>
        <pc:spChg chg="add mod">
          <ac:chgData name="Masaki Suzuki" userId="2c4feb2ed34ad1a7" providerId="Windows Live" clId="Web-{A5F27556-CA8D-40FC-833C-5FAAA8E7AF4A}" dt="2021-05-30T00:10:15.471" v="502" actId="1076"/>
          <ac:spMkLst>
            <pc:docMk/>
            <pc:sldMk cId="3570912761" sldId="443"/>
            <ac:spMk id="24" creationId="{F94170C4-64B7-4B1C-9432-BB1280DD4805}"/>
          </ac:spMkLst>
        </pc:spChg>
      </pc:sldChg>
      <pc:sldChg chg="addSp modSp">
        <pc:chgData name="Masaki Suzuki" userId="2c4feb2ed34ad1a7" providerId="Windows Live" clId="Web-{A5F27556-CA8D-40FC-833C-5FAAA8E7AF4A}" dt="2021-05-30T00:14:02.646" v="582" actId="1076"/>
        <pc:sldMkLst>
          <pc:docMk/>
          <pc:sldMk cId="1083072013" sldId="444"/>
        </pc:sldMkLst>
        <pc:spChg chg="mod">
          <ac:chgData name="Masaki Suzuki" userId="2c4feb2ed34ad1a7" providerId="Windows Live" clId="Web-{A5F27556-CA8D-40FC-833C-5FAAA8E7AF4A}" dt="2021-05-30T00:12:36.739" v="548" actId="20577"/>
          <ac:spMkLst>
            <pc:docMk/>
            <pc:sldMk cId="1083072013" sldId="444"/>
            <ac:spMk id="2" creationId="{DC593FD8-6C71-4B69-A2AA-C8514B2A6CEE}"/>
          </ac:spMkLst>
        </pc:spChg>
        <pc:spChg chg="add mod">
          <ac:chgData name="Masaki Suzuki" userId="2c4feb2ed34ad1a7" providerId="Windows Live" clId="Web-{A5F27556-CA8D-40FC-833C-5FAAA8E7AF4A}" dt="2021-05-30T00:10:46.784" v="508" actId="1076"/>
          <ac:spMkLst>
            <pc:docMk/>
            <pc:sldMk cId="1083072013" sldId="444"/>
            <ac:spMk id="5" creationId="{DD1C26BC-68E7-4816-9687-AE60EE802822}"/>
          </ac:spMkLst>
        </pc:spChg>
        <pc:spChg chg="add mod">
          <ac:chgData name="Masaki Suzuki" userId="2c4feb2ed34ad1a7" providerId="Windows Live" clId="Web-{A5F27556-CA8D-40FC-833C-5FAAA8E7AF4A}" dt="2021-05-30T00:10:57.331" v="512" actId="20577"/>
          <ac:spMkLst>
            <pc:docMk/>
            <pc:sldMk cId="1083072013" sldId="444"/>
            <ac:spMk id="10" creationId="{BF398963-D2D8-425A-AD3E-1CE6B0747ED7}"/>
          </ac:spMkLst>
        </pc:spChg>
        <pc:spChg chg="mod">
          <ac:chgData name="Masaki Suzuki" userId="2c4feb2ed34ad1a7" providerId="Windows Live" clId="Web-{A5F27556-CA8D-40FC-833C-5FAAA8E7AF4A}" dt="2021-05-30T00:10:25.533" v="504" actId="20577"/>
          <ac:spMkLst>
            <pc:docMk/>
            <pc:sldMk cId="1083072013" sldId="444"/>
            <ac:spMk id="11" creationId="{D76AC3DC-67DB-4E84-A1D0-6907669233B2}"/>
          </ac:spMkLst>
        </pc:spChg>
        <pc:spChg chg="add mod">
          <ac:chgData name="Masaki Suzuki" userId="2c4feb2ed34ad1a7" providerId="Windows Live" clId="Web-{A5F27556-CA8D-40FC-833C-5FAAA8E7AF4A}" dt="2021-05-30T00:11:10.909" v="515" actId="20577"/>
          <ac:spMkLst>
            <pc:docMk/>
            <pc:sldMk cId="1083072013" sldId="444"/>
            <ac:spMk id="12" creationId="{55C4AC42-BD71-4DE6-94B4-F914DED371F7}"/>
          </ac:spMkLst>
        </pc:spChg>
        <pc:spChg chg="add mod">
          <ac:chgData name="Masaki Suzuki" userId="2c4feb2ed34ad1a7" providerId="Windows Live" clId="Web-{A5F27556-CA8D-40FC-833C-5FAAA8E7AF4A}" dt="2021-05-30T00:11:33.347" v="520" actId="1076"/>
          <ac:spMkLst>
            <pc:docMk/>
            <pc:sldMk cId="1083072013" sldId="444"/>
            <ac:spMk id="13" creationId="{A84611A3-4BE0-4055-8D14-FBB4FCCA614D}"/>
          </ac:spMkLst>
        </pc:spChg>
        <pc:spChg chg="add mod">
          <ac:chgData name="Masaki Suzuki" userId="2c4feb2ed34ad1a7" providerId="Windows Live" clId="Web-{A5F27556-CA8D-40FC-833C-5FAAA8E7AF4A}" dt="2021-05-30T00:12:01.004" v="536" actId="1076"/>
          <ac:spMkLst>
            <pc:docMk/>
            <pc:sldMk cId="1083072013" sldId="444"/>
            <ac:spMk id="14" creationId="{2B5E3CDB-2BED-475D-9DD5-A08668E74CF5}"/>
          </ac:spMkLst>
        </pc:spChg>
        <pc:spChg chg="add mod">
          <ac:chgData name="Masaki Suzuki" userId="2c4feb2ed34ad1a7" providerId="Windows Live" clId="Web-{A5F27556-CA8D-40FC-833C-5FAAA8E7AF4A}" dt="2021-05-30T00:12:11.863" v="540" actId="1076"/>
          <ac:spMkLst>
            <pc:docMk/>
            <pc:sldMk cId="1083072013" sldId="444"/>
            <ac:spMk id="15" creationId="{1C4E246A-76D0-448E-B2A6-64092B3701C5}"/>
          </ac:spMkLst>
        </pc:spChg>
        <pc:spChg chg="add mod">
          <ac:chgData name="Masaki Suzuki" userId="2c4feb2ed34ad1a7" providerId="Windows Live" clId="Web-{A5F27556-CA8D-40FC-833C-5FAAA8E7AF4A}" dt="2021-05-30T00:12:28.442" v="544" actId="1076"/>
          <ac:spMkLst>
            <pc:docMk/>
            <pc:sldMk cId="1083072013" sldId="444"/>
            <ac:spMk id="16" creationId="{CC51A214-0954-4D15-8B1F-C29ED4463DB7}"/>
          </ac:spMkLst>
        </pc:spChg>
        <pc:spChg chg="add mod">
          <ac:chgData name="Masaki Suzuki" userId="2c4feb2ed34ad1a7" providerId="Windows Live" clId="Web-{A5F27556-CA8D-40FC-833C-5FAAA8E7AF4A}" dt="2021-05-30T00:12:47.208" v="551" actId="20577"/>
          <ac:spMkLst>
            <pc:docMk/>
            <pc:sldMk cId="1083072013" sldId="444"/>
            <ac:spMk id="17" creationId="{6B90AC4B-1657-4184-A2BC-7394AF46CA0A}"/>
          </ac:spMkLst>
        </pc:spChg>
        <pc:spChg chg="add mod">
          <ac:chgData name="Masaki Suzuki" userId="2c4feb2ed34ad1a7" providerId="Windows Live" clId="Web-{A5F27556-CA8D-40FC-833C-5FAAA8E7AF4A}" dt="2021-05-30T00:12:59.395" v="558" actId="20577"/>
          <ac:spMkLst>
            <pc:docMk/>
            <pc:sldMk cId="1083072013" sldId="444"/>
            <ac:spMk id="18" creationId="{2042CEEE-9D9E-41D9-B551-BEC811213E8E}"/>
          </ac:spMkLst>
        </pc:spChg>
        <pc:spChg chg="add mod">
          <ac:chgData name="Masaki Suzuki" userId="2c4feb2ed34ad1a7" providerId="Windows Live" clId="Web-{A5F27556-CA8D-40FC-833C-5FAAA8E7AF4A}" dt="2021-05-30T00:13:20.114" v="564" actId="1076"/>
          <ac:spMkLst>
            <pc:docMk/>
            <pc:sldMk cId="1083072013" sldId="444"/>
            <ac:spMk id="19" creationId="{A9EDAEA5-D0CF-41B5-B82F-1CDFE125604B}"/>
          </ac:spMkLst>
        </pc:spChg>
        <pc:spChg chg="add mod">
          <ac:chgData name="Masaki Suzuki" userId="2c4feb2ed34ad1a7" providerId="Windows Live" clId="Web-{A5F27556-CA8D-40FC-833C-5FAAA8E7AF4A}" dt="2021-05-30T00:13:28.818" v="569" actId="1076"/>
          <ac:spMkLst>
            <pc:docMk/>
            <pc:sldMk cId="1083072013" sldId="444"/>
            <ac:spMk id="20" creationId="{FF723FA5-10A9-4ED3-90B6-DB9246A08585}"/>
          </ac:spMkLst>
        </pc:spChg>
        <pc:spChg chg="add mod">
          <ac:chgData name="Masaki Suzuki" userId="2c4feb2ed34ad1a7" providerId="Windows Live" clId="Web-{A5F27556-CA8D-40FC-833C-5FAAA8E7AF4A}" dt="2021-05-30T00:14:02.646" v="582" actId="1076"/>
          <ac:spMkLst>
            <pc:docMk/>
            <pc:sldMk cId="1083072013" sldId="444"/>
            <ac:spMk id="21" creationId="{E10E9B38-F31A-4AA7-9A37-731CD922E4A4}"/>
          </ac:spMkLst>
        </pc:spChg>
        <pc:spChg chg="add mod">
          <ac:chgData name="Masaki Suzuki" userId="2c4feb2ed34ad1a7" providerId="Windows Live" clId="Web-{A5F27556-CA8D-40FC-833C-5FAAA8E7AF4A}" dt="2021-05-30T00:13:59.131" v="581" actId="1076"/>
          <ac:spMkLst>
            <pc:docMk/>
            <pc:sldMk cId="1083072013" sldId="444"/>
            <ac:spMk id="22" creationId="{903E1098-E394-4566-A8EB-5AA4B94266BB}"/>
          </ac:spMkLst>
        </pc:spChg>
      </pc:sldChg>
      <pc:sldChg chg="addSp modSp">
        <pc:chgData name="Masaki Suzuki" userId="2c4feb2ed34ad1a7" providerId="Windows Live" clId="Web-{A5F27556-CA8D-40FC-833C-5FAAA8E7AF4A}" dt="2021-05-30T00:15:52.289" v="619" actId="20577"/>
        <pc:sldMkLst>
          <pc:docMk/>
          <pc:sldMk cId="2413748906" sldId="445"/>
        </pc:sldMkLst>
        <pc:spChg chg="mod">
          <ac:chgData name="Masaki Suzuki" userId="2c4feb2ed34ad1a7" providerId="Windows Live" clId="Web-{A5F27556-CA8D-40FC-833C-5FAAA8E7AF4A}" dt="2021-05-30T00:15:24.304" v="607" actId="20577"/>
          <ac:spMkLst>
            <pc:docMk/>
            <pc:sldMk cId="2413748906" sldId="445"/>
            <ac:spMk id="2" creationId="{DC593FD8-6C71-4B69-A2AA-C8514B2A6CEE}"/>
          </ac:spMkLst>
        </pc:spChg>
        <pc:spChg chg="add mod">
          <ac:chgData name="Masaki Suzuki" userId="2c4feb2ed34ad1a7" providerId="Windows Live" clId="Web-{A5F27556-CA8D-40FC-833C-5FAAA8E7AF4A}" dt="2021-05-30T00:14:23.553" v="587" actId="1076"/>
          <ac:spMkLst>
            <pc:docMk/>
            <pc:sldMk cId="2413748906" sldId="445"/>
            <ac:spMk id="6" creationId="{FB85A852-842E-4271-A2D5-A8800D3CE770}"/>
          </ac:spMkLst>
        </pc:spChg>
        <pc:spChg chg="add mod">
          <ac:chgData name="Masaki Suzuki" userId="2c4feb2ed34ad1a7" providerId="Windows Live" clId="Web-{A5F27556-CA8D-40FC-833C-5FAAA8E7AF4A}" dt="2021-05-30T00:14:39.163" v="591" actId="1076"/>
          <ac:spMkLst>
            <pc:docMk/>
            <pc:sldMk cId="2413748906" sldId="445"/>
            <ac:spMk id="12" creationId="{43E7CE33-412E-4270-B929-731A41A0D0DC}"/>
          </ac:spMkLst>
        </pc:spChg>
        <pc:spChg chg="add mod">
          <ac:chgData name="Masaki Suzuki" userId="2c4feb2ed34ad1a7" providerId="Windows Live" clId="Web-{A5F27556-CA8D-40FC-833C-5FAAA8E7AF4A}" dt="2021-05-30T00:14:54.835" v="597" actId="1076"/>
          <ac:spMkLst>
            <pc:docMk/>
            <pc:sldMk cId="2413748906" sldId="445"/>
            <ac:spMk id="13" creationId="{F0301830-8A3E-40BA-8B98-38D69AC5AB86}"/>
          </ac:spMkLst>
        </pc:spChg>
        <pc:spChg chg="add mod">
          <ac:chgData name="Masaki Suzuki" userId="2c4feb2ed34ad1a7" providerId="Windows Live" clId="Web-{A5F27556-CA8D-40FC-833C-5FAAA8E7AF4A}" dt="2021-05-30T00:15:03.147" v="601" actId="20577"/>
          <ac:spMkLst>
            <pc:docMk/>
            <pc:sldMk cId="2413748906" sldId="445"/>
            <ac:spMk id="14" creationId="{3456A350-FF0C-42BB-966A-90D51A27A5FA}"/>
          </ac:spMkLst>
        </pc:spChg>
        <pc:spChg chg="add mod">
          <ac:chgData name="Masaki Suzuki" userId="2c4feb2ed34ad1a7" providerId="Windows Live" clId="Web-{A5F27556-CA8D-40FC-833C-5FAAA8E7AF4A}" dt="2021-05-30T00:15:30.804" v="609" actId="1076"/>
          <ac:spMkLst>
            <pc:docMk/>
            <pc:sldMk cId="2413748906" sldId="445"/>
            <ac:spMk id="15" creationId="{72BFEBB3-FE61-4D7B-9FF3-C4BBD74CCAE9}"/>
          </ac:spMkLst>
        </pc:spChg>
        <pc:spChg chg="add mod">
          <ac:chgData name="Masaki Suzuki" userId="2c4feb2ed34ad1a7" providerId="Windows Live" clId="Web-{A5F27556-CA8D-40FC-833C-5FAAA8E7AF4A}" dt="2021-05-30T00:15:46.882" v="615" actId="1076"/>
          <ac:spMkLst>
            <pc:docMk/>
            <pc:sldMk cId="2413748906" sldId="445"/>
            <ac:spMk id="16" creationId="{D9C4E992-F948-4B6C-8A9E-280AB6378300}"/>
          </ac:spMkLst>
        </pc:spChg>
        <pc:spChg chg="add mod">
          <ac:chgData name="Masaki Suzuki" userId="2c4feb2ed34ad1a7" providerId="Windows Live" clId="Web-{A5F27556-CA8D-40FC-833C-5FAAA8E7AF4A}" dt="2021-05-30T00:15:52.289" v="619" actId="20577"/>
          <ac:spMkLst>
            <pc:docMk/>
            <pc:sldMk cId="2413748906" sldId="445"/>
            <ac:spMk id="17" creationId="{CD3D33AE-4AE6-4DB8-BAD4-07CB35E15F69}"/>
          </ac:spMkLst>
        </pc:spChg>
      </pc:sldChg>
      <pc:sldChg chg="addSp delSp modSp">
        <pc:chgData name="Masaki Suzuki" userId="2c4feb2ed34ad1a7" providerId="Windows Live" clId="Web-{A5F27556-CA8D-40FC-833C-5FAAA8E7AF4A}" dt="2021-05-29T23:43:24.321" v="209" actId="1076"/>
        <pc:sldMkLst>
          <pc:docMk/>
          <pc:sldMk cId="2574818784" sldId="446"/>
        </pc:sldMkLst>
        <pc:spChg chg="add mod">
          <ac:chgData name="Masaki Suzuki" userId="2c4feb2ed34ad1a7" providerId="Windows Live" clId="Web-{A5F27556-CA8D-40FC-833C-5FAAA8E7AF4A}" dt="2021-05-29T23:11:41.980" v="131" actId="20577"/>
          <ac:spMkLst>
            <pc:docMk/>
            <pc:sldMk cId="2574818784" sldId="446"/>
            <ac:spMk id="6" creationId="{DF324EC5-5508-4E54-BDE1-E172DE713265}"/>
          </ac:spMkLst>
        </pc:spChg>
        <pc:spChg chg="add mod">
          <ac:chgData name="Masaki Suzuki" userId="2c4feb2ed34ad1a7" providerId="Windows Live" clId="Web-{A5F27556-CA8D-40FC-833C-5FAAA8E7AF4A}" dt="2021-05-29T23:11:57.261" v="134" actId="20577"/>
          <ac:spMkLst>
            <pc:docMk/>
            <pc:sldMk cId="2574818784" sldId="446"/>
            <ac:spMk id="7" creationId="{487E1D4C-9E92-4B9A-B300-9673F837D55F}"/>
          </ac:spMkLst>
        </pc:spChg>
        <pc:spChg chg="add mod">
          <ac:chgData name="Masaki Suzuki" userId="2c4feb2ed34ad1a7" providerId="Windows Live" clId="Web-{A5F27556-CA8D-40FC-833C-5FAAA8E7AF4A}" dt="2021-05-29T23:15:21.289" v="185" actId="1076"/>
          <ac:spMkLst>
            <pc:docMk/>
            <pc:sldMk cId="2574818784" sldId="446"/>
            <ac:spMk id="11" creationId="{5C54AF1D-7B8A-4487-9AD5-27BDD08743D4}"/>
          </ac:spMkLst>
        </pc:spChg>
        <pc:spChg chg="add mod">
          <ac:chgData name="Masaki Suzuki" userId="2c4feb2ed34ad1a7" providerId="Windows Live" clId="Web-{A5F27556-CA8D-40FC-833C-5FAAA8E7AF4A}" dt="2021-05-29T23:15:25.024" v="186" actId="14100"/>
          <ac:spMkLst>
            <pc:docMk/>
            <pc:sldMk cId="2574818784" sldId="446"/>
            <ac:spMk id="12" creationId="{E99118DF-1845-48B3-A53C-E903F3464F0D}"/>
          </ac:spMkLst>
        </pc:spChg>
        <pc:spChg chg="add mod">
          <ac:chgData name="Masaki Suzuki" userId="2c4feb2ed34ad1a7" providerId="Windows Live" clId="Web-{A5F27556-CA8D-40FC-833C-5FAAA8E7AF4A}" dt="2021-05-29T23:12:33.606" v="146" actId="1076"/>
          <ac:spMkLst>
            <pc:docMk/>
            <pc:sldMk cId="2574818784" sldId="446"/>
            <ac:spMk id="14" creationId="{280C917F-AFD0-46BF-BF7B-54DBE7F9173D}"/>
          </ac:spMkLst>
        </pc:spChg>
        <pc:spChg chg="add mod">
          <ac:chgData name="Masaki Suzuki" userId="2c4feb2ed34ad1a7" providerId="Windows Live" clId="Web-{A5F27556-CA8D-40FC-833C-5FAAA8E7AF4A}" dt="2021-05-29T23:43:24.321" v="209" actId="1076"/>
          <ac:spMkLst>
            <pc:docMk/>
            <pc:sldMk cId="2574818784" sldId="446"/>
            <ac:spMk id="15" creationId="{8E1FD061-78AD-45C9-A82F-8E61BFCCF26E}"/>
          </ac:spMkLst>
        </pc:spChg>
        <pc:spChg chg="add mod">
          <ac:chgData name="Masaki Suzuki" userId="2c4feb2ed34ad1a7" providerId="Windows Live" clId="Web-{A5F27556-CA8D-40FC-833C-5FAAA8E7AF4A}" dt="2021-05-29T23:43:21.274" v="208" actId="1076"/>
          <ac:spMkLst>
            <pc:docMk/>
            <pc:sldMk cId="2574818784" sldId="446"/>
            <ac:spMk id="16" creationId="{D04C343C-38CC-4E3C-9058-EC00401AFD75}"/>
          </ac:spMkLst>
        </pc:spChg>
        <pc:spChg chg="add del">
          <ac:chgData name="Masaki Suzuki" userId="2c4feb2ed34ad1a7" providerId="Windows Live" clId="Web-{A5F27556-CA8D-40FC-833C-5FAAA8E7AF4A}" dt="2021-05-29T23:15:31.930" v="188"/>
          <ac:spMkLst>
            <pc:docMk/>
            <pc:sldMk cId="2574818784" sldId="446"/>
            <ac:spMk id="17" creationId="{25492C60-4810-4CEE-9071-32A80F169FA7}"/>
          </ac:spMkLst>
        </pc:spChg>
        <pc:spChg chg="add del">
          <ac:chgData name="Masaki Suzuki" userId="2c4feb2ed34ad1a7" providerId="Windows Live" clId="Web-{A5F27556-CA8D-40FC-833C-5FAAA8E7AF4A}" dt="2021-05-29T23:15:38.665" v="190"/>
          <ac:spMkLst>
            <pc:docMk/>
            <pc:sldMk cId="2574818784" sldId="446"/>
            <ac:spMk id="19" creationId="{01501C5C-3E2D-45B4-9D04-9EF1635F8ECC}"/>
          </ac:spMkLst>
        </pc:spChg>
        <pc:spChg chg="add mod">
          <ac:chgData name="Masaki Suzuki" userId="2c4feb2ed34ad1a7" providerId="Windows Live" clId="Web-{A5F27556-CA8D-40FC-833C-5FAAA8E7AF4A}" dt="2021-05-29T23:15:49.118" v="192" actId="1076"/>
          <ac:spMkLst>
            <pc:docMk/>
            <pc:sldMk cId="2574818784" sldId="446"/>
            <ac:spMk id="22" creationId="{113756A2-1919-4346-8451-B4ADAF5F375C}"/>
          </ac:spMkLst>
        </pc:spChg>
        <pc:spChg chg="add mod">
          <ac:chgData name="Masaki Suzuki" userId="2c4feb2ed34ad1a7" providerId="Windows Live" clId="Web-{A5F27556-CA8D-40FC-833C-5FAAA8E7AF4A}" dt="2021-05-29T23:15:56.571" v="194" actId="1076"/>
          <ac:spMkLst>
            <pc:docMk/>
            <pc:sldMk cId="2574818784" sldId="446"/>
            <ac:spMk id="23" creationId="{C86A6709-9160-4EA1-854C-602B95DAB8E5}"/>
          </ac:spMkLst>
        </pc:spChg>
        <pc:picChg chg="add del">
          <ac:chgData name="Masaki Suzuki" userId="2c4feb2ed34ad1a7" providerId="Windows Live" clId="Web-{A5F27556-CA8D-40FC-833C-5FAAA8E7AF4A}" dt="2021-05-29T23:12:16.090" v="139"/>
          <ac:picMkLst>
            <pc:docMk/>
            <pc:sldMk cId="2574818784" sldId="446"/>
            <ac:picMk id="13" creationId="{E2870BC8-90E0-4F74-9AB0-EA1C74B3ADCE}"/>
          </ac:picMkLst>
        </pc:picChg>
      </pc:sldChg>
      <pc:sldChg chg="addSp delSp modSp">
        <pc:chgData name="Masaki Suzuki" userId="2c4feb2ed34ad1a7" providerId="Windows Live" clId="Web-{A5F27556-CA8D-40FC-833C-5FAAA8E7AF4A}" dt="2021-05-29T23:45:58.671" v="246" actId="1076"/>
        <pc:sldMkLst>
          <pc:docMk/>
          <pc:sldMk cId="685396617" sldId="447"/>
        </pc:sldMkLst>
        <pc:spChg chg="mod">
          <ac:chgData name="Masaki Suzuki" userId="2c4feb2ed34ad1a7" providerId="Windows Live" clId="Web-{A5F27556-CA8D-40FC-833C-5FAAA8E7AF4A}" dt="2021-05-29T23:42:49.758" v="199" actId="14100"/>
          <ac:spMkLst>
            <pc:docMk/>
            <pc:sldMk cId="685396617" sldId="447"/>
            <ac:spMk id="2" creationId="{DC593FD8-6C71-4B69-A2AA-C8514B2A6CEE}"/>
          </ac:spMkLst>
        </pc:spChg>
        <pc:spChg chg="mod">
          <ac:chgData name="Masaki Suzuki" userId="2c4feb2ed34ad1a7" providerId="Windows Live" clId="Web-{A5F27556-CA8D-40FC-833C-5FAAA8E7AF4A}" dt="2021-05-29T23:45:41.108" v="242" actId="20577"/>
          <ac:spMkLst>
            <pc:docMk/>
            <pc:sldMk cId="685396617" sldId="447"/>
            <ac:spMk id="5" creationId="{DFF88CAE-F2B9-488F-9FDA-20954CABE6BC}"/>
          </ac:spMkLst>
        </pc:spChg>
        <pc:spChg chg="add mod">
          <ac:chgData name="Masaki Suzuki" userId="2c4feb2ed34ad1a7" providerId="Windows Live" clId="Web-{A5F27556-CA8D-40FC-833C-5FAAA8E7AF4A}" dt="2021-05-29T23:42:29.070" v="196" actId="1076"/>
          <ac:spMkLst>
            <pc:docMk/>
            <pc:sldMk cId="685396617" sldId="447"/>
            <ac:spMk id="6" creationId="{0FD66B7F-BC5B-408E-B09D-973E826F7501}"/>
          </ac:spMkLst>
        </pc:spChg>
        <pc:spChg chg="add mod">
          <ac:chgData name="Masaki Suzuki" userId="2c4feb2ed34ad1a7" providerId="Windows Live" clId="Web-{A5F27556-CA8D-40FC-833C-5FAAA8E7AF4A}" dt="2021-05-29T23:43:01.336" v="201" actId="1076"/>
          <ac:spMkLst>
            <pc:docMk/>
            <pc:sldMk cId="685396617" sldId="447"/>
            <ac:spMk id="9" creationId="{CB001163-E376-43D3-8DDE-72D7881B47E7}"/>
          </ac:spMkLst>
        </pc:spChg>
        <pc:spChg chg="add mod">
          <ac:chgData name="Masaki Suzuki" userId="2c4feb2ed34ad1a7" providerId="Windows Live" clId="Web-{A5F27556-CA8D-40FC-833C-5FAAA8E7AF4A}" dt="2021-05-29T23:43:32.837" v="211" actId="1076"/>
          <ac:spMkLst>
            <pc:docMk/>
            <pc:sldMk cId="685396617" sldId="447"/>
            <ac:spMk id="11" creationId="{20AF71A8-A998-4EF1-8109-A0C047F51622}"/>
          </ac:spMkLst>
        </pc:spChg>
        <pc:spChg chg="add mod">
          <ac:chgData name="Masaki Suzuki" userId="2c4feb2ed34ad1a7" providerId="Windows Live" clId="Web-{A5F27556-CA8D-40FC-833C-5FAAA8E7AF4A}" dt="2021-05-29T23:44:44.154" v="222" actId="1076"/>
          <ac:spMkLst>
            <pc:docMk/>
            <pc:sldMk cId="685396617" sldId="447"/>
            <ac:spMk id="13" creationId="{11B57C6E-70AA-40AA-812B-70919CAA9CAA}"/>
          </ac:spMkLst>
        </pc:spChg>
        <pc:spChg chg="add mod">
          <ac:chgData name="Masaki Suzuki" userId="2c4feb2ed34ad1a7" providerId="Windows Live" clId="Web-{A5F27556-CA8D-40FC-833C-5FAAA8E7AF4A}" dt="2021-05-29T23:43:39.056" v="213" actId="1076"/>
          <ac:spMkLst>
            <pc:docMk/>
            <pc:sldMk cId="685396617" sldId="447"/>
            <ac:spMk id="14" creationId="{C85B9DB3-3C04-45D7-853F-3AF284104497}"/>
          </ac:spMkLst>
        </pc:spChg>
        <pc:spChg chg="add mod">
          <ac:chgData name="Masaki Suzuki" userId="2c4feb2ed34ad1a7" providerId="Windows Live" clId="Web-{A5F27556-CA8D-40FC-833C-5FAAA8E7AF4A}" dt="2021-05-29T23:44:01.200" v="215" actId="1076"/>
          <ac:spMkLst>
            <pc:docMk/>
            <pc:sldMk cId="685396617" sldId="447"/>
            <ac:spMk id="15" creationId="{4B605D0F-5996-43ED-A4E9-31FD8A2A1A7A}"/>
          </ac:spMkLst>
        </pc:spChg>
        <pc:spChg chg="add mod">
          <ac:chgData name="Masaki Suzuki" userId="2c4feb2ed34ad1a7" providerId="Windows Live" clId="Web-{A5F27556-CA8D-40FC-833C-5FAAA8E7AF4A}" dt="2021-05-29T23:44:51.623" v="224" actId="14100"/>
          <ac:spMkLst>
            <pc:docMk/>
            <pc:sldMk cId="685396617" sldId="447"/>
            <ac:spMk id="18" creationId="{7B77C824-3F71-4C68-A2D7-19B86416170B}"/>
          </ac:spMkLst>
        </pc:spChg>
        <pc:spChg chg="add mod">
          <ac:chgData name="Masaki Suzuki" userId="2c4feb2ed34ad1a7" providerId="Windows Live" clId="Web-{A5F27556-CA8D-40FC-833C-5FAAA8E7AF4A}" dt="2021-05-29T23:45:29.796" v="234" actId="1076"/>
          <ac:spMkLst>
            <pc:docMk/>
            <pc:sldMk cId="685396617" sldId="447"/>
            <ac:spMk id="19" creationId="{E630E157-8105-4485-BE39-6E30281CC97F}"/>
          </ac:spMkLst>
        </pc:spChg>
        <pc:spChg chg="add mod">
          <ac:chgData name="Masaki Suzuki" userId="2c4feb2ed34ad1a7" providerId="Windows Live" clId="Web-{A5F27556-CA8D-40FC-833C-5FAAA8E7AF4A}" dt="2021-05-29T23:45:21.389" v="231" actId="20577"/>
          <ac:spMkLst>
            <pc:docMk/>
            <pc:sldMk cId="685396617" sldId="447"/>
            <ac:spMk id="20" creationId="{DBF464F0-9000-49AC-98F6-E033350353CF}"/>
          </ac:spMkLst>
        </pc:spChg>
        <pc:spChg chg="add del mod">
          <ac:chgData name="Masaki Suzuki" userId="2c4feb2ed34ad1a7" providerId="Windows Live" clId="Web-{A5F27556-CA8D-40FC-833C-5FAAA8E7AF4A}" dt="2021-05-29T23:45:34.202" v="236"/>
          <ac:spMkLst>
            <pc:docMk/>
            <pc:sldMk cId="685396617" sldId="447"/>
            <ac:spMk id="21" creationId="{3933B46E-34B4-4385-BF04-95AA83096A32}"/>
          </ac:spMkLst>
        </pc:spChg>
        <pc:spChg chg="add mod">
          <ac:chgData name="Masaki Suzuki" userId="2c4feb2ed34ad1a7" providerId="Windows Live" clId="Web-{A5F27556-CA8D-40FC-833C-5FAAA8E7AF4A}" dt="2021-05-29T23:45:58.671" v="246" actId="1076"/>
          <ac:spMkLst>
            <pc:docMk/>
            <pc:sldMk cId="685396617" sldId="447"/>
            <ac:spMk id="22" creationId="{7310CFA2-E304-4F27-AEED-11959CAF9866}"/>
          </ac:spMkLst>
        </pc:spChg>
        <pc:picChg chg="mod ord">
          <ac:chgData name="Masaki Suzuki" userId="2c4feb2ed34ad1a7" providerId="Windows Live" clId="Web-{A5F27556-CA8D-40FC-833C-5FAAA8E7AF4A}" dt="2021-05-29T23:44:24.810" v="217"/>
          <ac:picMkLst>
            <pc:docMk/>
            <pc:sldMk cId="685396617" sldId="447"/>
            <ac:picMk id="7" creationId="{524C847D-37C2-4376-86AE-CB029899AAA2}"/>
          </ac:picMkLst>
        </pc:picChg>
      </pc:sldChg>
      <pc:sldChg chg="addSp modSp">
        <pc:chgData name="Masaki Suzuki" userId="2c4feb2ed34ad1a7" providerId="Windows Live" clId="Web-{A5F27556-CA8D-40FC-833C-5FAAA8E7AF4A}" dt="2021-05-30T00:04:00.303" v="393" actId="20577"/>
        <pc:sldMkLst>
          <pc:docMk/>
          <pc:sldMk cId="832764760" sldId="448"/>
        </pc:sldMkLst>
        <pc:spChg chg="mod">
          <ac:chgData name="Masaki Suzuki" userId="2c4feb2ed34ad1a7" providerId="Windows Live" clId="Web-{A5F27556-CA8D-40FC-833C-5FAAA8E7AF4A}" dt="2021-05-30T00:00:44.027" v="346" actId="20577"/>
          <ac:spMkLst>
            <pc:docMk/>
            <pc:sldMk cId="832764760" sldId="448"/>
            <ac:spMk id="2" creationId="{DC593FD8-6C71-4B69-A2AA-C8514B2A6CEE}"/>
          </ac:spMkLst>
        </pc:spChg>
        <pc:spChg chg="mod">
          <ac:chgData name="Masaki Suzuki" userId="2c4feb2ed34ad1a7" providerId="Windows Live" clId="Web-{A5F27556-CA8D-40FC-833C-5FAAA8E7AF4A}" dt="2021-05-30T00:04:00.303" v="393" actId="20577"/>
          <ac:spMkLst>
            <pc:docMk/>
            <pc:sldMk cId="832764760" sldId="448"/>
            <ac:spMk id="4" creationId="{419B4A73-3B11-421D-B507-1F70C6120342}"/>
          </ac:spMkLst>
        </pc:spChg>
        <pc:spChg chg="mod">
          <ac:chgData name="Masaki Suzuki" userId="2c4feb2ed34ad1a7" providerId="Windows Live" clId="Web-{A5F27556-CA8D-40FC-833C-5FAAA8E7AF4A}" dt="2021-05-30T00:00:59.831" v="347" actId="20577"/>
          <ac:spMkLst>
            <pc:docMk/>
            <pc:sldMk cId="832764760" sldId="448"/>
            <ac:spMk id="5" creationId="{DFF88CAE-F2B9-488F-9FDA-20954CABE6BC}"/>
          </ac:spMkLst>
        </pc:spChg>
        <pc:spChg chg="add mod">
          <ac:chgData name="Masaki Suzuki" userId="2c4feb2ed34ad1a7" providerId="Windows Live" clId="Web-{A5F27556-CA8D-40FC-833C-5FAAA8E7AF4A}" dt="2021-05-30T00:01:36.847" v="358" actId="1076"/>
          <ac:spMkLst>
            <pc:docMk/>
            <pc:sldMk cId="832764760" sldId="448"/>
            <ac:spMk id="6" creationId="{330B17BD-7092-4201-B9FA-450281F3ECB9}"/>
          </ac:spMkLst>
        </pc:spChg>
        <pc:spChg chg="add mod">
          <ac:chgData name="Masaki Suzuki" userId="2c4feb2ed34ad1a7" providerId="Windows Live" clId="Web-{A5F27556-CA8D-40FC-833C-5FAAA8E7AF4A}" dt="2021-05-30T00:01:50.550" v="365" actId="1076"/>
          <ac:spMkLst>
            <pc:docMk/>
            <pc:sldMk cId="832764760" sldId="448"/>
            <ac:spMk id="11" creationId="{9854802F-7BD1-432F-B960-DD6205FDAF20}"/>
          </ac:spMkLst>
        </pc:spChg>
        <pc:spChg chg="add mod">
          <ac:chgData name="Masaki Suzuki" userId="2c4feb2ed34ad1a7" providerId="Windows Live" clId="Web-{A5F27556-CA8D-40FC-833C-5FAAA8E7AF4A}" dt="2021-05-30T00:02:09.254" v="369" actId="1076"/>
          <ac:spMkLst>
            <pc:docMk/>
            <pc:sldMk cId="832764760" sldId="448"/>
            <ac:spMk id="13" creationId="{156837ED-10AC-432C-A298-B93CE5A1E69F}"/>
          </ac:spMkLst>
        </pc:spChg>
      </pc:sldChg>
      <pc:sldChg chg="addSp modSp">
        <pc:chgData name="Masaki Suzuki" userId="2c4feb2ed34ad1a7" providerId="Windows Live" clId="Web-{A5F27556-CA8D-40FC-833C-5FAAA8E7AF4A}" dt="2021-05-30T00:07:44.559" v="458" actId="1076"/>
        <pc:sldMkLst>
          <pc:docMk/>
          <pc:sldMk cId="2399115027" sldId="449"/>
        </pc:sldMkLst>
        <pc:spChg chg="mod">
          <ac:chgData name="Masaki Suzuki" userId="2c4feb2ed34ad1a7" providerId="Windows Live" clId="Web-{A5F27556-CA8D-40FC-833C-5FAAA8E7AF4A}" dt="2021-05-30T00:05:44.182" v="426" actId="20577"/>
          <ac:spMkLst>
            <pc:docMk/>
            <pc:sldMk cId="2399115027" sldId="449"/>
            <ac:spMk id="2" creationId="{DC593FD8-6C71-4B69-A2AA-C8514B2A6CEE}"/>
          </ac:spMkLst>
        </pc:spChg>
        <pc:spChg chg="add mod">
          <ac:chgData name="Masaki Suzuki" userId="2c4feb2ed34ad1a7" providerId="Windows Live" clId="Web-{A5F27556-CA8D-40FC-833C-5FAAA8E7AF4A}" dt="2021-05-30T00:06:52.074" v="442" actId="1076"/>
          <ac:spMkLst>
            <pc:docMk/>
            <pc:sldMk cId="2399115027" sldId="449"/>
            <ac:spMk id="6" creationId="{4251D33C-56E2-4246-B461-8B49F739903B}"/>
          </ac:spMkLst>
        </pc:spChg>
        <pc:spChg chg="add mod">
          <ac:chgData name="Masaki Suzuki" userId="2c4feb2ed34ad1a7" providerId="Windows Live" clId="Web-{A5F27556-CA8D-40FC-833C-5FAAA8E7AF4A}" dt="2021-05-30T00:07:04.027" v="446" actId="20577"/>
          <ac:spMkLst>
            <pc:docMk/>
            <pc:sldMk cId="2399115027" sldId="449"/>
            <ac:spMk id="8" creationId="{A03BFCDE-A792-461E-8292-864418BB6875}"/>
          </ac:spMkLst>
        </pc:spChg>
        <pc:spChg chg="add mod">
          <ac:chgData name="Masaki Suzuki" userId="2c4feb2ed34ad1a7" providerId="Windows Live" clId="Web-{A5F27556-CA8D-40FC-833C-5FAAA8E7AF4A}" dt="2021-05-30T00:07:25.590" v="452" actId="1076"/>
          <ac:spMkLst>
            <pc:docMk/>
            <pc:sldMk cId="2399115027" sldId="449"/>
            <ac:spMk id="13" creationId="{381B38BB-421A-4650-9B89-D08DB9C1031C}"/>
          </ac:spMkLst>
        </pc:spChg>
        <pc:spChg chg="add mod">
          <ac:chgData name="Masaki Suzuki" userId="2c4feb2ed34ad1a7" providerId="Windows Live" clId="Web-{A5F27556-CA8D-40FC-833C-5FAAA8E7AF4A}" dt="2021-05-30T00:07:44.559" v="458" actId="1076"/>
          <ac:spMkLst>
            <pc:docMk/>
            <pc:sldMk cId="2399115027" sldId="449"/>
            <ac:spMk id="14" creationId="{8CE65D67-F6E6-4819-8107-E32C3E7172A5}"/>
          </ac:spMkLst>
        </pc:spChg>
      </pc:sldChg>
      <pc:sldChg chg="addSp delSp modSp">
        <pc:chgData name="Masaki Suzuki" userId="2c4feb2ed34ad1a7" providerId="Windows Live" clId="Web-{A5F27556-CA8D-40FC-833C-5FAAA8E7AF4A}" dt="2021-05-30T00:06:29.433" v="438" actId="1076"/>
        <pc:sldMkLst>
          <pc:docMk/>
          <pc:sldMk cId="3299662527" sldId="450"/>
        </pc:sldMkLst>
        <pc:spChg chg="mod">
          <ac:chgData name="Masaki Suzuki" userId="2c4feb2ed34ad1a7" providerId="Windows Live" clId="Web-{A5F27556-CA8D-40FC-833C-5FAAA8E7AF4A}" dt="2021-05-30T00:06:22.604" v="436" actId="20577"/>
          <ac:spMkLst>
            <pc:docMk/>
            <pc:sldMk cId="3299662527" sldId="450"/>
            <ac:spMk id="2" creationId="{DC593FD8-6C71-4B69-A2AA-C8514B2A6CEE}"/>
          </ac:spMkLst>
        </pc:spChg>
        <pc:spChg chg="mod">
          <ac:chgData name="Masaki Suzuki" userId="2c4feb2ed34ad1a7" providerId="Windows Live" clId="Web-{A5F27556-CA8D-40FC-833C-5FAAA8E7AF4A}" dt="2021-05-30T00:02:19.348" v="370" actId="14100"/>
          <ac:spMkLst>
            <pc:docMk/>
            <pc:sldMk cId="3299662527" sldId="450"/>
            <ac:spMk id="5" creationId="{DFF88CAE-F2B9-488F-9FDA-20954CABE6BC}"/>
          </ac:spMkLst>
        </pc:spChg>
        <pc:spChg chg="mod">
          <ac:chgData name="Masaki Suzuki" userId="2c4feb2ed34ad1a7" providerId="Windows Live" clId="Web-{A5F27556-CA8D-40FC-833C-5FAAA8E7AF4A}" dt="2021-05-30T00:03:07.599" v="378" actId="1076"/>
          <ac:spMkLst>
            <pc:docMk/>
            <pc:sldMk cId="3299662527" sldId="450"/>
            <ac:spMk id="8" creationId="{37B9EF05-3CB0-4EC6-9AE5-F818A2F943A3}"/>
          </ac:spMkLst>
        </pc:spChg>
        <pc:spChg chg="add mod">
          <ac:chgData name="Masaki Suzuki" userId="2c4feb2ed34ad1a7" providerId="Windows Live" clId="Web-{A5F27556-CA8D-40FC-833C-5FAAA8E7AF4A}" dt="2021-05-30T00:06:17.073" v="435" actId="1076"/>
          <ac:spMkLst>
            <pc:docMk/>
            <pc:sldMk cId="3299662527" sldId="450"/>
            <ac:spMk id="9" creationId="{4307EAF5-B739-46E2-A69B-86F2A5B9C1D3}"/>
          </ac:spMkLst>
        </pc:spChg>
        <pc:spChg chg="mod">
          <ac:chgData name="Masaki Suzuki" userId="2c4feb2ed34ad1a7" providerId="Windows Live" clId="Web-{A5F27556-CA8D-40FC-833C-5FAAA8E7AF4A}" dt="2021-05-30T00:03:10.599" v="379" actId="1076"/>
          <ac:spMkLst>
            <pc:docMk/>
            <pc:sldMk cId="3299662527" sldId="450"/>
            <ac:spMk id="11" creationId="{7AD35C81-943B-4F53-BD1F-5372966D6A6C}"/>
          </ac:spMkLst>
        </pc:spChg>
        <pc:spChg chg="add mod">
          <ac:chgData name="Masaki Suzuki" userId="2c4feb2ed34ad1a7" providerId="Windows Live" clId="Web-{A5F27556-CA8D-40FC-833C-5FAAA8E7AF4A}" dt="2021-05-30T00:04:18.929" v="398" actId="20577"/>
          <ac:spMkLst>
            <pc:docMk/>
            <pc:sldMk cId="3299662527" sldId="450"/>
            <ac:spMk id="14" creationId="{A281FF70-045F-4169-8C88-CB62AE2F8911}"/>
          </ac:spMkLst>
        </pc:spChg>
        <pc:spChg chg="add mod">
          <ac:chgData name="Masaki Suzuki" userId="2c4feb2ed34ad1a7" providerId="Windows Live" clId="Web-{A5F27556-CA8D-40FC-833C-5FAAA8E7AF4A}" dt="2021-05-30T00:04:40.710" v="404" actId="1076"/>
          <ac:spMkLst>
            <pc:docMk/>
            <pc:sldMk cId="3299662527" sldId="450"/>
            <ac:spMk id="15" creationId="{2152B164-EF8F-4FB1-8247-143EB4081CD1}"/>
          </ac:spMkLst>
        </pc:spChg>
        <pc:spChg chg="add mod">
          <ac:chgData name="Masaki Suzuki" userId="2c4feb2ed34ad1a7" providerId="Windows Live" clId="Web-{A5F27556-CA8D-40FC-833C-5FAAA8E7AF4A}" dt="2021-05-30T00:04:48.492" v="408" actId="1076"/>
          <ac:spMkLst>
            <pc:docMk/>
            <pc:sldMk cId="3299662527" sldId="450"/>
            <ac:spMk id="16" creationId="{59AAE96F-6A12-43A8-9AF8-3E320DE90416}"/>
          </ac:spMkLst>
        </pc:spChg>
        <pc:spChg chg="add mod">
          <ac:chgData name="Masaki Suzuki" userId="2c4feb2ed34ad1a7" providerId="Windows Live" clId="Web-{A5F27556-CA8D-40FC-833C-5FAAA8E7AF4A}" dt="2021-05-30T00:05:57.229" v="430"/>
          <ac:spMkLst>
            <pc:docMk/>
            <pc:sldMk cId="3299662527" sldId="450"/>
            <ac:spMk id="17" creationId="{F1BEC3D3-C921-4E5B-8A70-9F5A746B7E1E}"/>
          </ac:spMkLst>
        </pc:spChg>
        <pc:spChg chg="add mod">
          <ac:chgData name="Masaki Suzuki" userId="2c4feb2ed34ad1a7" providerId="Windows Live" clId="Web-{A5F27556-CA8D-40FC-833C-5FAAA8E7AF4A}" dt="2021-05-30T00:05:14.914" v="422" actId="20577"/>
          <ac:spMkLst>
            <pc:docMk/>
            <pc:sldMk cId="3299662527" sldId="450"/>
            <ac:spMk id="18" creationId="{772079A0-6E67-4AD2-BE37-1831E29A1220}"/>
          </ac:spMkLst>
        </pc:spChg>
        <pc:spChg chg="add mod">
          <ac:chgData name="Masaki Suzuki" userId="2c4feb2ed34ad1a7" providerId="Windows Live" clId="Web-{A5F27556-CA8D-40FC-833C-5FAAA8E7AF4A}" dt="2021-05-30T00:06:29.433" v="438" actId="1076"/>
          <ac:spMkLst>
            <pc:docMk/>
            <pc:sldMk cId="3299662527" sldId="450"/>
            <ac:spMk id="19" creationId="{F8EB6756-AE4B-4037-A107-340E168C67DC}"/>
          </ac:spMkLst>
        </pc:spChg>
        <pc:picChg chg="mod">
          <ac:chgData name="Masaki Suzuki" userId="2c4feb2ed34ad1a7" providerId="Windows Live" clId="Web-{A5F27556-CA8D-40FC-833C-5FAAA8E7AF4A}" dt="2021-05-30T00:02:21.239" v="371" actId="1076"/>
          <ac:picMkLst>
            <pc:docMk/>
            <pc:sldMk cId="3299662527" sldId="450"/>
            <ac:picMk id="3" creationId="{DBB9F33A-F685-4514-A74C-7DB4D059E9F5}"/>
          </ac:picMkLst>
        </pc:picChg>
        <pc:picChg chg="del">
          <ac:chgData name="Masaki Suzuki" userId="2c4feb2ed34ad1a7" providerId="Windows Live" clId="Web-{A5F27556-CA8D-40FC-833C-5FAAA8E7AF4A}" dt="2021-05-30T00:02:58.833" v="375"/>
          <ac:picMkLst>
            <pc:docMk/>
            <pc:sldMk cId="3299662527" sldId="450"/>
            <ac:picMk id="6" creationId="{079BCE1B-C8F1-42FC-95EC-168DF15A1700}"/>
          </ac:picMkLst>
        </pc:picChg>
        <pc:picChg chg="add ord">
          <ac:chgData name="Masaki Suzuki" userId="2c4feb2ed34ad1a7" providerId="Windows Live" clId="Web-{A5F27556-CA8D-40FC-833C-5FAAA8E7AF4A}" dt="2021-05-30T00:03:03.427" v="377"/>
          <ac:picMkLst>
            <pc:docMk/>
            <pc:sldMk cId="3299662527" sldId="450"/>
            <ac:picMk id="7" creationId="{D0811DC4-8AF1-44B3-8A46-E693AFCAF044}"/>
          </ac:picMkLst>
        </pc:picChg>
      </pc:sldChg>
      <pc:sldChg chg="addSp delSp modSp">
        <pc:chgData name="Masaki Suzuki" userId="2c4feb2ed34ad1a7" providerId="Windows Live" clId="Web-{A5F27556-CA8D-40FC-833C-5FAAA8E7AF4A}" dt="2021-05-30T00:01:21.800" v="348" actId="1076"/>
        <pc:sldMkLst>
          <pc:docMk/>
          <pc:sldMk cId="3603666219" sldId="451"/>
        </pc:sldMkLst>
        <pc:spChg chg="mod">
          <ac:chgData name="Masaki Suzuki" userId="2c4feb2ed34ad1a7" providerId="Windows Live" clId="Web-{A5F27556-CA8D-40FC-833C-5FAAA8E7AF4A}" dt="2021-05-29T23:59:51.791" v="329" actId="20577"/>
          <ac:spMkLst>
            <pc:docMk/>
            <pc:sldMk cId="3603666219" sldId="451"/>
            <ac:spMk id="5" creationId="{DFF88CAE-F2B9-488F-9FDA-20954CABE6BC}"/>
          </ac:spMkLst>
        </pc:spChg>
        <pc:spChg chg="add del mod">
          <ac:chgData name="Masaki Suzuki" userId="2c4feb2ed34ad1a7" providerId="Windows Live" clId="Web-{A5F27556-CA8D-40FC-833C-5FAAA8E7AF4A}" dt="2021-05-29T23:50:10.552" v="314"/>
          <ac:spMkLst>
            <pc:docMk/>
            <pc:sldMk cId="3603666219" sldId="451"/>
            <ac:spMk id="6" creationId="{C5E83C06-50E3-4AC1-BD4D-E5AC540DEABC}"/>
          </ac:spMkLst>
        </pc:spChg>
        <pc:spChg chg="add mod">
          <ac:chgData name="Masaki Suzuki" userId="2c4feb2ed34ad1a7" providerId="Windows Live" clId="Web-{A5F27556-CA8D-40FC-833C-5FAAA8E7AF4A}" dt="2021-05-30T00:01:21.800" v="348" actId="1076"/>
          <ac:spMkLst>
            <pc:docMk/>
            <pc:sldMk cId="3603666219" sldId="451"/>
            <ac:spMk id="7" creationId="{7BC83E03-7CE1-42AB-B9CF-6CE520746880}"/>
          </ac:spMkLst>
        </pc:spChg>
        <pc:spChg chg="add mod">
          <ac:chgData name="Masaki Suzuki" userId="2c4feb2ed34ad1a7" providerId="Windows Live" clId="Web-{A5F27556-CA8D-40FC-833C-5FAAA8E7AF4A}" dt="2021-05-29T23:59:33.713" v="325" actId="1076"/>
          <ac:spMkLst>
            <pc:docMk/>
            <pc:sldMk cId="3603666219" sldId="451"/>
            <ac:spMk id="13" creationId="{45EA54FD-866A-44A0-A8CE-FFDC788744BE}"/>
          </ac:spMkLst>
        </pc:spChg>
        <pc:spChg chg="add mod">
          <ac:chgData name="Masaki Suzuki" userId="2c4feb2ed34ad1a7" providerId="Windows Live" clId="Web-{A5F27556-CA8D-40FC-833C-5FAAA8E7AF4A}" dt="2021-05-29T23:59:59.870" v="330" actId="1076"/>
          <ac:spMkLst>
            <pc:docMk/>
            <pc:sldMk cId="3603666219" sldId="451"/>
            <ac:spMk id="14" creationId="{07C67071-FF04-4C2D-8AE1-F1DF041716ED}"/>
          </ac:spMkLst>
        </pc:spChg>
        <pc:spChg chg="add mod">
          <ac:chgData name="Masaki Suzuki" userId="2c4feb2ed34ad1a7" providerId="Windows Live" clId="Web-{A5F27556-CA8D-40FC-833C-5FAAA8E7AF4A}" dt="2021-05-30T00:00:03.323" v="332" actId="1076"/>
          <ac:spMkLst>
            <pc:docMk/>
            <pc:sldMk cId="3603666219" sldId="451"/>
            <ac:spMk id="15" creationId="{415C8D3E-8C9F-4C80-AE49-2760381E78D9}"/>
          </ac:spMkLst>
        </pc:spChg>
      </pc:sldChg>
      <pc:sldChg chg="addSp delSp modSp">
        <pc:chgData name="Masaki Suzuki" userId="2c4feb2ed34ad1a7" providerId="Windows Live" clId="Web-{A5F27556-CA8D-40FC-833C-5FAAA8E7AF4A}" dt="2021-05-29T23:49:36.693" v="311" actId="1076"/>
        <pc:sldMkLst>
          <pc:docMk/>
          <pc:sldMk cId="1769131153" sldId="453"/>
        </pc:sldMkLst>
        <pc:spChg chg="add mod">
          <ac:chgData name="Masaki Suzuki" userId="2c4feb2ed34ad1a7" providerId="Windows Live" clId="Web-{A5F27556-CA8D-40FC-833C-5FAAA8E7AF4A}" dt="2021-05-29T23:46:32.594" v="250" actId="1076"/>
          <ac:spMkLst>
            <pc:docMk/>
            <pc:sldMk cId="1769131153" sldId="453"/>
            <ac:spMk id="9" creationId="{B289AA51-D9AA-4447-9F57-0416D48AC779}"/>
          </ac:spMkLst>
        </pc:spChg>
        <pc:spChg chg="add mod">
          <ac:chgData name="Masaki Suzuki" userId="2c4feb2ed34ad1a7" providerId="Windows Live" clId="Web-{A5F27556-CA8D-40FC-833C-5FAAA8E7AF4A}" dt="2021-05-29T23:47:02.453" v="255" actId="1076"/>
          <ac:spMkLst>
            <pc:docMk/>
            <pc:sldMk cId="1769131153" sldId="453"/>
            <ac:spMk id="11" creationId="{B85B41F8-282B-4C98-82AB-4C6F11EA5E3A}"/>
          </ac:spMkLst>
        </pc:spChg>
        <pc:spChg chg="add mod">
          <ac:chgData name="Masaki Suzuki" userId="2c4feb2ed34ad1a7" providerId="Windows Live" clId="Web-{A5F27556-CA8D-40FC-833C-5FAAA8E7AF4A}" dt="2021-05-29T23:46:36.437" v="251" actId="1076"/>
          <ac:spMkLst>
            <pc:docMk/>
            <pc:sldMk cId="1769131153" sldId="453"/>
            <ac:spMk id="12" creationId="{F82ADF0B-3E19-4082-94AE-38E7B73B4E96}"/>
          </ac:spMkLst>
        </pc:spChg>
        <pc:spChg chg="add mod">
          <ac:chgData name="Masaki Suzuki" userId="2c4feb2ed34ad1a7" providerId="Windows Live" clId="Web-{A5F27556-CA8D-40FC-833C-5FAAA8E7AF4A}" dt="2021-05-29T23:46:43.844" v="253" actId="1076"/>
          <ac:spMkLst>
            <pc:docMk/>
            <pc:sldMk cId="1769131153" sldId="453"/>
            <ac:spMk id="13" creationId="{A2588DF0-97F6-46D7-93BA-16E04E0D8A1F}"/>
          </ac:spMkLst>
        </pc:spChg>
        <pc:spChg chg="add del mod">
          <ac:chgData name="Masaki Suzuki" userId="2c4feb2ed34ad1a7" providerId="Windows Live" clId="Web-{A5F27556-CA8D-40FC-833C-5FAAA8E7AF4A}" dt="2021-05-29T23:48:54.848" v="308"/>
          <ac:spMkLst>
            <pc:docMk/>
            <pc:sldMk cId="1769131153" sldId="453"/>
            <ac:spMk id="15" creationId="{D8E4357B-DC4E-4F4A-B818-42FAAA72D203}"/>
          </ac:spMkLst>
        </pc:spChg>
        <pc:spChg chg="add mod">
          <ac:chgData name="Masaki Suzuki" userId="2c4feb2ed34ad1a7" providerId="Windows Live" clId="Web-{A5F27556-CA8D-40FC-833C-5FAAA8E7AF4A}" dt="2021-05-29T23:47:20.907" v="262" actId="1076"/>
          <ac:spMkLst>
            <pc:docMk/>
            <pc:sldMk cId="1769131153" sldId="453"/>
            <ac:spMk id="16" creationId="{08FFC27C-A918-4431-A490-6129620FDAE8}"/>
          </ac:spMkLst>
        </pc:spChg>
        <pc:spChg chg="add mod">
          <ac:chgData name="Masaki Suzuki" userId="2c4feb2ed34ad1a7" providerId="Windows Live" clId="Web-{A5F27556-CA8D-40FC-833C-5FAAA8E7AF4A}" dt="2021-05-29T23:47:36.485" v="266" actId="1076"/>
          <ac:spMkLst>
            <pc:docMk/>
            <pc:sldMk cId="1769131153" sldId="453"/>
            <ac:spMk id="17" creationId="{47EA29ED-A69B-464C-9A0F-C9DA5D68CDB4}"/>
          </ac:spMkLst>
        </pc:spChg>
        <pc:spChg chg="add mod">
          <ac:chgData name="Masaki Suzuki" userId="2c4feb2ed34ad1a7" providerId="Windows Live" clId="Web-{A5F27556-CA8D-40FC-833C-5FAAA8E7AF4A}" dt="2021-05-29T23:47:49.532" v="272" actId="1076"/>
          <ac:spMkLst>
            <pc:docMk/>
            <pc:sldMk cId="1769131153" sldId="453"/>
            <ac:spMk id="18" creationId="{A69EA168-ADB3-4752-A696-EFB37E2A2480}"/>
          </ac:spMkLst>
        </pc:spChg>
        <pc:picChg chg="add mod">
          <ac:chgData name="Masaki Suzuki" userId="2c4feb2ed34ad1a7" providerId="Windows Live" clId="Web-{A5F27556-CA8D-40FC-833C-5FAAA8E7AF4A}" dt="2021-05-29T23:49:36.693" v="311" actId="1076"/>
          <ac:picMkLst>
            <pc:docMk/>
            <pc:sldMk cId="1769131153" sldId="453"/>
            <ac:picMk id="19" creationId="{E7B3E6A2-24FF-429D-8561-5FFA45675052}"/>
          </ac:picMkLst>
        </pc:picChg>
      </pc:sldChg>
      <pc:sldChg chg="add del replId">
        <pc:chgData name="Masaki Suzuki" userId="2c4feb2ed34ad1a7" providerId="Windows Live" clId="Web-{A5F27556-CA8D-40FC-833C-5FAAA8E7AF4A}" dt="2021-05-29T23:09:53.571" v="100"/>
        <pc:sldMkLst>
          <pc:docMk/>
          <pc:sldMk cId="3053726172" sldId="454"/>
        </pc:sldMkLst>
      </pc:sldChg>
      <pc:sldChg chg="del">
        <pc:chgData name="Masaki Suzuki" userId="2c4feb2ed34ad1a7" providerId="Windows Live" clId="Web-{A5F27556-CA8D-40FC-833C-5FAAA8E7AF4A}" dt="2021-05-29T23:00:13.990" v="0"/>
        <pc:sldMkLst>
          <pc:docMk/>
          <pc:sldMk cId="1927056216" sldId="455"/>
        </pc:sldMkLst>
      </pc:sldChg>
    </pc:docChg>
  </pc:docChgLst>
  <pc:docChgLst>
    <pc:chgData name="ゲスト ユーザー" providerId="Windows Live" clId="Web-{CF4F246A-A937-4DBA-B5E4-EC2065F07E8E}"/>
    <pc:docChg chg="addSld modSld">
      <pc:chgData name="ゲスト ユーザー" userId="" providerId="Windows Live" clId="Web-{CF4F246A-A937-4DBA-B5E4-EC2065F07E8E}" dt="2021-04-01T07:44:27.504" v="378" actId="1076"/>
      <pc:docMkLst>
        <pc:docMk/>
      </pc:docMkLst>
      <pc:sldChg chg="modSp">
        <pc:chgData name="ゲスト ユーザー" userId="" providerId="Windows Live" clId="Web-{CF4F246A-A937-4DBA-B5E4-EC2065F07E8E}" dt="2021-04-01T06:26:37.607" v="0" actId="1076"/>
        <pc:sldMkLst>
          <pc:docMk/>
          <pc:sldMk cId="3242784515" sldId="359"/>
        </pc:sldMkLst>
        <pc:spChg chg="mod">
          <ac:chgData name="ゲスト ユーザー" userId="" providerId="Windows Live" clId="Web-{CF4F246A-A937-4DBA-B5E4-EC2065F07E8E}" dt="2021-04-01T06:26:37.607" v="0" actId="1076"/>
          <ac:spMkLst>
            <pc:docMk/>
            <pc:sldMk cId="3242784515" sldId="359"/>
            <ac:spMk id="8" creationId="{6C30CCA7-CBFD-4ED8-86C3-6A4EF3607165}"/>
          </ac:spMkLst>
        </pc:spChg>
      </pc:sldChg>
      <pc:sldChg chg="addSp delSp modSp">
        <pc:chgData name="ゲスト ユーザー" userId="" providerId="Windows Live" clId="Web-{CF4F246A-A937-4DBA-B5E4-EC2065F07E8E}" dt="2021-04-01T06:49:22.711" v="282" actId="14100"/>
        <pc:sldMkLst>
          <pc:docMk/>
          <pc:sldMk cId="933237002" sldId="403"/>
        </pc:sldMkLst>
        <pc:spChg chg="mod">
          <ac:chgData name="ゲスト ユーザー" userId="" providerId="Windows Live" clId="Web-{CF4F246A-A937-4DBA-B5E4-EC2065F07E8E}" dt="2021-04-01T06:37:53.807" v="107" actId="1076"/>
          <ac:spMkLst>
            <pc:docMk/>
            <pc:sldMk cId="933237002" sldId="403"/>
            <ac:spMk id="3" creationId="{3CB21E07-D58C-456C-86C7-C3C437854117}"/>
          </ac:spMkLst>
        </pc:spChg>
        <pc:spChg chg="mod">
          <ac:chgData name="ゲスト ユーザー" userId="" providerId="Windows Live" clId="Web-{CF4F246A-A937-4DBA-B5E4-EC2065F07E8E}" dt="2021-04-01T06:39:26.340" v="152" actId="20577"/>
          <ac:spMkLst>
            <pc:docMk/>
            <pc:sldMk cId="933237002" sldId="403"/>
            <ac:spMk id="4" creationId="{83B0A878-393B-46A3-903D-A7B604038F61}"/>
          </ac:spMkLst>
        </pc:spChg>
        <pc:spChg chg="del">
          <ac:chgData name="ゲスト ユーザー" userId="" providerId="Windows Live" clId="Web-{CF4F246A-A937-4DBA-B5E4-EC2065F07E8E}" dt="2021-04-01T06:39:06.996" v="146"/>
          <ac:spMkLst>
            <pc:docMk/>
            <pc:sldMk cId="933237002" sldId="403"/>
            <ac:spMk id="9" creationId="{DA41267F-D42B-45AB-9699-C18AF84D9A9F}"/>
          </ac:spMkLst>
        </pc:spChg>
        <pc:spChg chg="add del mod">
          <ac:chgData name="ゲスト ユーザー" userId="" providerId="Windows Live" clId="Web-{CF4F246A-A937-4DBA-B5E4-EC2065F07E8E}" dt="2021-04-01T06:46:27.832" v="233"/>
          <ac:spMkLst>
            <pc:docMk/>
            <pc:sldMk cId="933237002" sldId="403"/>
            <ac:spMk id="14" creationId="{CD74494F-D9A0-4229-AEB9-FFB92532A6C0}"/>
          </ac:spMkLst>
        </pc:spChg>
        <pc:spChg chg="mod">
          <ac:chgData name="ゲスト ユーザー" userId="" providerId="Windows Live" clId="Web-{CF4F246A-A937-4DBA-B5E4-EC2065F07E8E}" dt="2021-04-01T06:42:31.062" v="167" actId="20577"/>
          <ac:spMkLst>
            <pc:docMk/>
            <pc:sldMk cId="933237002" sldId="403"/>
            <ac:spMk id="17" creationId="{B1B0F6BB-2D0F-47FE-9CC8-0BF39DBFA514}"/>
          </ac:spMkLst>
        </pc:spChg>
        <pc:spChg chg="add mod">
          <ac:chgData name="ゲスト ユーザー" userId="" providerId="Windows Live" clId="Web-{CF4F246A-A937-4DBA-B5E4-EC2065F07E8E}" dt="2021-04-01T06:49:22.711" v="282" actId="14100"/>
          <ac:spMkLst>
            <pc:docMk/>
            <pc:sldMk cId="933237002" sldId="403"/>
            <ac:spMk id="18" creationId="{F9DA1D53-A9D6-40EF-8004-251B7F04D3C9}"/>
          </ac:spMkLst>
        </pc:spChg>
        <pc:spChg chg="add del mod">
          <ac:chgData name="ゲスト ユーザー" userId="" providerId="Windows Live" clId="Web-{CF4F246A-A937-4DBA-B5E4-EC2065F07E8E}" dt="2021-04-01T06:48:08.365" v="253"/>
          <ac:spMkLst>
            <pc:docMk/>
            <pc:sldMk cId="933237002" sldId="403"/>
            <ac:spMk id="20" creationId="{02982F39-E88D-4666-828A-646D2974F315}"/>
          </ac:spMkLst>
        </pc:spChg>
        <pc:spChg chg="add mod">
          <ac:chgData name="ゲスト ユーザー" userId="" providerId="Windows Live" clId="Web-{CF4F246A-A937-4DBA-B5E4-EC2065F07E8E}" dt="2021-04-01T06:49:11.460" v="280" actId="20577"/>
          <ac:spMkLst>
            <pc:docMk/>
            <pc:sldMk cId="933237002" sldId="403"/>
            <ac:spMk id="23" creationId="{5B2CB727-2F67-4EA6-AAFA-92B87D73F134}"/>
          </ac:spMkLst>
        </pc:spChg>
        <pc:spChg chg="mod">
          <ac:chgData name="ゲスト ユーザー" userId="" providerId="Windows Live" clId="Web-{CF4F246A-A937-4DBA-B5E4-EC2065F07E8E}" dt="2021-04-01T06:41:36.124" v="163" actId="20577"/>
          <ac:spMkLst>
            <pc:docMk/>
            <pc:sldMk cId="933237002" sldId="403"/>
            <ac:spMk id="233" creationId="{00000000-0000-0000-0000-000000000000}"/>
          </ac:spMkLst>
        </pc:spChg>
        <pc:grpChg chg="add mod">
          <ac:chgData name="ゲスト ユーザー" userId="" providerId="Windows Live" clId="Web-{CF4F246A-A937-4DBA-B5E4-EC2065F07E8E}" dt="2021-04-01T06:43:50.392" v="194" actId="1076"/>
          <ac:grpSpMkLst>
            <pc:docMk/>
            <pc:sldMk cId="933237002" sldId="403"/>
            <ac:grpSpMk id="10" creationId="{42F509CB-7196-4735-9E28-C22E2EB775C2}"/>
          </ac:grpSpMkLst>
        </pc:grpChg>
        <pc:picChg chg="del">
          <ac:chgData name="ゲスト ユーザー" userId="" providerId="Windows Live" clId="Web-{CF4F246A-A937-4DBA-B5E4-EC2065F07E8E}" dt="2021-04-01T06:39:07.605" v="147"/>
          <ac:picMkLst>
            <pc:docMk/>
            <pc:sldMk cId="933237002" sldId="403"/>
            <ac:picMk id="5" creationId="{B4C7EAA7-A644-4EF2-B783-22DEFA420F0E}"/>
          </ac:picMkLst>
        </pc:picChg>
        <pc:picChg chg="del">
          <ac:chgData name="ゲスト ユーザー" userId="" providerId="Windows Live" clId="Web-{CF4F246A-A937-4DBA-B5E4-EC2065F07E8E}" dt="2021-04-01T06:39:06.137" v="145"/>
          <ac:picMkLst>
            <pc:docMk/>
            <pc:sldMk cId="933237002" sldId="403"/>
            <ac:picMk id="6" creationId="{DAEAC238-FFBA-4DBF-B617-D13E3581F2F8}"/>
          </ac:picMkLst>
        </pc:picChg>
        <pc:picChg chg="add mod">
          <ac:chgData name="ゲスト ユーザー" userId="" providerId="Windows Live" clId="Web-{CF4F246A-A937-4DBA-B5E4-EC2065F07E8E}" dt="2021-04-01T06:40:37.170" v="156" actId="1076"/>
          <ac:picMkLst>
            <pc:docMk/>
            <pc:sldMk cId="933237002" sldId="403"/>
            <ac:picMk id="8" creationId="{2362C9E5-AB55-4830-A23A-F41AE612CD72}"/>
          </ac:picMkLst>
        </pc:picChg>
        <pc:picChg chg="add mod">
          <ac:chgData name="ゲスト ユーザー" userId="" providerId="Windows Live" clId="Web-{CF4F246A-A937-4DBA-B5E4-EC2065F07E8E}" dt="2021-04-01T06:47:09.989" v="239" actId="1076"/>
          <ac:picMkLst>
            <pc:docMk/>
            <pc:sldMk cId="933237002" sldId="403"/>
            <ac:picMk id="19" creationId="{3463E008-FB12-490D-AD28-BA7900E0B7C0}"/>
          </ac:picMkLst>
        </pc:picChg>
        <pc:cxnChg chg="del">
          <ac:chgData name="ゲスト ユーザー" userId="" providerId="Windows Live" clId="Web-{CF4F246A-A937-4DBA-B5E4-EC2065F07E8E}" dt="2021-04-01T06:39:08.637" v="148"/>
          <ac:cxnSpMkLst>
            <pc:docMk/>
            <pc:sldMk cId="933237002" sldId="403"/>
            <ac:cxnSpMk id="7" creationId="{9960EFDB-1F59-4C06-A99D-B464499A645E}"/>
          </ac:cxnSpMkLst>
        </pc:cxnChg>
        <pc:cxnChg chg="del">
          <ac:chgData name="ゲスト ユーザー" userId="" providerId="Windows Live" clId="Web-{CF4F246A-A937-4DBA-B5E4-EC2065F07E8E}" dt="2021-04-01T06:39:13.434" v="149"/>
          <ac:cxnSpMkLst>
            <pc:docMk/>
            <pc:sldMk cId="933237002" sldId="403"/>
            <ac:cxnSpMk id="11" creationId="{993BC8AA-1970-481C-A6F1-79AD3FA8861E}"/>
          </ac:cxnSpMkLst>
        </pc:cxnChg>
        <pc:cxnChg chg="del">
          <ac:chgData name="ゲスト ユーザー" userId="" providerId="Windows Live" clId="Web-{CF4F246A-A937-4DBA-B5E4-EC2065F07E8E}" dt="2021-04-01T06:39:53.669" v="153"/>
          <ac:cxnSpMkLst>
            <pc:docMk/>
            <pc:sldMk cId="933237002" sldId="403"/>
            <ac:cxnSpMk id="12" creationId="{374FD139-0801-49CE-B877-ADACD189E2A5}"/>
          </ac:cxnSpMkLst>
        </pc:cxnChg>
      </pc:sldChg>
      <pc:sldChg chg="addSp delSp modSp">
        <pc:chgData name="ゲスト ユーザー" userId="" providerId="Windows Live" clId="Web-{CF4F246A-A937-4DBA-B5E4-EC2065F07E8E}" dt="2021-04-01T07:44:27.504" v="378" actId="1076"/>
        <pc:sldMkLst>
          <pc:docMk/>
          <pc:sldMk cId="3143066674" sldId="404"/>
        </pc:sldMkLst>
        <pc:spChg chg="mod">
          <ac:chgData name="ゲスト ユーザー" userId="" providerId="Windows Live" clId="Web-{CF4F246A-A937-4DBA-B5E4-EC2065F07E8E}" dt="2021-04-01T07:41:01.015" v="360" actId="20577"/>
          <ac:spMkLst>
            <pc:docMk/>
            <pc:sldMk cId="3143066674" sldId="404"/>
            <ac:spMk id="3" creationId="{3CB21E07-D58C-456C-86C7-C3C437854117}"/>
          </ac:spMkLst>
        </pc:spChg>
        <pc:spChg chg="mod">
          <ac:chgData name="ゲスト ユーザー" userId="" providerId="Windows Live" clId="Web-{CF4F246A-A937-4DBA-B5E4-EC2065F07E8E}" dt="2021-04-01T06:50:52.884" v="337" actId="20577"/>
          <ac:spMkLst>
            <pc:docMk/>
            <pc:sldMk cId="3143066674" sldId="404"/>
            <ac:spMk id="4" creationId="{83B0A878-393B-46A3-903D-A7B604038F61}"/>
          </ac:spMkLst>
        </pc:spChg>
        <pc:spChg chg="del">
          <ac:chgData name="ゲスト ユーザー" userId="" providerId="Windows Live" clId="Web-{CF4F246A-A937-4DBA-B5E4-EC2065F07E8E}" dt="2021-04-01T06:31:33.222" v="73"/>
          <ac:spMkLst>
            <pc:docMk/>
            <pc:sldMk cId="3143066674" sldId="404"/>
            <ac:spMk id="5" creationId="{A93BF6CD-FC30-4483-B5F7-49B266647C32}"/>
          </ac:spMkLst>
        </pc:spChg>
        <pc:spChg chg="del mod">
          <ac:chgData name="ゲスト ユーザー" userId="" providerId="Windows Live" clId="Web-{CF4F246A-A937-4DBA-B5E4-EC2065F07E8E}" dt="2021-04-01T06:31:34.863" v="76"/>
          <ac:spMkLst>
            <pc:docMk/>
            <pc:sldMk cId="3143066674" sldId="404"/>
            <ac:spMk id="9" creationId="{CDD40B6D-FB5A-47C7-A866-351E80918B2F}"/>
          </ac:spMkLst>
        </pc:spChg>
        <pc:picChg chg="mod">
          <ac:chgData name="ゲスト ユーザー" userId="" providerId="Windows Live" clId="Web-{CF4F246A-A937-4DBA-B5E4-EC2065F07E8E}" dt="2021-04-01T06:31:30.722" v="71" actId="1076"/>
          <ac:picMkLst>
            <pc:docMk/>
            <pc:sldMk cId="3143066674" sldId="404"/>
            <ac:picMk id="2" creationId="{D1AB2A08-D781-4CAE-98EC-39746D9F1FFA}"/>
          </ac:picMkLst>
        </pc:picChg>
        <pc:picChg chg="add mod">
          <ac:chgData name="ゲスト ユーザー" userId="" providerId="Windows Live" clId="Web-{CF4F246A-A937-4DBA-B5E4-EC2065F07E8E}" dt="2021-04-01T07:44:08.175" v="376" actId="1076"/>
          <ac:picMkLst>
            <pc:docMk/>
            <pc:sldMk cId="3143066674" sldId="404"/>
            <ac:picMk id="5" creationId="{081BAE20-E9DD-4CC3-B9F5-C4F12F21BCB6}"/>
          </ac:picMkLst>
        </pc:picChg>
        <pc:picChg chg="del">
          <ac:chgData name="ゲスト ユーザー" userId="" providerId="Windows Live" clId="Web-{CF4F246A-A937-4DBA-B5E4-EC2065F07E8E}" dt="2021-04-01T06:31:32.332" v="72"/>
          <ac:picMkLst>
            <pc:docMk/>
            <pc:sldMk cId="3143066674" sldId="404"/>
            <ac:picMk id="6" creationId="{08E2FF6F-7EAA-4D4F-93DA-EC0DD711FBBE}"/>
          </ac:picMkLst>
        </pc:picChg>
        <pc:picChg chg="add mod">
          <ac:chgData name="ゲスト ユーザー" userId="" providerId="Windows Live" clId="Web-{CF4F246A-A937-4DBA-B5E4-EC2065F07E8E}" dt="2021-04-01T07:44:27.504" v="378" actId="1076"/>
          <ac:picMkLst>
            <pc:docMk/>
            <pc:sldMk cId="3143066674" sldId="404"/>
            <ac:picMk id="6" creationId="{92A190F3-4AE1-4859-9B0A-E9E01D5C5EF1}"/>
          </ac:picMkLst>
        </pc:picChg>
        <pc:picChg chg="add del mod">
          <ac:chgData name="ゲスト ユーザー" userId="" providerId="Windows Live" clId="Web-{CF4F246A-A937-4DBA-B5E4-EC2065F07E8E}" dt="2021-04-01T06:32:39.817" v="79"/>
          <ac:picMkLst>
            <pc:docMk/>
            <pc:sldMk cId="3143066674" sldId="404"/>
            <ac:picMk id="7" creationId="{675BC23D-BD5E-4853-AA98-1081B9691AF7}"/>
          </ac:picMkLst>
        </pc:picChg>
        <pc:picChg chg="mod">
          <ac:chgData name="ゲスト ユーザー" userId="" providerId="Windows Live" clId="Web-{CF4F246A-A937-4DBA-B5E4-EC2065F07E8E}" dt="2021-04-01T06:31:23.503" v="67" actId="1076"/>
          <ac:picMkLst>
            <pc:docMk/>
            <pc:sldMk cId="3143066674" sldId="404"/>
            <ac:picMk id="236" creationId="{00000000-0000-0000-0000-000000000000}"/>
          </ac:picMkLst>
        </pc:picChg>
        <pc:cxnChg chg="add mod">
          <ac:chgData name="ゲスト ユーザー" userId="" providerId="Windows Live" clId="Web-{CF4F246A-A937-4DBA-B5E4-EC2065F07E8E}" dt="2021-04-01T07:43:56.628" v="375" actId="14100"/>
          <ac:cxnSpMkLst>
            <pc:docMk/>
            <pc:sldMk cId="3143066674" sldId="404"/>
            <ac:cxnSpMk id="7" creationId="{653A4A84-80DD-4112-8D62-BE1E4898C2D8}"/>
          </ac:cxnSpMkLst>
        </pc:cxnChg>
      </pc:sldChg>
      <pc:sldChg chg="addSp delSp modSp add replId">
        <pc:chgData name="ゲスト ユーザー" userId="" providerId="Windows Live" clId="Web-{CF4F246A-A937-4DBA-B5E4-EC2065F07E8E}" dt="2021-04-01T07:42:40.220" v="367"/>
        <pc:sldMkLst>
          <pc:docMk/>
          <pc:sldMk cId="724139233" sldId="406"/>
        </pc:sldMkLst>
        <pc:spChg chg="mod">
          <ac:chgData name="ゲスト ユーザー" userId="" providerId="Windows Live" clId="Web-{CF4F246A-A937-4DBA-B5E4-EC2065F07E8E}" dt="2021-04-01T06:38:58.277" v="144" actId="20577"/>
          <ac:spMkLst>
            <pc:docMk/>
            <pc:sldMk cId="724139233" sldId="406"/>
            <ac:spMk id="3" creationId="{3CB21E07-D58C-456C-86C7-C3C437854117}"/>
          </ac:spMkLst>
        </pc:spChg>
        <pc:cxnChg chg="add del mod">
          <ac:chgData name="ゲスト ユーザー" userId="" providerId="Windows Live" clId="Web-{CF4F246A-A937-4DBA-B5E4-EC2065F07E8E}" dt="2021-04-01T07:42:40.220" v="367"/>
          <ac:cxnSpMkLst>
            <pc:docMk/>
            <pc:sldMk cId="724139233" sldId="406"/>
            <ac:cxnSpMk id="13" creationId="{A35A1464-E2AA-4465-BF27-B7D802199B4C}"/>
          </ac:cxnSpMkLst>
        </pc:cxnChg>
      </pc:sldChg>
    </pc:docChg>
  </pc:docChgLst>
  <pc:docChgLst>
    <pc:chgData name="ゲスト ユーザー" providerId="Windows Live" clId="Web-{34568329-6B22-4A7C-AB3B-4932AC1B8CB7}"/>
    <pc:docChg chg="addSld delSld modSld">
      <pc:chgData name="ゲスト ユーザー" userId="" providerId="Windows Live" clId="Web-{34568329-6B22-4A7C-AB3B-4932AC1B8CB7}" dt="2021-05-30T05:21:36.930" v="195" actId="1076"/>
      <pc:docMkLst>
        <pc:docMk/>
      </pc:docMkLst>
      <pc:sldChg chg="addSp modSp">
        <pc:chgData name="ゲスト ユーザー" userId="" providerId="Windows Live" clId="Web-{34568329-6B22-4A7C-AB3B-4932AC1B8CB7}" dt="2021-05-30T05:13:29.131" v="75" actId="1076"/>
        <pc:sldMkLst>
          <pc:docMk/>
          <pc:sldMk cId="950318784" sldId="436"/>
        </pc:sldMkLst>
        <pc:spChg chg="mod">
          <ac:chgData name="ゲスト ユーザー" userId="" providerId="Windows Live" clId="Web-{34568329-6B22-4A7C-AB3B-4932AC1B8CB7}" dt="2021-05-30T05:11:22.425" v="25" actId="20577"/>
          <ac:spMkLst>
            <pc:docMk/>
            <pc:sldMk cId="950318784" sldId="436"/>
            <ac:spMk id="2" creationId="{DC593FD8-6C71-4B69-A2AA-C8514B2A6CEE}"/>
          </ac:spMkLst>
        </pc:spChg>
        <pc:spChg chg="add mod">
          <ac:chgData name="ゲスト ユーザー" userId="" providerId="Windows Live" clId="Web-{34568329-6B22-4A7C-AB3B-4932AC1B8CB7}" dt="2021-05-30T05:11:14.800" v="20" actId="1076"/>
          <ac:spMkLst>
            <pc:docMk/>
            <pc:sldMk cId="950318784" sldId="436"/>
            <ac:spMk id="8" creationId="{6AE73CB3-623A-4357-8D84-129D9197C64B}"/>
          </ac:spMkLst>
        </pc:spChg>
        <pc:spChg chg="mod">
          <ac:chgData name="ゲスト ユーザー" userId="" providerId="Windows Live" clId="Web-{34568329-6B22-4A7C-AB3B-4932AC1B8CB7}" dt="2021-05-30T05:13:29.131" v="75" actId="1076"/>
          <ac:spMkLst>
            <pc:docMk/>
            <pc:sldMk cId="950318784" sldId="436"/>
            <ac:spMk id="14" creationId="{5260BB7A-069E-4E88-B996-82A7A7DBD6A4}"/>
          </ac:spMkLst>
        </pc:spChg>
      </pc:sldChg>
      <pc:sldChg chg="addSp modSp">
        <pc:chgData name="ゲスト ユーザー" userId="" providerId="Windows Live" clId="Web-{34568329-6B22-4A7C-AB3B-4932AC1B8CB7}" dt="2021-05-30T05:10:51.471" v="11" actId="1076"/>
        <pc:sldMkLst>
          <pc:docMk/>
          <pc:sldMk cId="1179455921" sldId="438"/>
        </pc:sldMkLst>
        <pc:spChg chg="add mod">
          <ac:chgData name="ゲスト ユーザー" userId="" providerId="Windows Live" clId="Web-{34568329-6B22-4A7C-AB3B-4932AC1B8CB7}" dt="2021-05-30T05:10:51.471" v="11" actId="1076"/>
          <ac:spMkLst>
            <pc:docMk/>
            <pc:sldMk cId="1179455921" sldId="438"/>
            <ac:spMk id="7" creationId="{32221D38-FC82-494E-B1A2-2F41C2F0BE2A}"/>
          </ac:spMkLst>
        </pc:spChg>
      </pc:sldChg>
      <pc:sldChg chg="addSp modSp">
        <pc:chgData name="ゲスト ユーザー" userId="" providerId="Windows Live" clId="Web-{34568329-6B22-4A7C-AB3B-4932AC1B8CB7}" dt="2021-05-30T05:19:43.895" v="159" actId="1076"/>
        <pc:sldMkLst>
          <pc:docMk/>
          <pc:sldMk cId="1370229172" sldId="439"/>
        </pc:sldMkLst>
        <pc:spChg chg="add mod">
          <ac:chgData name="ゲスト ユーザー" userId="" providerId="Windows Live" clId="Web-{34568329-6B22-4A7C-AB3B-4932AC1B8CB7}" dt="2021-05-30T05:19:43.895" v="159" actId="1076"/>
          <ac:spMkLst>
            <pc:docMk/>
            <pc:sldMk cId="1370229172" sldId="439"/>
            <ac:spMk id="5" creationId="{458FB3B8-6D36-4CEC-B38C-547D3E99FAED}"/>
          </ac:spMkLst>
        </pc:spChg>
      </pc:sldChg>
      <pc:sldChg chg="addSp modSp">
        <pc:chgData name="ゲスト ユーザー" userId="" providerId="Windows Live" clId="Web-{34568329-6B22-4A7C-AB3B-4932AC1B8CB7}" dt="2021-05-30T05:20:22.630" v="169" actId="1076"/>
        <pc:sldMkLst>
          <pc:docMk/>
          <pc:sldMk cId="3974954343" sldId="440"/>
        </pc:sldMkLst>
        <pc:spChg chg="add mod">
          <ac:chgData name="ゲスト ユーザー" userId="" providerId="Windows Live" clId="Web-{34568329-6B22-4A7C-AB3B-4932AC1B8CB7}" dt="2021-05-30T05:20:13.895" v="167" actId="20577"/>
          <ac:spMkLst>
            <pc:docMk/>
            <pc:sldMk cId="3974954343" sldId="440"/>
            <ac:spMk id="5" creationId="{B0F957E8-113D-4639-8A54-282902B2E369}"/>
          </ac:spMkLst>
        </pc:spChg>
        <pc:spChg chg="add mod">
          <ac:chgData name="ゲスト ユーザー" userId="" providerId="Windows Live" clId="Web-{34568329-6B22-4A7C-AB3B-4932AC1B8CB7}" dt="2021-05-30T05:20:22.630" v="169" actId="1076"/>
          <ac:spMkLst>
            <pc:docMk/>
            <pc:sldMk cId="3974954343" sldId="440"/>
            <ac:spMk id="14" creationId="{8824EBB4-C6A4-4FA2-BB9E-F853DDE067CE}"/>
          </ac:spMkLst>
        </pc:spChg>
      </pc:sldChg>
      <pc:sldChg chg="addSp modSp">
        <pc:chgData name="ゲスト ユーザー" userId="" providerId="Windows Live" clId="Web-{34568329-6B22-4A7C-AB3B-4932AC1B8CB7}" dt="2021-05-30T05:20:39.318" v="174" actId="1076"/>
        <pc:sldMkLst>
          <pc:docMk/>
          <pc:sldMk cId="3570912761" sldId="443"/>
        </pc:sldMkLst>
        <pc:spChg chg="add mod">
          <ac:chgData name="ゲスト ユーザー" userId="" providerId="Windows Live" clId="Web-{34568329-6B22-4A7C-AB3B-4932AC1B8CB7}" dt="2021-05-30T05:20:39.318" v="174" actId="1076"/>
          <ac:spMkLst>
            <pc:docMk/>
            <pc:sldMk cId="3570912761" sldId="443"/>
            <ac:spMk id="17" creationId="{902C1474-BC83-4583-9E7F-DD0A3A537154}"/>
          </ac:spMkLst>
        </pc:spChg>
      </pc:sldChg>
      <pc:sldChg chg="addSp modSp">
        <pc:chgData name="ゲスト ユーザー" userId="" providerId="Windows Live" clId="Web-{34568329-6B22-4A7C-AB3B-4932AC1B8CB7}" dt="2021-05-30T05:20:48.318" v="177" actId="20577"/>
        <pc:sldMkLst>
          <pc:docMk/>
          <pc:sldMk cId="1083072013" sldId="444"/>
        </pc:sldMkLst>
        <pc:spChg chg="add mod">
          <ac:chgData name="ゲスト ユーザー" userId="" providerId="Windows Live" clId="Web-{34568329-6B22-4A7C-AB3B-4932AC1B8CB7}" dt="2021-05-30T05:20:48.318" v="177" actId="20577"/>
          <ac:spMkLst>
            <pc:docMk/>
            <pc:sldMk cId="1083072013" sldId="444"/>
            <ac:spMk id="6" creationId="{E3DA174B-CA0D-425D-8B17-02124E3950E9}"/>
          </ac:spMkLst>
        </pc:spChg>
      </pc:sldChg>
      <pc:sldChg chg="addSp modSp">
        <pc:chgData name="ゲスト ユーザー" userId="" providerId="Windows Live" clId="Web-{34568329-6B22-4A7C-AB3B-4932AC1B8CB7}" dt="2021-05-30T05:21:36.930" v="195" actId="1076"/>
        <pc:sldMkLst>
          <pc:docMk/>
          <pc:sldMk cId="2413748906" sldId="445"/>
        </pc:sldMkLst>
        <pc:spChg chg="mod">
          <ac:chgData name="ゲスト ユーザー" userId="" providerId="Windows Live" clId="Web-{34568329-6B22-4A7C-AB3B-4932AC1B8CB7}" dt="2021-05-30T05:20:56.741" v="181" actId="20577"/>
          <ac:spMkLst>
            <pc:docMk/>
            <pc:sldMk cId="2413748906" sldId="445"/>
            <ac:spMk id="4" creationId="{419B4A73-3B11-421D-B507-1F70C6120342}"/>
          </ac:spMkLst>
        </pc:spChg>
        <pc:spChg chg="add mod">
          <ac:chgData name="ゲスト ユーザー" userId="" providerId="Windows Live" clId="Web-{34568329-6B22-4A7C-AB3B-4932AC1B8CB7}" dt="2021-05-30T05:21:08.820" v="190" actId="1076"/>
          <ac:spMkLst>
            <pc:docMk/>
            <pc:sldMk cId="2413748906" sldId="445"/>
            <ac:spMk id="8" creationId="{A09890A4-129C-4441-B63D-0A16F32C6FA5}"/>
          </ac:spMkLst>
        </pc:spChg>
        <pc:spChg chg="add mod">
          <ac:chgData name="ゲスト ユーザー" userId="" providerId="Windows Live" clId="Web-{34568329-6B22-4A7C-AB3B-4932AC1B8CB7}" dt="2021-05-30T05:21:36.930" v="195" actId="1076"/>
          <ac:spMkLst>
            <pc:docMk/>
            <pc:sldMk cId="2413748906" sldId="445"/>
            <ac:spMk id="19" creationId="{E62821B7-6121-4DDA-8441-23D7936B0D88}"/>
          </ac:spMkLst>
        </pc:spChg>
      </pc:sldChg>
      <pc:sldChg chg="addSp modSp">
        <pc:chgData name="ゲスト ユーザー" userId="" providerId="Windows Live" clId="Web-{34568329-6B22-4A7C-AB3B-4932AC1B8CB7}" dt="2021-05-30T05:15:18.086" v="94" actId="1076"/>
        <pc:sldMkLst>
          <pc:docMk/>
          <pc:sldMk cId="2574818784" sldId="446"/>
        </pc:sldMkLst>
        <pc:spChg chg="mod">
          <ac:chgData name="ゲスト ユーザー" userId="" providerId="Windows Live" clId="Web-{34568329-6B22-4A7C-AB3B-4932AC1B8CB7}" dt="2021-05-30T05:12:31.989" v="61" actId="14100"/>
          <ac:spMkLst>
            <pc:docMk/>
            <pc:sldMk cId="2574818784" sldId="446"/>
            <ac:spMk id="2" creationId="{DC593FD8-6C71-4B69-A2AA-C8514B2A6CEE}"/>
          </ac:spMkLst>
        </pc:spChg>
        <pc:spChg chg="mod">
          <ac:chgData name="ゲスト ユーザー" userId="" providerId="Windows Live" clId="Web-{34568329-6B22-4A7C-AB3B-4932AC1B8CB7}" dt="2021-05-30T05:14:18.585" v="88" actId="20577"/>
          <ac:spMkLst>
            <pc:docMk/>
            <pc:sldMk cId="2574818784" sldId="446"/>
            <ac:spMk id="4" creationId="{419B4A73-3B11-421D-B507-1F70C6120342}"/>
          </ac:spMkLst>
        </pc:spChg>
        <pc:spChg chg="mod">
          <ac:chgData name="ゲスト ユーザー" userId="" providerId="Windows Live" clId="Web-{34568329-6B22-4A7C-AB3B-4932AC1B8CB7}" dt="2021-05-30T05:14:11.960" v="86" actId="20577"/>
          <ac:spMkLst>
            <pc:docMk/>
            <pc:sldMk cId="2574818784" sldId="446"/>
            <ac:spMk id="5" creationId="{DFF88CAE-F2B9-488F-9FDA-20954CABE6BC}"/>
          </ac:spMkLst>
        </pc:spChg>
        <pc:spChg chg="mod">
          <ac:chgData name="ゲスト ユーザー" userId="" providerId="Windows Live" clId="Web-{34568329-6B22-4A7C-AB3B-4932AC1B8CB7}" dt="2021-05-30T05:13:22.100" v="74" actId="1076"/>
          <ac:spMkLst>
            <pc:docMk/>
            <pc:sldMk cId="2574818784" sldId="446"/>
            <ac:spMk id="6" creationId="{DF324EC5-5508-4E54-BDE1-E172DE713265}"/>
          </ac:spMkLst>
        </pc:spChg>
        <pc:spChg chg="mod">
          <ac:chgData name="ゲスト ユーザー" userId="" providerId="Windows Live" clId="Web-{34568329-6B22-4A7C-AB3B-4932AC1B8CB7}" dt="2021-05-30T05:13:17.365" v="73" actId="1076"/>
          <ac:spMkLst>
            <pc:docMk/>
            <pc:sldMk cId="2574818784" sldId="446"/>
            <ac:spMk id="7" creationId="{487E1D4C-9E92-4B9A-B300-9673F837D55F}"/>
          </ac:spMkLst>
        </pc:spChg>
        <pc:spChg chg="add mod">
          <ac:chgData name="ゲスト ユーザー" userId="" providerId="Windows Live" clId="Web-{34568329-6B22-4A7C-AB3B-4932AC1B8CB7}" dt="2021-05-30T05:13:34.740" v="77" actId="1076"/>
          <ac:spMkLst>
            <pc:docMk/>
            <pc:sldMk cId="2574818784" sldId="446"/>
            <ac:spMk id="9" creationId="{8D4C7D3E-AE6B-4074-9DFB-FA94DABC358D}"/>
          </ac:spMkLst>
        </pc:spChg>
        <pc:spChg chg="add mod">
          <ac:chgData name="ゲスト ユーザー" userId="" providerId="Windows Live" clId="Web-{34568329-6B22-4A7C-AB3B-4932AC1B8CB7}" dt="2021-05-30T05:14:03.835" v="84" actId="1076"/>
          <ac:spMkLst>
            <pc:docMk/>
            <pc:sldMk cId="2574818784" sldId="446"/>
            <ac:spMk id="10" creationId="{286C0665-7298-4A05-A609-348D8DE63B4C}"/>
          </ac:spMkLst>
        </pc:spChg>
        <pc:spChg chg="mod">
          <ac:chgData name="ゲスト ユーザー" userId="" providerId="Windows Live" clId="Web-{34568329-6B22-4A7C-AB3B-4932AC1B8CB7}" dt="2021-05-30T05:12:10.723" v="54" actId="1076"/>
          <ac:spMkLst>
            <pc:docMk/>
            <pc:sldMk cId="2574818784" sldId="446"/>
            <ac:spMk id="11" creationId="{5C54AF1D-7B8A-4487-9AD5-27BDD08743D4}"/>
          </ac:spMkLst>
        </pc:spChg>
        <pc:spChg chg="mod">
          <ac:chgData name="ゲスト ユーザー" userId="" providerId="Windows Live" clId="Web-{34568329-6B22-4A7C-AB3B-4932AC1B8CB7}" dt="2021-05-30T05:12:49.786" v="66" actId="1076"/>
          <ac:spMkLst>
            <pc:docMk/>
            <pc:sldMk cId="2574818784" sldId="446"/>
            <ac:spMk id="12" creationId="{E99118DF-1845-48B3-A53C-E903F3464F0D}"/>
          </ac:spMkLst>
        </pc:spChg>
        <pc:spChg chg="add mod">
          <ac:chgData name="ゲスト ユーザー" userId="" providerId="Windows Live" clId="Web-{34568329-6B22-4A7C-AB3B-4932AC1B8CB7}" dt="2021-05-30T05:15:18.086" v="94" actId="1076"/>
          <ac:spMkLst>
            <pc:docMk/>
            <pc:sldMk cId="2574818784" sldId="446"/>
            <ac:spMk id="13" creationId="{AAB61033-54DF-452F-AF1E-899AA0EEBCC5}"/>
          </ac:spMkLst>
        </pc:spChg>
        <pc:spChg chg="mod">
          <ac:chgData name="ゲスト ユーザー" userId="" providerId="Windows Live" clId="Web-{34568329-6B22-4A7C-AB3B-4932AC1B8CB7}" dt="2021-05-30T05:13:12.865" v="72" actId="1076"/>
          <ac:spMkLst>
            <pc:docMk/>
            <pc:sldMk cId="2574818784" sldId="446"/>
            <ac:spMk id="14" creationId="{280C917F-AFD0-46BF-BF7B-54DBE7F9173D}"/>
          </ac:spMkLst>
        </pc:spChg>
        <pc:spChg chg="mod">
          <ac:chgData name="ゲスト ユーザー" userId="" providerId="Windows Live" clId="Web-{34568329-6B22-4A7C-AB3B-4932AC1B8CB7}" dt="2021-05-30T05:12:47.239" v="65" actId="1076"/>
          <ac:spMkLst>
            <pc:docMk/>
            <pc:sldMk cId="2574818784" sldId="446"/>
            <ac:spMk id="15" creationId="{8E1FD061-78AD-45C9-A82F-8E61BFCCF26E}"/>
          </ac:spMkLst>
        </pc:spChg>
        <pc:spChg chg="mod">
          <ac:chgData name="ゲスト ユーザー" userId="" providerId="Windows Live" clId="Web-{34568329-6B22-4A7C-AB3B-4932AC1B8CB7}" dt="2021-05-30T05:13:05.255" v="70" actId="1076"/>
          <ac:spMkLst>
            <pc:docMk/>
            <pc:sldMk cId="2574818784" sldId="446"/>
            <ac:spMk id="16" creationId="{D04C343C-38CC-4E3C-9058-EC00401AFD75}"/>
          </ac:spMkLst>
        </pc:spChg>
        <pc:spChg chg="mod">
          <ac:chgData name="ゲスト ユーザー" userId="" providerId="Windows Live" clId="Web-{34568329-6B22-4A7C-AB3B-4932AC1B8CB7}" dt="2021-05-30T05:12:39.474" v="63" actId="1076"/>
          <ac:spMkLst>
            <pc:docMk/>
            <pc:sldMk cId="2574818784" sldId="446"/>
            <ac:spMk id="22" creationId="{113756A2-1919-4346-8451-B4ADAF5F375C}"/>
          </ac:spMkLst>
        </pc:spChg>
        <pc:spChg chg="mod">
          <ac:chgData name="ゲスト ユーザー" userId="" providerId="Windows Live" clId="Web-{34568329-6B22-4A7C-AB3B-4932AC1B8CB7}" dt="2021-05-30T05:13:08.756" v="71" actId="1076"/>
          <ac:spMkLst>
            <pc:docMk/>
            <pc:sldMk cId="2574818784" sldId="446"/>
            <ac:spMk id="23" creationId="{C86A6709-9160-4EA1-854C-602B95DAB8E5}"/>
          </ac:spMkLst>
        </pc:spChg>
        <pc:picChg chg="mod">
          <ac:chgData name="ゲスト ユーザー" userId="" providerId="Windows Live" clId="Web-{34568329-6B22-4A7C-AB3B-4932AC1B8CB7}" dt="2021-05-30T05:12:04.317" v="51" actId="14100"/>
          <ac:picMkLst>
            <pc:docMk/>
            <pc:sldMk cId="2574818784" sldId="446"/>
            <ac:picMk id="8" creationId="{3AB85CCB-032A-4D03-A68A-2EC8A860F9E2}"/>
          </ac:picMkLst>
        </pc:picChg>
        <pc:picChg chg="mod">
          <ac:chgData name="ゲスト ユーザー" userId="" providerId="Windows Live" clId="Web-{34568329-6B22-4A7C-AB3B-4932AC1B8CB7}" dt="2021-05-30T05:11:52.926" v="47" actId="1076"/>
          <ac:picMkLst>
            <pc:docMk/>
            <pc:sldMk cId="2574818784" sldId="446"/>
            <ac:picMk id="206" creationId="{00000000-0000-0000-0000-000000000000}"/>
          </ac:picMkLst>
        </pc:picChg>
      </pc:sldChg>
      <pc:sldChg chg="addSp modSp">
        <pc:chgData name="ゲスト ユーザー" userId="" providerId="Windows Live" clId="Web-{34568329-6B22-4A7C-AB3B-4932AC1B8CB7}" dt="2021-05-30T05:15:56.494" v="110" actId="1076"/>
        <pc:sldMkLst>
          <pc:docMk/>
          <pc:sldMk cId="685396617" sldId="447"/>
        </pc:sldMkLst>
        <pc:spChg chg="mod">
          <ac:chgData name="ゲスト ユーザー" userId="" providerId="Windows Live" clId="Web-{34568329-6B22-4A7C-AB3B-4932AC1B8CB7}" dt="2021-05-30T05:15:29.696" v="97" actId="20577"/>
          <ac:spMkLst>
            <pc:docMk/>
            <pc:sldMk cId="685396617" sldId="447"/>
            <ac:spMk id="4" creationId="{419B4A73-3B11-421D-B507-1F70C6120342}"/>
          </ac:spMkLst>
        </pc:spChg>
        <pc:spChg chg="add mod">
          <ac:chgData name="ゲスト ユーザー" userId="" providerId="Windows Live" clId="Web-{34568329-6B22-4A7C-AB3B-4932AC1B8CB7}" dt="2021-05-30T05:15:45.634" v="105" actId="1076"/>
          <ac:spMkLst>
            <pc:docMk/>
            <pc:sldMk cId="685396617" sldId="447"/>
            <ac:spMk id="8" creationId="{9B23C64D-D25D-4049-95B9-F17DA718A8F3}"/>
          </ac:spMkLst>
        </pc:spChg>
        <pc:spChg chg="add mod">
          <ac:chgData name="ゲスト ユーザー" userId="" providerId="Windows Live" clId="Web-{34568329-6B22-4A7C-AB3B-4932AC1B8CB7}" dt="2021-05-30T05:15:56.494" v="110" actId="1076"/>
          <ac:spMkLst>
            <pc:docMk/>
            <pc:sldMk cId="685396617" sldId="447"/>
            <ac:spMk id="23" creationId="{DD350B06-BB07-4666-96D6-508A66796460}"/>
          </ac:spMkLst>
        </pc:spChg>
      </pc:sldChg>
      <pc:sldChg chg="addSp">
        <pc:chgData name="ゲスト ユーザー" userId="" providerId="Windows Live" clId="Web-{34568329-6B22-4A7C-AB3B-4932AC1B8CB7}" dt="2021-05-30T05:18:41.685" v="138"/>
        <pc:sldMkLst>
          <pc:docMk/>
          <pc:sldMk cId="832764760" sldId="448"/>
        </pc:sldMkLst>
        <pc:spChg chg="add">
          <ac:chgData name="ゲスト ユーザー" userId="" providerId="Windows Live" clId="Web-{34568329-6B22-4A7C-AB3B-4932AC1B8CB7}" dt="2021-05-30T05:18:34.966" v="137"/>
          <ac:spMkLst>
            <pc:docMk/>
            <pc:sldMk cId="832764760" sldId="448"/>
            <ac:spMk id="7" creationId="{7ED3B4A6-9834-4DC3-B501-90EC5DC43B10}"/>
          </ac:spMkLst>
        </pc:spChg>
        <pc:spChg chg="add">
          <ac:chgData name="ゲスト ユーザー" userId="" providerId="Windows Live" clId="Web-{34568329-6B22-4A7C-AB3B-4932AC1B8CB7}" dt="2021-05-30T05:18:41.685" v="138"/>
          <ac:spMkLst>
            <pc:docMk/>
            <pc:sldMk cId="832764760" sldId="448"/>
            <ac:spMk id="9" creationId="{D0AE75FC-168B-46C1-AC7F-BD46BBC496A9}"/>
          </ac:spMkLst>
        </pc:spChg>
      </pc:sldChg>
      <pc:sldChg chg="addSp modSp">
        <pc:chgData name="ゲスト ユーザー" userId="" providerId="Windows Live" clId="Web-{34568329-6B22-4A7C-AB3B-4932AC1B8CB7}" dt="2021-05-30T05:19:30.816" v="153" actId="1076"/>
        <pc:sldMkLst>
          <pc:docMk/>
          <pc:sldMk cId="2399115027" sldId="449"/>
        </pc:sldMkLst>
        <pc:spChg chg="add mod">
          <ac:chgData name="ゲスト ユーザー" userId="" providerId="Windows Live" clId="Web-{34568329-6B22-4A7C-AB3B-4932AC1B8CB7}" dt="2021-05-30T05:19:30.816" v="153" actId="1076"/>
          <ac:spMkLst>
            <pc:docMk/>
            <pc:sldMk cId="2399115027" sldId="449"/>
            <ac:spMk id="9" creationId="{A0B10C5C-8221-4281-857B-038BD336A071}"/>
          </ac:spMkLst>
        </pc:spChg>
      </pc:sldChg>
      <pc:sldChg chg="addSp modSp">
        <pc:chgData name="ゲスト ユーザー" userId="" providerId="Windows Live" clId="Web-{34568329-6B22-4A7C-AB3B-4932AC1B8CB7}" dt="2021-05-30T05:19:18.894" v="150" actId="1076"/>
        <pc:sldMkLst>
          <pc:docMk/>
          <pc:sldMk cId="3299662527" sldId="450"/>
        </pc:sldMkLst>
        <pc:spChg chg="add mod">
          <ac:chgData name="ゲスト ユーザー" userId="" providerId="Windows Live" clId="Web-{34568329-6B22-4A7C-AB3B-4932AC1B8CB7}" dt="2021-05-30T05:18:52.810" v="142" actId="20577"/>
          <ac:spMkLst>
            <pc:docMk/>
            <pc:sldMk cId="3299662527" sldId="450"/>
            <ac:spMk id="6" creationId="{B662229E-6BAC-4097-8BFE-BD0DF68168AD}"/>
          </ac:spMkLst>
        </pc:spChg>
        <pc:spChg chg="add mod">
          <ac:chgData name="ゲスト ユーザー" userId="" providerId="Windows Live" clId="Web-{34568329-6B22-4A7C-AB3B-4932AC1B8CB7}" dt="2021-05-30T05:19:18.894" v="150" actId="1076"/>
          <ac:spMkLst>
            <pc:docMk/>
            <pc:sldMk cId="3299662527" sldId="450"/>
            <ac:spMk id="21" creationId="{F5278675-E1F5-497A-8497-2B69ABFBC572}"/>
          </ac:spMkLst>
        </pc:spChg>
      </pc:sldChg>
      <pc:sldChg chg="addSp modSp">
        <pc:chgData name="ゲスト ユーザー" userId="" providerId="Windows Live" clId="Web-{34568329-6B22-4A7C-AB3B-4932AC1B8CB7}" dt="2021-05-30T05:18:26.278" v="136" actId="1076"/>
        <pc:sldMkLst>
          <pc:docMk/>
          <pc:sldMk cId="3603666219" sldId="451"/>
        </pc:sldMkLst>
        <pc:spChg chg="mod">
          <ac:chgData name="ゲスト ユーザー" userId="" providerId="Windows Live" clId="Web-{34568329-6B22-4A7C-AB3B-4932AC1B8CB7}" dt="2021-05-30T05:17:06.792" v="121" actId="14100"/>
          <ac:spMkLst>
            <pc:docMk/>
            <pc:sldMk cId="3603666219" sldId="451"/>
            <ac:spMk id="2" creationId="{DC593FD8-6C71-4B69-A2AA-C8514B2A6CEE}"/>
          </ac:spMkLst>
        </pc:spChg>
        <pc:spChg chg="add mod">
          <ac:chgData name="ゲスト ユーザー" userId="" providerId="Windows Live" clId="Web-{34568329-6B22-4A7C-AB3B-4932AC1B8CB7}" dt="2021-05-30T05:18:18.934" v="133" actId="1076"/>
          <ac:spMkLst>
            <pc:docMk/>
            <pc:sldMk cId="3603666219" sldId="451"/>
            <ac:spMk id="6" creationId="{A3D01ECE-AB6E-48FC-BEA8-860CF86294B5}"/>
          </ac:spMkLst>
        </pc:spChg>
        <pc:spChg chg="mod">
          <ac:chgData name="ゲスト ユーザー" userId="" providerId="Windows Live" clId="Web-{34568329-6B22-4A7C-AB3B-4932AC1B8CB7}" dt="2021-05-30T05:17:54.402" v="126" actId="1076"/>
          <ac:spMkLst>
            <pc:docMk/>
            <pc:sldMk cId="3603666219" sldId="451"/>
            <ac:spMk id="7" creationId="{7BC83E03-7CE1-42AB-B9CF-6CE520746880}"/>
          </ac:spMkLst>
        </pc:spChg>
        <pc:spChg chg="mod">
          <ac:chgData name="ゲスト ユーザー" userId="" providerId="Windows Live" clId="Web-{34568329-6B22-4A7C-AB3B-4932AC1B8CB7}" dt="2021-05-30T05:17:50.605" v="125" actId="1076"/>
          <ac:spMkLst>
            <pc:docMk/>
            <pc:sldMk cId="3603666219" sldId="451"/>
            <ac:spMk id="14" creationId="{07C67071-FF04-4C2D-8AE1-F1DF041716ED}"/>
          </ac:spMkLst>
        </pc:spChg>
        <pc:spChg chg="add mod">
          <ac:chgData name="ゲスト ユーザー" userId="" providerId="Windows Live" clId="Web-{34568329-6B22-4A7C-AB3B-4932AC1B8CB7}" dt="2021-05-30T05:18:26.278" v="136" actId="1076"/>
          <ac:spMkLst>
            <pc:docMk/>
            <pc:sldMk cId="3603666219" sldId="451"/>
            <ac:spMk id="17" creationId="{9D8B65E0-170D-44FF-B91A-7E4375FA5703}"/>
          </ac:spMkLst>
        </pc:spChg>
      </pc:sldChg>
      <pc:sldChg chg="addSp modSp">
        <pc:chgData name="ゲスト ユーザー" userId="" providerId="Windows Live" clId="Web-{34568329-6B22-4A7C-AB3B-4932AC1B8CB7}" dt="2021-05-30T05:16:52.026" v="120" actId="20577"/>
        <pc:sldMkLst>
          <pc:docMk/>
          <pc:sldMk cId="1769131153" sldId="453"/>
        </pc:sldMkLst>
        <pc:spChg chg="add mod">
          <ac:chgData name="ゲスト ユーザー" userId="" providerId="Windows Live" clId="Web-{34568329-6B22-4A7C-AB3B-4932AC1B8CB7}" dt="2021-05-30T05:16:43.010" v="116" actId="1076"/>
          <ac:spMkLst>
            <pc:docMk/>
            <pc:sldMk cId="1769131153" sldId="453"/>
            <ac:spMk id="10" creationId="{E0C871E7-CC6E-459A-8982-E851E7A743D7}"/>
          </ac:spMkLst>
        </pc:spChg>
        <pc:spChg chg="add mod">
          <ac:chgData name="ゲスト ユーザー" userId="" providerId="Windows Live" clId="Web-{34568329-6B22-4A7C-AB3B-4932AC1B8CB7}" dt="2021-05-30T05:16:52.026" v="120" actId="20577"/>
          <ac:spMkLst>
            <pc:docMk/>
            <pc:sldMk cId="1769131153" sldId="453"/>
            <ac:spMk id="21" creationId="{D6340ABF-293C-43D9-A42E-497F73B99B81}"/>
          </ac:spMkLst>
        </pc:spChg>
      </pc:sldChg>
      <pc:sldChg chg="add del replId">
        <pc:chgData name="ゲスト ユーザー" userId="" providerId="Windows Live" clId="Web-{34568329-6B22-4A7C-AB3B-4932AC1B8CB7}" dt="2021-05-30T05:14:40.554" v="90"/>
        <pc:sldMkLst>
          <pc:docMk/>
          <pc:sldMk cId="1763748933" sldId="454"/>
        </pc:sldMkLst>
      </pc:sldChg>
    </pc:docChg>
  </pc:docChgLst>
  <pc:docChgLst>
    <pc:chgData name="ゲスト ユーザー" providerId="Windows Live" clId="Web-{D9848F8B-88AC-4DDC-B4E5-AB0DC06E4700}"/>
    <pc:docChg chg="addSld delSld modSld sldOrd">
      <pc:chgData name="ゲスト ユーザー" userId="" providerId="Windows Live" clId="Web-{D9848F8B-88AC-4DDC-B4E5-AB0DC06E4700}" dt="2021-03-18T00:11:33.128" v="941" actId="20577"/>
      <pc:docMkLst>
        <pc:docMk/>
      </pc:docMkLst>
      <pc:sldChg chg="modSp">
        <pc:chgData name="ゲスト ユーザー" userId="" providerId="Windows Live" clId="Web-{D9848F8B-88AC-4DDC-B4E5-AB0DC06E4700}" dt="2021-03-17T23:17:48.530" v="7" actId="20577"/>
        <pc:sldMkLst>
          <pc:docMk/>
          <pc:sldMk cId="0" sldId="268"/>
        </pc:sldMkLst>
        <pc:spChg chg="mod">
          <ac:chgData name="ゲスト ユーザー" userId="" providerId="Windows Live" clId="Web-{D9848F8B-88AC-4DDC-B4E5-AB0DC06E4700}" dt="2021-03-17T23:17:48.530" v="7" actId="20577"/>
          <ac:spMkLst>
            <pc:docMk/>
            <pc:sldMk cId="0" sldId="268"/>
            <ac:spMk id="280" creationId="{00000000-0000-0000-0000-000000000000}"/>
          </ac:spMkLst>
        </pc:spChg>
      </pc:sldChg>
      <pc:sldChg chg="addSp modSp">
        <pc:chgData name="ゲスト ユーザー" userId="" providerId="Windows Live" clId="Web-{D9848F8B-88AC-4DDC-B4E5-AB0DC06E4700}" dt="2021-03-17T23:18:58.219" v="19" actId="1076"/>
        <pc:sldMkLst>
          <pc:docMk/>
          <pc:sldMk cId="0" sldId="272"/>
        </pc:sldMkLst>
        <pc:picChg chg="mod">
          <ac:chgData name="ゲスト ユーザー" userId="" providerId="Windows Live" clId="Web-{D9848F8B-88AC-4DDC-B4E5-AB0DC06E4700}" dt="2021-03-17T23:18:58.219" v="19" actId="1076"/>
          <ac:picMkLst>
            <pc:docMk/>
            <pc:sldMk cId="0" sldId="272"/>
            <ac:picMk id="2" creationId="{60D03A8A-77E6-4750-A4BC-D722D86BEFEB}"/>
          </ac:picMkLst>
        </pc:picChg>
        <pc:picChg chg="add mod">
          <ac:chgData name="ゲスト ユーザー" userId="" providerId="Windows Live" clId="Web-{D9848F8B-88AC-4DDC-B4E5-AB0DC06E4700}" dt="2021-03-17T23:18:56.735" v="18" actId="1076"/>
          <ac:picMkLst>
            <pc:docMk/>
            <pc:sldMk cId="0" sldId="272"/>
            <ac:picMk id="4" creationId="{DA19A8F2-5AE5-4B40-9EE0-7126D7F6CF72}"/>
          </ac:picMkLst>
        </pc:picChg>
      </pc:sldChg>
      <pc:sldChg chg="modSp">
        <pc:chgData name="ゲスト ユーザー" userId="" providerId="Windows Live" clId="Web-{D9848F8B-88AC-4DDC-B4E5-AB0DC06E4700}" dt="2021-03-17T23:18:20.234" v="11" actId="20577"/>
        <pc:sldMkLst>
          <pc:docMk/>
          <pc:sldMk cId="0" sldId="274"/>
        </pc:sldMkLst>
        <pc:spChg chg="mod">
          <ac:chgData name="ゲスト ユーザー" userId="" providerId="Windows Live" clId="Web-{D9848F8B-88AC-4DDC-B4E5-AB0DC06E4700}" dt="2021-03-17T23:18:20.234" v="11" actId="20577"/>
          <ac:spMkLst>
            <pc:docMk/>
            <pc:sldMk cId="0" sldId="274"/>
            <ac:spMk id="362" creationId="{00000000-0000-0000-0000-000000000000}"/>
          </ac:spMkLst>
        </pc:spChg>
      </pc:sldChg>
      <pc:sldChg chg="modSp">
        <pc:chgData name="ゲスト ユーザー" userId="" providerId="Windows Live" clId="Web-{D9848F8B-88AC-4DDC-B4E5-AB0DC06E4700}" dt="2021-03-17T23:19:39.407" v="35" actId="20577"/>
        <pc:sldMkLst>
          <pc:docMk/>
          <pc:sldMk cId="0" sldId="278"/>
        </pc:sldMkLst>
        <pc:spChg chg="mod">
          <ac:chgData name="ゲスト ユーザー" userId="" providerId="Windows Live" clId="Web-{D9848F8B-88AC-4DDC-B4E5-AB0DC06E4700}" dt="2021-03-17T23:19:39.407" v="35" actId="20577"/>
          <ac:spMkLst>
            <pc:docMk/>
            <pc:sldMk cId="0" sldId="278"/>
            <ac:spMk id="418" creationId="{00000000-0000-0000-0000-000000000000}"/>
          </ac:spMkLst>
        </pc:spChg>
      </pc:sldChg>
      <pc:sldChg chg="modSp">
        <pc:chgData name="ゲスト ユーザー" userId="" providerId="Windows Live" clId="Web-{D9848F8B-88AC-4DDC-B4E5-AB0DC06E4700}" dt="2021-03-18T00:01:09.897" v="693" actId="1076"/>
        <pc:sldMkLst>
          <pc:docMk/>
          <pc:sldMk cId="0" sldId="315"/>
        </pc:sldMkLst>
        <pc:spChg chg="mod">
          <ac:chgData name="ゲスト ユーザー" userId="" providerId="Windows Live" clId="Web-{D9848F8B-88AC-4DDC-B4E5-AB0DC06E4700}" dt="2021-03-18T00:01:09.897" v="693" actId="1076"/>
          <ac:spMkLst>
            <pc:docMk/>
            <pc:sldMk cId="0" sldId="315"/>
            <ac:spMk id="988" creationId="{00000000-0000-0000-0000-000000000000}"/>
          </ac:spMkLst>
        </pc:spChg>
      </pc:sldChg>
      <pc:sldChg chg="addSp modSp">
        <pc:chgData name="ゲスト ユーザー" userId="" providerId="Windows Live" clId="Web-{D9848F8B-88AC-4DDC-B4E5-AB0DC06E4700}" dt="2021-03-17T23:23:42.428" v="108" actId="20577"/>
        <pc:sldMkLst>
          <pc:docMk/>
          <pc:sldMk cId="156761354" sldId="320"/>
        </pc:sldMkLst>
        <pc:spChg chg="mod">
          <ac:chgData name="ゲスト ユーザー" userId="" providerId="Windows Live" clId="Web-{D9848F8B-88AC-4DDC-B4E5-AB0DC06E4700}" dt="2021-03-17T23:23:30.865" v="100" actId="20577"/>
          <ac:spMkLst>
            <pc:docMk/>
            <pc:sldMk cId="156761354" sldId="320"/>
            <ac:spMk id="3" creationId="{41B6E82B-6D9B-4BBB-B277-69B8CA0B91C3}"/>
          </ac:spMkLst>
        </pc:spChg>
        <pc:spChg chg="mod">
          <ac:chgData name="ゲスト ユーザー" userId="" providerId="Windows Live" clId="Web-{D9848F8B-88AC-4DDC-B4E5-AB0DC06E4700}" dt="2021-03-17T23:23:42.428" v="108" actId="20577"/>
          <ac:spMkLst>
            <pc:docMk/>
            <pc:sldMk cId="156761354" sldId="320"/>
            <ac:spMk id="352" creationId="{00000000-0000-0000-0000-000000000000}"/>
          </ac:spMkLst>
        </pc:spChg>
        <pc:picChg chg="add mod">
          <ac:chgData name="ゲスト ユーザー" userId="" providerId="Windows Live" clId="Web-{D9848F8B-88AC-4DDC-B4E5-AB0DC06E4700}" dt="2021-03-17T23:22:48.177" v="75" actId="1076"/>
          <ac:picMkLst>
            <pc:docMk/>
            <pc:sldMk cId="156761354" sldId="320"/>
            <ac:picMk id="4" creationId="{62CB59E6-95B0-463D-A96C-4D1B08089709}"/>
          </ac:picMkLst>
        </pc:picChg>
      </pc:sldChg>
      <pc:sldChg chg="modSp">
        <pc:chgData name="ゲスト ユーザー" userId="" providerId="Windows Live" clId="Web-{D9848F8B-88AC-4DDC-B4E5-AB0DC06E4700}" dt="2021-03-17T23:24:48.351" v="123" actId="20577"/>
        <pc:sldMkLst>
          <pc:docMk/>
          <pc:sldMk cId="562492338" sldId="322"/>
        </pc:sldMkLst>
        <pc:spChg chg="mod">
          <ac:chgData name="ゲスト ユーザー" userId="" providerId="Windows Live" clId="Web-{D9848F8B-88AC-4DDC-B4E5-AB0DC06E4700}" dt="2021-03-17T23:24:48.351" v="123" actId="20577"/>
          <ac:spMkLst>
            <pc:docMk/>
            <pc:sldMk cId="562492338" sldId="322"/>
            <ac:spMk id="3" creationId="{41B6E82B-6D9B-4BBB-B277-69B8CA0B91C3}"/>
          </ac:spMkLst>
        </pc:spChg>
      </pc:sldChg>
      <pc:sldChg chg="addSp delSp modSp">
        <pc:chgData name="ゲスト ユーザー" userId="" providerId="Windows Live" clId="Web-{D9848F8B-88AC-4DDC-B4E5-AB0DC06E4700}" dt="2021-03-18T00:05:47.090" v="756" actId="20577"/>
        <pc:sldMkLst>
          <pc:docMk/>
          <pc:sldMk cId="2202833139" sldId="323"/>
        </pc:sldMkLst>
        <pc:spChg chg="mod">
          <ac:chgData name="ゲスト ユーザー" userId="" providerId="Windows Live" clId="Web-{D9848F8B-88AC-4DDC-B4E5-AB0DC06E4700}" dt="2021-03-17T23:25:00.570" v="125" actId="20577"/>
          <ac:spMkLst>
            <pc:docMk/>
            <pc:sldMk cId="2202833139" sldId="323"/>
            <ac:spMk id="3" creationId="{41B6E82B-6D9B-4BBB-B277-69B8CA0B91C3}"/>
          </ac:spMkLst>
        </pc:spChg>
        <pc:spChg chg="del">
          <ac:chgData name="ゲスト ユーザー" userId="" providerId="Windows Live" clId="Web-{D9848F8B-88AC-4DDC-B4E5-AB0DC06E4700}" dt="2021-03-17T23:24:55.539" v="124"/>
          <ac:spMkLst>
            <pc:docMk/>
            <pc:sldMk cId="2202833139" sldId="323"/>
            <ac:spMk id="5" creationId="{73B6737A-0665-4C6A-99A4-0389AB18BED6}"/>
          </ac:spMkLst>
        </pc:spChg>
        <pc:spChg chg="mod">
          <ac:chgData name="ゲスト ユーザー" userId="" providerId="Windows Live" clId="Web-{D9848F8B-88AC-4DDC-B4E5-AB0DC06E4700}" dt="2021-03-18T00:05:47.090" v="756" actId="20577"/>
          <ac:spMkLst>
            <pc:docMk/>
            <pc:sldMk cId="2202833139" sldId="323"/>
            <ac:spMk id="350" creationId="{00000000-0000-0000-0000-000000000000}"/>
          </ac:spMkLst>
        </pc:spChg>
        <pc:picChg chg="add">
          <ac:chgData name="ゲスト ユーザー" userId="" providerId="Windows Live" clId="Web-{D9848F8B-88AC-4DDC-B4E5-AB0DC06E4700}" dt="2021-03-17T23:25:27.524" v="128"/>
          <ac:picMkLst>
            <pc:docMk/>
            <pc:sldMk cId="2202833139" sldId="323"/>
            <ac:picMk id="6" creationId="{12451420-339E-45D7-803F-8CBCFD811D30}"/>
          </ac:picMkLst>
        </pc:picChg>
      </pc:sldChg>
      <pc:sldChg chg="addSp delSp del ord">
        <pc:chgData name="ゲスト ユーザー" userId="" providerId="Windows Live" clId="Web-{D9848F8B-88AC-4DDC-B4E5-AB0DC06E4700}" dt="2021-03-17T23:32:28.689" v="239"/>
        <pc:sldMkLst>
          <pc:docMk/>
          <pc:sldMk cId="2452160810" sldId="324"/>
        </pc:sldMkLst>
        <pc:picChg chg="add del">
          <ac:chgData name="ゲスト ユーザー" userId="" providerId="Windows Live" clId="Web-{D9848F8B-88AC-4DDC-B4E5-AB0DC06E4700}" dt="2021-03-17T23:25:21.852" v="127"/>
          <ac:picMkLst>
            <pc:docMk/>
            <pc:sldMk cId="2452160810" sldId="324"/>
            <ac:picMk id="4" creationId="{BEA451CB-62E7-4A4A-9F19-A4452AC5F7B3}"/>
          </ac:picMkLst>
        </pc:picChg>
        <pc:picChg chg="add">
          <ac:chgData name="ゲスト ユーザー" userId="" providerId="Windows Live" clId="Web-{D9848F8B-88AC-4DDC-B4E5-AB0DC06E4700}" dt="2021-03-17T23:30:52.468" v="211"/>
          <ac:picMkLst>
            <pc:docMk/>
            <pc:sldMk cId="2452160810" sldId="324"/>
            <ac:picMk id="8" creationId="{6FD613D3-EFD2-4813-985A-7B6ED6C66AB5}"/>
          </ac:picMkLst>
        </pc:picChg>
      </pc:sldChg>
      <pc:sldChg chg="del">
        <pc:chgData name="ゲスト ユーザー" userId="" providerId="Windows Live" clId="Web-{D9848F8B-88AC-4DDC-B4E5-AB0DC06E4700}" dt="2021-03-17T23:49:45.242" v="503"/>
        <pc:sldMkLst>
          <pc:docMk/>
          <pc:sldMk cId="3572098385" sldId="325"/>
        </pc:sldMkLst>
      </pc:sldChg>
      <pc:sldChg chg="addSp delSp modSp ord">
        <pc:chgData name="ゲスト ユーザー" userId="" providerId="Windows Live" clId="Web-{D9848F8B-88AC-4DDC-B4E5-AB0DC06E4700}" dt="2021-03-17T23:39:23.885" v="433" actId="20577"/>
        <pc:sldMkLst>
          <pc:docMk/>
          <pc:sldMk cId="2287875244" sldId="326"/>
        </pc:sldMkLst>
        <pc:spChg chg="mod">
          <ac:chgData name="ゲスト ユーザー" userId="" providerId="Windows Live" clId="Web-{D9848F8B-88AC-4DDC-B4E5-AB0DC06E4700}" dt="2021-03-17T23:39:23.885" v="433" actId="20577"/>
          <ac:spMkLst>
            <pc:docMk/>
            <pc:sldMk cId="2287875244" sldId="326"/>
            <ac:spMk id="3" creationId="{41B6E82B-6D9B-4BBB-B277-69B8CA0B91C3}"/>
          </ac:spMkLst>
        </pc:spChg>
        <pc:spChg chg="del">
          <ac:chgData name="ゲスト ユーザー" userId="" providerId="Windows Live" clId="Web-{D9848F8B-88AC-4DDC-B4E5-AB0DC06E4700}" dt="2021-03-17T23:31:40.735" v="225"/>
          <ac:spMkLst>
            <pc:docMk/>
            <pc:sldMk cId="2287875244" sldId="326"/>
            <ac:spMk id="6" creationId="{A37D0B3E-E398-46E3-862F-CB12BB9ACA59}"/>
          </ac:spMkLst>
        </pc:spChg>
        <pc:spChg chg="add mod">
          <ac:chgData name="ゲスト ユーザー" userId="" providerId="Windows Live" clId="Web-{D9848F8B-88AC-4DDC-B4E5-AB0DC06E4700}" dt="2021-03-17T23:38:51.713" v="412" actId="20577"/>
          <ac:spMkLst>
            <pc:docMk/>
            <pc:sldMk cId="2287875244" sldId="326"/>
            <ac:spMk id="9" creationId="{BE2A416C-C369-41CE-82FD-F00DAFDA2A2B}"/>
          </ac:spMkLst>
        </pc:spChg>
        <pc:spChg chg="mod">
          <ac:chgData name="ゲスト ユーザー" userId="" providerId="Windows Live" clId="Web-{D9848F8B-88AC-4DDC-B4E5-AB0DC06E4700}" dt="2021-03-17T23:39:12.901" v="432" actId="20577"/>
          <ac:spMkLst>
            <pc:docMk/>
            <pc:sldMk cId="2287875244" sldId="326"/>
            <ac:spMk id="350" creationId="{00000000-0000-0000-0000-000000000000}"/>
          </ac:spMkLst>
        </pc:spChg>
        <pc:picChg chg="add">
          <ac:chgData name="ゲスト ユーザー" userId="" providerId="Windows Live" clId="Web-{D9848F8B-88AC-4DDC-B4E5-AB0DC06E4700}" dt="2021-03-17T23:31:39.376" v="224"/>
          <ac:picMkLst>
            <pc:docMk/>
            <pc:sldMk cId="2287875244" sldId="326"/>
            <ac:picMk id="4" creationId="{EF5BEFC7-6891-46B3-9939-C98C0429486C}"/>
          </ac:picMkLst>
        </pc:picChg>
        <pc:picChg chg="del">
          <ac:chgData name="ゲスト ユーザー" userId="" providerId="Windows Live" clId="Web-{D9848F8B-88AC-4DDC-B4E5-AB0DC06E4700}" dt="2021-03-17T23:31:38.532" v="223"/>
          <ac:picMkLst>
            <pc:docMk/>
            <pc:sldMk cId="2287875244" sldId="326"/>
            <ac:picMk id="5" creationId="{2123D3A6-0369-433D-BE08-D625094BE9F6}"/>
          </ac:picMkLst>
        </pc:picChg>
      </pc:sldChg>
      <pc:sldChg chg="modSp del">
        <pc:chgData name="ゲスト ユーザー" userId="" providerId="Windows Live" clId="Web-{D9848F8B-88AC-4DDC-B4E5-AB0DC06E4700}" dt="2021-03-17T23:29:02.450" v="198"/>
        <pc:sldMkLst>
          <pc:docMk/>
          <pc:sldMk cId="364781576" sldId="327"/>
        </pc:sldMkLst>
        <pc:picChg chg="mod">
          <ac:chgData name="ゲスト ユーザー" userId="" providerId="Windows Live" clId="Web-{D9848F8B-88AC-4DDC-B4E5-AB0DC06E4700}" dt="2021-03-17T23:27:44.964" v="195" actId="1076"/>
          <ac:picMkLst>
            <pc:docMk/>
            <pc:sldMk cId="364781576" sldId="327"/>
            <ac:picMk id="5" creationId="{2123D3A6-0369-433D-BE08-D625094BE9F6}"/>
          </ac:picMkLst>
        </pc:picChg>
      </pc:sldChg>
      <pc:sldChg chg="modSp">
        <pc:chgData name="ゲスト ユーザー" userId="" providerId="Windows Live" clId="Web-{D9848F8B-88AC-4DDC-B4E5-AB0DC06E4700}" dt="2021-03-18T00:06:19.200" v="757" actId="20577"/>
        <pc:sldMkLst>
          <pc:docMk/>
          <pc:sldMk cId="438134143" sldId="328"/>
        </pc:sldMkLst>
        <pc:spChg chg="mod">
          <ac:chgData name="ゲスト ユーザー" userId="" providerId="Windows Live" clId="Web-{D9848F8B-88AC-4DDC-B4E5-AB0DC06E4700}" dt="2021-03-17T23:35:04.192" v="260" actId="20577"/>
          <ac:spMkLst>
            <pc:docMk/>
            <pc:sldMk cId="438134143" sldId="328"/>
            <ac:spMk id="3" creationId="{41B6E82B-6D9B-4BBB-B277-69B8CA0B91C3}"/>
          </ac:spMkLst>
        </pc:spChg>
        <pc:spChg chg="mod">
          <ac:chgData name="ゲスト ユーザー" userId="" providerId="Windows Live" clId="Web-{D9848F8B-88AC-4DDC-B4E5-AB0DC06E4700}" dt="2021-03-18T00:06:19.200" v="757" actId="20577"/>
          <ac:spMkLst>
            <pc:docMk/>
            <pc:sldMk cId="438134143" sldId="328"/>
            <ac:spMk id="6" creationId="{A37D0B3E-E398-46E3-862F-CB12BB9ACA59}"/>
          </ac:spMkLst>
        </pc:spChg>
      </pc:sldChg>
      <pc:sldChg chg="addSp delSp modSp ord">
        <pc:chgData name="ゲスト ユーザー" userId="" providerId="Windows Live" clId="Web-{D9848F8B-88AC-4DDC-B4E5-AB0DC06E4700}" dt="2021-03-17T23:54:47.795" v="595" actId="20577"/>
        <pc:sldMkLst>
          <pc:docMk/>
          <pc:sldMk cId="2539985523" sldId="329"/>
        </pc:sldMkLst>
        <pc:spChg chg="mod">
          <ac:chgData name="ゲスト ユーザー" userId="" providerId="Windows Live" clId="Web-{D9848F8B-88AC-4DDC-B4E5-AB0DC06E4700}" dt="2021-03-17T23:54:36.967" v="592" actId="1076"/>
          <ac:spMkLst>
            <pc:docMk/>
            <pc:sldMk cId="2539985523" sldId="329"/>
            <ac:spMk id="3" creationId="{41B6E82B-6D9B-4BBB-B277-69B8CA0B91C3}"/>
          </ac:spMkLst>
        </pc:spChg>
        <pc:spChg chg="add del mod">
          <ac:chgData name="ゲスト ユーザー" userId="" providerId="Windows Live" clId="Web-{D9848F8B-88AC-4DDC-B4E5-AB0DC06E4700}" dt="2021-03-17T23:54:47.795" v="595" actId="20577"/>
          <ac:spMkLst>
            <pc:docMk/>
            <pc:sldMk cId="2539985523" sldId="329"/>
            <ac:spMk id="6" creationId="{A37D0B3E-E398-46E3-862F-CB12BB9ACA59}"/>
          </ac:spMkLst>
        </pc:spChg>
      </pc:sldChg>
      <pc:sldChg chg="modSp">
        <pc:chgData name="ゲスト ユーザー" userId="" providerId="Windows Live" clId="Web-{D9848F8B-88AC-4DDC-B4E5-AB0DC06E4700}" dt="2021-03-17T23:55:32.249" v="606" actId="20577"/>
        <pc:sldMkLst>
          <pc:docMk/>
          <pc:sldMk cId="2026746202" sldId="330"/>
        </pc:sldMkLst>
        <pc:spChg chg="mod">
          <ac:chgData name="ゲスト ユーザー" userId="" providerId="Windows Live" clId="Web-{D9848F8B-88AC-4DDC-B4E5-AB0DC06E4700}" dt="2021-03-17T23:55:32.249" v="606" actId="20577"/>
          <ac:spMkLst>
            <pc:docMk/>
            <pc:sldMk cId="2026746202" sldId="330"/>
            <ac:spMk id="350" creationId="{00000000-0000-0000-0000-000000000000}"/>
          </ac:spMkLst>
        </pc:spChg>
      </pc:sldChg>
      <pc:sldChg chg="modSp">
        <pc:chgData name="ゲスト ユーザー" userId="" providerId="Windows Live" clId="Web-{D9848F8B-88AC-4DDC-B4E5-AB0DC06E4700}" dt="2021-03-18T00:04:37.401" v="752" actId="20577"/>
        <pc:sldMkLst>
          <pc:docMk/>
          <pc:sldMk cId="3785275960" sldId="331"/>
        </pc:sldMkLst>
        <pc:spChg chg="mod">
          <ac:chgData name="ゲスト ユーザー" userId="" providerId="Windows Live" clId="Web-{D9848F8B-88AC-4DDC-B4E5-AB0DC06E4700}" dt="2021-03-18T00:04:37.401" v="752" actId="20577"/>
          <ac:spMkLst>
            <pc:docMk/>
            <pc:sldMk cId="3785275960" sldId="331"/>
            <ac:spMk id="3" creationId="{41B6E82B-6D9B-4BBB-B277-69B8CA0B91C3}"/>
          </ac:spMkLst>
        </pc:spChg>
      </pc:sldChg>
      <pc:sldChg chg="addSp modSp">
        <pc:chgData name="ゲスト ユーザー" userId="" providerId="Windows Live" clId="Web-{D9848F8B-88AC-4DDC-B4E5-AB0DC06E4700}" dt="2021-03-18T00:04:45.182" v="754" actId="20577"/>
        <pc:sldMkLst>
          <pc:docMk/>
          <pc:sldMk cId="2809793291" sldId="332"/>
        </pc:sldMkLst>
        <pc:spChg chg="mod">
          <ac:chgData name="ゲスト ユーザー" userId="" providerId="Windows Live" clId="Web-{D9848F8B-88AC-4DDC-B4E5-AB0DC06E4700}" dt="2021-03-18T00:04:45.182" v="754" actId="20577"/>
          <ac:spMkLst>
            <pc:docMk/>
            <pc:sldMk cId="2809793291" sldId="332"/>
            <ac:spMk id="3" creationId="{41B6E82B-6D9B-4BBB-B277-69B8CA0B91C3}"/>
          </ac:spMkLst>
        </pc:spChg>
        <pc:spChg chg="add mod">
          <ac:chgData name="ゲスト ユーザー" userId="" providerId="Windows Live" clId="Web-{D9848F8B-88AC-4DDC-B4E5-AB0DC06E4700}" dt="2021-03-18T00:03:47.322" v="744" actId="20577"/>
          <ac:spMkLst>
            <pc:docMk/>
            <pc:sldMk cId="2809793291" sldId="332"/>
            <ac:spMk id="4" creationId="{88EF6A4C-9608-4401-A9C9-AC4F681DC086}"/>
          </ac:spMkLst>
        </pc:spChg>
      </pc:sldChg>
      <pc:sldChg chg="modSp add replId">
        <pc:chgData name="ゲスト ユーザー" userId="" providerId="Windows Live" clId="Web-{D9848F8B-88AC-4DDC-B4E5-AB0DC06E4700}" dt="2021-03-17T23:40:10.980" v="436" actId="20577"/>
        <pc:sldMkLst>
          <pc:docMk/>
          <pc:sldMk cId="1515517985" sldId="333"/>
        </pc:sldMkLst>
        <pc:spChg chg="mod">
          <ac:chgData name="ゲスト ユーザー" userId="" providerId="Windows Live" clId="Web-{D9848F8B-88AC-4DDC-B4E5-AB0DC06E4700}" dt="2021-03-17T23:40:10.980" v="436" actId="20577"/>
          <ac:spMkLst>
            <pc:docMk/>
            <pc:sldMk cId="1515517985" sldId="333"/>
            <ac:spMk id="3" creationId="{41B6E82B-6D9B-4BBB-B277-69B8CA0B91C3}"/>
          </ac:spMkLst>
        </pc:spChg>
        <pc:spChg chg="mod">
          <ac:chgData name="ゲスト ユーザー" userId="" providerId="Windows Live" clId="Web-{D9848F8B-88AC-4DDC-B4E5-AB0DC06E4700}" dt="2021-03-17T23:34:22.129" v="250" actId="20577"/>
          <ac:spMkLst>
            <pc:docMk/>
            <pc:sldMk cId="1515517985" sldId="333"/>
            <ac:spMk id="6" creationId="{A37D0B3E-E398-46E3-862F-CB12BB9ACA59}"/>
          </ac:spMkLst>
        </pc:spChg>
        <pc:spChg chg="mod">
          <ac:chgData name="ゲスト ユーザー" userId="" providerId="Windows Live" clId="Web-{D9848F8B-88AC-4DDC-B4E5-AB0DC06E4700}" dt="2021-03-17T23:29:45.358" v="208" actId="14100"/>
          <ac:spMkLst>
            <pc:docMk/>
            <pc:sldMk cId="1515517985" sldId="333"/>
            <ac:spMk id="10" creationId="{F23E8DA3-6141-4280-8B6C-BEB0BAD1F5EA}"/>
          </ac:spMkLst>
        </pc:spChg>
        <pc:spChg chg="mod">
          <ac:chgData name="ゲスト ユーザー" userId="" providerId="Windows Live" clId="Web-{D9848F8B-88AC-4DDC-B4E5-AB0DC06E4700}" dt="2021-03-17T23:29:39.154" v="207" actId="14100"/>
          <ac:spMkLst>
            <pc:docMk/>
            <pc:sldMk cId="1515517985" sldId="333"/>
            <ac:spMk id="13" creationId="{8CF219A9-F971-4A9A-93AA-E74281D4E453}"/>
          </ac:spMkLst>
        </pc:spChg>
      </pc:sldChg>
      <pc:sldChg chg="add del replId">
        <pc:chgData name="ゲスト ユーザー" userId="" providerId="Windows Live" clId="Web-{D9848F8B-88AC-4DDC-B4E5-AB0DC06E4700}" dt="2021-03-17T23:26:00.087" v="130"/>
        <pc:sldMkLst>
          <pc:docMk/>
          <pc:sldMk cId="3421192648" sldId="333"/>
        </pc:sldMkLst>
      </pc:sldChg>
      <pc:sldChg chg="addSp delSp modSp add replId">
        <pc:chgData name="ゲスト ユーザー" userId="" providerId="Windows Live" clId="Web-{D9848F8B-88AC-4DDC-B4E5-AB0DC06E4700}" dt="2021-03-17T23:54:58.920" v="596" actId="20577"/>
        <pc:sldMkLst>
          <pc:docMk/>
          <pc:sldMk cId="1769068483" sldId="334"/>
        </pc:sldMkLst>
        <pc:spChg chg="mod">
          <ac:chgData name="ゲスト ユーザー" userId="" providerId="Windows Live" clId="Web-{D9848F8B-88AC-4DDC-B4E5-AB0DC06E4700}" dt="2021-03-17T23:54:08.950" v="588" actId="20577"/>
          <ac:spMkLst>
            <pc:docMk/>
            <pc:sldMk cId="1769068483" sldId="334"/>
            <ac:spMk id="3" creationId="{41B6E82B-6D9B-4BBB-B277-69B8CA0B91C3}"/>
          </ac:spMkLst>
        </pc:spChg>
        <pc:spChg chg="mod">
          <ac:chgData name="ゲスト ユーザー" userId="" providerId="Windows Live" clId="Web-{D9848F8B-88AC-4DDC-B4E5-AB0DC06E4700}" dt="2021-03-17T23:54:58.920" v="596" actId="20577"/>
          <ac:spMkLst>
            <pc:docMk/>
            <pc:sldMk cId="1769068483" sldId="334"/>
            <ac:spMk id="6" creationId="{A37D0B3E-E398-46E3-862F-CB12BB9ACA59}"/>
          </ac:spMkLst>
        </pc:spChg>
        <pc:spChg chg="topLvl">
          <ac:chgData name="ゲスト ユーザー" userId="" providerId="Windows Live" clId="Web-{D9848F8B-88AC-4DDC-B4E5-AB0DC06E4700}" dt="2021-03-17T23:53:24.731" v="559"/>
          <ac:spMkLst>
            <pc:docMk/>
            <pc:sldMk cId="1769068483" sldId="334"/>
            <ac:spMk id="15" creationId="{D6505006-B74D-41DB-B680-AF00B5DFC417}"/>
          </ac:spMkLst>
        </pc:spChg>
        <pc:spChg chg="topLvl">
          <ac:chgData name="ゲスト ユーザー" userId="" providerId="Windows Live" clId="Web-{D9848F8B-88AC-4DDC-B4E5-AB0DC06E4700}" dt="2021-03-17T23:53:24.731" v="559"/>
          <ac:spMkLst>
            <pc:docMk/>
            <pc:sldMk cId="1769068483" sldId="334"/>
            <ac:spMk id="16" creationId="{32A9F19A-F72F-4AA5-953F-B63A5077B24E}"/>
          </ac:spMkLst>
        </pc:spChg>
        <pc:spChg chg="mod">
          <ac:chgData name="ゲスト ユーザー" userId="" providerId="Windows Live" clId="Web-{D9848F8B-88AC-4DDC-B4E5-AB0DC06E4700}" dt="2021-03-17T23:51:00.415" v="543" actId="20577"/>
          <ac:spMkLst>
            <pc:docMk/>
            <pc:sldMk cId="1769068483" sldId="334"/>
            <ac:spMk id="350" creationId="{00000000-0000-0000-0000-000000000000}"/>
          </ac:spMkLst>
        </pc:spChg>
        <pc:grpChg chg="add del">
          <ac:chgData name="ゲスト ユーザー" userId="" providerId="Windows Live" clId="Web-{D9848F8B-88AC-4DDC-B4E5-AB0DC06E4700}" dt="2021-03-17T23:52:33.027" v="557"/>
          <ac:grpSpMkLst>
            <pc:docMk/>
            <pc:sldMk cId="1769068483" sldId="334"/>
            <ac:grpSpMk id="7" creationId="{AE9CD0D2-362A-476C-B053-ACAF233597C6}"/>
          </ac:grpSpMkLst>
        </pc:grpChg>
        <pc:grpChg chg="add del">
          <ac:chgData name="ゲスト ユーザー" userId="" providerId="Windows Live" clId="Web-{D9848F8B-88AC-4DDC-B4E5-AB0DC06E4700}" dt="2021-03-17T23:53:24.731" v="559"/>
          <ac:grpSpMkLst>
            <pc:docMk/>
            <pc:sldMk cId="1769068483" sldId="334"/>
            <ac:grpSpMk id="12" creationId="{C835B037-D39F-4EA4-817F-72519F10AE8E}"/>
          </ac:grpSpMkLst>
        </pc:grpChg>
        <pc:grpChg chg="add">
          <ac:chgData name="ゲスト ユーザー" userId="" providerId="Windows Live" clId="Web-{D9848F8B-88AC-4DDC-B4E5-AB0DC06E4700}" dt="2021-03-17T23:53:35.950" v="560"/>
          <ac:grpSpMkLst>
            <pc:docMk/>
            <pc:sldMk cId="1769068483" sldId="334"/>
            <ac:grpSpMk id="17" creationId="{F3CE24AA-2903-4DAB-8BFA-D3F57D4F55EF}"/>
          </ac:grpSpMkLst>
        </pc:grpChg>
        <pc:picChg chg="mod">
          <ac:chgData name="ゲスト ユーザー" userId="" providerId="Windows Live" clId="Web-{D9848F8B-88AC-4DDC-B4E5-AB0DC06E4700}" dt="2021-03-17T23:51:11.462" v="547" actId="1076"/>
          <ac:picMkLst>
            <pc:docMk/>
            <pc:sldMk cId="1769068483" sldId="334"/>
            <ac:picMk id="2" creationId="{0ABE893C-5261-4583-9731-706F2263B320}"/>
          </ac:picMkLst>
        </pc:picChg>
        <pc:picChg chg="del">
          <ac:chgData name="ゲスト ユーザー" userId="" providerId="Windows Live" clId="Web-{D9848F8B-88AC-4DDC-B4E5-AB0DC06E4700}" dt="2021-03-17T23:52:32.777" v="555"/>
          <ac:picMkLst>
            <pc:docMk/>
            <pc:sldMk cId="1769068483" sldId="334"/>
            <ac:picMk id="4" creationId="{4EEC9653-351A-4180-B6F5-894AD65D04E2}"/>
          </ac:picMkLst>
        </pc:picChg>
        <pc:picChg chg="mod">
          <ac:chgData name="ゲスト ユーザー" userId="" providerId="Windows Live" clId="Web-{D9848F8B-88AC-4DDC-B4E5-AB0DC06E4700}" dt="2021-03-17T23:51:16.103" v="550" actId="1076"/>
          <ac:picMkLst>
            <pc:docMk/>
            <pc:sldMk cId="1769068483" sldId="334"/>
            <ac:picMk id="5" creationId="{2123D3A6-0369-433D-BE08-D625094BE9F6}"/>
          </ac:picMkLst>
        </pc:picChg>
        <pc:picChg chg="topLvl">
          <ac:chgData name="ゲスト ユーザー" userId="" providerId="Windows Live" clId="Web-{D9848F8B-88AC-4DDC-B4E5-AB0DC06E4700}" dt="2021-03-17T23:53:24.731" v="559"/>
          <ac:picMkLst>
            <pc:docMk/>
            <pc:sldMk cId="1769068483" sldId="334"/>
            <ac:picMk id="14" creationId="{FAB9F7F9-A1D5-4B65-9564-FE5F5F465BD1}"/>
          </ac:picMkLst>
        </pc:picChg>
      </pc:sldChg>
      <pc:sldChg chg="addSp delSp modSp add del replId">
        <pc:chgData name="ゲスト ユーザー" userId="" providerId="Windows Live" clId="Web-{D9848F8B-88AC-4DDC-B4E5-AB0DC06E4700}" dt="2021-03-17T23:49:31.851" v="502"/>
        <pc:sldMkLst>
          <pc:docMk/>
          <pc:sldMk cId="1974844798" sldId="334"/>
        </pc:sldMkLst>
        <pc:spChg chg="mod">
          <ac:chgData name="ゲスト ユーザー" userId="" providerId="Windows Live" clId="Web-{D9848F8B-88AC-4DDC-B4E5-AB0DC06E4700}" dt="2021-03-17T23:41:09.747" v="460" actId="20577"/>
          <ac:spMkLst>
            <pc:docMk/>
            <pc:sldMk cId="1974844798" sldId="334"/>
            <ac:spMk id="3" creationId="{41B6E82B-6D9B-4BBB-B277-69B8CA0B91C3}"/>
          </ac:spMkLst>
        </pc:spChg>
        <pc:spChg chg="del">
          <ac:chgData name="ゲスト ユーザー" userId="" providerId="Windows Live" clId="Web-{D9848F8B-88AC-4DDC-B4E5-AB0DC06E4700}" dt="2021-03-17T23:35:54.693" v="288"/>
          <ac:spMkLst>
            <pc:docMk/>
            <pc:sldMk cId="1974844798" sldId="334"/>
            <ac:spMk id="4" creationId="{F76CB4E3-2CAA-4681-AF78-9D9173C6BB5A}"/>
          </ac:spMkLst>
        </pc:spChg>
        <pc:spChg chg="mod">
          <ac:chgData name="ゲスト ユーザー" userId="" providerId="Windows Live" clId="Web-{D9848F8B-88AC-4DDC-B4E5-AB0DC06E4700}" dt="2021-03-17T23:46:18.456" v="499" actId="20577"/>
          <ac:spMkLst>
            <pc:docMk/>
            <pc:sldMk cId="1974844798" sldId="334"/>
            <ac:spMk id="6" creationId="{A37D0B3E-E398-46E3-862F-CB12BB9ACA59}"/>
          </ac:spMkLst>
        </pc:spChg>
        <pc:spChg chg="mod">
          <ac:chgData name="ゲスト ユーザー" userId="" providerId="Windows Live" clId="Web-{D9848F8B-88AC-4DDC-B4E5-AB0DC06E4700}" dt="2021-03-17T23:35:47.787" v="287" actId="20577"/>
          <ac:spMkLst>
            <pc:docMk/>
            <pc:sldMk cId="1974844798" sldId="334"/>
            <ac:spMk id="350" creationId="{00000000-0000-0000-0000-000000000000}"/>
          </ac:spMkLst>
        </pc:spChg>
        <pc:picChg chg="mod">
          <ac:chgData name="ゲスト ユーザー" userId="" providerId="Windows Live" clId="Web-{D9848F8B-88AC-4DDC-B4E5-AB0DC06E4700}" dt="2021-03-17T23:37:05.632" v="391" actId="1076"/>
          <ac:picMkLst>
            <pc:docMk/>
            <pc:sldMk cId="1974844798" sldId="334"/>
            <ac:picMk id="5" creationId="{2123D3A6-0369-433D-BE08-D625094BE9F6}"/>
          </ac:picMkLst>
        </pc:picChg>
        <pc:picChg chg="add mod">
          <ac:chgData name="ゲスト ユーザー" userId="" providerId="Windows Live" clId="Web-{D9848F8B-88AC-4DDC-B4E5-AB0DC06E4700}" dt="2021-03-17T23:46:52.660" v="501" actId="1076"/>
          <ac:picMkLst>
            <pc:docMk/>
            <pc:sldMk cId="1974844798" sldId="334"/>
            <ac:picMk id="7" creationId="{6858F572-FF68-4257-AA23-DF1807496498}"/>
          </ac:picMkLst>
        </pc:picChg>
      </pc:sldChg>
      <pc:sldChg chg="addSp delSp modSp add replId">
        <pc:chgData name="ゲスト ユーザー" userId="" providerId="Windows Live" clId="Web-{D9848F8B-88AC-4DDC-B4E5-AB0DC06E4700}" dt="2021-03-18T00:03:37.540" v="743" actId="20577"/>
        <pc:sldMkLst>
          <pc:docMk/>
          <pc:sldMk cId="2444299485" sldId="335"/>
        </pc:sldMkLst>
        <pc:spChg chg="mod">
          <ac:chgData name="ゲスト ユーザー" userId="" providerId="Windows Live" clId="Web-{D9848F8B-88AC-4DDC-B4E5-AB0DC06E4700}" dt="2021-03-18T00:03:24.196" v="728" actId="1076"/>
          <ac:spMkLst>
            <pc:docMk/>
            <pc:sldMk cId="2444299485" sldId="335"/>
            <ac:spMk id="3" creationId="{41B6E82B-6D9B-4BBB-B277-69B8CA0B91C3}"/>
          </ac:spMkLst>
        </pc:spChg>
        <pc:spChg chg="del">
          <ac:chgData name="ゲスト ユーザー" userId="" providerId="Windows Live" clId="Web-{D9848F8B-88AC-4DDC-B4E5-AB0DC06E4700}" dt="2021-03-18T00:00:39.552" v="690"/>
          <ac:spMkLst>
            <pc:docMk/>
            <pc:sldMk cId="2444299485" sldId="335"/>
            <ac:spMk id="4" creationId="{88EF6A4C-9608-4401-A9C9-AC4F681DC086}"/>
          </ac:spMkLst>
        </pc:spChg>
        <pc:spChg chg="mod">
          <ac:chgData name="ゲスト ユーザー" userId="" providerId="Windows Live" clId="Web-{D9848F8B-88AC-4DDC-B4E5-AB0DC06E4700}" dt="2021-03-18T00:03:26.009" v="729" actId="1076"/>
          <ac:spMkLst>
            <pc:docMk/>
            <pc:sldMk cId="2444299485" sldId="335"/>
            <ac:spMk id="6" creationId="{A37D0B3E-E398-46E3-862F-CB12BB9ACA59}"/>
          </ac:spMkLst>
        </pc:spChg>
        <pc:spChg chg="mod">
          <ac:chgData name="ゲスト ユーザー" userId="" providerId="Windows Live" clId="Web-{D9848F8B-88AC-4DDC-B4E5-AB0DC06E4700}" dt="2021-03-18T00:03:37.540" v="743" actId="20577"/>
          <ac:spMkLst>
            <pc:docMk/>
            <pc:sldMk cId="2444299485" sldId="335"/>
            <ac:spMk id="350" creationId="{00000000-0000-0000-0000-000000000000}"/>
          </ac:spMkLst>
        </pc:spChg>
        <pc:picChg chg="mod">
          <ac:chgData name="ゲスト ユーザー" userId="" providerId="Windows Live" clId="Web-{D9848F8B-88AC-4DDC-B4E5-AB0DC06E4700}" dt="2021-03-18T00:00:33.099" v="686" actId="1076"/>
          <ac:picMkLst>
            <pc:docMk/>
            <pc:sldMk cId="2444299485" sldId="335"/>
            <ac:picMk id="2" creationId="{0ABE893C-5261-4583-9731-706F2263B320}"/>
          </ac:picMkLst>
        </pc:picChg>
        <pc:picChg chg="mod">
          <ac:chgData name="ゲスト ユーザー" userId="" providerId="Windows Live" clId="Web-{D9848F8B-88AC-4DDC-B4E5-AB0DC06E4700}" dt="2021-03-18T00:00:26.865" v="683" actId="1076"/>
          <ac:picMkLst>
            <pc:docMk/>
            <pc:sldMk cId="2444299485" sldId="335"/>
            <ac:picMk id="5" creationId="{2123D3A6-0369-433D-BE08-D625094BE9F6}"/>
          </ac:picMkLst>
        </pc:picChg>
        <pc:picChg chg="del">
          <ac:chgData name="ゲスト ユーザー" userId="" providerId="Windows Live" clId="Web-{D9848F8B-88AC-4DDC-B4E5-AB0DC06E4700}" dt="2021-03-18T00:00:37.521" v="688"/>
          <ac:picMkLst>
            <pc:docMk/>
            <pc:sldMk cId="2444299485" sldId="335"/>
            <ac:picMk id="7" creationId="{B81B4463-1E51-4129-A767-05992C091F1E}"/>
          </ac:picMkLst>
        </pc:picChg>
        <pc:picChg chg="add mod">
          <ac:chgData name="ゲスト ユーザー" userId="" providerId="Windows Live" clId="Web-{D9848F8B-88AC-4DDC-B4E5-AB0DC06E4700}" dt="2021-03-18T00:02:42.102" v="698" actId="1076"/>
          <ac:picMkLst>
            <pc:docMk/>
            <pc:sldMk cId="2444299485" sldId="335"/>
            <ac:picMk id="8" creationId="{E61C36CD-F22C-4A77-8716-62F3F5799209}"/>
          </ac:picMkLst>
        </pc:picChg>
        <pc:picChg chg="del">
          <ac:chgData name="ゲスト ユーザー" userId="" providerId="Windows Live" clId="Web-{D9848F8B-88AC-4DDC-B4E5-AB0DC06E4700}" dt="2021-03-18T00:00:37.912" v="689"/>
          <ac:picMkLst>
            <pc:docMk/>
            <pc:sldMk cId="2444299485" sldId="335"/>
            <ac:picMk id="9" creationId="{1F77E276-CBB2-4D45-AA3B-EFBC63A37032}"/>
          </ac:picMkLst>
        </pc:picChg>
        <pc:picChg chg="del">
          <ac:chgData name="ゲスト ユーザー" userId="" providerId="Windows Live" clId="Web-{D9848F8B-88AC-4DDC-B4E5-AB0DC06E4700}" dt="2021-03-18T00:00:40.459" v="691"/>
          <ac:picMkLst>
            <pc:docMk/>
            <pc:sldMk cId="2444299485" sldId="335"/>
            <ac:picMk id="10" creationId="{78874D65-247D-4869-B167-54BDC1A6D0F5}"/>
          </ac:picMkLst>
        </pc:picChg>
        <pc:picChg chg="add mod">
          <ac:chgData name="ゲスト ユーザー" userId="" providerId="Windows Live" clId="Web-{D9848F8B-88AC-4DDC-B4E5-AB0DC06E4700}" dt="2021-03-18T00:02:44.039" v="699" actId="1076"/>
          <ac:picMkLst>
            <pc:docMk/>
            <pc:sldMk cId="2444299485" sldId="335"/>
            <ac:picMk id="11" creationId="{C20B18BA-E426-4785-ABBB-0C5F730A8EE4}"/>
          </ac:picMkLst>
        </pc:picChg>
      </pc:sldChg>
      <pc:sldChg chg="modSp add replId">
        <pc:chgData name="ゲスト ユーザー" userId="" providerId="Windows Live" clId="Web-{D9848F8B-88AC-4DDC-B4E5-AB0DC06E4700}" dt="2021-03-18T00:11:33.128" v="941" actId="20577"/>
        <pc:sldMkLst>
          <pc:docMk/>
          <pc:sldMk cId="3150105958" sldId="336"/>
        </pc:sldMkLst>
        <pc:spChg chg="mod">
          <ac:chgData name="ゲスト ユーザー" userId="" providerId="Windows Live" clId="Web-{D9848F8B-88AC-4DDC-B4E5-AB0DC06E4700}" dt="2021-03-18T00:10:33.268" v="914" actId="20577"/>
          <ac:spMkLst>
            <pc:docMk/>
            <pc:sldMk cId="3150105958" sldId="336"/>
            <ac:spMk id="3" creationId="{41B6E82B-6D9B-4BBB-B277-69B8CA0B91C3}"/>
          </ac:spMkLst>
        </pc:spChg>
        <pc:spChg chg="mod">
          <ac:chgData name="ゲスト ユーザー" userId="" providerId="Windows Live" clId="Web-{D9848F8B-88AC-4DDC-B4E5-AB0DC06E4700}" dt="2021-03-18T00:11:33.128" v="941" actId="20577"/>
          <ac:spMkLst>
            <pc:docMk/>
            <pc:sldMk cId="3150105958" sldId="336"/>
            <ac:spMk id="4" creationId="{F76CB4E3-2CAA-4681-AF78-9D9173C6BB5A}"/>
          </ac:spMkLst>
        </pc:spChg>
        <pc:spChg chg="mod">
          <ac:chgData name="ゲスト ユーザー" userId="" providerId="Windows Live" clId="Web-{D9848F8B-88AC-4DDC-B4E5-AB0DC06E4700}" dt="2021-03-18T00:10:22.846" v="911" actId="20577"/>
          <ac:spMkLst>
            <pc:docMk/>
            <pc:sldMk cId="3150105958" sldId="336"/>
            <ac:spMk id="6" creationId="{A37D0B3E-E398-46E3-862F-CB12BB9ACA59}"/>
          </ac:spMkLst>
        </pc:spChg>
        <pc:spChg chg="mod">
          <ac:chgData name="ゲスト ユーザー" userId="" providerId="Windows Live" clId="Web-{D9848F8B-88AC-4DDC-B4E5-AB0DC06E4700}" dt="2021-03-18T00:10:47.862" v="915" actId="20577"/>
          <ac:spMkLst>
            <pc:docMk/>
            <pc:sldMk cId="3150105958" sldId="336"/>
            <ac:spMk id="350" creationId="{00000000-0000-0000-0000-000000000000}"/>
          </ac:spMkLst>
        </pc:spChg>
      </pc:sldChg>
    </pc:docChg>
  </pc:docChgLst>
  <pc:docChgLst>
    <pc:chgData name="ゲスト ユーザー" providerId="Windows Live" clId="Web-{EB505E9A-6988-42D5-B658-945B16F4A0C3}"/>
    <pc:docChg chg="addSld delSld modSld">
      <pc:chgData name="ゲスト ユーザー" userId="" providerId="Windows Live" clId="Web-{EB505E9A-6988-42D5-B658-945B16F4A0C3}" dt="2021-03-30T00:14:27.136" v="109"/>
      <pc:docMkLst>
        <pc:docMk/>
      </pc:docMkLst>
      <pc:sldChg chg="modSp">
        <pc:chgData name="ゲスト ユーザー" userId="" providerId="Windows Live" clId="Web-{EB505E9A-6988-42D5-B658-945B16F4A0C3}" dt="2021-03-30T00:05:34.001" v="32" actId="1076"/>
        <pc:sldMkLst>
          <pc:docMk/>
          <pc:sldMk cId="0" sldId="257"/>
        </pc:sldMkLst>
        <pc:spChg chg="mod">
          <ac:chgData name="ゲスト ユーザー" userId="" providerId="Windows Live" clId="Web-{EB505E9A-6988-42D5-B658-945B16F4A0C3}" dt="2021-03-30T00:05:34.001" v="32" actId="1076"/>
          <ac:spMkLst>
            <pc:docMk/>
            <pc:sldMk cId="0" sldId="257"/>
            <ac:spMk id="16" creationId="{88752BEB-DDA7-4B0C-8C57-914981F62A5E}"/>
          </ac:spMkLst>
        </pc:spChg>
      </pc:sldChg>
      <pc:sldChg chg="addSp modSp">
        <pc:chgData name="ゲスト ユーザー" userId="" providerId="Windows Live" clId="Web-{EB505E9A-6988-42D5-B658-945B16F4A0C3}" dt="2021-03-30T00:07:46.316" v="59" actId="1076"/>
        <pc:sldMkLst>
          <pc:docMk/>
          <pc:sldMk cId="0" sldId="262"/>
        </pc:sldMkLst>
        <pc:spChg chg="add mod">
          <ac:chgData name="ゲスト ユーザー" userId="" providerId="Windows Live" clId="Web-{EB505E9A-6988-42D5-B658-945B16F4A0C3}" dt="2021-03-30T00:06:40.580" v="41" actId="1076"/>
          <ac:spMkLst>
            <pc:docMk/>
            <pc:sldMk cId="0" sldId="262"/>
            <ac:spMk id="2" creationId="{8A2E0526-55FE-49DC-A249-8E7930DEA3AF}"/>
          </ac:spMkLst>
        </pc:spChg>
        <pc:spChg chg="add mod">
          <ac:chgData name="ゲスト ユーザー" userId="" providerId="Windows Live" clId="Web-{EB505E9A-6988-42D5-B658-945B16F4A0C3}" dt="2021-03-30T00:06:48.752" v="43" actId="1076"/>
          <ac:spMkLst>
            <pc:docMk/>
            <pc:sldMk cId="0" sldId="262"/>
            <ac:spMk id="7" creationId="{FED5C488-5CBA-4221-B4E4-52EF15F5BC2E}"/>
          </ac:spMkLst>
        </pc:spChg>
        <pc:spChg chg="add mod">
          <ac:chgData name="ゲスト ユーザー" userId="" providerId="Windows Live" clId="Web-{EB505E9A-6988-42D5-B658-945B16F4A0C3}" dt="2021-03-30T00:07:31.550" v="56" actId="1076"/>
          <ac:spMkLst>
            <pc:docMk/>
            <pc:sldMk cId="0" sldId="262"/>
            <ac:spMk id="8" creationId="{C2A79FFB-3BB6-4837-B522-FC987702318E}"/>
          </ac:spMkLst>
        </pc:spChg>
        <pc:spChg chg="add mod">
          <ac:chgData name="ゲスト ユーザー" userId="" providerId="Windows Live" clId="Web-{EB505E9A-6988-42D5-B658-945B16F4A0C3}" dt="2021-03-30T00:07:46.316" v="59" actId="1076"/>
          <ac:spMkLst>
            <pc:docMk/>
            <pc:sldMk cId="0" sldId="262"/>
            <ac:spMk id="9" creationId="{B4CE2FEC-D9CA-4819-B467-F893AE227186}"/>
          </ac:spMkLst>
        </pc:spChg>
        <pc:spChg chg="mod">
          <ac:chgData name="ゲスト ユーザー" userId="" providerId="Windows Live" clId="Web-{EB505E9A-6988-42D5-B658-945B16F4A0C3}" dt="2021-03-30T00:07:41.191" v="58" actId="14100"/>
          <ac:spMkLst>
            <pc:docMk/>
            <pc:sldMk cId="0" sldId="262"/>
            <ac:spMk id="193" creationId="{00000000-0000-0000-0000-000000000000}"/>
          </ac:spMkLst>
        </pc:spChg>
      </pc:sldChg>
      <pc:sldChg chg="addSp modSp">
        <pc:chgData name="ゲスト ユーザー" userId="" providerId="Windows Live" clId="Web-{EB505E9A-6988-42D5-B658-945B16F4A0C3}" dt="2021-03-30T00:10:24.241" v="82" actId="1076"/>
        <pc:sldMkLst>
          <pc:docMk/>
          <pc:sldMk cId="0" sldId="263"/>
        </pc:sldMkLst>
        <pc:spChg chg="add mod">
          <ac:chgData name="ゲスト ユーザー" userId="" providerId="Windows Live" clId="Web-{EB505E9A-6988-42D5-B658-945B16F4A0C3}" dt="2021-03-30T00:08:01.691" v="62" actId="20577"/>
          <ac:spMkLst>
            <pc:docMk/>
            <pc:sldMk cId="0" sldId="263"/>
            <ac:spMk id="3" creationId="{D282922A-40A5-4DAC-B749-D18B83A34DF8}"/>
          </ac:spMkLst>
        </pc:spChg>
        <pc:spChg chg="add mod">
          <ac:chgData name="ゲスト ユーザー" userId="" providerId="Windows Live" clId="Web-{EB505E9A-6988-42D5-B658-945B16F4A0C3}" dt="2021-03-30T00:10:09.881" v="81" actId="1076"/>
          <ac:spMkLst>
            <pc:docMk/>
            <pc:sldMk cId="0" sldId="263"/>
            <ac:spMk id="5" creationId="{FC08B19C-5A51-4768-85E6-ACCA2A4F77A9}"/>
          </ac:spMkLst>
        </pc:spChg>
        <pc:spChg chg="add mod">
          <ac:chgData name="ゲスト ユーザー" userId="" providerId="Windows Live" clId="Web-{EB505E9A-6988-42D5-B658-945B16F4A0C3}" dt="2021-03-30T00:10:07.100" v="80" actId="1076"/>
          <ac:spMkLst>
            <pc:docMk/>
            <pc:sldMk cId="0" sldId="263"/>
            <ac:spMk id="6" creationId="{3BC5E472-835A-4AAE-A69C-8271ADA4DD98}"/>
          </ac:spMkLst>
        </pc:spChg>
        <pc:spChg chg="add mod">
          <ac:chgData name="ゲスト ユーザー" userId="" providerId="Windows Live" clId="Web-{EB505E9A-6988-42D5-B658-945B16F4A0C3}" dt="2021-03-30T00:10:24.241" v="82" actId="1076"/>
          <ac:spMkLst>
            <pc:docMk/>
            <pc:sldMk cId="0" sldId="263"/>
            <ac:spMk id="13" creationId="{F4667226-4F5C-498B-870A-4FD76CF8E504}"/>
          </ac:spMkLst>
        </pc:spChg>
        <pc:spChg chg="mod">
          <ac:chgData name="ゲスト ユーザー" userId="" providerId="Windows Live" clId="Web-{EB505E9A-6988-42D5-B658-945B16F4A0C3}" dt="2021-03-30T00:10:02.272" v="79" actId="20577"/>
          <ac:spMkLst>
            <pc:docMk/>
            <pc:sldMk cId="0" sldId="263"/>
            <ac:spMk id="207" creationId="{00000000-0000-0000-0000-000000000000}"/>
          </ac:spMkLst>
        </pc:spChg>
      </pc:sldChg>
      <pc:sldChg chg="modSp">
        <pc:chgData name="ゲスト ユーザー" userId="" providerId="Windows Live" clId="Web-{EB505E9A-6988-42D5-B658-945B16F4A0C3}" dt="2021-03-30T00:14:27.136" v="109"/>
        <pc:sldMkLst>
          <pc:docMk/>
          <pc:sldMk cId="0" sldId="264"/>
        </pc:sldMkLst>
        <pc:graphicFrameChg chg="mod modGraphic">
          <ac:chgData name="ゲスト ユーザー" userId="" providerId="Windows Live" clId="Web-{EB505E9A-6988-42D5-B658-945B16F4A0C3}" dt="2021-03-30T00:14:27.136" v="109"/>
          <ac:graphicFrameMkLst>
            <pc:docMk/>
            <pc:sldMk cId="0" sldId="264"/>
            <ac:graphicFrameMk id="6" creationId="{0EA7B724-36C4-4401-A233-145A7B6203A4}"/>
          </ac:graphicFrameMkLst>
        </pc:graphicFrameChg>
      </pc:sldChg>
      <pc:sldChg chg="delSp modSp">
        <pc:chgData name="ゲスト ユーザー" userId="" providerId="Windows Live" clId="Web-{EB505E9A-6988-42D5-B658-945B16F4A0C3}" dt="2021-03-30T00:04:57.063" v="31" actId="1076"/>
        <pc:sldMkLst>
          <pc:docMk/>
          <pc:sldMk cId="0" sldId="318"/>
        </pc:sldMkLst>
        <pc:spChg chg="mod">
          <ac:chgData name="ゲスト ユーザー" userId="" providerId="Windows Live" clId="Web-{EB505E9A-6988-42D5-B658-945B16F4A0C3}" dt="2021-03-30T00:04:57.063" v="31" actId="1076"/>
          <ac:spMkLst>
            <pc:docMk/>
            <pc:sldMk cId="0" sldId="318"/>
            <ac:spMk id="13" creationId="{8616D2A9-70E3-4B41-B3F0-8FAC7800BE9E}"/>
          </ac:spMkLst>
        </pc:spChg>
        <pc:spChg chg="mod">
          <ac:chgData name="ゲスト ユーザー" userId="" providerId="Windows Live" clId="Web-{EB505E9A-6988-42D5-B658-945B16F4A0C3}" dt="2021-03-30T00:04:46.781" v="29" actId="20577"/>
          <ac:spMkLst>
            <pc:docMk/>
            <pc:sldMk cId="0" sldId="318"/>
            <ac:spMk id="1042" creationId="{00000000-0000-0000-0000-000000000000}"/>
          </ac:spMkLst>
        </pc:spChg>
        <pc:spChg chg="del">
          <ac:chgData name="ゲスト ユーザー" userId="" providerId="Windows Live" clId="Web-{EB505E9A-6988-42D5-B658-945B16F4A0C3}" dt="2021-03-30T00:01:16.902" v="3"/>
          <ac:spMkLst>
            <pc:docMk/>
            <pc:sldMk cId="0" sldId="318"/>
            <ac:spMk id="1047" creationId="{00000000-0000-0000-0000-000000000000}"/>
          </ac:spMkLst>
        </pc:spChg>
      </pc:sldChg>
      <pc:sldChg chg="modSp">
        <pc:chgData name="ゲスト ユーザー" userId="" providerId="Windows Live" clId="Web-{EB505E9A-6988-42D5-B658-945B16F4A0C3}" dt="2021-03-29T23:55:33.802" v="1" actId="1076"/>
        <pc:sldMkLst>
          <pc:docMk/>
          <pc:sldMk cId="3429178118" sldId="352"/>
        </pc:sldMkLst>
        <pc:spChg chg="mod">
          <ac:chgData name="ゲスト ユーザー" userId="" providerId="Windows Live" clId="Web-{EB505E9A-6988-42D5-B658-945B16F4A0C3}" dt="2021-03-29T23:55:30.849" v="0" actId="1076"/>
          <ac:spMkLst>
            <pc:docMk/>
            <pc:sldMk cId="3429178118" sldId="352"/>
            <ac:spMk id="5" creationId="{DBD60111-AFC9-4210-A4A3-5497900B6C09}"/>
          </ac:spMkLst>
        </pc:spChg>
        <pc:spChg chg="mod">
          <ac:chgData name="ゲスト ユーザー" userId="" providerId="Windows Live" clId="Web-{EB505E9A-6988-42D5-B658-945B16F4A0C3}" dt="2021-03-29T23:55:33.802" v="1" actId="1076"/>
          <ac:spMkLst>
            <pc:docMk/>
            <pc:sldMk cId="3429178118" sldId="352"/>
            <ac:spMk id="6" creationId="{CBA769C3-7D6F-4810-AF74-D484EDBBEBA8}"/>
          </ac:spMkLst>
        </pc:spChg>
      </pc:sldChg>
      <pc:sldChg chg="addSp modSp">
        <pc:chgData name="ゲスト ユーザー" userId="" providerId="Windows Live" clId="Web-{EB505E9A-6988-42D5-B658-945B16F4A0C3}" dt="2021-03-30T00:12:26.040" v="99" actId="14100"/>
        <pc:sldMkLst>
          <pc:docMk/>
          <pc:sldMk cId="137768557" sldId="353"/>
        </pc:sldMkLst>
        <pc:spChg chg="mod">
          <ac:chgData name="ゲスト ユーザー" userId="" providerId="Windows Live" clId="Web-{EB505E9A-6988-42D5-B658-945B16F4A0C3}" dt="2021-03-30T00:12:26.040" v="99" actId="14100"/>
          <ac:spMkLst>
            <pc:docMk/>
            <pc:sldMk cId="137768557" sldId="353"/>
            <ac:spMk id="2" creationId="{DC593FD8-6C71-4B69-A2AA-C8514B2A6CEE}"/>
          </ac:spMkLst>
        </pc:spChg>
        <pc:spChg chg="add mod">
          <ac:chgData name="ゲスト ユーザー" userId="" providerId="Windows Live" clId="Web-{EB505E9A-6988-42D5-B658-945B16F4A0C3}" dt="2021-03-30T00:10:52.882" v="88" actId="1076"/>
          <ac:spMkLst>
            <pc:docMk/>
            <pc:sldMk cId="137768557" sldId="353"/>
            <ac:spMk id="3" creationId="{34F7CB1F-D9F0-44F2-8BFF-0C1679C5A9C7}"/>
          </ac:spMkLst>
        </pc:spChg>
        <pc:spChg chg="add mod">
          <ac:chgData name="ゲスト ユーザー" userId="" providerId="Windows Live" clId="Web-{EB505E9A-6988-42D5-B658-945B16F4A0C3}" dt="2021-03-30T00:11:51.196" v="98" actId="20577"/>
          <ac:spMkLst>
            <pc:docMk/>
            <pc:sldMk cId="137768557" sldId="353"/>
            <ac:spMk id="9" creationId="{ECA35AFF-6630-49B0-BBFD-EE184F5D63ED}"/>
          </ac:spMkLst>
        </pc:spChg>
      </pc:sldChg>
      <pc:sldChg chg="modSp">
        <pc:chgData name="ゲスト ユーザー" userId="" providerId="Windows Live" clId="Web-{EB505E9A-6988-42D5-B658-945B16F4A0C3}" dt="2021-03-30T00:13:38.323" v="105" actId="20577"/>
        <pc:sldMkLst>
          <pc:docMk/>
          <pc:sldMk cId="3675781758" sldId="354"/>
        </pc:sldMkLst>
        <pc:spChg chg="mod">
          <ac:chgData name="ゲスト ユーザー" userId="" providerId="Windows Live" clId="Web-{EB505E9A-6988-42D5-B658-945B16F4A0C3}" dt="2021-03-30T00:13:38.323" v="105" actId="20577"/>
          <ac:spMkLst>
            <pc:docMk/>
            <pc:sldMk cId="3675781758" sldId="354"/>
            <ac:spMk id="2" creationId="{DC593FD8-6C71-4B69-A2AA-C8514B2A6CEE}"/>
          </ac:spMkLst>
        </pc:spChg>
      </pc:sldChg>
      <pc:sldChg chg="delSp">
        <pc:chgData name="ゲスト ユーザー" userId="" providerId="Windows Live" clId="Web-{EB505E9A-6988-42D5-B658-945B16F4A0C3}" dt="2021-03-30T00:00:54.074" v="2"/>
        <pc:sldMkLst>
          <pc:docMk/>
          <pc:sldMk cId="3036806584" sldId="355"/>
        </pc:sldMkLst>
        <pc:picChg chg="del">
          <ac:chgData name="ゲスト ユーザー" userId="" providerId="Windows Live" clId="Web-{EB505E9A-6988-42D5-B658-945B16F4A0C3}" dt="2021-03-30T00:00:54.074" v="2"/>
          <ac:picMkLst>
            <pc:docMk/>
            <pc:sldMk cId="3036806584" sldId="355"/>
            <ac:picMk id="2" creationId="{FA601C08-CA75-4DBC-B4C9-33AB1838AC73}"/>
          </ac:picMkLst>
        </pc:picChg>
      </pc:sldChg>
      <pc:sldChg chg="add del replId">
        <pc:chgData name="ゲスト ユーザー" userId="" providerId="Windows Live" clId="Web-{EB505E9A-6988-42D5-B658-945B16F4A0C3}" dt="2021-03-30T00:11:39.539" v="95"/>
        <pc:sldMkLst>
          <pc:docMk/>
          <pc:sldMk cId="786321489" sldId="402"/>
        </pc:sldMkLst>
      </pc:sldChg>
      <pc:sldChg chg="add del replId">
        <pc:chgData name="ゲスト ユーザー" userId="" providerId="Windows Live" clId="Web-{EB505E9A-6988-42D5-B658-945B16F4A0C3}" dt="2021-03-30T00:11:29.055" v="93"/>
        <pc:sldMkLst>
          <pc:docMk/>
          <pc:sldMk cId="3383104096" sldId="402"/>
        </pc:sldMkLst>
      </pc:sldChg>
      <pc:sldChg chg="add del replId">
        <pc:chgData name="ゲスト ユーザー" userId="" providerId="Windows Live" clId="Web-{EB505E9A-6988-42D5-B658-945B16F4A0C3}" dt="2021-03-30T00:11:13.523" v="91"/>
        <pc:sldMkLst>
          <pc:docMk/>
          <pc:sldMk cId="4073765784" sldId="402"/>
        </pc:sldMkLst>
      </pc:sldChg>
    </pc:docChg>
  </pc:docChgLst>
  <pc:docChgLst>
    <pc:chgData name="ゲスト ユーザー" providerId="Windows Live" clId="Web-{2E485A7A-1EB9-42CC-979C-B74E81B89DC4}"/>
    <pc:docChg chg="addSld delSld modSld sldOrd">
      <pc:chgData name="ゲスト ユーザー" userId="" providerId="Windows Live" clId="Web-{2E485A7A-1EB9-42CC-979C-B74E81B89DC4}" dt="2021-04-16T05:34:35.074" v="1912"/>
      <pc:docMkLst>
        <pc:docMk/>
      </pc:docMkLst>
      <pc:sldChg chg="modSp">
        <pc:chgData name="ゲスト ユーザー" userId="" providerId="Windows Live" clId="Web-{2E485A7A-1EB9-42CC-979C-B74E81B89DC4}" dt="2021-04-16T02:50:35.160" v="0" actId="1076"/>
        <pc:sldMkLst>
          <pc:docMk/>
          <pc:sldMk cId="0" sldId="257"/>
        </pc:sldMkLst>
        <pc:spChg chg="mod">
          <ac:chgData name="ゲスト ユーザー" userId="" providerId="Windows Live" clId="Web-{2E485A7A-1EB9-42CC-979C-B74E81B89DC4}" dt="2021-04-16T02:50:35.160" v="0" actId="1076"/>
          <ac:spMkLst>
            <pc:docMk/>
            <pc:sldMk cId="0" sldId="257"/>
            <ac:spMk id="16" creationId="{88752BEB-DDA7-4B0C-8C57-914981F62A5E}"/>
          </ac:spMkLst>
        </pc:spChg>
      </pc:sldChg>
      <pc:sldChg chg="addSp delSp modSp">
        <pc:chgData name="ゲスト ユーザー" userId="" providerId="Windows Live" clId="Web-{2E485A7A-1EB9-42CC-979C-B74E81B89DC4}" dt="2021-04-16T02:51:57.349" v="35" actId="20577"/>
        <pc:sldMkLst>
          <pc:docMk/>
          <pc:sldMk cId="0" sldId="258"/>
        </pc:sldMkLst>
        <pc:spChg chg="mod">
          <ac:chgData name="ゲスト ユーザー" userId="" providerId="Windows Live" clId="Web-{2E485A7A-1EB9-42CC-979C-B74E81B89DC4}" dt="2021-04-16T02:51:29.255" v="26" actId="20577"/>
          <ac:spMkLst>
            <pc:docMk/>
            <pc:sldMk cId="0" sldId="258"/>
            <ac:spMk id="2" creationId="{9F13F36A-BCB4-4E94-A868-264019147033}"/>
          </ac:spMkLst>
        </pc:spChg>
        <pc:spChg chg="mod">
          <ac:chgData name="ゲスト ユーザー" userId="" providerId="Windows Live" clId="Web-{2E485A7A-1EB9-42CC-979C-B74E81B89DC4}" dt="2021-04-16T02:51:57.349" v="35" actId="20577"/>
          <ac:spMkLst>
            <pc:docMk/>
            <pc:sldMk cId="0" sldId="258"/>
            <ac:spMk id="5" creationId="{C61AD5DA-C27E-4714-B83E-41F62F57431C}"/>
          </ac:spMkLst>
        </pc:spChg>
        <pc:spChg chg="add mod">
          <ac:chgData name="ゲスト ユーザー" userId="" providerId="Windows Live" clId="Web-{2E485A7A-1EB9-42CC-979C-B74E81B89DC4}" dt="2021-04-16T02:50:56.645" v="16" actId="1076"/>
          <ac:spMkLst>
            <pc:docMk/>
            <pc:sldMk cId="0" sldId="258"/>
            <ac:spMk id="6" creationId="{77B5BFE1-4CA4-46F8-B887-024799CE93E7}"/>
          </ac:spMkLst>
        </pc:spChg>
        <pc:spChg chg="add mod">
          <ac:chgData name="ゲスト ユーザー" userId="" providerId="Windows Live" clId="Web-{2E485A7A-1EB9-42CC-979C-B74E81B89DC4}" dt="2021-04-16T02:51:06.832" v="20" actId="20577"/>
          <ac:spMkLst>
            <pc:docMk/>
            <pc:sldMk cId="0" sldId="258"/>
            <ac:spMk id="11" creationId="{7E7394F4-5C5A-4F9B-8FCC-C6102B706520}"/>
          </ac:spMkLst>
        </pc:spChg>
        <pc:spChg chg="add mod">
          <ac:chgData name="ゲスト ユーザー" userId="" providerId="Windows Live" clId="Web-{2E485A7A-1EB9-42CC-979C-B74E81B89DC4}" dt="2021-04-16T02:51:19.989" v="22" actId="1076"/>
          <ac:spMkLst>
            <pc:docMk/>
            <pc:sldMk cId="0" sldId="258"/>
            <ac:spMk id="12" creationId="{6DAA9ABD-819A-4ADB-8743-0D91E064AFE9}"/>
          </ac:spMkLst>
        </pc:spChg>
        <pc:spChg chg="add del mod">
          <ac:chgData name="ゲスト ユーザー" userId="" providerId="Windows Live" clId="Web-{2E485A7A-1EB9-42CC-979C-B74E81B89DC4}" dt="2021-04-16T02:51:25.427" v="25"/>
          <ac:spMkLst>
            <pc:docMk/>
            <pc:sldMk cId="0" sldId="258"/>
            <ac:spMk id="13" creationId="{AA08601A-52D4-484E-B124-F8DCC4DFE7B3}"/>
          </ac:spMkLst>
        </pc:spChg>
        <pc:spChg chg="add mod">
          <ac:chgData name="ゲスト ユーザー" userId="" providerId="Windows Live" clId="Web-{2E485A7A-1EB9-42CC-979C-B74E81B89DC4}" dt="2021-04-16T02:51:50.427" v="34" actId="20577"/>
          <ac:spMkLst>
            <pc:docMk/>
            <pc:sldMk cId="0" sldId="258"/>
            <ac:spMk id="14" creationId="{85D4B301-18B7-4124-9188-DF9FB332B566}"/>
          </ac:spMkLst>
        </pc:spChg>
      </pc:sldChg>
      <pc:sldChg chg="addSp delSp modSp">
        <pc:chgData name="ゲスト ユーザー" userId="" providerId="Windows Live" clId="Web-{2E485A7A-1EB9-42CC-979C-B74E81B89DC4}" dt="2021-04-16T04:04:16.023" v="815" actId="1076"/>
        <pc:sldMkLst>
          <pc:docMk/>
          <pc:sldMk cId="0" sldId="259"/>
        </pc:sldMkLst>
        <pc:spChg chg="mod">
          <ac:chgData name="ゲスト ユーザー" userId="" providerId="Windows Live" clId="Web-{2E485A7A-1EB9-42CC-979C-B74E81B89DC4}" dt="2021-04-16T04:02:53.116" v="768" actId="20577"/>
          <ac:spMkLst>
            <pc:docMk/>
            <pc:sldMk cId="0" sldId="259"/>
            <ac:spMk id="147" creationId="{00000000-0000-0000-0000-000000000000}"/>
          </ac:spMkLst>
        </pc:spChg>
        <pc:spChg chg="mod">
          <ac:chgData name="ゲスト ユーザー" userId="" providerId="Windows Live" clId="Web-{2E485A7A-1EB9-42CC-979C-B74E81B89DC4}" dt="2021-04-16T04:03:42.710" v="806" actId="14100"/>
          <ac:spMkLst>
            <pc:docMk/>
            <pc:sldMk cId="0" sldId="259"/>
            <ac:spMk id="148" creationId="{00000000-0000-0000-0000-000000000000}"/>
          </ac:spMkLst>
        </pc:spChg>
        <pc:spChg chg="mod">
          <ac:chgData name="ゲスト ユーザー" userId="" providerId="Windows Live" clId="Web-{2E485A7A-1EB9-42CC-979C-B74E81B89DC4}" dt="2021-04-16T03:56:51.859" v="706" actId="14100"/>
          <ac:spMkLst>
            <pc:docMk/>
            <pc:sldMk cId="0" sldId="259"/>
            <ac:spMk id="151" creationId="{00000000-0000-0000-0000-000000000000}"/>
          </ac:spMkLst>
        </pc:spChg>
        <pc:spChg chg="mod">
          <ac:chgData name="ゲスト ユーザー" userId="" providerId="Windows Live" clId="Web-{2E485A7A-1EB9-42CC-979C-B74E81B89DC4}" dt="2021-04-16T03:57:00.875" v="709" actId="14100"/>
          <ac:spMkLst>
            <pc:docMk/>
            <pc:sldMk cId="0" sldId="259"/>
            <ac:spMk id="152" creationId="{00000000-0000-0000-0000-000000000000}"/>
          </ac:spMkLst>
        </pc:spChg>
        <pc:spChg chg="mod">
          <ac:chgData name="ゲスト ユーザー" userId="" providerId="Windows Live" clId="Web-{2E485A7A-1EB9-42CC-979C-B74E81B89DC4}" dt="2021-04-16T04:03:52.851" v="808" actId="1076"/>
          <ac:spMkLst>
            <pc:docMk/>
            <pc:sldMk cId="0" sldId="259"/>
            <ac:spMk id="153" creationId="{00000000-0000-0000-0000-000000000000}"/>
          </ac:spMkLst>
        </pc:spChg>
        <pc:spChg chg="mod">
          <ac:chgData name="ゲスト ユーザー" userId="" providerId="Windows Live" clId="Web-{2E485A7A-1EB9-42CC-979C-B74E81B89DC4}" dt="2021-04-16T04:03:56.585" v="809" actId="1076"/>
          <ac:spMkLst>
            <pc:docMk/>
            <pc:sldMk cId="0" sldId="259"/>
            <ac:spMk id="154" creationId="{00000000-0000-0000-0000-000000000000}"/>
          </ac:spMkLst>
        </pc:spChg>
        <pc:spChg chg="mod">
          <ac:chgData name="ゲスト ユーザー" userId="" providerId="Windows Live" clId="Web-{2E485A7A-1EB9-42CC-979C-B74E81B89DC4}" dt="2021-04-16T04:04:16.023" v="815" actId="1076"/>
          <ac:spMkLst>
            <pc:docMk/>
            <pc:sldMk cId="0" sldId="259"/>
            <ac:spMk id="156" creationId="{00000000-0000-0000-0000-000000000000}"/>
          </ac:spMkLst>
        </pc:spChg>
        <pc:spChg chg="mod">
          <ac:chgData name="ゲスト ユーザー" userId="" providerId="Windows Live" clId="Web-{2E485A7A-1EB9-42CC-979C-B74E81B89DC4}" dt="2021-04-16T04:04:09.695" v="813" actId="1076"/>
          <ac:spMkLst>
            <pc:docMk/>
            <pc:sldMk cId="0" sldId="259"/>
            <ac:spMk id="157" creationId="{00000000-0000-0000-0000-000000000000}"/>
          </ac:spMkLst>
        </pc:spChg>
        <pc:spChg chg="del mod">
          <ac:chgData name="ゲスト ユーザー" userId="" providerId="Windows Live" clId="Web-{2E485A7A-1EB9-42CC-979C-B74E81B89DC4}" dt="2021-04-16T04:04:01.070" v="811"/>
          <ac:spMkLst>
            <pc:docMk/>
            <pc:sldMk cId="0" sldId="259"/>
            <ac:spMk id="160" creationId="{00000000-0000-0000-0000-000000000000}"/>
          </ac:spMkLst>
        </pc:spChg>
        <pc:spChg chg="del">
          <ac:chgData name="ゲスト ユーザー" userId="" providerId="Windows Live" clId="Web-{2E485A7A-1EB9-42CC-979C-B74E81B89DC4}" dt="2021-04-16T04:02:57.631" v="769"/>
          <ac:spMkLst>
            <pc:docMk/>
            <pc:sldMk cId="0" sldId="259"/>
            <ac:spMk id="161" creationId="{00000000-0000-0000-0000-000000000000}"/>
          </ac:spMkLst>
        </pc:spChg>
        <pc:spChg chg="mod">
          <ac:chgData name="ゲスト ユーザー" userId="" providerId="Windows Live" clId="Web-{2E485A7A-1EB9-42CC-979C-B74E81B89DC4}" dt="2021-04-16T04:03:02.897" v="770" actId="1076"/>
          <ac:spMkLst>
            <pc:docMk/>
            <pc:sldMk cId="0" sldId="259"/>
            <ac:spMk id="162" creationId="{00000000-0000-0000-0000-000000000000}"/>
          </ac:spMkLst>
        </pc:spChg>
        <pc:spChg chg="mod">
          <ac:chgData name="ゲスト ユーザー" userId="" providerId="Windows Live" clId="Web-{2E485A7A-1EB9-42CC-979C-B74E81B89DC4}" dt="2021-04-16T04:04:12.851" v="814" actId="1076"/>
          <ac:spMkLst>
            <pc:docMk/>
            <pc:sldMk cId="0" sldId="259"/>
            <ac:spMk id="163" creationId="{00000000-0000-0000-0000-000000000000}"/>
          </ac:spMkLst>
        </pc:spChg>
        <pc:picChg chg="add mod ord">
          <ac:chgData name="ゲスト ユーザー" userId="" providerId="Windows Live" clId="Web-{2E485A7A-1EB9-42CC-979C-B74E81B89DC4}" dt="2021-04-16T03:56:44.609" v="704" actId="14100"/>
          <ac:picMkLst>
            <pc:docMk/>
            <pc:sldMk cId="0" sldId="259"/>
            <ac:picMk id="2" creationId="{62D50266-D753-42FA-A45E-CB9429F76495}"/>
          </ac:picMkLst>
        </pc:picChg>
        <pc:picChg chg="del">
          <ac:chgData name="ゲスト ユーザー" userId="" providerId="Windows Live" clId="Web-{2E485A7A-1EB9-42CC-979C-B74E81B89DC4}" dt="2021-04-16T03:56:22.093" v="698"/>
          <ac:picMkLst>
            <pc:docMk/>
            <pc:sldMk cId="0" sldId="259"/>
            <ac:picMk id="150" creationId="{00000000-0000-0000-0000-000000000000}"/>
          </ac:picMkLst>
        </pc:picChg>
      </pc:sldChg>
      <pc:sldChg chg="modSp">
        <pc:chgData name="ゲスト ユーザー" userId="" providerId="Windows Live" clId="Web-{2E485A7A-1EB9-42CC-979C-B74E81B89DC4}" dt="2021-04-16T02:52:54.053" v="37" actId="20577"/>
        <pc:sldMkLst>
          <pc:docMk/>
          <pc:sldMk cId="0" sldId="262"/>
        </pc:sldMkLst>
        <pc:spChg chg="mod">
          <ac:chgData name="ゲスト ユーザー" userId="" providerId="Windows Live" clId="Web-{2E485A7A-1EB9-42CC-979C-B74E81B89DC4}" dt="2021-04-16T02:52:54.053" v="37" actId="20577"/>
          <ac:spMkLst>
            <pc:docMk/>
            <pc:sldMk cId="0" sldId="262"/>
            <ac:spMk id="193" creationId="{00000000-0000-0000-0000-000000000000}"/>
          </ac:spMkLst>
        </pc:spChg>
      </pc:sldChg>
      <pc:sldChg chg="del">
        <pc:chgData name="ゲスト ユーザー" userId="" providerId="Windows Live" clId="Web-{2E485A7A-1EB9-42CC-979C-B74E81B89DC4}" dt="2021-04-16T05:28:47.176" v="1858"/>
        <pc:sldMkLst>
          <pc:docMk/>
          <pc:sldMk cId="0" sldId="264"/>
        </pc:sldMkLst>
      </pc:sldChg>
      <pc:sldChg chg="del">
        <pc:chgData name="ゲスト ユーザー" userId="" providerId="Windows Live" clId="Web-{2E485A7A-1EB9-42CC-979C-B74E81B89DC4}" dt="2021-04-16T05:28:58.160" v="1860"/>
        <pc:sldMkLst>
          <pc:docMk/>
          <pc:sldMk cId="0" sldId="265"/>
        </pc:sldMkLst>
      </pc:sldChg>
      <pc:sldChg chg="del">
        <pc:chgData name="ゲスト ユーザー" userId="" providerId="Windows Live" clId="Web-{2E485A7A-1EB9-42CC-979C-B74E81B89DC4}" dt="2021-04-16T05:34:32.090" v="1911"/>
        <pc:sldMkLst>
          <pc:docMk/>
          <pc:sldMk cId="0" sldId="316"/>
        </pc:sldMkLst>
      </pc:sldChg>
      <pc:sldChg chg="del">
        <pc:chgData name="ゲスト ユーザー" userId="" providerId="Windows Live" clId="Web-{2E485A7A-1EB9-42CC-979C-B74E81B89DC4}" dt="2021-04-16T05:34:28.465" v="1910"/>
        <pc:sldMkLst>
          <pc:docMk/>
          <pc:sldMk cId="1983677846" sldId="349"/>
        </pc:sldMkLst>
      </pc:sldChg>
      <pc:sldChg chg="del">
        <pc:chgData name="ゲスト ユーザー" userId="" providerId="Windows Live" clId="Web-{2E485A7A-1EB9-42CC-979C-B74E81B89DC4}" dt="2021-04-16T05:34:35.074" v="1912"/>
        <pc:sldMkLst>
          <pc:docMk/>
          <pc:sldMk cId="3429178118" sldId="352"/>
        </pc:sldMkLst>
      </pc:sldChg>
      <pc:sldChg chg="addSp delSp modSp">
        <pc:chgData name="ゲスト ユーザー" userId="" providerId="Windows Live" clId="Web-{2E485A7A-1EB9-42CC-979C-B74E81B89DC4}" dt="2021-04-16T04:02:36.709" v="763"/>
        <pc:sldMkLst>
          <pc:docMk/>
          <pc:sldMk cId="137768557" sldId="353"/>
        </pc:sldMkLst>
        <pc:spChg chg="mod">
          <ac:chgData name="ゲスト ユーザー" userId="" providerId="Windows Live" clId="Web-{2E485A7A-1EB9-42CC-979C-B74E81B89DC4}" dt="2021-04-16T04:02:11.802" v="761" actId="20577"/>
          <ac:spMkLst>
            <pc:docMk/>
            <pc:sldMk cId="137768557" sldId="353"/>
            <ac:spMk id="2" creationId="{DC593FD8-6C71-4B69-A2AA-C8514B2A6CEE}"/>
          </ac:spMkLst>
        </pc:spChg>
        <pc:spChg chg="del">
          <ac:chgData name="ゲスト ユーザー" userId="" providerId="Windows Live" clId="Web-{2E485A7A-1EB9-42CC-979C-B74E81B89DC4}" dt="2021-04-16T04:02:08.818" v="759"/>
          <ac:spMkLst>
            <pc:docMk/>
            <pc:sldMk cId="137768557" sldId="353"/>
            <ac:spMk id="3" creationId="{34F7CB1F-D9F0-44F2-8BFF-0C1679C5A9C7}"/>
          </ac:spMkLst>
        </pc:spChg>
        <pc:spChg chg="mod">
          <ac:chgData name="ゲスト ユーザー" userId="" providerId="Windows Live" clId="Web-{2E485A7A-1EB9-42CC-979C-B74E81B89DC4}" dt="2021-04-16T04:01:41.739" v="728" actId="20577"/>
          <ac:spMkLst>
            <pc:docMk/>
            <pc:sldMk cId="137768557" sldId="353"/>
            <ac:spMk id="4" creationId="{419B4A73-3B11-421D-B507-1F70C6120342}"/>
          </ac:spMkLst>
        </pc:spChg>
        <pc:spChg chg="del">
          <ac:chgData name="ゲスト ユーザー" userId="" providerId="Windows Live" clId="Web-{2E485A7A-1EB9-42CC-979C-B74E81B89DC4}" dt="2021-04-16T04:01:44.102" v="729"/>
          <ac:spMkLst>
            <pc:docMk/>
            <pc:sldMk cId="137768557" sldId="353"/>
            <ac:spMk id="6" creationId="{A2D6533C-968E-4FE1-9FF7-6355F2A9AC6E}"/>
          </ac:spMkLst>
        </pc:spChg>
        <pc:spChg chg="del">
          <ac:chgData name="ゲスト ユーザー" userId="" providerId="Windows Live" clId="Web-{2E485A7A-1EB9-42CC-979C-B74E81B89DC4}" dt="2021-04-16T04:02:09.396" v="760"/>
          <ac:spMkLst>
            <pc:docMk/>
            <pc:sldMk cId="137768557" sldId="353"/>
            <ac:spMk id="9" creationId="{ECA35AFF-6630-49B0-BBFD-EE184F5D63ED}"/>
          </ac:spMkLst>
        </pc:spChg>
        <pc:spChg chg="del">
          <ac:chgData name="ゲスト ユーザー" userId="" providerId="Windows Live" clId="Web-{2E485A7A-1EB9-42CC-979C-B74E81B89DC4}" dt="2021-04-16T04:02:35.600" v="762"/>
          <ac:spMkLst>
            <pc:docMk/>
            <pc:sldMk cId="137768557" sldId="353"/>
            <ac:spMk id="207" creationId="{00000000-0000-0000-0000-000000000000}"/>
          </ac:spMkLst>
        </pc:spChg>
        <pc:picChg chg="add mod">
          <ac:chgData name="ゲスト ユーザー" userId="" providerId="Windows Live" clId="Web-{2E485A7A-1EB9-42CC-979C-B74E81B89DC4}" dt="2021-04-16T04:01:08.598" v="716" actId="14100"/>
          <ac:picMkLst>
            <pc:docMk/>
            <pc:sldMk cId="137768557" sldId="353"/>
            <ac:picMk id="5" creationId="{BE595E6B-05E3-4E16-ABAF-5E23D885AE6F}"/>
          </ac:picMkLst>
        </pc:picChg>
        <pc:picChg chg="del">
          <ac:chgData name="ゲスト ユーザー" userId="" providerId="Windows Live" clId="Web-{2E485A7A-1EB9-42CC-979C-B74E81B89DC4}" dt="2021-04-16T04:00:52.567" v="712"/>
          <ac:picMkLst>
            <pc:docMk/>
            <pc:sldMk cId="137768557" sldId="353"/>
            <ac:picMk id="7" creationId="{A4DFFC3E-0459-4D12-98D1-17D6A6D65829}"/>
          </ac:picMkLst>
        </pc:picChg>
        <pc:picChg chg="del">
          <ac:chgData name="ゲスト ユーザー" userId="" providerId="Windows Live" clId="Web-{2E485A7A-1EB9-42CC-979C-B74E81B89DC4}" dt="2021-04-16T04:02:36.709" v="763"/>
          <ac:picMkLst>
            <pc:docMk/>
            <pc:sldMk cId="137768557" sldId="353"/>
            <ac:picMk id="205" creationId="{00000000-0000-0000-0000-000000000000}"/>
          </ac:picMkLst>
        </pc:picChg>
      </pc:sldChg>
      <pc:sldChg chg="del">
        <pc:chgData name="ゲスト ユーザー" userId="" providerId="Windows Live" clId="Web-{2E485A7A-1EB9-42CC-979C-B74E81B89DC4}" dt="2021-04-16T05:28:54.223" v="1859"/>
        <pc:sldMkLst>
          <pc:docMk/>
          <pc:sldMk cId="3036806584" sldId="355"/>
        </pc:sldMkLst>
      </pc:sldChg>
      <pc:sldChg chg="del">
        <pc:chgData name="ゲスト ユーザー" userId="" providerId="Windows Live" clId="Web-{2E485A7A-1EB9-42CC-979C-B74E81B89DC4}" dt="2021-04-16T05:29:02.098" v="1861"/>
        <pc:sldMkLst>
          <pc:docMk/>
          <pc:sldMk cId="3079883202" sldId="356"/>
        </pc:sldMkLst>
      </pc:sldChg>
      <pc:sldChg chg="del">
        <pc:chgData name="ゲスト ユーザー" userId="" providerId="Windows Live" clId="Web-{2E485A7A-1EB9-42CC-979C-B74E81B89DC4}" dt="2021-04-16T05:29:06.067" v="1862"/>
        <pc:sldMkLst>
          <pc:docMk/>
          <pc:sldMk cId="826447724" sldId="357"/>
        </pc:sldMkLst>
      </pc:sldChg>
      <pc:sldChg chg="del">
        <pc:chgData name="ゲスト ユーザー" userId="" providerId="Windows Live" clId="Web-{2E485A7A-1EB9-42CC-979C-B74E81B89DC4}" dt="2021-04-16T05:29:09.911" v="1863"/>
        <pc:sldMkLst>
          <pc:docMk/>
          <pc:sldMk cId="303042461" sldId="358"/>
        </pc:sldMkLst>
      </pc:sldChg>
      <pc:sldChg chg="del">
        <pc:chgData name="ゲスト ユーザー" userId="" providerId="Windows Live" clId="Web-{2E485A7A-1EB9-42CC-979C-B74E81B89DC4}" dt="2021-04-16T05:29:14.208" v="1864"/>
        <pc:sldMkLst>
          <pc:docMk/>
          <pc:sldMk cId="3242784515" sldId="359"/>
        </pc:sldMkLst>
      </pc:sldChg>
      <pc:sldChg chg="del">
        <pc:chgData name="ゲスト ユーザー" userId="" providerId="Windows Live" clId="Web-{2E485A7A-1EB9-42CC-979C-B74E81B89DC4}" dt="2021-04-16T05:29:18.458" v="1865"/>
        <pc:sldMkLst>
          <pc:docMk/>
          <pc:sldMk cId="896395589" sldId="360"/>
        </pc:sldMkLst>
      </pc:sldChg>
      <pc:sldChg chg="del">
        <pc:chgData name="ゲスト ユーザー" userId="" providerId="Windows Live" clId="Web-{2E485A7A-1EB9-42CC-979C-B74E81B89DC4}" dt="2021-04-16T05:29:23.817" v="1866"/>
        <pc:sldMkLst>
          <pc:docMk/>
          <pc:sldMk cId="1864783245" sldId="361"/>
        </pc:sldMkLst>
      </pc:sldChg>
      <pc:sldChg chg="del">
        <pc:chgData name="ゲスト ユーザー" userId="" providerId="Windows Live" clId="Web-{2E485A7A-1EB9-42CC-979C-B74E81B89DC4}" dt="2021-04-16T05:29:28.817" v="1867"/>
        <pc:sldMkLst>
          <pc:docMk/>
          <pc:sldMk cId="4145547618" sldId="362"/>
        </pc:sldMkLst>
      </pc:sldChg>
      <pc:sldChg chg="del">
        <pc:chgData name="ゲスト ユーザー" userId="" providerId="Windows Live" clId="Web-{2E485A7A-1EB9-42CC-979C-B74E81B89DC4}" dt="2021-04-16T05:29:33.864" v="1868"/>
        <pc:sldMkLst>
          <pc:docMk/>
          <pc:sldMk cId="170404140" sldId="364"/>
        </pc:sldMkLst>
      </pc:sldChg>
      <pc:sldChg chg="del">
        <pc:chgData name="ゲスト ユーザー" userId="" providerId="Windows Live" clId="Web-{2E485A7A-1EB9-42CC-979C-B74E81B89DC4}" dt="2021-04-16T05:29:49.193" v="1871"/>
        <pc:sldMkLst>
          <pc:docMk/>
          <pc:sldMk cId="1795561290" sldId="365"/>
        </pc:sldMkLst>
      </pc:sldChg>
      <pc:sldChg chg="del">
        <pc:chgData name="ゲスト ユーザー" userId="" providerId="Windows Live" clId="Web-{2E485A7A-1EB9-42CC-979C-B74E81B89DC4}" dt="2021-04-16T05:30:04.865" v="1874"/>
        <pc:sldMkLst>
          <pc:docMk/>
          <pc:sldMk cId="3087493695" sldId="366"/>
        </pc:sldMkLst>
      </pc:sldChg>
      <pc:sldChg chg="del">
        <pc:chgData name="ゲスト ユーザー" userId="" providerId="Windows Live" clId="Web-{2E485A7A-1EB9-42CC-979C-B74E81B89DC4}" dt="2021-04-16T05:29:58.662" v="1873"/>
        <pc:sldMkLst>
          <pc:docMk/>
          <pc:sldMk cId="488341773" sldId="367"/>
        </pc:sldMkLst>
      </pc:sldChg>
      <pc:sldChg chg="del">
        <pc:chgData name="ゲスト ユーザー" userId="" providerId="Windows Live" clId="Web-{2E485A7A-1EB9-42CC-979C-B74E81B89DC4}" dt="2021-04-16T05:30:09.850" v="1875"/>
        <pc:sldMkLst>
          <pc:docMk/>
          <pc:sldMk cId="2927455972" sldId="368"/>
        </pc:sldMkLst>
      </pc:sldChg>
      <pc:sldChg chg="del">
        <pc:chgData name="ゲスト ユーザー" userId="" providerId="Windows Live" clId="Web-{2E485A7A-1EB9-42CC-979C-B74E81B89DC4}" dt="2021-04-16T05:30:33.178" v="1877"/>
        <pc:sldMkLst>
          <pc:docMk/>
          <pc:sldMk cId="1719630260" sldId="370"/>
        </pc:sldMkLst>
      </pc:sldChg>
      <pc:sldChg chg="del">
        <pc:chgData name="ゲスト ユーザー" userId="" providerId="Windows Live" clId="Web-{2E485A7A-1EB9-42CC-979C-B74E81B89DC4}" dt="2021-04-16T05:30:18.772" v="1876"/>
        <pc:sldMkLst>
          <pc:docMk/>
          <pc:sldMk cId="4192991152" sldId="371"/>
        </pc:sldMkLst>
      </pc:sldChg>
      <pc:sldChg chg="del">
        <pc:chgData name="ゲスト ユーザー" userId="" providerId="Windows Live" clId="Web-{2E485A7A-1EB9-42CC-979C-B74E81B89DC4}" dt="2021-04-16T05:29:53.615" v="1872"/>
        <pc:sldMkLst>
          <pc:docMk/>
          <pc:sldMk cId="2455326282" sldId="372"/>
        </pc:sldMkLst>
      </pc:sldChg>
      <pc:sldChg chg="del">
        <pc:chgData name="ゲスト ユーザー" userId="" providerId="Windows Live" clId="Web-{2E485A7A-1EB9-42CC-979C-B74E81B89DC4}" dt="2021-04-16T05:30:38.678" v="1878"/>
        <pc:sldMkLst>
          <pc:docMk/>
          <pc:sldMk cId="4074803165" sldId="373"/>
        </pc:sldMkLst>
      </pc:sldChg>
      <pc:sldChg chg="del">
        <pc:chgData name="ゲスト ユーザー" userId="" providerId="Windows Live" clId="Web-{2E485A7A-1EB9-42CC-979C-B74E81B89DC4}" dt="2021-04-16T05:30:44.085" v="1879"/>
        <pc:sldMkLst>
          <pc:docMk/>
          <pc:sldMk cId="1254657113" sldId="374"/>
        </pc:sldMkLst>
      </pc:sldChg>
      <pc:sldChg chg="del">
        <pc:chgData name="ゲスト ユーザー" userId="" providerId="Windows Live" clId="Web-{2E485A7A-1EB9-42CC-979C-B74E81B89DC4}" dt="2021-04-16T05:29:43.630" v="1870"/>
        <pc:sldMkLst>
          <pc:docMk/>
          <pc:sldMk cId="2513527215" sldId="376"/>
        </pc:sldMkLst>
      </pc:sldChg>
      <pc:sldChg chg="del">
        <pc:chgData name="ゲスト ユーザー" userId="" providerId="Windows Live" clId="Web-{2E485A7A-1EB9-42CC-979C-B74E81B89DC4}" dt="2021-04-16T05:30:50.085" v="1880"/>
        <pc:sldMkLst>
          <pc:docMk/>
          <pc:sldMk cId="785968945" sldId="377"/>
        </pc:sldMkLst>
      </pc:sldChg>
      <pc:sldChg chg="del">
        <pc:chgData name="ゲスト ユーザー" userId="" providerId="Windows Live" clId="Web-{2E485A7A-1EB9-42CC-979C-B74E81B89DC4}" dt="2021-04-16T05:32:10.758" v="1887"/>
        <pc:sldMkLst>
          <pc:docMk/>
          <pc:sldMk cId="697717040" sldId="379"/>
        </pc:sldMkLst>
      </pc:sldChg>
      <pc:sldChg chg="del">
        <pc:chgData name="ゲスト ユーザー" userId="" providerId="Windows Live" clId="Web-{2E485A7A-1EB9-42CC-979C-B74E81B89DC4}" dt="2021-04-16T05:32:17.587" v="1888"/>
        <pc:sldMkLst>
          <pc:docMk/>
          <pc:sldMk cId="487441661" sldId="380"/>
        </pc:sldMkLst>
      </pc:sldChg>
      <pc:sldChg chg="del">
        <pc:chgData name="ゲスト ユーザー" userId="" providerId="Windows Live" clId="Web-{2E485A7A-1EB9-42CC-979C-B74E81B89DC4}" dt="2021-04-16T05:32:23.337" v="1889"/>
        <pc:sldMkLst>
          <pc:docMk/>
          <pc:sldMk cId="2238051154" sldId="381"/>
        </pc:sldMkLst>
      </pc:sldChg>
      <pc:sldChg chg="del">
        <pc:chgData name="ゲスト ユーザー" userId="" providerId="Windows Live" clId="Web-{2E485A7A-1EB9-42CC-979C-B74E81B89DC4}" dt="2021-04-16T05:32:48.228" v="1893"/>
        <pc:sldMkLst>
          <pc:docMk/>
          <pc:sldMk cId="3960506076" sldId="382"/>
        </pc:sldMkLst>
      </pc:sldChg>
      <pc:sldChg chg="del">
        <pc:chgData name="ゲスト ユーザー" userId="" providerId="Windows Live" clId="Web-{2E485A7A-1EB9-42CC-979C-B74E81B89DC4}" dt="2021-04-16T05:32:29.290" v="1890"/>
        <pc:sldMkLst>
          <pc:docMk/>
          <pc:sldMk cId="1458330479" sldId="383"/>
        </pc:sldMkLst>
      </pc:sldChg>
      <pc:sldChg chg="del">
        <pc:chgData name="ゲスト ユーザー" userId="" providerId="Windows Live" clId="Web-{2E485A7A-1EB9-42CC-979C-B74E81B89DC4}" dt="2021-04-16T05:32:40.040" v="1892"/>
        <pc:sldMkLst>
          <pc:docMk/>
          <pc:sldMk cId="2825057280" sldId="384"/>
        </pc:sldMkLst>
      </pc:sldChg>
      <pc:sldChg chg="del">
        <pc:chgData name="ゲスト ユーザー" userId="" providerId="Windows Live" clId="Web-{2E485A7A-1EB9-42CC-979C-B74E81B89DC4}" dt="2021-04-16T05:32:34.165" v="1891"/>
        <pc:sldMkLst>
          <pc:docMk/>
          <pc:sldMk cId="2882285039" sldId="385"/>
        </pc:sldMkLst>
      </pc:sldChg>
      <pc:sldChg chg="del">
        <pc:chgData name="ゲスト ユーザー" userId="" providerId="Windows Live" clId="Web-{2E485A7A-1EB9-42CC-979C-B74E81B89DC4}" dt="2021-04-16T05:32:53.353" v="1894"/>
        <pc:sldMkLst>
          <pc:docMk/>
          <pc:sldMk cId="1763923060" sldId="386"/>
        </pc:sldMkLst>
      </pc:sldChg>
      <pc:sldChg chg="del">
        <pc:chgData name="ゲスト ユーザー" userId="" providerId="Windows Live" clId="Web-{2E485A7A-1EB9-42CC-979C-B74E81B89DC4}" dt="2021-04-16T05:33:00.603" v="1895"/>
        <pc:sldMkLst>
          <pc:docMk/>
          <pc:sldMk cId="2804857496" sldId="387"/>
        </pc:sldMkLst>
      </pc:sldChg>
      <pc:sldChg chg="del">
        <pc:chgData name="ゲスト ユーザー" userId="" providerId="Windows Live" clId="Web-{2E485A7A-1EB9-42CC-979C-B74E81B89DC4}" dt="2021-04-16T05:33:07.197" v="1896"/>
        <pc:sldMkLst>
          <pc:docMk/>
          <pc:sldMk cId="2958665779" sldId="388"/>
        </pc:sldMkLst>
      </pc:sldChg>
      <pc:sldChg chg="del">
        <pc:chgData name="ゲスト ユーザー" userId="" providerId="Windows Live" clId="Web-{2E485A7A-1EB9-42CC-979C-B74E81B89DC4}" dt="2021-04-16T05:33:15.026" v="1897"/>
        <pc:sldMkLst>
          <pc:docMk/>
          <pc:sldMk cId="4013167309" sldId="389"/>
        </pc:sldMkLst>
      </pc:sldChg>
      <pc:sldChg chg="del">
        <pc:chgData name="ゲスト ユーザー" userId="" providerId="Windows Live" clId="Web-{2E485A7A-1EB9-42CC-979C-B74E81B89DC4}" dt="2021-04-16T05:33:22.760" v="1898"/>
        <pc:sldMkLst>
          <pc:docMk/>
          <pc:sldMk cId="4192093228" sldId="390"/>
        </pc:sldMkLst>
      </pc:sldChg>
      <pc:sldChg chg="del">
        <pc:chgData name="ゲスト ユーザー" userId="" providerId="Windows Live" clId="Web-{2E485A7A-1EB9-42CC-979C-B74E81B89DC4}" dt="2021-04-16T05:33:29.401" v="1899"/>
        <pc:sldMkLst>
          <pc:docMk/>
          <pc:sldMk cId="932313351" sldId="391"/>
        </pc:sldMkLst>
      </pc:sldChg>
      <pc:sldChg chg="del">
        <pc:chgData name="ゲスト ユーザー" userId="" providerId="Windows Live" clId="Web-{2E485A7A-1EB9-42CC-979C-B74E81B89DC4}" dt="2021-04-16T05:33:35.120" v="1900"/>
        <pc:sldMkLst>
          <pc:docMk/>
          <pc:sldMk cId="3705177428" sldId="392"/>
        </pc:sldMkLst>
      </pc:sldChg>
      <pc:sldChg chg="del">
        <pc:chgData name="ゲスト ユーザー" userId="" providerId="Windows Live" clId="Web-{2E485A7A-1EB9-42CC-979C-B74E81B89DC4}" dt="2021-04-16T05:34:15.683" v="1907"/>
        <pc:sldMkLst>
          <pc:docMk/>
          <pc:sldMk cId="3855619363" sldId="393"/>
        </pc:sldMkLst>
      </pc:sldChg>
      <pc:sldChg chg="del">
        <pc:chgData name="ゲスト ユーザー" userId="" providerId="Windows Live" clId="Web-{2E485A7A-1EB9-42CC-979C-B74E81B89DC4}" dt="2021-04-16T05:33:39.667" v="1901"/>
        <pc:sldMkLst>
          <pc:docMk/>
          <pc:sldMk cId="1437993562" sldId="394"/>
        </pc:sldMkLst>
      </pc:sldChg>
      <pc:sldChg chg="del">
        <pc:chgData name="ゲスト ユーザー" userId="" providerId="Windows Live" clId="Web-{2E485A7A-1EB9-42CC-979C-B74E81B89DC4}" dt="2021-04-16T05:34:23.058" v="1909"/>
        <pc:sldMkLst>
          <pc:docMk/>
          <pc:sldMk cId="3369891257" sldId="395"/>
        </pc:sldMkLst>
      </pc:sldChg>
      <pc:sldChg chg="del">
        <pc:chgData name="ゲスト ユーザー" userId="" providerId="Windows Live" clId="Web-{2E485A7A-1EB9-42CC-979C-B74E81B89DC4}" dt="2021-04-16T05:33:46.995" v="1902"/>
        <pc:sldMkLst>
          <pc:docMk/>
          <pc:sldMk cId="2227321424" sldId="396"/>
        </pc:sldMkLst>
      </pc:sldChg>
      <pc:sldChg chg="del">
        <pc:chgData name="ゲスト ユーザー" userId="" providerId="Windows Live" clId="Web-{2E485A7A-1EB9-42CC-979C-B74E81B89DC4}" dt="2021-04-16T05:33:56.026" v="1903"/>
        <pc:sldMkLst>
          <pc:docMk/>
          <pc:sldMk cId="3514552921" sldId="397"/>
        </pc:sldMkLst>
      </pc:sldChg>
      <pc:sldChg chg="del">
        <pc:chgData name="ゲスト ユーザー" userId="" providerId="Windows Live" clId="Web-{2E485A7A-1EB9-42CC-979C-B74E81B89DC4}" dt="2021-04-16T05:34:06.652" v="1905"/>
        <pc:sldMkLst>
          <pc:docMk/>
          <pc:sldMk cId="3602866331" sldId="398"/>
        </pc:sldMkLst>
      </pc:sldChg>
      <pc:sldChg chg="del">
        <pc:chgData name="ゲスト ユーザー" userId="" providerId="Windows Live" clId="Web-{2E485A7A-1EB9-42CC-979C-B74E81B89DC4}" dt="2021-04-16T05:34:02.339" v="1904"/>
        <pc:sldMkLst>
          <pc:docMk/>
          <pc:sldMk cId="1478276692" sldId="399"/>
        </pc:sldMkLst>
      </pc:sldChg>
      <pc:sldChg chg="del">
        <pc:chgData name="ゲスト ユーザー" userId="" providerId="Windows Live" clId="Web-{2E485A7A-1EB9-42CC-979C-B74E81B89DC4}" dt="2021-04-16T05:34:11.605" v="1906"/>
        <pc:sldMkLst>
          <pc:docMk/>
          <pc:sldMk cId="1005707485" sldId="400"/>
        </pc:sldMkLst>
      </pc:sldChg>
      <pc:sldChg chg="del">
        <pc:chgData name="ゲスト ユーザー" userId="" providerId="Windows Live" clId="Web-{2E485A7A-1EB9-42CC-979C-B74E81B89DC4}" dt="2021-04-16T05:34:19.199" v="1908"/>
        <pc:sldMkLst>
          <pc:docMk/>
          <pc:sldMk cId="3573718358" sldId="401"/>
        </pc:sldMkLst>
      </pc:sldChg>
      <pc:sldChg chg="del">
        <pc:chgData name="ゲスト ユーザー" userId="" providerId="Windows Live" clId="Web-{2E485A7A-1EB9-42CC-979C-B74E81B89DC4}" dt="2021-04-16T05:29:37.974" v="1869"/>
        <pc:sldMkLst>
          <pc:docMk/>
          <pc:sldMk cId="3842264544" sldId="402"/>
        </pc:sldMkLst>
      </pc:sldChg>
      <pc:sldChg chg="del">
        <pc:chgData name="ゲスト ユーザー" userId="" providerId="Windows Live" clId="Web-{2E485A7A-1EB9-42CC-979C-B74E81B89DC4}" dt="2021-04-16T05:30:58.007" v="1881"/>
        <pc:sldMkLst>
          <pc:docMk/>
          <pc:sldMk cId="933237002" sldId="403"/>
        </pc:sldMkLst>
      </pc:sldChg>
      <pc:sldChg chg="del">
        <pc:chgData name="ゲスト ユーザー" userId="" providerId="Windows Live" clId="Web-{2E485A7A-1EB9-42CC-979C-B74E81B89DC4}" dt="2021-04-16T05:31:16.460" v="1882"/>
        <pc:sldMkLst>
          <pc:docMk/>
          <pc:sldMk cId="724139233" sldId="406"/>
        </pc:sldMkLst>
      </pc:sldChg>
      <pc:sldChg chg="del">
        <pc:chgData name="ゲスト ユーザー" userId="" providerId="Windows Live" clId="Web-{2E485A7A-1EB9-42CC-979C-B74E81B89DC4}" dt="2021-04-16T05:31:26.867" v="1883"/>
        <pc:sldMkLst>
          <pc:docMk/>
          <pc:sldMk cId="4052345894" sldId="407"/>
        </pc:sldMkLst>
      </pc:sldChg>
      <pc:sldChg chg="del">
        <pc:chgData name="ゲスト ユーザー" userId="" providerId="Windows Live" clId="Web-{2E485A7A-1EB9-42CC-979C-B74E81B89DC4}" dt="2021-04-16T05:31:36.117" v="1884"/>
        <pc:sldMkLst>
          <pc:docMk/>
          <pc:sldMk cId="1822278021" sldId="408"/>
        </pc:sldMkLst>
      </pc:sldChg>
      <pc:sldChg chg="del">
        <pc:chgData name="ゲスト ユーザー" userId="" providerId="Windows Live" clId="Web-{2E485A7A-1EB9-42CC-979C-B74E81B89DC4}" dt="2021-04-16T05:31:43.899" v="1885"/>
        <pc:sldMkLst>
          <pc:docMk/>
          <pc:sldMk cId="273517797" sldId="409"/>
        </pc:sldMkLst>
      </pc:sldChg>
      <pc:sldChg chg="del">
        <pc:chgData name="ゲスト ユーザー" userId="" providerId="Windows Live" clId="Web-{2E485A7A-1EB9-42CC-979C-B74E81B89DC4}" dt="2021-04-16T05:31:59.336" v="1886"/>
        <pc:sldMkLst>
          <pc:docMk/>
          <pc:sldMk cId="143333621" sldId="410"/>
        </pc:sldMkLst>
      </pc:sldChg>
      <pc:sldChg chg="delSp modSp">
        <pc:chgData name="ゲスト ユーザー" userId="" providerId="Windows Live" clId="Web-{2E485A7A-1EB9-42CC-979C-B74E81B89DC4}" dt="2021-04-16T02:53:39.398" v="49"/>
        <pc:sldMkLst>
          <pc:docMk/>
          <pc:sldMk cId="288631120" sldId="412"/>
        </pc:sldMkLst>
        <pc:spChg chg="mod">
          <ac:chgData name="ゲスト ユーザー" userId="" providerId="Windows Live" clId="Web-{2E485A7A-1EB9-42CC-979C-B74E81B89DC4}" dt="2021-04-16T02:53:35.382" v="48" actId="20577"/>
          <ac:spMkLst>
            <pc:docMk/>
            <pc:sldMk cId="288631120" sldId="412"/>
            <ac:spMk id="2" creationId="{DC593FD8-6C71-4B69-A2AA-C8514B2A6CEE}"/>
          </ac:spMkLst>
        </pc:spChg>
        <pc:picChg chg="del">
          <ac:chgData name="ゲスト ユーザー" userId="" providerId="Windows Live" clId="Web-{2E485A7A-1EB9-42CC-979C-B74E81B89DC4}" dt="2021-04-16T02:53:39.398" v="49"/>
          <ac:picMkLst>
            <pc:docMk/>
            <pc:sldMk cId="288631120" sldId="412"/>
            <ac:picMk id="205" creationId="{00000000-0000-0000-0000-000000000000}"/>
          </ac:picMkLst>
        </pc:picChg>
      </pc:sldChg>
      <pc:sldChg chg="delSp">
        <pc:chgData name="ゲスト ユーザー" userId="" providerId="Windows Live" clId="Web-{2E485A7A-1EB9-42CC-979C-B74E81B89DC4}" dt="2021-04-16T02:53:45.726" v="51"/>
        <pc:sldMkLst>
          <pc:docMk/>
          <pc:sldMk cId="650383920" sldId="413"/>
        </pc:sldMkLst>
        <pc:spChg chg="del">
          <ac:chgData name="ゲスト ユーザー" userId="" providerId="Windows Live" clId="Web-{2E485A7A-1EB9-42CC-979C-B74E81B89DC4}" dt="2021-04-16T02:53:43.929" v="50"/>
          <ac:spMkLst>
            <pc:docMk/>
            <pc:sldMk cId="650383920" sldId="413"/>
            <ac:spMk id="207" creationId="{00000000-0000-0000-0000-000000000000}"/>
          </ac:spMkLst>
        </pc:spChg>
        <pc:picChg chg="del">
          <ac:chgData name="ゲスト ユーザー" userId="" providerId="Windows Live" clId="Web-{2E485A7A-1EB9-42CC-979C-B74E81B89DC4}" dt="2021-04-16T02:53:45.726" v="51"/>
          <ac:picMkLst>
            <pc:docMk/>
            <pc:sldMk cId="650383920" sldId="413"/>
            <ac:picMk id="205" creationId="{00000000-0000-0000-0000-000000000000}"/>
          </ac:picMkLst>
        </pc:picChg>
      </pc:sldChg>
      <pc:sldChg chg="modSp">
        <pc:chgData name="ゲスト ユーザー" userId="" providerId="Windows Live" clId="Web-{2E485A7A-1EB9-42CC-979C-B74E81B89DC4}" dt="2021-04-16T02:59:12.733" v="263" actId="14100"/>
        <pc:sldMkLst>
          <pc:docMk/>
          <pc:sldMk cId="531035884" sldId="414"/>
        </pc:sldMkLst>
        <pc:spChg chg="mod">
          <ac:chgData name="ゲスト ユーザー" userId="" providerId="Windows Live" clId="Web-{2E485A7A-1EB9-42CC-979C-B74E81B89DC4}" dt="2021-04-16T02:59:09.436" v="262" actId="14100"/>
          <ac:spMkLst>
            <pc:docMk/>
            <pc:sldMk cId="531035884" sldId="414"/>
            <ac:spMk id="2" creationId="{DC593FD8-6C71-4B69-A2AA-C8514B2A6CEE}"/>
          </ac:spMkLst>
        </pc:spChg>
        <pc:spChg chg="mod">
          <ac:chgData name="ゲスト ユーザー" userId="" providerId="Windows Live" clId="Web-{2E485A7A-1EB9-42CC-979C-B74E81B89DC4}" dt="2021-04-16T02:59:12.733" v="263" actId="14100"/>
          <ac:spMkLst>
            <pc:docMk/>
            <pc:sldMk cId="531035884" sldId="414"/>
            <ac:spMk id="207" creationId="{00000000-0000-0000-0000-000000000000}"/>
          </ac:spMkLst>
        </pc:spChg>
        <pc:picChg chg="mod">
          <ac:chgData name="ゲスト ユーザー" userId="" providerId="Windows Live" clId="Web-{2E485A7A-1EB9-42CC-979C-B74E81B89DC4}" dt="2021-04-16T02:58:38.201" v="242" actId="1076"/>
          <ac:picMkLst>
            <pc:docMk/>
            <pc:sldMk cId="531035884" sldId="414"/>
            <ac:picMk id="205" creationId="{00000000-0000-0000-0000-000000000000}"/>
          </ac:picMkLst>
        </pc:picChg>
      </pc:sldChg>
      <pc:sldChg chg="del">
        <pc:chgData name="ゲスト ユーザー" userId="" providerId="Windows Live" clId="Web-{2E485A7A-1EB9-42CC-979C-B74E81B89DC4}" dt="2021-04-16T02:57:44.106" v="188"/>
        <pc:sldMkLst>
          <pc:docMk/>
          <pc:sldMk cId="1989038901" sldId="415"/>
        </pc:sldMkLst>
      </pc:sldChg>
      <pc:sldChg chg="modSp">
        <pc:chgData name="ゲスト ユーザー" userId="" providerId="Windows Live" clId="Web-{2E485A7A-1EB9-42CC-979C-B74E81B89DC4}" dt="2021-04-16T02:52:58.460" v="43" actId="20577"/>
        <pc:sldMkLst>
          <pc:docMk/>
          <pc:sldMk cId="1426546911" sldId="417"/>
        </pc:sldMkLst>
        <pc:spChg chg="mod">
          <ac:chgData name="ゲスト ユーザー" userId="" providerId="Windows Live" clId="Web-{2E485A7A-1EB9-42CC-979C-B74E81B89DC4}" dt="2021-04-16T02:52:58.460" v="43" actId="20577"/>
          <ac:spMkLst>
            <pc:docMk/>
            <pc:sldMk cId="1426546911" sldId="417"/>
            <ac:spMk id="6" creationId="{4A305F78-A5DE-4A86-B890-F7F7B2703D16}"/>
          </ac:spMkLst>
        </pc:spChg>
      </pc:sldChg>
      <pc:sldChg chg="delSp modSp">
        <pc:chgData name="ゲスト ユーザー" userId="" providerId="Windows Live" clId="Web-{2E485A7A-1EB9-42CC-979C-B74E81B89DC4}" dt="2021-04-16T02:57:01.402" v="184"/>
        <pc:sldMkLst>
          <pc:docMk/>
          <pc:sldMk cId="3872587556" sldId="420"/>
        </pc:sldMkLst>
        <pc:spChg chg="mod">
          <ac:chgData name="ゲスト ユーザー" userId="" providerId="Windows Live" clId="Web-{2E485A7A-1EB9-42CC-979C-B74E81B89DC4}" dt="2021-04-16T02:56:10.823" v="151" actId="20577"/>
          <ac:spMkLst>
            <pc:docMk/>
            <pc:sldMk cId="3872587556" sldId="420"/>
            <ac:spMk id="2" creationId="{DC593FD8-6C71-4B69-A2AA-C8514B2A6CEE}"/>
          </ac:spMkLst>
        </pc:spChg>
        <pc:spChg chg="del mod">
          <ac:chgData name="ゲスト ユーザー" userId="" providerId="Windows Live" clId="Web-{2E485A7A-1EB9-42CC-979C-B74E81B89DC4}" dt="2021-04-16T02:57:00.699" v="183"/>
          <ac:spMkLst>
            <pc:docMk/>
            <pc:sldMk cId="3872587556" sldId="420"/>
            <ac:spMk id="207" creationId="{00000000-0000-0000-0000-000000000000}"/>
          </ac:spMkLst>
        </pc:spChg>
        <pc:picChg chg="del">
          <ac:chgData name="ゲスト ユーザー" userId="" providerId="Windows Live" clId="Web-{2E485A7A-1EB9-42CC-979C-B74E81B89DC4}" dt="2021-04-16T02:57:01.402" v="184"/>
          <ac:picMkLst>
            <pc:docMk/>
            <pc:sldMk cId="3872587556" sldId="420"/>
            <ac:picMk id="205" creationId="{00000000-0000-0000-0000-000000000000}"/>
          </ac:picMkLst>
        </pc:picChg>
      </pc:sldChg>
      <pc:sldChg chg="delSp">
        <pc:chgData name="ゲスト ユーザー" userId="" providerId="Windows Live" clId="Web-{2E485A7A-1EB9-42CC-979C-B74E81B89DC4}" dt="2021-04-16T02:57:10.699" v="186"/>
        <pc:sldMkLst>
          <pc:docMk/>
          <pc:sldMk cId="2216941689" sldId="422"/>
        </pc:sldMkLst>
        <pc:spChg chg="del">
          <ac:chgData name="ゲスト ユーザー" userId="" providerId="Windows Live" clId="Web-{2E485A7A-1EB9-42CC-979C-B74E81B89DC4}" dt="2021-04-16T02:57:10.699" v="186"/>
          <ac:spMkLst>
            <pc:docMk/>
            <pc:sldMk cId="2216941689" sldId="422"/>
            <ac:spMk id="207" creationId="{00000000-0000-0000-0000-000000000000}"/>
          </ac:spMkLst>
        </pc:spChg>
        <pc:picChg chg="del">
          <ac:chgData name="ゲスト ユーザー" userId="" providerId="Windows Live" clId="Web-{2E485A7A-1EB9-42CC-979C-B74E81B89DC4}" dt="2021-04-16T02:57:09.965" v="185"/>
          <ac:picMkLst>
            <pc:docMk/>
            <pc:sldMk cId="2216941689" sldId="422"/>
            <ac:picMk id="205" creationId="{00000000-0000-0000-0000-000000000000}"/>
          </ac:picMkLst>
        </pc:picChg>
      </pc:sldChg>
      <pc:sldChg chg="delSp">
        <pc:chgData name="ゲスト ユーザー" userId="" providerId="Windows Live" clId="Web-{2E485A7A-1EB9-42CC-979C-B74E81B89DC4}" dt="2021-04-16T02:58:02.434" v="204"/>
        <pc:sldMkLst>
          <pc:docMk/>
          <pc:sldMk cId="3357339960" sldId="423"/>
        </pc:sldMkLst>
        <pc:spChg chg="del">
          <ac:chgData name="ゲスト ユーザー" userId="" providerId="Windows Live" clId="Web-{2E485A7A-1EB9-42CC-979C-B74E81B89DC4}" dt="2021-04-16T02:58:01.497" v="203"/>
          <ac:spMkLst>
            <pc:docMk/>
            <pc:sldMk cId="3357339960" sldId="423"/>
            <ac:spMk id="207" creationId="{00000000-0000-0000-0000-000000000000}"/>
          </ac:spMkLst>
        </pc:spChg>
        <pc:picChg chg="del">
          <ac:chgData name="ゲスト ユーザー" userId="" providerId="Windows Live" clId="Web-{2E485A7A-1EB9-42CC-979C-B74E81B89DC4}" dt="2021-04-16T02:58:02.434" v="204"/>
          <ac:picMkLst>
            <pc:docMk/>
            <pc:sldMk cId="3357339960" sldId="423"/>
            <ac:picMk id="205" creationId="{00000000-0000-0000-0000-000000000000}"/>
          </ac:picMkLst>
        </pc:picChg>
      </pc:sldChg>
      <pc:sldChg chg="addSp modSp">
        <pc:chgData name="ゲスト ユーザー" userId="" providerId="Windows Live" clId="Web-{2E485A7A-1EB9-42CC-979C-B74E81B89DC4}" dt="2021-04-16T04:06:48.307" v="865" actId="1076"/>
        <pc:sldMkLst>
          <pc:docMk/>
          <pc:sldMk cId="1168844960" sldId="424"/>
        </pc:sldMkLst>
        <pc:spChg chg="mod">
          <ac:chgData name="ゲスト ユーザー" userId="" providerId="Windows Live" clId="Web-{2E485A7A-1EB9-42CC-979C-B74E81B89DC4}" dt="2021-04-16T03:02:47.878" v="361" actId="20577"/>
          <ac:spMkLst>
            <pc:docMk/>
            <pc:sldMk cId="1168844960" sldId="424"/>
            <ac:spMk id="2" creationId="{9F13F36A-BCB4-4E94-A868-264019147033}"/>
          </ac:spMkLst>
        </pc:spChg>
        <pc:spChg chg="add mod">
          <ac:chgData name="ゲスト ユーザー" userId="" providerId="Windows Live" clId="Web-{2E485A7A-1EB9-42CC-979C-B74E81B89DC4}" dt="2021-04-16T04:06:26.588" v="862" actId="1076"/>
          <ac:spMkLst>
            <pc:docMk/>
            <pc:sldMk cId="1168844960" sldId="424"/>
            <ac:spMk id="6" creationId="{34377090-1C44-4865-96B7-E6B554316D13}"/>
          </ac:spMkLst>
        </pc:spChg>
        <pc:picChg chg="mod">
          <ac:chgData name="ゲスト ユーザー" userId="" providerId="Windows Live" clId="Web-{2E485A7A-1EB9-42CC-979C-B74E81B89DC4}" dt="2021-04-16T03:02:41.674" v="358" actId="14100"/>
          <ac:picMkLst>
            <pc:docMk/>
            <pc:sldMk cId="1168844960" sldId="424"/>
            <ac:picMk id="7" creationId="{DE4CCE31-0C99-4398-9513-29272575B77E}"/>
          </ac:picMkLst>
        </pc:picChg>
        <pc:picChg chg="add mod">
          <ac:chgData name="ゲスト ユーザー" userId="" providerId="Windows Live" clId="Web-{2E485A7A-1EB9-42CC-979C-B74E81B89DC4}" dt="2021-04-16T04:06:48.307" v="865" actId="1076"/>
          <ac:picMkLst>
            <pc:docMk/>
            <pc:sldMk cId="1168844960" sldId="424"/>
            <ac:picMk id="9" creationId="{4FB3BAF5-419C-473B-9A8E-0539A8AEFB91}"/>
          </ac:picMkLst>
        </pc:picChg>
      </pc:sldChg>
      <pc:sldChg chg="modSp">
        <pc:chgData name="ゲスト ユーザー" userId="" providerId="Windows Live" clId="Web-{2E485A7A-1EB9-42CC-979C-B74E81B89DC4}" dt="2021-04-16T02:52:54.131" v="39" actId="20577"/>
        <pc:sldMkLst>
          <pc:docMk/>
          <pc:sldMk cId="1521735" sldId="425"/>
        </pc:sldMkLst>
        <pc:spChg chg="mod">
          <ac:chgData name="ゲスト ユーザー" userId="" providerId="Windows Live" clId="Web-{2E485A7A-1EB9-42CC-979C-B74E81B89DC4}" dt="2021-04-16T02:52:54.131" v="39" actId="20577"/>
          <ac:spMkLst>
            <pc:docMk/>
            <pc:sldMk cId="1521735" sldId="425"/>
            <ac:spMk id="2" creationId="{9F13F36A-BCB4-4E94-A868-264019147033}"/>
          </ac:spMkLst>
        </pc:spChg>
      </pc:sldChg>
      <pc:sldChg chg="modSp ord">
        <pc:chgData name="ゲスト ユーザー" userId="" providerId="Windows Live" clId="Web-{2E485A7A-1EB9-42CC-979C-B74E81B89DC4}" dt="2021-04-16T02:57:56.419" v="202" actId="20577"/>
        <pc:sldMkLst>
          <pc:docMk/>
          <pc:sldMk cId="3402629110" sldId="426"/>
        </pc:sldMkLst>
        <pc:spChg chg="mod">
          <ac:chgData name="ゲスト ユーザー" userId="" providerId="Windows Live" clId="Web-{2E485A7A-1EB9-42CC-979C-B74E81B89DC4}" dt="2021-04-16T02:55:46.150" v="146" actId="20577"/>
          <ac:spMkLst>
            <pc:docMk/>
            <pc:sldMk cId="3402629110" sldId="426"/>
            <ac:spMk id="2" creationId="{DC593FD8-6C71-4B69-A2AA-C8514B2A6CEE}"/>
          </ac:spMkLst>
        </pc:spChg>
        <pc:spChg chg="mod">
          <ac:chgData name="ゲスト ユーザー" userId="" providerId="Windows Live" clId="Web-{2E485A7A-1EB9-42CC-979C-B74E81B89DC4}" dt="2021-04-16T02:57:56.419" v="202" actId="20577"/>
          <ac:spMkLst>
            <pc:docMk/>
            <pc:sldMk cId="3402629110" sldId="426"/>
            <ac:spMk id="207" creationId="{00000000-0000-0000-0000-000000000000}"/>
          </ac:spMkLst>
        </pc:spChg>
        <pc:picChg chg="mod">
          <ac:chgData name="ゲスト ユーザー" userId="" providerId="Windows Live" clId="Web-{2E485A7A-1EB9-42CC-979C-B74E81B89DC4}" dt="2021-04-16T02:54:31.227" v="103" actId="14100"/>
          <ac:picMkLst>
            <pc:docMk/>
            <pc:sldMk cId="3402629110" sldId="426"/>
            <ac:picMk id="8" creationId="{90F54F3B-38E1-46D8-A66D-588E49F3FDFD}"/>
          </ac:picMkLst>
        </pc:picChg>
      </pc:sldChg>
      <pc:sldChg chg="addSp delSp modSp add ord replId">
        <pc:chgData name="ゲスト ユーザー" userId="" providerId="Windows Live" clId="Web-{2E485A7A-1EB9-42CC-979C-B74E81B89DC4}" dt="2021-04-16T04:10:07.108" v="945" actId="14100"/>
        <pc:sldMkLst>
          <pc:docMk/>
          <pc:sldMk cId="2591796811" sldId="427"/>
        </pc:sldMkLst>
        <pc:spChg chg="del mod">
          <ac:chgData name="ゲスト ユーザー" userId="" providerId="Windows Live" clId="Web-{2E485A7A-1EB9-42CC-979C-B74E81B89DC4}" dt="2021-04-16T03:00:12.687" v="269"/>
          <ac:spMkLst>
            <pc:docMk/>
            <pc:sldMk cId="2591796811" sldId="427"/>
            <ac:spMk id="2" creationId="{9F13F36A-BCB4-4E94-A868-264019147033}"/>
          </ac:spMkLst>
        </pc:spChg>
        <pc:spChg chg="mod">
          <ac:chgData name="ゲスト ユーザー" userId="" providerId="Windows Live" clId="Web-{2E485A7A-1EB9-42CC-979C-B74E81B89DC4}" dt="2021-04-16T04:10:02.764" v="944" actId="1076"/>
          <ac:spMkLst>
            <pc:docMk/>
            <pc:sldMk cId="2591796811" sldId="427"/>
            <ac:spMk id="5" creationId="{C61AD5DA-C27E-4714-B83E-41F62F57431C}"/>
          </ac:spMkLst>
        </pc:spChg>
        <pc:spChg chg="add del">
          <ac:chgData name="ゲスト ユーザー" userId="" providerId="Windows Live" clId="Web-{2E485A7A-1EB9-42CC-979C-B74E81B89DC4}" dt="2021-04-16T03:00:19.343" v="271"/>
          <ac:spMkLst>
            <pc:docMk/>
            <pc:sldMk cId="2591796811" sldId="427"/>
            <ac:spMk id="6" creationId="{12D34C88-C417-4919-A6B5-6E0024EF964B}"/>
          </ac:spMkLst>
        </pc:spChg>
        <pc:spChg chg="add mod">
          <ac:chgData name="ゲスト ユーザー" userId="" providerId="Windows Live" clId="Web-{2E485A7A-1EB9-42CC-979C-B74E81B89DC4}" dt="2021-04-16T04:08:03.293" v="870" actId="14100"/>
          <ac:spMkLst>
            <pc:docMk/>
            <pc:sldMk cId="2591796811" sldId="427"/>
            <ac:spMk id="6" creationId="{61248FD5-6875-4980-ADCF-625E56C2C825}"/>
          </ac:spMkLst>
        </pc:spChg>
        <pc:spChg chg="add mod">
          <ac:chgData name="ゲスト ユーザー" userId="" providerId="Windows Live" clId="Web-{2E485A7A-1EB9-42CC-979C-B74E81B89DC4}" dt="2021-04-16T04:10:07.108" v="945" actId="14100"/>
          <ac:spMkLst>
            <pc:docMk/>
            <pc:sldMk cId="2591796811" sldId="427"/>
            <ac:spMk id="9" creationId="{20284321-8DD8-468F-992C-B652146D9064}"/>
          </ac:spMkLst>
        </pc:spChg>
        <pc:picChg chg="add mod">
          <ac:chgData name="ゲスト ユーザー" userId="" providerId="Windows Live" clId="Web-{2E485A7A-1EB9-42CC-979C-B74E81B89DC4}" dt="2021-04-16T04:07:46.855" v="867" actId="14100"/>
          <ac:picMkLst>
            <pc:docMk/>
            <pc:sldMk cId="2591796811" sldId="427"/>
            <ac:picMk id="2" creationId="{A1B6D12C-7FF0-4DD3-A959-B6CF5C5C02F2}"/>
          </ac:picMkLst>
        </pc:picChg>
        <pc:picChg chg="del">
          <ac:chgData name="ゲスト ユーザー" userId="" providerId="Windows Live" clId="Web-{2E485A7A-1EB9-42CC-979C-B74E81B89DC4}" dt="2021-04-16T03:01:34.861" v="345"/>
          <ac:picMkLst>
            <pc:docMk/>
            <pc:sldMk cId="2591796811" sldId="427"/>
            <ac:picMk id="7" creationId="{DE4CCE31-0C99-4398-9513-29272575B77E}"/>
          </ac:picMkLst>
        </pc:picChg>
        <pc:picChg chg="add mod">
          <ac:chgData name="ゲスト ユーザー" userId="" providerId="Windows Live" clId="Web-{2E485A7A-1EB9-42CC-979C-B74E81B89DC4}" dt="2021-04-16T04:08:13.777" v="872" actId="1076"/>
          <ac:picMkLst>
            <pc:docMk/>
            <pc:sldMk cId="2591796811" sldId="427"/>
            <ac:picMk id="8" creationId="{23E2685E-F83C-43A7-A0F5-55895B17C39E}"/>
          </ac:picMkLst>
        </pc:picChg>
      </pc:sldChg>
      <pc:sldChg chg="addSp delSp modSp add replId">
        <pc:chgData name="ゲスト ユーザー" userId="" providerId="Windows Live" clId="Web-{2E485A7A-1EB9-42CC-979C-B74E81B89DC4}" dt="2021-04-16T03:19:37.757" v="563" actId="1076"/>
        <pc:sldMkLst>
          <pc:docMk/>
          <pc:sldMk cId="1222534683" sldId="428"/>
        </pc:sldMkLst>
        <pc:spChg chg="mod">
          <ac:chgData name="ゲスト ユーザー" userId="" providerId="Windows Live" clId="Web-{2E485A7A-1EB9-42CC-979C-B74E81B89DC4}" dt="2021-04-16T03:18:09.427" v="544" actId="20577"/>
          <ac:spMkLst>
            <pc:docMk/>
            <pc:sldMk cId="1222534683" sldId="428"/>
            <ac:spMk id="2" creationId="{9F13F36A-BCB4-4E94-A868-264019147033}"/>
          </ac:spMkLst>
        </pc:spChg>
        <pc:spChg chg="del mod">
          <ac:chgData name="ゲスト ユーザー" userId="" providerId="Windows Live" clId="Web-{2E485A7A-1EB9-42CC-979C-B74E81B89DC4}" dt="2021-04-16T03:18:12.287" v="545"/>
          <ac:spMkLst>
            <pc:docMk/>
            <pc:sldMk cId="1222534683" sldId="428"/>
            <ac:spMk id="5" creationId="{C61AD5DA-C27E-4714-B83E-41F62F57431C}"/>
          </ac:spMkLst>
        </pc:spChg>
        <pc:spChg chg="add mod">
          <ac:chgData name="ゲスト ユーザー" userId="" providerId="Windows Live" clId="Web-{2E485A7A-1EB9-42CC-979C-B74E81B89DC4}" dt="2021-04-16T03:10:26.965" v="504" actId="20577"/>
          <ac:spMkLst>
            <pc:docMk/>
            <pc:sldMk cId="1222534683" sldId="428"/>
            <ac:spMk id="9" creationId="{1097ABF8-530F-4AFE-9BE1-25FAAFC3A47A}"/>
          </ac:spMkLst>
        </pc:spChg>
        <pc:spChg chg="add mod">
          <ac:chgData name="ゲスト ユーザー" userId="" providerId="Windows Live" clId="Web-{2E485A7A-1EB9-42CC-979C-B74E81B89DC4}" dt="2021-04-16T03:19:15.538" v="560"/>
          <ac:spMkLst>
            <pc:docMk/>
            <pc:sldMk cId="1222534683" sldId="428"/>
            <ac:spMk id="11" creationId="{CBD3DBF7-C5CA-4DAD-A4B7-95EC97C7DC80}"/>
          </ac:spMkLst>
        </pc:spChg>
        <pc:spChg chg="mod">
          <ac:chgData name="ゲスト ユーザー" userId="" providerId="Windows Live" clId="Web-{2E485A7A-1EB9-42CC-979C-B74E81B89DC4}" dt="2021-04-16T03:03:06.737" v="374" actId="20577"/>
          <ac:spMkLst>
            <pc:docMk/>
            <pc:sldMk cId="1222534683" sldId="428"/>
            <ac:spMk id="133" creationId="{00000000-0000-0000-0000-000000000000}"/>
          </ac:spMkLst>
        </pc:spChg>
        <pc:picChg chg="mod">
          <ac:chgData name="ゲスト ユーザー" userId="" providerId="Windows Live" clId="Web-{2E485A7A-1EB9-42CC-979C-B74E81B89DC4}" dt="2021-04-16T03:03:43.535" v="396" actId="1076"/>
          <ac:picMkLst>
            <pc:docMk/>
            <pc:sldMk cId="1222534683" sldId="428"/>
            <ac:picMk id="3" creationId="{955BE696-BD78-4203-90AD-86F65FAACF86}"/>
          </ac:picMkLst>
        </pc:picChg>
        <pc:picChg chg="del mod">
          <ac:chgData name="ゲスト ユーザー" userId="" providerId="Windows Live" clId="Web-{2E485A7A-1EB9-42CC-979C-B74E81B89DC4}" dt="2021-04-16T03:18:14.896" v="546"/>
          <ac:picMkLst>
            <pc:docMk/>
            <pc:sldMk cId="1222534683" sldId="428"/>
            <ac:picMk id="4" creationId="{7EF7DA54-4D1E-4F71-8A65-FF65B1145644}"/>
          </ac:picMkLst>
        </pc:picChg>
        <pc:picChg chg="add del mod">
          <ac:chgData name="ゲスト ユーザー" userId="" providerId="Windows Live" clId="Web-{2E485A7A-1EB9-42CC-979C-B74E81B89DC4}" dt="2021-04-16T03:08:08.275" v="457"/>
          <ac:picMkLst>
            <pc:docMk/>
            <pc:sldMk cId="1222534683" sldId="428"/>
            <ac:picMk id="6" creationId="{7A020F46-30AF-4565-885C-C57D193B5642}"/>
          </ac:picMkLst>
        </pc:picChg>
        <pc:picChg chg="del">
          <ac:chgData name="ゲスト ユーザー" userId="" providerId="Windows Live" clId="Web-{2E485A7A-1EB9-42CC-979C-B74E81B89DC4}" dt="2021-04-16T03:07:57.790" v="454"/>
          <ac:picMkLst>
            <pc:docMk/>
            <pc:sldMk cId="1222534683" sldId="428"/>
            <ac:picMk id="7" creationId="{DE4CCE31-0C99-4398-9513-29272575B77E}"/>
          </ac:picMkLst>
        </pc:picChg>
        <pc:picChg chg="add mod">
          <ac:chgData name="ゲスト ユーザー" userId="" providerId="Windows Live" clId="Web-{2E485A7A-1EB9-42CC-979C-B74E81B89DC4}" dt="2021-04-16T03:08:51.229" v="461" actId="14100"/>
          <ac:picMkLst>
            <pc:docMk/>
            <pc:sldMk cId="1222534683" sldId="428"/>
            <ac:picMk id="8" creationId="{15E02526-00D2-4629-9714-81951D753F3D}"/>
          </ac:picMkLst>
        </pc:picChg>
        <pc:picChg chg="add mod">
          <ac:chgData name="ゲスト ユーザー" userId="" providerId="Windows Live" clId="Web-{2E485A7A-1EB9-42CC-979C-B74E81B89DC4}" dt="2021-04-16T03:19:37.757" v="563" actId="1076"/>
          <ac:picMkLst>
            <pc:docMk/>
            <pc:sldMk cId="1222534683" sldId="428"/>
            <ac:picMk id="12" creationId="{2814698A-C227-4BCA-8287-ABB62B07A204}"/>
          </ac:picMkLst>
        </pc:picChg>
        <pc:cxnChg chg="add mod">
          <ac:chgData name="ゲスト ユーザー" userId="" providerId="Windows Live" clId="Web-{2E485A7A-1EB9-42CC-979C-B74E81B89DC4}" dt="2021-04-16T03:10:48.903" v="507" actId="14100"/>
          <ac:cxnSpMkLst>
            <pc:docMk/>
            <pc:sldMk cId="1222534683" sldId="428"/>
            <ac:cxnSpMk id="10" creationId="{A13FD3FE-E7A6-4D1A-AE18-6E9901293A6F}"/>
          </ac:cxnSpMkLst>
        </pc:cxnChg>
      </pc:sldChg>
      <pc:sldChg chg="addSp delSp modSp add replId">
        <pc:chgData name="ゲスト ユーザー" userId="" providerId="Windows Live" clId="Web-{2E485A7A-1EB9-42CC-979C-B74E81B89DC4}" dt="2021-04-16T03:23:21.902" v="697" actId="20577"/>
        <pc:sldMkLst>
          <pc:docMk/>
          <pc:sldMk cId="1254437535" sldId="429"/>
        </pc:sldMkLst>
        <pc:spChg chg="mod">
          <ac:chgData name="ゲスト ユーザー" userId="" providerId="Windows Live" clId="Web-{2E485A7A-1EB9-42CC-979C-B74E81B89DC4}" dt="2021-04-16T03:23:21.855" v="696" actId="20577"/>
          <ac:spMkLst>
            <pc:docMk/>
            <pc:sldMk cId="1254437535" sldId="429"/>
            <ac:spMk id="2" creationId="{9F13F36A-BCB4-4E94-A868-264019147033}"/>
          </ac:spMkLst>
        </pc:spChg>
        <pc:spChg chg="mod">
          <ac:chgData name="ゲスト ユーザー" userId="" providerId="Windows Live" clId="Web-{2E485A7A-1EB9-42CC-979C-B74E81B89DC4}" dt="2021-04-16T03:20:27.508" v="596" actId="20577"/>
          <ac:spMkLst>
            <pc:docMk/>
            <pc:sldMk cId="1254437535" sldId="429"/>
            <ac:spMk id="5" creationId="{C61AD5DA-C27E-4714-B83E-41F62F57431C}"/>
          </ac:spMkLst>
        </pc:spChg>
        <pc:spChg chg="del">
          <ac:chgData name="ゲスト ユーザー" userId="" providerId="Windows Live" clId="Web-{2E485A7A-1EB9-42CC-979C-B74E81B89DC4}" dt="2021-04-16T03:17:38.942" v="529"/>
          <ac:spMkLst>
            <pc:docMk/>
            <pc:sldMk cId="1254437535" sldId="429"/>
            <ac:spMk id="9" creationId="{1097ABF8-530F-4AFE-9BE1-25FAAFC3A47A}"/>
          </ac:spMkLst>
        </pc:spChg>
        <pc:spChg chg="mod">
          <ac:chgData name="ゲスト ユーザー" userId="" providerId="Windows Live" clId="Web-{2E485A7A-1EB9-42CC-979C-B74E81B89DC4}" dt="2021-04-16T03:23:21.902" v="697" actId="20577"/>
          <ac:spMkLst>
            <pc:docMk/>
            <pc:sldMk cId="1254437535" sldId="429"/>
            <ac:spMk id="133" creationId="{00000000-0000-0000-0000-000000000000}"/>
          </ac:spMkLst>
        </pc:spChg>
        <pc:picChg chg="mod">
          <ac:chgData name="ゲスト ユーザー" userId="" providerId="Windows Live" clId="Web-{2E485A7A-1EB9-42CC-979C-B74E81B89DC4}" dt="2021-04-16T03:19:55.257" v="565" actId="1076"/>
          <ac:picMkLst>
            <pc:docMk/>
            <pc:sldMk cId="1254437535" sldId="429"/>
            <ac:picMk id="3" creationId="{955BE696-BD78-4203-90AD-86F65FAACF86}"/>
          </ac:picMkLst>
        </pc:picChg>
        <pc:picChg chg="mod">
          <ac:chgData name="ゲスト ユーザー" userId="" providerId="Windows Live" clId="Web-{2E485A7A-1EB9-42CC-979C-B74E81B89DC4}" dt="2021-04-16T03:20:00.976" v="568" actId="1076"/>
          <ac:picMkLst>
            <pc:docMk/>
            <pc:sldMk cId="1254437535" sldId="429"/>
            <ac:picMk id="4" creationId="{7EF7DA54-4D1E-4F71-8A65-FF65B1145644}"/>
          </ac:picMkLst>
        </pc:picChg>
        <pc:picChg chg="add mod">
          <ac:chgData name="ゲスト ユーザー" userId="" providerId="Windows Live" clId="Web-{2E485A7A-1EB9-42CC-979C-B74E81B89DC4}" dt="2021-04-16T03:20:11.320" v="571" actId="14100"/>
          <ac:picMkLst>
            <pc:docMk/>
            <pc:sldMk cId="1254437535" sldId="429"/>
            <ac:picMk id="6" creationId="{EB8CA030-4DD6-426E-BCBF-B6CB09946458}"/>
          </ac:picMkLst>
        </pc:picChg>
        <pc:picChg chg="del">
          <ac:chgData name="ゲスト ユーザー" userId="" providerId="Windows Live" clId="Web-{2E485A7A-1EB9-42CC-979C-B74E81B89DC4}" dt="2021-04-16T03:17:26.770" v="525"/>
          <ac:picMkLst>
            <pc:docMk/>
            <pc:sldMk cId="1254437535" sldId="429"/>
            <ac:picMk id="8" creationId="{15E02526-00D2-4629-9714-81951D753F3D}"/>
          </ac:picMkLst>
        </pc:picChg>
        <pc:cxnChg chg="del">
          <ac:chgData name="ゲスト ユーザー" userId="" providerId="Windows Live" clId="Web-{2E485A7A-1EB9-42CC-979C-B74E81B89DC4}" dt="2021-04-16T03:20:07.383" v="570"/>
          <ac:cxnSpMkLst>
            <pc:docMk/>
            <pc:sldMk cId="1254437535" sldId="429"/>
            <ac:cxnSpMk id="10" creationId="{A13FD3FE-E7A6-4D1A-AE18-6E9901293A6F}"/>
          </ac:cxnSpMkLst>
        </pc:cxnChg>
      </pc:sldChg>
      <pc:sldChg chg="add del replId">
        <pc:chgData name="ゲスト ユーザー" userId="" providerId="Windows Live" clId="Web-{2E485A7A-1EB9-42CC-979C-B74E81B89DC4}" dt="2021-04-16T04:00:48.426" v="711"/>
        <pc:sldMkLst>
          <pc:docMk/>
          <pc:sldMk cId="2294080990" sldId="430"/>
        </pc:sldMkLst>
      </pc:sldChg>
      <pc:sldChg chg="addSp modSp add replId">
        <pc:chgData name="ゲスト ユーザー" userId="" providerId="Windows Live" clId="Web-{2E485A7A-1EB9-42CC-979C-B74E81B89DC4}" dt="2021-04-16T04:10:46.390" v="960" actId="20577"/>
        <pc:sldMkLst>
          <pc:docMk/>
          <pc:sldMk cId="4286393861" sldId="430"/>
        </pc:sldMkLst>
        <pc:spChg chg="mod">
          <ac:chgData name="ゲスト ユーザー" userId="" providerId="Windows Live" clId="Web-{2E485A7A-1EB9-42CC-979C-B74E81B89DC4}" dt="2021-04-16T04:05:14.727" v="853" actId="14100"/>
          <ac:spMkLst>
            <pc:docMk/>
            <pc:sldMk cId="4286393861" sldId="430"/>
            <ac:spMk id="2" creationId="{DC593FD8-6C71-4B69-A2AA-C8514B2A6CEE}"/>
          </ac:spMkLst>
        </pc:spChg>
        <pc:spChg chg="add mod">
          <ac:chgData name="ゲスト ユーザー" userId="" providerId="Windows Live" clId="Web-{2E485A7A-1EB9-42CC-979C-B74E81B89DC4}" dt="2021-04-16T04:05:41.853" v="856" actId="1076"/>
          <ac:spMkLst>
            <pc:docMk/>
            <pc:sldMk cId="4286393861" sldId="430"/>
            <ac:spMk id="3" creationId="{62025A2D-04C4-4AB9-97F3-8267D98EFE2D}"/>
          </ac:spMkLst>
        </pc:spChg>
        <pc:spChg chg="mod">
          <ac:chgData name="ゲスト ユーザー" userId="" providerId="Windows Live" clId="Web-{2E485A7A-1EB9-42CC-979C-B74E81B89DC4}" dt="2021-04-16T04:10:46.390" v="960" actId="20577"/>
          <ac:spMkLst>
            <pc:docMk/>
            <pc:sldMk cId="4286393861" sldId="430"/>
            <ac:spMk id="4" creationId="{419B4A73-3B11-421D-B507-1F70C6120342}"/>
          </ac:spMkLst>
        </pc:spChg>
        <pc:picChg chg="mod">
          <ac:chgData name="ゲスト ユーザー" userId="" providerId="Windows Live" clId="Web-{2E485A7A-1EB9-42CC-979C-B74E81B89DC4}" dt="2021-04-16T04:04:36.711" v="817" actId="14100"/>
          <ac:picMkLst>
            <pc:docMk/>
            <pc:sldMk cId="4286393861" sldId="430"/>
            <ac:picMk id="5" creationId="{BE595E6B-05E3-4E16-ABAF-5E23D885AE6F}"/>
          </ac:picMkLst>
        </pc:picChg>
        <pc:picChg chg="add mod">
          <ac:chgData name="ゲスト ユーザー" userId="" providerId="Windows Live" clId="Web-{2E485A7A-1EB9-42CC-979C-B74E81B89DC4}" dt="2021-04-16T04:05:55.775" v="858" actId="1076"/>
          <ac:picMkLst>
            <pc:docMk/>
            <pc:sldMk cId="4286393861" sldId="430"/>
            <ac:picMk id="7" creationId="{465E3C32-0DD8-4E81-B86E-7DC488C80879}"/>
          </ac:picMkLst>
        </pc:picChg>
        <pc:picChg chg="mod">
          <ac:chgData name="ゲスト ユーザー" userId="" providerId="Windows Live" clId="Web-{2E485A7A-1EB9-42CC-979C-B74E81B89DC4}" dt="2021-04-16T04:04:42.102" v="818" actId="1076"/>
          <ac:picMkLst>
            <pc:docMk/>
            <pc:sldMk cId="4286393861" sldId="430"/>
            <ac:picMk id="206" creationId="{00000000-0000-0000-0000-000000000000}"/>
          </ac:picMkLst>
        </pc:picChg>
      </pc:sldChg>
      <pc:sldChg chg="addSp delSp modSp add replId">
        <pc:chgData name="ゲスト ユーザー" userId="" providerId="Windows Live" clId="Web-{2E485A7A-1EB9-42CC-979C-B74E81B89DC4}" dt="2021-04-16T05:09:26.134" v="1564" actId="20577"/>
        <pc:sldMkLst>
          <pc:docMk/>
          <pc:sldMk cId="2056663998" sldId="431"/>
        </pc:sldMkLst>
        <pc:spChg chg="mod">
          <ac:chgData name="ゲスト ユーザー" userId="" providerId="Windows Live" clId="Web-{2E485A7A-1EB9-42CC-979C-B74E81B89DC4}" dt="2021-04-16T05:08:31.305" v="1551" actId="20577"/>
          <ac:spMkLst>
            <pc:docMk/>
            <pc:sldMk cId="2056663998" sldId="431"/>
            <ac:spMk id="2" creationId="{DC593FD8-6C71-4B69-A2AA-C8514B2A6CEE}"/>
          </ac:spMkLst>
        </pc:spChg>
        <pc:spChg chg="add mod">
          <ac:chgData name="ゲスト ユーザー" userId="" providerId="Windows Live" clId="Web-{2E485A7A-1EB9-42CC-979C-B74E81B89DC4}" dt="2021-04-16T05:09:26.134" v="1564" actId="20577"/>
          <ac:spMkLst>
            <pc:docMk/>
            <pc:sldMk cId="2056663998" sldId="431"/>
            <ac:spMk id="3" creationId="{3DCAD4D3-676A-4383-AA15-7039EBA21805}"/>
          </ac:spMkLst>
        </pc:spChg>
        <pc:spChg chg="del">
          <ac:chgData name="ゲスト ユーザー" userId="" providerId="Windows Live" clId="Web-{2E485A7A-1EB9-42CC-979C-B74E81B89DC4}" dt="2021-04-16T04:12:23.610" v="963"/>
          <ac:spMkLst>
            <pc:docMk/>
            <pc:sldMk cId="2056663998" sldId="431"/>
            <ac:spMk id="3" creationId="{62025A2D-04C4-4AB9-97F3-8267D98EFE2D}"/>
          </ac:spMkLst>
        </pc:spChg>
        <pc:picChg chg="del">
          <ac:chgData name="ゲスト ユーザー" userId="" providerId="Windows Live" clId="Web-{2E485A7A-1EB9-42CC-979C-B74E81B89DC4}" dt="2021-04-16T04:12:21.172" v="962"/>
          <ac:picMkLst>
            <pc:docMk/>
            <pc:sldMk cId="2056663998" sldId="431"/>
            <ac:picMk id="5" creationId="{BE595E6B-05E3-4E16-ABAF-5E23D885AE6F}"/>
          </ac:picMkLst>
        </pc:picChg>
        <pc:picChg chg="add mod">
          <ac:chgData name="ゲスト ユーザー" userId="" providerId="Windows Live" clId="Web-{2E485A7A-1EB9-42CC-979C-B74E81B89DC4}" dt="2021-04-16T04:12:43.595" v="972" actId="1076"/>
          <ac:picMkLst>
            <pc:docMk/>
            <pc:sldMk cId="2056663998" sldId="431"/>
            <ac:picMk id="6" creationId="{B4BCD6EE-43AF-421B-A9E7-D4640AB00F94}"/>
          </ac:picMkLst>
        </pc:picChg>
        <pc:picChg chg="del">
          <ac:chgData name="ゲスト ユーザー" userId="" providerId="Windows Live" clId="Web-{2E485A7A-1EB9-42CC-979C-B74E81B89DC4}" dt="2021-04-16T04:12:25.766" v="964"/>
          <ac:picMkLst>
            <pc:docMk/>
            <pc:sldMk cId="2056663998" sldId="431"/>
            <ac:picMk id="7" creationId="{465E3C32-0DD8-4E81-B86E-7DC488C80879}"/>
          </ac:picMkLst>
        </pc:picChg>
      </pc:sldChg>
      <pc:sldChg chg="modSp add replId">
        <pc:chgData name="ゲスト ユーザー" userId="" providerId="Windows Live" clId="Web-{2E485A7A-1EB9-42CC-979C-B74E81B89DC4}" dt="2021-04-16T04:18:07.225" v="1078" actId="20577"/>
        <pc:sldMkLst>
          <pc:docMk/>
          <pc:sldMk cId="427672987" sldId="432"/>
        </pc:sldMkLst>
        <pc:spChg chg="mod">
          <ac:chgData name="ゲスト ユーザー" userId="" providerId="Windows Live" clId="Web-{2E485A7A-1EB9-42CC-979C-B74E81B89DC4}" dt="2021-04-16T04:18:07.225" v="1078" actId="20577"/>
          <ac:spMkLst>
            <pc:docMk/>
            <pc:sldMk cId="427672987" sldId="432"/>
            <ac:spMk id="2" creationId="{DC593FD8-6C71-4B69-A2AA-C8514B2A6CEE}"/>
          </ac:spMkLst>
        </pc:spChg>
        <pc:spChg chg="mod">
          <ac:chgData name="ゲスト ユーザー" userId="" providerId="Windows Live" clId="Web-{2E485A7A-1EB9-42CC-979C-B74E81B89DC4}" dt="2021-04-16T04:17:03.802" v="1006" actId="20577"/>
          <ac:spMkLst>
            <pc:docMk/>
            <pc:sldMk cId="427672987" sldId="432"/>
            <ac:spMk id="4" creationId="{419B4A73-3B11-421D-B507-1F70C6120342}"/>
          </ac:spMkLst>
        </pc:spChg>
      </pc:sldChg>
      <pc:sldChg chg="addSp delSp modSp add replId">
        <pc:chgData name="ゲスト ユーザー" userId="" providerId="Windows Live" clId="Web-{2E485A7A-1EB9-42CC-979C-B74E81B89DC4}" dt="2021-04-16T04:29:55.363" v="1246" actId="20577"/>
        <pc:sldMkLst>
          <pc:docMk/>
          <pc:sldMk cId="1023085363" sldId="433"/>
        </pc:sldMkLst>
        <pc:spChg chg="mod">
          <ac:chgData name="ゲスト ユーザー" userId="" providerId="Windows Live" clId="Web-{2E485A7A-1EB9-42CC-979C-B74E81B89DC4}" dt="2021-04-16T04:29:55.363" v="1246" actId="20577"/>
          <ac:spMkLst>
            <pc:docMk/>
            <pc:sldMk cId="1023085363" sldId="433"/>
            <ac:spMk id="2" creationId="{DC593FD8-6C71-4B69-A2AA-C8514B2A6CEE}"/>
          </ac:spMkLst>
        </pc:spChg>
        <pc:spChg chg="mod">
          <ac:chgData name="ゲスト ユーザー" userId="" providerId="Windows Live" clId="Web-{2E485A7A-1EB9-42CC-979C-B74E81B89DC4}" dt="2021-04-16T04:21:06.682" v="1100" actId="20577"/>
          <ac:spMkLst>
            <pc:docMk/>
            <pc:sldMk cId="1023085363" sldId="433"/>
            <ac:spMk id="4" creationId="{419B4A73-3B11-421D-B507-1F70C6120342}"/>
          </ac:spMkLst>
        </pc:spChg>
        <pc:spChg chg="add mod">
          <ac:chgData name="ゲスト ユーザー" userId="" providerId="Windows Live" clId="Web-{2E485A7A-1EB9-42CC-979C-B74E81B89DC4}" dt="2021-04-16T04:28:42.440" v="1242" actId="20577"/>
          <ac:spMkLst>
            <pc:docMk/>
            <pc:sldMk cId="1023085363" sldId="433"/>
            <ac:spMk id="8" creationId="{31C0ABF1-D6B4-4D17-8DFF-4D144E3AA868}"/>
          </ac:spMkLst>
        </pc:spChg>
        <pc:picChg chg="add del mod">
          <ac:chgData name="ゲスト ユーザー" userId="" providerId="Windows Live" clId="Web-{2E485A7A-1EB9-42CC-979C-B74E81B89DC4}" dt="2021-04-16T04:18:48.257" v="1082"/>
          <ac:picMkLst>
            <pc:docMk/>
            <pc:sldMk cId="1023085363" sldId="433"/>
            <ac:picMk id="3" creationId="{0CA72E27-BCB9-4454-9350-7F0BA3C9E9F3}"/>
          </ac:picMkLst>
        </pc:picChg>
        <pc:picChg chg="add del mod">
          <ac:chgData name="ゲスト ユーザー" userId="" providerId="Windows Live" clId="Web-{2E485A7A-1EB9-42CC-979C-B74E81B89DC4}" dt="2021-04-16T04:19:15.914" v="1085"/>
          <ac:picMkLst>
            <pc:docMk/>
            <pc:sldMk cId="1023085363" sldId="433"/>
            <ac:picMk id="5" creationId="{E19C078B-9D00-4843-90D3-ECE78083BA82}"/>
          </ac:picMkLst>
        </pc:picChg>
        <pc:picChg chg="del">
          <ac:chgData name="ゲスト ユーザー" userId="" providerId="Windows Live" clId="Web-{2E485A7A-1EB9-42CC-979C-B74E81B89DC4}" dt="2021-04-16T04:18:45.679" v="1080"/>
          <ac:picMkLst>
            <pc:docMk/>
            <pc:sldMk cId="1023085363" sldId="433"/>
            <ac:picMk id="6" creationId="{B4BCD6EE-43AF-421B-A9E7-D4640AB00F94}"/>
          </ac:picMkLst>
        </pc:picChg>
        <pc:picChg chg="add mod">
          <ac:chgData name="ゲスト ユーザー" userId="" providerId="Windows Live" clId="Web-{2E485A7A-1EB9-42CC-979C-B74E81B89DC4}" dt="2021-04-16T04:21:12.900" v="1101" actId="14100"/>
          <ac:picMkLst>
            <pc:docMk/>
            <pc:sldMk cId="1023085363" sldId="433"/>
            <ac:picMk id="7" creationId="{1A62C95E-C98B-4CF0-B873-B18B95FC7B87}"/>
          </ac:picMkLst>
        </pc:picChg>
      </pc:sldChg>
      <pc:sldChg chg="addSp delSp modSp add replId">
        <pc:chgData name="ゲスト ユーザー" userId="" providerId="Windows Live" clId="Web-{2E485A7A-1EB9-42CC-979C-B74E81B89DC4}" dt="2021-04-16T04:45:03.662" v="1316" actId="20577"/>
        <pc:sldMkLst>
          <pc:docMk/>
          <pc:sldMk cId="4068677309" sldId="434"/>
        </pc:sldMkLst>
        <pc:spChg chg="mod">
          <ac:chgData name="ゲスト ユーザー" userId="" providerId="Windows Live" clId="Web-{2E485A7A-1EB9-42CC-979C-B74E81B89DC4}" dt="2021-04-16T04:45:03.662" v="1316" actId="20577"/>
          <ac:spMkLst>
            <pc:docMk/>
            <pc:sldMk cId="4068677309" sldId="434"/>
            <ac:spMk id="2" creationId="{DC593FD8-6C71-4B69-A2AA-C8514B2A6CEE}"/>
          </ac:spMkLst>
        </pc:spChg>
        <pc:spChg chg="mod">
          <ac:chgData name="ゲスト ユーザー" userId="" providerId="Windows Live" clId="Web-{2E485A7A-1EB9-42CC-979C-B74E81B89DC4}" dt="2021-04-16T04:22:21.636" v="1158" actId="20577"/>
          <ac:spMkLst>
            <pc:docMk/>
            <pc:sldMk cId="4068677309" sldId="434"/>
            <ac:spMk id="4" creationId="{419B4A73-3B11-421D-B507-1F70C6120342}"/>
          </ac:spMkLst>
        </pc:spChg>
        <pc:picChg chg="add mod">
          <ac:chgData name="ゲスト ユーザー" userId="" providerId="Windows Live" clId="Web-{2E485A7A-1EB9-42CC-979C-B74E81B89DC4}" dt="2021-04-16T04:25:55.812" v="1168" actId="14100"/>
          <ac:picMkLst>
            <pc:docMk/>
            <pc:sldMk cId="4068677309" sldId="434"/>
            <ac:picMk id="3" creationId="{2487A0C4-9ABA-4B4A-B024-AD3D6AD04A0E}"/>
          </ac:picMkLst>
        </pc:picChg>
        <pc:picChg chg="del">
          <ac:chgData name="ゲスト ユーザー" userId="" providerId="Windows Live" clId="Web-{2E485A7A-1EB9-42CC-979C-B74E81B89DC4}" dt="2021-04-16T04:23:56.872" v="1164"/>
          <ac:picMkLst>
            <pc:docMk/>
            <pc:sldMk cId="4068677309" sldId="434"/>
            <ac:picMk id="7" creationId="{1A62C95E-C98B-4CF0-B873-B18B95FC7B87}"/>
          </ac:picMkLst>
        </pc:picChg>
      </pc:sldChg>
      <pc:sldChg chg="addSp delSp modSp add replId">
        <pc:chgData name="ゲスト ユーザー" userId="" providerId="Windows Live" clId="Web-{2E485A7A-1EB9-42CC-979C-B74E81B89DC4}" dt="2021-04-16T05:14:42.891" v="1698" actId="14100"/>
        <pc:sldMkLst>
          <pc:docMk/>
          <pc:sldMk cId="1190961722" sldId="435"/>
        </pc:sldMkLst>
        <pc:spChg chg="mod">
          <ac:chgData name="ゲスト ユーザー" userId="" providerId="Windows Live" clId="Web-{2E485A7A-1EB9-42CC-979C-B74E81B89DC4}" dt="2021-04-16T05:14:42.891" v="1698" actId="14100"/>
          <ac:spMkLst>
            <pc:docMk/>
            <pc:sldMk cId="1190961722" sldId="435"/>
            <ac:spMk id="2" creationId="{DC593FD8-6C71-4B69-A2AA-C8514B2A6CEE}"/>
          </ac:spMkLst>
        </pc:spChg>
        <pc:spChg chg="mod">
          <ac:chgData name="ゲスト ユーザー" userId="" providerId="Windows Live" clId="Web-{2E485A7A-1EB9-42CC-979C-B74E81B89DC4}" dt="2021-04-16T04:26:09.921" v="1181" actId="20577"/>
          <ac:spMkLst>
            <pc:docMk/>
            <pc:sldMk cId="1190961722" sldId="435"/>
            <ac:spMk id="4" creationId="{419B4A73-3B11-421D-B507-1F70C6120342}"/>
          </ac:spMkLst>
        </pc:spChg>
        <pc:picChg chg="del">
          <ac:chgData name="ゲスト ユーザー" userId="" providerId="Windows Live" clId="Web-{2E485A7A-1EB9-42CC-979C-B74E81B89DC4}" dt="2021-04-16T04:33:00.069" v="1263"/>
          <ac:picMkLst>
            <pc:docMk/>
            <pc:sldMk cId="1190961722" sldId="435"/>
            <ac:picMk id="3" creationId="{2487A0C4-9ABA-4B4A-B024-AD3D6AD04A0E}"/>
          </ac:picMkLst>
        </pc:picChg>
        <pc:picChg chg="add mod">
          <ac:chgData name="ゲスト ユーザー" userId="" providerId="Windows Live" clId="Web-{2E485A7A-1EB9-42CC-979C-B74E81B89DC4}" dt="2021-04-16T04:33:09.866" v="1267" actId="14100"/>
          <ac:picMkLst>
            <pc:docMk/>
            <pc:sldMk cId="1190961722" sldId="435"/>
            <ac:picMk id="5" creationId="{E3B144C4-496F-473F-BE0C-CC40CEE233B8}"/>
          </ac:picMkLst>
        </pc:picChg>
      </pc:sldChg>
      <pc:sldChg chg="addSp delSp modSp add replId">
        <pc:chgData name="ゲスト ユーザー" userId="" providerId="Windows Live" clId="Web-{2E485A7A-1EB9-42CC-979C-B74E81B89DC4}" dt="2021-04-16T05:24:33.186" v="1790"/>
        <pc:sldMkLst>
          <pc:docMk/>
          <pc:sldMk cId="950318784" sldId="436"/>
        </pc:sldMkLst>
        <pc:spChg chg="mod">
          <ac:chgData name="ゲスト ユーザー" userId="" providerId="Windows Live" clId="Web-{2E485A7A-1EB9-42CC-979C-B74E81B89DC4}" dt="2021-04-16T05:19:44.320" v="1702" actId="20577"/>
          <ac:spMkLst>
            <pc:docMk/>
            <pc:sldMk cId="950318784" sldId="436"/>
            <ac:spMk id="2" creationId="{DC593FD8-6C71-4B69-A2AA-C8514B2A6CEE}"/>
          </ac:spMkLst>
        </pc:spChg>
        <pc:spChg chg="add del mod">
          <ac:chgData name="ゲスト ユーザー" userId="" providerId="Windows Live" clId="Web-{2E485A7A-1EB9-42CC-979C-B74E81B89DC4}" dt="2021-04-16T05:24:33.186" v="1790"/>
          <ac:spMkLst>
            <pc:docMk/>
            <pc:sldMk cId="950318784" sldId="436"/>
            <ac:spMk id="3" creationId="{4B79A202-6862-4373-91FE-8B77AC561209}"/>
          </ac:spMkLst>
        </pc:spChg>
        <pc:spChg chg="mod">
          <ac:chgData name="ゲスト ユーザー" userId="" providerId="Windows Live" clId="Web-{2E485A7A-1EB9-42CC-979C-B74E81B89DC4}" dt="2021-04-16T05:12:43.201" v="1615" actId="20577"/>
          <ac:spMkLst>
            <pc:docMk/>
            <pc:sldMk cId="950318784" sldId="436"/>
            <ac:spMk id="4" creationId="{419B4A73-3B11-421D-B507-1F70C6120342}"/>
          </ac:spMkLst>
        </pc:spChg>
        <pc:picChg chg="add del mod">
          <ac:chgData name="ゲスト ユーザー" userId="" providerId="Windows Live" clId="Web-{2E485A7A-1EB9-42CC-979C-B74E81B89DC4}" dt="2021-04-16T04:43:46.971" v="1306"/>
          <ac:picMkLst>
            <pc:docMk/>
            <pc:sldMk cId="950318784" sldId="436"/>
            <ac:picMk id="3" creationId="{5CF79A30-5E47-4B37-8D64-3144404A2DA9}"/>
          </ac:picMkLst>
        </pc:picChg>
        <pc:picChg chg="del">
          <ac:chgData name="ゲスト ユーザー" userId="" providerId="Windows Live" clId="Web-{2E485A7A-1EB9-42CC-979C-B74E81B89DC4}" dt="2021-04-16T04:42:27.110" v="1300"/>
          <ac:picMkLst>
            <pc:docMk/>
            <pc:sldMk cId="950318784" sldId="436"/>
            <ac:picMk id="5" creationId="{E3B144C4-496F-473F-BE0C-CC40CEE233B8}"/>
          </ac:picMkLst>
        </pc:picChg>
        <pc:picChg chg="add mod">
          <ac:chgData name="ゲスト ユーザー" userId="" providerId="Windows Live" clId="Web-{2E485A7A-1EB9-42CC-979C-B74E81B89DC4}" dt="2021-04-16T04:44:01.674" v="1309" actId="1076"/>
          <ac:picMkLst>
            <pc:docMk/>
            <pc:sldMk cId="950318784" sldId="436"/>
            <ac:picMk id="6" creationId="{0541BFFD-F610-4BF3-AD97-4C8FF0225F0D}"/>
          </ac:picMkLst>
        </pc:picChg>
      </pc:sldChg>
      <pc:sldChg chg="addSp delSp modSp add del replId">
        <pc:chgData name="ゲスト ユーザー" userId="" providerId="Windows Live" clId="Web-{2E485A7A-1EB9-42CC-979C-B74E81B89DC4}" dt="2021-04-16T04:56:51.180" v="1444"/>
        <pc:sldMkLst>
          <pc:docMk/>
          <pc:sldMk cId="51440869" sldId="437"/>
        </pc:sldMkLst>
        <pc:spChg chg="mod">
          <ac:chgData name="ゲスト ユーザー" userId="" providerId="Windows Live" clId="Web-{2E485A7A-1EB9-42CC-979C-B74E81B89DC4}" dt="2021-04-16T04:50:35.681" v="1368" actId="20577"/>
          <ac:spMkLst>
            <pc:docMk/>
            <pc:sldMk cId="51440869" sldId="437"/>
            <ac:spMk id="2" creationId="{DC593FD8-6C71-4B69-A2AA-C8514B2A6CEE}"/>
          </ac:spMkLst>
        </pc:spChg>
        <pc:spChg chg="mod">
          <ac:chgData name="ゲスト ユーザー" userId="" providerId="Windows Live" clId="Web-{2E485A7A-1EB9-42CC-979C-B74E81B89DC4}" dt="2021-04-16T04:45:39.926" v="1322" actId="20577"/>
          <ac:spMkLst>
            <pc:docMk/>
            <pc:sldMk cId="51440869" sldId="437"/>
            <ac:spMk id="4" creationId="{419B4A73-3B11-421D-B507-1F70C6120342}"/>
          </ac:spMkLst>
        </pc:spChg>
        <pc:picChg chg="add del mod">
          <ac:chgData name="ゲスト ユーザー" userId="" providerId="Windows Live" clId="Web-{2E485A7A-1EB9-42CC-979C-B74E81B89DC4}" dt="2021-04-16T04:51:15.041" v="1370"/>
          <ac:picMkLst>
            <pc:docMk/>
            <pc:sldMk cId="51440869" sldId="437"/>
            <ac:picMk id="3" creationId="{2F7E68C1-4BA4-48E7-B9DF-00F4457CCF5E}"/>
          </ac:picMkLst>
        </pc:picChg>
        <pc:picChg chg="add mod">
          <ac:chgData name="ゲスト ユーザー" userId="" providerId="Windows Live" clId="Web-{2E485A7A-1EB9-42CC-979C-B74E81B89DC4}" dt="2021-04-16T04:52:06.720" v="1374" actId="14100"/>
          <ac:picMkLst>
            <pc:docMk/>
            <pc:sldMk cId="51440869" sldId="437"/>
            <ac:picMk id="3" creationId="{889567EF-D18E-4D79-B262-FCAA315843EA}"/>
          </ac:picMkLst>
        </pc:picChg>
        <pc:picChg chg="add del mod">
          <ac:chgData name="ゲスト ユーザー" userId="" providerId="Windows Live" clId="Web-{2E485A7A-1EB9-42CC-979C-B74E81B89DC4}" dt="2021-04-16T04:52:46.971" v="1376"/>
          <ac:picMkLst>
            <pc:docMk/>
            <pc:sldMk cId="51440869" sldId="437"/>
            <ac:picMk id="5" creationId="{B200BF34-D4D9-4D62-AC05-DEAADD9B81FB}"/>
          </ac:picMkLst>
        </pc:picChg>
        <pc:picChg chg="del">
          <ac:chgData name="ゲスト ユーザー" userId="" providerId="Windows Live" clId="Web-{2E485A7A-1EB9-42CC-979C-B74E81B89DC4}" dt="2021-04-16T04:49:38.930" v="1343"/>
          <ac:picMkLst>
            <pc:docMk/>
            <pc:sldMk cId="51440869" sldId="437"/>
            <ac:picMk id="5" creationId="{E3B144C4-496F-473F-BE0C-CC40CEE233B8}"/>
          </ac:picMkLst>
        </pc:picChg>
      </pc:sldChg>
      <pc:sldChg chg="addSp modSp add replId">
        <pc:chgData name="ゲスト ユーザー" userId="" providerId="Windows Live" clId="Web-{2E485A7A-1EB9-42CC-979C-B74E81B89DC4}" dt="2021-04-16T04:54:18.723" v="1427" actId="20577"/>
        <pc:sldMkLst>
          <pc:docMk/>
          <pc:sldMk cId="1179455921" sldId="438"/>
        </pc:sldMkLst>
        <pc:spChg chg="mod">
          <ac:chgData name="ゲスト ユーザー" userId="" providerId="Windows Live" clId="Web-{2E485A7A-1EB9-42CC-979C-B74E81B89DC4}" dt="2021-04-16T04:54:18.723" v="1427" actId="20577"/>
          <ac:spMkLst>
            <pc:docMk/>
            <pc:sldMk cId="1179455921" sldId="438"/>
            <ac:spMk id="2" creationId="{DC593FD8-6C71-4B69-A2AA-C8514B2A6CEE}"/>
          </ac:spMkLst>
        </pc:spChg>
        <pc:spChg chg="add mod">
          <ac:chgData name="ゲスト ユーザー" userId="" providerId="Windows Live" clId="Web-{2E485A7A-1EB9-42CC-979C-B74E81B89DC4}" dt="2021-04-16T04:53:06.300" v="1379" actId="14100"/>
          <ac:spMkLst>
            <pc:docMk/>
            <pc:sldMk cId="1179455921" sldId="438"/>
            <ac:spMk id="5" creationId="{5B1A23C1-194D-4248-9361-40831B33CCC8}"/>
          </ac:spMkLst>
        </pc:spChg>
      </pc:sldChg>
      <pc:sldChg chg="addSp delSp modSp add replId">
        <pc:chgData name="ゲスト ユーザー" userId="" providerId="Windows Live" clId="Web-{2E485A7A-1EB9-42CC-979C-B74E81B89DC4}" dt="2021-04-16T05:28:28.129" v="1857" actId="20577"/>
        <pc:sldMkLst>
          <pc:docMk/>
          <pc:sldMk cId="1370229172" sldId="439"/>
        </pc:sldMkLst>
        <pc:spChg chg="mod">
          <ac:chgData name="ゲスト ユーザー" userId="" providerId="Windows Live" clId="Web-{2E485A7A-1EB9-42CC-979C-B74E81B89DC4}" dt="2021-04-16T05:11:59.981" v="1599" actId="20577"/>
          <ac:spMkLst>
            <pc:docMk/>
            <pc:sldMk cId="1370229172" sldId="439"/>
            <ac:spMk id="2" creationId="{DC593FD8-6C71-4B69-A2AA-C8514B2A6CEE}"/>
          </ac:spMkLst>
        </pc:spChg>
        <pc:spChg chg="mod">
          <ac:chgData name="ゲスト ユーザー" userId="" providerId="Windows Live" clId="Web-{2E485A7A-1EB9-42CC-979C-B74E81B89DC4}" dt="2021-04-16T04:53:47.754" v="1409" actId="20577"/>
          <ac:spMkLst>
            <pc:docMk/>
            <pc:sldMk cId="1370229172" sldId="439"/>
            <ac:spMk id="4" creationId="{419B4A73-3B11-421D-B507-1F70C6120342}"/>
          </ac:spMkLst>
        </pc:spChg>
        <pc:spChg chg="del">
          <ac:chgData name="ゲスト ユーザー" userId="" providerId="Windows Live" clId="Web-{2E485A7A-1EB9-42CC-979C-B74E81B89DC4}" dt="2021-04-16T04:56:28.914" v="1440"/>
          <ac:spMkLst>
            <pc:docMk/>
            <pc:sldMk cId="1370229172" sldId="439"/>
            <ac:spMk id="5" creationId="{5B1A23C1-194D-4248-9361-40831B33CCC8}"/>
          </ac:spMkLst>
        </pc:spChg>
        <pc:spChg chg="add mod">
          <ac:chgData name="ゲスト ユーザー" userId="" providerId="Windows Live" clId="Web-{2E485A7A-1EB9-42CC-979C-B74E81B89DC4}" dt="2021-04-16T05:28:28.129" v="1857" actId="20577"/>
          <ac:spMkLst>
            <pc:docMk/>
            <pc:sldMk cId="1370229172" sldId="439"/>
            <ac:spMk id="11" creationId="{D76AC3DC-67DB-4E84-A1D0-6907669233B2}"/>
          </ac:spMkLst>
        </pc:spChg>
        <pc:picChg chg="del">
          <ac:chgData name="ゲスト ユーザー" userId="" providerId="Windows Live" clId="Web-{2E485A7A-1EB9-42CC-979C-B74E81B89DC4}" dt="2021-04-16T04:56:00.538" v="1436"/>
          <ac:picMkLst>
            <pc:docMk/>
            <pc:sldMk cId="1370229172" sldId="439"/>
            <ac:picMk id="3" creationId="{2F7E68C1-4BA4-48E7-B9DF-00F4457CCF5E}"/>
          </ac:picMkLst>
        </pc:picChg>
        <pc:picChg chg="add mod">
          <ac:chgData name="ゲスト ユーザー" userId="" providerId="Windows Live" clId="Web-{2E485A7A-1EB9-42CC-979C-B74E81B89DC4}" dt="2021-04-16T04:56:29.226" v="1442" actId="14100"/>
          <ac:picMkLst>
            <pc:docMk/>
            <pc:sldMk cId="1370229172" sldId="439"/>
            <ac:picMk id="6" creationId="{F97C5EC8-5185-4EAE-8EED-6F83CDDC09D6}"/>
          </ac:picMkLst>
        </pc:picChg>
        <pc:picChg chg="add mod">
          <ac:chgData name="ゲスト ユーザー" userId="" providerId="Windows Live" clId="Web-{2E485A7A-1EB9-42CC-979C-B74E81B89DC4}" dt="2021-04-16T05:11:35.606" v="1566" actId="1076"/>
          <ac:picMkLst>
            <pc:docMk/>
            <pc:sldMk cId="1370229172" sldId="439"/>
            <ac:picMk id="7" creationId="{12C50979-54F0-4041-8635-9F5CCF7A9CDA}"/>
          </ac:picMkLst>
        </pc:picChg>
        <pc:picChg chg="add del">
          <ac:chgData name="ゲスト ユーザー" userId="" providerId="Windows Live" clId="Web-{2E485A7A-1EB9-42CC-979C-B74E81B89DC4}" dt="2021-04-16T05:12:12.169" v="1601"/>
          <ac:picMkLst>
            <pc:docMk/>
            <pc:sldMk cId="1370229172" sldId="439"/>
            <ac:picMk id="9" creationId="{CD8C5DC0-E74A-4DCC-B4DC-9F061B96543F}"/>
          </ac:picMkLst>
        </pc:picChg>
      </pc:sldChg>
      <pc:sldChg chg="modSp add replId">
        <pc:chgData name="ゲスト ユーザー" userId="" providerId="Windows Live" clId="Web-{2E485A7A-1EB9-42CC-979C-B74E81B89DC4}" dt="2021-04-16T05:21:53.604" v="1745" actId="1076"/>
        <pc:sldMkLst>
          <pc:docMk/>
          <pc:sldMk cId="3974954343" sldId="440"/>
        </pc:sldMkLst>
        <pc:spChg chg="mod">
          <ac:chgData name="ゲスト ユーザー" userId="" providerId="Windows Live" clId="Web-{2E485A7A-1EB9-42CC-979C-B74E81B89DC4}" dt="2021-04-16T05:21:38.744" v="1736" actId="20577"/>
          <ac:spMkLst>
            <pc:docMk/>
            <pc:sldMk cId="3974954343" sldId="440"/>
            <ac:spMk id="2" creationId="{DC593FD8-6C71-4B69-A2AA-C8514B2A6CEE}"/>
          </ac:spMkLst>
        </pc:spChg>
        <pc:spChg chg="mod">
          <ac:chgData name="ゲスト ユーザー" userId="" providerId="Windows Live" clId="Web-{2E485A7A-1EB9-42CC-979C-B74E81B89DC4}" dt="2021-04-16T05:21:48.463" v="1744" actId="20577"/>
          <ac:spMkLst>
            <pc:docMk/>
            <pc:sldMk cId="3974954343" sldId="440"/>
            <ac:spMk id="11" creationId="{D76AC3DC-67DB-4E84-A1D0-6907669233B2}"/>
          </ac:spMkLst>
        </pc:spChg>
        <pc:picChg chg="mod">
          <ac:chgData name="ゲスト ユーザー" userId="" providerId="Windows Live" clId="Web-{2E485A7A-1EB9-42CC-979C-B74E81B89DC4}" dt="2021-04-16T05:21:53.604" v="1745" actId="1076"/>
          <ac:picMkLst>
            <pc:docMk/>
            <pc:sldMk cId="3974954343" sldId="440"/>
            <ac:picMk id="7" creationId="{12C50979-54F0-4041-8635-9F5CCF7A9CDA}"/>
          </ac:picMkLst>
        </pc:picChg>
      </pc:sldChg>
      <pc:sldChg chg="addSp delSp modSp add replId">
        <pc:chgData name="ゲスト ユーザー" userId="" providerId="Windows Live" clId="Web-{2E485A7A-1EB9-42CC-979C-B74E81B89DC4}" dt="2021-04-16T05:25:49.141" v="1848" actId="20577"/>
        <pc:sldMkLst>
          <pc:docMk/>
          <pc:sldMk cId="994716375" sldId="441"/>
        </pc:sldMkLst>
        <pc:spChg chg="mod">
          <ac:chgData name="ゲスト ユーザー" userId="" providerId="Windows Live" clId="Web-{2E485A7A-1EB9-42CC-979C-B74E81B89DC4}" dt="2021-04-16T05:25:49.141" v="1848" actId="20577"/>
          <ac:spMkLst>
            <pc:docMk/>
            <pc:sldMk cId="994716375" sldId="441"/>
            <ac:spMk id="2" creationId="{DC593FD8-6C71-4B69-A2AA-C8514B2A6CEE}"/>
          </ac:spMkLst>
        </pc:spChg>
        <pc:spChg chg="mod">
          <ac:chgData name="ゲスト ユーザー" userId="" providerId="Windows Live" clId="Web-{2E485A7A-1EB9-42CC-979C-B74E81B89DC4}" dt="2021-04-16T05:23:42.513" v="1785" actId="20577"/>
          <ac:spMkLst>
            <pc:docMk/>
            <pc:sldMk cId="994716375" sldId="441"/>
            <ac:spMk id="4" creationId="{419B4A73-3B11-421D-B507-1F70C6120342}"/>
          </ac:spMkLst>
        </pc:spChg>
        <pc:spChg chg="add mod">
          <ac:chgData name="ゲスト ユーザー" userId="" providerId="Windows Live" clId="Web-{2E485A7A-1EB9-42CC-979C-B74E81B89DC4}" dt="2021-04-16T05:24:43.998" v="1793" actId="14100"/>
          <ac:spMkLst>
            <pc:docMk/>
            <pc:sldMk cId="994716375" sldId="441"/>
            <ac:spMk id="5" creationId="{2052E2F2-4BFD-4E7E-9006-B100A1D6B2AD}"/>
          </ac:spMkLst>
        </pc:spChg>
        <pc:spChg chg="mod">
          <ac:chgData name="ゲスト ユーザー" userId="" providerId="Windows Live" clId="Web-{2E485A7A-1EB9-42CC-979C-B74E81B89DC4}" dt="2021-04-16T05:25:43.375" v="1845" actId="20577"/>
          <ac:spMkLst>
            <pc:docMk/>
            <pc:sldMk cId="994716375" sldId="441"/>
            <ac:spMk id="11" creationId="{D76AC3DC-67DB-4E84-A1D0-6907669233B2}"/>
          </ac:spMkLst>
        </pc:spChg>
        <pc:picChg chg="add">
          <ac:chgData name="ゲスト ユーザー" userId="" providerId="Windows Live" clId="Web-{2E485A7A-1EB9-42CC-979C-B74E81B89DC4}" dt="2021-04-16T05:23:29.012" v="1781"/>
          <ac:picMkLst>
            <pc:docMk/>
            <pc:sldMk cId="994716375" sldId="441"/>
            <ac:picMk id="3" creationId="{EEED5C39-A4BB-4765-91E9-9306109316BE}"/>
          </ac:picMkLst>
        </pc:picChg>
        <pc:picChg chg="del">
          <ac:chgData name="ゲスト ユーザー" userId="" providerId="Windows Live" clId="Web-{2E485A7A-1EB9-42CC-979C-B74E81B89DC4}" dt="2021-04-16T05:23:28.497" v="1780"/>
          <ac:picMkLst>
            <pc:docMk/>
            <pc:sldMk cId="994716375" sldId="441"/>
            <ac:picMk id="6" creationId="{F97C5EC8-5185-4EAE-8EED-6F83CDDC09D6}"/>
          </ac:picMkLst>
        </pc:picChg>
      </pc:sldChg>
    </pc:docChg>
  </pc:docChgLst>
  <pc:docChgLst>
    <pc:chgData name="ゲスト ユーザー" providerId="Windows Live" clId="Web-{823F87B7-7FC9-4E40-9072-70CA1F1C2198}"/>
    <pc:docChg chg="modSld">
      <pc:chgData name="ゲスト ユーザー" userId="" providerId="Windows Live" clId="Web-{823F87B7-7FC9-4E40-9072-70CA1F1C2198}" dt="2021-03-25T01:01:05.153" v="43" actId="1076"/>
      <pc:docMkLst>
        <pc:docMk/>
      </pc:docMkLst>
      <pc:sldChg chg="addSp modSp">
        <pc:chgData name="ゲスト ユーザー" userId="" providerId="Windows Live" clId="Web-{823F87B7-7FC9-4E40-9072-70CA1F1C2198}" dt="2021-03-25T01:01:05.153" v="43" actId="1076"/>
        <pc:sldMkLst>
          <pc:docMk/>
          <pc:sldMk cId="156761354" sldId="320"/>
        </pc:sldMkLst>
        <pc:spChg chg="add mod">
          <ac:chgData name="ゲスト ユーザー" userId="" providerId="Windows Live" clId="Web-{823F87B7-7FC9-4E40-9072-70CA1F1C2198}" dt="2021-03-25T01:00:56.919" v="39" actId="1076"/>
          <ac:spMkLst>
            <pc:docMk/>
            <pc:sldMk cId="156761354" sldId="320"/>
            <ac:spMk id="3" creationId="{19F5730B-6DFF-4CC9-BF23-D77ECE2909C0}"/>
          </ac:spMkLst>
        </pc:spChg>
        <pc:spChg chg="add mod">
          <ac:chgData name="ゲスト ユーザー" userId="" providerId="Windows Live" clId="Web-{823F87B7-7FC9-4E40-9072-70CA1F1C2198}" dt="2021-03-25T01:01:02.169" v="41" actId="1076"/>
          <ac:spMkLst>
            <pc:docMk/>
            <pc:sldMk cId="156761354" sldId="320"/>
            <ac:spMk id="11" creationId="{EEBFB800-4669-4945-986C-09FEFA41F24C}"/>
          </ac:spMkLst>
        </pc:spChg>
        <pc:spChg chg="add mod">
          <ac:chgData name="ゲスト ユーザー" userId="" providerId="Windows Live" clId="Web-{823F87B7-7FC9-4E40-9072-70CA1F1C2198}" dt="2021-03-25T01:01:05.153" v="43" actId="1076"/>
          <ac:spMkLst>
            <pc:docMk/>
            <pc:sldMk cId="156761354" sldId="320"/>
            <ac:spMk id="12" creationId="{5DFAC35D-512E-4CE1-86F9-DDE75238BD74}"/>
          </ac:spMkLst>
        </pc:spChg>
      </pc:sldChg>
      <pc:sldChg chg="addSp modSp">
        <pc:chgData name="ゲスト ユーザー" userId="" providerId="Windows Live" clId="Web-{823F87B7-7FC9-4E40-9072-70CA1F1C2198}" dt="2021-03-25T00:30:00.573" v="23" actId="20577"/>
        <pc:sldMkLst>
          <pc:docMk/>
          <pc:sldMk cId="2740459347" sldId="346"/>
        </pc:sldMkLst>
        <pc:spChg chg="mod">
          <ac:chgData name="ゲスト ユーザー" userId="" providerId="Windows Live" clId="Web-{823F87B7-7FC9-4E40-9072-70CA1F1C2198}" dt="2021-03-25T00:29:21.978" v="2" actId="20577"/>
          <ac:spMkLst>
            <pc:docMk/>
            <pc:sldMk cId="2740459347" sldId="346"/>
            <ac:spMk id="3" creationId="{41B6E82B-6D9B-4BBB-B277-69B8CA0B91C3}"/>
          </ac:spMkLst>
        </pc:spChg>
        <pc:spChg chg="mod">
          <ac:chgData name="ゲスト ユーザー" userId="" providerId="Windows Live" clId="Web-{823F87B7-7FC9-4E40-9072-70CA1F1C2198}" dt="2021-03-25T00:30:00.573" v="23" actId="20577"/>
          <ac:spMkLst>
            <pc:docMk/>
            <pc:sldMk cId="2740459347" sldId="346"/>
            <ac:spMk id="6" creationId="{A37D0B3E-E398-46E3-862F-CB12BB9ACA59}"/>
          </ac:spMkLst>
        </pc:spChg>
        <pc:picChg chg="add mod">
          <ac:chgData name="ゲスト ユーザー" userId="" providerId="Windows Live" clId="Web-{823F87B7-7FC9-4E40-9072-70CA1F1C2198}" dt="2021-03-25T00:29:08.306" v="1" actId="14100"/>
          <ac:picMkLst>
            <pc:docMk/>
            <pc:sldMk cId="2740459347" sldId="346"/>
            <ac:picMk id="4" creationId="{C7A666BF-AFD5-48C5-A410-EBDC7FEF1B2D}"/>
          </ac:picMkLst>
        </pc:picChg>
      </pc:sldChg>
      <pc:sldChg chg="addSp modSp">
        <pc:chgData name="ゲスト ユーザー" userId="" providerId="Windows Live" clId="Web-{823F87B7-7FC9-4E40-9072-70CA1F1C2198}" dt="2021-03-25T00:30:34.902" v="25" actId="1076"/>
        <pc:sldMkLst>
          <pc:docMk/>
          <pc:sldMk cId="3051177208" sldId="350"/>
        </pc:sldMkLst>
        <pc:picChg chg="add mod">
          <ac:chgData name="ゲスト ユーザー" userId="" providerId="Windows Live" clId="Web-{823F87B7-7FC9-4E40-9072-70CA1F1C2198}" dt="2021-03-25T00:30:34.902" v="25" actId="1076"/>
          <ac:picMkLst>
            <pc:docMk/>
            <pc:sldMk cId="3051177208" sldId="350"/>
            <ac:picMk id="4" creationId="{D1CBABE2-91E6-418B-A7A8-DE740F0B0B13}"/>
          </ac:picMkLst>
        </pc:picChg>
      </pc:sldChg>
    </pc:docChg>
  </pc:docChgLst>
  <pc:docChgLst>
    <pc:chgData name="ゲスト ユーザー" providerId="Windows Live" clId="Web-{4F0E8FFB-6EDB-460F-B17E-A5BBCD3D6AFE}"/>
    <pc:docChg chg="modSld">
      <pc:chgData name="ゲスト ユーザー" userId="" providerId="Windows Live" clId="Web-{4F0E8FFB-6EDB-460F-B17E-A5BBCD3D6AFE}" dt="2021-03-03T08:47:44.517" v="217" actId="1076"/>
      <pc:docMkLst>
        <pc:docMk/>
      </pc:docMkLst>
      <pc:sldChg chg="modSp">
        <pc:chgData name="ゲスト ユーザー" userId="" providerId="Windows Live" clId="Web-{4F0E8FFB-6EDB-460F-B17E-A5BBCD3D6AFE}" dt="2021-03-03T08:21:16.107" v="0" actId="1076"/>
        <pc:sldMkLst>
          <pc:docMk/>
          <pc:sldMk cId="0" sldId="256"/>
        </pc:sldMkLst>
        <pc:spChg chg="mod">
          <ac:chgData name="ゲスト ユーザー" userId="" providerId="Windows Live" clId="Web-{4F0E8FFB-6EDB-460F-B17E-A5BBCD3D6AFE}" dt="2021-03-03T08:21:16.107" v="0" actId="1076"/>
          <ac:spMkLst>
            <pc:docMk/>
            <pc:sldMk cId="0" sldId="256"/>
            <ac:spMk id="108" creationId="{00000000-0000-0000-0000-000000000000}"/>
          </ac:spMkLst>
        </pc:spChg>
      </pc:sldChg>
      <pc:sldChg chg="modSp">
        <pc:chgData name="ゲスト ユーザー" userId="" providerId="Windows Live" clId="Web-{4F0E8FFB-6EDB-460F-B17E-A5BBCD3D6AFE}" dt="2021-03-03T08:21:22.967" v="1" actId="1076"/>
        <pc:sldMkLst>
          <pc:docMk/>
          <pc:sldMk cId="0" sldId="257"/>
        </pc:sldMkLst>
        <pc:spChg chg="mod">
          <ac:chgData name="ゲスト ユーザー" userId="" providerId="Windows Live" clId="Web-{4F0E8FFB-6EDB-460F-B17E-A5BBCD3D6AFE}" dt="2021-03-03T08:21:22.967" v="1" actId="1076"/>
          <ac:spMkLst>
            <pc:docMk/>
            <pc:sldMk cId="0" sldId="257"/>
            <ac:spMk id="124" creationId="{00000000-0000-0000-0000-000000000000}"/>
          </ac:spMkLst>
        </pc:spChg>
      </pc:sldChg>
      <pc:sldChg chg="modSp">
        <pc:chgData name="ゲスト ユーザー" userId="" providerId="Windows Live" clId="Web-{4F0E8FFB-6EDB-460F-B17E-A5BBCD3D6AFE}" dt="2021-03-03T08:47:44.517" v="217" actId="1076"/>
        <pc:sldMkLst>
          <pc:docMk/>
          <pc:sldMk cId="0" sldId="258"/>
        </pc:sldMkLst>
        <pc:spChg chg="mod">
          <ac:chgData name="ゲスト ユーザー" userId="" providerId="Windows Live" clId="Web-{4F0E8FFB-6EDB-460F-B17E-A5BBCD3D6AFE}" dt="2021-03-03T08:47:44.517" v="217" actId="1076"/>
          <ac:spMkLst>
            <pc:docMk/>
            <pc:sldMk cId="0" sldId="258"/>
            <ac:spMk id="140" creationId="{00000000-0000-0000-0000-000000000000}"/>
          </ac:spMkLst>
        </pc:spChg>
      </pc:sldChg>
      <pc:sldChg chg="modSp">
        <pc:chgData name="ゲスト ユーザー" userId="" providerId="Windows Live" clId="Web-{4F0E8FFB-6EDB-460F-B17E-A5BBCD3D6AFE}" dt="2021-03-03T08:23:04.513" v="7" actId="1076"/>
        <pc:sldMkLst>
          <pc:docMk/>
          <pc:sldMk cId="0" sldId="259"/>
        </pc:sldMkLst>
        <pc:spChg chg="mod">
          <ac:chgData name="ゲスト ユーザー" userId="" providerId="Windows Live" clId="Web-{4F0E8FFB-6EDB-460F-B17E-A5BBCD3D6AFE}" dt="2021-03-03T08:22:35.825" v="2" actId="1076"/>
          <ac:spMkLst>
            <pc:docMk/>
            <pc:sldMk cId="0" sldId="259"/>
            <ac:spMk id="153" creationId="{00000000-0000-0000-0000-000000000000}"/>
          </ac:spMkLst>
        </pc:spChg>
        <pc:spChg chg="mod">
          <ac:chgData name="ゲスト ユーザー" userId="" providerId="Windows Live" clId="Web-{4F0E8FFB-6EDB-460F-B17E-A5BBCD3D6AFE}" dt="2021-03-03T08:22:35.841" v="3" actId="1076"/>
          <ac:spMkLst>
            <pc:docMk/>
            <pc:sldMk cId="0" sldId="259"/>
            <ac:spMk id="154" creationId="{00000000-0000-0000-0000-000000000000}"/>
          </ac:spMkLst>
        </pc:spChg>
        <pc:spChg chg="mod">
          <ac:chgData name="ゲスト ユーザー" userId="" providerId="Windows Live" clId="Web-{4F0E8FFB-6EDB-460F-B17E-A5BBCD3D6AFE}" dt="2021-03-03T08:22:48.919" v="4" actId="1076"/>
          <ac:spMkLst>
            <pc:docMk/>
            <pc:sldMk cId="0" sldId="259"/>
            <ac:spMk id="156" creationId="{00000000-0000-0000-0000-000000000000}"/>
          </ac:spMkLst>
        </pc:spChg>
        <pc:spChg chg="mod">
          <ac:chgData name="ゲスト ユーザー" userId="" providerId="Windows Live" clId="Web-{4F0E8FFB-6EDB-460F-B17E-A5BBCD3D6AFE}" dt="2021-03-03T08:22:48.935" v="5" actId="1076"/>
          <ac:spMkLst>
            <pc:docMk/>
            <pc:sldMk cId="0" sldId="259"/>
            <ac:spMk id="157" creationId="{00000000-0000-0000-0000-000000000000}"/>
          </ac:spMkLst>
        </pc:spChg>
        <pc:spChg chg="mod">
          <ac:chgData name="ゲスト ユーザー" userId="" providerId="Windows Live" clId="Web-{4F0E8FFB-6EDB-460F-B17E-A5BBCD3D6AFE}" dt="2021-03-03T08:22:48.966" v="6" actId="1076"/>
          <ac:spMkLst>
            <pc:docMk/>
            <pc:sldMk cId="0" sldId="259"/>
            <ac:spMk id="160" creationId="{00000000-0000-0000-0000-000000000000}"/>
          </ac:spMkLst>
        </pc:spChg>
        <pc:spChg chg="mod">
          <ac:chgData name="ゲスト ユーザー" userId="" providerId="Windows Live" clId="Web-{4F0E8FFB-6EDB-460F-B17E-A5BBCD3D6AFE}" dt="2021-03-03T08:23:04.513" v="7" actId="1076"/>
          <ac:spMkLst>
            <pc:docMk/>
            <pc:sldMk cId="0" sldId="259"/>
            <ac:spMk id="164" creationId="{00000000-0000-0000-0000-000000000000}"/>
          </ac:spMkLst>
        </pc:spChg>
      </pc:sldChg>
      <pc:sldChg chg="modSp">
        <pc:chgData name="ゲスト ユーザー" userId="" providerId="Windows Live" clId="Web-{4F0E8FFB-6EDB-460F-B17E-A5BBCD3D6AFE}" dt="2021-03-03T08:23:31.841" v="10" actId="1076"/>
        <pc:sldMkLst>
          <pc:docMk/>
          <pc:sldMk cId="0" sldId="260"/>
        </pc:sldMkLst>
        <pc:spChg chg="mod">
          <ac:chgData name="ゲスト ユーザー" userId="" providerId="Windows Live" clId="Web-{4F0E8FFB-6EDB-460F-B17E-A5BBCD3D6AFE}" dt="2021-03-03T08:23:31.809" v="8" actId="1076"/>
          <ac:spMkLst>
            <pc:docMk/>
            <pc:sldMk cId="0" sldId="260"/>
            <ac:spMk id="176" creationId="{00000000-0000-0000-0000-000000000000}"/>
          </ac:spMkLst>
        </pc:spChg>
        <pc:spChg chg="mod">
          <ac:chgData name="ゲスト ユーザー" userId="" providerId="Windows Live" clId="Web-{4F0E8FFB-6EDB-460F-B17E-A5BBCD3D6AFE}" dt="2021-03-03T08:23:31.825" v="9" actId="1076"/>
          <ac:spMkLst>
            <pc:docMk/>
            <pc:sldMk cId="0" sldId="260"/>
            <ac:spMk id="177" creationId="{00000000-0000-0000-0000-000000000000}"/>
          </ac:spMkLst>
        </pc:spChg>
        <pc:spChg chg="mod">
          <ac:chgData name="ゲスト ユーザー" userId="" providerId="Windows Live" clId="Web-{4F0E8FFB-6EDB-460F-B17E-A5BBCD3D6AFE}" dt="2021-03-03T08:23:31.841" v="10" actId="1076"/>
          <ac:spMkLst>
            <pc:docMk/>
            <pc:sldMk cId="0" sldId="260"/>
            <ac:spMk id="178" creationId="{00000000-0000-0000-0000-000000000000}"/>
          </ac:spMkLst>
        </pc:spChg>
      </pc:sldChg>
      <pc:sldChg chg="modSp">
        <pc:chgData name="ゲスト ユーザー" userId="" providerId="Windows Live" clId="Web-{4F0E8FFB-6EDB-460F-B17E-A5BBCD3D6AFE}" dt="2021-03-03T08:24:23.950" v="15" actId="1076"/>
        <pc:sldMkLst>
          <pc:docMk/>
          <pc:sldMk cId="0" sldId="264"/>
        </pc:sldMkLst>
        <pc:spChg chg="mod">
          <ac:chgData name="ゲスト ユーザー" userId="" providerId="Windows Live" clId="Web-{4F0E8FFB-6EDB-460F-B17E-A5BBCD3D6AFE}" dt="2021-03-03T08:24:01.215" v="12" actId="1076"/>
          <ac:spMkLst>
            <pc:docMk/>
            <pc:sldMk cId="0" sldId="264"/>
            <ac:spMk id="223" creationId="{00000000-0000-0000-0000-000000000000}"/>
          </ac:spMkLst>
        </pc:spChg>
        <pc:spChg chg="mod">
          <ac:chgData name="ゲスト ユーザー" userId="" providerId="Windows Live" clId="Web-{4F0E8FFB-6EDB-460F-B17E-A5BBCD3D6AFE}" dt="2021-03-03T08:23:57.997" v="11" actId="1076"/>
          <ac:spMkLst>
            <pc:docMk/>
            <pc:sldMk cId="0" sldId="264"/>
            <ac:spMk id="224" creationId="{00000000-0000-0000-0000-000000000000}"/>
          </ac:spMkLst>
        </pc:spChg>
        <pc:spChg chg="mod">
          <ac:chgData name="ゲスト ユーザー" userId="" providerId="Windows Live" clId="Web-{4F0E8FFB-6EDB-460F-B17E-A5BBCD3D6AFE}" dt="2021-03-03T08:24:23.918" v="13" actId="1076"/>
          <ac:spMkLst>
            <pc:docMk/>
            <pc:sldMk cId="0" sldId="264"/>
            <ac:spMk id="225" creationId="{00000000-0000-0000-0000-000000000000}"/>
          </ac:spMkLst>
        </pc:spChg>
        <pc:spChg chg="mod">
          <ac:chgData name="ゲスト ユーザー" userId="" providerId="Windows Live" clId="Web-{4F0E8FFB-6EDB-460F-B17E-A5BBCD3D6AFE}" dt="2021-03-03T08:24:23.934" v="14" actId="1076"/>
          <ac:spMkLst>
            <pc:docMk/>
            <pc:sldMk cId="0" sldId="264"/>
            <ac:spMk id="226" creationId="{00000000-0000-0000-0000-000000000000}"/>
          </ac:spMkLst>
        </pc:spChg>
        <pc:spChg chg="mod">
          <ac:chgData name="ゲスト ユーザー" userId="" providerId="Windows Live" clId="Web-{4F0E8FFB-6EDB-460F-B17E-A5BBCD3D6AFE}" dt="2021-03-03T08:24:23.950" v="15" actId="1076"/>
          <ac:spMkLst>
            <pc:docMk/>
            <pc:sldMk cId="0" sldId="264"/>
            <ac:spMk id="228" creationId="{00000000-0000-0000-0000-000000000000}"/>
          </ac:spMkLst>
        </pc:spChg>
      </pc:sldChg>
      <pc:sldChg chg="modSp">
        <pc:chgData name="ゲスト ユーザー" userId="" providerId="Windows Live" clId="Web-{4F0E8FFB-6EDB-460F-B17E-A5BBCD3D6AFE}" dt="2021-03-03T08:24:58.152" v="17" actId="1076"/>
        <pc:sldMkLst>
          <pc:docMk/>
          <pc:sldMk cId="0" sldId="267"/>
        </pc:sldMkLst>
        <pc:spChg chg="mod">
          <ac:chgData name="ゲスト ユーザー" userId="" providerId="Windows Live" clId="Web-{4F0E8FFB-6EDB-460F-B17E-A5BBCD3D6AFE}" dt="2021-03-03T08:24:58.152" v="17" actId="1076"/>
          <ac:spMkLst>
            <pc:docMk/>
            <pc:sldMk cId="0" sldId="267"/>
            <ac:spMk id="270" creationId="{00000000-0000-0000-0000-000000000000}"/>
          </ac:spMkLst>
        </pc:spChg>
      </pc:sldChg>
      <pc:sldChg chg="modSp">
        <pc:chgData name="ゲスト ユーザー" userId="" providerId="Windows Live" clId="Web-{4F0E8FFB-6EDB-460F-B17E-A5BBCD3D6AFE}" dt="2021-03-03T08:25:41.496" v="21" actId="1076"/>
        <pc:sldMkLst>
          <pc:docMk/>
          <pc:sldMk cId="0" sldId="268"/>
        </pc:sldMkLst>
        <pc:spChg chg="mod">
          <ac:chgData name="ゲスト ユーザー" userId="" providerId="Windows Live" clId="Web-{4F0E8FFB-6EDB-460F-B17E-A5BBCD3D6AFE}" dt="2021-03-03T08:25:27.965" v="18" actId="1076"/>
          <ac:spMkLst>
            <pc:docMk/>
            <pc:sldMk cId="0" sldId="268"/>
            <ac:spMk id="286" creationId="{00000000-0000-0000-0000-000000000000}"/>
          </ac:spMkLst>
        </pc:spChg>
        <pc:spChg chg="mod">
          <ac:chgData name="ゲスト ユーザー" userId="" providerId="Windows Live" clId="Web-{4F0E8FFB-6EDB-460F-B17E-A5BBCD3D6AFE}" dt="2021-03-03T08:25:41.496" v="21" actId="1076"/>
          <ac:spMkLst>
            <pc:docMk/>
            <pc:sldMk cId="0" sldId="268"/>
            <ac:spMk id="287" creationId="{00000000-0000-0000-0000-000000000000}"/>
          </ac:spMkLst>
        </pc:spChg>
        <pc:spChg chg="mod">
          <ac:chgData name="ゲスト ユーザー" userId="" providerId="Windows Live" clId="Web-{4F0E8FFB-6EDB-460F-B17E-A5BBCD3D6AFE}" dt="2021-03-03T08:25:27.980" v="19" actId="1076"/>
          <ac:spMkLst>
            <pc:docMk/>
            <pc:sldMk cId="0" sldId="268"/>
            <ac:spMk id="288" creationId="{00000000-0000-0000-0000-000000000000}"/>
          </ac:spMkLst>
        </pc:spChg>
        <pc:spChg chg="mod">
          <ac:chgData name="ゲスト ユーザー" userId="" providerId="Windows Live" clId="Web-{4F0E8FFB-6EDB-460F-B17E-A5BBCD3D6AFE}" dt="2021-03-03T08:25:33.090" v="20" actId="1076"/>
          <ac:spMkLst>
            <pc:docMk/>
            <pc:sldMk cId="0" sldId="268"/>
            <ac:spMk id="289" creationId="{00000000-0000-0000-0000-000000000000}"/>
          </ac:spMkLst>
        </pc:spChg>
      </pc:sldChg>
      <pc:sldChg chg="modSp">
        <pc:chgData name="ゲスト ユーザー" userId="" providerId="Windows Live" clId="Web-{4F0E8FFB-6EDB-460F-B17E-A5BBCD3D6AFE}" dt="2021-03-03T08:26:23.605" v="22" actId="1076"/>
        <pc:sldMkLst>
          <pc:docMk/>
          <pc:sldMk cId="0" sldId="269"/>
        </pc:sldMkLst>
        <pc:spChg chg="mod">
          <ac:chgData name="ゲスト ユーザー" userId="" providerId="Windows Live" clId="Web-{4F0E8FFB-6EDB-460F-B17E-A5BBCD3D6AFE}" dt="2021-03-03T08:26:23.605" v="22" actId="1076"/>
          <ac:spMkLst>
            <pc:docMk/>
            <pc:sldMk cId="0" sldId="269"/>
            <ac:spMk id="301" creationId="{00000000-0000-0000-0000-000000000000}"/>
          </ac:spMkLst>
        </pc:spChg>
      </pc:sldChg>
      <pc:sldChg chg="modSp">
        <pc:chgData name="ゲスト ユーザー" userId="" providerId="Windows Live" clId="Web-{4F0E8FFB-6EDB-460F-B17E-A5BBCD3D6AFE}" dt="2021-03-03T08:47:09.642" v="215" actId="1076"/>
        <pc:sldMkLst>
          <pc:docMk/>
          <pc:sldMk cId="0" sldId="270"/>
        </pc:sldMkLst>
        <pc:spChg chg="mod">
          <ac:chgData name="ゲスト ユーザー" userId="" providerId="Windows Live" clId="Web-{4F0E8FFB-6EDB-460F-B17E-A5BBCD3D6AFE}" dt="2021-03-03T08:47:09.642" v="215" actId="1076"/>
          <ac:spMkLst>
            <pc:docMk/>
            <pc:sldMk cId="0" sldId="270"/>
            <ac:spMk id="318" creationId="{00000000-0000-0000-0000-000000000000}"/>
          </ac:spMkLst>
        </pc:spChg>
      </pc:sldChg>
      <pc:sldChg chg="modSp">
        <pc:chgData name="ゲスト ユーザー" userId="" providerId="Windows Live" clId="Web-{4F0E8FFB-6EDB-460F-B17E-A5BBCD3D6AFE}" dt="2021-03-03T08:26:38.277" v="23" actId="1076"/>
        <pc:sldMkLst>
          <pc:docMk/>
          <pc:sldMk cId="0" sldId="271"/>
        </pc:sldMkLst>
        <pc:spChg chg="mod">
          <ac:chgData name="ゲスト ユーザー" userId="" providerId="Windows Live" clId="Web-{4F0E8FFB-6EDB-460F-B17E-A5BBCD3D6AFE}" dt="2021-03-03T08:26:38.277" v="23" actId="1076"/>
          <ac:spMkLst>
            <pc:docMk/>
            <pc:sldMk cId="0" sldId="271"/>
            <ac:spMk id="330" creationId="{00000000-0000-0000-0000-000000000000}"/>
          </ac:spMkLst>
        </pc:spChg>
      </pc:sldChg>
      <pc:sldChg chg="modSp">
        <pc:chgData name="ゲスト ユーザー" userId="" providerId="Windows Live" clId="Web-{4F0E8FFB-6EDB-460F-B17E-A5BBCD3D6AFE}" dt="2021-03-03T08:26:58.136" v="25" actId="1076"/>
        <pc:sldMkLst>
          <pc:docMk/>
          <pc:sldMk cId="0" sldId="272"/>
        </pc:sldMkLst>
        <pc:spChg chg="mod">
          <ac:chgData name="ゲスト ユーザー" userId="" providerId="Windows Live" clId="Web-{4F0E8FFB-6EDB-460F-B17E-A5BBCD3D6AFE}" dt="2021-03-03T08:26:58.120" v="24" actId="1076"/>
          <ac:spMkLst>
            <pc:docMk/>
            <pc:sldMk cId="0" sldId="272"/>
            <ac:spMk id="344" creationId="{00000000-0000-0000-0000-000000000000}"/>
          </ac:spMkLst>
        </pc:spChg>
        <pc:spChg chg="mod">
          <ac:chgData name="ゲスト ユーザー" userId="" providerId="Windows Live" clId="Web-{4F0E8FFB-6EDB-460F-B17E-A5BBCD3D6AFE}" dt="2021-03-03T08:26:58.136" v="25" actId="1076"/>
          <ac:spMkLst>
            <pc:docMk/>
            <pc:sldMk cId="0" sldId="272"/>
            <ac:spMk id="345" creationId="{00000000-0000-0000-0000-000000000000}"/>
          </ac:spMkLst>
        </pc:spChg>
      </pc:sldChg>
      <pc:sldChg chg="modSp">
        <pc:chgData name="ゲスト ユーザー" userId="" providerId="Windows Live" clId="Web-{4F0E8FFB-6EDB-460F-B17E-A5BBCD3D6AFE}" dt="2021-03-03T08:28:16.417" v="42" actId="1076"/>
        <pc:sldMkLst>
          <pc:docMk/>
          <pc:sldMk cId="0" sldId="274"/>
        </pc:sldMkLst>
        <pc:spChg chg="mod">
          <ac:chgData name="ゲスト ユーザー" userId="" providerId="Windows Live" clId="Web-{4F0E8FFB-6EDB-460F-B17E-A5BBCD3D6AFE}" dt="2021-03-03T08:27:48.557" v="30" actId="20577"/>
          <ac:spMkLst>
            <pc:docMk/>
            <pc:sldMk cId="0" sldId="274"/>
            <ac:spMk id="366" creationId="{00000000-0000-0000-0000-000000000000}"/>
          </ac:spMkLst>
        </pc:spChg>
        <pc:spChg chg="mod">
          <ac:chgData name="ゲスト ユーザー" userId="" providerId="Windows Live" clId="Web-{4F0E8FFB-6EDB-460F-B17E-A5BBCD3D6AFE}" dt="2021-03-03T08:28:16.354" v="39" actId="1076"/>
          <ac:spMkLst>
            <pc:docMk/>
            <pc:sldMk cId="0" sldId="274"/>
            <ac:spMk id="368" creationId="{00000000-0000-0000-0000-000000000000}"/>
          </ac:spMkLst>
        </pc:spChg>
        <pc:spChg chg="mod">
          <ac:chgData name="ゲスト ユーザー" userId="" providerId="Windows Live" clId="Web-{4F0E8FFB-6EDB-460F-B17E-A5BBCD3D6AFE}" dt="2021-03-03T08:28:16.385" v="40" actId="1076"/>
          <ac:spMkLst>
            <pc:docMk/>
            <pc:sldMk cId="0" sldId="274"/>
            <ac:spMk id="369" creationId="{00000000-0000-0000-0000-000000000000}"/>
          </ac:spMkLst>
        </pc:spChg>
        <pc:spChg chg="mod">
          <ac:chgData name="ゲスト ユーザー" userId="" providerId="Windows Live" clId="Web-{4F0E8FFB-6EDB-460F-B17E-A5BBCD3D6AFE}" dt="2021-03-03T08:28:16.401" v="41" actId="1076"/>
          <ac:spMkLst>
            <pc:docMk/>
            <pc:sldMk cId="0" sldId="274"/>
            <ac:spMk id="370" creationId="{00000000-0000-0000-0000-000000000000}"/>
          </ac:spMkLst>
        </pc:spChg>
        <pc:spChg chg="mod">
          <ac:chgData name="ゲスト ユーザー" userId="" providerId="Windows Live" clId="Web-{4F0E8FFB-6EDB-460F-B17E-A5BBCD3D6AFE}" dt="2021-03-03T08:28:16.417" v="42" actId="1076"/>
          <ac:spMkLst>
            <pc:docMk/>
            <pc:sldMk cId="0" sldId="274"/>
            <ac:spMk id="371" creationId="{00000000-0000-0000-0000-000000000000}"/>
          </ac:spMkLst>
        </pc:spChg>
        <pc:spChg chg="mod">
          <ac:chgData name="ゲスト ユーザー" userId="" providerId="Windows Live" clId="Web-{4F0E8FFB-6EDB-460F-B17E-A5BBCD3D6AFE}" dt="2021-03-03T08:28:02.120" v="33" actId="1076"/>
          <ac:spMkLst>
            <pc:docMk/>
            <pc:sldMk cId="0" sldId="274"/>
            <ac:spMk id="372" creationId="{00000000-0000-0000-0000-000000000000}"/>
          </ac:spMkLst>
        </pc:spChg>
        <pc:spChg chg="mod">
          <ac:chgData name="ゲスト ユーザー" userId="" providerId="Windows Live" clId="Web-{4F0E8FFB-6EDB-460F-B17E-A5BBCD3D6AFE}" dt="2021-03-03T08:27:56.760" v="32" actId="1076"/>
          <ac:spMkLst>
            <pc:docMk/>
            <pc:sldMk cId="0" sldId="274"/>
            <ac:spMk id="373" creationId="{00000000-0000-0000-0000-000000000000}"/>
          </ac:spMkLst>
        </pc:spChg>
        <pc:spChg chg="mod">
          <ac:chgData name="ゲスト ユーザー" userId="" providerId="Windows Live" clId="Web-{4F0E8FFB-6EDB-460F-B17E-A5BBCD3D6AFE}" dt="2021-03-03T08:27:53.182" v="31" actId="1076"/>
          <ac:spMkLst>
            <pc:docMk/>
            <pc:sldMk cId="0" sldId="274"/>
            <ac:spMk id="374" creationId="{00000000-0000-0000-0000-000000000000}"/>
          </ac:spMkLst>
        </pc:spChg>
        <pc:spChg chg="mod">
          <ac:chgData name="ゲスト ユーザー" userId="" providerId="Windows Live" clId="Web-{4F0E8FFB-6EDB-460F-B17E-A5BBCD3D6AFE}" dt="2021-03-03T08:28:04.229" v="34" actId="1076"/>
          <ac:spMkLst>
            <pc:docMk/>
            <pc:sldMk cId="0" sldId="274"/>
            <ac:spMk id="375" creationId="{00000000-0000-0000-0000-000000000000}"/>
          </ac:spMkLst>
        </pc:spChg>
      </pc:sldChg>
      <pc:sldChg chg="modSp">
        <pc:chgData name="ゲスト ユーザー" userId="" providerId="Windows Live" clId="Web-{4F0E8FFB-6EDB-460F-B17E-A5BBCD3D6AFE}" dt="2021-03-03T08:29:10.635" v="47" actId="1076"/>
        <pc:sldMkLst>
          <pc:docMk/>
          <pc:sldMk cId="0" sldId="275"/>
        </pc:sldMkLst>
        <pc:spChg chg="mod">
          <ac:chgData name="ゲスト ユーザー" userId="" providerId="Windows Live" clId="Web-{4F0E8FFB-6EDB-460F-B17E-A5BBCD3D6AFE}" dt="2021-03-03T08:28:58.838" v="45" actId="1076"/>
          <ac:spMkLst>
            <pc:docMk/>
            <pc:sldMk cId="0" sldId="275"/>
            <ac:spMk id="386" creationId="{00000000-0000-0000-0000-000000000000}"/>
          </ac:spMkLst>
        </pc:spChg>
        <pc:spChg chg="mod">
          <ac:chgData name="ゲスト ユーザー" userId="" providerId="Windows Live" clId="Web-{4F0E8FFB-6EDB-460F-B17E-A5BBCD3D6AFE}" dt="2021-03-03T08:28:43.588" v="44" actId="1076"/>
          <ac:spMkLst>
            <pc:docMk/>
            <pc:sldMk cId="0" sldId="275"/>
            <ac:spMk id="387" creationId="{00000000-0000-0000-0000-000000000000}"/>
          </ac:spMkLst>
        </pc:spChg>
        <pc:spChg chg="mod">
          <ac:chgData name="ゲスト ユーザー" userId="" providerId="Windows Live" clId="Web-{4F0E8FFB-6EDB-460F-B17E-A5BBCD3D6AFE}" dt="2021-03-03T08:29:10.635" v="46" actId="1076"/>
          <ac:spMkLst>
            <pc:docMk/>
            <pc:sldMk cId="0" sldId="275"/>
            <ac:spMk id="388" creationId="{00000000-0000-0000-0000-000000000000}"/>
          </ac:spMkLst>
        </pc:spChg>
        <pc:spChg chg="mod">
          <ac:chgData name="ゲスト ユーザー" userId="" providerId="Windows Live" clId="Web-{4F0E8FFB-6EDB-460F-B17E-A5BBCD3D6AFE}" dt="2021-03-03T08:29:10.635" v="47" actId="1076"/>
          <ac:spMkLst>
            <pc:docMk/>
            <pc:sldMk cId="0" sldId="275"/>
            <ac:spMk id="390" creationId="{00000000-0000-0000-0000-000000000000}"/>
          </ac:spMkLst>
        </pc:spChg>
      </pc:sldChg>
      <pc:sldChg chg="modSp">
        <pc:chgData name="ゲスト ユーザー" userId="" providerId="Windows Live" clId="Web-{4F0E8FFB-6EDB-460F-B17E-A5BBCD3D6AFE}" dt="2021-03-03T08:29:29.057" v="49" actId="1076"/>
        <pc:sldMkLst>
          <pc:docMk/>
          <pc:sldMk cId="0" sldId="278"/>
        </pc:sldMkLst>
        <pc:spChg chg="mod">
          <ac:chgData name="ゲスト ユーザー" userId="" providerId="Windows Live" clId="Web-{4F0E8FFB-6EDB-460F-B17E-A5BBCD3D6AFE}" dt="2021-03-03T08:29:22.150" v="48" actId="1076"/>
          <ac:spMkLst>
            <pc:docMk/>
            <pc:sldMk cId="0" sldId="278"/>
            <ac:spMk id="422" creationId="{00000000-0000-0000-0000-000000000000}"/>
          </ac:spMkLst>
        </pc:spChg>
        <pc:spChg chg="mod">
          <ac:chgData name="ゲスト ユーザー" userId="" providerId="Windows Live" clId="Web-{4F0E8FFB-6EDB-460F-B17E-A5BBCD3D6AFE}" dt="2021-03-03T08:29:29.057" v="49" actId="1076"/>
          <ac:spMkLst>
            <pc:docMk/>
            <pc:sldMk cId="0" sldId="278"/>
            <ac:spMk id="423" creationId="{00000000-0000-0000-0000-000000000000}"/>
          </ac:spMkLst>
        </pc:spChg>
      </pc:sldChg>
      <pc:sldChg chg="modSp">
        <pc:chgData name="ゲスト ユーザー" userId="" providerId="Windows Live" clId="Web-{4F0E8FFB-6EDB-460F-B17E-A5BBCD3D6AFE}" dt="2021-03-03T08:30:06.713" v="55" actId="1076"/>
        <pc:sldMkLst>
          <pc:docMk/>
          <pc:sldMk cId="0" sldId="279"/>
        </pc:sldMkLst>
        <pc:spChg chg="mod">
          <ac:chgData name="ゲスト ユーザー" userId="" providerId="Windows Live" clId="Web-{4F0E8FFB-6EDB-460F-B17E-A5BBCD3D6AFE}" dt="2021-03-03T08:29:46.463" v="52" actId="1076"/>
          <ac:spMkLst>
            <pc:docMk/>
            <pc:sldMk cId="0" sldId="279"/>
            <ac:spMk id="437" creationId="{00000000-0000-0000-0000-000000000000}"/>
          </ac:spMkLst>
        </pc:spChg>
        <pc:spChg chg="mod">
          <ac:chgData name="ゲスト ユーザー" userId="" providerId="Windows Live" clId="Web-{4F0E8FFB-6EDB-460F-B17E-A5BBCD3D6AFE}" dt="2021-03-03T08:29:43.369" v="51" actId="1076"/>
          <ac:spMkLst>
            <pc:docMk/>
            <pc:sldMk cId="0" sldId="279"/>
            <ac:spMk id="438" creationId="{00000000-0000-0000-0000-000000000000}"/>
          </ac:spMkLst>
        </pc:spChg>
        <pc:spChg chg="mod">
          <ac:chgData name="ゲスト ユーザー" userId="" providerId="Windows Live" clId="Web-{4F0E8FFB-6EDB-460F-B17E-A5BBCD3D6AFE}" dt="2021-03-03T08:29:53.775" v="53" actId="1076"/>
          <ac:spMkLst>
            <pc:docMk/>
            <pc:sldMk cId="0" sldId="279"/>
            <ac:spMk id="439" creationId="{00000000-0000-0000-0000-000000000000}"/>
          </ac:spMkLst>
        </pc:spChg>
        <pc:spChg chg="mod">
          <ac:chgData name="ゲスト ユーザー" userId="" providerId="Windows Live" clId="Web-{4F0E8FFB-6EDB-460F-B17E-A5BBCD3D6AFE}" dt="2021-03-03T08:30:06.697" v="54" actId="1076"/>
          <ac:spMkLst>
            <pc:docMk/>
            <pc:sldMk cId="0" sldId="279"/>
            <ac:spMk id="440" creationId="{00000000-0000-0000-0000-000000000000}"/>
          </ac:spMkLst>
        </pc:spChg>
        <pc:spChg chg="mod">
          <ac:chgData name="ゲスト ユーザー" userId="" providerId="Windows Live" clId="Web-{4F0E8FFB-6EDB-460F-B17E-A5BBCD3D6AFE}" dt="2021-03-03T08:30:06.713" v="55" actId="1076"/>
          <ac:spMkLst>
            <pc:docMk/>
            <pc:sldMk cId="0" sldId="279"/>
            <ac:spMk id="441" creationId="{00000000-0000-0000-0000-000000000000}"/>
          </ac:spMkLst>
        </pc:spChg>
      </pc:sldChg>
      <pc:sldChg chg="modSp">
        <pc:chgData name="ゲスト ユーザー" userId="" providerId="Windows Live" clId="Web-{4F0E8FFB-6EDB-460F-B17E-A5BBCD3D6AFE}" dt="2021-03-03T08:31:13.243" v="104" actId="20577"/>
        <pc:sldMkLst>
          <pc:docMk/>
          <pc:sldMk cId="0" sldId="280"/>
        </pc:sldMkLst>
        <pc:spChg chg="mod">
          <ac:chgData name="ゲスト ユーザー" userId="" providerId="Windows Live" clId="Web-{4F0E8FFB-6EDB-460F-B17E-A5BBCD3D6AFE}" dt="2021-03-03T08:30:53.790" v="94" actId="1076"/>
          <ac:spMkLst>
            <pc:docMk/>
            <pc:sldMk cId="0" sldId="280"/>
            <ac:spMk id="458" creationId="{00000000-0000-0000-0000-000000000000}"/>
          </ac:spMkLst>
        </pc:spChg>
        <pc:spChg chg="mod">
          <ac:chgData name="ゲスト ユーザー" userId="" providerId="Windows Live" clId="Web-{4F0E8FFB-6EDB-460F-B17E-A5BBCD3D6AFE}" dt="2021-03-03T08:30:53.822" v="95" actId="1076"/>
          <ac:spMkLst>
            <pc:docMk/>
            <pc:sldMk cId="0" sldId="280"/>
            <ac:spMk id="459" creationId="{00000000-0000-0000-0000-000000000000}"/>
          </ac:spMkLst>
        </pc:spChg>
        <pc:spChg chg="mod">
          <ac:chgData name="ゲスト ユーザー" userId="" providerId="Windows Live" clId="Web-{4F0E8FFB-6EDB-460F-B17E-A5BBCD3D6AFE}" dt="2021-03-03T08:30:53.837" v="96" actId="1076"/>
          <ac:spMkLst>
            <pc:docMk/>
            <pc:sldMk cId="0" sldId="280"/>
            <ac:spMk id="460" creationId="{00000000-0000-0000-0000-000000000000}"/>
          </ac:spMkLst>
        </pc:spChg>
        <pc:spChg chg="mod">
          <ac:chgData name="ゲスト ユーザー" userId="" providerId="Windows Live" clId="Web-{4F0E8FFB-6EDB-460F-B17E-A5BBCD3D6AFE}" dt="2021-03-03T08:30:53.868" v="97" actId="1076"/>
          <ac:spMkLst>
            <pc:docMk/>
            <pc:sldMk cId="0" sldId="280"/>
            <ac:spMk id="461" creationId="{00000000-0000-0000-0000-000000000000}"/>
          </ac:spMkLst>
        </pc:spChg>
        <pc:spChg chg="mod">
          <ac:chgData name="ゲスト ユーザー" userId="" providerId="Windows Live" clId="Web-{4F0E8FFB-6EDB-460F-B17E-A5BBCD3D6AFE}" dt="2021-03-03T08:31:13.243" v="104" actId="20577"/>
          <ac:spMkLst>
            <pc:docMk/>
            <pc:sldMk cId="0" sldId="280"/>
            <ac:spMk id="462" creationId="{00000000-0000-0000-0000-000000000000}"/>
          </ac:spMkLst>
        </pc:spChg>
        <pc:spChg chg="mod">
          <ac:chgData name="ゲスト ユーザー" userId="" providerId="Windows Live" clId="Web-{4F0E8FFB-6EDB-460F-B17E-A5BBCD3D6AFE}" dt="2021-03-03T08:31:03.681" v="101" actId="1076"/>
          <ac:spMkLst>
            <pc:docMk/>
            <pc:sldMk cId="0" sldId="280"/>
            <ac:spMk id="463" creationId="{00000000-0000-0000-0000-000000000000}"/>
          </ac:spMkLst>
        </pc:spChg>
        <pc:spChg chg="mod">
          <ac:chgData name="ゲスト ユーザー" userId="" providerId="Windows Live" clId="Web-{4F0E8FFB-6EDB-460F-B17E-A5BBCD3D6AFE}" dt="2021-03-03T08:31:00.322" v="100" actId="1076"/>
          <ac:spMkLst>
            <pc:docMk/>
            <pc:sldMk cId="0" sldId="280"/>
            <ac:spMk id="464" creationId="{00000000-0000-0000-0000-000000000000}"/>
          </ac:spMkLst>
        </pc:spChg>
        <pc:spChg chg="mod">
          <ac:chgData name="ゲスト ユーザー" userId="" providerId="Windows Live" clId="Web-{4F0E8FFB-6EDB-460F-B17E-A5BBCD3D6AFE}" dt="2021-03-03T08:30:53.915" v="99" actId="1076"/>
          <ac:spMkLst>
            <pc:docMk/>
            <pc:sldMk cId="0" sldId="280"/>
            <ac:spMk id="465" creationId="{00000000-0000-0000-0000-000000000000}"/>
          </ac:spMkLst>
        </pc:spChg>
      </pc:sldChg>
      <pc:sldChg chg="modSp">
        <pc:chgData name="ゲスト ユーザー" userId="" providerId="Windows Live" clId="Web-{4F0E8FFB-6EDB-460F-B17E-A5BBCD3D6AFE}" dt="2021-03-03T08:46:16.940" v="214" actId="1076"/>
        <pc:sldMkLst>
          <pc:docMk/>
          <pc:sldMk cId="0" sldId="281"/>
        </pc:sldMkLst>
        <pc:spChg chg="mod">
          <ac:chgData name="ゲスト ユーザー" userId="" providerId="Windows Live" clId="Web-{4F0E8FFB-6EDB-460F-B17E-A5BBCD3D6AFE}" dt="2021-03-03T08:31:22.571" v="105" actId="20577"/>
          <ac:spMkLst>
            <pc:docMk/>
            <pc:sldMk cId="0" sldId="281"/>
            <ac:spMk id="472" creationId="{00000000-0000-0000-0000-000000000000}"/>
          </ac:spMkLst>
        </pc:spChg>
        <pc:spChg chg="mod">
          <ac:chgData name="ゲスト ユーザー" userId="" providerId="Windows Live" clId="Web-{4F0E8FFB-6EDB-460F-B17E-A5BBCD3D6AFE}" dt="2021-03-03T08:31:27.009" v="106" actId="1076"/>
          <ac:spMkLst>
            <pc:docMk/>
            <pc:sldMk cId="0" sldId="281"/>
            <ac:spMk id="476" creationId="{00000000-0000-0000-0000-000000000000}"/>
          </ac:spMkLst>
        </pc:spChg>
        <pc:spChg chg="mod">
          <ac:chgData name="ゲスト ユーザー" userId="" providerId="Windows Live" clId="Web-{4F0E8FFB-6EDB-460F-B17E-A5BBCD3D6AFE}" dt="2021-03-03T08:46:16.940" v="214" actId="1076"/>
          <ac:spMkLst>
            <pc:docMk/>
            <pc:sldMk cId="0" sldId="281"/>
            <ac:spMk id="477" creationId="{00000000-0000-0000-0000-000000000000}"/>
          </ac:spMkLst>
        </pc:spChg>
      </pc:sldChg>
      <pc:sldChg chg="modSp">
        <pc:chgData name="ゲスト ユーザー" userId="" providerId="Windows Live" clId="Web-{4F0E8FFB-6EDB-460F-B17E-A5BBCD3D6AFE}" dt="2021-03-03T08:46:10.518" v="213" actId="1076"/>
        <pc:sldMkLst>
          <pc:docMk/>
          <pc:sldMk cId="0" sldId="282"/>
        </pc:sldMkLst>
        <pc:spChg chg="mod">
          <ac:chgData name="ゲスト ユーザー" userId="" providerId="Windows Live" clId="Web-{4F0E8FFB-6EDB-460F-B17E-A5BBCD3D6AFE}" dt="2021-03-03T08:31:42.196" v="109" actId="1076"/>
          <ac:spMkLst>
            <pc:docMk/>
            <pc:sldMk cId="0" sldId="282"/>
            <ac:spMk id="493" creationId="{00000000-0000-0000-0000-000000000000}"/>
          </ac:spMkLst>
        </pc:spChg>
        <pc:spChg chg="mod">
          <ac:chgData name="ゲスト ユーザー" userId="" providerId="Windows Live" clId="Web-{4F0E8FFB-6EDB-460F-B17E-A5BBCD3D6AFE}" dt="2021-03-03T08:46:10.518" v="213" actId="1076"/>
          <ac:spMkLst>
            <pc:docMk/>
            <pc:sldMk cId="0" sldId="282"/>
            <ac:spMk id="494" creationId="{00000000-0000-0000-0000-000000000000}"/>
          </ac:spMkLst>
        </pc:spChg>
        <pc:spChg chg="mod">
          <ac:chgData name="ゲスト ユーザー" userId="" providerId="Windows Live" clId="Web-{4F0E8FFB-6EDB-460F-B17E-A5BBCD3D6AFE}" dt="2021-03-03T08:31:39.134" v="108" actId="1076"/>
          <ac:spMkLst>
            <pc:docMk/>
            <pc:sldMk cId="0" sldId="282"/>
            <ac:spMk id="495" creationId="{00000000-0000-0000-0000-000000000000}"/>
          </ac:spMkLst>
        </pc:spChg>
        <pc:spChg chg="mod">
          <ac:chgData name="ゲスト ユーザー" userId="" providerId="Windows Live" clId="Web-{4F0E8FFB-6EDB-460F-B17E-A5BBCD3D6AFE}" dt="2021-03-03T08:31:35.696" v="107" actId="1076"/>
          <ac:spMkLst>
            <pc:docMk/>
            <pc:sldMk cId="0" sldId="282"/>
            <ac:spMk id="496" creationId="{00000000-0000-0000-0000-000000000000}"/>
          </ac:spMkLst>
        </pc:spChg>
      </pc:sldChg>
      <pc:sldChg chg="modSp">
        <pc:chgData name="ゲスト ユーザー" userId="" providerId="Windows Live" clId="Web-{4F0E8FFB-6EDB-460F-B17E-A5BBCD3D6AFE}" dt="2021-03-03T08:32:01.446" v="113" actId="1076"/>
        <pc:sldMkLst>
          <pc:docMk/>
          <pc:sldMk cId="0" sldId="284"/>
        </pc:sldMkLst>
        <pc:spChg chg="mod">
          <ac:chgData name="ゲスト ユーザー" userId="" providerId="Windows Live" clId="Web-{4F0E8FFB-6EDB-460F-B17E-A5BBCD3D6AFE}" dt="2021-03-03T08:32:01.399" v="110" actId="1076"/>
          <ac:spMkLst>
            <pc:docMk/>
            <pc:sldMk cId="0" sldId="284"/>
            <ac:spMk id="523" creationId="{00000000-0000-0000-0000-000000000000}"/>
          </ac:spMkLst>
        </pc:spChg>
        <pc:spChg chg="mod">
          <ac:chgData name="ゲスト ユーザー" userId="" providerId="Windows Live" clId="Web-{4F0E8FFB-6EDB-460F-B17E-A5BBCD3D6AFE}" dt="2021-03-03T08:32:01.415" v="111" actId="1076"/>
          <ac:spMkLst>
            <pc:docMk/>
            <pc:sldMk cId="0" sldId="284"/>
            <ac:spMk id="524" creationId="{00000000-0000-0000-0000-000000000000}"/>
          </ac:spMkLst>
        </pc:spChg>
        <pc:spChg chg="mod">
          <ac:chgData name="ゲスト ユーザー" userId="" providerId="Windows Live" clId="Web-{4F0E8FFB-6EDB-460F-B17E-A5BBCD3D6AFE}" dt="2021-03-03T08:32:01.430" v="112" actId="1076"/>
          <ac:spMkLst>
            <pc:docMk/>
            <pc:sldMk cId="0" sldId="284"/>
            <ac:spMk id="525" creationId="{00000000-0000-0000-0000-000000000000}"/>
          </ac:spMkLst>
        </pc:spChg>
        <pc:spChg chg="mod">
          <ac:chgData name="ゲスト ユーザー" userId="" providerId="Windows Live" clId="Web-{4F0E8FFB-6EDB-460F-B17E-A5BBCD3D6AFE}" dt="2021-03-03T08:32:01.446" v="113" actId="1076"/>
          <ac:spMkLst>
            <pc:docMk/>
            <pc:sldMk cId="0" sldId="284"/>
            <ac:spMk id="526" creationId="{00000000-0000-0000-0000-000000000000}"/>
          </ac:spMkLst>
        </pc:spChg>
      </pc:sldChg>
      <pc:sldChg chg="modSp">
        <pc:chgData name="ゲスト ユーザー" userId="" providerId="Windows Live" clId="Web-{4F0E8FFB-6EDB-460F-B17E-A5BBCD3D6AFE}" dt="2021-03-03T08:45:23.299" v="212" actId="1076"/>
        <pc:sldMkLst>
          <pc:docMk/>
          <pc:sldMk cId="0" sldId="286"/>
        </pc:sldMkLst>
        <pc:spChg chg="mod">
          <ac:chgData name="ゲスト ユーザー" userId="" providerId="Windows Live" clId="Web-{4F0E8FFB-6EDB-460F-B17E-A5BBCD3D6AFE}" dt="2021-03-03T08:45:23.299" v="211" actId="1076"/>
          <ac:spMkLst>
            <pc:docMk/>
            <pc:sldMk cId="0" sldId="286"/>
            <ac:spMk id="548" creationId="{00000000-0000-0000-0000-000000000000}"/>
          </ac:spMkLst>
        </pc:spChg>
        <pc:spChg chg="mod">
          <ac:chgData name="ゲスト ユーザー" userId="" providerId="Windows Live" clId="Web-{4F0E8FFB-6EDB-460F-B17E-A5BBCD3D6AFE}" dt="2021-03-03T08:45:23.299" v="212" actId="1076"/>
          <ac:spMkLst>
            <pc:docMk/>
            <pc:sldMk cId="0" sldId="286"/>
            <ac:spMk id="549" creationId="{00000000-0000-0000-0000-000000000000}"/>
          </ac:spMkLst>
        </pc:spChg>
        <pc:spChg chg="mod">
          <ac:chgData name="ゲスト ユーザー" userId="" providerId="Windows Live" clId="Web-{4F0E8FFB-6EDB-460F-B17E-A5BBCD3D6AFE}" dt="2021-03-03T08:32:10.134" v="114" actId="1076"/>
          <ac:spMkLst>
            <pc:docMk/>
            <pc:sldMk cId="0" sldId="286"/>
            <ac:spMk id="550" creationId="{00000000-0000-0000-0000-000000000000}"/>
          </ac:spMkLst>
        </pc:spChg>
      </pc:sldChg>
      <pc:sldChg chg="modSp">
        <pc:chgData name="ゲスト ユーザー" userId="" providerId="Windows Live" clId="Web-{4F0E8FFB-6EDB-460F-B17E-A5BBCD3D6AFE}" dt="2021-03-03T08:32:15.930" v="115" actId="1076"/>
        <pc:sldMkLst>
          <pc:docMk/>
          <pc:sldMk cId="0" sldId="287"/>
        </pc:sldMkLst>
        <pc:spChg chg="mod">
          <ac:chgData name="ゲスト ユーザー" userId="" providerId="Windows Live" clId="Web-{4F0E8FFB-6EDB-460F-B17E-A5BBCD3D6AFE}" dt="2021-03-03T08:32:15.930" v="115" actId="1076"/>
          <ac:spMkLst>
            <pc:docMk/>
            <pc:sldMk cId="0" sldId="287"/>
            <ac:spMk id="564" creationId="{00000000-0000-0000-0000-000000000000}"/>
          </ac:spMkLst>
        </pc:spChg>
      </pc:sldChg>
      <pc:sldChg chg="modSp">
        <pc:chgData name="ゲスト ユーザー" userId="" providerId="Windows Live" clId="Web-{4F0E8FFB-6EDB-460F-B17E-A5BBCD3D6AFE}" dt="2021-03-03T08:32:20.696" v="116" actId="1076"/>
        <pc:sldMkLst>
          <pc:docMk/>
          <pc:sldMk cId="0" sldId="288"/>
        </pc:sldMkLst>
        <pc:spChg chg="mod">
          <ac:chgData name="ゲスト ユーザー" userId="" providerId="Windows Live" clId="Web-{4F0E8FFB-6EDB-460F-B17E-A5BBCD3D6AFE}" dt="2021-03-03T08:32:20.696" v="116" actId="1076"/>
          <ac:spMkLst>
            <pc:docMk/>
            <pc:sldMk cId="0" sldId="288"/>
            <ac:spMk id="576" creationId="{00000000-0000-0000-0000-000000000000}"/>
          </ac:spMkLst>
        </pc:spChg>
      </pc:sldChg>
      <pc:sldChg chg="modSp">
        <pc:chgData name="ゲスト ユーザー" userId="" providerId="Windows Live" clId="Web-{4F0E8FFB-6EDB-460F-B17E-A5BBCD3D6AFE}" dt="2021-03-03T08:32:38.524" v="118" actId="1076"/>
        <pc:sldMkLst>
          <pc:docMk/>
          <pc:sldMk cId="0" sldId="290"/>
        </pc:sldMkLst>
        <pc:spChg chg="mod">
          <ac:chgData name="ゲスト ユーザー" userId="" providerId="Windows Live" clId="Web-{4F0E8FFB-6EDB-460F-B17E-A5BBCD3D6AFE}" dt="2021-03-03T08:32:38.524" v="118" actId="1076"/>
          <ac:spMkLst>
            <pc:docMk/>
            <pc:sldMk cId="0" sldId="290"/>
            <ac:spMk id="599" creationId="{00000000-0000-0000-0000-000000000000}"/>
          </ac:spMkLst>
        </pc:spChg>
        <pc:spChg chg="mod">
          <ac:chgData name="ゲスト ユーザー" userId="" providerId="Windows Live" clId="Web-{4F0E8FFB-6EDB-460F-B17E-A5BBCD3D6AFE}" dt="2021-03-03T08:32:31.024" v="117" actId="1076"/>
          <ac:spMkLst>
            <pc:docMk/>
            <pc:sldMk cId="0" sldId="290"/>
            <ac:spMk id="600" creationId="{00000000-0000-0000-0000-000000000000}"/>
          </ac:spMkLst>
        </pc:spChg>
      </pc:sldChg>
      <pc:sldChg chg="modSp">
        <pc:chgData name="ゲスト ユーザー" userId="" providerId="Windows Live" clId="Web-{4F0E8FFB-6EDB-460F-B17E-A5BBCD3D6AFE}" dt="2021-03-03T08:32:49.868" v="121" actId="1076"/>
        <pc:sldMkLst>
          <pc:docMk/>
          <pc:sldMk cId="0" sldId="291"/>
        </pc:sldMkLst>
        <pc:spChg chg="mod">
          <ac:chgData name="ゲスト ユーザー" userId="" providerId="Windows Live" clId="Web-{4F0E8FFB-6EDB-460F-B17E-A5BBCD3D6AFE}" dt="2021-03-03T08:32:47.461" v="120" actId="1076"/>
          <ac:spMkLst>
            <pc:docMk/>
            <pc:sldMk cId="0" sldId="291"/>
            <ac:spMk id="623" creationId="{00000000-0000-0000-0000-000000000000}"/>
          </ac:spMkLst>
        </pc:spChg>
        <pc:spChg chg="mod">
          <ac:chgData name="ゲスト ユーザー" userId="" providerId="Windows Live" clId="Web-{4F0E8FFB-6EDB-460F-B17E-A5BBCD3D6AFE}" dt="2021-03-03T08:32:49.868" v="121" actId="1076"/>
          <ac:spMkLst>
            <pc:docMk/>
            <pc:sldMk cId="0" sldId="291"/>
            <ac:spMk id="624" creationId="{00000000-0000-0000-0000-000000000000}"/>
          </ac:spMkLst>
        </pc:spChg>
        <pc:spChg chg="mod">
          <ac:chgData name="ゲスト ユーザー" userId="" providerId="Windows Live" clId="Web-{4F0E8FFB-6EDB-460F-B17E-A5BBCD3D6AFE}" dt="2021-03-03T08:32:45.258" v="119" actId="1076"/>
          <ac:spMkLst>
            <pc:docMk/>
            <pc:sldMk cId="0" sldId="291"/>
            <ac:spMk id="629" creationId="{00000000-0000-0000-0000-000000000000}"/>
          </ac:spMkLst>
        </pc:spChg>
      </pc:sldChg>
      <pc:sldChg chg="modSp">
        <pc:chgData name="ゲスト ユーザー" userId="" providerId="Windows Live" clId="Web-{4F0E8FFB-6EDB-460F-B17E-A5BBCD3D6AFE}" dt="2021-03-03T08:33:01.586" v="122" actId="1076"/>
        <pc:sldMkLst>
          <pc:docMk/>
          <pc:sldMk cId="0" sldId="292"/>
        </pc:sldMkLst>
        <pc:spChg chg="mod">
          <ac:chgData name="ゲスト ユーザー" userId="" providerId="Windows Live" clId="Web-{4F0E8FFB-6EDB-460F-B17E-A5BBCD3D6AFE}" dt="2021-03-03T08:33:01.586" v="122" actId="1076"/>
          <ac:spMkLst>
            <pc:docMk/>
            <pc:sldMk cId="0" sldId="292"/>
            <ac:spMk id="642" creationId="{00000000-0000-0000-0000-000000000000}"/>
          </ac:spMkLst>
        </pc:spChg>
      </pc:sldChg>
      <pc:sldChg chg="modSp">
        <pc:chgData name="ゲスト ユーザー" userId="" providerId="Windows Live" clId="Web-{4F0E8FFB-6EDB-460F-B17E-A5BBCD3D6AFE}" dt="2021-03-03T08:33:10.727" v="124" actId="1076"/>
        <pc:sldMkLst>
          <pc:docMk/>
          <pc:sldMk cId="0" sldId="293"/>
        </pc:sldMkLst>
        <pc:spChg chg="mod">
          <ac:chgData name="ゲスト ユーザー" userId="" providerId="Windows Live" clId="Web-{4F0E8FFB-6EDB-460F-B17E-A5BBCD3D6AFE}" dt="2021-03-03T08:33:10.727" v="124" actId="1076"/>
          <ac:spMkLst>
            <pc:docMk/>
            <pc:sldMk cId="0" sldId="293"/>
            <ac:spMk id="655" creationId="{00000000-0000-0000-0000-000000000000}"/>
          </ac:spMkLst>
        </pc:spChg>
        <pc:spChg chg="mod">
          <ac:chgData name="ゲスト ユーザー" userId="" providerId="Windows Live" clId="Web-{4F0E8FFB-6EDB-460F-B17E-A5BBCD3D6AFE}" dt="2021-03-03T08:33:06.930" v="123" actId="1076"/>
          <ac:spMkLst>
            <pc:docMk/>
            <pc:sldMk cId="0" sldId="293"/>
            <ac:spMk id="656" creationId="{00000000-0000-0000-0000-000000000000}"/>
          </ac:spMkLst>
        </pc:spChg>
      </pc:sldChg>
      <pc:sldChg chg="modSp">
        <pc:chgData name="ゲスト ユーザー" userId="" providerId="Windows Live" clId="Web-{4F0E8FFB-6EDB-460F-B17E-A5BBCD3D6AFE}" dt="2021-03-03T08:44:27.362" v="210" actId="1076"/>
        <pc:sldMkLst>
          <pc:docMk/>
          <pc:sldMk cId="0" sldId="295"/>
        </pc:sldMkLst>
        <pc:spChg chg="mod">
          <ac:chgData name="ゲスト ユーザー" userId="" providerId="Windows Live" clId="Web-{4F0E8FFB-6EDB-460F-B17E-A5BBCD3D6AFE}" dt="2021-03-03T08:33:21.008" v="125" actId="1076"/>
          <ac:spMkLst>
            <pc:docMk/>
            <pc:sldMk cId="0" sldId="295"/>
            <ac:spMk id="683" creationId="{00000000-0000-0000-0000-000000000000}"/>
          </ac:spMkLst>
        </pc:spChg>
        <pc:spChg chg="mod">
          <ac:chgData name="ゲスト ユーザー" userId="" providerId="Windows Live" clId="Web-{4F0E8FFB-6EDB-460F-B17E-A5BBCD3D6AFE}" dt="2021-03-03T08:33:24.914" v="126" actId="1076"/>
          <ac:spMkLst>
            <pc:docMk/>
            <pc:sldMk cId="0" sldId="295"/>
            <ac:spMk id="684" creationId="{00000000-0000-0000-0000-000000000000}"/>
          </ac:spMkLst>
        </pc:spChg>
        <pc:spChg chg="mod">
          <ac:chgData name="ゲスト ユーザー" userId="" providerId="Windows Live" clId="Web-{4F0E8FFB-6EDB-460F-B17E-A5BBCD3D6AFE}" dt="2021-03-03T08:33:28.508" v="127" actId="1076"/>
          <ac:spMkLst>
            <pc:docMk/>
            <pc:sldMk cId="0" sldId="295"/>
            <ac:spMk id="685" creationId="{00000000-0000-0000-0000-000000000000}"/>
          </ac:spMkLst>
        </pc:spChg>
        <pc:spChg chg="mod">
          <ac:chgData name="ゲスト ユーザー" userId="" providerId="Windows Live" clId="Web-{4F0E8FFB-6EDB-460F-B17E-A5BBCD3D6AFE}" dt="2021-03-03T08:33:31.289" v="128" actId="1076"/>
          <ac:spMkLst>
            <pc:docMk/>
            <pc:sldMk cId="0" sldId="295"/>
            <ac:spMk id="686" creationId="{00000000-0000-0000-0000-000000000000}"/>
          </ac:spMkLst>
        </pc:spChg>
        <pc:spChg chg="mod">
          <ac:chgData name="ゲスト ユーザー" userId="" providerId="Windows Live" clId="Web-{4F0E8FFB-6EDB-460F-B17E-A5BBCD3D6AFE}" dt="2021-03-03T08:44:27.362" v="210" actId="1076"/>
          <ac:spMkLst>
            <pc:docMk/>
            <pc:sldMk cId="0" sldId="295"/>
            <ac:spMk id="687" creationId="{00000000-0000-0000-0000-000000000000}"/>
          </ac:spMkLst>
        </pc:spChg>
        <pc:spChg chg="mod">
          <ac:chgData name="ゲスト ユーザー" userId="" providerId="Windows Live" clId="Web-{4F0E8FFB-6EDB-460F-B17E-A5BBCD3D6AFE}" dt="2021-03-03T08:33:38.242" v="130" actId="1076"/>
          <ac:spMkLst>
            <pc:docMk/>
            <pc:sldMk cId="0" sldId="295"/>
            <ac:spMk id="688" creationId="{00000000-0000-0000-0000-000000000000}"/>
          </ac:spMkLst>
        </pc:spChg>
      </pc:sldChg>
      <pc:sldChg chg="modSp">
        <pc:chgData name="ゲスト ユーザー" userId="" providerId="Windows Live" clId="Web-{4F0E8FFB-6EDB-460F-B17E-A5BBCD3D6AFE}" dt="2021-03-03T08:44:10.909" v="209" actId="1076"/>
        <pc:sldMkLst>
          <pc:docMk/>
          <pc:sldMk cId="0" sldId="297"/>
        </pc:sldMkLst>
        <pc:spChg chg="mod">
          <ac:chgData name="ゲスト ユーザー" userId="" providerId="Windows Live" clId="Web-{4F0E8FFB-6EDB-460F-B17E-A5BBCD3D6AFE}" dt="2021-03-03T08:44:10.909" v="209" actId="1076"/>
          <ac:spMkLst>
            <pc:docMk/>
            <pc:sldMk cId="0" sldId="297"/>
            <ac:spMk id="715" creationId="{00000000-0000-0000-0000-000000000000}"/>
          </ac:spMkLst>
        </pc:spChg>
        <pc:spChg chg="mod">
          <ac:chgData name="ゲスト ユーザー" userId="" providerId="Windows Live" clId="Web-{4F0E8FFB-6EDB-460F-B17E-A5BBCD3D6AFE}" dt="2021-03-03T08:34:01.930" v="131" actId="1076"/>
          <ac:spMkLst>
            <pc:docMk/>
            <pc:sldMk cId="0" sldId="297"/>
            <ac:spMk id="716" creationId="{00000000-0000-0000-0000-000000000000}"/>
          </ac:spMkLst>
        </pc:spChg>
      </pc:sldChg>
      <pc:sldChg chg="modSp">
        <pc:chgData name="ゲスト ユーザー" userId="" providerId="Windows Live" clId="Web-{4F0E8FFB-6EDB-460F-B17E-A5BBCD3D6AFE}" dt="2021-03-03T08:34:18.508" v="132" actId="1076"/>
        <pc:sldMkLst>
          <pc:docMk/>
          <pc:sldMk cId="0" sldId="299"/>
        </pc:sldMkLst>
        <pc:spChg chg="mod">
          <ac:chgData name="ゲスト ユーザー" userId="" providerId="Windows Live" clId="Web-{4F0E8FFB-6EDB-460F-B17E-A5BBCD3D6AFE}" dt="2021-03-03T08:34:18.508" v="132" actId="1076"/>
          <ac:spMkLst>
            <pc:docMk/>
            <pc:sldMk cId="0" sldId="299"/>
            <ac:spMk id="742" creationId="{00000000-0000-0000-0000-000000000000}"/>
          </ac:spMkLst>
        </pc:spChg>
      </pc:sldChg>
      <pc:sldChg chg="modSp">
        <pc:chgData name="ゲスト ユーザー" userId="" providerId="Windows Live" clId="Web-{4F0E8FFB-6EDB-460F-B17E-A5BBCD3D6AFE}" dt="2021-03-03T08:34:28.836" v="133" actId="1076"/>
        <pc:sldMkLst>
          <pc:docMk/>
          <pc:sldMk cId="0" sldId="301"/>
        </pc:sldMkLst>
        <pc:spChg chg="mod">
          <ac:chgData name="ゲスト ユーザー" userId="" providerId="Windows Live" clId="Web-{4F0E8FFB-6EDB-460F-B17E-A5BBCD3D6AFE}" dt="2021-03-03T08:34:28.836" v="133" actId="1076"/>
          <ac:spMkLst>
            <pc:docMk/>
            <pc:sldMk cId="0" sldId="301"/>
            <ac:spMk id="775" creationId="{00000000-0000-0000-0000-000000000000}"/>
          </ac:spMkLst>
        </pc:spChg>
      </pc:sldChg>
      <pc:sldChg chg="modSp">
        <pc:chgData name="ゲスト ユーザー" userId="" providerId="Windows Live" clId="Web-{4F0E8FFB-6EDB-460F-B17E-A5BBCD3D6AFE}" dt="2021-03-03T08:34:48.898" v="139" actId="1076"/>
        <pc:sldMkLst>
          <pc:docMk/>
          <pc:sldMk cId="0" sldId="302"/>
        </pc:sldMkLst>
        <pc:spChg chg="mod">
          <ac:chgData name="ゲスト ユーザー" userId="" providerId="Windows Live" clId="Web-{4F0E8FFB-6EDB-460F-B17E-A5BBCD3D6AFE}" dt="2021-03-03T08:34:34.445" v="134" actId="1076"/>
          <ac:spMkLst>
            <pc:docMk/>
            <pc:sldMk cId="0" sldId="302"/>
            <ac:spMk id="789" creationId="{00000000-0000-0000-0000-000000000000}"/>
          </ac:spMkLst>
        </pc:spChg>
        <pc:spChg chg="mod">
          <ac:chgData name="ゲスト ユーザー" userId="" providerId="Windows Live" clId="Web-{4F0E8FFB-6EDB-460F-B17E-A5BBCD3D6AFE}" dt="2021-03-03T08:34:46.726" v="138" actId="1076"/>
          <ac:spMkLst>
            <pc:docMk/>
            <pc:sldMk cId="0" sldId="302"/>
            <ac:spMk id="790" creationId="{00000000-0000-0000-0000-000000000000}"/>
          </ac:spMkLst>
        </pc:spChg>
        <pc:spChg chg="mod">
          <ac:chgData name="ゲスト ユーザー" userId="" providerId="Windows Live" clId="Web-{4F0E8FFB-6EDB-460F-B17E-A5BBCD3D6AFE}" dt="2021-03-03T08:34:44.164" v="137" actId="1076"/>
          <ac:spMkLst>
            <pc:docMk/>
            <pc:sldMk cId="0" sldId="302"/>
            <ac:spMk id="792" creationId="{00000000-0000-0000-0000-000000000000}"/>
          </ac:spMkLst>
        </pc:spChg>
        <pc:spChg chg="mod">
          <ac:chgData name="ゲスト ユーザー" userId="" providerId="Windows Live" clId="Web-{4F0E8FFB-6EDB-460F-B17E-A5BBCD3D6AFE}" dt="2021-03-03T08:34:41.929" v="136" actId="1076"/>
          <ac:spMkLst>
            <pc:docMk/>
            <pc:sldMk cId="0" sldId="302"/>
            <ac:spMk id="793" creationId="{00000000-0000-0000-0000-000000000000}"/>
          </ac:spMkLst>
        </pc:spChg>
        <pc:spChg chg="mod">
          <ac:chgData name="ゲスト ユーザー" userId="" providerId="Windows Live" clId="Web-{4F0E8FFB-6EDB-460F-B17E-A5BBCD3D6AFE}" dt="2021-03-03T08:34:38.914" v="135" actId="1076"/>
          <ac:spMkLst>
            <pc:docMk/>
            <pc:sldMk cId="0" sldId="302"/>
            <ac:spMk id="794" creationId="{00000000-0000-0000-0000-000000000000}"/>
          </ac:spMkLst>
        </pc:spChg>
        <pc:spChg chg="mod">
          <ac:chgData name="ゲスト ユーザー" userId="" providerId="Windows Live" clId="Web-{4F0E8FFB-6EDB-460F-B17E-A5BBCD3D6AFE}" dt="2021-03-03T08:34:48.898" v="139" actId="1076"/>
          <ac:spMkLst>
            <pc:docMk/>
            <pc:sldMk cId="0" sldId="302"/>
            <ac:spMk id="795" creationId="{00000000-0000-0000-0000-000000000000}"/>
          </ac:spMkLst>
        </pc:spChg>
      </pc:sldChg>
      <pc:sldChg chg="modSp">
        <pc:chgData name="ゲスト ユーザー" userId="" providerId="Windows Live" clId="Web-{4F0E8FFB-6EDB-460F-B17E-A5BBCD3D6AFE}" dt="2021-03-03T08:34:55.070" v="141" actId="1076"/>
        <pc:sldMkLst>
          <pc:docMk/>
          <pc:sldMk cId="0" sldId="303"/>
        </pc:sldMkLst>
        <pc:spChg chg="mod">
          <ac:chgData name="ゲスト ユーザー" userId="" providerId="Windows Live" clId="Web-{4F0E8FFB-6EDB-460F-B17E-A5BBCD3D6AFE}" dt="2021-03-03T08:34:55.070" v="141" actId="1076"/>
          <ac:spMkLst>
            <pc:docMk/>
            <pc:sldMk cId="0" sldId="303"/>
            <ac:spMk id="811" creationId="{00000000-0000-0000-0000-000000000000}"/>
          </ac:spMkLst>
        </pc:spChg>
        <pc:spChg chg="mod">
          <ac:chgData name="ゲスト ユーザー" userId="" providerId="Windows Live" clId="Web-{4F0E8FFB-6EDB-460F-B17E-A5BBCD3D6AFE}" dt="2021-03-03T08:34:52.976" v="140" actId="1076"/>
          <ac:spMkLst>
            <pc:docMk/>
            <pc:sldMk cId="0" sldId="303"/>
            <ac:spMk id="812" creationId="{00000000-0000-0000-0000-000000000000}"/>
          </ac:spMkLst>
        </pc:spChg>
      </pc:sldChg>
      <pc:sldChg chg="modSp">
        <pc:chgData name="ゲスト ユーザー" userId="" providerId="Windows Live" clId="Web-{4F0E8FFB-6EDB-460F-B17E-A5BBCD3D6AFE}" dt="2021-03-03T08:35:05.632" v="144" actId="1076"/>
        <pc:sldMkLst>
          <pc:docMk/>
          <pc:sldMk cId="0" sldId="304"/>
        </pc:sldMkLst>
        <pc:spChg chg="mod">
          <ac:chgData name="ゲスト ユーザー" userId="" providerId="Windows Live" clId="Web-{4F0E8FFB-6EDB-460F-B17E-A5BBCD3D6AFE}" dt="2021-03-03T08:35:00.648" v="142" actId="1076"/>
          <ac:spMkLst>
            <pc:docMk/>
            <pc:sldMk cId="0" sldId="304"/>
            <ac:spMk id="826" creationId="{00000000-0000-0000-0000-000000000000}"/>
          </ac:spMkLst>
        </pc:spChg>
        <pc:spChg chg="mod">
          <ac:chgData name="ゲスト ユーザー" userId="" providerId="Windows Live" clId="Web-{4F0E8FFB-6EDB-460F-B17E-A5BBCD3D6AFE}" dt="2021-03-03T08:35:05.632" v="144" actId="1076"/>
          <ac:spMkLst>
            <pc:docMk/>
            <pc:sldMk cId="0" sldId="304"/>
            <ac:spMk id="827" creationId="{00000000-0000-0000-0000-000000000000}"/>
          </ac:spMkLst>
        </pc:spChg>
        <pc:spChg chg="mod">
          <ac:chgData name="ゲスト ユーザー" userId="" providerId="Windows Live" clId="Web-{4F0E8FFB-6EDB-460F-B17E-A5BBCD3D6AFE}" dt="2021-03-03T08:35:02.820" v="143" actId="1076"/>
          <ac:spMkLst>
            <pc:docMk/>
            <pc:sldMk cId="0" sldId="304"/>
            <ac:spMk id="828" creationId="{00000000-0000-0000-0000-000000000000}"/>
          </ac:spMkLst>
        </pc:spChg>
      </pc:sldChg>
      <pc:sldChg chg="modSp">
        <pc:chgData name="ゲスト ユーザー" userId="" providerId="Windows Live" clId="Web-{4F0E8FFB-6EDB-460F-B17E-A5BBCD3D6AFE}" dt="2021-03-03T08:35:23.726" v="145" actId="1076"/>
        <pc:sldMkLst>
          <pc:docMk/>
          <pc:sldMk cId="0" sldId="307"/>
        </pc:sldMkLst>
        <pc:spChg chg="mod">
          <ac:chgData name="ゲスト ユーザー" userId="" providerId="Windows Live" clId="Web-{4F0E8FFB-6EDB-460F-B17E-A5BBCD3D6AFE}" dt="2021-03-03T08:35:23.726" v="145" actId="1076"/>
          <ac:spMkLst>
            <pc:docMk/>
            <pc:sldMk cId="0" sldId="307"/>
            <ac:spMk id="863" creationId="{00000000-0000-0000-0000-000000000000}"/>
          </ac:spMkLst>
        </pc:spChg>
      </pc:sldChg>
      <pc:sldChg chg="modSp">
        <pc:chgData name="ゲスト ユーザー" userId="" providerId="Windows Live" clId="Web-{4F0E8FFB-6EDB-460F-B17E-A5BBCD3D6AFE}" dt="2021-03-03T08:35:53.741" v="149" actId="1076"/>
        <pc:sldMkLst>
          <pc:docMk/>
          <pc:sldMk cId="0" sldId="308"/>
        </pc:sldMkLst>
        <pc:spChg chg="mod">
          <ac:chgData name="ゲスト ユーザー" userId="" providerId="Windows Live" clId="Web-{4F0E8FFB-6EDB-460F-B17E-A5BBCD3D6AFE}" dt="2021-03-03T08:35:48.147" v="147" actId="1076"/>
          <ac:spMkLst>
            <pc:docMk/>
            <pc:sldMk cId="0" sldId="308"/>
            <ac:spMk id="874" creationId="{00000000-0000-0000-0000-000000000000}"/>
          </ac:spMkLst>
        </pc:spChg>
        <pc:spChg chg="mod">
          <ac:chgData name="ゲスト ユーザー" userId="" providerId="Windows Live" clId="Web-{4F0E8FFB-6EDB-460F-B17E-A5BBCD3D6AFE}" dt="2021-03-03T08:35:51.569" v="148" actId="1076"/>
          <ac:spMkLst>
            <pc:docMk/>
            <pc:sldMk cId="0" sldId="308"/>
            <ac:spMk id="875" creationId="{00000000-0000-0000-0000-000000000000}"/>
          </ac:spMkLst>
        </pc:spChg>
        <pc:spChg chg="mod">
          <ac:chgData name="ゲスト ユーザー" userId="" providerId="Windows Live" clId="Web-{4F0E8FFB-6EDB-460F-B17E-A5BBCD3D6AFE}" dt="2021-03-03T08:35:53.741" v="149" actId="1076"/>
          <ac:spMkLst>
            <pc:docMk/>
            <pc:sldMk cId="0" sldId="308"/>
            <ac:spMk id="876" creationId="{00000000-0000-0000-0000-000000000000}"/>
          </ac:spMkLst>
        </pc:spChg>
      </pc:sldChg>
      <pc:sldChg chg="modSp">
        <pc:chgData name="ゲスト ユーザー" userId="" providerId="Windows Live" clId="Web-{4F0E8FFB-6EDB-460F-B17E-A5BBCD3D6AFE}" dt="2021-03-03T08:36:12.616" v="155" actId="1076"/>
        <pc:sldMkLst>
          <pc:docMk/>
          <pc:sldMk cId="0" sldId="309"/>
        </pc:sldMkLst>
        <pc:spChg chg="mod">
          <ac:chgData name="ゲスト ユーザー" userId="" providerId="Windows Live" clId="Web-{4F0E8FFB-6EDB-460F-B17E-A5BBCD3D6AFE}" dt="2021-03-03T08:36:03.522" v="152" actId="20577"/>
          <ac:spMkLst>
            <pc:docMk/>
            <pc:sldMk cId="0" sldId="309"/>
            <ac:spMk id="883" creationId="{00000000-0000-0000-0000-000000000000}"/>
          </ac:spMkLst>
        </pc:spChg>
        <pc:spChg chg="mod">
          <ac:chgData name="ゲスト ユーザー" userId="" providerId="Windows Live" clId="Web-{4F0E8FFB-6EDB-460F-B17E-A5BBCD3D6AFE}" dt="2021-03-03T08:35:58.600" v="150" actId="1076"/>
          <ac:spMkLst>
            <pc:docMk/>
            <pc:sldMk cId="0" sldId="309"/>
            <ac:spMk id="888" creationId="{00000000-0000-0000-0000-000000000000}"/>
          </ac:spMkLst>
        </pc:spChg>
        <pc:spChg chg="mod">
          <ac:chgData name="ゲスト ユーザー" userId="" providerId="Windows Live" clId="Web-{4F0E8FFB-6EDB-460F-B17E-A5BBCD3D6AFE}" dt="2021-03-03T08:36:05.897" v="153" actId="1076"/>
          <ac:spMkLst>
            <pc:docMk/>
            <pc:sldMk cId="0" sldId="309"/>
            <ac:spMk id="889" creationId="{00000000-0000-0000-0000-000000000000}"/>
          </ac:spMkLst>
        </pc:spChg>
        <pc:spChg chg="mod">
          <ac:chgData name="ゲスト ユーザー" userId="" providerId="Windows Live" clId="Web-{4F0E8FFB-6EDB-460F-B17E-A5BBCD3D6AFE}" dt="2021-03-03T08:36:10.632" v="154" actId="1076"/>
          <ac:spMkLst>
            <pc:docMk/>
            <pc:sldMk cId="0" sldId="309"/>
            <ac:spMk id="893" creationId="{00000000-0000-0000-0000-000000000000}"/>
          </ac:spMkLst>
        </pc:spChg>
        <pc:spChg chg="mod">
          <ac:chgData name="ゲスト ユーザー" userId="" providerId="Windows Live" clId="Web-{4F0E8FFB-6EDB-460F-B17E-A5BBCD3D6AFE}" dt="2021-03-03T08:36:12.616" v="155" actId="1076"/>
          <ac:spMkLst>
            <pc:docMk/>
            <pc:sldMk cId="0" sldId="309"/>
            <ac:spMk id="894" creationId="{00000000-0000-0000-0000-000000000000}"/>
          </ac:spMkLst>
        </pc:spChg>
      </pc:sldChg>
      <pc:sldChg chg="modSp">
        <pc:chgData name="ゲスト ユーザー" userId="" providerId="Windows Live" clId="Web-{4F0E8FFB-6EDB-460F-B17E-A5BBCD3D6AFE}" dt="2021-03-03T08:40:13.692" v="162" actId="1076"/>
        <pc:sldMkLst>
          <pc:docMk/>
          <pc:sldMk cId="0" sldId="311"/>
        </pc:sldMkLst>
        <pc:spChg chg="mod">
          <ac:chgData name="ゲスト ユーザー" userId="" providerId="Windows Live" clId="Web-{4F0E8FFB-6EDB-460F-B17E-A5BBCD3D6AFE}" dt="2021-03-03T08:39:52.442" v="156" actId="1076"/>
          <ac:spMkLst>
            <pc:docMk/>
            <pc:sldMk cId="0" sldId="311"/>
            <ac:spMk id="919" creationId="{00000000-0000-0000-0000-000000000000}"/>
          </ac:spMkLst>
        </pc:spChg>
        <pc:spChg chg="mod">
          <ac:chgData name="ゲスト ユーザー" userId="" providerId="Windows Live" clId="Web-{4F0E8FFB-6EDB-460F-B17E-A5BBCD3D6AFE}" dt="2021-03-03T08:39:55.958" v="157" actId="1076"/>
          <ac:spMkLst>
            <pc:docMk/>
            <pc:sldMk cId="0" sldId="311"/>
            <ac:spMk id="920" creationId="{00000000-0000-0000-0000-000000000000}"/>
          </ac:spMkLst>
        </pc:spChg>
        <pc:spChg chg="mod">
          <ac:chgData name="ゲスト ユーザー" userId="" providerId="Windows Live" clId="Web-{4F0E8FFB-6EDB-460F-B17E-A5BBCD3D6AFE}" dt="2021-03-03T08:40:00.802" v="158" actId="1076"/>
          <ac:spMkLst>
            <pc:docMk/>
            <pc:sldMk cId="0" sldId="311"/>
            <ac:spMk id="921" creationId="{00000000-0000-0000-0000-000000000000}"/>
          </ac:spMkLst>
        </pc:spChg>
        <pc:spChg chg="mod">
          <ac:chgData name="ゲスト ユーザー" userId="" providerId="Windows Live" clId="Web-{4F0E8FFB-6EDB-460F-B17E-A5BBCD3D6AFE}" dt="2021-03-03T08:40:03.849" v="159" actId="1076"/>
          <ac:spMkLst>
            <pc:docMk/>
            <pc:sldMk cId="0" sldId="311"/>
            <ac:spMk id="922" creationId="{00000000-0000-0000-0000-000000000000}"/>
          </ac:spMkLst>
        </pc:spChg>
        <pc:spChg chg="mod">
          <ac:chgData name="ゲスト ユーザー" userId="" providerId="Windows Live" clId="Web-{4F0E8FFB-6EDB-460F-B17E-A5BBCD3D6AFE}" dt="2021-03-03T08:40:07.333" v="160" actId="1076"/>
          <ac:spMkLst>
            <pc:docMk/>
            <pc:sldMk cId="0" sldId="311"/>
            <ac:spMk id="923" creationId="{00000000-0000-0000-0000-000000000000}"/>
          </ac:spMkLst>
        </pc:spChg>
        <pc:spChg chg="mod">
          <ac:chgData name="ゲスト ユーザー" userId="" providerId="Windows Live" clId="Web-{4F0E8FFB-6EDB-460F-B17E-A5BBCD3D6AFE}" dt="2021-03-03T08:40:10.958" v="161" actId="1076"/>
          <ac:spMkLst>
            <pc:docMk/>
            <pc:sldMk cId="0" sldId="311"/>
            <ac:spMk id="926" creationId="{00000000-0000-0000-0000-000000000000}"/>
          </ac:spMkLst>
        </pc:spChg>
        <pc:spChg chg="mod">
          <ac:chgData name="ゲスト ユーザー" userId="" providerId="Windows Live" clId="Web-{4F0E8FFB-6EDB-460F-B17E-A5BBCD3D6AFE}" dt="2021-03-03T08:40:13.692" v="162" actId="1076"/>
          <ac:spMkLst>
            <pc:docMk/>
            <pc:sldMk cId="0" sldId="311"/>
            <ac:spMk id="927" creationId="{00000000-0000-0000-0000-000000000000}"/>
          </ac:spMkLst>
        </pc:spChg>
      </pc:sldChg>
      <pc:sldChg chg="modSp">
        <pc:chgData name="ゲスト ユーザー" userId="" providerId="Windows Live" clId="Web-{4F0E8FFB-6EDB-460F-B17E-A5BBCD3D6AFE}" dt="2021-03-03T08:40:37.958" v="168" actId="1076"/>
        <pc:sldMkLst>
          <pc:docMk/>
          <pc:sldMk cId="0" sldId="312"/>
        </pc:sldMkLst>
        <pc:spChg chg="mod">
          <ac:chgData name="ゲスト ユーザー" userId="" providerId="Windows Live" clId="Web-{4F0E8FFB-6EDB-460F-B17E-A5BBCD3D6AFE}" dt="2021-03-03T08:40:26.614" v="163" actId="1076"/>
          <ac:spMkLst>
            <pc:docMk/>
            <pc:sldMk cId="0" sldId="312"/>
            <ac:spMk id="942" creationId="{00000000-0000-0000-0000-000000000000}"/>
          </ac:spMkLst>
        </pc:spChg>
        <pc:spChg chg="mod">
          <ac:chgData name="ゲスト ユーザー" userId="" providerId="Windows Live" clId="Web-{4F0E8FFB-6EDB-460F-B17E-A5BBCD3D6AFE}" dt="2021-03-03T08:40:30.567" v="165" actId="1076"/>
          <ac:spMkLst>
            <pc:docMk/>
            <pc:sldMk cId="0" sldId="312"/>
            <ac:spMk id="943" creationId="{00000000-0000-0000-0000-000000000000}"/>
          </ac:spMkLst>
        </pc:spChg>
        <pc:spChg chg="mod">
          <ac:chgData name="ゲスト ユーザー" userId="" providerId="Windows Live" clId="Web-{4F0E8FFB-6EDB-460F-B17E-A5BBCD3D6AFE}" dt="2021-03-03T08:40:32.411" v="166" actId="1076"/>
          <ac:spMkLst>
            <pc:docMk/>
            <pc:sldMk cId="0" sldId="312"/>
            <ac:spMk id="944" creationId="{00000000-0000-0000-0000-000000000000}"/>
          </ac:spMkLst>
        </pc:spChg>
        <pc:spChg chg="mod">
          <ac:chgData name="ゲスト ユーザー" userId="" providerId="Windows Live" clId="Web-{4F0E8FFB-6EDB-460F-B17E-A5BBCD3D6AFE}" dt="2021-03-03T08:40:35.552" v="167" actId="1076"/>
          <ac:spMkLst>
            <pc:docMk/>
            <pc:sldMk cId="0" sldId="312"/>
            <ac:spMk id="945" creationId="{00000000-0000-0000-0000-000000000000}"/>
          </ac:spMkLst>
        </pc:spChg>
        <pc:spChg chg="mod">
          <ac:chgData name="ゲスト ユーザー" userId="" providerId="Windows Live" clId="Web-{4F0E8FFB-6EDB-460F-B17E-A5BBCD3D6AFE}" dt="2021-03-03T08:40:37.958" v="168" actId="1076"/>
          <ac:spMkLst>
            <pc:docMk/>
            <pc:sldMk cId="0" sldId="312"/>
            <ac:spMk id="946" creationId="{00000000-0000-0000-0000-000000000000}"/>
          </ac:spMkLst>
        </pc:spChg>
      </pc:sldChg>
      <pc:sldChg chg="modSp">
        <pc:chgData name="ゲスト ユーザー" userId="" providerId="Windows Live" clId="Web-{4F0E8FFB-6EDB-460F-B17E-A5BBCD3D6AFE}" dt="2021-03-03T08:40:44.614" v="170" actId="1076"/>
        <pc:sldMkLst>
          <pc:docMk/>
          <pc:sldMk cId="0" sldId="313"/>
        </pc:sldMkLst>
        <pc:spChg chg="mod">
          <ac:chgData name="ゲスト ユーザー" userId="" providerId="Windows Live" clId="Web-{4F0E8FFB-6EDB-460F-B17E-A5BBCD3D6AFE}" dt="2021-03-03T08:40:42.442" v="169" actId="1076"/>
          <ac:spMkLst>
            <pc:docMk/>
            <pc:sldMk cId="0" sldId="313"/>
            <ac:spMk id="961" creationId="{00000000-0000-0000-0000-000000000000}"/>
          </ac:spMkLst>
        </pc:spChg>
        <pc:spChg chg="mod">
          <ac:chgData name="ゲスト ユーザー" userId="" providerId="Windows Live" clId="Web-{4F0E8FFB-6EDB-460F-B17E-A5BBCD3D6AFE}" dt="2021-03-03T08:40:44.614" v="170" actId="1076"/>
          <ac:spMkLst>
            <pc:docMk/>
            <pc:sldMk cId="0" sldId="313"/>
            <ac:spMk id="962" creationId="{00000000-0000-0000-0000-000000000000}"/>
          </ac:spMkLst>
        </pc:spChg>
      </pc:sldChg>
      <pc:sldChg chg="modSp">
        <pc:chgData name="ゲスト ユーザー" userId="" providerId="Windows Live" clId="Web-{4F0E8FFB-6EDB-460F-B17E-A5BBCD3D6AFE}" dt="2021-03-03T08:40:55.348" v="173" actId="1076"/>
        <pc:sldMkLst>
          <pc:docMk/>
          <pc:sldMk cId="0" sldId="314"/>
        </pc:sldMkLst>
        <pc:spChg chg="mod">
          <ac:chgData name="ゲスト ユーザー" userId="" providerId="Windows Live" clId="Web-{4F0E8FFB-6EDB-460F-B17E-A5BBCD3D6AFE}" dt="2021-03-03T08:40:49.426" v="171" actId="1076"/>
          <ac:spMkLst>
            <pc:docMk/>
            <pc:sldMk cId="0" sldId="314"/>
            <ac:spMk id="978" creationId="{00000000-0000-0000-0000-000000000000}"/>
          </ac:spMkLst>
        </pc:spChg>
        <pc:spChg chg="mod">
          <ac:chgData name="ゲスト ユーザー" userId="" providerId="Windows Live" clId="Web-{4F0E8FFB-6EDB-460F-B17E-A5BBCD3D6AFE}" dt="2021-03-03T08:40:51.458" v="172" actId="1076"/>
          <ac:spMkLst>
            <pc:docMk/>
            <pc:sldMk cId="0" sldId="314"/>
            <ac:spMk id="979" creationId="{00000000-0000-0000-0000-000000000000}"/>
          </ac:spMkLst>
        </pc:spChg>
        <pc:spChg chg="mod">
          <ac:chgData name="ゲスト ユーザー" userId="" providerId="Windows Live" clId="Web-{4F0E8FFB-6EDB-460F-B17E-A5BBCD3D6AFE}" dt="2021-03-03T08:40:55.348" v="173" actId="1076"/>
          <ac:spMkLst>
            <pc:docMk/>
            <pc:sldMk cId="0" sldId="314"/>
            <ac:spMk id="980" creationId="{00000000-0000-0000-0000-000000000000}"/>
          </ac:spMkLst>
        </pc:spChg>
      </pc:sldChg>
      <pc:sldChg chg="modSp">
        <pc:chgData name="ゲスト ユーザー" userId="" providerId="Windows Live" clId="Web-{4F0E8FFB-6EDB-460F-B17E-A5BBCD3D6AFE}" dt="2021-03-03T08:41:29.442" v="183" actId="1076"/>
        <pc:sldMkLst>
          <pc:docMk/>
          <pc:sldMk cId="0" sldId="315"/>
        </pc:sldMkLst>
        <pc:spChg chg="mod">
          <ac:chgData name="ゲスト ユーザー" userId="" providerId="Windows Live" clId="Web-{4F0E8FFB-6EDB-460F-B17E-A5BBCD3D6AFE}" dt="2021-03-03T08:41:02.801" v="174" actId="1076"/>
          <ac:spMkLst>
            <pc:docMk/>
            <pc:sldMk cId="0" sldId="315"/>
            <ac:spMk id="991" creationId="{00000000-0000-0000-0000-000000000000}"/>
          </ac:spMkLst>
        </pc:spChg>
        <pc:spChg chg="mod">
          <ac:chgData name="ゲスト ユーザー" userId="" providerId="Windows Live" clId="Web-{4F0E8FFB-6EDB-460F-B17E-A5BBCD3D6AFE}" dt="2021-03-03T08:41:05.286" v="175" actId="1076"/>
          <ac:spMkLst>
            <pc:docMk/>
            <pc:sldMk cId="0" sldId="315"/>
            <ac:spMk id="992" creationId="{00000000-0000-0000-0000-000000000000}"/>
          </ac:spMkLst>
        </pc:spChg>
        <pc:spChg chg="mod">
          <ac:chgData name="ゲスト ユーザー" userId="" providerId="Windows Live" clId="Web-{4F0E8FFB-6EDB-460F-B17E-A5BBCD3D6AFE}" dt="2021-03-03T08:41:13.161" v="177" actId="1076"/>
          <ac:spMkLst>
            <pc:docMk/>
            <pc:sldMk cId="0" sldId="315"/>
            <ac:spMk id="993" creationId="{00000000-0000-0000-0000-000000000000}"/>
          </ac:spMkLst>
        </pc:spChg>
        <pc:spChg chg="mod">
          <ac:chgData name="ゲスト ユーザー" userId="" providerId="Windows Live" clId="Web-{4F0E8FFB-6EDB-460F-B17E-A5BBCD3D6AFE}" dt="2021-03-03T08:41:08.958" v="176" actId="1076"/>
          <ac:spMkLst>
            <pc:docMk/>
            <pc:sldMk cId="0" sldId="315"/>
            <ac:spMk id="994" creationId="{00000000-0000-0000-0000-000000000000}"/>
          </ac:spMkLst>
        </pc:spChg>
        <pc:spChg chg="mod">
          <ac:chgData name="ゲスト ユーザー" userId="" providerId="Windows Live" clId="Web-{4F0E8FFB-6EDB-460F-B17E-A5BBCD3D6AFE}" dt="2021-03-03T08:41:15.895" v="178" actId="1076"/>
          <ac:spMkLst>
            <pc:docMk/>
            <pc:sldMk cId="0" sldId="315"/>
            <ac:spMk id="995" creationId="{00000000-0000-0000-0000-000000000000}"/>
          </ac:spMkLst>
        </pc:spChg>
        <pc:spChg chg="mod">
          <ac:chgData name="ゲスト ユーザー" userId="" providerId="Windows Live" clId="Web-{4F0E8FFB-6EDB-460F-B17E-A5BBCD3D6AFE}" dt="2021-03-03T08:41:24.504" v="180" actId="1076"/>
          <ac:spMkLst>
            <pc:docMk/>
            <pc:sldMk cId="0" sldId="315"/>
            <ac:spMk id="996" creationId="{00000000-0000-0000-0000-000000000000}"/>
          </ac:spMkLst>
        </pc:spChg>
        <pc:spChg chg="mod">
          <ac:chgData name="ゲスト ユーザー" userId="" providerId="Windows Live" clId="Web-{4F0E8FFB-6EDB-460F-B17E-A5BBCD3D6AFE}" dt="2021-03-03T08:41:19.739" v="179" actId="1076"/>
          <ac:spMkLst>
            <pc:docMk/>
            <pc:sldMk cId="0" sldId="315"/>
            <ac:spMk id="997" creationId="{00000000-0000-0000-0000-000000000000}"/>
          </ac:spMkLst>
        </pc:spChg>
        <pc:spChg chg="mod">
          <ac:chgData name="ゲスト ユーザー" userId="" providerId="Windows Live" clId="Web-{4F0E8FFB-6EDB-460F-B17E-A5BBCD3D6AFE}" dt="2021-03-03T08:41:24.520" v="181" actId="1076"/>
          <ac:spMkLst>
            <pc:docMk/>
            <pc:sldMk cId="0" sldId="315"/>
            <ac:spMk id="998" creationId="{00000000-0000-0000-0000-000000000000}"/>
          </ac:spMkLst>
        </pc:spChg>
        <pc:spChg chg="mod">
          <ac:chgData name="ゲスト ユーザー" userId="" providerId="Windows Live" clId="Web-{4F0E8FFB-6EDB-460F-B17E-A5BBCD3D6AFE}" dt="2021-03-03T08:41:29.426" v="182" actId="1076"/>
          <ac:spMkLst>
            <pc:docMk/>
            <pc:sldMk cId="0" sldId="315"/>
            <ac:spMk id="999" creationId="{00000000-0000-0000-0000-000000000000}"/>
          </ac:spMkLst>
        </pc:spChg>
        <pc:spChg chg="mod">
          <ac:chgData name="ゲスト ユーザー" userId="" providerId="Windows Live" clId="Web-{4F0E8FFB-6EDB-460F-B17E-A5BBCD3D6AFE}" dt="2021-03-03T08:41:29.442" v="183" actId="1076"/>
          <ac:spMkLst>
            <pc:docMk/>
            <pc:sldMk cId="0" sldId="315"/>
            <ac:spMk id="1000" creationId="{00000000-0000-0000-0000-000000000000}"/>
          </ac:spMkLst>
        </pc:spChg>
      </pc:sldChg>
      <pc:sldChg chg="modSp">
        <pc:chgData name="ゲスト ユーザー" userId="" providerId="Windows Live" clId="Web-{4F0E8FFB-6EDB-460F-B17E-A5BBCD3D6AFE}" dt="2021-03-03T08:42:38.957" v="208" actId="1076"/>
        <pc:sldMkLst>
          <pc:docMk/>
          <pc:sldMk cId="0" sldId="317"/>
        </pc:sldMkLst>
        <pc:spChg chg="mod">
          <ac:chgData name="ゲスト ユーザー" userId="" providerId="Windows Live" clId="Web-{4F0E8FFB-6EDB-460F-B17E-A5BBCD3D6AFE}" dt="2021-03-03T08:42:07.785" v="201" actId="20577"/>
          <ac:spMkLst>
            <pc:docMk/>
            <pc:sldMk cId="0" sldId="317"/>
            <ac:spMk id="1025" creationId="{00000000-0000-0000-0000-000000000000}"/>
          </ac:spMkLst>
        </pc:spChg>
        <pc:spChg chg="mod">
          <ac:chgData name="ゲスト ユーザー" userId="" providerId="Windows Live" clId="Web-{4F0E8FFB-6EDB-460F-B17E-A5BBCD3D6AFE}" dt="2021-03-03T08:41:47.676" v="188" actId="1076"/>
          <ac:spMkLst>
            <pc:docMk/>
            <pc:sldMk cId="0" sldId="317"/>
            <ac:spMk id="1027" creationId="{00000000-0000-0000-0000-000000000000}"/>
          </ac:spMkLst>
        </pc:spChg>
        <pc:spChg chg="mod">
          <ac:chgData name="ゲスト ユーザー" userId="" providerId="Windows Live" clId="Web-{4F0E8FFB-6EDB-460F-B17E-A5BBCD3D6AFE}" dt="2021-03-03T08:41:47.692" v="189" actId="1076"/>
          <ac:spMkLst>
            <pc:docMk/>
            <pc:sldMk cId="0" sldId="317"/>
            <ac:spMk id="1028" creationId="{00000000-0000-0000-0000-000000000000}"/>
          </ac:spMkLst>
        </pc:spChg>
        <pc:spChg chg="mod">
          <ac:chgData name="ゲスト ユーザー" userId="" providerId="Windows Live" clId="Web-{4F0E8FFB-6EDB-460F-B17E-A5BBCD3D6AFE}" dt="2021-03-03T08:41:47.707" v="190" actId="1076"/>
          <ac:spMkLst>
            <pc:docMk/>
            <pc:sldMk cId="0" sldId="317"/>
            <ac:spMk id="1029" creationId="{00000000-0000-0000-0000-000000000000}"/>
          </ac:spMkLst>
        </pc:spChg>
        <pc:spChg chg="mod">
          <ac:chgData name="ゲスト ユーザー" userId="" providerId="Windows Live" clId="Web-{4F0E8FFB-6EDB-460F-B17E-A5BBCD3D6AFE}" dt="2021-03-03T08:41:53.660" v="192" actId="1076"/>
          <ac:spMkLst>
            <pc:docMk/>
            <pc:sldMk cId="0" sldId="317"/>
            <ac:spMk id="1030" creationId="{00000000-0000-0000-0000-000000000000}"/>
          </ac:spMkLst>
        </pc:spChg>
        <pc:spChg chg="mod">
          <ac:chgData name="ゲスト ユーザー" userId="" providerId="Windows Live" clId="Web-{4F0E8FFB-6EDB-460F-B17E-A5BBCD3D6AFE}" dt="2021-03-03T08:42:38.941" v="207" actId="1076"/>
          <ac:spMkLst>
            <pc:docMk/>
            <pc:sldMk cId="0" sldId="317"/>
            <ac:spMk id="1031" creationId="{00000000-0000-0000-0000-000000000000}"/>
          </ac:spMkLst>
        </pc:spChg>
        <pc:spChg chg="mod">
          <ac:chgData name="ゲスト ユーザー" userId="" providerId="Windows Live" clId="Web-{4F0E8FFB-6EDB-460F-B17E-A5BBCD3D6AFE}" dt="2021-03-03T08:42:38.957" v="208" actId="1076"/>
          <ac:spMkLst>
            <pc:docMk/>
            <pc:sldMk cId="0" sldId="317"/>
            <ac:spMk id="1032" creationId="{00000000-0000-0000-0000-000000000000}"/>
          </ac:spMkLst>
        </pc:spChg>
        <pc:spChg chg="mod">
          <ac:chgData name="ゲスト ユーザー" userId="" providerId="Windows Live" clId="Web-{4F0E8FFB-6EDB-460F-B17E-A5BBCD3D6AFE}" dt="2021-03-03T08:42:04.348" v="197" actId="1076"/>
          <ac:spMkLst>
            <pc:docMk/>
            <pc:sldMk cId="0" sldId="317"/>
            <ac:spMk id="1033" creationId="{00000000-0000-0000-0000-000000000000}"/>
          </ac:spMkLst>
        </pc:spChg>
        <pc:spChg chg="mod">
          <ac:chgData name="ゲスト ユーザー" userId="" providerId="Windows Live" clId="Web-{4F0E8FFB-6EDB-460F-B17E-A5BBCD3D6AFE}" dt="2021-03-03T08:42:14.066" v="202" actId="1076"/>
          <ac:spMkLst>
            <pc:docMk/>
            <pc:sldMk cId="0" sldId="317"/>
            <ac:spMk id="1034" creationId="{00000000-0000-0000-0000-000000000000}"/>
          </ac:spMkLst>
        </pc:spChg>
        <pc:spChg chg="mod">
          <ac:chgData name="ゲスト ユーザー" userId="" providerId="Windows Live" clId="Web-{4F0E8FFB-6EDB-460F-B17E-A5BBCD3D6AFE}" dt="2021-03-03T08:42:04.410" v="199" actId="1076"/>
          <ac:spMkLst>
            <pc:docMk/>
            <pc:sldMk cId="0" sldId="317"/>
            <ac:spMk id="1035" creationId="{00000000-0000-0000-0000-000000000000}"/>
          </ac:spMkLst>
        </pc:spChg>
        <pc:spChg chg="mod">
          <ac:chgData name="ゲスト ユーザー" userId="" providerId="Windows Live" clId="Web-{4F0E8FFB-6EDB-460F-B17E-A5BBCD3D6AFE}" dt="2021-03-03T08:42:14.082" v="203" actId="1076"/>
          <ac:spMkLst>
            <pc:docMk/>
            <pc:sldMk cId="0" sldId="317"/>
            <ac:spMk id="1036" creationId="{00000000-0000-0000-0000-000000000000}"/>
          </ac:spMkLst>
        </pc:spChg>
      </pc:sldChg>
      <pc:sldChg chg="modSp">
        <pc:chgData name="ゲスト ユーザー" userId="" providerId="Windows Live" clId="Web-{4F0E8FFB-6EDB-460F-B17E-A5BBCD3D6AFE}" dt="2021-03-03T08:42:20.332" v="204" actId="1076"/>
        <pc:sldMkLst>
          <pc:docMk/>
          <pc:sldMk cId="0" sldId="318"/>
        </pc:sldMkLst>
        <pc:spChg chg="mod">
          <ac:chgData name="ゲスト ユーザー" userId="" providerId="Windows Live" clId="Web-{4F0E8FFB-6EDB-460F-B17E-A5BBCD3D6AFE}" dt="2021-03-03T08:42:20.332" v="204" actId="1076"/>
          <ac:spMkLst>
            <pc:docMk/>
            <pc:sldMk cId="0" sldId="318"/>
            <ac:spMk id="1046" creationId="{00000000-0000-0000-0000-000000000000}"/>
          </ac:spMkLst>
        </pc:spChg>
      </pc:sldChg>
    </pc:docChg>
  </pc:docChgLst>
  <pc:docChgLst>
    <pc:chgData name="ゲスト ユーザー" providerId="Windows Live" clId="Web-{3489AB56-1E94-49D3-BDE6-0E583A9B5925}"/>
    <pc:docChg chg="addSld">
      <pc:chgData name="ゲスト ユーザー" userId="" providerId="Windows Live" clId="Web-{3489AB56-1E94-49D3-BDE6-0E583A9B5925}" dt="2021-04-23T00:12:32.003" v="0"/>
      <pc:docMkLst>
        <pc:docMk/>
      </pc:docMkLst>
      <pc:sldChg chg="add replId">
        <pc:chgData name="ゲスト ユーザー" userId="" providerId="Windows Live" clId="Web-{3489AB56-1E94-49D3-BDE6-0E583A9B5925}" dt="2021-04-23T00:12:32.003" v="0"/>
        <pc:sldMkLst>
          <pc:docMk/>
          <pc:sldMk cId="3186402409" sldId="454"/>
        </pc:sldMkLst>
      </pc:sldChg>
    </pc:docChg>
  </pc:docChgLst>
  <pc:docChgLst>
    <pc:chgData name="ゲスト ユーザー" providerId="Windows Live" clId="Web-{E0C52404-4E32-4942-99A3-948A2D550135}"/>
    <pc:docChg chg="modSld">
      <pc:chgData name="ゲスト ユーザー" userId="" providerId="Windows Live" clId="Web-{E0C52404-4E32-4942-99A3-948A2D550135}" dt="2021-03-31T01:49:32.513" v="980" actId="20577"/>
      <pc:docMkLst>
        <pc:docMk/>
      </pc:docMkLst>
      <pc:sldChg chg="modSp">
        <pc:chgData name="ゲスト ユーザー" userId="" providerId="Windows Live" clId="Web-{E0C52404-4E32-4942-99A3-948A2D550135}" dt="2021-03-31T01:02:18.986" v="447" actId="20577"/>
        <pc:sldMkLst>
          <pc:docMk/>
          <pc:sldMk cId="0" sldId="265"/>
        </pc:sldMkLst>
        <pc:spChg chg="mod">
          <ac:chgData name="ゲスト ユーザー" userId="" providerId="Windows Live" clId="Web-{E0C52404-4E32-4942-99A3-948A2D550135}" dt="2021-03-31T01:02:18.986" v="447" actId="20577"/>
          <ac:spMkLst>
            <pc:docMk/>
            <pc:sldMk cId="0" sldId="265"/>
            <ac:spMk id="3" creationId="{3CB21E07-D58C-456C-86C7-C3C437854117}"/>
          </ac:spMkLst>
        </pc:spChg>
        <pc:spChg chg="mod">
          <ac:chgData name="ゲスト ユーザー" userId="" providerId="Windows Live" clId="Web-{E0C52404-4E32-4942-99A3-948A2D550135}" dt="2021-03-31T01:01:10.001" v="416" actId="20577"/>
          <ac:spMkLst>
            <pc:docMk/>
            <pc:sldMk cId="0" sldId="265"/>
            <ac:spMk id="4" creationId="{B71BC3BA-F92E-47BC-B6B6-F98026E235DA}"/>
          </ac:spMkLst>
        </pc:spChg>
        <pc:spChg chg="mod">
          <ac:chgData name="ゲスト ユーザー" userId="" providerId="Windows Live" clId="Web-{E0C52404-4E32-4942-99A3-948A2D550135}" dt="2021-03-31T01:01:13.891" v="419" actId="20577"/>
          <ac:spMkLst>
            <pc:docMk/>
            <pc:sldMk cId="0" sldId="265"/>
            <ac:spMk id="233" creationId="{00000000-0000-0000-0000-000000000000}"/>
          </ac:spMkLst>
        </pc:spChg>
      </pc:sldChg>
      <pc:sldChg chg="addSp delSp modSp">
        <pc:chgData name="ゲスト ユーザー" userId="" providerId="Windows Live" clId="Web-{E0C52404-4E32-4942-99A3-948A2D550135}" dt="2021-03-31T01:20:00.362" v="595" actId="14100"/>
        <pc:sldMkLst>
          <pc:docMk/>
          <pc:sldMk cId="3036806584" sldId="355"/>
        </pc:sldMkLst>
        <pc:spChg chg="add mod">
          <ac:chgData name="ゲスト ユーザー" userId="" providerId="Windows Live" clId="Web-{E0C52404-4E32-4942-99A3-948A2D550135}" dt="2021-03-31T01:19:28.111" v="590" actId="1076"/>
          <ac:spMkLst>
            <pc:docMk/>
            <pc:sldMk cId="3036806584" sldId="355"/>
            <ac:spMk id="2" creationId="{D3773491-4AA9-4614-B6D0-B724833A0768}"/>
          </ac:spMkLst>
        </pc:spChg>
        <pc:spChg chg="add mod">
          <ac:chgData name="ゲスト ユーザー" userId="" providerId="Windows Live" clId="Web-{E0C52404-4E32-4942-99A3-948A2D550135}" dt="2021-03-31T00:48:52.130" v="268" actId="1076"/>
          <ac:spMkLst>
            <pc:docMk/>
            <pc:sldMk cId="3036806584" sldId="355"/>
            <ac:spMk id="3" creationId="{E4D0D5DA-7D99-41E7-AEAE-F6D8C402855E}"/>
          </ac:spMkLst>
        </pc:spChg>
        <pc:spChg chg="add mod">
          <ac:chgData name="ゲスト ユーザー" userId="" providerId="Windows Live" clId="Web-{E0C52404-4E32-4942-99A3-948A2D550135}" dt="2021-03-31T00:48:22.645" v="263" actId="1076"/>
          <ac:spMkLst>
            <pc:docMk/>
            <pc:sldMk cId="3036806584" sldId="355"/>
            <ac:spMk id="5" creationId="{6DC2428C-F309-4A87-B0AB-C68EAE9BA870}"/>
          </ac:spMkLst>
        </pc:spChg>
        <pc:spChg chg="add del mod">
          <ac:chgData name="ゲスト ユーザー" userId="" providerId="Windows Live" clId="Web-{E0C52404-4E32-4942-99A3-948A2D550135}" dt="2021-03-31T00:34:17.226" v="164"/>
          <ac:spMkLst>
            <pc:docMk/>
            <pc:sldMk cId="3036806584" sldId="355"/>
            <ac:spMk id="7" creationId="{64A0EE02-0159-4887-A7C2-7054979DB970}"/>
          </ac:spMkLst>
        </pc:spChg>
        <pc:spChg chg="add del mod">
          <ac:chgData name="ゲスト ユーザー" userId="" providerId="Windows Live" clId="Web-{E0C52404-4E32-4942-99A3-948A2D550135}" dt="2021-03-31T00:52:49.134" v="329"/>
          <ac:spMkLst>
            <pc:docMk/>
            <pc:sldMk cId="3036806584" sldId="355"/>
            <ac:spMk id="9" creationId="{3B1684CD-7381-4F27-8393-0880C3A46BF2}"/>
          </ac:spMkLst>
        </pc:spChg>
        <pc:spChg chg="add mod">
          <ac:chgData name="ゲスト ユーザー" userId="" providerId="Windows Live" clId="Web-{E0C52404-4E32-4942-99A3-948A2D550135}" dt="2021-03-31T00:48:19.067" v="262" actId="1076"/>
          <ac:spMkLst>
            <pc:docMk/>
            <pc:sldMk cId="3036806584" sldId="355"/>
            <ac:spMk id="10" creationId="{8D307E69-D84E-49B3-915E-66C7B564EF71}"/>
          </ac:spMkLst>
        </pc:spChg>
        <pc:spChg chg="add mod">
          <ac:chgData name="ゲスト ユーザー" userId="" providerId="Windows Live" clId="Web-{E0C52404-4E32-4942-99A3-948A2D550135}" dt="2021-03-31T00:57:47.435" v="379" actId="1076"/>
          <ac:spMkLst>
            <pc:docMk/>
            <pc:sldMk cId="3036806584" sldId="355"/>
            <ac:spMk id="11" creationId="{C3B40FDC-E78B-48AF-9E0A-17A5637E5921}"/>
          </ac:spMkLst>
        </pc:spChg>
        <pc:spChg chg="add mod">
          <ac:chgData name="ゲスト ユーザー" userId="" providerId="Windows Live" clId="Web-{E0C52404-4E32-4942-99A3-948A2D550135}" dt="2021-03-31T01:19:11.424" v="589" actId="20577"/>
          <ac:spMkLst>
            <pc:docMk/>
            <pc:sldMk cId="3036806584" sldId="355"/>
            <ac:spMk id="12" creationId="{4F1EDD3E-D5D0-46F9-ACCF-F70A404E4FE2}"/>
          </ac:spMkLst>
        </pc:spChg>
        <pc:spChg chg="add mod">
          <ac:chgData name="ゲスト ユーザー" userId="" providerId="Windows Live" clId="Web-{E0C52404-4E32-4942-99A3-948A2D550135}" dt="2021-03-31T00:57:59.545" v="382" actId="1076"/>
          <ac:spMkLst>
            <pc:docMk/>
            <pc:sldMk cId="3036806584" sldId="355"/>
            <ac:spMk id="13" creationId="{D335149B-832C-4393-BDF5-FC76E65CF37B}"/>
          </ac:spMkLst>
        </pc:spChg>
        <pc:spChg chg="add mod">
          <ac:chgData name="ゲスト ユーザー" userId="" providerId="Windows Live" clId="Web-{E0C52404-4E32-4942-99A3-948A2D550135}" dt="2021-03-31T01:20:00.362" v="595" actId="14100"/>
          <ac:spMkLst>
            <pc:docMk/>
            <pc:sldMk cId="3036806584" sldId="355"/>
            <ac:spMk id="14" creationId="{1BA45DA2-B3CB-45F5-9CBE-B6200D40F559}"/>
          </ac:spMkLst>
        </pc:spChg>
        <pc:spChg chg="add mod">
          <ac:chgData name="ゲスト ユーザー" userId="" providerId="Windows Live" clId="Web-{E0C52404-4E32-4942-99A3-948A2D550135}" dt="2021-03-31T00:56:44.434" v="365" actId="1076"/>
          <ac:spMkLst>
            <pc:docMk/>
            <pc:sldMk cId="3036806584" sldId="355"/>
            <ac:spMk id="16" creationId="{105691A9-396F-4CA7-85A4-113C39BC3269}"/>
          </ac:spMkLst>
        </pc:spChg>
        <pc:spChg chg="add mod">
          <ac:chgData name="ゲスト ユーザー" userId="" providerId="Windows Live" clId="Web-{E0C52404-4E32-4942-99A3-948A2D550135}" dt="2021-03-31T01:00:07.015" v="405" actId="1076"/>
          <ac:spMkLst>
            <pc:docMk/>
            <pc:sldMk cId="3036806584" sldId="355"/>
            <ac:spMk id="17" creationId="{BD9F54A1-B50F-4973-8EDB-CAF59FE49CF6}"/>
          </ac:spMkLst>
        </pc:spChg>
        <pc:spChg chg="add mod">
          <ac:chgData name="ゲスト ユーザー" userId="" providerId="Windows Live" clId="Web-{E0C52404-4E32-4942-99A3-948A2D550135}" dt="2021-03-31T00:59:06.343" v="397" actId="1076"/>
          <ac:spMkLst>
            <pc:docMk/>
            <pc:sldMk cId="3036806584" sldId="355"/>
            <ac:spMk id="26" creationId="{7F226FD7-A965-460A-915D-1A6012C2AD33}"/>
          </ac:spMkLst>
        </pc:spChg>
        <pc:spChg chg="add mod">
          <ac:chgData name="ゲスト ユーザー" userId="" providerId="Windows Live" clId="Web-{E0C52404-4E32-4942-99A3-948A2D550135}" dt="2021-03-31T00:58:49.124" v="388" actId="1076"/>
          <ac:spMkLst>
            <pc:docMk/>
            <pc:sldMk cId="3036806584" sldId="355"/>
            <ac:spMk id="27" creationId="{20B4BED2-7AC9-49F0-8157-4BE7A7FC0337}"/>
          </ac:spMkLst>
        </pc:spChg>
        <pc:spChg chg="add mod">
          <ac:chgData name="ゲスト ユーザー" userId="" providerId="Windows Live" clId="Web-{E0C52404-4E32-4942-99A3-948A2D550135}" dt="2021-03-31T01:19:30.815" v="591" actId="1076"/>
          <ac:spMkLst>
            <pc:docMk/>
            <pc:sldMk cId="3036806584" sldId="355"/>
            <ac:spMk id="28" creationId="{FCB70896-E836-4DFE-BD91-DBA6BD6DC340}"/>
          </ac:spMkLst>
        </pc:spChg>
        <pc:spChg chg="add mod">
          <ac:chgData name="ゲスト ユーザー" userId="" providerId="Windows Live" clId="Web-{E0C52404-4E32-4942-99A3-948A2D550135}" dt="2021-03-31T01:00:52.704" v="413" actId="1076"/>
          <ac:spMkLst>
            <pc:docMk/>
            <pc:sldMk cId="3036806584" sldId="355"/>
            <ac:spMk id="29" creationId="{3CF82DB1-54EB-49ED-9BE8-8ADA7EFB9D06}"/>
          </ac:spMkLst>
        </pc:spChg>
        <pc:spChg chg="add mod">
          <ac:chgData name="ゲスト ユーザー" userId="" providerId="Windows Live" clId="Web-{E0C52404-4E32-4942-99A3-948A2D550135}" dt="2021-03-31T01:00:30.188" v="409" actId="1076"/>
          <ac:spMkLst>
            <pc:docMk/>
            <pc:sldMk cId="3036806584" sldId="355"/>
            <ac:spMk id="30" creationId="{910DBB08-2968-422F-887C-9DA4A5EE0A7B}"/>
          </ac:spMkLst>
        </pc:spChg>
        <pc:spChg chg="add mod">
          <ac:chgData name="ゲスト ユーザー" userId="" providerId="Windows Live" clId="Web-{E0C52404-4E32-4942-99A3-948A2D550135}" dt="2021-03-31T01:01:01.141" v="415" actId="1076"/>
          <ac:spMkLst>
            <pc:docMk/>
            <pc:sldMk cId="3036806584" sldId="355"/>
            <ac:spMk id="31" creationId="{6894EA04-DA81-4E18-A61A-EEC4D5A2D491}"/>
          </ac:spMkLst>
        </pc:spChg>
        <pc:spChg chg="mod">
          <ac:chgData name="ゲスト ユーザー" userId="" providerId="Windows Live" clId="Web-{E0C52404-4E32-4942-99A3-948A2D550135}" dt="2021-03-31T00:52:18.883" v="325" actId="20577"/>
          <ac:spMkLst>
            <pc:docMk/>
            <pc:sldMk cId="3036806584" sldId="355"/>
            <ac:spMk id="216" creationId="{00000000-0000-0000-0000-000000000000}"/>
          </ac:spMkLst>
        </pc:spChg>
        <pc:graphicFrameChg chg="mod modGraphic">
          <ac:chgData name="ゲスト ユーザー" userId="" providerId="Windows Live" clId="Web-{E0C52404-4E32-4942-99A3-948A2D550135}" dt="2021-03-31T01:19:48.080" v="594"/>
          <ac:graphicFrameMkLst>
            <pc:docMk/>
            <pc:sldMk cId="3036806584" sldId="355"/>
            <ac:graphicFrameMk id="6" creationId="{8C2A0A6C-9350-4473-B30B-F98029A9B78E}"/>
          </ac:graphicFrameMkLst>
        </pc:graphicFrameChg>
        <pc:picChg chg="mod">
          <ac:chgData name="ゲスト ユーザー" userId="" providerId="Windows Live" clId="Web-{E0C52404-4E32-4942-99A3-948A2D550135}" dt="2021-03-31T00:49:29.271" v="277" actId="1076"/>
          <ac:picMkLst>
            <pc:docMk/>
            <pc:sldMk cId="3036806584" sldId="355"/>
            <ac:picMk id="4" creationId="{EC9860A2-3405-4813-98E8-5DED70DBF531}"/>
          </ac:picMkLst>
        </pc:picChg>
        <pc:cxnChg chg="add mod">
          <ac:chgData name="ゲスト ユーザー" userId="" providerId="Windows Live" clId="Web-{E0C52404-4E32-4942-99A3-948A2D550135}" dt="2021-03-31T00:48:47.521" v="267" actId="1076"/>
          <ac:cxnSpMkLst>
            <pc:docMk/>
            <pc:sldMk cId="3036806584" sldId="355"/>
            <ac:cxnSpMk id="8" creationId="{710BF1D8-217E-47B4-BF28-82885B686862}"/>
          </ac:cxnSpMkLst>
        </pc:cxnChg>
        <pc:cxnChg chg="add del mod">
          <ac:chgData name="ゲスト ユーザー" userId="" providerId="Windows Live" clId="Web-{E0C52404-4E32-4942-99A3-948A2D550135}" dt="2021-03-31T00:49:08.865" v="270"/>
          <ac:cxnSpMkLst>
            <pc:docMk/>
            <pc:sldMk cId="3036806584" sldId="355"/>
            <ac:cxnSpMk id="15" creationId="{385AE6E8-EA24-457B-B171-517746F8DE87}"/>
          </ac:cxnSpMkLst>
        </pc:cxnChg>
        <pc:cxnChg chg="add mod">
          <ac:chgData name="ゲスト ユーザー" userId="" providerId="Windows Live" clId="Web-{E0C52404-4E32-4942-99A3-948A2D550135}" dt="2021-03-31T00:49:23.599" v="275" actId="1076"/>
          <ac:cxnSpMkLst>
            <pc:docMk/>
            <pc:sldMk cId="3036806584" sldId="355"/>
            <ac:cxnSpMk id="19" creationId="{893194F0-0311-4273-98CD-F01EDD718EDA}"/>
          </ac:cxnSpMkLst>
        </pc:cxnChg>
      </pc:sldChg>
      <pc:sldChg chg="addSp modSp">
        <pc:chgData name="ゲスト ユーザー" userId="" providerId="Windows Live" clId="Web-{E0C52404-4E32-4942-99A3-948A2D550135}" dt="2021-03-31T01:17:02.562" v="578" actId="1076"/>
        <pc:sldMkLst>
          <pc:docMk/>
          <pc:sldMk cId="3079883202" sldId="356"/>
        </pc:sldMkLst>
        <pc:spChg chg="add mod">
          <ac:chgData name="ゲスト ユーザー" userId="" providerId="Windows Live" clId="Web-{E0C52404-4E32-4942-99A3-948A2D550135}" dt="2021-03-31T01:12:23.574" v="530" actId="1076"/>
          <ac:spMkLst>
            <pc:docMk/>
            <pc:sldMk cId="3079883202" sldId="356"/>
            <ac:spMk id="5" creationId="{BFE39B7D-CF29-4B0B-8F32-D75701EFF1A6}"/>
          </ac:spMkLst>
        </pc:spChg>
        <pc:spChg chg="mod">
          <ac:chgData name="ゲスト ユーザー" userId="" providerId="Windows Live" clId="Web-{E0C52404-4E32-4942-99A3-948A2D550135}" dt="2021-03-31T01:17:02.562" v="578" actId="1076"/>
          <ac:spMkLst>
            <pc:docMk/>
            <pc:sldMk cId="3079883202" sldId="356"/>
            <ac:spMk id="8" creationId="{021F593D-C088-45E8-9403-3FEA9363AE8A}"/>
          </ac:spMkLst>
        </pc:spChg>
        <pc:spChg chg="add mod">
          <ac:chgData name="ゲスト ユーザー" userId="" providerId="Windows Live" clId="Web-{E0C52404-4E32-4942-99A3-948A2D550135}" dt="2021-03-31T01:13:27.450" v="546"/>
          <ac:spMkLst>
            <pc:docMk/>
            <pc:sldMk cId="3079883202" sldId="356"/>
            <ac:spMk id="14" creationId="{B2A1480C-3012-4EA0-89F5-6FB6CC65B89D}"/>
          </ac:spMkLst>
        </pc:spChg>
        <pc:spChg chg="add mod">
          <ac:chgData name="ゲスト ユーザー" userId="" providerId="Windows Live" clId="Web-{E0C52404-4E32-4942-99A3-948A2D550135}" dt="2021-03-31T01:13:15.278" v="545"/>
          <ac:spMkLst>
            <pc:docMk/>
            <pc:sldMk cId="3079883202" sldId="356"/>
            <ac:spMk id="15" creationId="{4253E65A-29A9-42E9-A9E5-AA4FF374DDAD}"/>
          </ac:spMkLst>
        </pc:spChg>
      </pc:sldChg>
      <pc:sldChg chg="delSp modSp">
        <pc:chgData name="ゲスト ユーザー" userId="" providerId="Windows Live" clId="Web-{E0C52404-4E32-4942-99A3-948A2D550135}" dt="2021-03-31T01:03:32.784" v="478" actId="1076"/>
        <pc:sldMkLst>
          <pc:docMk/>
          <pc:sldMk cId="826447724" sldId="357"/>
        </pc:sldMkLst>
        <pc:spChg chg="mod">
          <ac:chgData name="ゲスト ユーザー" userId="" providerId="Windows Live" clId="Web-{E0C52404-4E32-4942-99A3-948A2D550135}" dt="2021-03-31T01:03:19.096" v="477" actId="14100"/>
          <ac:spMkLst>
            <pc:docMk/>
            <pc:sldMk cId="826447724" sldId="357"/>
            <ac:spMk id="5" creationId="{2E13E84F-3B93-4506-9DD4-6C82D90C6BB2}"/>
          </ac:spMkLst>
        </pc:spChg>
        <pc:spChg chg="del mod">
          <ac:chgData name="ゲスト ユーザー" userId="" providerId="Windows Live" clId="Web-{E0C52404-4E32-4942-99A3-948A2D550135}" dt="2021-03-31T01:03:02.409" v="474"/>
          <ac:spMkLst>
            <pc:docMk/>
            <pc:sldMk cId="826447724" sldId="357"/>
            <ac:spMk id="7" creationId="{29022D68-C26C-4954-8682-CDF4D3F5C316}"/>
          </ac:spMkLst>
        </pc:spChg>
        <pc:spChg chg="mod">
          <ac:chgData name="ゲスト ユーザー" userId="" providerId="Windows Live" clId="Web-{E0C52404-4E32-4942-99A3-948A2D550135}" dt="2021-03-31T01:02:54.752" v="471" actId="20577"/>
          <ac:spMkLst>
            <pc:docMk/>
            <pc:sldMk cId="826447724" sldId="357"/>
            <ac:spMk id="233" creationId="{00000000-0000-0000-0000-000000000000}"/>
          </ac:spMkLst>
        </pc:spChg>
        <pc:picChg chg="mod">
          <ac:chgData name="ゲスト ユーザー" userId="" providerId="Windows Live" clId="Web-{E0C52404-4E32-4942-99A3-948A2D550135}" dt="2021-03-31T01:03:32.784" v="478" actId="1076"/>
          <ac:picMkLst>
            <pc:docMk/>
            <pc:sldMk cId="826447724" sldId="357"/>
            <ac:picMk id="6" creationId="{88DCB89C-EAD4-4F67-AAAE-C4AED9A6A290}"/>
          </ac:picMkLst>
        </pc:picChg>
      </pc:sldChg>
      <pc:sldChg chg="addSp modSp">
        <pc:chgData name="ゲスト ユーザー" userId="" providerId="Windows Live" clId="Web-{E0C52404-4E32-4942-99A3-948A2D550135}" dt="2021-03-31T01:32:00.710" v="695" actId="1076"/>
        <pc:sldMkLst>
          <pc:docMk/>
          <pc:sldMk cId="303042461" sldId="358"/>
        </pc:sldMkLst>
        <pc:spChg chg="mod">
          <ac:chgData name="ゲスト ユーザー" userId="" providerId="Windows Live" clId="Web-{E0C52404-4E32-4942-99A3-948A2D550135}" dt="2021-03-31T01:31:43.850" v="691" actId="20577"/>
          <ac:spMkLst>
            <pc:docMk/>
            <pc:sldMk cId="303042461" sldId="358"/>
            <ac:spMk id="3" creationId="{3CB21E07-D58C-456C-86C7-C3C437854117}"/>
          </ac:spMkLst>
        </pc:spChg>
        <pc:spChg chg="add mod">
          <ac:chgData name="ゲスト ユーザー" userId="" providerId="Windows Live" clId="Web-{E0C52404-4E32-4942-99A3-948A2D550135}" dt="2021-03-31T01:15:31.545" v="554" actId="1076"/>
          <ac:spMkLst>
            <pc:docMk/>
            <pc:sldMk cId="303042461" sldId="358"/>
            <ac:spMk id="6" creationId="{2E5D39F8-7127-4290-9CF8-65CBF206AAA9}"/>
          </ac:spMkLst>
        </pc:spChg>
        <pc:spChg chg="add mod">
          <ac:chgData name="ゲスト ユーザー" userId="" providerId="Windows Live" clId="Web-{E0C52404-4E32-4942-99A3-948A2D550135}" dt="2021-03-31T01:16:32.890" v="573" actId="1076"/>
          <ac:spMkLst>
            <pc:docMk/>
            <pc:sldMk cId="303042461" sldId="358"/>
            <ac:spMk id="7" creationId="{66C63078-1703-47F5-8D3D-C29F382A662B}"/>
          </ac:spMkLst>
        </pc:spChg>
        <pc:spChg chg="add mod">
          <ac:chgData name="ゲスト ユーザー" userId="" providerId="Windows Live" clId="Web-{E0C52404-4E32-4942-99A3-948A2D550135}" dt="2021-03-31T01:30:42.599" v="668" actId="1076"/>
          <ac:spMkLst>
            <pc:docMk/>
            <pc:sldMk cId="303042461" sldId="358"/>
            <ac:spMk id="11" creationId="{FC043982-DDBD-4CBE-AFD8-06A96E1AA345}"/>
          </ac:spMkLst>
        </pc:spChg>
        <pc:spChg chg="add mod">
          <ac:chgData name="ゲスト ユーザー" userId="" providerId="Windows Live" clId="Web-{E0C52404-4E32-4942-99A3-948A2D550135}" dt="2021-03-31T01:16:52.312" v="577" actId="1076"/>
          <ac:spMkLst>
            <pc:docMk/>
            <pc:sldMk cId="303042461" sldId="358"/>
            <ac:spMk id="12" creationId="{30CA794C-11D7-404F-A99B-A0B886EF3B00}"/>
          </ac:spMkLst>
        </pc:spChg>
        <pc:spChg chg="add mod">
          <ac:chgData name="ゲスト ユーザー" userId="" providerId="Windows Live" clId="Web-{E0C52404-4E32-4942-99A3-948A2D550135}" dt="2021-03-31T01:32:00.710" v="695" actId="1076"/>
          <ac:spMkLst>
            <pc:docMk/>
            <pc:sldMk cId="303042461" sldId="358"/>
            <ac:spMk id="13" creationId="{7480466B-6824-4F53-8080-E1095A701B8D}"/>
          </ac:spMkLst>
        </pc:spChg>
        <pc:spChg chg="add mod">
          <ac:chgData name="ゲスト ユーザー" userId="" providerId="Windows Live" clId="Web-{E0C52404-4E32-4942-99A3-948A2D550135}" dt="2021-03-31T01:31:49.272" v="692" actId="1076"/>
          <ac:spMkLst>
            <pc:docMk/>
            <pc:sldMk cId="303042461" sldId="358"/>
            <ac:spMk id="14" creationId="{43A849BC-9847-4B09-9D3E-3349B3B8C458}"/>
          </ac:spMkLst>
        </pc:spChg>
        <pc:spChg chg="add mod">
          <ac:chgData name="ゲスト ユーザー" userId="" providerId="Windows Live" clId="Web-{E0C52404-4E32-4942-99A3-948A2D550135}" dt="2021-03-31T01:31:25.568" v="684" actId="1076"/>
          <ac:spMkLst>
            <pc:docMk/>
            <pc:sldMk cId="303042461" sldId="358"/>
            <ac:spMk id="15" creationId="{886FFCF1-87BE-4171-9C7F-911FC6E9ACD0}"/>
          </ac:spMkLst>
        </pc:spChg>
        <pc:spChg chg="add mod">
          <ac:chgData name="ゲスト ユーザー" userId="" providerId="Windows Live" clId="Web-{E0C52404-4E32-4942-99A3-948A2D550135}" dt="2021-03-31T01:31:57.069" v="694" actId="1076"/>
          <ac:spMkLst>
            <pc:docMk/>
            <pc:sldMk cId="303042461" sldId="358"/>
            <ac:spMk id="16" creationId="{FB144E9E-4416-41E4-A14A-697939B671CC}"/>
          </ac:spMkLst>
        </pc:spChg>
        <pc:spChg chg="mod">
          <ac:chgData name="ゲスト ユーザー" userId="" providerId="Windows Live" clId="Web-{E0C52404-4E32-4942-99A3-948A2D550135}" dt="2021-03-31T01:15:52.858" v="568" actId="20577"/>
          <ac:spMkLst>
            <pc:docMk/>
            <pc:sldMk cId="303042461" sldId="358"/>
            <ac:spMk id="233" creationId="{00000000-0000-0000-0000-000000000000}"/>
          </ac:spMkLst>
        </pc:spChg>
      </pc:sldChg>
      <pc:sldChg chg="addSp delSp modSp">
        <pc:chgData name="ゲスト ユーザー" userId="" providerId="Windows Live" clId="Web-{E0C52404-4E32-4942-99A3-948A2D550135}" dt="2021-03-31T01:34:31.275" v="723" actId="1076"/>
        <pc:sldMkLst>
          <pc:docMk/>
          <pc:sldMk cId="3242784515" sldId="359"/>
        </pc:sldMkLst>
        <pc:spChg chg="mod">
          <ac:chgData name="ゲスト ユーザー" userId="" providerId="Windows Live" clId="Web-{E0C52404-4E32-4942-99A3-948A2D550135}" dt="2021-03-31T01:32:32.382" v="704" actId="20577"/>
          <ac:spMkLst>
            <pc:docMk/>
            <pc:sldMk cId="3242784515" sldId="359"/>
            <ac:spMk id="3" creationId="{3CB21E07-D58C-456C-86C7-C3C437854117}"/>
          </ac:spMkLst>
        </pc:spChg>
        <pc:spChg chg="mod">
          <ac:chgData name="ゲスト ユーザー" userId="" providerId="Windows Live" clId="Web-{E0C52404-4E32-4942-99A3-948A2D550135}" dt="2021-03-31T01:34:05.525" v="720" actId="14100"/>
          <ac:spMkLst>
            <pc:docMk/>
            <pc:sldMk cId="3242784515" sldId="359"/>
            <ac:spMk id="5" creationId="{DCBA0C6F-345F-49FA-A8AF-DB30FE07A561}"/>
          </ac:spMkLst>
        </pc:spChg>
        <pc:spChg chg="add del mod">
          <ac:chgData name="ゲスト ユーザー" userId="" providerId="Windows Live" clId="Web-{E0C52404-4E32-4942-99A3-948A2D550135}" dt="2021-03-31T01:14:42.701" v="550"/>
          <ac:spMkLst>
            <pc:docMk/>
            <pc:sldMk cId="3242784515" sldId="359"/>
            <ac:spMk id="8" creationId="{2FB8ABE6-E94B-4527-8B88-7EACA3F242E1}"/>
          </ac:spMkLst>
        </pc:spChg>
        <pc:spChg chg="add mod">
          <ac:chgData name="ゲスト ユーザー" userId="" providerId="Windows Live" clId="Web-{E0C52404-4E32-4942-99A3-948A2D550135}" dt="2021-03-31T01:32:49.898" v="709" actId="1076"/>
          <ac:spMkLst>
            <pc:docMk/>
            <pc:sldMk cId="3242784515" sldId="359"/>
            <ac:spMk id="8" creationId="{6C30CCA7-CBFD-4ED8-86C3-6A4EF3607165}"/>
          </ac:spMkLst>
        </pc:spChg>
        <pc:spChg chg="add mod">
          <ac:chgData name="ゲスト ユーザー" userId="" providerId="Windows Live" clId="Web-{E0C52404-4E32-4942-99A3-948A2D550135}" dt="2021-03-31T01:32:44.664" v="708" actId="1076"/>
          <ac:spMkLst>
            <pc:docMk/>
            <pc:sldMk cId="3242784515" sldId="359"/>
            <ac:spMk id="9" creationId="{006AD66C-FE67-4EB6-8A0A-7128397CB163}"/>
          </ac:spMkLst>
        </pc:spChg>
        <pc:spChg chg="add mod">
          <ac:chgData name="ゲスト ユーザー" userId="" providerId="Windows Live" clId="Web-{E0C52404-4E32-4942-99A3-948A2D550135}" dt="2021-03-31T01:32:36.289" v="705" actId="1076"/>
          <ac:spMkLst>
            <pc:docMk/>
            <pc:sldMk cId="3242784515" sldId="359"/>
            <ac:spMk id="13" creationId="{80472C0A-4D22-49A0-A6EA-1B9CEE2F6C2E}"/>
          </ac:spMkLst>
        </pc:spChg>
        <pc:spChg chg="add mod">
          <ac:chgData name="ゲスト ユーザー" userId="" providerId="Windows Live" clId="Web-{E0C52404-4E32-4942-99A3-948A2D550135}" dt="2021-03-31T01:21:16.707" v="609" actId="1076"/>
          <ac:spMkLst>
            <pc:docMk/>
            <pc:sldMk cId="3242784515" sldId="359"/>
            <ac:spMk id="14" creationId="{88746176-67ED-4570-BB62-5A1C737B14E8}"/>
          </ac:spMkLst>
        </pc:spChg>
        <pc:spChg chg="add mod">
          <ac:chgData name="ゲスト ユーザー" userId="" providerId="Windows Live" clId="Web-{E0C52404-4E32-4942-99A3-948A2D550135}" dt="2021-03-31T01:21:39.160" v="616" actId="1076"/>
          <ac:spMkLst>
            <pc:docMk/>
            <pc:sldMk cId="3242784515" sldId="359"/>
            <ac:spMk id="15" creationId="{8AFED425-9F19-44BE-89B3-37C24B065A8C}"/>
          </ac:spMkLst>
        </pc:spChg>
        <pc:spChg chg="add mod">
          <ac:chgData name="ゲスト ユーザー" userId="" providerId="Windows Live" clId="Web-{E0C52404-4E32-4942-99A3-948A2D550135}" dt="2021-03-31T01:32:40.710" v="707" actId="1076"/>
          <ac:spMkLst>
            <pc:docMk/>
            <pc:sldMk cId="3242784515" sldId="359"/>
            <ac:spMk id="16" creationId="{E3F068ED-89D3-4162-B60E-94638A046FC3}"/>
          </ac:spMkLst>
        </pc:spChg>
        <pc:picChg chg="del">
          <ac:chgData name="ゲスト ユーザー" userId="" providerId="Windows Live" clId="Web-{E0C52404-4E32-4942-99A3-948A2D550135}" dt="2021-03-31T01:33:34.321" v="710"/>
          <ac:picMkLst>
            <pc:docMk/>
            <pc:sldMk cId="3242784515" sldId="359"/>
            <ac:picMk id="6" creationId="{1D98CF51-2F96-420E-BB99-98EB12FBCC4C}"/>
          </ac:picMkLst>
        </pc:picChg>
        <pc:picChg chg="add mod ord">
          <ac:chgData name="ゲスト ユーザー" userId="" providerId="Windows Live" clId="Web-{E0C52404-4E32-4942-99A3-948A2D550135}" dt="2021-03-31T01:33:59.447" v="718" actId="1076"/>
          <ac:picMkLst>
            <pc:docMk/>
            <pc:sldMk cId="3242784515" sldId="359"/>
            <ac:picMk id="10" creationId="{5135D397-D864-4D31-8DE4-88A144823538}"/>
          </ac:picMkLst>
        </pc:picChg>
        <pc:picChg chg="add mod">
          <ac:chgData name="ゲスト ユーザー" userId="" providerId="Windows Live" clId="Web-{E0C52404-4E32-4942-99A3-948A2D550135}" dt="2021-03-31T01:34:31.275" v="723" actId="1076"/>
          <ac:picMkLst>
            <pc:docMk/>
            <pc:sldMk cId="3242784515" sldId="359"/>
            <ac:picMk id="11" creationId="{BDB26CC9-E50F-472B-AFED-0D6E4D4113EE}"/>
          </ac:picMkLst>
        </pc:picChg>
      </pc:sldChg>
      <pc:sldChg chg="addSp modSp">
        <pc:chgData name="ゲスト ユーザー" userId="" providerId="Windows Live" clId="Web-{E0C52404-4E32-4942-99A3-948A2D550135}" dt="2021-03-31T01:29:41.550" v="658" actId="1076"/>
        <pc:sldMkLst>
          <pc:docMk/>
          <pc:sldMk cId="896395589" sldId="360"/>
        </pc:sldMkLst>
        <pc:spChg chg="mod">
          <ac:chgData name="ゲスト ユーザー" userId="" providerId="Windows Live" clId="Web-{E0C52404-4E32-4942-99A3-948A2D550135}" dt="2021-03-31T01:22:07.473" v="619" actId="20577"/>
          <ac:spMkLst>
            <pc:docMk/>
            <pc:sldMk cId="896395589" sldId="360"/>
            <ac:spMk id="3" creationId="{3CB21E07-D58C-456C-86C7-C3C437854117}"/>
          </ac:spMkLst>
        </pc:spChg>
        <pc:spChg chg="mod">
          <ac:chgData name="ゲスト ユーザー" userId="" providerId="Windows Live" clId="Web-{E0C52404-4E32-4942-99A3-948A2D550135}" dt="2021-03-31T01:28:39.924" v="642" actId="20577"/>
          <ac:spMkLst>
            <pc:docMk/>
            <pc:sldMk cId="896395589" sldId="360"/>
            <ac:spMk id="4" creationId="{83B0A878-393B-46A3-903D-A7B604038F61}"/>
          </ac:spMkLst>
        </pc:spChg>
        <pc:spChg chg="add mod">
          <ac:chgData name="ゲスト ユーザー" userId="" providerId="Windows Live" clId="Web-{E0C52404-4E32-4942-99A3-948A2D550135}" dt="2021-03-31T01:22:51.818" v="624" actId="1076"/>
          <ac:spMkLst>
            <pc:docMk/>
            <pc:sldMk cId="896395589" sldId="360"/>
            <ac:spMk id="5" creationId="{E545C4BA-0277-4576-B66D-C8FECF84A6AD}"/>
          </ac:spMkLst>
        </pc:spChg>
        <pc:spChg chg="add mod">
          <ac:chgData name="ゲスト ユーザー" userId="" providerId="Windows Live" clId="Web-{E0C52404-4E32-4942-99A3-948A2D550135}" dt="2021-03-31T01:24:42.382" v="627" actId="1076"/>
          <ac:spMkLst>
            <pc:docMk/>
            <pc:sldMk cId="896395589" sldId="360"/>
            <ac:spMk id="10" creationId="{24A25D40-12B6-4953-B58D-AAA61FC5835B}"/>
          </ac:spMkLst>
        </pc:spChg>
        <pc:spChg chg="add mod">
          <ac:chgData name="ゲスト ユーザー" userId="" providerId="Windows Live" clId="Web-{E0C52404-4E32-4942-99A3-948A2D550135}" dt="2021-03-31T01:24:53.148" v="630" actId="20577"/>
          <ac:spMkLst>
            <pc:docMk/>
            <pc:sldMk cId="896395589" sldId="360"/>
            <ac:spMk id="11" creationId="{606359B8-6559-46CD-BBCA-9C5C3AD1A2B9}"/>
          </ac:spMkLst>
        </pc:spChg>
        <pc:spChg chg="add mod">
          <ac:chgData name="ゲスト ユーザー" userId="" providerId="Windows Live" clId="Web-{E0C52404-4E32-4942-99A3-948A2D550135}" dt="2021-03-31T01:25:05.257" v="634" actId="20577"/>
          <ac:spMkLst>
            <pc:docMk/>
            <pc:sldMk cId="896395589" sldId="360"/>
            <ac:spMk id="12" creationId="{C92A11F4-A2D5-42D6-86A0-A0289B87A574}"/>
          </ac:spMkLst>
        </pc:spChg>
        <pc:spChg chg="add mod">
          <ac:chgData name="ゲスト ユーザー" userId="" providerId="Windows Live" clId="Web-{E0C52404-4E32-4942-99A3-948A2D550135}" dt="2021-03-31T01:25:29.883" v="639" actId="20577"/>
          <ac:spMkLst>
            <pc:docMk/>
            <pc:sldMk cId="896395589" sldId="360"/>
            <ac:spMk id="13" creationId="{11A82DCE-A12E-4432-A573-512025FDD84C}"/>
          </ac:spMkLst>
        </pc:spChg>
        <pc:spChg chg="add mod">
          <ac:chgData name="ゲスト ユーザー" userId="" providerId="Windows Live" clId="Web-{E0C52404-4E32-4942-99A3-948A2D550135}" dt="2021-03-31T01:29:41.550" v="658" actId="1076"/>
          <ac:spMkLst>
            <pc:docMk/>
            <pc:sldMk cId="896395589" sldId="360"/>
            <ac:spMk id="14" creationId="{4D9767DC-D8AF-4D74-9117-613A6BEEDF6F}"/>
          </ac:spMkLst>
        </pc:spChg>
        <pc:spChg chg="mod">
          <ac:chgData name="ゲスト ユーザー" userId="" providerId="Windows Live" clId="Web-{E0C52404-4E32-4942-99A3-948A2D550135}" dt="2021-03-31T01:22:42.771" v="622" actId="20577"/>
          <ac:spMkLst>
            <pc:docMk/>
            <pc:sldMk cId="896395589" sldId="360"/>
            <ac:spMk id="233" creationId="{00000000-0000-0000-0000-000000000000}"/>
          </ac:spMkLst>
        </pc:spChg>
        <pc:picChg chg="add mod">
          <ac:chgData name="ゲスト ユーザー" userId="" providerId="Windows Live" clId="Web-{E0C52404-4E32-4942-99A3-948A2D550135}" dt="2021-03-31T01:28:40.909" v="644" actId="1076"/>
          <ac:picMkLst>
            <pc:docMk/>
            <pc:sldMk cId="896395589" sldId="360"/>
            <ac:picMk id="6" creationId="{554AEB54-7BE1-4160-8C0B-FF3096D91FE1}"/>
          </ac:picMkLst>
        </pc:picChg>
        <pc:picChg chg="mod">
          <ac:chgData name="ゲスト ユーザー" userId="" providerId="Windows Live" clId="Web-{E0C52404-4E32-4942-99A3-948A2D550135}" dt="2021-03-31T01:28:41.080" v="645" actId="1076"/>
          <ac:picMkLst>
            <pc:docMk/>
            <pc:sldMk cId="896395589" sldId="360"/>
            <ac:picMk id="8" creationId="{003C8788-E052-4238-818D-B56F3C353A90}"/>
          </ac:picMkLst>
        </pc:picChg>
      </pc:sldChg>
      <pc:sldChg chg="addSp delSp modSp">
        <pc:chgData name="ゲスト ユーザー" userId="" providerId="Windows Live" clId="Web-{E0C52404-4E32-4942-99A3-948A2D550135}" dt="2021-03-31T01:41:13.518" v="808" actId="1076"/>
        <pc:sldMkLst>
          <pc:docMk/>
          <pc:sldMk cId="1864783245" sldId="361"/>
        </pc:sldMkLst>
        <pc:spChg chg="mod">
          <ac:chgData name="ゲスト ユーザー" userId="" providerId="Windows Live" clId="Web-{E0C52404-4E32-4942-99A3-948A2D550135}" dt="2021-03-31T01:36:24.981" v="748" actId="20577"/>
          <ac:spMkLst>
            <pc:docMk/>
            <pc:sldMk cId="1864783245" sldId="361"/>
            <ac:spMk id="3" creationId="{3CB21E07-D58C-456C-86C7-C3C437854117}"/>
          </ac:spMkLst>
        </pc:spChg>
        <pc:spChg chg="mod">
          <ac:chgData name="ゲスト ユーザー" userId="" providerId="Windows Live" clId="Web-{E0C52404-4E32-4942-99A3-948A2D550135}" dt="2021-03-31T01:40:29.705" v="803" actId="20577"/>
          <ac:spMkLst>
            <pc:docMk/>
            <pc:sldMk cId="1864783245" sldId="361"/>
            <ac:spMk id="4" creationId="{83B0A878-393B-46A3-903D-A7B604038F61}"/>
          </ac:spMkLst>
        </pc:spChg>
        <pc:spChg chg="add mod">
          <ac:chgData name="ゲスト ユーザー" userId="" providerId="Windows Live" clId="Web-{E0C52404-4E32-4942-99A3-948A2D550135}" dt="2021-03-31T01:36:47.778" v="751" actId="1076"/>
          <ac:spMkLst>
            <pc:docMk/>
            <pc:sldMk cId="1864783245" sldId="361"/>
            <ac:spMk id="8" creationId="{0D41113C-CEF8-40E9-8A99-DA71B56F762E}"/>
          </ac:spMkLst>
        </pc:spChg>
        <pc:spChg chg="add mod">
          <ac:chgData name="ゲスト ユーザー" userId="" providerId="Windows Live" clId="Web-{E0C52404-4E32-4942-99A3-948A2D550135}" dt="2021-03-31T01:37:33.154" v="758" actId="1076"/>
          <ac:spMkLst>
            <pc:docMk/>
            <pc:sldMk cId="1864783245" sldId="361"/>
            <ac:spMk id="10" creationId="{D3839C03-38E4-433B-8221-ACF7A1C682B2}"/>
          </ac:spMkLst>
        </pc:spChg>
        <pc:spChg chg="add mod">
          <ac:chgData name="ゲスト ユーザー" userId="" providerId="Windows Live" clId="Web-{E0C52404-4E32-4942-99A3-948A2D550135}" dt="2021-03-31T01:41:13.518" v="808" actId="1076"/>
          <ac:spMkLst>
            <pc:docMk/>
            <pc:sldMk cId="1864783245" sldId="361"/>
            <ac:spMk id="12" creationId="{E9C65EF3-144C-4AF7-B806-A17723847F8C}"/>
          </ac:spMkLst>
        </pc:spChg>
        <pc:spChg chg="add mod">
          <ac:chgData name="ゲスト ユーザー" userId="" providerId="Windows Live" clId="Web-{E0C52404-4E32-4942-99A3-948A2D550135}" dt="2021-03-31T01:38:04.905" v="772" actId="1076"/>
          <ac:spMkLst>
            <pc:docMk/>
            <pc:sldMk cId="1864783245" sldId="361"/>
            <ac:spMk id="15" creationId="{955397DA-3549-4599-BD28-3625216788A5}"/>
          </ac:spMkLst>
        </pc:spChg>
        <pc:spChg chg="add mod">
          <ac:chgData name="ゲスト ユーザー" userId="" providerId="Windows Live" clId="Web-{E0C52404-4E32-4942-99A3-948A2D550135}" dt="2021-03-31T01:38:28.874" v="781" actId="1076"/>
          <ac:spMkLst>
            <pc:docMk/>
            <pc:sldMk cId="1864783245" sldId="361"/>
            <ac:spMk id="16" creationId="{82EC59D9-7F05-4C05-89D9-F42CFEBB6A79}"/>
          </ac:spMkLst>
        </pc:spChg>
        <pc:spChg chg="add del mod">
          <ac:chgData name="ゲスト ユーザー" userId="" providerId="Windows Live" clId="Web-{E0C52404-4E32-4942-99A3-948A2D550135}" dt="2021-03-31T01:38:16.311" v="775"/>
          <ac:spMkLst>
            <pc:docMk/>
            <pc:sldMk cId="1864783245" sldId="361"/>
            <ac:spMk id="17" creationId="{870E6001-1FC8-4D82-ADF7-53224139ADFC}"/>
          </ac:spMkLst>
        </pc:spChg>
        <pc:spChg chg="add mod">
          <ac:chgData name="ゲスト ユーザー" userId="" providerId="Windows Live" clId="Web-{E0C52404-4E32-4942-99A3-948A2D550135}" dt="2021-03-31T01:38:35.171" v="782" actId="1076"/>
          <ac:spMkLst>
            <pc:docMk/>
            <pc:sldMk cId="1864783245" sldId="361"/>
            <ac:spMk id="18" creationId="{8FE0AC1A-A056-48DC-A2ED-1E6A9ACAB2C8}"/>
          </ac:spMkLst>
        </pc:spChg>
        <pc:spChg chg="add mod">
          <ac:chgData name="ゲスト ユーザー" userId="" providerId="Windows Live" clId="Web-{E0C52404-4E32-4942-99A3-948A2D550135}" dt="2021-03-31T01:39:22.703" v="791" actId="1076"/>
          <ac:spMkLst>
            <pc:docMk/>
            <pc:sldMk cId="1864783245" sldId="361"/>
            <ac:spMk id="19" creationId="{BD51F3B8-6723-42EF-A556-E24612DB9998}"/>
          </ac:spMkLst>
        </pc:spChg>
        <pc:spChg chg="add mod">
          <ac:chgData name="ゲスト ユーザー" userId="" providerId="Windows Live" clId="Web-{E0C52404-4E32-4942-99A3-948A2D550135}" dt="2021-03-31T01:39:49.501" v="795" actId="1076"/>
          <ac:spMkLst>
            <pc:docMk/>
            <pc:sldMk cId="1864783245" sldId="361"/>
            <ac:spMk id="20" creationId="{8E789F60-813D-4C82-86A1-6466778FDF79}"/>
          </ac:spMkLst>
        </pc:spChg>
        <pc:spChg chg="add mod">
          <ac:chgData name="ゲスト ユーザー" userId="" providerId="Windows Live" clId="Web-{E0C52404-4E32-4942-99A3-948A2D550135}" dt="2021-03-31T01:40:56.424" v="806" actId="1076"/>
          <ac:spMkLst>
            <pc:docMk/>
            <pc:sldMk cId="1864783245" sldId="361"/>
            <ac:spMk id="21" creationId="{BDCD4377-92BF-44EA-8E54-09CD104EAA95}"/>
          </ac:spMkLst>
        </pc:spChg>
        <pc:spChg chg="add mod">
          <ac:chgData name="ゲスト ユーザー" userId="" providerId="Windows Live" clId="Web-{E0C52404-4E32-4942-99A3-948A2D550135}" dt="2021-03-31T01:40:40.189" v="804" actId="1076"/>
          <ac:spMkLst>
            <pc:docMk/>
            <pc:sldMk cId="1864783245" sldId="361"/>
            <ac:spMk id="22" creationId="{7C2A07A8-EF8E-4B56-A595-236A42950EC1}"/>
          </ac:spMkLst>
        </pc:spChg>
        <pc:picChg chg="mod">
          <ac:chgData name="ゲスト ユーザー" userId="" providerId="Windows Live" clId="Web-{E0C52404-4E32-4942-99A3-948A2D550135}" dt="2021-03-31T01:28:42.612" v="653" actId="1076"/>
          <ac:picMkLst>
            <pc:docMk/>
            <pc:sldMk cId="1864783245" sldId="361"/>
            <ac:picMk id="2" creationId="{D1AB2A08-D781-4CAE-98EC-39746D9F1FFA}"/>
          </ac:picMkLst>
        </pc:picChg>
        <pc:picChg chg="mod">
          <ac:chgData name="ゲスト ユーザー" userId="" providerId="Windows Live" clId="Web-{E0C52404-4E32-4942-99A3-948A2D550135}" dt="2021-03-31T01:28:41.893" v="652" actId="1076"/>
          <ac:picMkLst>
            <pc:docMk/>
            <pc:sldMk cId="1864783245" sldId="361"/>
            <ac:picMk id="236" creationId="{00000000-0000-0000-0000-000000000000}"/>
          </ac:picMkLst>
        </pc:picChg>
      </pc:sldChg>
      <pc:sldChg chg="modSp">
        <pc:chgData name="ゲスト ユーザー" userId="" providerId="Windows Live" clId="Web-{E0C52404-4E32-4942-99A3-948A2D550135}" dt="2021-03-31T01:43:01.989" v="845" actId="20577"/>
        <pc:sldMkLst>
          <pc:docMk/>
          <pc:sldMk cId="4145547618" sldId="362"/>
        </pc:sldMkLst>
        <pc:spChg chg="mod">
          <ac:chgData name="ゲスト ユーザー" userId="" providerId="Windows Live" clId="Web-{E0C52404-4E32-4942-99A3-948A2D550135}" dt="2021-03-31T01:43:01.989" v="845" actId="20577"/>
          <ac:spMkLst>
            <pc:docMk/>
            <pc:sldMk cId="4145547618" sldId="362"/>
            <ac:spMk id="3" creationId="{3CB21E07-D58C-456C-86C7-C3C437854117}"/>
          </ac:spMkLst>
        </pc:spChg>
        <pc:spChg chg="mod">
          <ac:chgData name="ゲスト ユーザー" userId="" providerId="Windows Live" clId="Web-{E0C52404-4E32-4942-99A3-948A2D550135}" dt="2021-03-31T01:42:12.957" v="843" actId="20577"/>
          <ac:spMkLst>
            <pc:docMk/>
            <pc:sldMk cId="4145547618" sldId="362"/>
            <ac:spMk id="4" creationId="{83B0A878-393B-46A3-903D-A7B604038F61}"/>
          </ac:spMkLst>
        </pc:spChg>
      </pc:sldChg>
      <pc:sldChg chg="modSp">
        <pc:chgData name="ゲスト ユーザー" userId="" providerId="Windows Live" clId="Web-{E0C52404-4E32-4942-99A3-948A2D550135}" dt="2021-03-31T01:49:32.513" v="980" actId="20577"/>
        <pc:sldMkLst>
          <pc:docMk/>
          <pc:sldMk cId="170404140" sldId="364"/>
        </pc:sldMkLst>
        <pc:spChg chg="mod">
          <ac:chgData name="ゲスト ユーザー" userId="" providerId="Windows Live" clId="Web-{E0C52404-4E32-4942-99A3-948A2D550135}" dt="2021-03-31T01:44:21.241" v="874" actId="20577"/>
          <ac:spMkLst>
            <pc:docMk/>
            <pc:sldMk cId="170404140" sldId="364"/>
            <ac:spMk id="3" creationId="{3CB21E07-D58C-456C-86C7-C3C437854117}"/>
          </ac:spMkLst>
        </pc:spChg>
        <pc:spChg chg="mod">
          <ac:chgData name="ゲスト ユーザー" userId="" providerId="Windows Live" clId="Web-{E0C52404-4E32-4942-99A3-948A2D550135}" dt="2021-03-31T01:49:32.513" v="980" actId="20577"/>
          <ac:spMkLst>
            <pc:docMk/>
            <pc:sldMk cId="170404140" sldId="364"/>
            <ac:spMk id="4" creationId="{83B0A878-393B-46A3-903D-A7B604038F61}"/>
          </ac:spMkLst>
        </pc:spChg>
        <pc:spChg chg="mod">
          <ac:chgData name="ゲスト ユーザー" userId="" providerId="Windows Live" clId="Web-{E0C52404-4E32-4942-99A3-948A2D550135}" dt="2021-03-31T01:43:53.225" v="864" actId="20577"/>
          <ac:spMkLst>
            <pc:docMk/>
            <pc:sldMk cId="170404140" sldId="364"/>
            <ac:spMk id="233" creationId="{00000000-0000-0000-0000-000000000000}"/>
          </ac:spMkLst>
        </pc:spChg>
      </pc:sldChg>
      <pc:sldChg chg="delSp modSp">
        <pc:chgData name="ゲスト ユーザー" userId="" providerId="Windows Live" clId="Web-{E0C52404-4E32-4942-99A3-948A2D550135}" dt="2021-03-31T01:49:08.387" v="970"/>
        <pc:sldMkLst>
          <pc:docMk/>
          <pc:sldMk cId="2513527215" sldId="376"/>
        </pc:sldMkLst>
        <pc:spChg chg="mod">
          <ac:chgData name="ゲスト ユーザー" userId="" providerId="Windows Live" clId="Web-{E0C52404-4E32-4942-99A3-948A2D550135}" dt="2021-03-31T01:47:59.573" v="964" actId="20577"/>
          <ac:spMkLst>
            <pc:docMk/>
            <pc:sldMk cId="2513527215" sldId="376"/>
            <ac:spMk id="3" creationId="{3CB21E07-D58C-456C-86C7-C3C437854117}"/>
          </ac:spMkLst>
        </pc:spChg>
        <pc:spChg chg="mod">
          <ac:chgData name="ゲスト ユーザー" userId="" providerId="Windows Live" clId="Web-{E0C52404-4E32-4942-99A3-948A2D550135}" dt="2021-03-31T01:48:08.386" v="969" actId="20577"/>
          <ac:spMkLst>
            <pc:docMk/>
            <pc:sldMk cId="2513527215" sldId="376"/>
            <ac:spMk id="233" creationId="{00000000-0000-0000-0000-000000000000}"/>
          </ac:spMkLst>
        </pc:spChg>
        <pc:picChg chg="del">
          <ac:chgData name="ゲスト ユーザー" userId="" providerId="Windows Live" clId="Web-{E0C52404-4E32-4942-99A3-948A2D550135}" dt="2021-03-31T01:49:08.387" v="970"/>
          <ac:picMkLst>
            <pc:docMk/>
            <pc:sldMk cId="2513527215" sldId="376"/>
            <ac:picMk id="8" creationId="{15F891A8-93AA-49CD-B933-0D6F2558F4A5}"/>
          </ac:picMkLst>
        </pc:picChg>
      </pc:sldChg>
    </pc:docChg>
  </pc:docChgLst>
  <pc:docChgLst>
    <pc:chgData name="ゲスト ユーザー" providerId="Windows Live" clId="Web-{65F2B55A-984B-4BC1-B7EC-CB7FA8330331}"/>
    <pc:docChg chg="addSld modSld">
      <pc:chgData name="ゲスト ユーザー" userId="" providerId="Windows Live" clId="Web-{65F2B55A-984B-4BC1-B7EC-CB7FA8330331}" dt="2021-04-14T04:48:36.475" v="125" actId="14100"/>
      <pc:docMkLst>
        <pc:docMk/>
      </pc:docMkLst>
      <pc:sldChg chg="delSp modSp">
        <pc:chgData name="ゲスト ユーザー" userId="" providerId="Windows Live" clId="Web-{65F2B55A-984B-4BC1-B7EC-CB7FA8330331}" dt="2021-04-14T04:36:25.961" v="59" actId="20577"/>
        <pc:sldMkLst>
          <pc:docMk/>
          <pc:sldMk cId="0" sldId="263"/>
        </pc:sldMkLst>
        <pc:spChg chg="del mod">
          <ac:chgData name="ゲスト ユーザー" userId="" providerId="Windows Live" clId="Web-{65F2B55A-984B-4BC1-B7EC-CB7FA8330331}" dt="2021-04-14T04:35:07.663" v="1"/>
          <ac:spMkLst>
            <pc:docMk/>
            <pc:sldMk cId="0" sldId="263"/>
            <ac:spMk id="3" creationId="{D282922A-40A5-4DAC-B749-D18B83A34DF8}"/>
          </ac:spMkLst>
        </pc:spChg>
        <pc:spChg chg="mod">
          <ac:chgData name="ゲスト ユーザー" userId="" providerId="Windows Live" clId="Web-{65F2B55A-984B-4BC1-B7EC-CB7FA8330331}" dt="2021-04-14T04:35:20.007" v="18" actId="20577"/>
          <ac:spMkLst>
            <pc:docMk/>
            <pc:sldMk cId="0" sldId="263"/>
            <ac:spMk id="4" creationId="{419B4A73-3B11-421D-B507-1F70C6120342}"/>
          </ac:spMkLst>
        </pc:spChg>
        <pc:spChg chg="mod">
          <ac:chgData name="ゲスト ユーザー" userId="" providerId="Windows Live" clId="Web-{65F2B55A-984B-4BC1-B7EC-CB7FA8330331}" dt="2021-04-14T04:36:05.680" v="51" actId="20577"/>
          <ac:spMkLst>
            <pc:docMk/>
            <pc:sldMk cId="0" sldId="263"/>
            <ac:spMk id="5" creationId="{FC08B19C-5A51-4768-85E6-ACCA2A4F77A9}"/>
          </ac:spMkLst>
        </pc:spChg>
        <pc:spChg chg="del mod">
          <ac:chgData name="ゲスト ユーザー" userId="" providerId="Windows Live" clId="Web-{65F2B55A-984B-4BC1-B7EC-CB7FA8330331}" dt="2021-04-14T04:35:34.367" v="20"/>
          <ac:spMkLst>
            <pc:docMk/>
            <pc:sldMk cId="0" sldId="263"/>
            <ac:spMk id="6" creationId="{3BC5E472-835A-4AAE-A69C-8271ADA4DD98}"/>
          </ac:spMkLst>
        </pc:spChg>
        <pc:spChg chg="mod">
          <ac:chgData name="ゲスト ユーザー" userId="" providerId="Windows Live" clId="Web-{65F2B55A-984B-4BC1-B7EC-CB7FA8330331}" dt="2021-04-14T04:36:25.961" v="59" actId="20577"/>
          <ac:spMkLst>
            <pc:docMk/>
            <pc:sldMk cId="0" sldId="263"/>
            <ac:spMk id="13" creationId="{F4667226-4F5C-498B-870A-4FD76CF8E504}"/>
          </ac:spMkLst>
        </pc:spChg>
        <pc:spChg chg="mod">
          <ac:chgData name="ゲスト ユーザー" userId="" providerId="Windows Live" clId="Web-{65F2B55A-984B-4BC1-B7EC-CB7FA8330331}" dt="2021-04-14T04:36:15.461" v="54" actId="14100"/>
          <ac:spMkLst>
            <pc:docMk/>
            <pc:sldMk cId="0" sldId="263"/>
            <ac:spMk id="207" creationId="{00000000-0000-0000-0000-000000000000}"/>
          </ac:spMkLst>
        </pc:spChg>
        <pc:picChg chg="del">
          <ac:chgData name="ゲスト ユーザー" userId="" providerId="Windows Live" clId="Web-{65F2B55A-984B-4BC1-B7EC-CB7FA8330331}" dt="2021-04-14T04:36:22.133" v="56"/>
          <ac:picMkLst>
            <pc:docMk/>
            <pc:sldMk cId="0" sldId="263"/>
            <ac:picMk id="8" creationId="{EBDA606E-7BF8-4554-B231-CC25BA3F94AA}"/>
          </ac:picMkLst>
        </pc:picChg>
      </pc:sldChg>
      <pc:sldChg chg="addSp modSp add replId">
        <pc:chgData name="ゲスト ユーザー" userId="" providerId="Windows Live" clId="Web-{65F2B55A-984B-4BC1-B7EC-CB7FA8330331}" dt="2021-04-14T04:38:33.901" v="67" actId="1076"/>
        <pc:sldMkLst>
          <pc:docMk/>
          <pc:sldMk cId="1800703237" sldId="411"/>
        </pc:sldMkLst>
        <pc:spChg chg="mod">
          <ac:chgData name="ゲスト ユーザー" userId="" providerId="Windows Live" clId="Web-{65F2B55A-984B-4BC1-B7EC-CB7FA8330331}" dt="2021-04-14T04:36:54.806" v="63" actId="20577"/>
          <ac:spMkLst>
            <pc:docMk/>
            <pc:sldMk cId="1800703237" sldId="411"/>
            <ac:spMk id="4" creationId="{419B4A73-3B11-421D-B507-1F70C6120342}"/>
          </ac:spMkLst>
        </pc:spChg>
        <pc:picChg chg="add mod">
          <ac:chgData name="ゲスト ユーザー" userId="" providerId="Windows Live" clId="Web-{65F2B55A-984B-4BC1-B7EC-CB7FA8330331}" dt="2021-04-14T04:38:33.901" v="67" actId="1076"/>
          <ac:picMkLst>
            <pc:docMk/>
            <pc:sldMk cId="1800703237" sldId="411"/>
            <ac:picMk id="3" creationId="{7A241880-F574-41FB-8EEF-4C65AB29A5AC}"/>
          </ac:picMkLst>
        </pc:picChg>
      </pc:sldChg>
      <pc:sldChg chg="addSp delSp modSp add replId">
        <pc:chgData name="ゲスト ユーザー" userId="" providerId="Windows Live" clId="Web-{65F2B55A-984B-4BC1-B7EC-CB7FA8330331}" dt="2021-04-14T04:40:19.841" v="90" actId="14100"/>
        <pc:sldMkLst>
          <pc:docMk/>
          <pc:sldMk cId="288631120" sldId="412"/>
        </pc:sldMkLst>
        <pc:spChg chg="mod">
          <ac:chgData name="ゲスト ユーザー" userId="" providerId="Windows Live" clId="Web-{65F2B55A-984B-4BC1-B7EC-CB7FA8330331}" dt="2021-04-14T04:40:06.559" v="86" actId="20577"/>
          <ac:spMkLst>
            <pc:docMk/>
            <pc:sldMk cId="288631120" sldId="412"/>
            <ac:spMk id="4" creationId="{419B4A73-3B11-421D-B507-1F70C6120342}"/>
          </ac:spMkLst>
        </pc:spChg>
        <pc:picChg chg="del">
          <ac:chgData name="ゲスト ユーザー" userId="" providerId="Windows Live" clId="Web-{65F2B55A-984B-4BC1-B7EC-CB7FA8330331}" dt="2021-04-14T04:40:09.903" v="87"/>
          <ac:picMkLst>
            <pc:docMk/>
            <pc:sldMk cId="288631120" sldId="412"/>
            <ac:picMk id="3" creationId="{7A241880-F574-41FB-8EEF-4C65AB29A5AC}"/>
          </ac:picMkLst>
        </pc:picChg>
        <pc:picChg chg="add mod">
          <ac:chgData name="ゲスト ユーザー" userId="" providerId="Windows Live" clId="Web-{65F2B55A-984B-4BC1-B7EC-CB7FA8330331}" dt="2021-04-14T04:40:19.841" v="90" actId="14100"/>
          <ac:picMkLst>
            <pc:docMk/>
            <pc:sldMk cId="288631120" sldId="412"/>
            <ac:picMk id="6" creationId="{0FF6B69A-1646-4B71-8D14-5652037DF158}"/>
          </ac:picMkLst>
        </pc:picChg>
      </pc:sldChg>
      <pc:sldChg chg="addSp delSp modSp add replId">
        <pc:chgData name="ゲスト ユーザー" userId="" providerId="Windows Live" clId="Web-{65F2B55A-984B-4BC1-B7EC-CB7FA8330331}" dt="2021-04-14T04:42:54.125" v="105" actId="20577"/>
        <pc:sldMkLst>
          <pc:docMk/>
          <pc:sldMk cId="650383920" sldId="413"/>
        </pc:sldMkLst>
        <pc:spChg chg="mod">
          <ac:chgData name="ゲスト ユーザー" userId="" providerId="Windows Live" clId="Web-{65F2B55A-984B-4BC1-B7EC-CB7FA8330331}" dt="2021-04-14T04:42:54.125" v="105" actId="20577"/>
          <ac:spMkLst>
            <pc:docMk/>
            <pc:sldMk cId="650383920" sldId="413"/>
            <ac:spMk id="4" creationId="{419B4A73-3B11-421D-B507-1F70C6120342}"/>
          </ac:spMkLst>
        </pc:spChg>
        <pc:picChg chg="add mod">
          <ac:chgData name="ゲスト ユーザー" userId="" providerId="Windows Live" clId="Web-{65F2B55A-984B-4BC1-B7EC-CB7FA8330331}" dt="2021-04-14T04:42:41.343" v="96" actId="1076"/>
          <ac:picMkLst>
            <pc:docMk/>
            <pc:sldMk cId="650383920" sldId="413"/>
            <ac:picMk id="3" creationId="{FBA17CD1-184A-42D1-AF6E-CDADC2582C58}"/>
          </ac:picMkLst>
        </pc:picChg>
        <pc:picChg chg="del">
          <ac:chgData name="ゲスト ユーザー" userId="" providerId="Windows Live" clId="Web-{65F2B55A-984B-4BC1-B7EC-CB7FA8330331}" dt="2021-04-14T04:42:34.031" v="92"/>
          <ac:picMkLst>
            <pc:docMk/>
            <pc:sldMk cId="650383920" sldId="413"/>
            <ac:picMk id="6" creationId="{0FF6B69A-1646-4B71-8D14-5652037DF158}"/>
          </ac:picMkLst>
        </pc:picChg>
      </pc:sldChg>
      <pc:sldChg chg="addSp delSp modSp add replId">
        <pc:chgData name="ゲスト ユーザー" userId="" providerId="Windows Live" clId="Web-{65F2B55A-984B-4BC1-B7EC-CB7FA8330331}" dt="2021-04-14T04:43:58.642" v="110" actId="14100"/>
        <pc:sldMkLst>
          <pc:docMk/>
          <pc:sldMk cId="531035884" sldId="414"/>
        </pc:sldMkLst>
        <pc:picChg chg="del">
          <ac:chgData name="ゲスト ユーザー" userId="" providerId="Windows Live" clId="Web-{65F2B55A-984B-4BC1-B7EC-CB7FA8330331}" dt="2021-04-14T04:43:53.720" v="107"/>
          <ac:picMkLst>
            <pc:docMk/>
            <pc:sldMk cId="531035884" sldId="414"/>
            <ac:picMk id="3" creationId="{FBA17CD1-184A-42D1-AF6E-CDADC2582C58}"/>
          </ac:picMkLst>
        </pc:picChg>
        <pc:picChg chg="add mod">
          <ac:chgData name="ゲスト ユーザー" userId="" providerId="Windows Live" clId="Web-{65F2B55A-984B-4BC1-B7EC-CB7FA8330331}" dt="2021-04-14T04:43:58.642" v="110" actId="14100"/>
          <ac:picMkLst>
            <pc:docMk/>
            <pc:sldMk cId="531035884" sldId="414"/>
            <ac:picMk id="6" creationId="{C4193D15-548F-4B98-85E9-59EAB3FB1C03}"/>
          </ac:picMkLst>
        </pc:picChg>
      </pc:sldChg>
      <pc:sldChg chg="addSp delSp modSp add replId">
        <pc:chgData name="ゲスト ユーザー" userId="" providerId="Windows Live" clId="Web-{65F2B55A-984B-4BC1-B7EC-CB7FA8330331}" dt="2021-04-14T04:48:36.475" v="125" actId="14100"/>
        <pc:sldMkLst>
          <pc:docMk/>
          <pc:sldMk cId="1989038901" sldId="415"/>
        </pc:sldMkLst>
        <pc:picChg chg="add del mod">
          <ac:chgData name="ゲスト ユーザー" userId="" providerId="Windows Live" clId="Web-{65F2B55A-984B-4BC1-B7EC-CB7FA8330331}" dt="2021-04-14T04:48:01.084" v="120"/>
          <ac:picMkLst>
            <pc:docMk/>
            <pc:sldMk cId="1989038901" sldId="415"/>
            <ac:picMk id="3" creationId="{6DFB4BF6-53EF-4136-8994-74B0606D3BB2}"/>
          </ac:picMkLst>
        </pc:picChg>
        <pc:picChg chg="del">
          <ac:chgData name="ゲスト ユーザー" userId="" providerId="Windows Live" clId="Web-{65F2B55A-984B-4BC1-B7EC-CB7FA8330331}" dt="2021-04-14T04:44:52.815" v="112"/>
          <ac:picMkLst>
            <pc:docMk/>
            <pc:sldMk cId="1989038901" sldId="415"/>
            <ac:picMk id="6" creationId="{C4193D15-548F-4B98-85E9-59EAB3FB1C03}"/>
          </ac:picMkLst>
        </pc:picChg>
        <pc:picChg chg="add del mod">
          <ac:chgData name="ゲスト ユーザー" userId="" providerId="Windows Live" clId="Web-{65F2B55A-984B-4BC1-B7EC-CB7FA8330331}" dt="2021-04-14T04:48:07.084" v="122"/>
          <ac:picMkLst>
            <pc:docMk/>
            <pc:sldMk cId="1989038901" sldId="415"/>
            <ac:picMk id="7" creationId="{5584A0E2-E523-4E2D-933D-63F2FBA2D4A5}"/>
          </ac:picMkLst>
        </pc:picChg>
        <pc:picChg chg="add mod">
          <ac:chgData name="ゲスト ユーザー" userId="" providerId="Windows Live" clId="Web-{65F2B55A-984B-4BC1-B7EC-CB7FA8330331}" dt="2021-04-14T04:48:36.475" v="125" actId="14100"/>
          <ac:picMkLst>
            <pc:docMk/>
            <pc:sldMk cId="1989038901" sldId="415"/>
            <ac:picMk id="8" creationId="{90F54F3B-38E1-46D8-A66D-588E49F3FDFD}"/>
          </ac:picMkLst>
        </pc:picChg>
      </pc:sldChg>
    </pc:docChg>
  </pc:docChgLst>
  <pc:docChgLst>
    <pc:chgData name="ゲスト ユーザー" providerId="Windows Live" clId="Web-{8E3F2FEB-10FB-4919-9DAC-5D07BB1AD431}"/>
    <pc:docChg chg="addSld delSld modSld">
      <pc:chgData name="ゲスト ユーザー" userId="" providerId="Windows Live" clId="Web-{8E3F2FEB-10FB-4919-9DAC-5D07BB1AD431}" dt="2021-05-03T23:19:40.086" v="380" actId="20577"/>
      <pc:docMkLst>
        <pc:docMk/>
      </pc:docMkLst>
      <pc:sldChg chg="modSp">
        <pc:chgData name="ゲスト ユーザー" userId="" providerId="Windows Live" clId="Web-{8E3F2FEB-10FB-4919-9DAC-5D07BB1AD431}" dt="2021-05-03T23:12:18.309" v="334" actId="20577"/>
        <pc:sldMkLst>
          <pc:docMk/>
          <pc:sldMk cId="2591796811" sldId="427"/>
        </pc:sldMkLst>
        <pc:spChg chg="mod">
          <ac:chgData name="ゲスト ユーザー" userId="" providerId="Windows Live" clId="Web-{8E3F2FEB-10FB-4919-9DAC-5D07BB1AD431}" dt="2021-05-03T23:12:18.309" v="334" actId="20577"/>
          <ac:spMkLst>
            <pc:docMk/>
            <pc:sldMk cId="2591796811" sldId="427"/>
            <ac:spMk id="9" creationId="{20284321-8DD8-468F-992C-B652146D9064}"/>
          </ac:spMkLst>
        </pc:spChg>
      </pc:sldChg>
      <pc:sldChg chg="modSp">
        <pc:chgData name="ゲスト ユーザー" userId="" providerId="Windows Live" clId="Web-{8E3F2FEB-10FB-4919-9DAC-5D07BB1AD431}" dt="2021-05-03T22:50:18.807" v="2" actId="1076"/>
        <pc:sldMkLst>
          <pc:docMk/>
          <pc:sldMk cId="1222534683" sldId="428"/>
        </pc:sldMkLst>
        <pc:spChg chg="mod">
          <ac:chgData name="ゲスト ユーザー" userId="" providerId="Windows Live" clId="Web-{8E3F2FEB-10FB-4919-9DAC-5D07BB1AD431}" dt="2021-05-03T22:50:07.292" v="0" actId="1076"/>
          <ac:spMkLst>
            <pc:docMk/>
            <pc:sldMk cId="1222534683" sldId="428"/>
            <ac:spMk id="9" creationId="{1097ABF8-530F-4AFE-9BE1-25FAAFC3A47A}"/>
          </ac:spMkLst>
        </pc:spChg>
        <pc:spChg chg="mod">
          <ac:chgData name="ゲスト ユーザー" userId="" providerId="Windows Live" clId="Web-{8E3F2FEB-10FB-4919-9DAC-5D07BB1AD431}" dt="2021-05-03T22:50:14.276" v="1" actId="1076"/>
          <ac:spMkLst>
            <pc:docMk/>
            <pc:sldMk cId="1222534683" sldId="428"/>
            <ac:spMk id="16" creationId="{0C88241D-776D-44C5-BEB0-0E9144403545}"/>
          </ac:spMkLst>
        </pc:spChg>
        <pc:spChg chg="mod">
          <ac:chgData name="ゲスト ユーザー" userId="" providerId="Windows Live" clId="Web-{8E3F2FEB-10FB-4919-9DAC-5D07BB1AD431}" dt="2021-05-03T22:50:18.807" v="2" actId="1076"/>
          <ac:spMkLst>
            <pc:docMk/>
            <pc:sldMk cId="1222534683" sldId="428"/>
            <ac:spMk id="18" creationId="{41B5B737-6743-4CA2-BAED-5159BD4EB06A}"/>
          </ac:spMkLst>
        </pc:spChg>
      </pc:sldChg>
      <pc:sldChg chg="modSp">
        <pc:chgData name="ゲスト ユーザー" userId="" providerId="Windows Live" clId="Web-{8E3F2FEB-10FB-4919-9DAC-5D07BB1AD431}" dt="2021-05-03T23:15:31.924" v="345" actId="20577"/>
        <pc:sldMkLst>
          <pc:docMk/>
          <pc:sldMk cId="2574818784" sldId="446"/>
        </pc:sldMkLst>
        <pc:spChg chg="mod">
          <ac:chgData name="ゲスト ユーザー" userId="" providerId="Windows Live" clId="Web-{8E3F2FEB-10FB-4919-9DAC-5D07BB1AD431}" dt="2021-05-03T23:15:31.924" v="345" actId="20577"/>
          <ac:spMkLst>
            <pc:docMk/>
            <pc:sldMk cId="2574818784" sldId="446"/>
            <ac:spMk id="2" creationId="{DC593FD8-6C71-4B69-A2AA-C8514B2A6CEE}"/>
          </ac:spMkLst>
        </pc:spChg>
        <pc:spChg chg="mod">
          <ac:chgData name="ゲスト ユーザー" userId="" providerId="Windows Live" clId="Web-{8E3F2FEB-10FB-4919-9DAC-5D07BB1AD431}" dt="2021-05-03T23:15:12.251" v="343" actId="20577"/>
          <ac:spMkLst>
            <pc:docMk/>
            <pc:sldMk cId="2574818784" sldId="446"/>
            <ac:spMk id="5" creationId="{DFF88CAE-F2B9-488F-9FDA-20954CABE6BC}"/>
          </ac:spMkLst>
        </pc:spChg>
      </pc:sldChg>
      <pc:sldChg chg="modSp">
        <pc:chgData name="ゲスト ユーザー" userId="" providerId="Windows Live" clId="Web-{8E3F2FEB-10FB-4919-9DAC-5D07BB1AD431}" dt="2021-05-03T23:19:40.086" v="380" actId="20577"/>
        <pc:sldMkLst>
          <pc:docMk/>
          <pc:sldMk cId="1353055244" sldId="452"/>
        </pc:sldMkLst>
        <pc:spChg chg="mod">
          <ac:chgData name="ゲスト ユーザー" userId="" providerId="Windows Live" clId="Web-{8E3F2FEB-10FB-4919-9DAC-5D07BB1AD431}" dt="2021-05-03T23:19:40.086" v="380" actId="20577"/>
          <ac:spMkLst>
            <pc:docMk/>
            <pc:sldMk cId="1353055244" sldId="452"/>
            <ac:spMk id="6" creationId="{40112D9D-C4B8-4987-AEC1-6DEF22F70687}"/>
          </ac:spMkLst>
        </pc:spChg>
      </pc:sldChg>
      <pc:sldChg chg="modSp">
        <pc:chgData name="ゲスト ユーザー" userId="" providerId="Windows Live" clId="Web-{8E3F2FEB-10FB-4919-9DAC-5D07BB1AD431}" dt="2021-05-03T23:16:27.612" v="367" actId="20577"/>
        <pc:sldMkLst>
          <pc:docMk/>
          <pc:sldMk cId="1769131153" sldId="453"/>
        </pc:sldMkLst>
        <pc:spChg chg="mod">
          <ac:chgData name="ゲスト ユーザー" userId="" providerId="Windows Live" clId="Web-{8E3F2FEB-10FB-4919-9DAC-5D07BB1AD431}" dt="2021-05-03T23:16:27.612" v="367" actId="20577"/>
          <ac:spMkLst>
            <pc:docMk/>
            <pc:sldMk cId="1769131153" sldId="453"/>
            <ac:spMk id="5" creationId="{DFF88CAE-F2B9-488F-9FDA-20954CABE6BC}"/>
          </ac:spMkLst>
        </pc:spChg>
      </pc:sldChg>
      <pc:sldChg chg="addSp delSp modSp del">
        <pc:chgData name="ゲスト ユーザー" userId="" providerId="Windows Live" clId="Web-{8E3F2FEB-10FB-4919-9DAC-5D07BB1AD431}" dt="2021-05-03T23:12:06.543" v="333"/>
        <pc:sldMkLst>
          <pc:docMk/>
          <pc:sldMk cId="3186402409" sldId="454"/>
        </pc:sldMkLst>
        <pc:spChg chg="mod">
          <ac:chgData name="ゲスト ユーザー" userId="" providerId="Windows Live" clId="Web-{8E3F2FEB-10FB-4919-9DAC-5D07BB1AD431}" dt="2021-05-03T23:03:46.876" v="314" actId="20577"/>
          <ac:spMkLst>
            <pc:docMk/>
            <pc:sldMk cId="3186402409" sldId="454"/>
            <ac:spMk id="2" creationId="{9F13F36A-BCB4-4E94-A868-264019147033}"/>
          </ac:spMkLst>
        </pc:spChg>
        <pc:spChg chg="mod">
          <ac:chgData name="ゲスト ユーザー" userId="" providerId="Windows Live" clId="Web-{8E3F2FEB-10FB-4919-9DAC-5D07BB1AD431}" dt="2021-05-03T23:06:34.333" v="332" actId="20577"/>
          <ac:spMkLst>
            <pc:docMk/>
            <pc:sldMk cId="3186402409" sldId="454"/>
            <ac:spMk id="5" creationId="{C61AD5DA-C27E-4714-B83E-41F62F57431C}"/>
          </ac:spMkLst>
        </pc:spChg>
        <pc:spChg chg="add del mod">
          <ac:chgData name="ゲスト ユーザー" userId="" providerId="Windows Live" clId="Web-{8E3F2FEB-10FB-4919-9DAC-5D07BB1AD431}" dt="2021-05-03T22:55:27.022" v="219"/>
          <ac:spMkLst>
            <pc:docMk/>
            <pc:sldMk cId="3186402409" sldId="454"/>
            <ac:spMk id="6" creationId="{34377090-1C44-4865-96B7-E6B554316D13}"/>
          </ac:spMkLst>
        </pc:spChg>
        <pc:spChg chg="del">
          <ac:chgData name="ゲスト ユーザー" userId="" providerId="Windows Live" clId="Web-{8E3F2FEB-10FB-4919-9DAC-5D07BB1AD431}" dt="2021-05-03T22:53:52.036" v="171"/>
          <ac:spMkLst>
            <pc:docMk/>
            <pc:sldMk cId="3186402409" sldId="454"/>
            <ac:spMk id="8" creationId="{D46D7253-EA4D-445C-93D3-2F75816D8519}"/>
          </ac:spMkLst>
        </pc:spChg>
        <pc:spChg chg="mod">
          <ac:chgData name="ゲスト ユーザー" userId="" providerId="Windows Live" clId="Web-{8E3F2FEB-10FB-4919-9DAC-5D07BB1AD431}" dt="2021-05-03T22:54:02.380" v="179" actId="14100"/>
          <ac:spMkLst>
            <pc:docMk/>
            <pc:sldMk cId="3186402409" sldId="454"/>
            <ac:spMk id="11" creationId="{E8C67AD9-7EF2-4E95-8B6B-F0CBA502B2DE}"/>
          </ac:spMkLst>
        </pc:spChg>
        <pc:spChg chg="add mod topLvl">
          <ac:chgData name="ゲスト ユーザー" userId="" providerId="Windows Live" clId="Web-{8E3F2FEB-10FB-4919-9DAC-5D07BB1AD431}" dt="2021-05-03T23:01:42.911" v="292" actId="14100"/>
          <ac:spMkLst>
            <pc:docMk/>
            <pc:sldMk cId="3186402409" sldId="454"/>
            <ac:spMk id="12" creationId="{19556F21-5832-4A5E-BC14-054855073A88}"/>
          </ac:spMkLst>
        </pc:spChg>
        <pc:spChg chg="del">
          <ac:chgData name="ゲスト ユーザー" userId="" providerId="Windows Live" clId="Web-{8E3F2FEB-10FB-4919-9DAC-5D07BB1AD431}" dt="2021-05-03T22:54:09.333" v="180"/>
          <ac:spMkLst>
            <pc:docMk/>
            <pc:sldMk cId="3186402409" sldId="454"/>
            <ac:spMk id="13" creationId="{ED88E5C3-1B64-4C02-B9CD-786C09D0DBB1}"/>
          </ac:spMkLst>
        </pc:spChg>
        <pc:spChg chg="add mod topLvl">
          <ac:chgData name="ゲスト ユーザー" userId="" providerId="Windows Live" clId="Web-{8E3F2FEB-10FB-4919-9DAC-5D07BB1AD431}" dt="2021-05-03T23:01:59.740" v="294" actId="1076"/>
          <ac:spMkLst>
            <pc:docMk/>
            <pc:sldMk cId="3186402409" sldId="454"/>
            <ac:spMk id="15" creationId="{D2D01947-4660-4495-9E3F-70A21C665831}"/>
          </ac:spMkLst>
        </pc:spChg>
        <pc:spChg chg="del">
          <ac:chgData name="ゲスト ユーザー" userId="" providerId="Windows Live" clId="Web-{8E3F2FEB-10FB-4919-9DAC-5D07BB1AD431}" dt="2021-05-03T22:54:10.818" v="181"/>
          <ac:spMkLst>
            <pc:docMk/>
            <pc:sldMk cId="3186402409" sldId="454"/>
            <ac:spMk id="17" creationId="{1FEFA328-FA17-4782-BB09-185813782345}"/>
          </ac:spMkLst>
        </pc:spChg>
        <pc:spChg chg="del">
          <ac:chgData name="ゲスト ユーザー" userId="" providerId="Windows Live" clId="Web-{8E3F2FEB-10FB-4919-9DAC-5D07BB1AD431}" dt="2021-05-03T22:54:11.740" v="182"/>
          <ac:spMkLst>
            <pc:docMk/>
            <pc:sldMk cId="3186402409" sldId="454"/>
            <ac:spMk id="19" creationId="{A2F7CE9A-02C0-46D9-8A88-7DC6716C07B2}"/>
          </ac:spMkLst>
        </pc:spChg>
        <pc:spChg chg="del">
          <ac:chgData name="ゲスト ユーザー" userId="" providerId="Windows Live" clId="Web-{8E3F2FEB-10FB-4919-9DAC-5D07BB1AD431}" dt="2021-05-03T22:54:14.630" v="184"/>
          <ac:spMkLst>
            <pc:docMk/>
            <pc:sldMk cId="3186402409" sldId="454"/>
            <ac:spMk id="22" creationId="{B135C06B-9A3D-48FE-AE18-8A6C37E09042}"/>
          </ac:spMkLst>
        </pc:spChg>
        <pc:spChg chg="del">
          <ac:chgData name="ゲスト ユーザー" userId="" providerId="Windows Live" clId="Web-{8E3F2FEB-10FB-4919-9DAC-5D07BB1AD431}" dt="2021-05-03T22:54:13.740" v="183"/>
          <ac:spMkLst>
            <pc:docMk/>
            <pc:sldMk cId="3186402409" sldId="454"/>
            <ac:spMk id="23" creationId="{7FBF1FF7-71DB-4110-A83C-0422C4863FD1}"/>
          </ac:spMkLst>
        </pc:spChg>
        <pc:spChg chg="mod">
          <ac:chgData name="ゲスト ユーザー" userId="" providerId="Windows Live" clId="Web-{8E3F2FEB-10FB-4919-9DAC-5D07BB1AD431}" dt="2021-05-03T22:51:06.295" v="12" actId="20577"/>
          <ac:spMkLst>
            <pc:docMk/>
            <pc:sldMk cId="3186402409" sldId="454"/>
            <ac:spMk id="133" creationId="{00000000-0000-0000-0000-000000000000}"/>
          </ac:spMkLst>
        </pc:spChg>
        <pc:grpChg chg="add del mod">
          <ac:chgData name="ゲスト ユーザー" userId="" providerId="Windows Live" clId="Web-{8E3F2FEB-10FB-4919-9DAC-5D07BB1AD431}" dt="2021-05-03T23:01:17.629" v="290"/>
          <ac:grpSpMkLst>
            <pc:docMk/>
            <pc:sldMk cId="3186402409" sldId="454"/>
            <ac:grpSpMk id="16" creationId="{41AEEB4E-F99B-487E-B0E2-963828502BFC}"/>
          </ac:grpSpMkLst>
        </pc:grpChg>
        <pc:picChg chg="mod">
          <ac:chgData name="ゲスト ユーザー" userId="" providerId="Windows Live" clId="Web-{8E3F2FEB-10FB-4919-9DAC-5D07BB1AD431}" dt="2021-05-03T23:00:12.269" v="280" actId="1076"/>
          <ac:picMkLst>
            <pc:docMk/>
            <pc:sldMk cId="3186402409" sldId="454"/>
            <ac:picMk id="3" creationId="{955BE696-BD78-4203-90AD-86F65FAACF86}"/>
          </ac:picMkLst>
        </pc:picChg>
        <pc:picChg chg="mod">
          <ac:chgData name="ゲスト ユーザー" userId="" providerId="Windows Live" clId="Web-{8E3F2FEB-10FB-4919-9DAC-5D07BB1AD431}" dt="2021-05-03T23:00:13.706" v="281" actId="1076"/>
          <ac:picMkLst>
            <pc:docMk/>
            <pc:sldMk cId="3186402409" sldId="454"/>
            <ac:picMk id="4" creationId="{7EF7DA54-4D1E-4F71-8A65-FF65B1145644}"/>
          </ac:picMkLst>
        </pc:picChg>
        <pc:picChg chg="del">
          <ac:chgData name="ゲスト ユーザー" userId="" providerId="Windows Live" clId="Web-{8E3F2FEB-10FB-4919-9DAC-5D07BB1AD431}" dt="2021-05-03T22:54:38.474" v="209"/>
          <ac:picMkLst>
            <pc:docMk/>
            <pc:sldMk cId="3186402409" sldId="454"/>
            <ac:picMk id="7" creationId="{DE4CCE31-0C99-4398-9513-29272575B77E}"/>
          </ac:picMkLst>
        </pc:picChg>
        <pc:picChg chg="del">
          <ac:chgData name="ゲスト ユーザー" userId="" providerId="Windows Live" clId="Web-{8E3F2FEB-10FB-4919-9DAC-5D07BB1AD431}" dt="2021-05-03T22:55:16.663" v="217"/>
          <ac:picMkLst>
            <pc:docMk/>
            <pc:sldMk cId="3186402409" sldId="454"/>
            <ac:picMk id="9" creationId="{4FB3BAF5-419C-473B-9A8E-0539A8AEFB91}"/>
          </ac:picMkLst>
        </pc:picChg>
        <pc:picChg chg="add del mod ord">
          <ac:chgData name="ゲスト ユーザー" userId="" providerId="Windows Live" clId="Web-{8E3F2FEB-10FB-4919-9DAC-5D07BB1AD431}" dt="2021-05-03T22:56:24.805" v="222"/>
          <ac:picMkLst>
            <pc:docMk/>
            <pc:sldMk cId="3186402409" sldId="454"/>
            <ac:picMk id="10" creationId="{E9A7A3EC-6F1E-4270-98B6-76E9A6190031}"/>
          </ac:picMkLst>
        </pc:picChg>
        <pc:picChg chg="add mod">
          <ac:chgData name="ゲスト ユーザー" userId="" providerId="Windows Live" clId="Web-{8E3F2FEB-10FB-4919-9DAC-5D07BB1AD431}" dt="2021-05-03T22:56:31.024" v="225" actId="14100"/>
          <ac:picMkLst>
            <pc:docMk/>
            <pc:sldMk cId="3186402409" sldId="454"/>
            <ac:picMk id="14" creationId="{5786A332-7EEE-4DD8-AAEB-F5C824C7AB31}"/>
          </ac:picMkLst>
        </pc:picChg>
        <pc:cxnChg chg="add del mod">
          <ac:chgData name="ゲスト ユーザー" userId="" providerId="Windows Live" clId="Web-{8E3F2FEB-10FB-4919-9DAC-5D07BB1AD431}" dt="2021-05-03T23:03:21.184" v="307"/>
          <ac:cxnSpMkLst>
            <pc:docMk/>
            <pc:sldMk cId="3186402409" sldId="454"/>
            <ac:cxnSpMk id="18" creationId="{5DBF2363-D6FB-4A85-A279-720D732313B6}"/>
          </ac:cxnSpMkLst>
        </pc:cxnChg>
        <pc:cxnChg chg="add del mod">
          <ac:chgData name="ゲスト ユーザー" userId="" providerId="Windows Live" clId="Web-{8E3F2FEB-10FB-4919-9DAC-5D07BB1AD431}" dt="2021-05-03T23:03:23.637" v="308"/>
          <ac:cxnSpMkLst>
            <pc:docMk/>
            <pc:sldMk cId="3186402409" sldId="454"/>
            <ac:cxnSpMk id="20" creationId="{55B705A0-8A26-47A5-A0A4-ADCE919230CA}"/>
          </ac:cxnSpMkLst>
        </pc:cxnChg>
        <pc:cxnChg chg="add mod">
          <ac:chgData name="ゲスト ユーザー" userId="" providerId="Windows Live" clId="Web-{8E3F2FEB-10FB-4919-9DAC-5D07BB1AD431}" dt="2021-05-03T23:05:44.645" v="325"/>
          <ac:cxnSpMkLst>
            <pc:docMk/>
            <pc:sldMk cId="3186402409" sldId="454"/>
            <ac:cxnSpMk id="21" creationId="{70FC441D-338A-446E-96E5-25F52C58C979}"/>
          </ac:cxnSpMkLst>
        </pc:cxnChg>
        <pc:cxnChg chg="add mod">
          <ac:chgData name="ゲスト ユーザー" userId="" providerId="Windows Live" clId="Web-{8E3F2FEB-10FB-4919-9DAC-5D07BB1AD431}" dt="2021-05-03T23:06:09.989" v="328" actId="14100"/>
          <ac:cxnSpMkLst>
            <pc:docMk/>
            <pc:sldMk cId="3186402409" sldId="454"/>
            <ac:cxnSpMk id="24" creationId="{DE99EB93-93B0-401F-A2BB-744F9617D7A7}"/>
          </ac:cxnSpMkLst>
        </pc:cxnChg>
      </pc:sldChg>
      <pc:sldChg chg="add replId">
        <pc:chgData name="ゲスト ユーザー" userId="" providerId="Windows Live" clId="Web-{8E3F2FEB-10FB-4919-9DAC-5D07BB1AD431}" dt="2021-05-03T22:50:34.276" v="3"/>
        <pc:sldMkLst>
          <pc:docMk/>
          <pc:sldMk cId="1927056216" sldId="455"/>
        </pc:sldMkLst>
      </pc:sldChg>
    </pc:docChg>
  </pc:docChgLst>
  <pc:docChgLst>
    <pc:chgData name="ゲスト ユーザー" providerId="Windows Live" clId="Web-{1A6A0F04-A9EA-40E3-9E3E-E1836731E81B}"/>
    <pc:docChg chg="addSld modSld">
      <pc:chgData name="ゲスト ユーザー" userId="" providerId="Windows Live" clId="Web-{1A6A0F04-A9EA-40E3-9E3E-E1836731E81B}" dt="2021-03-23T09:41:01.852" v="1132" actId="1076"/>
      <pc:docMkLst>
        <pc:docMk/>
      </pc:docMkLst>
      <pc:sldChg chg="modSp">
        <pc:chgData name="ゲスト ユーザー" userId="" providerId="Windows Live" clId="Web-{1A6A0F04-A9EA-40E3-9E3E-E1836731E81B}" dt="2021-03-23T08:00:33.968" v="792" actId="20577"/>
        <pc:sldMkLst>
          <pc:docMk/>
          <pc:sldMk cId="0" sldId="318"/>
        </pc:sldMkLst>
        <pc:spChg chg="mod">
          <ac:chgData name="ゲスト ユーザー" userId="" providerId="Windows Live" clId="Web-{1A6A0F04-A9EA-40E3-9E3E-E1836731E81B}" dt="2021-03-23T08:00:33.968" v="792" actId="20577"/>
          <ac:spMkLst>
            <pc:docMk/>
            <pc:sldMk cId="0" sldId="318"/>
            <ac:spMk id="1042" creationId="{00000000-0000-0000-0000-000000000000}"/>
          </ac:spMkLst>
        </pc:spChg>
      </pc:sldChg>
      <pc:sldChg chg="addSp modSp">
        <pc:chgData name="ゲスト ユーザー" userId="" providerId="Windows Live" clId="Web-{1A6A0F04-A9EA-40E3-9E3E-E1836731E81B}" dt="2021-03-23T04:36:33.238" v="80" actId="20577"/>
        <pc:sldMkLst>
          <pc:docMk/>
          <pc:sldMk cId="2230528558" sldId="338"/>
        </pc:sldMkLst>
        <pc:spChg chg="mod">
          <ac:chgData name="ゲスト ユーザー" userId="" providerId="Windows Live" clId="Web-{1A6A0F04-A9EA-40E3-9E3E-E1836731E81B}" dt="2021-03-23T04:34:49.660" v="2" actId="14100"/>
          <ac:spMkLst>
            <pc:docMk/>
            <pc:sldMk cId="2230528558" sldId="338"/>
            <ac:spMk id="3" creationId="{41B6E82B-6D9B-4BBB-B277-69B8CA0B91C3}"/>
          </ac:spMkLst>
        </pc:spChg>
        <pc:spChg chg="mod">
          <ac:chgData name="ゲスト ユーザー" userId="" providerId="Windows Live" clId="Web-{1A6A0F04-A9EA-40E3-9E3E-E1836731E81B}" dt="2021-03-23T04:36:33.238" v="80" actId="20577"/>
          <ac:spMkLst>
            <pc:docMk/>
            <pc:sldMk cId="2230528558" sldId="338"/>
            <ac:spMk id="6" creationId="{A37D0B3E-E398-46E3-862F-CB12BB9ACA59}"/>
          </ac:spMkLst>
        </pc:spChg>
        <pc:picChg chg="add mod">
          <ac:chgData name="ゲスト ユーザー" userId="" providerId="Windows Live" clId="Web-{1A6A0F04-A9EA-40E3-9E3E-E1836731E81B}" dt="2021-03-23T04:35:01.816" v="5" actId="1076"/>
          <ac:picMkLst>
            <pc:docMk/>
            <pc:sldMk cId="2230528558" sldId="338"/>
            <ac:picMk id="4" creationId="{222225A6-AE1F-4E9B-B3AD-1879EBA63775}"/>
          </ac:picMkLst>
        </pc:picChg>
        <pc:picChg chg="mod">
          <ac:chgData name="ゲスト ユーザー" userId="" providerId="Windows Live" clId="Web-{1A6A0F04-A9EA-40E3-9E3E-E1836731E81B}" dt="2021-03-23T04:36:04.972" v="68" actId="1076"/>
          <ac:picMkLst>
            <pc:docMk/>
            <pc:sldMk cId="2230528558" sldId="338"/>
            <ac:picMk id="5" creationId="{2123D3A6-0369-433D-BE08-D625094BE9F6}"/>
          </ac:picMkLst>
        </pc:picChg>
      </pc:sldChg>
      <pc:sldChg chg="addSp delSp modSp add replId">
        <pc:chgData name="ゲスト ユーザー" userId="" providerId="Windows Live" clId="Web-{1A6A0F04-A9EA-40E3-9E3E-E1836731E81B}" dt="2021-03-23T04:59:55.293" v="241" actId="20577"/>
        <pc:sldMkLst>
          <pc:docMk/>
          <pc:sldMk cId="412491998" sldId="339"/>
        </pc:sldMkLst>
        <pc:spChg chg="mod">
          <ac:chgData name="ゲスト ユーザー" userId="" providerId="Windows Live" clId="Web-{1A6A0F04-A9EA-40E3-9E3E-E1836731E81B}" dt="2021-03-23T04:59:55.293" v="241" actId="20577"/>
          <ac:spMkLst>
            <pc:docMk/>
            <pc:sldMk cId="412491998" sldId="339"/>
            <ac:spMk id="3" creationId="{41B6E82B-6D9B-4BBB-B277-69B8CA0B91C3}"/>
          </ac:spMkLst>
        </pc:spChg>
        <pc:spChg chg="mod">
          <ac:chgData name="ゲスト ユーザー" userId="" providerId="Windows Live" clId="Web-{1A6A0F04-A9EA-40E3-9E3E-E1836731E81B}" dt="2021-03-23T04:59:49.622" v="240" actId="20577"/>
          <ac:spMkLst>
            <pc:docMk/>
            <pc:sldMk cId="412491998" sldId="339"/>
            <ac:spMk id="6" creationId="{A37D0B3E-E398-46E3-862F-CB12BB9ACA59}"/>
          </ac:spMkLst>
        </pc:spChg>
        <pc:spChg chg="mod">
          <ac:chgData name="ゲスト ユーザー" userId="" providerId="Windows Live" clId="Web-{1A6A0F04-A9EA-40E3-9E3E-E1836731E81B}" dt="2021-03-23T04:37:43.894" v="156" actId="20577"/>
          <ac:spMkLst>
            <pc:docMk/>
            <pc:sldMk cId="412491998" sldId="339"/>
            <ac:spMk id="350" creationId="{00000000-0000-0000-0000-000000000000}"/>
          </ac:spMkLst>
        </pc:spChg>
        <pc:picChg chg="mod">
          <ac:chgData name="ゲスト ユーザー" userId="" providerId="Windows Live" clId="Web-{1A6A0F04-A9EA-40E3-9E3E-E1836731E81B}" dt="2021-03-23T04:37:27.113" v="138" actId="1076"/>
          <ac:picMkLst>
            <pc:docMk/>
            <pc:sldMk cId="412491998" sldId="339"/>
            <ac:picMk id="2" creationId="{0ABE893C-5261-4583-9731-706F2263B320}"/>
          </ac:picMkLst>
        </pc:picChg>
        <pc:picChg chg="del">
          <ac:chgData name="ゲスト ユーザー" userId="" providerId="Windows Live" clId="Web-{1A6A0F04-A9EA-40E3-9E3E-E1836731E81B}" dt="2021-03-23T04:58:07.842" v="158"/>
          <ac:picMkLst>
            <pc:docMk/>
            <pc:sldMk cId="412491998" sldId="339"/>
            <ac:picMk id="4" creationId="{222225A6-AE1F-4E9B-B3AD-1879EBA63775}"/>
          </ac:picMkLst>
        </pc:picChg>
        <pc:picChg chg="mod">
          <ac:chgData name="ゲスト ユーザー" userId="" providerId="Windows Live" clId="Web-{1A6A0F04-A9EA-40E3-9E3E-E1836731E81B}" dt="2021-03-23T04:36:54.363" v="86" actId="1076"/>
          <ac:picMkLst>
            <pc:docMk/>
            <pc:sldMk cId="412491998" sldId="339"/>
            <ac:picMk id="5" creationId="{2123D3A6-0369-433D-BE08-D625094BE9F6}"/>
          </ac:picMkLst>
        </pc:picChg>
        <pc:picChg chg="add mod">
          <ac:chgData name="ゲスト ユーザー" userId="" providerId="Windows Live" clId="Web-{1A6A0F04-A9EA-40E3-9E3E-E1836731E81B}" dt="2021-03-23T04:58:20.873" v="161" actId="14100"/>
          <ac:picMkLst>
            <pc:docMk/>
            <pc:sldMk cId="412491998" sldId="339"/>
            <ac:picMk id="7" creationId="{71A74191-9810-47F1-9561-E21ADA14582A}"/>
          </ac:picMkLst>
        </pc:picChg>
      </pc:sldChg>
      <pc:sldChg chg="addSp delSp modSp add replId">
        <pc:chgData name="ゲスト ユーザー" userId="" providerId="Windows Live" clId="Web-{1A6A0F04-A9EA-40E3-9E3E-E1836731E81B}" dt="2021-03-23T08:24:43.910" v="1005" actId="20577"/>
        <pc:sldMkLst>
          <pc:docMk/>
          <pc:sldMk cId="1695572539" sldId="340"/>
        </pc:sldMkLst>
        <pc:spChg chg="mod">
          <ac:chgData name="ゲスト ユーザー" userId="" providerId="Windows Live" clId="Web-{1A6A0F04-A9EA-40E3-9E3E-E1836731E81B}" dt="2021-03-23T06:31:07.221" v="523" actId="20577"/>
          <ac:spMkLst>
            <pc:docMk/>
            <pc:sldMk cId="1695572539" sldId="340"/>
            <ac:spMk id="3" creationId="{41B6E82B-6D9B-4BBB-B277-69B8CA0B91C3}"/>
          </ac:spMkLst>
        </pc:spChg>
        <pc:spChg chg="mod">
          <ac:chgData name="ゲスト ユーザー" userId="" providerId="Windows Live" clId="Web-{1A6A0F04-A9EA-40E3-9E3E-E1836731E81B}" dt="2021-03-23T08:24:43.910" v="1005" actId="20577"/>
          <ac:spMkLst>
            <pc:docMk/>
            <pc:sldMk cId="1695572539" sldId="340"/>
            <ac:spMk id="6" creationId="{A37D0B3E-E398-46E3-862F-CB12BB9ACA59}"/>
          </ac:spMkLst>
        </pc:spChg>
        <pc:spChg chg="add mod">
          <ac:chgData name="ゲスト ユーザー" userId="" providerId="Windows Live" clId="Web-{1A6A0F04-A9EA-40E3-9E3E-E1836731E81B}" dt="2021-03-23T07:39:41.400" v="536" actId="14100"/>
          <ac:spMkLst>
            <pc:docMk/>
            <pc:sldMk cId="1695572539" sldId="340"/>
            <ac:spMk id="8" creationId="{5C2C8F06-DA3D-4904-A198-94EEEA2862AD}"/>
          </ac:spMkLst>
        </pc:spChg>
        <pc:spChg chg="mod">
          <ac:chgData name="ゲスト ユーザー" userId="" providerId="Windows Live" clId="Web-{1A6A0F04-A9EA-40E3-9E3E-E1836731E81B}" dt="2021-03-23T05:01:11.199" v="283" actId="20577"/>
          <ac:spMkLst>
            <pc:docMk/>
            <pc:sldMk cId="1695572539" sldId="340"/>
            <ac:spMk id="350" creationId="{00000000-0000-0000-0000-000000000000}"/>
          </ac:spMkLst>
        </pc:spChg>
        <pc:picChg chg="add mod">
          <ac:chgData name="ゲスト ユーザー" userId="" providerId="Windows Live" clId="Web-{1A6A0F04-A9EA-40E3-9E3E-E1836731E81B}" dt="2021-03-23T07:38:22.322" v="526" actId="1076"/>
          <ac:picMkLst>
            <pc:docMk/>
            <pc:sldMk cId="1695572539" sldId="340"/>
            <ac:picMk id="4" creationId="{00357C9D-30A2-4D19-8934-59DEF43D7C9D}"/>
          </ac:picMkLst>
        </pc:picChg>
        <pc:picChg chg="add mod">
          <ac:chgData name="ゲスト ユーザー" userId="" providerId="Windows Live" clId="Web-{1A6A0F04-A9EA-40E3-9E3E-E1836731E81B}" dt="2021-03-23T07:38:56.806" v="532" actId="1076"/>
          <ac:picMkLst>
            <pc:docMk/>
            <pc:sldMk cId="1695572539" sldId="340"/>
            <ac:picMk id="7" creationId="{6945FE81-547A-4024-A2C7-D82E2DE38EDA}"/>
          </ac:picMkLst>
        </pc:picChg>
        <pc:picChg chg="del">
          <ac:chgData name="ゲスト ユーザー" userId="" providerId="Windows Live" clId="Web-{1A6A0F04-A9EA-40E3-9E3E-E1836731E81B}" dt="2021-03-23T05:56:43.163" v="499"/>
          <ac:picMkLst>
            <pc:docMk/>
            <pc:sldMk cId="1695572539" sldId="340"/>
            <ac:picMk id="7" creationId="{71A74191-9810-47F1-9561-E21ADA14582A}"/>
          </ac:picMkLst>
        </pc:picChg>
      </pc:sldChg>
      <pc:sldChg chg="addSp delSp modSp add replId">
        <pc:chgData name="ゲスト ユーザー" userId="" providerId="Windows Live" clId="Web-{1A6A0F04-A9EA-40E3-9E3E-E1836731E81B}" dt="2021-03-23T08:24:31.676" v="1003" actId="20577"/>
        <pc:sldMkLst>
          <pc:docMk/>
          <pc:sldMk cId="1440077837" sldId="341"/>
        </pc:sldMkLst>
        <pc:spChg chg="mod">
          <ac:chgData name="ゲスト ユーザー" userId="" providerId="Windows Live" clId="Web-{1A6A0F04-A9EA-40E3-9E3E-E1836731E81B}" dt="2021-03-23T08:24:31.676" v="1003" actId="20577"/>
          <ac:spMkLst>
            <pc:docMk/>
            <pc:sldMk cId="1440077837" sldId="341"/>
            <ac:spMk id="3" creationId="{41B6E82B-6D9B-4BBB-B277-69B8CA0B91C3}"/>
          </ac:spMkLst>
        </pc:spChg>
        <pc:spChg chg="mod">
          <ac:chgData name="ゲスト ユーザー" userId="" providerId="Windows Live" clId="Web-{1A6A0F04-A9EA-40E3-9E3E-E1836731E81B}" dt="2021-03-23T08:24:24.442" v="1002" actId="20577"/>
          <ac:spMkLst>
            <pc:docMk/>
            <pc:sldMk cId="1440077837" sldId="341"/>
            <ac:spMk id="6" creationId="{A37D0B3E-E398-46E3-862F-CB12BB9ACA59}"/>
          </ac:spMkLst>
        </pc:spChg>
        <pc:spChg chg="del mod">
          <ac:chgData name="ゲスト ユーザー" userId="" providerId="Windows Live" clId="Web-{1A6A0F04-A9EA-40E3-9E3E-E1836731E81B}" dt="2021-03-23T07:57:08.126" v="729"/>
          <ac:spMkLst>
            <pc:docMk/>
            <pc:sldMk cId="1440077837" sldId="341"/>
            <ac:spMk id="8" creationId="{5C2C8F06-DA3D-4904-A198-94EEEA2862AD}"/>
          </ac:spMkLst>
        </pc:spChg>
        <pc:spChg chg="add del">
          <ac:chgData name="ゲスト ユーザー" userId="" providerId="Windows Live" clId="Web-{1A6A0F04-A9EA-40E3-9E3E-E1836731E81B}" dt="2021-03-23T08:05:23.435" v="811"/>
          <ac:spMkLst>
            <pc:docMk/>
            <pc:sldMk cId="1440077837" sldId="341"/>
            <ac:spMk id="14" creationId="{2CD46A3D-D666-480B-AAAB-04516CE1CDEB}"/>
          </ac:spMkLst>
        </pc:spChg>
        <pc:spChg chg="add mod">
          <ac:chgData name="ゲスト ユーザー" userId="" providerId="Windows Live" clId="Web-{1A6A0F04-A9EA-40E3-9E3E-E1836731E81B}" dt="2021-03-23T08:06:20.669" v="818"/>
          <ac:spMkLst>
            <pc:docMk/>
            <pc:sldMk cId="1440077837" sldId="341"/>
            <ac:spMk id="15" creationId="{2294A72C-6CB4-4130-A013-B02FFD84F1C0}"/>
          </ac:spMkLst>
        </pc:spChg>
        <pc:spChg chg="add del mod">
          <ac:chgData name="ゲスト ユーザー" userId="" providerId="Windows Live" clId="Web-{1A6A0F04-A9EA-40E3-9E3E-E1836731E81B}" dt="2021-03-23T08:07:35.746" v="838"/>
          <ac:spMkLst>
            <pc:docMk/>
            <pc:sldMk cId="1440077837" sldId="341"/>
            <ac:spMk id="16" creationId="{A8155F50-6E52-4A70-AC88-6DB963D72514}"/>
          </ac:spMkLst>
        </pc:spChg>
        <pc:spChg chg="add mod">
          <ac:chgData name="ゲスト ユーザー" userId="" providerId="Windows Live" clId="Web-{1A6A0F04-A9EA-40E3-9E3E-E1836731E81B}" dt="2021-03-23T08:08:42.683" v="848" actId="14100"/>
          <ac:spMkLst>
            <pc:docMk/>
            <pc:sldMk cId="1440077837" sldId="341"/>
            <ac:spMk id="17" creationId="{1D0EE406-1F0B-41F3-A5C8-B1C53BC6E279}"/>
          </ac:spMkLst>
        </pc:spChg>
        <pc:spChg chg="mod">
          <ac:chgData name="ゲスト ユーザー" userId="" providerId="Windows Live" clId="Web-{1A6A0F04-A9EA-40E3-9E3E-E1836731E81B}" dt="2021-03-23T08:00:15.203" v="776" actId="20577"/>
          <ac:spMkLst>
            <pc:docMk/>
            <pc:sldMk cId="1440077837" sldId="341"/>
            <ac:spMk id="350" creationId="{00000000-0000-0000-0000-000000000000}"/>
          </ac:spMkLst>
        </pc:spChg>
        <pc:picChg chg="del">
          <ac:chgData name="ゲスト ユーザー" userId="" providerId="Windows Live" clId="Web-{1A6A0F04-A9EA-40E3-9E3E-E1836731E81B}" dt="2021-03-23T07:40:50.102" v="581"/>
          <ac:picMkLst>
            <pc:docMk/>
            <pc:sldMk cId="1440077837" sldId="341"/>
            <ac:picMk id="4" creationId="{00357C9D-30A2-4D19-8934-59DEF43D7C9D}"/>
          </ac:picMkLst>
        </pc:picChg>
        <pc:picChg chg="del">
          <ac:chgData name="ゲスト ユーザー" userId="" providerId="Windows Live" clId="Web-{1A6A0F04-A9EA-40E3-9E3E-E1836731E81B}" dt="2021-03-23T07:40:49.306" v="580"/>
          <ac:picMkLst>
            <pc:docMk/>
            <pc:sldMk cId="1440077837" sldId="341"/>
            <ac:picMk id="7" creationId="{6945FE81-547A-4024-A2C7-D82E2DE38EDA}"/>
          </ac:picMkLst>
        </pc:picChg>
        <pc:picChg chg="add del mod ord">
          <ac:chgData name="ゲスト ユーザー" userId="" providerId="Windows Live" clId="Web-{1A6A0F04-A9EA-40E3-9E3E-E1836731E81B}" dt="2021-03-23T07:45:32.678" v="650"/>
          <ac:picMkLst>
            <pc:docMk/>
            <pc:sldMk cId="1440077837" sldId="341"/>
            <ac:picMk id="9" creationId="{813151AF-451D-4528-85B1-2425040C3519}"/>
          </ac:picMkLst>
        </pc:picChg>
        <pc:picChg chg="add del mod ord">
          <ac:chgData name="ゲスト ユーザー" userId="" providerId="Windows Live" clId="Web-{1A6A0F04-A9EA-40E3-9E3E-E1836731E81B}" dt="2021-03-23T07:46:29.865" v="654"/>
          <ac:picMkLst>
            <pc:docMk/>
            <pc:sldMk cId="1440077837" sldId="341"/>
            <ac:picMk id="10" creationId="{832B332A-5072-4053-820A-6F5426142391}"/>
          </ac:picMkLst>
        </pc:picChg>
        <pc:picChg chg="add mod ord">
          <ac:chgData name="ゲスト ユーザー" userId="" providerId="Windows Live" clId="Web-{1A6A0F04-A9EA-40E3-9E3E-E1836731E81B}" dt="2021-03-23T08:08:20.246" v="843"/>
          <ac:picMkLst>
            <pc:docMk/>
            <pc:sldMk cId="1440077837" sldId="341"/>
            <ac:picMk id="11" creationId="{07B3A0D5-068C-4717-B7F4-28EB34508997}"/>
          </ac:picMkLst>
        </pc:picChg>
        <pc:picChg chg="add mod">
          <ac:chgData name="ゲスト ユーザー" userId="" providerId="Windows Live" clId="Web-{1A6A0F04-A9EA-40E3-9E3E-E1836731E81B}" dt="2021-03-23T08:05:04.904" v="808" actId="14100"/>
          <ac:picMkLst>
            <pc:docMk/>
            <pc:sldMk cId="1440077837" sldId="341"/>
            <ac:picMk id="12" creationId="{79EFE0AE-7EB6-40E8-B399-FD9D922B5D41}"/>
          </ac:picMkLst>
        </pc:picChg>
        <pc:picChg chg="add mod">
          <ac:chgData name="ゲスト ユーザー" userId="" providerId="Windows Live" clId="Web-{1A6A0F04-A9EA-40E3-9E3E-E1836731E81B}" dt="2021-03-23T08:04:38.873" v="805" actId="1076"/>
          <ac:picMkLst>
            <pc:docMk/>
            <pc:sldMk cId="1440077837" sldId="341"/>
            <ac:picMk id="13" creationId="{6673E968-EC8F-4F15-B38A-9DB9254A8B18}"/>
          </ac:picMkLst>
        </pc:picChg>
      </pc:sldChg>
      <pc:sldChg chg="addSp delSp modSp add replId">
        <pc:chgData name="ゲスト ユーザー" userId="" providerId="Windows Live" clId="Web-{1A6A0F04-A9EA-40E3-9E3E-E1836731E81B}" dt="2021-03-23T08:24:11.379" v="1001" actId="20577"/>
        <pc:sldMkLst>
          <pc:docMk/>
          <pc:sldMk cId="3076179711" sldId="342"/>
        </pc:sldMkLst>
        <pc:spChg chg="mod">
          <ac:chgData name="ゲスト ユーザー" userId="" providerId="Windows Live" clId="Web-{1A6A0F04-A9EA-40E3-9E3E-E1836731E81B}" dt="2021-03-23T08:23:49.129" v="998" actId="20577"/>
          <ac:spMkLst>
            <pc:docMk/>
            <pc:sldMk cId="3076179711" sldId="342"/>
            <ac:spMk id="3" creationId="{41B6E82B-6D9B-4BBB-B277-69B8CA0B91C3}"/>
          </ac:spMkLst>
        </pc:spChg>
        <pc:spChg chg="mod">
          <ac:chgData name="ゲスト ユーザー" userId="" providerId="Windows Live" clId="Web-{1A6A0F04-A9EA-40E3-9E3E-E1836731E81B}" dt="2021-03-23T08:24:11.379" v="1001" actId="20577"/>
          <ac:spMkLst>
            <pc:docMk/>
            <pc:sldMk cId="3076179711" sldId="342"/>
            <ac:spMk id="6" creationId="{A37D0B3E-E398-46E3-862F-CB12BB9ACA59}"/>
          </ac:spMkLst>
        </pc:spChg>
        <pc:spChg chg="del">
          <ac:chgData name="ゲスト ユーザー" userId="" providerId="Windows Live" clId="Web-{1A6A0F04-A9EA-40E3-9E3E-E1836731E81B}" dt="2021-03-23T08:20:18.819" v="968"/>
          <ac:spMkLst>
            <pc:docMk/>
            <pc:sldMk cId="3076179711" sldId="342"/>
            <ac:spMk id="15" creationId="{2294A72C-6CB4-4130-A013-B02FFD84F1C0}"/>
          </ac:spMkLst>
        </pc:spChg>
        <pc:spChg chg="del">
          <ac:chgData name="ゲスト ユーザー" userId="" providerId="Windows Live" clId="Web-{1A6A0F04-A9EA-40E3-9E3E-E1836731E81B}" dt="2021-03-23T08:20:21.943" v="971"/>
          <ac:spMkLst>
            <pc:docMk/>
            <pc:sldMk cId="3076179711" sldId="342"/>
            <ac:spMk id="17" creationId="{1D0EE406-1F0B-41F3-A5C8-B1C53BC6E279}"/>
          </ac:spMkLst>
        </pc:spChg>
        <pc:spChg chg="mod">
          <ac:chgData name="ゲスト ユーザー" userId="" providerId="Windows Live" clId="Web-{1A6A0F04-A9EA-40E3-9E3E-E1836731E81B}" dt="2021-03-23T08:20:14.522" v="966" actId="20577"/>
          <ac:spMkLst>
            <pc:docMk/>
            <pc:sldMk cId="3076179711" sldId="342"/>
            <ac:spMk id="350" creationId="{00000000-0000-0000-0000-000000000000}"/>
          </ac:spMkLst>
        </pc:spChg>
        <pc:picChg chg="add mod">
          <ac:chgData name="ゲスト ユーザー" userId="" providerId="Windows Live" clId="Web-{1A6A0F04-A9EA-40E3-9E3E-E1836731E81B}" dt="2021-03-23T08:23:28.989" v="996" actId="1076"/>
          <ac:picMkLst>
            <pc:docMk/>
            <pc:sldMk cId="3076179711" sldId="342"/>
            <ac:picMk id="4" creationId="{C52B3FCC-1F2F-4F45-AB18-AC4F127CB674}"/>
          </ac:picMkLst>
        </pc:picChg>
        <pc:picChg chg="del">
          <ac:chgData name="ゲスト ユーザー" userId="" providerId="Windows Live" clId="Web-{1A6A0F04-A9EA-40E3-9E3E-E1836731E81B}" dt="2021-03-23T08:20:19.303" v="969"/>
          <ac:picMkLst>
            <pc:docMk/>
            <pc:sldMk cId="3076179711" sldId="342"/>
            <ac:picMk id="11" creationId="{07B3A0D5-068C-4717-B7F4-28EB34508997}"/>
          </ac:picMkLst>
        </pc:picChg>
        <pc:picChg chg="del">
          <ac:chgData name="ゲスト ユーザー" userId="" providerId="Windows Live" clId="Web-{1A6A0F04-A9EA-40E3-9E3E-E1836731E81B}" dt="2021-03-23T08:20:19.881" v="970"/>
          <ac:picMkLst>
            <pc:docMk/>
            <pc:sldMk cId="3076179711" sldId="342"/>
            <ac:picMk id="12" creationId="{79EFE0AE-7EB6-40E8-B399-FD9D922B5D41}"/>
          </ac:picMkLst>
        </pc:picChg>
        <pc:picChg chg="del">
          <ac:chgData name="ゲスト ユーザー" userId="" providerId="Windows Live" clId="Web-{1A6A0F04-A9EA-40E3-9E3E-E1836731E81B}" dt="2021-03-23T08:20:17.951" v="967"/>
          <ac:picMkLst>
            <pc:docMk/>
            <pc:sldMk cId="3076179711" sldId="342"/>
            <ac:picMk id="13" creationId="{6673E968-EC8F-4F15-B38A-9DB9254A8B18}"/>
          </ac:picMkLst>
        </pc:picChg>
      </pc:sldChg>
      <pc:sldChg chg="addSp delSp modSp add replId">
        <pc:chgData name="ゲスト ユーザー" userId="" providerId="Windows Live" clId="Web-{1A6A0F04-A9EA-40E3-9E3E-E1836731E81B}" dt="2021-03-23T08:35:27.256" v="1127" actId="20577"/>
        <pc:sldMkLst>
          <pc:docMk/>
          <pc:sldMk cId="732794299" sldId="343"/>
        </pc:sldMkLst>
        <pc:spChg chg="mod">
          <ac:chgData name="ゲスト ユーザー" userId="" providerId="Windows Live" clId="Web-{1A6A0F04-A9EA-40E3-9E3E-E1836731E81B}" dt="2021-03-23T08:27:17.534" v="1107" actId="20577"/>
          <ac:spMkLst>
            <pc:docMk/>
            <pc:sldMk cId="732794299" sldId="343"/>
            <ac:spMk id="3" creationId="{41B6E82B-6D9B-4BBB-B277-69B8CA0B91C3}"/>
          </ac:spMkLst>
        </pc:spChg>
        <pc:spChg chg="mod">
          <ac:chgData name="ゲスト ユーザー" userId="" providerId="Windows Live" clId="Web-{1A6A0F04-A9EA-40E3-9E3E-E1836731E81B}" dt="2021-03-23T08:35:27.256" v="1127" actId="20577"/>
          <ac:spMkLst>
            <pc:docMk/>
            <pc:sldMk cId="732794299" sldId="343"/>
            <ac:spMk id="6" creationId="{A37D0B3E-E398-46E3-862F-CB12BB9ACA59}"/>
          </ac:spMkLst>
        </pc:spChg>
        <pc:picChg chg="del">
          <ac:chgData name="ゲスト ユーザー" userId="" providerId="Windows Live" clId="Web-{1A6A0F04-A9EA-40E3-9E3E-E1836731E81B}" dt="2021-03-23T08:27:26.925" v="1108"/>
          <ac:picMkLst>
            <pc:docMk/>
            <pc:sldMk cId="732794299" sldId="343"/>
            <ac:picMk id="4" creationId="{C52B3FCC-1F2F-4F45-AB18-AC4F127CB674}"/>
          </ac:picMkLst>
        </pc:picChg>
        <pc:picChg chg="add mod">
          <ac:chgData name="ゲスト ユーザー" userId="" providerId="Windows Live" clId="Web-{1A6A0F04-A9EA-40E3-9E3E-E1836731E81B}" dt="2021-03-23T08:27:43.181" v="1110" actId="1076"/>
          <ac:picMkLst>
            <pc:docMk/>
            <pc:sldMk cId="732794299" sldId="343"/>
            <ac:picMk id="7" creationId="{EB0503BD-94D7-48BB-B344-8A467FBB2AE0}"/>
          </ac:picMkLst>
        </pc:picChg>
      </pc:sldChg>
      <pc:sldChg chg="addSp modSp add replId">
        <pc:chgData name="ゲスト ユーザー" userId="" providerId="Windows Live" clId="Web-{1A6A0F04-A9EA-40E3-9E3E-E1836731E81B}" dt="2021-03-23T09:41:01.852" v="1132" actId="1076"/>
        <pc:sldMkLst>
          <pc:docMk/>
          <pc:sldMk cId="3758271538" sldId="344"/>
        </pc:sldMkLst>
        <pc:spChg chg="mod">
          <ac:chgData name="ゲスト ユーザー" userId="" providerId="Windows Live" clId="Web-{1A6A0F04-A9EA-40E3-9E3E-E1836731E81B}" dt="2021-03-23T08:35:27.053" v="1123" actId="20577"/>
          <ac:spMkLst>
            <pc:docMk/>
            <pc:sldMk cId="3758271538" sldId="344"/>
            <ac:spMk id="3" creationId="{41B6E82B-6D9B-4BBB-B277-69B8CA0B91C3}"/>
          </ac:spMkLst>
        </pc:spChg>
        <pc:spChg chg="mod">
          <ac:chgData name="ゲスト ユーザー" userId="" providerId="Windows Live" clId="Web-{1A6A0F04-A9EA-40E3-9E3E-E1836731E81B}" dt="2021-03-23T08:35:27.162" v="1125" actId="20577"/>
          <ac:spMkLst>
            <pc:docMk/>
            <pc:sldMk cId="3758271538" sldId="344"/>
            <ac:spMk id="6" creationId="{A37D0B3E-E398-46E3-862F-CB12BB9ACA59}"/>
          </ac:spMkLst>
        </pc:spChg>
        <pc:spChg chg="add mod">
          <ac:chgData name="ゲスト ユーザー" userId="" providerId="Windows Live" clId="Web-{1A6A0F04-A9EA-40E3-9E3E-E1836731E81B}" dt="2021-03-23T09:41:01.852" v="1132" actId="1076"/>
          <ac:spMkLst>
            <pc:docMk/>
            <pc:sldMk cId="3758271538" sldId="344"/>
            <ac:spMk id="8" creationId="{E82D7B40-A32D-4D26-AA00-9723508FC02B}"/>
          </ac:spMkLst>
        </pc:spChg>
        <pc:spChg chg="mod">
          <ac:chgData name="ゲスト ユーザー" userId="" providerId="Windows Live" clId="Web-{1A6A0F04-A9EA-40E3-9E3E-E1836731E81B}" dt="2021-03-23T08:35:26.428" v="1115" actId="20577"/>
          <ac:spMkLst>
            <pc:docMk/>
            <pc:sldMk cId="3758271538" sldId="344"/>
            <ac:spMk id="350" creationId="{00000000-0000-0000-0000-000000000000}"/>
          </ac:spMkLst>
        </pc:spChg>
        <pc:picChg chg="mod">
          <ac:chgData name="ゲスト ユーザー" userId="" providerId="Windows Live" clId="Web-{1A6A0F04-A9EA-40E3-9E3E-E1836731E81B}" dt="2021-03-23T08:35:26.693" v="1117" actId="1076"/>
          <ac:picMkLst>
            <pc:docMk/>
            <pc:sldMk cId="3758271538" sldId="344"/>
            <ac:picMk id="2" creationId="{0ABE893C-5261-4583-9731-706F2263B320}"/>
          </ac:picMkLst>
        </pc:picChg>
        <pc:picChg chg="add mod">
          <ac:chgData name="ゲスト ユーザー" userId="" providerId="Windows Live" clId="Web-{1A6A0F04-A9EA-40E3-9E3E-E1836731E81B}" dt="2021-03-23T09:40:28.851" v="1130" actId="14100"/>
          <ac:picMkLst>
            <pc:docMk/>
            <pc:sldMk cId="3758271538" sldId="344"/>
            <ac:picMk id="4" creationId="{CE4BF0F7-294D-4EF5-AE05-6BDFCA4E3533}"/>
          </ac:picMkLst>
        </pc:picChg>
        <pc:picChg chg="mod">
          <ac:chgData name="ゲスト ユーザー" userId="" providerId="Windows Live" clId="Web-{1A6A0F04-A9EA-40E3-9E3E-E1836731E81B}" dt="2021-03-23T08:35:26.803" v="1119" actId="1076"/>
          <ac:picMkLst>
            <pc:docMk/>
            <pc:sldMk cId="3758271538" sldId="344"/>
            <ac:picMk id="5" creationId="{2123D3A6-0369-433D-BE08-D625094BE9F6}"/>
          </ac:picMkLst>
        </pc:picChg>
        <pc:picChg chg="mod">
          <ac:chgData name="ゲスト ユーザー" userId="" providerId="Windows Live" clId="Web-{1A6A0F04-A9EA-40E3-9E3E-E1836731E81B}" dt="2021-03-23T08:35:27.209" v="1126" actId="1076"/>
          <ac:picMkLst>
            <pc:docMk/>
            <pc:sldMk cId="3758271538" sldId="344"/>
            <ac:picMk id="7" creationId="{EB0503BD-94D7-48BB-B344-8A467FBB2AE0}"/>
          </ac:picMkLst>
        </pc:picChg>
      </pc:sldChg>
    </pc:docChg>
  </pc:docChgLst>
  <pc:docChgLst>
    <pc:chgData name="Masaki Suzuki" userId="2c4feb2ed34ad1a7" providerId="Windows Live" clId="Web-{13F5437A-5C71-41A2-81CA-D426B34E848F}"/>
    <pc:docChg chg="modSld">
      <pc:chgData name="Masaki Suzuki" userId="2c4feb2ed34ad1a7" providerId="Windows Live" clId="Web-{13F5437A-5C71-41A2-81CA-D426B34E848F}" dt="2021-03-15T04:27:04.833" v="422" actId="20577"/>
      <pc:docMkLst>
        <pc:docMk/>
      </pc:docMkLst>
      <pc:sldChg chg="modSp">
        <pc:chgData name="Masaki Suzuki" userId="2c4feb2ed34ad1a7" providerId="Windows Live" clId="Web-{13F5437A-5C71-41A2-81CA-D426B34E848F}" dt="2021-03-15T04:14:14.783" v="37" actId="20577"/>
        <pc:sldMkLst>
          <pc:docMk/>
          <pc:sldMk cId="0" sldId="268"/>
        </pc:sldMkLst>
        <pc:spChg chg="mod">
          <ac:chgData name="Masaki Suzuki" userId="2c4feb2ed34ad1a7" providerId="Windows Live" clId="Web-{13F5437A-5C71-41A2-81CA-D426B34E848F}" dt="2021-03-15T04:14:14.783" v="37" actId="20577"/>
          <ac:spMkLst>
            <pc:docMk/>
            <pc:sldMk cId="0" sldId="268"/>
            <ac:spMk id="276" creationId="{00000000-0000-0000-0000-000000000000}"/>
          </ac:spMkLst>
        </pc:spChg>
        <pc:spChg chg="mod">
          <ac:chgData name="Masaki Suzuki" userId="2c4feb2ed34ad1a7" providerId="Windows Live" clId="Web-{13F5437A-5C71-41A2-81CA-D426B34E848F}" dt="2021-03-15T04:13:33.516" v="0" actId="20577"/>
          <ac:spMkLst>
            <pc:docMk/>
            <pc:sldMk cId="0" sldId="268"/>
            <ac:spMk id="278" creationId="{00000000-0000-0000-0000-000000000000}"/>
          </ac:spMkLst>
        </pc:spChg>
      </pc:sldChg>
      <pc:sldChg chg="modSp">
        <pc:chgData name="Masaki Suzuki" userId="2c4feb2ed34ad1a7" providerId="Windows Live" clId="Web-{13F5437A-5C71-41A2-81CA-D426B34E848F}" dt="2021-03-15T04:19:41.916" v="152" actId="20577"/>
        <pc:sldMkLst>
          <pc:docMk/>
          <pc:sldMk cId="0" sldId="271"/>
        </pc:sldMkLst>
        <pc:spChg chg="mod">
          <ac:chgData name="Masaki Suzuki" userId="2c4feb2ed34ad1a7" providerId="Windows Live" clId="Web-{13F5437A-5C71-41A2-81CA-D426B34E848F}" dt="2021-03-15T04:17:01.834" v="90" actId="20577"/>
          <ac:spMkLst>
            <pc:docMk/>
            <pc:sldMk cId="0" sldId="271"/>
            <ac:spMk id="323" creationId="{00000000-0000-0000-0000-000000000000}"/>
          </ac:spMkLst>
        </pc:spChg>
        <pc:spChg chg="mod">
          <ac:chgData name="Masaki Suzuki" userId="2c4feb2ed34ad1a7" providerId="Windows Live" clId="Web-{13F5437A-5C71-41A2-81CA-D426B34E848F}" dt="2021-03-15T04:19:41.916" v="152" actId="20577"/>
          <ac:spMkLst>
            <pc:docMk/>
            <pc:sldMk cId="0" sldId="271"/>
            <ac:spMk id="325" creationId="{00000000-0000-0000-0000-000000000000}"/>
          </ac:spMkLst>
        </pc:spChg>
      </pc:sldChg>
      <pc:sldChg chg="modSp">
        <pc:chgData name="Masaki Suzuki" userId="2c4feb2ed34ad1a7" providerId="Windows Live" clId="Web-{13F5437A-5C71-41A2-81CA-D426B34E848F}" dt="2021-03-15T04:16:05.958" v="82" actId="20577"/>
        <pc:sldMkLst>
          <pc:docMk/>
          <pc:sldMk cId="0" sldId="272"/>
        </pc:sldMkLst>
        <pc:spChg chg="mod">
          <ac:chgData name="Masaki Suzuki" userId="2c4feb2ed34ad1a7" providerId="Windows Live" clId="Web-{13F5437A-5C71-41A2-81CA-D426B34E848F}" dt="2021-03-15T04:15:50.629" v="70" actId="20577"/>
          <ac:spMkLst>
            <pc:docMk/>
            <pc:sldMk cId="0" sldId="272"/>
            <ac:spMk id="3" creationId="{163415A1-F6BA-4993-A9B8-6C1CE5C104F0}"/>
          </ac:spMkLst>
        </pc:spChg>
        <pc:spChg chg="mod">
          <ac:chgData name="Masaki Suzuki" userId="2c4feb2ed34ad1a7" providerId="Windows Live" clId="Web-{13F5437A-5C71-41A2-81CA-D426B34E848F}" dt="2021-03-15T04:16:05.958" v="82" actId="20577"/>
          <ac:spMkLst>
            <pc:docMk/>
            <pc:sldMk cId="0" sldId="272"/>
            <ac:spMk id="339" creationId="{00000000-0000-0000-0000-000000000000}"/>
          </ac:spMkLst>
        </pc:spChg>
      </pc:sldChg>
      <pc:sldChg chg="modSp">
        <pc:chgData name="Masaki Suzuki" userId="2c4feb2ed34ad1a7" providerId="Windows Live" clId="Web-{13F5437A-5C71-41A2-81CA-D426B34E848F}" dt="2021-03-15T04:21:07.387" v="222" actId="20577"/>
        <pc:sldMkLst>
          <pc:docMk/>
          <pc:sldMk cId="0" sldId="273"/>
        </pc:sldMkLst>
        <pc:spChg chg="mod">
          <ac:chgData name="Masaki Suzuki" userId="2c4feb2ed34ad1a7" providerId="Windows Live" clId="Web-{13F5437A-5C71-41A2-81CA-D426B34E848F}" dt="2021-03-15T04:21:07.387" v="222" actId="20577"/>
          <ac:spMkLst>
            <pc:docMk/>
            <pc:sldMk cId="0" sldId="273"/>
            <ac:spMk id="352" creationId="{00000000-0000-0000-0000-000000000000}"/>
          </ac:spMkLst>
        </pc:spChg>
      </pc:sldChg>
      <pc:sldChg chg="delSp modSp">
        <pc:chgData name="Masaki Suzuki" userId="2c4feb2ed34ad1a7" providerId="Windows Live" clId="Web-{13F5437A-5C71-41A2-81CA-D426B34E848F}" dt="2021-03-15T04:27:04.833" v="422" actId="20577"/>
        <pc:sldMkLst>
          <pc:docMk/>
          <pc:sldMk cId="0" sldId="274"/>
        </pc:sldMkLst>
        <pc:spChg chg="mod">
          <ac:chgData name="Masaki Suzuki" userId="2c4feb2ed34ad1a7" providerId="Windows Live" clId="Web-{13F5437A-5C71-41A2-81CA-D426B34E848F}" dt="2021-03-15T04:27:04.833" v="422" actId="20577"/>
          <ac:spMkLst>
            <pc:docMk/>
            <pc:sldMk cId="0" sldId="274"/>
            <ac:spMk id="364" creationId="{00000000-0000-0000-0000-000000000000}"/>
          </ac:spMkLst>
        </pc:spChg>
        <pc:picChg chg="del">
          <ac:chgData name="Masaki Suzuki" userId="2c4feb2ed34ad1a7" providerId="Windows Live" clId="Web-{13F5437A-5C71-41A2-81CA-D426B34E848F}" dt="2021-03-15T04:26:46.301" v="419"/>
          <ac:picMkLst>
            <pc:docMk/>
            <pc:sldMk cId="0" sldId="274"/>
            <ac:picMk id="2" creationId="{68539DFF-2FA1-446C-BFF1-7D38DD4A617A}"/>
          </ac:picMkLst>
        </pc:picChg>
      </pc:sldChg>
      <pc:sldChg chg="addSp delSp modSp">
        <pc:chgData name="Masaki Suzuki" userId="2c4feb2ed34ad1a7" providerId="Windows Live" clId="Web-{13F5437A-5C71-41A2-81CA-D426B34E848F}" dt="2021-03-15T04:26:33.645" v="418" actId="20577"/>
        <pc:sldMkLst>
          <pc:docMk/>
          <pc:sldMk cId="0" sldId="276"/>
        </pc:sldMkLst>
        <pc:spChg chg="add mod">
          <ac:chgData name="Masaki Suzuki" userId="2c4feb2ed34ad1a7" providerId="Windows Live" clId="Web-{13F5437A-5C71-41A2-81CA-D426B34E848F}" dt="2021-03-15T04:26:33.645" v="418" actId="20577"/>
          <ac:spMkLst>
            <pc:docMk/>
            <pc:sldMk cId="0" sldId="276"/>
            <ac:spMk id="3" creationId="{F0E03801-4DFA-48E7-A2A3-C9B37BE61019}"/>
          </ac:spMkLst>
        </pc:spChg>
        <pc:spChg chg="del">
          <ac:chgData name="Masaki Suzuki" userId="2c4feb2ed34ad1a7" providerId="Windows Live" clId="Web-{13F5437A-5C71-41A2-81CA-D426B34E848F}" dt="2021-03-15T04:22:25.154" v="252"/>
          <ac:spMkLst>
            <pc:docMk/>
            <pc:sldMk cId="0" sldId="276"/>
            <ac:spMk id="395" creationId="{00000000-0000-0000-0000-000000000000}"/>
          </ac:spMkLst>
        </pc:spChg>
        <pc:spChg chg="mod">
          <ac:chgData name="Masaki Suzuki" userId="2c4feb2ed34ad1a7" providerId="Windows Live" clId="Web-{13F5437A-5C71-41A2-81CA-D426B34E848F}" dt="2021-03-15T04:25:10.143" v="398" actId="20577"/>
          <ac:spMkLst>
            <pc:docMk/>
            <pc:sldMk cId="0" sldId="276"/>
            <ac:spMk id="398" creationId="{00000000-0000-0000-0000-000000000000}"/>
          </ac:spMkLst>
        </pc:spChg>
        <pc:spChg chg="mod">
          <ac:chgData name="Masaki Suzuki" userId="2c4feb2ed34ad1a7" providerId="Windows Live" clId="Web-{13F5437A-5C71-41A2-81CA-D426B34E848F}" dt="2021-03-15T04:24:30.298" v="376" actId="20577"/>
          <ac:spMkLst>
            <pc:docMk/>
            <pc:sldMk cId="0" sldId="276"/>
            <ac:spMk id="399" creationId="{00000000-0000-0000-0000-000000000000}"/>
          </ac:spMkLst>
        </pc:spChg>
        <pc:spChg chg="del">
          <ac:chgData name="Masaki Suzuki" userId="2c4feb2ed34ad1a7" providerId="Windows Live" clId="Web-{13F5437A-5C71-41A2-81CA-D426B34E848F}" dt="2021-03-15T04:22:23.607" v="251"/>
          <ac:spMkLst>
            <pc:docMk/>
            <pc:sldMk cId="0" sldId="276"/>
            <ac:spMk id="402" creationId="{00000000-0000-0000-0000-000000000000}"/>
          </ac:spMkLst>
        </pc:spChg>
      </pc:sldChg>
    </pc:docChg>
  </pc:docChgLst>
  <pc:docChgLst>
    <pc:chgData name="ゲスト ユーザー" providerId="Windows Live" clId="Web-{567DF9D4-C04E-4137-9FAA-F08FCF66B3FE}"/>
    <pc:docChg chg="modSld">
      <pc:chgData name="ゲスト ユーザー" userId="" providerId="Windows Live" clId="Web-{567DF9D4-C04E-4137-9FAA-F08FCF66B3FE}" dt="2021-03-18T04:48:37.015" v="18"/>
      <pc:docMkLst>
        <pc:docMk/>
      </pc:docMkLst>
      <pc:sldChg chg="modSp">
        <pc:chgData name="ゲスト ユーザー" userId="" providerId="Windows Live" clId="Web-{567DF9D4-C04E-4137-9FAA-F08FCF66B3FE}" dt="2021-03-18T04:46:28.125" v="13" actId="20577"/>
        <pc:sldMkLst>
          <pc:docMk/>
          <pc:sldMk cId="0" sldId="265"/>
        </pc:sldMkLst>
        <pc:spChg chg="mod">
          <ac:chgData name="ゲスト ユーザー" userId="" providerId="Windows Live" clId="Web-{567DF9D4-C04E-4137-9FAA-F08FCF66B3FE}" dt="2021-03-18T04:46:22.937" v="9" actId="20577"/>
          <ac:spMkLst>
            <pc:docMk/>
            <pc:sldMk cId="0" sldId="265"/>
            <ac:spMk id="3" creationId="{3CB21E07-D58C-456C-86C7-C3C437854117}"/>
          </ac:spMkLst>
        </pc:spChg>
        <pc:spChg chg="mod">
          <ac:chgData name="ゲスト ユーザー" userId="" providerId="Windows Live" clId="Web-{567DF9D4-C04E-4137-9FAA-F08FCF66B3FE}" dt="2021-03-18T04:46:28.125" v="13" actId="20577"/>
          <ac:spMkLst>
            <pc:docMk/>
            <pc:sldMk cId="0" sldId="265"/>
            <ac:spMk id="233" creationId="{00000000-0000-0000-0000-000000000000}"/>
          </ac:spMkLst>
        </pc:spChg>
      </pc:sldChg>
      <pc:sldChg chg="addSp delSp modSp">
        <pc:chgData name="ゲスト ユーザー" userId="" providerId="Windows Live" clId="Web-{567DF9D4-C04E-4137-9FAA-F08FCF66B3FE}" dt="2021-03-18T04:48:37.015" v="18"/>
        <pc:sldMkLst>
          <pc:docMk/>
          <pc:sldMk cId="0" sldId="268"/>
        </pc:sldMkLst>
        <pc:spChg chg="add del">
          <ac:chgData name="ゲスト ユーザー" userId="" providerId="Windows Live" clId="Web-{567DF9D4-C04E-4137-9FAA-F08FCF66B3FE}" dt="2021-03-18T04:48:37.015" v="18"/>
          <ac:spMkLst>
            <pc:docMk/>
            <pc:sldMk cId="0" sldId="268"/>
            <ac:spMk id="4" creationId="{6FB86C84-6279-4B34-A338-4D5A9F348720}"/>
          </ac:spMkLst>
        </pc:spChg>
        <pc:picChg chg="add mod">
          <ac:chgData name="ゲスト ユーザー" userId="" providerId="Windows Live" clId="Web-{567DF9D4-C04E-4137-9FAA-F08FCF66B3FE}" dt="2021-03-18T04:48:16.734" v="16" actId="14100"/>
          <ac:picMkLst>
            <pc:docMk/>
            <pc:sldMk cId="0" sldId="268"/>
            <ac:picMk id="3" creationId="{F9C7FFEE-53A3-4234-B3BD-E923B1A4863F}"/>
          </ac:picMkLst>
        </pc:picChg>
      </pc:sldChg>
    </pc:docChg>
  </pc:docChgLst>
  <pc:docChgLst>
    <pc:chgData name="ゲスト ユーザー" providerId="Windows Live" clId="Web-{8846571E-8DFE-4D4E-A3F5-132AFF5D2AA4}"/>
    <pc:docChg chg="addSld delSld modSld">
      <pc:chgData name="ゲスト ユーザー" userId="" providerId="Windows Live" clId="Web-{8846571E-8DFE-4D4E-A3F5-132AFF5D2AA4}" dt="2021-03-24T09:03:28.804" v="804" actId="1076"/>
      <pc:docMkLst>
        <pc:docMk/>
      </pc:docMkLst>
      <pc:sldChg chg="addSp delSp modSp">
        <pc:chgData name="ゲスト ユーザー" userId="" providerId="Windows Live" clId="Web-{8846571E-8DFE-4D4E-A3F5-132AFF5D2AA4}" dt="2021-03-24T07:57:45.004" v="142"/>
        <pc:sldMkLst>
          <pc:docMk/>
          <pc:sldMk cId="0" sldId="264"/>
        </pc:sldMkLst>
        <pc:spChg chg="add mod">
          <ac:chgData name="ゲスト ユーザー" userId="" providerId="Windows Live" clId="Web-{8846571E-8DFE-4D4E-A3F5-132AFF5D2AA4}" dt="2021-03-24T07:57:40.129" v="141" actId="1076"/>
          <ac:spMkLst>
            <pc:docMk/>
            <pc:sldMk cId="0" sldId="264"/>
            <ac:spMk id="4" creationId="{F674C21E-91AF-47DA-9903-602EF1FC97F5}"/>
          </ac:spMkLst>
        </pc:spChg>
        <pc:spChg chg="add del mod">
          <ac:chgData name="ゲスト ユーザー" userId="" providerId="Windows Live" clId="Web-{8846571E-8DFE-4D4E-A3F5-132AFF5D2AA4}" dt="2021-03-24T07:57:45.004" v="142"/>
          <ac:spMkLst>
            <pc:docMk/>
            <pc:sldMk cId="0" sldId="264"/>
            <ac:spMk id="5" creationId="{C6FA6A73-84D9-4200-BA93-09CB1058D2B4}"/>
          </ac:spMkLst>
        </pc:spChg>
      </pc:sldChg>
      <pc:sldChg chg="addSp modSp">
        <pc:chgData name="ゲスト ユーザー" userId="" providerId="Windows Live" clId="Web-{8846571E-8DFE-4D4E-A3F5-132AFF5D2AA4}" dt="2021-03-24T07:46:30.315" v="36"/>
        <pc:sldMkLst>
          <pc:docMk/>
          <pc:sldMk cId="0" sldId="266"/>
        </pc:sldMkLst>
        <pc:spChg chg="mod">
          <ac:chgData name="ゲスト ユーザー" userId="" providerId="Windows Live" clId="Web-{8846571E-8DFE-4D4E-A3F5-132AFF5D2AA4}" dt="2021-03-24T07:37:54.155" v="1" actId="20577"/>
          <ac:spMkLst>
            <pc:docMk/>
            <pc:sldMk cId="0" sldId="266"/>
            <ac:spMk id="3" creationId="{B2C0A272-8324-43AD-97D9-29FDE43E74B6}"/>
          </ac:spMkLst>
        </pc:spChg>
        <pc:spChg chg="mod">
          <ac:chgData name="ゲスト ユーザー" userId="" providerId="Windows Live" clId="Web-{8846571E-8DFE-4D4E-A3F5-132AFF5D2AA4}" dt="2021-03-24T07:37:57.327" v="2" actId="1076"/>
          <ac:spMkLst>
            <pc:docMk/>
            <pc:sldMk cId="0" sldId="266"/>
            <ac:spMk id="5" creationId="{B2F655E2-832D-4AA5-A1C6-1E28CC370559}"/>
          </ac:spMkLst>
        </pc:spChg>
        <pc:spChg chg="add mod">
          <ac:chgData name="ゲスト ユーザー" userId="" providerId="Windows Live" clId="Web-{8846571E-8DFE-4D4E-A3F5-132AFF5D2AA4}" dt="2021-03-24T07:46:30.315" v="36"/>
          <ac:spMkLst>
            <pc:docMk/>
            <pc:sldMk cId="0" sldId="266"/>
            <ac:spMk id="7" creationId="{0EA34A95-2067-45C7-91CE-71AB9C77BE80}"/>
          </ac:spMkLst>
        </pc:spChg>
        <pc:spChg chg="mod">
          <ac:chgData name="ゲスト ユーザー" userId="" providerId="Windows Live" clId="Web-{8846571E-8DFE-4D4E-A3F5-132AFF5D2AA4}" dt="2021-03-24T07:38:00.467" v="3" actId="1076"/>
          <ac:spMkLst>
            <pc:docMk/>
            <pc:sldMk cId="0" sldId="266"/>
            <ac:spMk id="12" creationId="{19351962-200A-47CA-84D9-60CFB93A7B5E}"/>
          </ac:spMkLst>
        </pc:spChg>
        <pc:picChg chg="add mod">
          <ac:chgData name="ゲスト ユーザー" userId="" providerId="Windows Live" clId="Web-{8846571E-8DFE-4D4E-A3F5-132AFF5D2AA4}" dt="2021-03-24T07:43:41.520" v="24" actId="14100"/>
          <ac:picMkLst>
            <pc:docMk/>
            <pc:sldMk cId="0" sldId="266"/>
            <ac:picMk id="4" creationId="{EE188207-E15A-484F-BA4F-F16A94E79743}"/>
          </ac:picMkLst>
        </pc:picChg>
        <pc:picChg chg="add mod">
          <ac:chgData name="ゲスト ユーザー" userId="" providerId="Windows Live" clId="Web-{8846571E-8DFE-4D4E-A3F5-132AFF5D2AA4}" dt="2021-03-24T07:44:08.239" v="30" actId="1076"/>
          <ac:picMkLst>
            <pc:docMk/>
            <pc:sldMk cId="0" sldId="266"/>
            <ac:picMk id="6" creationId="{C4CE73CB-6821-47EA-AFCA-77514C4C1015}"/>
          </ac:picMkLst>
        </pc:picChg>
      </pc:sldChg>
      <pc:sldChg chg="addSp modSp">
        <pc:chgData name="ゲスト ユーザー" userId="" providerId="Windows Live" clId="Web-{8846571E-8DFE-4D4E-A3F5-132AFF5D2AA4}" dt="2021-03-24T07:49:09.304" v="63" actId="14100"/>
        <pc:sldMkLst>
          <pc:docMk/>
          <pc:sldMk cId="0" sldId="267"/>
        </pc:sldMkLst>
        <pc:spChg chg="mod">
          <ac:chgData name="ゲスト ユーザー" userId="" providerId="Windows Live" clId="Web-{8846571E-8DFE-4D4E-A3F5-132AFF5D2AA4}" dt="2021-03-24T07:49:09.304" v="63" actId="14100"/>
          <ac:spMkLst>
            <pc:docMk/>
            <pc:sldMk cId="0" sldId="267"/>
            <ac:spMk id="4" creationId="{34578D91-2B82-46CC-9C49-97C90BCF7E6E}"/>
          </ac:spMkLst>
        </pc:spChg>
        <pc:spChg chg="add mod">
          <ac:chgData name="ゲスト ユーザー" userId="" providerId="Windows Live" clId="Web-{8846571E-8DFE-4D4E-A3F5-132AFF5D2AA4}" dt="2021-03-24T07:38:58.922" v="10" actId="1076"/>
          <ac:spMkLst>
            <pc:docMk/>
            <pc:sldMk cId="0" sldId="267"/>
            <ac:spMk id="6" creationId="{E11F5F69-BE51-4D2C-848D-BB709A42E2E5}"/>
          </ac:spMkLst>
        </pc:spChg>
        <pc:spChg chg="add mod">
          <ac:chgData name="ゲスト ユーザー" userId="" providerId="Windows Live" clId="Web-{8846571E-8DFE-4D4E-A3F5-132AFF5D2AA4}" dt="2021-03-24T07:49:04.006" v="62" actId="1076"/>
          <ac:spMkLst>
            <pc:docMk/>
            <pc:sldMk cId="0" sldId="267"/>
            <ac:spMk id="7" creationId="{7A28B015-CBF9-42C7-8191-29717336EFD0}"/>
          </ac:spMkLst>
        </pc:spChg>
        <pc:spChg chg="add mod">
          <ac:chgData name="ゲスト ユーザー" userId="" providerId="Windows Live" clId="Web-{8846571E-8DFE-4D4E-A3F5-132AFF5D2AA4}" dt="2021-03-24T07:40:02.876" v="21" actId="1076"/>
          <ac:spMkLst>
            <pc:docMk/>
            <pc:sldMk cId="0" sldId="267"/>
            <ac:spMk id="14" creationId="{E19E0C26-B27B-4350-B4F8-EFAE0217D53C}"/>
          </ac:spMkLst>
        </pc:spChg>
        <pc:spChg chg="mod">
          <ac:chgData name="ゲスト ユーザー" userId="" providerId="Windows Live" clId="Web-{8846571E-8DFE-4D4E-A3F5-132AFF5D2AA4}" dt="2021-03-24T07:39:44.282" v="17" actId="20577"/>
          <ac:spMkLst>
            <pc:docMk/>
            <pc:sldMk cId="0" sldId="267"/>
            <ac:spMk id="268" creationId="{00000000-0000-0000-0000-000000000000}"/>
          </ac:spMkLst>
        </pc:spChg>
      </pc:sldChg>
      <pc:sldChg chg="addSp delSp modSp">
        <pc:chgData name="ゲスト ユーザー" userId="" providerId="Windows Live" clId="Web-{8846571E-8DFE-4D4E-A3F5-132AFF5D2AA4}" dt="2021-03-24T07:50:10.680" v="70" actId="1076"/>
        <pc:sldMkLst>
          <pc:docMk/>
          <pc:sldMk cId="0" sldId="269"/>
        </pc:sldMkLst>
        <pc:spChg chg="mod">
          <ac:chgData name="ゲスト ユーザー" userId="" providerId="Windows Live" clId="Web-{8846571E-8DFE-4D4E-A3F5-132AFF5D2AA4}" dt="2021-03-24T07:47:52.817" v="46" actId="1076"/>
          <ac:spMkLst>
            <pc:docMk/>
            <pc:sldMk cId="0" sldId="269"/>
            <ac:spMk id="4" creationId="{7E6FB8B1-538B-412F-A076-D59EC383FC77}"/>
          </ac:spMkLst>
        </pc:spChg>
        <pc:spChg chg="add mod">
          <ac:chgData name="ゲスト ユーザー" userId="" providerId="Windows Live" clId="Web-{8846571E-8DFE-4D4E-A3F5-132AFF5D2AA4}" dt="2021-03-24T07:48:33.756" v="54" actId="1076"/>
          <ac:spMkLst>
            <pc:docMk/>
            <pc:sldMk cId="0" sldId="269"/>
            <ac:spMk id="5" creationId="{BD998766-54C1-416A-9028-956BE0ACC0C7}"/>
          </ac:spMkLst>
        </pc:spChg>
        <pc:spChg chg="add mod">
          <ac:chgData name="ゲスト ユーザー" userId="" providerId="Windows Live" clId="Web-{8846571E-8DFE-4D4E-A3F5-132AFF5D2AA4}" dt="2021-03-24T07:50:10.680" v="70" actId="1076"/>
          <ac:spMkLst>
            <pc:docMk/>
            <pc:sldMk cId="0" sldId="269"/>
            <ac:spMk id="6" creationId="{C20A2E22-E814-492E-84E6-DDC84C69B972}"/>
          </ac:spMkLst>
        </pc:spChg>
        <pc:spChg chg="add mod">
          <ac:chgData name="ゲスト ユーザー" userId="" providerId="Windows Live" clId="Web-{8846571E-8DFE-4D4E-A3F5-132AFF5D2AA4}" dt="2021-03-24T07:48:28.521" v="52" actId="1076"/>
          <ac:spMkLst>
            <pc:docMk/>
            <pc:sldMk cId="0" sldId="269"/>
            <ac:spMk id="10" creationId="{ED16119C-E658-4D4D-9C78-98405362636E}"/>
          </ac:spMkLst>
        </pc:spChg>
        <pc:spChg chg="add del mod">
          <ac:chgData name="ゲスト ユーザー" userId="" providerId="Windows Live" clId="Web-{8846571E-8DFE-4D4E-A3F5-132AFF5D2AA4}" dt="2021-03-24T07:48:20.646" v="51"/>
          <ac:spMkLst>
            <pc:docMk/>
            <pc:sldMk cId="0" sldId="269"/>
            <ac:spMk id="11" creationId="{144048E8-2D43-4E67-9D28-321659929852}"/>
          </ac:spMkLst>
        </pc:spChg>
        <pc:picChg chg="mod">
          <ac:chgData name="ゲスト ユーザー" userId="" providerId="Windows Live" clId="Web-{8846571E-8DFE-4D4E-A3F5-132AFF5D2AA4}" dt="2021-03-24T07:47:58.395" v="47" actId="1076"/>
          <ac:picMkLst>
            <pc:docMk/>
            <pc:sldMk cId="0" sldId="269"/>
            <ac:picMk id="2" creationId="{152DCE48-5343-4B14-AF51-5BD7109941FD}"/>
          </ac:picMkLst>
        </pc:picChg>
      </pc:sldChg>
      <pc:sldChg chg="addSp modSp">
        <pc:chgData name="ゲスト ユーザー" userId="" providerId="Windows Live" clId="Web-{8846571E-8DFE-4D4E-A3F5-132AFF5D2AA4}" dt="2021-03-24T07:51:00.009" v="76" actId="1076"/>
        <pc:sldMkLst>
          <pc:docMk/>
          <pc:sldMk cId="0" sldId="270"/>
        </pc:sldMkLst>
        <pc:spChg chg="add mod">
          <ac:chgData name="ゲスト ユーザー" userId="" providerId="Windows Live" clId="Web-{8846571E-8DFE-4D4E-A3F5-132AFF5D2AA4}" dt="2021-03-24T07:50:44.134" v="74" actId="20577"/>
          <ac:spMkLst>
            <pc:docMk/>
            <pc:sldMk cId="0" sldId="270"/>
            <ac:spMk id="4" creationId="{C224BECD-90D3-4F72-B7BA-6757008D3C98}"/>
          </ac:spMkLst>
        </pc:spChg>
        <pc:spChg chg="add mod">
          <ac:chgData name="ゲスト ユーザー" userId="" providerId="Windows Live" clId="Web-{8846571E-8DFE-4D4E-A3F5-132AFF5D2AA4}" dt="2021-03-24T07:51:00.009" v="76" actId="1076"/>
          <ac:spMkLst>
            <pc:docMk/>
            <pc:sldMk cId="0" sldId="270"/>
            <ac:spMk id="5" creationId="{2F264041-F514-4F86-9A37-C2DE83F1E47C}"/>
          </ac:spMkLst>
        </pc:spChg>
      </pc:sldChg>
      <pc:sldChg chg="addSp modSp">
        <pc:chgData name="ゲスト ユーザー" userId="" providerId="Windows Live" clId="Web-{8846571E-8DFE-4D4E-A3F5-132AFF5D2AA4}" dt="2021-03-24T07:52:24.980" v="97" actId="1076"/>
        <pc:sldMkLst>
          <pc:docMk/>
          <pc:sldMk cId="0" sldId="272"/>
        </pc:sldMkLst>
        <pc:spChg chg="add mod">
          <ac:chgData name="ゲスト ユーザー" userId="" providerId="Windows Live" clId="Web-{8846571E-8DFE-4D4E-A3F5-132AFF5D2AA4}" dt="2021-03-24T07:52:01.792" v="91" actId="20577"/>
          <ac:spMkLst>
            <pc:docMk/>
            <pc:sldMk cId="0" sldId="272"/>
            <ac:spMk id="5" creationId="{E00D3937-E34A-4993-90BD-77E4DD3152CE}"/>
          </ac:spMkLst>
        </pc:spChg>
        <pc:spChg chg="add mod">
          <ac:chgData name="ゲスト ユーザー" userId="" providerId="Windows Live" clId="Web-{8846571E-8DFE-4D4E-A3F5-132AFF5D2AA4}" dt="2021-03-24T07:52:24.980" v="97" actId="1076"/>
          <ac:spMkLst>
            <pc:docMk/>
            <pc:sldMk cId="0" sldId="272"/>
            <ac:spMk id="6" creationId="{7989CBD6-4D5D-4758-97FA-CB7C66A88D1A}"/>
          </ac:spMkLst>
        </pc:spChg>
        <pc:spChg chg="add mod">
          <ac:chgData name="ゲスト ユーザー" userId="" providerId="Windows Live" clId="Web-{8846571E-8DFE-4D4E-A3F5-132AFF5D2AA4}" dt="2021-03-24T07:52:13.511" v="95" actId="20577"/>
          <ac:spMkLst>
            <pc:docMk/>
            <pc:sldMk cId="0" sldId="272"/>
            <ac:spMk id="11" creationId="{051EE1CC-74F4-4550-8C9F-280FB4C4C5A9}"/>
          </ac:spMkLst>
        </pc:spChg>
      </pc:sldChg>
      <pc:sldChg chg="addSp delSp modSp">
        <pc:chgData name="ゲスト ユーザー" userId="" providerId="Windows Live" clId="Web-{8846571E-8DFE-4D4E-A3F5-132AFF5D2AA4}" dt="2021-03-24T07:59:08.334" v="151" actId="1076"/>
        <pc:sldMkLst>
          <pc:docMk/>
          <pc:sldMk cId="0" sldId="274"/>
        </pc:sldMkLst>
        <pc:spChg chg="add del mod">
          <ac:chgData name="ゲスト ユーザー" userId="" providerId="Windows Live" clId="Web-{8846571E-8DFE-4D4E-A3F5-132AFF5D2AA4}" dt="2021-03-24T07:56:02.157" v="127"/>
          <ac:spMkLst>
            <pc:docMk/>
            <pc:sldMk cId="0" sldId="274"/>
            <ac:spMk id="2" creationId="{4D00DDE6-05DD-49EC-9EBD-1892F9DE439F}"/>
          </ac:spMkLst>
        </pc:spChg>
        <pc:spChg chg="add">
          <ac:chgData name="ゲスト ユーザー" userId="" providerId="Windows Live" clId="Web-{8846571E-8DFE-4D4E-A3F5-132AFF5D2AA4}" dt="2021-03-24T07:53:22.653" v="99"/>
          <ac:spMkLst>
            <pc:docMk/>
            <pc:sldMk cId="0" sldId="274"/>
            <ac:spMk id="3" creationId="{C75C80B6-7FA5-44AC-95BA-140D6E3A6891}"/>
          </ac:spMkLst>
        </pc:spChg>
        <pc:spChg chg="add del mod">
          <ac:chgData name="ゲスト ユーザー" userId="" providerId="Windows Live" clId="Web-{8846571E-8DFE-4D4E-A3F5-132AFF5D2AA4}" dt="2021-03-24T07:53:54.639" v="103"/>
          <ac:spMkLst>
            <pc:docMk/>
            <pc:sldMk cId="0" sldId="274"/>
            <ac:spMk id="4" creationId="{A82ECDD2-F21F-469A-B306-1F3BF972F1A9}"/>
          </ac:spMkLst>
        </pc:spChg>
        <pc:spChg chg="add mod">
          <ac:chgData name="ゲスト ユーザー" userId="" providerId="Windows Live" clId="Web-{8846571E-8DFE-4D4E-A3F5-132AFF5D2AA4}" dt="2021-03-24T07:59:00.740" v="149" actId="20577"/>
          <ac:spMkLst>
            <pc:docMk/>
            <pc:sldMk cId="0" sldId="274"/>
            <ac:spMk id="5" creationId="{25734FC7-FC12-4833-A34C-803A89A89ABD}"/>
          </ac:spMkLst>
        </pc:spChg>
        <pc:spChg chg="add mod">
          <ac:chgData name="ゲスト ユーザー" userId="" providerId="Windows Live" clId="Web-{8846571E-8DFE-4D4E-A3F5-132AFF5D2AA4}" dt="2021-03-24T07:55:18.156" v="121" actId="1076"/>
          <ac:spMkLst>
            <pc:docMk/>
            <pc:sldMk cId="0" sldId="274"/>
            <ac:spMk id="8" creationId="{F0232120-45CD-4445-A9FA-543026AEC744}"/>
          </ac:spMkLst>
        </pc:spChg>
        <pc:spChg chg="add mod">
          <ac:chgData name="ゲスト ユーザー" userId="" providerId="Windows Live" clId="Web-{8846571E-8DFE-4D4E-A3F5-132AFF5D2AA4}" dt="2021-03-24T07:56:06.939" v="128" actId="1076"/>
          <ac:spMkLst>
            <pc:docMk/>
            <pc:sldMk cId="0" sldId="274"/>
            <ac:spMk id="10" creationId="{A89E1E69-270F-4ECA-BFF5-20936D256151}"/>
          </ac:spMkLst>
        </pc:spChg>
        <pc:spChg chg="add mod">
          <ac:chgData name="ゲスト ユーザー" userId="" providerId="Windows Live" clId="Web-{8846571E-8DFE-4D4E-A3F5-132AFF5D2AA4}" dt="2021-03-24T07:59:05.240" v="150" actId="1076"/>
          <ac:spMkLst>
            <pc:docMk/>
            <pc:sldMk cId="0" sldId="274"/>
            <ac:spMk id="12" creationId="{3C922ED0-892C-4BAB-B1C1-4D4E58690AA2}"/>
          </ac:spMkLst>
        </pc:spChg>
        <pc:spChg chg="add mod">
          <ac:chgData name="ゲスト ユーザー" userId="" providerId="Windows Live" clId="Web-{8846571E-8DFE-4D4E-A3F5-132AFF5D2AA4}" dt="2021-03-24T07:59:08.334" v="151" actId="1076"/>
          <ac:spMkLst>
            <pc:docMk/>
            <pc:sldMk cId="0" sldId="274"/>
            <ac:spMk id="19" creationId="{D94FE0F3-B4E6-4556-A94E-7353D8B8FF41}"/>
          </ac:spMkLst>
        </pc:spChg>
        <pc:spChg chg="add mod">
          <ac:chgData name="ゲスト ユーザー" userId="" providerId="Windows Live" clId="Web-{8846571E-8DFE-4D4E-A3F5-132AFF5D2AA4}" dt="2021-03-24T07:56:17.408" v="132" actId="1076"/>
          <ac:spMkLst>
            <pc:docMk/>
            <pc:sldMk cId="0" sldId="274"/>
            <ac:spMk id="22" creationId="{7FD3D77E-2338-4D5A-A3CF-33AF8064AE98}"/>
          </ac:spMkLst>
        </pc:spChg>
        <pc:spChg chg="add mod">
          <ac:chgData name="ゲスト ユーザー" userId="" providerId="Windows Live" clId="Web-{8846571E-8DFE-4D4E-A3F5-132AFF5D2AA4}" dt="2021-03-24T07:58:16.317" v="146" actId="20577"/>
          <ac:spMkLst>
            <pc:docMk/>
            <pc:sldMk cId="0" sldId="274"/>
            <ac:spMk id="23" creationId="{0EE9AC49-2F1C-4E09-BD17-6907D5625F28}"/>
          </ac:spMkLst>
        </pc:spChg>
        <pc:spChg chg="del mod">
          <ac:chgData name="ゲスト ユーザー" userId="" providerId="Windows Live" clId="Web-{8846571E-8DFE-4D4E-A3F5-132AFF5D2AA4}" dt="2021-03-24T07:54:16.733" v="108"/>
          <ac:spMkLst>
            <pc:docMk/>
            <pc:sldMk cId="0" sldId="274"/>
            <ac:spMk id="362" creationId="{00000000-0000-0000-0000-000000000000}"/>
          </ac:spMkLst>
        </pc:spChg>
      </pc:sldChg>
      <pc:sldChg chg="addSp delSp modSp">
        <pc:chgData name="ゲスト ユーザー" userId="" providerId="Windows Live" clId="Web-{8846571E-8DFE-4D4E-A3F5-132AFF5D2AA4}" dt="2021-03-24T08:10:28.944" v="282" actId="1076"/>
        <pc:sldMkLst>
          <pc:docMk/>
          <pc:sldMk cId="0" sldId="275"/>
        </pc:sldMkLst>
        <pc:spChg chg="add mod">
          <ac:chgData name="ゲスト ユーザー" userId="" providerId="Windows Live" clId="Web-{8846571E-8DFE-4D4E-A3F5-132AFF5D2AA4}" dt="2021-03-24T08:02:53.418" v="193" actId="1076"/>
          <ac:spMkLst>
            <pc:docMk/>
            <pc:sldMk cId="0" sldId="275"/>
            <ac:spMk id="2" creationId="{73849659-D6BA-45AF-A217-B5485E484EAB}"/>
          </ac:spMkLst>
        </pc:spChg>
        <pc:spChg chg="add mod">
          <ac:chgData name="ゲスト ユーザー" userId="" providerId="Windows Live" clId="Web-{8846571E-8DFE-4D4E-A3F5-132AFF5D2AA4}" dt="2021-03-24T08:09:06.224" v="264" actId="1076"/>
          <ac:spMkLst>
            <pc:docMk/>
            <pc:sldMk cId="0" sldId="275"/>
            <ac:spMk id="4" creationId="{BCA1B16C-1037-4E96-B5DF-16B1EEF3AC01}"/>
          </ac:spMkLst>
        </pc:spChg>
        <pc:spChg chg="add mod">
          <ac:chgData name="ゲスト ユーザー" userId="" providerId="Windows Live" clId="Web-{8846571E-8DFE-4D4E-A3F5-132AFF5D2AA4}" dt="2021-03-24T08:09:43.240" v="270" actId="1076"/>
          <ac:spMkLst>
            <pc:docMk/>
            <pc:sldMk cId="0" sldId="275"/>
            <ac:spMk id="5" creationId="{0EF34555-3408-44C4-A67D-CC6D59821871}"/>
          </ac:spMkLst>
        </pc:spChg>
        <pc:spChg chg="add mod">
          <ac:chgData name="ゲスト ユーザー" userId="" providerId="Windows Live" clId="Web-{8846571E-8DFE-4D4E-A3F5-132AFF5D2AA4}" dt="2021-03-24T08:06:28.970" v="235" actId="14100"/>
          <ac:spMkLst>
            <pc:docMk/>
            <pc:sldMk cId="0" sldId="275"/>
            <ac:spMk id="6" creationId="{525E8D88-BCFD-45B0-8EB5-8C27DB072355}"/>
          </ac:spMkLst>
        </pc:spChg>
        <pc:spChg chg="add mod ord">
          <ac:chgData name="ゲスト ユーザー" userId="" providerId="Windows Live" clId="Web-{8846571E-8DFE-4D4E-A3F5-132AFF5D2AA4}" dt="2021-03-24T08:10:03.538" v="280" actId="20577"/>
          <ac:spMkLst>
            <pc:docMk/>
            <pc:sldMk cId="0" sldId="275"/>
            <ac:spMk id="7" creationId="{86293F0A-BB75-4F42-BD1B-F068F4A991CD}"/>
          </ac:spMkLst>
        </pc:spChg>
        <pc:spChg chg="add mod">
          <ac:chgData name="ゲスト ユーザー" userId="" providerId="Windows Live" clId="Web-{8846571E-8DFE-4D4E-A3F5-132AFF5D2AA4}" dt="2021-03-24T08:10:28.944" v="282" actId="1076"/>
          <ac:spMkLst>
            <pc:docMk/>
            <pc:sldMk cId="0" sldId="275"/>
            <ac:spMk id="8" creationId="{A5D6772C-E031-4185-B146-F6D7ECCBB0B0}"/>
          </ac:spMkLst>
        </pc:spChg>
        <pc:spChg chg="add mod">
          <ac:chgData name="ゲスト ユーザー" userId="" providerId="Windows Live" clId="Web-{8846571E-8DFE-4D4E-A3F5-132AFF5D2AA4}" dt="2021-03-24T08:09:53.115" v="272" actId="1076"/>
          <ac:spMkLst>
            <pc:docMk/>
            <pc:sldMk cId="0" sldId="275"/>
            <ac:spMk id="15" creationId="{F04BA7A3-7109-4227-9B4B-8833D18C94C5}"/>
          </ac:spMkLst>
        </pc:spChg>
        <pc:spChg chg="add del">
          <ac:chgData name="ゲスト ユーザー" userId="" providerId="Windows Live" clId="Web-{8846571E-8DFE-4D4E-A3F5-132AFF5D2AA4}" dt="2021-03-24T08:04:51.155" v="225"/>
          <ac:spMkLst>
            <pc:docMk/>
            <pc:sldMk cId="0" sldId="275"/>
            <ac:spMk id="16" creationId="{EE3CF2F2-C27E-4AD4-A17D-9B1F140EEBBA}"/>
          </ac:spMkLst>
        </pc:spChg>
        <pc:spChg chg="add mod">
          <ac:chgData name="ゲスト ユーザー" userId="" providerId="Windows Live" clId="Web-{8846571E-8DFE-4D4E-A3F5-132AFF5D2AA4}" dt="2021-03-24T08:09:48.334" v="271" actId="1076"/>
          <ac:spMkLst>
            <pc:docMk/>
            <pc:sldMk cId="0" sldId="275"/>
            <ac:spMk id="17" creationId="{B19F4CD0-D52A-48C1-9B58-5C71D06B7E82}"/>
          </ac:spMkLst>
        </pc:spChg>
        <pc:spChg chg="mod">
          <ac:chgData name="ゲスト ユーザー" userId="" providerId="Windows Live" clId="Web-{8846571E-8DFE-4D4E-A3F5-132AFF5D2AA4}" dt="2021-03-24T08:02:33.823" v="191" actId="20577"/>
          <ac:spMkLst>
            <pc:docMk/>
            <pc:sldMk cId="0" sldId="275"/>
            <ac:spMk id="380" creationId="{00000000-0000-0000-0000-000000000000}"/>
          </ac:spMkLst>
        </pc:spChg>
        <pc:spChg chg="del mod">
          <ac:chgData name="ゲスト ユーザー" userId="" providerId="Windows Live" clId="Web-{8846571E-8DFE-4D4E-A3F5-132AFF5D2AA4}" dt="2021-03-24T08:03:32.403" v="201"/>
          <ac:spMkLst>
            <pc:docMk/>
            <pc:sldMk cId="0" sldId="275"/>
            <ac:spMk id="382" creationId="{00000000-0000-0000-0000-000000000000}"/>
          </ac:spMkLst>
        </pc:spChg>
        <pc:spChg chg="del mod">
          <ac:chgData name="ゲスト ユーザー" userId="" providerId="Windows Live" clId="Web-{8846571E-8DFE-4D4E-A3F5-132AFF5D2AA4}" dt="2021-03-24T08:08:38.035" v="257"/>
          <ac:spMkLst>
            <pc:docMk/>
            <pc:sldMk cId="0" sldId="275"/>
            <ac:spMk id="384" creationId="{00000000-0000-0000-0000-000000000000}"/>
          </ac:spMkLst>
        </pc:spChg>
      </pc:sldChg>
      <pc:sldChg chg="addSp delSp modSp">
        <pc:chgData name="ゲスト ユーザー" userId="" providerId="Windows Live" clId="Web-{8846571E-8DFE-4D4E-A3F5-132AFF5D2AA4}" dt="2021-03-24T08:12:46.807" v="313" actId="1076"/>
        <pc:sldMkLst>
          <pc:docMk/>
          <pc:sldMk cId="0" sldId="276"/>
        </pc:sldMkLst>
        <pc:spChg chg="add mod">
          <ac:chgData name="ゲスト ユーザー" userId="" providerId="Windows Live" clId="Web-{8846571E-8DFE-4D4E-A3F5-132AFF5D2AA4}" dt="2021-03-24T08:12:46.807" v="313" actId="1076"/>
          <ac:spMkLst>
            <pc:docMk/>
            <pc:sldMk cId="0" sldId="276"/>
            <ac:spMk id="4" creationId="{509DB487-DDCB-4B93-966E-560C9FAB117D}"/>
          </ac:spMkLst>
        </pc:spChg>
        <pc:spChg chg="add mod">
          <ac:chgData name="ゲスト ユーザー" userId="" providerId="Windows Live" clId="Web-{8846571E-8DFE-4D4E-A3F5-132AFF5D2AA4}" dt="2021-03-24T08:12:28.775" v="310" actId="20577"/>
          <ac:spMkLst>
            <pc:docMk/>
            <pc:sldMk cId="0" sldId="276"/>
            <ac:spMk id="5" creationId="{875CF5C6-84C5-4297-B30A-AC3CF62B8131}"/>
          </ac:spMkLst>
        </pc:spChg>
        <pc:spChg chg="add del mod">
          <ac:chgData name="ゲスト ユーザー" userId="" providerId="Windows Live" clId="Web-{8846571E-8DFE-4D4E-A3F5-132AFF5D2AA4}" dt="2021-03-24T08:10:56.429" v="285"/>
          <ac:spMkLst>
            <pc:docMk/>
            <pc:sldMk cId="0" sldId="276"/>
            <ac:spMk id="6" creationId="{ABBCE84D-7634-4B8F-B1B3-667FF24E8806}"/>
          </ac:spMkLst>
        </pc:spChg>
        <pc:spChg chg="add del mod">
          <ac:chgData name="ゲスト ユーザー" userId="" providerId="Windows Live" clId="Web-{8846571E-8DFE-4D4E-A3F5-132AFF5D2AA4}" dt="2021-03-24T08:11:18.789" v="290"/>
          <ac:spMkLst>
            <pc:docMk/>
            <pc:sldMk cId="0" sldId="276"/>
            <ac:spMk id="7" creationId="{571572CD-9518-4EFA-90C3-D47EF836B224}"/>
          </ac:spMkLst>
        </pc:spChg>
        <pc:spChg chg="add del mod ord">
          <ac:chgData name="ゲスト ユーザー" userId="" providerId="Windows Live" clId="Web-{8846571E-8DFE-4D4E-A3F5-132AFF5D2AA4}" dt="2021-03-24T08:12:11.619" v="302"/>
          <ac:spMkLst>
            <pc:docMk/>
            <pc:sldMk cId="0" sldId="276"/>
            <ac:spMk id="9" creationId="{FE2880B0-25F9-452A-BA71-2FDBF789E4FD}"/>
          </ac:spMkLst>
        </pc:spChg>
        <pc:spChg chg="add mod">
          <ac:chgData name="ゲスト ユーザー" userId="" providerId="Windows Live" clId="Web-{8846571E-8DFE-4D4E-A3F5-132AFF5D2AA4}" dt="2021-03-24T08:12:41.963" v="312" actId="1076"/>
          <ac:spMkLst>
            <pc:docMk/>
            <pc:sldMk cId="0" sldId="276"/>
            <ac:spMk id="11" creationId="{3D6DCF38-AB4C-4FC1-85E3-A66C63FE2D42}"/>
          </ac:spMkLst>
        </pc:spChg>
        <pc:spChg chg="del mod">
          <ac:chgData name="ゲスト ユーザー" userId="" providerId="Windows Live" clId="Web-{8846571E-8DFE-4D4E-A3F5-132AFF5D2AA4}" dt="2021-03-24T08:07:32.112" v="242"/>
          <ac:spMkLst>
            <pc:docMk/>
            <pc:sldMk cId="0" sldId="276"/>
            <ac:spMk id="398" creationId="{00000000-0000-0000-0000-000000000000}"/>
          </ac:spMkLst>
        </pc:spChg>
        <pc:spChg chg="add del mod">
          <ac:chgData name="ゲスト ユーザー" userId="" providerId="Windows Live" clId="Web-{8846571E-8DFE-4D4E-A3F5-132AFF5D2AA4}" dt="2021-03-24T08:11:51.853" v="297"/>
          <ac:spMkLst>
            <pc:docMk/>
            <pc:sldMk cId="0" sldId="276"/>
            <ac:spMk id="399" creationId="{00000000-0000-0000-0000-000000000000}"/>
          </ac:spMkLst>
        </pc:spChg>
      </pc:sldChg>
      <pc:sldChg chg="addSp delSp modSp">
        <pc:chgData name="ゲスト ユーザー" userId="" providerId="Windows Live" clId="Web-{8846571E-8DFE-4D4E-A3F5-132AFF5D2AA4}" dt="2021-03-24T08:24:21.356" v="375" actId="1076"/>
        <pc:sldMkLst>
          <pc:docMk/>
          <pc:sldMk cId="0" sldId="277"/>
        </pc:sldMkLst>
        <pc:spChg chg="del mod">
          <ac:chgData name="ゲスト ユーザー" userId="" providerId="Windows Live" clId="Web-{8846571E-8DFE-4D4E-A3F5-132AFF5D2AA4}" dt="2021-03-24T08:16:16.734" v="355"/>
          <ac:spMkLst>
            <pc:docMk/>
            <pc:sldMk cId="0" sldId="277"/>
            <ac:spMk id="4" creationId="{65253635-9B94-4514-B42C-0392E0672EB1}"/>
          </ac:spMkLst>
        </pc:spChg>
        <pc:spChg chg="add mod">
          <ac:chgData name="ゲスト ユーザー" userId="" providerId="Windows Live" clId="Web-{8846571E-8DFE-4D4E-A3F5-132AFF5D2AA4}" dt="2021-03-24T08:15:44.702" v="347" actId="14100"/>
          <ac:spMkLst>
            <pc:docMk/>
            <pc:sldMk cId="0" sldId="277"/>
            <ac:spMk id="5" creationId="{456C64A5-F7DD-44E2-9877-91C5B2CB8E27}"/>
          </ac:spMkLst>
        </pc:spChg>
        <pc:spChg chg="add mod">
          <ac:chgData name="ゲスト ユーザー" userId="" providerId="Windows Live" clId="Web-{8846571E-8DFE-4D4E-A3F5-132AFF5D2AA4}" dt="2021-03-24T08:16:19.844" v="356" actId="1076"/>
          <ac:spMkLst>
            <pc:docMk/>
            <pc:sldMk cId="0" sldId="277"/>
            <ac:spMk id="6" creationId="{722CA801-6320-4688-9E4A-74B19C286CB8}"/>
          </ac:spMkLst>
        </pc:spChg>
        <pc:spChg chg="add mod">
          <ac:chgData name="ゲスト ユーザー" userId="" providerId="Windows Live" clId="Web-{8846571E-8DFE-4D4E-A3F5-132AFF5D2AA4}" dt="2021-03-24T08:17:05.079" v="363" actId="1076"/>
          <ac:spMkLst>
            <pc:docMk/>
            <pc:sldMk cId="0" sldId="277"/>
            <ac:spMk id="7" creationId="{502254FE-C35A-4DA6-A383-808E41F369DA}"/>
          </ac:spMkLst>
        </pc:spChg>
        <pc:spChg chg="add mod">
          <ac:chgData name="ゲスト ユーザー" userId="" providerId="Windows Live" clId="Web-{8846571E-8DFE-4D4E-A3F5-132AFF5D2AA4}" dt="2021-03-24T08:17:33.002" v="365" actId="1076"/>
          <ac:spMkLst>
            <pc:docMk/>
            <pc:sldMk cId="0" sldId="277"/>
            <ac:spMk id="8" creationId="{F7B7586A-7C39-408B-9C45-8C092C21A30E}"/>
          </ac:spMkLst>
        </pc:spChg>
        <pc:spChg chg="add mod">
          <ac:chgData name="ゲスト ユーザー" userId="" providerId="Windows Live" clId="Web-{8846571E-8DFE-4D4E-A3F5-132AFF5D2AA4}" dt="2021-03-24T08:17:45.346" v="373" actId="20577"/>
          <ac:spMkLst>
            <pc:docMk/>
            <pc:sldMk cId="0" sldId="277"/>
            <ac:spMk id="17" creationId="{245FDAD6-5E21-4226-AE77-307244A306FC}"/>
          </ac:spMkLst>
        </pc:spChg>
        <pc:spChg chg="add mod">
          <ac:chgData name="ゲスト ユーザー" userId="" providerId="Windows Live" clId="Web-{8846571E-8DFE-4D4E-A3F5-132AFF5D2AA4}" dt="2021-03-24T08:24:21.356" v="375" actId="1076"/>
          <ac:spMkLst>
            <pc:docMk/>
            <pc:sldMk cId="0" sldId="277"/>
            <ac:spMk id="18" creationId="{ECB61333-33AE-4359-B033-3FD678A2B863}"/>
          </ac:spMkLst>
        </pc:spChg>
        <pc:spChg chg="del mod">
          <ac:chgData name="ゲスト ユーザー" userId="" providerId="Windows Live" clId="Web-{8846571E-8DFE-4D4E-A3F5-132AFF5D2AA4}" dt="2021-03-24T08:14:16.778" v="334"/>
          <ac:spMkLst>
            <pc:docMk/>
            <pc:sldMk cId="0" sldId="277"/>
            <ac:spMk id="409" creationId="{00000000-0000-0000-0000-000000000000}"/>
          </ac:spMkLst>
        </pc:spChg>
        <pc:picChg chg="mod">
          <ac:chgData name="ゲスト ユーザー" userId="" providerId="Windows Live" clId="Web-{8846571E-8DFE-4D4E-A3F5-132AFF5D2AA4}" dt="2021-03-24T08:16:24.078" v="357" actId="14100"/>
          <ac:picMkLst>
            <pc:docMk/>
            <pc:sldMk cId="0" sldId="277"/>
            <ac:picMk id="3" creationId="{E8DB7EB4-3374-4E77-91CE-4A7F75A43710}"/>
          </ac:picMkLst>
        </pc:picChg>
        <pc:picChg chg="mod">
          <ac:chgData name="ゲスト ユーザー" userId="" providerId="Windows Live" clId="Web-{8846571E-8DFE-4D4E-A3F5-132AFF5D2AA4}" dt="2021-03-24T08:16:27.016" v="358" actId="14100"/>
          <ac:picMkLst>
            <pc:docMk/>
            <pc:sldMk cId="0" sldId="277"/>
            <ac:picMk id="408" creationId="{00000000-0000-0000-0000-000000000000}"/>
          </ac:picMkLst>
        </pc:picChg>
      </pc:sldChg>
      <pc:sldChg chg="addSp delSp modSp">
        <pc:chgData name="ゲスト ユーザー" userId="" providerId="Windows Live" clId="Web-{8846571E-8DFE-4D4E-A3F5-132AFF5D2AA4}" dt="2021-03-24T08:01:48.369" v="184" actId="20577"/>
        <pc:sldMkLst>
          <pc:docMk/>
          <pc:sldMk cId="0" sldId="278"/>
        </pc:sldMkLst>
        <pc:spChg chg="add mod">
          <ac:chgData name="ゲスト ユーザー" userId="" providerId="Windows Live" clId="Web-{8846571E-8DFE-4D4E-A3F5-132AFF5D2AA4}" dt="2021-03-24T07:59:54.788" v="160" actId="1076"/>
          <ac:spMkLst>
            <pc:docMk/>
            <pc:sldMk cId="0" sldId="278"/>
            <ac:spMk id="4" creationId="{38B3FE14-ED3F-4158-B35B-6B242BD0716A}"/>
          </ac:spMkLst>
        </pc:spChg>
        <pc:spChg chg="add mod">
          <ac:chgData name="ゲスト ユーザー" userId="" providerId="Windows Live" clId="Web-{8846571E-8DFE-4D4E-A3F5-132AFF5D2AA4}" dt="2021-03-24T08:00:04.742" v="162" actId="1076"/>
          <ac:spMkLst>
            <pc:docMk/>
            <pc:sldMk cId="0" sldId="278"/>
            <ac:spMk id="7" creationId="{C33AA89C-59D8-4AA3-8F54-05539DE01EC1}"/>
          </ac:spMkLst>
        </pc:spChg>
        <pc:spChg chg="add mod">
          <ac:chgData name="ゲスト ユーザー" userId="" providerId="Windows Live" clId="Web-{8846571E-8DFE-4D4E-A3F5-132AFF5D2AA4}" dt="2021-03-24T08:00:14.539" v="165" actId="20577"/>
          <ac:spMkLst>
            <pc:docMk/>
            <pc:sldMk cId="0" sldId="278"/>
            <ac:spMk id="16" creationId="{738B91F3-1803-494F-8573-7C9B0E21D7AC}"/>
          </ac:spMkLst>
        </pc:spChg>
        <pc:spChg chg="add del mod">
          <ac:chgData name="ゲスト ユーザー" userId="" providerId="Windows Live" clId="Web-{8846571E-8DFE-4D4E-A3F5-132AFF5D2AA4}" dt="2021-03-24T08:00:59.415" v="171"/>
          <ac:spMkLst>
            <pc:docMk/>
            <pc:sldMk cId="0" sldId="278"/>
            <ac:spMk id="17" creationId="{687B356A-0750-43A2-945B-28E0B950CB23}"/>
          </ac:spMkLst>
        </pc:spChg>
        <pc:spChg chg="add mod">
          <ac:chgData name="ゲスト ユーザー" userId="" providerId="Windows Live" clId="Web-{8846571E-8DFE-4D4E-A3F5-132AFF5D2AA4}" dt="2021-03-24T08:01:13.853" v="182" actId="20577"/>
          <ac:spMkLst>
            <pc:docMk/>
            <pc:sldMk cId="0" sldId="278"/>
            <ac:spMk id="18" creationId="{42D1A9CA-B67B-49AA-A870-F24200C27C1A}"/>
          </ac:spMkLst>
        </pc:spChg>
        <pc:spChg chg="mod">
          <ac:chgData name="ゲスト ユーザー" userId="" providerId="Windows Live" clId="Web-{8846571E-8DFE-4D4E-A3F5-132AFF5D2AA4}" dt="2021-03-24T07:59:45.538" v="155" actId="20577"/>
          <ac:spMkLst>
            <pc:docMk/>
            <pc:sldMk cId="0" sldId="278"/>
            <ac:spMk id="416" creationId="{00000000-0000-0000-0000-000000000000}"/>
          </ac:spMkLst>
        </pc:spChg>
        <pc:spChg chg="mod">
          <ac:chgData name="ゲスト ユーザー" userId="" providerId="Windows Live" clId="Web-{8846571E-8DFE-4D4E-A3F5-132AFF5D2AA4}" dt="2021-03-24T08:01:48.369" v="184" actId="20577"/>
          <ac:spMkLst>
            <pc:docMk/>
            <pc:sldMk cId="0" sldId="278"/>
            <ac:spMk id="418" creationId="{00000000-0000-0000-0000-000000000000}"/>
          </ac:spMkLst>
        </pc:spChg>
        <pc:spChg chg="mod">
          <ac:chgData name="ゲスト ユーザー" userId="" providerId="Windows Live" clId="Web-{8846571E-8DFE-4D4E-A3F5-132AFF5D2AA4}" dt="2021-03-24T07:59:49.085" v="159" actId="20577"/>
          <ac:spMkLst>
            <pc:docMk/>
            <pc:sldMk cId="0" sldId="278"/>
            <ac:spMk id="420" creationId="{00000000-0000-0000-0000-000000000000}"/>
          </ac:spMkLst>
        </pc:spChg>
      </pc:sldChg>
      <pc:sldChg chg="addSp modSp">
        <pc:chgData name="ゲスト ユーザー" userId="" providerId="Windows Live" clId="Web-{8846571E-8DFE-4D4E-A3F5-132AFF5D2AA4}" dt="2021-03-24T08:37:38.141" v="408" actId="1076"/>
        <pc:sldMkLst>
          <pc:docMk/>
          <pc:sldMk cId="0" sldId="279"/>
        </pc:sldMkLst>
        <pc:spChg chg="add mod">
          <ac:chgData name="ゲスト ユーザー" userId="" providerId="Windows Live" clId="Web-{8846571E-8DFE-4D4E-A3F5-132AFF5D2AA4}" dt="2021-03-24T08:24:39.450" v="378" actId="20577"/>
          <ac:spMkLst>
            <pc:docMk/>
            <pc:sldMk cId="0" sldId="279"/>
            <ac:spMk id="3" creationId="{33EABC35-8B12-4B7D-B259-6B65F98F6E4A}"/>
          </ac:spMkLst>
        </pc:spChg>
        <pc:spChg chg="add mod">
          <ac:chgData name="ゲスト ユーザー" userId="" providerId="Windows Live" clId="Web-{8846571E-8DFE-4D4E-A3F5-132AFF5D2AA4}" dt="2021-03-24T08:37:14.328" v="404" actId="1076"/>
          <ac:spMkLst>
            <pc:docMk/>
            <pc:sldMk cId="0" sldId="279"/>
            <ac:spMk id="5" creationId="{0A30311B-9907-4D4A-AD96-2D48158EA3DB}"/>
          </ac:spMkLst>
        </pc:spChg>
        <pc:spChg chg="add mod">
          <ac:chgData name="ゲスト ユーザー" userId="" providerId="Windows Live" clId="Web-{8846571E-8DFE-4D4E-A3F5-132AFF5D2AA4}" dt="2021-03-24T08:37:38.141" v="408" actId="1076"/>
          <ac:spMkLst>
            <pc:docMk/>
            <pc:sldMk cId="0" sldId="279"/>
            <ac:spMk id="6" creationId="{6F4D8232-94E2-4BC1-B98F-8ABFF8D2BF2E}"/>
          </ac:spMkLst>
        </pc:spChg>
        <pc:spChg chg="add mod">
          <ac:chgData name="ゲスト ユーザー" userId="" providerId="Windows Live" clId="Web-{8846571E-8DFE-4D4E-A3F5-132AFF5D2AA4}" dt="2021-03-24T08:37:24.328" v="405" actId="1076"/>
          <ac:spMkLst>
            <pc:docMk/>
            <pc:sldMk cId="0" sldId="279"/>
            <ac:spMk id="13" creationId="{F038165B-705F-4080-A03D-40015B02A86E}"/>
          </ac:spMkLst>
        </pc:spChg>
        <pc:spChg chg="add mod">
          <ac:chgData name="ゲスト ユーザー" userId="" providerId="Windows Live" clId="Web-{8846571E-8DFE-4D4E-A3F5-132AFF5D2AA4}" dt="2021-03-24T08:37:27.985" v="406" actId="1076"/>
          <ac:spMkLst>
            <pc:docMk/>
            <pc:sldMk cId="0" sldId="279"/>
            <ac:spMk id="14" creationId="{5DD97CB4-FCDA-4B13-A34F-40EA5D857292}"/>
          </ac:spMkLst>
        </pc:spChg>
        <pc:spChg chg="mod">
          <ac:chgData name="ゲスト ユーザー" userId="" providerId="Windows Live" clId="Web-{8846571E-8DFE-4D4E-A3F5-132AFF5D2AA4}" dt="2021-03-24T08:37:07.984" v="403" actId="14100"/>
          <ac:spMkLst>
            <pc:docMk/>
            <pc:sldMk cId="0" sldId="279"/>
            <ac:spMk id="432" creationId="{00000000-0000-0000-0000-000000000000}"/>
          </ac:spMkLst>
        </pc:spChg>
      </pc:sldChg>
      <pc:sldChg chg="modSp">
        <pc:chgData name="ゲスト ユーザー" userId="" providerId="Windows Live" clId="Web-{8846571E-8DFE-4D4E-A3F5-132AFF5D2AA4}" dt="2021-03-24T09:03:28.804" v="804" actId="1076"/>
        <pc:sldMkLst>
          <pc:docMk/>
          <pc:sldMk cId="0" sldId="318"/>
        </pc:sldMkLst>
        <pc:spChg chg="mod">
          <ac:chgData name="ゲスト ユーザー" userId="" providerId="Windows Live" clId="Web-{8846571E-8DFE-4D4E-A3F5-132AFF5D2AA4}" dt="2021-03-24T09:03:24.554" v="803" actId="1076"/>
          <ac:spMkLst>
            <pc:docMk/>
            <pc:sldMk cId="0" sldId="318"/>
            <ac:spMk id="13" creationId="{8616D2A9-70E3-4B41-B3F0-8FAC7800BE9E}"/>
          </ac:spMkLst>
        </pc:spChg>
        <pc:spChg chg="mod">
          <ac:chgData name="ゲスト ユーザー" userId="" providerId="Windows Live" clId="Web-{8846571E-8DFE-4D4E-A3F5-132AFF5D2AA4}" dt="2021-03-24T09:03:28.804" v="804" actId="1076"/>
          <ac:spMkLst>
            <pc:docMk/>
            <pc:sldMk cId="0" sldId="318"/>
            <ac:spMk id="1047" creationId="{00000000-0000-0000-0000-000000000000}"/>
          </ac:spMkLst>
        </pc:spChg>
      </pc:sldChg>
      <pc:sldChg chg="addSp delSp modSp">
        <pc:chgData name="ゲスト ユーザー" userId="" providerId="Windows Live" clId="Web-{8846571E-8DFE-4D4E-A3F5-132AFF5D2AA4}" dt="2021-03-24T08:42:19.304" v="462" actId="1076"/>
        <pc:sldMkLst>
          <pc:docMk/>
          <pc:sldMk cId="156761354" sldId="320"/>
        </pc:sldMkLst>
        <pc:spChg chg="del mod">
          <ac:chgData name="ゲスト ユーザー" userId="" providerId="Windows Live" clId="Web-{8846571E-8DFE-4D4E-A3F5-132AFF5D2AA4}" dt="2021-03-24T08:38:43.955" v="419"/>
          <ac:spMkLst>
            <pc:docMk/>
            <pc:sldMk cId="156761354" sldId="320"/>
            <ac:spMk id="3" creationId="{41B6E82B-6D9B-4BBB-B277-69B8CA0B91C3}"/>
          </ac:spMkLst>
        </pc:spChg>
        <pc:spChg chg="add mod">
          <ac:chgData name="ゲスト ユーザー" userId="" providerId="Windows Live" clId="Web-{8846571E-8DFE-4D4E-A3F5-132AFF5D2AA4}" dt="2021-03-24T08:39:09.596" v="426" actId="14100"/>
          <ac:spMkLst>
            <pc:docMk/>
            <pc:sldMk cId="156761354" sldId="320"/>
            <ac:spMk id="5" creationId="{6E5513B4-3EB0-4366-AAAE-A1D117CFDA8F}"/>
          </ac:spMkLst>
        </pc:spChg>
        <pc:spChg chg="add mod">
          <ac:chgData name="ゲスト ユーザー" userId="" providerId="Windows Live" clId="Web-{8846571E-8DFE-4D4E-A3F5-132AFF5D2AA4}" dt="2021-03-24T08:39:36.831" v="429" actId="20577"/>
          <ac:spMkLst>
            <pc:docMk/>
            <pc:sldMk cId="156761354" sldId="320"/>
            <ac:spMk id="6" creationId="{BDEDF5BA-4D45-4172-B4C2-0B0B43BB014F}"/>
          </ac:spMkLst>
        </pc:spChg>
        <pc:spChg chg="add mod">
          <ac:chgData name="ゲスト ユーザー" userId="" providerId="Windows Live" clId="Web-{8846571E-8DFE-4D4E-A3F5-132AFF5D2AA4}" dt="2021-03-24T08:40:09.035" v="435" actId="1076"/>
          <ac:spMkLst>
            <pc:docMk/>
            <pc:sldMk cId="156761354" sldId="320"/>
            <ac:spMk id="7" creationId="{161A42B8-E554-4607-A31B-F8721C562C68}"/>
          </ac:spMkLst>
        </pc:spChg>
        <pc:spChg chg="add mod">
          <ac:chgData name="ゲスト ユーザー" userId="" providerId="Windows Live" clId="Web-{8846571E-8DFE-4D4E-A3F5-132AFF5D2AA4}" dt="2021-03-24T08:42:19.304" v="462" actId="1076"/>
          <ac:spMkLst>
            <pc:docMk/>
            <pc:sldMk cId="156761354" sldId="320"/>
            <ac:spMk id="14" creationId="{AC72C325-2D9A-4BDC-B476-CC989AEDBD0E}"/>
          </ac:spMkLst>
        </pc:spChg>
        <pc:spChg chg="del mod">
          <ac:chgData name="ゲスト ユーザー" userId="" providerId="Windows Live" clId="Web-{8846571E-8DFE-4D4E-A3F5-132AFF5D2AA4}" dt="2021-03-24T08:38:17.111" v="413"/>
          <ac:spMkLst>
            <pc:docMk/>
            <pc:sldMk cId="156761354" sldId="320"/>
            <ac:spMk id="352" creationId="{00000000-0000-0000-0000-000000000000}"/>
          </ac:spMkLst>
        </pc:spChg>
      </pc:sldChg>
      <pc:sldChg chg="addSp delSp modSp">
        <pc:chgData name="ゲスト ユーザー" userId="" providerId="Windows Live" clId="Web-{8846571E-8DFE-4D4E-A3F5-132AFF5D2AA4}" dt="2021-03-24T08:44:47.527" v="493" actId="1076"/>
        <pc:sldMkLst>
          <pc:docMk/>
          <pc:sldMk cId="562492338" sldId="322"/>
        </pc:sldMkLst>
        <pc:spChg chg="mod">
          <ac:chgData name="ゲスト ユーザー" userId="" providerId="Windows Live" clId="Web-{8846571E-8DFE-4D4E-A3F5-132AFF5D2AA4}" dt="2021-03-24T08:41:21.990" v="451" actId="20577"/>
          <ac:spMkLst>
            <pc:docMk/>
            <pc:sldMk cId="562492338" sldId="322"/>
            <ac:spMk id="3" creationId="{41B6E82B-6D9B-4BBB-B277-69B8CA0B91C3}"/>
          </ac:spMkLst>
        </pc:spChg>
        <pc:spChg chg="del mod">
          <ac:chgData name="ゲスト ユーザー" userId="" providerId="Windows Live" clId="Web-{8846571E-8DFE-4D4E-A3F5-132AFF5D2AA4}" dt="2021-03-24T08:42:04.679" v="459"/>
          <ac:spMkLst>
            <pc:docMk/>
            <pc:sldMk cId="562492338" sldId="322"/>
            <ac:spMk id="4" creationId="{39AA1153-DD6D-4777-9FC6-FB12BD2D71AC}"/>
          </ac:spMkLst>
        </pc:spChg>
        <pc:spChg chg="add mod">
          <ac:chgData name="ゲスト ユーザー" userId="" providerId="Windows Live" clId="Web-{8846571E-8DFE-4D4E-A3F5-132AFF5D2AA4}" dt="2021-03-24T08:42:12.054" v="461" actId="20577"/>
          <ac:spMkLst>
            <pc:docMk/>
            <pc:sldMk cId="562492338" sldId="322"/>
            <ac:spMk id="5" creationId="{B4351390-FBC0-4A5A-98D4-94828C696D36}"/>
          </ac:spMkLst>
        </pc:spChg>
        <pc:spChg chg="add mod">
          <ac:chgData name="ゲスト ユーザー" userId="" providerId="Windows Live" clId="Web-{8846571E-8DFE-4D4E-A3F5-132AFF5D2AA4}" dt="2021-03-24T08:44:47.527" v="493" actId="1076"/>
          <ac:spMkLst>
            <pc:docMk/>
            <pc:sldMk cId="562492338" sldId="322"/>
            <ac:spMk id="7" creationId="{42EC0032-42C7-44A0-848B-97AE8AD9FB23}"/>
          </ac:spMkLst>
        </pc:spChg>
        <pc:spChg chg="add mod">
          <ac:chgData name="ゲスト ユーザー" userId="" providerId="Windows Live" clId="Web-{8846571E-8DFE-4D4E-A3F5-132AFF5D2AA4}" dt="2021-03-24T08:44:44.652" v="492" actId="1076"/>
          <ac:spMkLst>
            <pc:docMk/>
            <pc:sldMk cId="562492338" sldId="322"/>
            <ac:spMk id="9" creationId="{F579217A-062D-44D9-9940-1ECCF1B31195}"/>
          </ac:spMkLst>
        </pc:spChg>
        <pc:spChg chg="add mod">
          <ac:chgData name="ゲスト ユーザー" userId="" providerId="Windows Live" clId="Web-{8846571E-8DFE-4D4E-A3F5-132AFF5D2AA4}" dt="2021-03-24T08:42:52.180" v="472" actId="20577"/>
          <ac:spMkLst>
            <pc:docMk/>
            <pc:sldMk cId="562492338" sldId="322"/>
            <ac:spMk id="12" creationId="{58CA6078-ED0B-4C91-AA48-D21B66B5E595}"/>
          </ac:spMkLst>
        </pc:spChg>
        <pc:spChg chg="add mod">
          <ac:chgData name="ゲスト ユーザー" userId="" providerId="Windows Live" clId="Web-{8846571E-8DFE-4D4E-A3F5-132AFF5D2AA4}" dt="2021-03-24T08:43:37.369" v="477" actId="1076"/>
          <ac:spMkLst>
            <pc:docMk/>
            <pc:sldMk cId="562492338" sldId="322"/>
            <ac:spMk id="13" creationId="{36309310-D8CF-4B53-8396-EDE45A4C6E0E}"/>
          </ac:spMkLst>
        </pc:spChg>
        <pc:spChg chg="add del">
          <ac:chgData name="ゲスト ユーザー" userId="" providerId="Windows Live" clId="Web-{8846571E-8DFE-4D4E-A3F5-132AFF5D2AA4}" dt="2021-03-24T08:43:51.572" v="479"/>
          <ac:spMkLst>
            <pc:docMk/>
            <pc:sldMk cId="562492338" sldId="322"/>
            <ac:spMk id="14" creationId="{CAA7D57A-79CE-4631-ADFC-7F168ADC31D9}"/>
          </ac:spMkLst>
        </pc:spChg>
        <pc:spChg chg="add del mod">
          <ac:chgData name="ゲスト ユーザー" userId="" providerId="Windows Live" clId="Web-{8846571E-8DFE-4D4E-A3F5-132AFF5D2AA4}" dt="2021-03-24T08:44:04.479" v="482"/>
          <ac:spMkLst>
            <pc:docMk/>
            <pc:sldMk cId="562492338" sldId="322"/>
            <ac:spMk id="15" creationId="{32B08FF1-83D9-4BBD-A52C-73E11DCC1425}"/>
          </ac:spMkLst>
        </pc:spChg>
        <pc:spChg chg="add del">
          <ac:chgData name="ゲスト ユーザー" userId="" providerId="Windows Live" clId="Web-{8846571E-8DFE-4D4E-A3F5-132AFF5D2AA4}" dt="2021-03-24T08:44:20.385" v="484"/>
          <ac:spMkLst>
            <pc:docMk/>
            <pc:sldMk cId="562492338" sldId="322"/>
            <ac:spMk id="16" creationId="{3E339A16-0894-430A-88DC-984D248E412B}"/>
          </ac:spMkLst>
        </pc:spChg>
      </pc:sldChg>
      <pc:sldChg chg="addSp delSp modSp">
        <pc:chgData name="ゲスト ユーザー" userId="" providerId="Windows Live" clId="Web-{8846571E-8DFE-4D4E-A3F5-132AFF5D2AA4}" dt="2021-03-24T08:48:19.485" v="547" actId="1076"/>
        <pc:sldMkLst>
          <pc:docMk/>
          <pc:sldMk cId="2202833139" sldId="323"/>
        </pc:sldMkLst>
        <pc:spChg chg="mod">
          <ac:chgData name="ゲスト ユーザー" userId="" providerId="Windows Live" clId="Web-{8846571E-8DFE-4D4E-A3F5-132AFF5D2AA4}" dt="2021-03-24T08:45:13.215" v="501" actId="20577"/>
          <ac:spMkLst>
            <pc:docMk/>
            <pc:sldMk cId="2202833139" sldId="323"/>
            <ac:spMk id="3" creationId="{41B6E82B-6D9B-4BBB-B277-69B8CA0B91C3}"/>
          </ac:spMkLst>
        </pc:spChg>
        <pc:spChg chg="del">
          <ac:chgData name="ゲスト ユーザー" userId="" providerId="Windows Live" clId="Web-{8846571E-8DFE-4D4E-A3F5-132AFF5D2AA4}" dt="2021-03-24T08:47:59.781" v="539"/>
          <ac:spMkLst>
            <pc:docMk/>
            <pc:sldMk cId="2202833139" sldId="323"/>
            <ac:spMk id="4" creationId="{39AA1153-DD6D-4777-9FC6-FB12BD2D71AC}"/>
          </ac:spMkLst>
        </pc:spChg>
        <pc:spChg chg="add mod">
          <ac:chgData name="ゲスト ユーザー" userId="" providerId="Windows Live" clId="Web-{8846571E-8DFE-4D4E-A3F5-132AFF5D2AA4}" dt="2021-03-24T08:45:04.324" v="495" actId="1076"/>
          <ac:spMkLst>
            <pc:docMk/>
            <pc:sldMk cId="2202833139" sldId="323"/>
            <ac:spMk id="5" creationId="{5CC0E72F-8DC0-446E-BA58-BE445F97D632}"/>
          </ac:spMkLst>
        </pc:spChg>
        <pc:spChg chg="add mod">
          <ac:chgData name="ゲスト ユーザー" userId="" providerId="Windows Live" clId="Web-{8846571E-8DFE-4D4E-A3F5-132AFF5D2AA4}" dt="2021-03-24T08:45:41.637" v="504" actId="14100"/>
          <ac:spMkLst>
            <pc:docMk/>
            <pc:sldMk cId="2202833139" sldId="323"/>
            <ac:spMk id="7" creationId="{276C3C25-3488-49AC-8DC6-20ED88949B81}"/>
          </ac:spMkLst>
        </pc:spChg>
        <pc:spChg chg="add mod">
          <ac:chgData name="ゲスト ユーザー" userId="" providerId="Windows Live" clId="Web-{8846571E-8DFE-4D4E-A3F5-132AFF5D2AA4}" dt="2021-03-24T08:48:19.485" v="547" actId="1076"/>
          <ac:spMkLst>
            <pc:docMk/>
            <pc:sldMk cId="2202833139" sldId="323"/>
            <ac:spMk id="9" creationId="{1FBC46D4-C791-4F81-83AF-70A560CE7649}"/>
          </ac:spMkLst>
        </pc:spChg>
        <pc:spChg chg="add mod">
          <ac:chgData name="ゲスト ユーザー" userId="" providerId="Windows Live" clId="Web-{8846571E-8DFE-4D4E-A3F5-132AFF5D2AA4}" dt="2021-03-24T08:45:47.966" v="507" actId="14100"/>
          <ac:spMkLst>
            <pc:docMk/>
            <pc:sldMk cId="2202833139" sldId="323"/>
            <ac:spMk id="12" creationId="{81FFD6C6-D595-4B68-9FDB-D2A29C04AB00}"/>
          </ac:spMkLst>
        </pc:spChg>
        <pc:picChg chg="ord">
          <ac:chgData name="ゲスト ユーザー" userId="" providerId="Windows Live" clId="Web-{8846571E-8DFE-4D4E-A3F5-132AFF5D2AA4}" dt="2021-03-24T08:45:52.856" v="508"/>
          <ac:picMkLst>
            <pc:docMk/>
            <pc:sldMk cId="2202833139" sldId="323"/>
            <ac:picMk id="6" creationId="{12451420-339E-45D7-803F-8CBCFD811D30}"/>
          </ac:picMkLst>
        </pc:picChg>
      </pc:sldChg>
      <pc:sldChg chg="addSp delSp modSp">
        <pc:chgData name="ゲスト ユーザー" userId="" providerId="Windows Live" clId="Web-{8846571E-8DFE-4D4E-A3F5-132AFF5D2AA4}" dt="2021-03-24T08:52:21.413" v="616" actId="20577"/>
        <pc:sldMkLst>
          <pc:docMk/>
          <pc:sldMk cId="2287875244" sldId="326"/>
        </pc:sldMkLst>
        <pc:spChg chg="mod">
          <ac:chgData name="ゲスト ユーザー" userId="" providerId="Windows Live" clId="Web-{8846571E-8DFE-4D4E-A3F5-132AFF5D2AA4}" dt="2021-03-24T08:52:21.413" v="616" actId="20577"/>
          <ac:spMkLst>
            <pc:docMk/>
            <pc:sldMk cId="2287875244" sldId="326"/>
            <ac:spMk id="3" creationId="{41B6E82B-6D9B-4BBB-B277-69B8CA0B91C3}"/>
          </ac:spMkLst>
        </pc:spChg>
        <pc:spChg chg="add mod">
          <ac:chgData name="ゲスト ユーザー" userId="" providerId="Windows Live" clId="Web-{8846571E-8DFE-4D4E-A3F5-132AFF5D2AA4}" dt="2021-03-24T08:51:24.255" v="604" actId="14100"/>
          <ac:spMkLst>
            <pc:docMk/>
            <pc:sldMk cId="2287875244" sldId="326"/>
            <ac:spMk id="6" creationId="{26D9CFD5-9606-4498-B0C4-186961BD070F}"/>
          </ac:spMkLst>
        </pc:spChg>
        <pc:spChg chg="del mod">
          <ac:chgData name="ゲスト ユーザー" userId="" providerId="Windows Live" clId="Web-{8846571E-8DFE-4D4E-A3F5-132AFF5D2AA4}" dt="2021-03-24T08:50:00.113" v="567"/>
          <ac:spMkLst>
            <pc:docMk/>
            <pc:sldMk cId="2287875244" sldId="326"/>
            <ac:spMk id="9" creationId="{BE2A416C-C369-41CE-82FD-F00DAFDA2A2B}"/>
          </ac:spMkLst>
        </pc:spChg>
        <pc:spChg chg="mod">
          <ac:chgData name="ゲスト ユーザー" userId="" providerId="Windows Live" clId="Web-{8846571E-8DFE-4D4E-A3F5-132AFF5D2AA4}" dt="2021-03-24T08:49:11.033" v="561" actId="20577"/>
          <ac:spMkLst>
            <pc:docMk/>
            <pc:sldMk cId="2287875244" sldId="326"/>
            <ac:spMk id="350" creationId="{00000000-0000-0000-0000-000000000000}"/>
          </ac:spMkLst>
        </pc:spChg>
      </pc:sldChg>
      <pc:sldChg chg="addSp delSp modSp">
        <pc:chgData name="ゲスト ユーザー" userId="" providerId="Windows Live" clId="Web-{8846571E-8DFE-4D4E-A3F5-132AFF5D2AA4}" dt="2021-03-24T08:58:40.860" v="768" actId="1076"/>
        <pc:sldMkLst>
          <pc:docMk/>
          <pc:sldMk cId="438134143" sldId="328"/>
        </pc:sldMkLst>
        <pc:spChg chg="mod">
          <ac:chgData name="ゲスト ユーザー" userId="" providerId="Windows Live" clId="Web-{8846571E-8DFE-4D4E-A3F5-132AFF5D2AA4}" dt="2021-03-24T08:58:40.860" v="768" actId="1076"/>
          <ac:spMkLst>
            <pc:docMk/>
            <pc:sldMk cId="438134143" sldId="328"/>
            <ac:spMk id="3" creationId="{41B6E82B-6D9B-4BBB-B277-69B8CA0B91C3}"/>
          </ac:spMkLst>
        </pc:spChg>
        <pc:spChg chg="mod">
          <ac:chgData name="ゲスト ユーザー" userId="" providerId="Windows Live" clId="Web-{8846571E-8DFE-4D4E-A3F5-132AFF5D2AA4}" dt="2021-03-24T08:57:44.999" v="764" actId="20577"/>
          <ac:spMkLst>
            <pc:docMk/>
            <pc:sldMk cId="438134143" sldId="328"/>
            <ac:spMk id="4" creationId="{F76CB4E3-2CAA-4681-AF78-9D9173C6BB5A}"/>
          </ac:spMkLst>
        </pc:spChg>
        <pc:spChg chg="del mod">
          <ac:chgData name="ゲスト ユーザー" userId="" providerId="Windows Live" clId="Web-{8846571E-8DFE-4D4E-A3F5-132AFF5D2AA4}" dt="2021-03-24T08:55:24.121" v="727"/>
          <ac:spMkLst>
            <pc:docMk/>
            <pc:sldMk cId="438134143" sldId="328"/>
            <ac:spMk id="6" creationId="{A37D0B3E-E398-46E3-862F-CB12BB9ACA59}"/>
          </ac:spMkLst>
        </pc:spChg>
        <pc:spChg chg="add mod">
          <ac:chgData name="ゲスト ユーザー" userId="" providerId="Windows Live" clId="Web-{8846571E-8DFE-4D4E-A3F5-132AFF5D2AA4}" dt="2021-03-24T08:58:35.110" v="767" actId="1076"/>
          <ac:spMkLst>
            <pc:docMk/>
            <pc:sldMk cId="438134143" sldId="328"/>
            <ac:spMk id="7" creationId="{17EF5583-B9B1-422D-A907-05B207FABADA}"/>
          </ac:spMkLst>
        </pc:spChg>
        <pc:spChg chg="mod">
          <ac:chgData name="ゲスト ユーザー" userId="" providerId="Windows Live" clId="Web-{8846571E-8DFE-4D4E-A3F5-132AFF5D2AA4}" dt="2021-03-24T08:58:21.312" v="765" actId="20577"/>
          <ac:spMkLst>
            <pc:docMk/>
            <pc:sldMk cId="438134143" sldId="328"/>
            <ac:spMk id="350" creationId="{00000000-0000-0000-0000-000000000000}"/>
          </ac:spMkLst>
        </pc:spChg>
        <pc:picChg chg="mod">
          <ac:chgData name="ゲスト ユーザー" userId="" providerId="Windows Live" clId="Web-{8846571E-8DFE-4D4E-A3F5-132AFF5D2AA4}" dt="2021-03-24T08:58:32.031" v="766" actId="1076"/>
          <ac:picMkLst>
            <pc:docMk/>
            <pc:sldMk cId="438134143" sldId="328"/>
            <ac:picMk id="5" creationId="{2123D3A6-0369-433D-BE08-D625094BE9F6}"/>
          </ac:picMkLst>
        </pc:picChg>
      </pc:sldChg>
      <pc:sldChg chg="modSp">
        <pc:chgData name="ゲスト ユーザー" userId="" providerId="Windows Live" clId="Web-{8846571E-8DFE-4D4E-A3F5-132AFF5D2AA4}" dt="2021-03-24T08:59:28.845" v="777" actId="20577"/>
        <pc:sldMkLst>
          <pc:docMk/>
          <pc:sldMk cId="2539985523" sldId="329"/>
        </pc:sldMkLst>
        <pc:spChg chg="mod">
          <ac:chgData name="ゲスト ユーザー" userId="" providerId="Windows Live" clId="Web-{8846571E-8DFE-4D4E-A3F5-132AFF5D2AA4}" dt="2021-03-24T08:59:28.845" v="777" actId="20577"/>
          <ac:spMkLst>
            <pc:docMk/>
            <pc:sldMk cId="2539985523" sldId="329"/>
            <ac:spMk id="350" creationId="{00000000-0000-0000-0000-000000000000}"/>
          </ac:spMkLst>
        </pc:spChg>
      </pc:sldChg>
      <pc:sldChg chg="modSp">
        <pc:chgData name="ゲスト ユーザー" userId="" providerId="Windows Live" clId="Web-{8846571E-8DFE-4D4E-A3F5-132AFF5D2AA4}" dt="2021-03-24T09:00:09.690" v="782" actId="20577"/>
        <pc:sldMkLst>
          <pc:docMk/>
          <pc:sldMk cId="2026746202" sldId="330"/>
        </pc:sldMkLst>
        <pc:spChg chg="mod">
          <ac:chgData name="ゲスト ユーザー" userId="" providerId="Windows Live" clId="Web-{8846571E-8DFE-4D4E-A3F5-132AFF5D2AA4}" dt="2021-03-24T08:59:53.002" v="778" actId="20577"/>
          <ac:spMkLst>
            <pc:docMk/>
            <pc:sldMk cId="2026746202" sldId="330"/>
            <ac:spMk id="3" creationId="{41B6E82B-6D9B-4BBB-B277-69B8CA0B91C3}"/>
          </ac:spMkLst>
        </pc:spChg>
        <pc:spChg chg="mod">
          <ac:chgData name="ゲスト ユーザー" userId="" providerId="Windows Live" clId="Web-{8846571E-8DFE-4D4E-A3F5-132AFF5D2AA4}" dt="2021-03-24T09:00:09.690" v="782" actId="20577"/>
          <ac:spMkLst>
            <pc:docMk/>
            <pc:sldMk cId="2026746202" sldId="330"/>
            <ac:spMk id="6" creationId="{A37D0B3E-E398-46E3-862F-CB12BB9ACA59}"/>
          </ac:spMkLst>
        </pc:spChg>
      </pc:sldChg>
      <pc:sldChg chg="addSp delSp modSp">
        <pc:chgData name="ゲスト ユーザー" userId="" providerId="Windows Live" clId="Web-{8846571E-8DFE-4D4E-A3F5-132AFF5D2AA4}" dt="2021-03-24T08:48:43.126" v="556" actId="14100"/>
        <pc:sldMkLst>
          <pc:docMk/>
          <pc:sldMk cId="1515517985" sldId="333"/>
        </pc:sldMkLst>
        <pc:spChg chg="mod">
          <ac:chgData name="ゲスト ユーザー" userId="" providerId="Windows Live" clId="Web-{8846571E-8DFE-4D4E-A3F5-132AFF5D2AA4}" dt="2021-03-24T08:47:34.531" v="538" actId="20577"/>
          <ac:spMkLst>
            <pc:docMk/>
            <pc:sldMk cId="1515517985" sldId="333"/>
            <ac:spMk id="3" creationId="{41B6E82B-6D9B-4BBB-B277-69B8CA0B91C3}"/>
          </ac:spMkLst>
        </pc:spChg>
        <pc:spChg chg="add mod">
          <ac:chgData name="ゲスト ユーザー" userId="" providerId="Windows Live" clId="Web-{8846571E-8DFE-4D4E-A3F5-132AFF5D2AA4}" dt="2021-03-24T08:48:43.126" v="556" actId="14100"/>
          <ac:spMkLst>
            <pc:docMk/>
            <pc:sldMk cId="1515517985" sldId="333"/>
            <ac:spMk id="4" creationId="{9D86D849-8D3F-4DCE-9186-AB7BF72969B7}"/>
          </ac:spMkLst>
        </pc:spChg>
        <pc:spChg chg="del">
          <ac:chgData name="ゲスト ユーザー" userId="" providerId="Windows Live" clId="Web-{8846571E-8DFE-4D4E-A3F5-132AFF5D2AA4}" dt="2021-03-24T08:48:27.126" v="548"/>
          <ac:spMkLst>
            <pc:docMk/>
            <pc:sldMk cId="1515517985" sldId="333"/>
            <ac:spMk id="6" creationId="{A37D0B3E-E398-46E3-862F-CB12BB9ACA59}"/>
          </ac:spMkLst>
        </pc:spChg>
        <pc:spChg chg="mod">
          <ac:chgData name="ゲスト ユーザー" userId="" providerId="Windows Live" clId="Web-{8846571E-8DFE-4D4E-A3F5-132AFF5D2AA4}" dt="2021-03-24T08:46:23.529" v="512" actId="20577"/>
          <ac:spMkLst>
            <pc:docMk/>
            <pc:sldMk cId="1515517985" sldId="333"/>
            <ac:spMk id="350" creationId="{00000000-0000-0000-0000-000000000000}"/>
          </ac:spMkLst>
        </pc:spChg>
      </pc:sldChg>
      <pc:sldChg chg="modSp">
        <pc:chgData name="ゲスト ユーザー" userId="" providerId="Windows Live" clId="Web-{8846571E-8DFE-4D4E-A3F5-132AFF5D2AA4}" dt="2021-03-24T08:59:19.642" v="775" actId="20577"/>
        <pc:sldMkLst>
          <pc:docMk/>
          <pc:sldMk cId="1769068483" sldId="334"/>
        </pc:sldMkLst>
        <pc:spChg chg="mod">
          <ac:chgData name="ゲスト ユーザー" userId="" providerId="Windows Live" clId="Web-{8846571E-8DFE-4D4E-A3F5-132AFF5D2AA4}" dt="2021-03-24T08:59:19.642" v="775" actId="20577"/>
          <ac:spMkLst>
            <pc:docMk/>
            <pc:sldMk cId="1769068483" sldId="334"/>
            <ac:spMk id="3" creationId="{41B6E82B-6D9B-4BBB-B277-69B8CA0B91C3}"/>
          </ac:spMkLst>
        </pc:spChg>
      </pc:sldChg>
      <pc:sldChg chg="modSp">
        <pc:chgData name="ゲスト ユーザー" userId="" providerId="Windows Live" clId="Web-{8846571E-8DFE-4D4E-A3F5-132AFF5D2AA4}" dt="2021-03-24T09:00:39.191" v="784" actId="20577"/>
        <pc:sldMkLst>
          <pc:docMk/>
          <pc:sldMk cId="960304463" sldId="337"/>
        </pc:sldMkLst>
        <pc:spChg chg="mod">
          <ac:chgData name="ゲスト ユーザー" userId="" providerId="Windows Live" clId="Web-{8846571E-8DFE-4D4E-A3F5-132AFF5D2AA4}" dt="2021-03-24T09:00:39.191" v="784" actId="20577"/>
          <ac:spMkLst>
            <pc:docMk/>
            <pc:sldMk cId="960304463" sldId="337"/>
            <ac:spMk id="3" creationId="{41B6E82B-6D9B-4BBB-B277-69B8CA0B91C3}"/>
          </ac:spMkLst>
        </pc:spChg>
      </pc:sldChg>
      <pc:sldChg chg="modSp">
        <pc:chgData name="ゲスト ユーザー" userId="" providerId="Windows Live" clId="Web-{8846571E-8DFE-4D4E-A3F5-132AFF5D2AA4}" dt="2021-03-24T09:01:08.442" v="785" actId="14100"/>
        <pc:sldMkLst>
          <pc:docMk/>
          <pc:sldMk cId="1695572539" sldId="340"/>
        </pc:sldMkLst>
        <pc:spChg chg="mod">
          <ac:chgData name="ゲスト ユーザー" userId="" providerId="Windows Live" clId="Web-{8846571E-8DFE-4D4E-A3F5-132AFF5D2AA4}" dt="2021-03-24T09:01:08.442" v="785" actId="14100"/>
          <ac:spMkLst>
            <pc:docMk/>
            <pc:sldMk cId="1695572539" sldId="340"/>
            <ac:spMk id="6" creationId="{A37D0B3E-E398-46E3-862F-CB12BB9ACA59}"/>
          </ac:spMkLst>
        </pc:spChg>
      </pc:sldChg>
      <pc:sldChg chg="modSp">
        <pc:chgData name="ゲスト ユーザー" userId="" providerId="Windows Live" clId="Web-{8846571E-8DFE-4D4E-A3F5-132AFF5D2AA4}" dt="2021-03-24T09:01:33.333" v="787" actId="14100"/>
        <pc:sldMkLst>
          <pc:docMk/>
          <pc:sldMk cId="732794299" sldId="343"/>
        </pc:sldMkLst>
        <pc:spChg chg="mod">
          <ac:chgData name="ゲスト ユーザー" userId="" providerId="Windows Live" clId="Web-{8846571E-8DFE-4D4E-A3F5-132AFF5D2AA4}" dt="2021-03-24T09:01:33.333" v="787" actId="14100"/>
          <ac:spMkLst>
            <pc:docMk/>
            <pc:sldMk cId="732794299" sldId="343"/>
            <ac:spMk id="3" creationId="{41B6E82B-6D9B-4BBB-B277-69B8CA0B91C3}"/>
          </ac:spMkLst>
        </pc:spChg>
        <pc:spChg chg="mod">
          <ac:chgData name="ゲスト ユーザー" userId="" providerId="Windows Live" clId="Web-{8846571E-8DFE-4D4E-A3F5-132AFF5D2AA4}" dt="2021-03-24T09:01:28.926" v="786" actId="14100"/>
          <ac:spMkLst>
            <pc:docMk/>
            <pc:sldMk cId="732794299" sldId="343"/>
            <ac:spMk id="6" creationId="{A37D0B3E-E398-46E3-862F-CB12BB9ACA59}"/>
          </ac:spMkLst>
        </pc:spChg>
      </pc:sldChg>
      <pc:sldChg chg="modSp">
        <pc:chgData name="ゲスト ユーザー" userId="" providerId="Windows Live" clId="Web-{8846571E-8DFE-4D4E-A3F5-132AFF5D2AA4}" dt="2021-03-24T09:01:51.255" v="796" actId="20577"/>
        <pc:sldMkLst>
          <pc:docMk/>
          <pc:sldMk cId="3758271538" sldId="344"/>
        </pc:sldMkLst>
        <pc:spChg chg="mod">
          <ac:chgData name="ゲスト ユーザー" userId="" providerId="Windows Live" clId="Web-{8846571E-8DFE-4D4E-A3F5-132AFF5D2AA4}" dt="2021-03-24T09:01:51.255" v="796" actId="20577"/>
          <ac:spMkLst>
            <pc:docMk/>
            <pc:sldMk cId="3758271538" sldId="344"/>
            <ac:spMk id="3" creationId="{41B6E82B-6D9B-4BBB-B277-69B8CA0B91C3}"/>
          </ac:spMkLst>
        </pc:spChg>
      </pc:sldChg>
      <pc:sldChg chg="modSp">
        <pc:chgData name="ゲスト ユーザー" userId="" providerId="Windows Live" clId="Web-{8846571E-8DFE-4D4E-A3F5-132AFF5D2AA4}" dt="2021-03-24T09:02:21.725" v="799" actId="14100"/>
        <pc:sldMkLst>
          <pc:docMk/>
          <pc:sldMk cId="2740459347" sldId="346"/>
        </pc:sldMkLst>
        <pc:spChg chg="mod">
          <ac:chgData name="ゲスト ユーザー" userId="" providerId="Windows Live" clId="Web-{8846571E-8DFE-4D4E-A3F5-132AFF5D2AA4}" dt="2021-03-24T09:02:18.053" v="797" actId="14100"/>
          <ac:spMkLst>
            <pc:docMk/>
            <pc:sldMk cId="2740459347" sldId="346"/>
            <ac:spMk id="3" creationId="{41B6E82B-6D9B-4BBB-B277-69B8CA0B91C3}"/>
          </ac:spMkLst>
        </pc:spChg>
        <pc:spChg chg="mod">
          <ac:chgData name="ゲスト ユーザー" userId="" providerId="Windows Live" clId="Web-{8846571E-8DFE-4D4E-A3F5-132AFF5D2AA4}" dt="2021-03-24T09:02:21.725" v="799" actId="14100"/>
          <ac:spMkLst>
            <pc:docMk/>
            <pc:sldMk cId="2740459347" sldId="346"/>
            <ac:spMk id="6" creationId="{A37D0B3E-E398-46E3-862F-CB12BB9ACA59}"/>
          </ac:spMkLst>
        </pc:spChg>
      </pc:sldChg>
      <pc:sldChg chg="modSp">
        <pc:chgData name="ゲスト ユーザー" userId="" providerId="Windows Live" clId="Web-{8846571E-8DFE-4D4E-A3F5-132AFF5D2AA4}" dt="2021-03-24T09:02:53.507" v="802" actId="20577"/>
        <pc:sldMkLst>
          <pc:docMk/>
          <pc:sldMk cId="3051177208" sldId="350"/>
        </pc:sldMkLst>
        <pc:spChg chg="mod">
          <ac:chgData name="ゲスト ユーザー" userId="" providerId="Windows Live" clId="Web-{8846571E-8DFE-4D4E-A3F5-132AFF5D2AA4}" dt="2021-03-24T09:02:53.507" v="802" actId="20577"/>
          <ac:spMkLst>
            <pc:docMk/>
            <pc:sldMk cId="3051177208" sldId="350"/>
            <ac:spMk id="352" creationId="{00000000-0000-0000-0000-000000000000}"/>
          </ac:spMkLst>
        </pc:spChg>
      </pc:sldChg>
      <pc:sldChg chg="add del replId">
        <pc:chgData name="ゲスト ユーザー" userId="" providerId="Windows Live" clId="Web-{8846571E-8DFE-4D4E-A3F5-132AFF5D2AA4}" dt="2021-03-24T07:54:45.312" v="114"/>
        <pc:sldMkLst>
          <pc:docMk/>
          <pc:sldMk cId="2818136962" sldId="353"/>
        </pc:sldMkLst>
      </pc:sldChg>
      <pc:sldChg chg="add del replId">
        <pc:chgData name="ゲスト ユーザー" userId="" providerId="Windows Live" clId="Web-{8846571E-8DFE-4D4E-A3F5-132AFF5D2AA4}" dt="2021-03-24T07:52:56.668" v="98"/>
        <pc:sldMkLst>
          <pc:docMk/>
          <pc:sldMk cId="3688423177" sldId="353"/>
        </pc:sldMkLst>
      </pc:sldChg>
      <pc:sldChg chg="add del replId">
        <pc:chgData name="ゲスト ユーザー" userId="" providerId="Windows Live" clId="Web-{8846571E-8DFE-4D4E-A3F5-132AFF5D2AA4}" dt="2021-03-24T07:54:57.734" v="116"/>
        <pc:sldMkLst>
          <pc:docMk/>
          <pc:sldMk cId="3902475140" sldId="353"/>
        </pc:sldMkLst>
      </pc:sldChg>
    </pc:docChg>
  </pc:docChgLst>
  <pc:docChgLst>
    <pc:chgData name="ゲスト ユーザー" providerId="Windows Live" clId="Web-{A226E90B-63F8-4295-8428-EE463851F0E9}"/>
    <pc:docChg chg="addSld modSld">
      <pc:chgData name="ゲスト ユーザー" userId="" providerId="Windows Live" clId="Web-{A226E90B-63F8-4295-8428-EE463851F0E9}" dt="2021-03-18T05:17:49.387" v="567" actId="14100"/>
      <pc:docMkLst>
        <pc:docMk/>
      </pc:docMkLst>
      <pc:sldChg chg="modSp">
        <pc:chgData name="ゲスト ユーザー" userId="" providerId="Windows Live" clId="Web-{A226E90B-63F8-4295-8428-EE463851F0E9}" dt="2021-03-18T04:59:52.784" v="89" actId="14100"/>
        <pc:sldMkLst>
          <pc:docMk/>
          <pc:sldMk cId="0" sldId="278"/>
        </pc:sldMkLst>
        <pc:spChg chg="mod">
          <ac:chgData name="ゲスト ユーザー" userId="" providerId="Windows Live" clId="Web-{A226E90B-63F8-4295-8428-EE463851F0E9}" dt="2021-03-18T04:59:47.033" v="87" actId="1076"/>
          <ac:spMkLst>
            <pc:docMk/>
            <pc:sldMk cId="0" sldId="278"/>
            <ac:spMk id="418" creationId="{00000000-0000-0000-0000-000000000000}"/>
          </ac:spMkLst>
        </pc:spChg>
        <pc:spChg chg="mod">
          <ac:chgData name="ゲスト ユーザー" userId="" providerId="Windows Live" clId="Web-{A226E90B-63F8-4295-8428-EE463851F0E9}" dt="2021-03-18T04:59:52.784" v="89" actId="14100"/>
          <ac:spMkLst>
            <pc:docMk/>
            <pc:sldMk cId="0" sldId="278"/>
            <ac:spMk id="420" creationId="{00000000-0000-0000-0000-000000000000}"/>
          </ac:spMkLst>
        </pc:spChg>
        <pc:picChg chg="mod">
          <ac:chgData name="ゲスト ユーザー" userId="" providerId="Windows Live" clId="Web-{A226E90B-63F8-4295-8428-EE463851F0E9}" dt="2021-03-18T04:59:50.002" v="88" actId="1076"/>
          <ac:picMkLst>
            <pc:docMk/>
            <pc:sldMk cId="0" sldId="278"/>
            <ac:picMk id="417" creationId="{00000000-0000-0000-0000-000000000000}"/>
          </ac:picMkLst>
        </pc:picChg>
      </pc:sldChg>
      <pc:sldChg chg="modSp">
        <pc:chgData name="ゲスト ユーザー" userId="" providerId="Windows Live" clId="Web-{A226E90B-63F8-4295-8428-EE463851F0E9}" dt="2021-03-18T04:55:14.715" v="3" actId="14100"/>
        <pc:sldMkLst>
          <pc:docMk/>
          <pc:sldMk cId="0" sldId="279"/>
        </pc:sldMkLst>
        <pc:spChg chg="mod">
          <ac:chgData name="ゲスト ユーザー" userId="" providerId="Windows Live" clId="Web-{A226E90B-63F8-4295-8428-EE463851F0E9}" dt="2021-03-18T04:55:14.715" v="3" actId="14100"/>
          <ac:spMkLst>
            <pc:docMk/>
            <pc:sldMk cId="0" sldId="279"/>
            <ac:spMk id="430" creationId="{00000000-0000-0000-0000-000000000000}"/>
          </ac:spMkLst>
        </pc:spChg>
        <pc:spChg chg="mod">
          <ac:chgData name="ゲスト ユーザー" userId="" providerId="Windows Live" clId="Web-{A226E90B-63F8-4295-8428-EE463851F0E9}" dt="2021-03-18T04:55:10.668" v="2" actId="14100"/>
          <ac:spMkLst>
            <pc:docMk/>
            <pc:sldMk cId="0" sldId="279"/>
            <ac:spMk id="432" creationId="{00000000-0000-0000-0000-000000000000}"/>
          </ac:spMkLst>
        </pc:spChg>
      </pc:sldChg>
      <pc:sldChg chg="modSp">
        <pc:chgData name="ゲスト ユーザー" userId="" providerId="Windows Live" clId="Web-{A226E90B-63F8-4295-8428-EE463851F0E9}" dt="2021-03-18T05:08:54.765" v="364" actId="1076"/>
        <pc:sldMkLst>
          <pc:docMk/>
          <pc:sldMk cId="0" sldId="315"/>
        </pc:sldMkLst>
        <pc:spChg chg="mod">
          <ac:chgData name="ゲスト ユーザー" userId="" providerId="Windows Live" clId="Web-{A226E90B-63F8-4295-8428-EE463851F0E9}" dt="2021-03-18T05:08:54.765" v="364" actId="1076"/>
          <ac:spMkLst>
            <pc:docMk/>
            <pc:sldMk cId="0" sldId="315"/>
            <ac:spMk id="989" creationId="{00000000-0000-0000-0000-000000000000}"/>
          </ac:spMkLst>
        </pc:spChg>
      </pc:sldChg>
      <pc:sldChg chg="delSp modSp">
        <pc:chgData name="ゲスト ユーザー" userId="" providerId="Windows Live" clId="Web-{A226E90B-63F8-4295-8428-EE463851F0E9}" dt="2021-03-18T05:14:28.866" v="485" actId="1076"/>
        <pc:sldMkLst>
          <pc:docMk/>
          <pc:sldMk cId="0" sldId="316"/>
        </pc:sldMkLst>
        <pc:spChg chg="mod">
          <ac:chgData name="ゲスト ユーザー" userId="" providerId="Windows Live" clId="Web-{A226E90B-63F8-4295-8428-EE463851F0E9}" dt="2021-03-18T05:09:40.157" v="370" actId="20577"/>
          <ac:spMkLst>
            <pc:docMk/>
            <pc:sldMk cId="0" sldId="316"/>
            <ac:spMk id="1010" creationId="{00000000-0000-0000-0000-000000000000}"/>
          </ac:spMkLst>
        </pc:spChg>
        <pc:spChg chg="mod">
          <ac:chgData name="ゲスト ユーザー" userId="" providerId="Windows Live" clId="Web-{A226E90B-63F8-4295-8428-EE463851F0E9}" dt="2021-03-18T05:14:28.866" v="485" actId="1076"/>
          <ac:spMkLst>
            <pc:docMk/>
            <pc:sldMk cId="0" sldId="316"/>
            <ac:spMk id="1014" creationId="{00000000-0000-0000-0000-000000000000}"/>
          </ac:spMkLst>
        </pc:spChg>
        <pc:picChg chg="del">
          <ac:chgData name="ゲスト ユーザー" userId="" providerId="Windows Live" clId="Web-{A226E90B-63F8-4295-8428-EE463851F0E9}" dt="2021-03-18T05:09:22.797" v="365"/>
          <ac:picMkLst>
            <pc:docMk/>
            <pc:sldMk cId="0" sldId="316"/>
            <ac:picMk id="1006" creationId="{00000000-0000-0000-0000-000000000000}"/>
          </ac:picMkLst>
        </pc:picChg>
        <pc:picChg chg="del">
          <ac:chgData name="ゲスト ユーザー" userId="" providerId="Windows Live" clId="Web-{A226E90B-63F8-4295-8428-EE463851F0E9}" dt="2021-03-18T05:09:51.797" v="373"/>
          <ac:picMkLst>
            <pc:docMk/>
            <pc:sldMk cId="0" sldId="316"/>
            <ac:picMk id="1007" creationId="{00000000-0000-0000-0000-000000000000}"/>
          </ac:picMkLst>
        </pc:picChg>
        <pc:picChg chg="del">
          <ac:chgData name="ゲスト ユーザー" userId="" providerId="Windows Live" clId="Web-{A226E90B-63F8-4295-8428-EE463851F0E9}" dt="2021-03-18T05:09:50.860" v="372"/>
          <ac:picMkLst>
            <pc:docMk/>
            <pc:sldMk cId="0" sldId="316"/>
            <ac:picMk id="1011" creationId="{00000000-0000-0000-0000-000000000000}"/>
          </ac:picMkLst>
        </pc:picChg>
      </pc:sldChg>
      <pc:sldChg chg="delSp modSp">
        <pc:chgData name="ゲスト ユーザー" userId="" providerId="Windows Live" clId="Web-{A226E90B-63F8-4295-8428-EE463851F0E9}" dt="2021-03-18T05:15:04.305" v="509" actId="20577"/>
        <pc:sldMkLst>
          <pc:docMk/>
          <pc:sldMk cId="0" sldId="317"/>
        </pc:sldMkLst>
        <pc:spChg chg="mod">
          <ac:chgData name="ゲスト ユーザー" userId="" providerId="Windows Live" clId="Web-{A226E90B-63F8-4295-8428-EE463851F0E9}" dt="2021-03-18T05:11:12.237" v="444" actId="1076"/>
          <ac:spMkLst>
            <pc:docMk/>
            <pc:sldMk cId="0" sldId="317"/>
            <ac:spMk id="1021" creationId="{00000000-0000-0000-0000-000000000000}"/>
          </ac:spMkLst>
        </pc:spChg>
        <pc:spChg chg="mod">
          <ac:chgData name="ゲスト ユーザー" userId="" providerId="Windows Live" clId="Web-{A226E90B-63F8-4295-8428-EE463851F0E9}" dt="2021-03-18T05:15:04.305" v="509" actId="20577"/>
          <ac:spMkLst>
            <pc:docMk/>
            <pc:sldMk cId="0" sldId="317"/>
            <ac:spMk id="1023" creationId="{00000000-0000-0000-0000-000000000000}"/>
          </ac:spMkLst>
        </pc:spChg>
        <pc:spChg chg="del">
          <ac:chgData name="ゲスト ユーザー" userId="" providerId="Windows Live" clId="Web-{A226E90B-63F8-4295-8428-EE463851F0E9}" dt="2021-03-18T05:09:59.016" v="374"/>
          <ac:spMkLst>
            <pc:docMk/>
            <pc:sldMk cId="0" sldId="317"/>
            <ac:spMk id="1025" creationId="{00000000-0000-0000-0000-000000000000}"/>
          </ac:spMkLst>
        </pc:spChg>
        <pc:spChg chg="del">
          <ac:chgData name="ゲスト ユーザー" userId="" providerId="Windows Live" clId="Web-{A226E90B-63F8-4295-8428-EE463851F0E9}" dt="2021-03-18T05:10:20.517" v="394"/>
          <ac:spMkLst>
            <pc:docMk/>
            <pc:sldMk cId="0" sldId="317"/>
            <ac:spMk id="1027" creationId="{00000000-0000-0000-0000-000000000000}"/>
          </ac:spMkLst>
        </pc:spChg>
        <pc:spChg chg="del">
          <ac:chgData name="ゲスト ユーザー" userId="" providerId="Windows Live" clId="Web-{A226E90B-63F8-4295-8428-EE463851F0E9}" dt="2021-03-18T05:10:19.689" v="393"/>
          <ac:spMkLst>
            <pc:docMk/>
            <pc:sldMk cId="0" sldId="317"/>
            <ac:spMk id="1028" creationId="{00000000-0000-0000-0000-000000000000}"/>
          </ac:spMkLst>
        </pc:spChg>
        <pc:spChg chg="del">
          <ac:chgData name="ゲスト ユーザー" userId="" providerId="Windows Live" clId="Web-{A226E90B-63F8-4295-8428-EE463851F0E9}" dt="2021-03-18T05:10:21.204" v="395"/>
          <ac:spMkLst>
            <pc:docMk/>
            <pc:sldMk cId="0" sldId="317"/>
            <ac:spMk id="1029" creationId="{00000000-0000-0000-0000-000000000000}"/>
          </ac:spMkLst>
        </pc:spChg>
        <pc:spChg chg="del">
          <ac:chgData name="ゲスト ユーザー" userId="" providerId="Windows Live" clId="Web-{A226E90B-63F8-4295-8428-EE463851F0E9}" dt="2021-03-18T05:10:21.986" v="396"/>
          <ac:spMkLst>
            <pc:docMk/>
            <pc:sldMk cId="0" sldId="317"/>
            <ac:spMk id="1030" creationId="{00000000-0000-0000-0000-000000000000}"/>
          </ac:spMkLst>
        </pc:spChg>
        <pc:spChg chg="del">
          <ac:chgData name="ゲスト ユーザー" userId="" providerId="Windows Live" clId="Web-{A226E90B-63F8-4295-8428-EE463851F0E9}" dt="2021-03-18T05:10:00.563" v="375"/>
          <ac:spMkLst>
            <pc:docMk/>
            <pc:sldMk cId="0" sldId="317"/>
            <ac:spMk id="1031" creationId="{00000000-0000-0000-0000-000000000000}"/>
          </ac:spMkLst>
        </pc:spChg>
        <pc:spChg chg="del">
          <ac:chgData name="ゲスト ユーザー" userId="" providerId="Windows Live" clId="Web-{A226E90B-63F8-4295-8428-EE463851F0E9}" dt="2021-03-18T05:10:02.657" v="376"/>
          <ac:spMkLst>
            <pc:docMk/>
            <pc:sldMk cId="0" sldId="317"/>
            <ac:spMk id="1032" creationId="{00000000-0000-0000-0000-000000000000}"/>
          </ac:spMkLst>
        </pc:spChg>
        <pc:spChg chg="del mod">
          <ac:chgData name="ゲスト ユーザー" userId="" providerId="Windows Live" clId="Web-{A226E90B-63F8-4295-8428-EE463851F0E9}" dt="2021-03-18T05:10:05.938" v="379"/>
          <ac:spMkLst>
            <pc:docMk/>
            <pc:sldMk cId="0" sldId="317"/>
            <ac:spMk id="1033" creationId="{00000000-0000-0000-0000-000000000000}"/>
          </ac:spMkLst>
        </pc:spChg>
        <pc:spChg chg="del">
          <ac:chgData name="ゲスト ユーザー" userId="" providerId="Windows Live" clId="Web-{A226E90B-63F8-4295-8428-EE463851F0E9}" dt="2021-03-18T05:10:52.346" v="438"/>
          <ac:spMkLst>
            <pc:docMk/>
            <pc:sldMk cId="0" sldId="317"/>
            <ac:spMk id="1034" creationId="{00000000-0000-0000-0000-000000000000}"/>
          </ac:spMkLst>
        </pc:spChg>
        <pc:spChg chg="del">
          <ac:chgData name="ゲスト ユーザー" userId="" providerId="Windows Live" clId="Web-{A226E90B-63F8-4295-8428-EE463851F0E9}" dt="2021-03-18T05:10:04.032" v="378"/>
          <ac:spMkLst>
            <pc:docMk/>
            <pc:sldMk cId="0" sldId="317"/>
            <ac:spMk id="1035" creationId="{00000000-0000-0000-0000-000000000000}"/>
          </ac:spMkLst>
        </pc:spChg>
        <pc:spChg chg="del">
          <ac:chgData name="ゲスト ユーザー" userId="" providerId="Windows Live" clId="Web-{A226E90B-63F8-4295-8428-EE463851F0E9}" dt="2021-03-18T05:10:53.314" v="439"/>
          <ac:spMkLst>
            <pc:docMk/>
            <pc:sldMk cId="0" sldId="317"/>
            <ac:spMk id="1036" creationId="{00000000-0000-0000-0000-000000000000}"/>
          </ac:spMkLst>
        </pc:spChg>
        <pc:picChg chg="del">
          <ac:chgData name="ゲスト ユーザー" userId="" providerId="Windows Live" clId="Web-{A226E90B-63F8-4295-8428-EE463851F0E9}" dt="2021-03-18T05:11:20.003" v="446"/>
          <ac:picMkLst>
            <pc:docMk/>
            <pc:sldMk cId="0" sldId="317"/>
            <ac:picMk id="1024" creationId="{00000000-0000-0000-0000-000000000000}"/>
          </ac:picMkLst>
        </pc:picChg>
      </pc:sldChg>
      <pc:sldChg chg="addSp delSp modSp">
        <pc:chgData name="ゲスト ユーザー" userId="" providerId="Windows Live" clId="Web-{A226E90B-63F8-4295-8428-EE463851F0E9}" dt="2021-03-18T05:14:17.022" v="484" actId="1076"/>
        <pc:sldMkLst>
          <pc:docMk/>
          <pc:sldMk cId="0" sldId="318"/>
        </pc:sldMkLst>
        <pc:spChg chg="add mod">
          <ac:chgData name="ゲスト ユーザー" userId="" providerId="Windows Live" clId="Web-{A226E90B-63F8-4295-8428-EE463851F0E9}" dt="2021-03-18T05:14:17.022" v="484" actId="1076"/>
          <ac:spMkLst>
            <pc:docMk/>
            <pc:sldMk cId="0" sldId="318"/>
            <ac:spMk id="13" creationId="{8616D2A9-70E3-4B41-B3F0-8FAC7800BE9E}"/>
          </ac:spMkLst>
        </pc:spChg>
        <pc:spChg chg="mod">
          <ac:chgData name="ゲスト ユーザー" userId="" providerId="Windows Live" clId="Web-{A226E90B-63F8-4295-8428-EE463851F0E9}" dt="2021-03-18T05:13:27.615" v="475" actId="20577"/>
          <ac:spMkLst>
            <pc:docMk/>
            <pc:sldMk cId="0" sldId="318"/>
            <ac:spMk id="1042" creationId="{00000000-0000-0000-0000-000000000000}"/>
          </ac:spMkLst>
        </pc:spChg>
        <pc:spChg chg="mod">
          <ac:chgData name="ゲスト ユーザー" userId="" providerId="Windows Live" clId="Web-{A226E90B-63F8-4295-8428-EE463851F0E9}" dt="2021-03-18T05:14:02.647" v="480" actId="1076"/>
          <ac:spMkLst>
            <pc:docMk/>
            <pc:sldMk cId="0" sldId="318"/>
            <ac:spMk id="1047" creationId="{00000000-0000-0000-0000-000000000000}"/>
          </ac:spMkLst>
        </pc:spChg>
        <pc:spChg chg="del">
          <ac:chgData name="ゲスト ユーザー" userId="" providerId="Windows Live" clId="Web-{A226E90B-63F8-4295-8428-EE463851F0E9}" dt="2021-03-18T05:11:56.753" v="456"/>
          <ac:spMkLst>
            <pc:docMk/>
            <pc:sldMk cId="0" sldId="318"/>
            <ac:spMk id="1048" creationId="{00000000-0000-0000-0000-000000000000}"/>
          </ac:spMkLst>
        </pc:spChg>
        <pc:spChg chg="del">
          <ac:chgData name="ゲスト ユーザー" userId="" providerId="Windows Live" clId="Web-{A226E90B-63F8-4295-8428-EE463851F0E9}" dt="2021-03-18T05:13:22.240" v="474"/>
          <ac:spMkLst>
            <pc:docMk/>
            <pc:sldMk cId="0" sldId="318"/>
            <ac:spMk id="1049" creationId="{00000000-0000-0000-0000-000000000000}"/>
          </ac:spMkLst>
        </pc:spChg>
        <pc:spChg chg="del">
          <ac:chgData name="ゲスト ユーザー" userId="" providerId="Windows Live" clId="Web-{A226E90B-63F8-4295-8428-EE463851F0E9}" dt="2021-03-18T05:13:28.865" v="476"/>
          <ac:spMkLst>
            <pc:docMk/>
            <pc:sldMk cId="0" sldId="318"/>
            <ac:spMk id="1050" creationId="{00000000-0000-0000-0000-000000000000}"/>
          </ac:spMkLst>
        </pc:spChg>
        <pc:spChg chg="del">
          <ac:chgData name="ゲスト ユーザー" userId="" providerId="Windows Live" clId="Web-{A226E90B-63F8-4295-8428-EE463851F0E9}" dt="2021-03-18T05:11:47.519" v="454"/>
          <ac:spMkLst>
            <pc:docMk/>
            <pc:sldMk cId="0" sldId="318"/>
            <ac:spMk id="1051" creationId="{00000000-0000-0000-0000-000000000000}"/>
          </ac:spMkLst>
        </pc:spChg>
      </pc:sldChg>
      <pc:sldChg chg="modSp">
        <pc:chgData name="ゲスト ユーザー" userId="" providerId="Windows Live" clId="Web-{A226E90B-63F8-4295-8428-EE463851F0E9}" dt="2021-03-18T04:55:43.465" v="4" actId="20577"/>
        <pc:sldMkLst>
          <pc:docMk/>
          <pc:sldMk cId="562492338" sldId="322"/>
        </pc:sldMkLst>
        <pc:spChg chg="mod">
          <ac:chgData name="ゲスト ユーザー" userId="" providerId="Windows Live" clId="Web-{A226E90B-63F8-4295-8428-EE463851F0E9}" dt="2021-03-18T04:55:43.465" v="4" actId="20577"/>
          <ac:spMkLst>
            <pc:docMk/>
            <pc:sldMk cId="562492338" sldId="322"/>
            <ac:spMk id="3" creationId="{41B6E82B-6D9B-4BBB-B277-69B8CA0B91C3}"/>
          </ac:spMkLst>
        </pc:spChg>
      </pc:sldChg>
      <pc:sldChg chg="modSp">
        <pc:chgData name="ゲスト ユーザー" userId="" providerId="Windows Live" clId="Web-{A226E90B-63F8-4295-8428-EE463851F0E9}" dt="2021-03-18T05:00:28.456" v="114" actId="20577"/>
        <pc:sldMkLst>
          <pc:docMk/>
          <pc:sldMk cId="2539985523" sldId="329"/>
        </pc:sldMkLst>
        <pc:spChg chg="mod">
          <ac:chgData name="ゲスト ユーザー" userId="" providerId="Windows Live" clId="Web-{A226E90B-63F8-4295-8428-EE463851F0E9}" dt="2021-03-18T05:00:28.456" v="114" actId="20577"/>
          <ac:spMkLst>
            <pc:docMk/>
            <pc:sldMk cId="2539985523" sldId="329"/>
            <ac:spMk id="6" creationId="{A37D0B3E-E398-46E3-862F-CB12BB9ACA59}"/>
          </ac:spMkLst>
        </pc:spChg>
      </pc:sldChg>
      <pc:sldChg chg="addSp delSp modSp">
        <pc:chgData name="ゲスト ユーザー" userId="" providerId="Windows Live" clId="Web-{A226E90B-63F8-4295-8428-EE463851F0E9}" dt="2021-03-18T05:17:43.840" v="566" actId="20577"/>
        <pc:sldMkLst>
          <pc:docMk/>
          <pc:sldMk cId="1769068483" sldId="334"/>
        </pc:sldMkLst>
        <pc:spChg chg="mod topLvl">
          <ac:chgData name="ゲスト ユーザー" userId="" providerId="Windows Live" clId="Web-{A226E90B-63F8-4295-8428-EE463851F0E9}" dt="2021-03-18T05:17:43.840" v="566" actId="20577"/>
          <ac:spMkLst>
            <pc:docMk/>
            <pc:sldMk cId="1769068483" sldId="334"/>
            <ac:spMk id="15" creationId="{D6505006-B74D-41DB-B680-AF00B5DFC417}"/>
          </ac:spMkLst>
        </pc:spChg>
        <pc:spChg chg="mod topLvl">
          <ac:chgData name="ゲスト ユーザー" userId="" providerId="Windows Live" clId="Web-{A226E90B-63F8-4295-8428-EE463851F0E9}" dt="2021-03-18T05:17:40.496" v="565" actId="20577"/>
          <ac:spMkLst>
            <pc:docMk/>
            <pc:sldMk cId="1769068483" sldId="334"/>
            <ac:spMk id="16" creationId="{32A9F19A-F72F-4AA5-953F-B63A5077B24E}"/>
          </ac:spMkLst>
        </pc:spChg>
        <pc:grpChg chg="add del">
          <ac:chgData name="ゲスト ユーザー" userId="" providerId="Windows Live" clId="Web-{A226E90B-63F8-4295-8428-EE463851F0E9}" dt="2021-03-18T05:17:31.605" v="563"/>
          <ac:grpSpMkLst>
            <pc:docMk/>
            <pc:sldMk cId="1769068483" sldId="334"/>
            <ac:grpSpMk id="17" creationId="{F3CE24AA-2903-4DAB-8BFA-D3F57D4F55EF}"/>
          </ac:grpSpMkLst>
        </pc:grpChg>
        <pc:picChg chg="mod topLvl">
          <ac:chgData name="ゲスト ユーザー" userId="" providerId="Windows Live" clId="Web-{A226E90B-63F8-4295-8428-EE463851F0E9}" dt="2021-03-18T05:17:27.761" v="562" actId="14100"/>
          <ac:picMkLst>
            <pc:docMk/>
            <pc:sldMk cId="1769068483" sldId="334"/>
            <ac:picMk id="14" creationId="{FAB9F7F9-A1D5-4B65-9564-FE5F5F465BD1}"/>
          </ac:picMkLst>
        </pc:picChg>
      </pc:sldChg>
      <pc:sldChg chg="modSp">
        <pc:chgData name="ゲスト ユーザー" userId="" providerId="Windows Live" clId="Web-{A226E90B-63F8-4295-8428-EE463851F0E9}" dt="2021-03-18T04:58:19.719" v="42" actId="20577"/>
        <pc:sldMkLst>
          <pc:docMk/>
          <pc:sldMk cId="3150105958" sldId="336"/>
        </pc:sldMkLst>
        <pc:spChg chg="mod">
          <ac:chgData name="ゲスト ユーザー" userId="" providerId="Windows Live" clId="Web-{A226E90B-63F8-4295-8428-EE463851F0E9}" dt="2021-03-18T04:57:37.968" v="26" actId="14100"/>
          <ac:spMkLst>
            <pc:docMk/>
            <pc:sldMk cId="3150105958" sldId="336"/>
            <ac:spMk id="3" creationId="{41B6E82B-6D9B-4BBB-B277-69B8CA0B91C3}"/>
          </ac:spMkLst>
        </pc:spChg>
        <pc:spChg chg="mod">
          <ac:chgData name="ゲスト ユーザー" userId="" providerId="Windows Live" clId="Web-{A226E90B-63F8-4295-8428-EE463851F0E9}" dt="2021-03-18T04:58:19.719" v="42" actId="20577"/>
          <ac:spMkLst>
            <pc:docMk/>
            <pc:sldMk cId="3150105958" sldId="336"/>
            <ac:spMk id="4" creationId="{F76CB4E3-2CAA-4681-AF78-9D9173C6BB5A}"/>
          </ac:spMkLst>
        </pc:spChg>
        <pc:spChg chg="mod">
          <ac:chgData name="ゲスト ユーザー" userId="" providerId="Windows Live" clId="Web-{A226E90B-63F8-4295-8428-EE463851F0E9}" dt="2021-03-18T04:57:40.359" v="27" actId="14100"/>
          <ac:spMkLst>
            <pc:docMk/>
            <pc:sldMk cId="3150105958" sldId="336"/>
            <ac:spMk id="6" creationId="{A37D0B3E-E398-46E3-862F-CB12BB9ACA59}"/>
          </ac:spMkLst>
        </pc:spChg>
      </pc:sldChg>
      <pc:sldChg chg="addSp delSp modSp add replId">
        <pc:chgData name="ゲスト ユーザー" userId="" providerId="Windows Live" clId="Web-{A226E90B-63F8-4295-8428-EE463851F0E9}" dt="2021-03-18T05:17:49.387" v="567" actId="14100"/>
        <pc:sldMkLst>
          <pc:docMk/>
          <pc:sldMk cId="960304463" sldId="337"/>
        </pc:sldMkLst>
        <pc:spChg chg="mod">
          <ac:chgData name="ゲスト ユーザー" userId="" providerId="Windows Live" clId="Web-{A226E90B-63F8-4295-8428-EE463851F0E9}" dt="2021-03-18T05:01:49.927" v="143" actId="20577"/>
          <ac:spMkLst>
            <pc:docMk/>
            <pc:sldMk cId="960304463" sldId="337"/>
            <ac:spMk id="3" creationId="{41B6E82B-6D9B-4BBB-B277-69B8CA0B91C3}"/>
          </ac:spMkLst>
        </pc:spChg>
        <pc:spChg chg="mod">
          <ac:chgData name="ゲスト ユーザー" userId="" providerId="Windows Live" clId="Web-{A226E90B-63F8-4295-8428-EE463851F0E9}" dt="2021-03-18T05:15:52.431" v="544" actId="20577"/>
          <ac:spMkLst>
            <pc:docMk/>
            <pc:sldMk cId="960304463" sldId="337"/>
            <ac:spMk id="6" creationId="{A37D0B3E-E398-46E3-862F-CB12BB9ACA59}"/>
          </ac:spMkLst>
        </pc:spChg>
        <pc:spChg chg="mod">
          <ac:chgData name="ゲスト ユーザー" userId="" providerId="Windows Live" clId="Web-{A226E90B-63F8-4295-8428-EE463851F0E9}" dt="2021-03-18T05:01:17.457" v="124" actId="20577"/>
          <ac:spMkLst>
            <pc:docMk/>
            <pc:sldMk cId="960304463" sldId="337"/>
            <ac:spMk id="350" creationId="{00000000-0000-0000-0000-000000000000}"/>
          </ac:spMkLst>
        </pc:spChg>
        <pc:picChg chg="add mod">
          <ac:chgData name="ゲスト ユーザー" userId="" providerId="Windows Live" clId="Web-{A226E90B-63F8-4295-8428-EE463851F0E9}" dt="2021-03-18T05:17:49.387" v="567" actId="14100"/>
          <ac:picMkLst>
            <pc:docMk/>
            <pc:sldMk cId="960304463" sldId="337"/>
            <ac:picMk id="4" creationId="{7EE1246B-0E52-42A4-B7E0-2BE862B52D5F}"/>
          </ac:picMkLst>
        </pc:picChg>
        <pc:picChg chg="del">
          <ac:chgData name="ゲスト ユーザー" userId="" providerId="Windows Live" clId="Web-{A226E90B-63F8-4295-8428-EE463851F0E9}" dt="2021-03-18T05:01:36.505" v="140"/>
          <ac:picMkLst>
            <pc:docMk/>
            <pc:sldMk cId="960304463" sldId="337"/>
            <ac:picMk id="8" creationId="{E61C36CD-F22C-4A77-8716-62F3F5799209}"/>
          </ac:picMkLst>
        </pc:picChg>
        <pc:picChg chg="del">
          <ac:chgData name="ゲスト ユーザー" userId="" providerId="Windows Live" clId="Web-{A226E90B-63F8-4295-8428-EE463851F0E9}" dt="2021-03-18T05:01:37.489" v="141"/>
          <ac:picMkLst>
            <pc:docMk/>
            <pc:sldMk cId="960304463" sldId="337"/>
            <ac:picMk id="11" creationId="{C20B18BA-E426-4785-ABBB-0C5F730A8EE4}"/>
          </ac:picMkLst>
        </pc:picChg>
      </pc:sldChg>
    </pc:docChg>
  </pc:docChgLst>
  <pc:docChgLst>
    <pc:chgData name="ゲスト ユーザー" providerId="Windows Live" clId="Web-{0626D020-6624-4C5F-A31B-994B9731DF14}"/>
    <pc:docChg chg="modSld sldOrd">
      <pc:chgData name="ゲスト ユーザー" userId="" providerId="Windows Live" clId="Web-{0626D020-6624-4C5F-A31B-994B9731DF14}" dt="2021-03-16T00:10:16.061" v="465" actId="20577"/>
      <pc:docMkLst>
        <pc:docMk/>
      </pc:docMkLst>
      <pc:sldChg chg="modSp">
        <pc:chgData name="ゲスト ユーザー" userId="" providerId="Windows Live" clId="Web-{0626D020-6624-4C5F-A31B-994B9731DF14}" dt="2021-03-15T23:12:59.476" v="21" actId="20577"/>
        <pc:sldMkLst>
          <pc:docMk/>
          <pc:sldMk cId="0" sldId="264"/>
        </pc:sldMkLst>
        <pc:spChg chg="mod">
          <ac:chgData name="ゲスト ユーザー" userId="" providerId="Windows Live" clId="Web-{0626D020-6624-4C5F-A31B-994B9731DF14}" dt="2021-03-15T23:12:59.476" v="21" actId="20577"/>
          <ac:spMkLst>
            <pc:docMk/>
            <pc:sldMk cId="0" sldId="264"/>
            <ac:spMk id="216" creationId="{00000000-0000-0000-0000-000000000000}"/>
          </ac:spMkLst>
        </pc:spChg>
      </pc:sldChg>
      <pc:sldChg chg="modSp">
        <pc:chgData name="ゲスト ユーザー" userId="" providerId="Windows Live" clId="Web-{0626D020-6624-4C5F-A31B-994B9731DF14}" dt="2021-03-15T23:12:26.710" v="11" actId="20577"/>
        <pc:sldMkLst>
          <pc:docMk/>
          <pc:sldMk cId="0" sldId="265"/>
        </pc:sldMkLst>
        <pc:spChg chg="mod">
          <ac:chgData name="ゲスト ユーザー" userId="" providerId="Windows Live" clId="Web-{0626D020-6624-4C5F-A31B-994B9731DF14}" dt="2021-03-15T23:12:26.710" v="11" actId="20577"/>
          <ac:spMkLst>
            <pc:docMk/>
            <pc:sldMk cId="0" sldId="265"/>
            <ac:spMk id="3" creationId="{3CB21E07-D58C-456C-86C7-C3C437854117}"/>
          </ac:spMkLst>
        </pc:spChg>
        <pc:spChg chg="mod">
          <ac:chgData name="ゲスト ユーザー" userId="" providerId="Windows Live" clId="Web-{0626D020-6624-4C5F-A31B-994B9731DF14}" dt="2021-03-15T23:12:11.928" v="8" actId="20577"/>
          <ac:spMkLst>
            <pc:docMk/>
            <pc:sldMk cId="0" sldId="265"/>
            <ac:spMk id="235" creationId="{00000000-0000-0000-0000-000000000000}"/>
          </ac:spMkLst>
        </pc:spChg>
      </pc:sldChg>
      <pc:sldChg chg="addSp delSp modSp">
        <pc:chgData name="ゲスト ユーザー" userId="" providerId="Windows Live" clId="Web-{0626D020-6624-4C5F-A31B-994B9731DF14}" dt="2021-03-15T23:14:23.681" v="87" actId="20577"/>
        <pc:sldMkLst>
          <pc:docMk/>
          <pc:sldMk cId="0" sldId="266"/>
        </pc:sldMkLst>
        <pc:spChg chg="add mod">
          <ac:chgData name="ゲスト ユーザー" userId="" providerId="Windows Live" clId="Web-{0626D020-6624-4C5F-A31B-994B9731DF14}" dt="2021-03-15T23:14:23.681" v="87" actId="20577"/>
          <ac:spMkLst>
            <pc:docMk/>
            <pc:sldMk cId="0" sldId="266"/>
            <ac:spMk id="2" creationId="{B0ED5645-CD98-4538-83F6-DE7E446E73FC}"/>
          </ac:spMkLst>
        </pc:spChg>
        <pc:spChg chg="del mod">
          <ac:chgData name="ゲスト ユーザー" userId="" providerId="Windows Live" clId="Web-{0626D020-6624-4C5F-A31B-994B9731DF14}" dt="2021-03-15T23:11:40.677" v="1"/>
          <ac:spMkLst>
            <pc:docMk/>
            <pc:sldMk cId="0" sldId="266"/>
            <ac:spMk id="252" creationId="{00000000-0000-0000-0000-000000000000}"/>
          </ac:spMkLst>
        </pc:spChg>
      </pc:sldChg>
      <pc:sldChg chg="modSp">
        <pc:chgData name="ゲスト ユーザー" userId="" providerId="Windows Live" clId="Web-{0626D020-6624-4C5F-A31B-994B9731DF14}" dt="2021-03-15T23:15:23.792" v="94" actId="20577"/>
        <pc:sldMkLst>
          <pc:docMk/>
          <pc:sldMk cId="0" sldId="268"/>
        </pc:sldMkLst>
        <pc:spChg chg="mod">
          <ac:chgData name="ゲスト ユーザー" userId="" providerId="Windows Live" clId="Web-{0626D020-6624-4C5F-A31B-994B9731DF14}" dt="2021-03-15T23:15:15.401" v="92" actId="20577"/>
          <ac:spMkLst>
            <pc:docMk/>
            <pc:sldMk cId="0" sldId="268"/>
            <ac:spMk id="278" creationId="{00000000-0000-0000-0000-000000000000}"/>
          </ac:spMkLst>
        </pc:spChg>
        <pc:spChg chg="mod">
          <ac:chgData name="ゲスト ユーザー" userId="" providerId="Windows Live" clId="Web-{0626D020-6624-4C5F-A31B-994B9731DF14}" dt="2021-03-15T23:15:23.792" v="94" actId="20577"/>
          <ac:spMkLst>
            <pc:docMk/>
            <pc:sldMk cId="0" sldId="268"/>
            <ac:spMk id="280" creationId="{00000000-0000-0000-0000-000000000000}"/>
          </ac:spMkLst>
        </pc:spChg>
      </pc:sldChg>
      <pc:sldChg chg="addSp delSp modSp">
        <pc:chgData name="ゲスト ユーザー" userId="" providerId="Windows Live" clId="Web-{0626D020-6624-4C5F-A31B-994B9731DF14}" dt="2021-03-15T23:17:09.936" v="141" actId="20577"/>
        <pc:sldMkLst>
          <pc:docMk/>
          <pc:sldMk cId="0" sldId="270"/>
        </pc:sldMkLst>
        <pc:spChg chg="add mod">
          <ac:chgData name="ゲスト ユーザー" userId="" providerId="Windows Live" clId="Web-{0626D020-6624-4C5F-A31B-994B9731DF14}" dt="2021-03-15T23:16:37.935" v="124" actId="20577"/>
          <ac:spMkLst>
            <pc:docMk/>
            <pc:sldMk cId="0" sldId="270"/>
            <ac:spMk id="3" creationId="{6C7613EE-3558-4546-AF60-226B939DEE7F}"/>
          </ac:spMkLst>
        </pc:spChg>
        <pc:spChg chg="del">
          <ac:chgData name="ゲスト ユーザー" userId="" providerId="Windows Live" clId="Web-{0626D020-6624-4C5F-A31B-994B9731DF14}" dt="2021-03-15T23:16:10.888" v="96"/>
          <ac:spMkLst>
            <pc:docMk/>
            <pc:sldMk cId="0" sldId="270"/>
            <ac:spMk id="309" creationId="{00000000-0000-0000-0000-000000000000}"/>
          </ac:spMkLst>
        </pc:spChg>
        <pc:spChg chg="mod">
          <ac:chgData name="ゲスト ユーザー" userId="" providerId="Windows Live" clId="Web-{0626D020-6624-4C5F-A31B-994B9731DF14}" dt="2021-03-15T23:17:09.936" v="141" actId="20577"/>
          <ac:spMkLst>
            <pc:docMk/>
            <pc:sldMk cId="0" sldId="270"/>
            <ac:spMk id="311" creationId="{00000000-0000-0000-0000-000000000000}"/>
          </ac:spMkLst>
        </pc:spChg>
      </pc:sldChg>
      <pc:sldChg chg="modSp">
        <pc:chgData name="ゲスト ユーザー" userId="" providerId="Windows Live" clId="Web-{0626D020-6624-4C5F-A31B-994B9731DF14}" dt="2021-03-16T00:10:04.217" v="463" actId="20577"/>
        <pc:sldMkLst>
          <pc:docMk/>
          <pc:sldMk cId="0" sldId="271"/>
        </pc:sldMkLst>
        <pc:spChg chg="mod">
          <ac:chgData name="ゲスト ユーザー" userId="" providerId="Windows Live" clId="Web-{0626D020-6624-4C5F-A31B-994B9731DF14}" dt="2021-03-16T00:10:04.217" v="463" actId="20577"/>
          <ac:spMkLst>
            <pc:docMk/>
            <pc:sldMk cId="0" sldId="271"/>
            <ac:spMk id="325" creationId="{00000000-0000-0000-0000-000000000000}"/>
          </ac:spMkLst>
        </pc:spChg>
      </pc:sldChg>
      <pc:sldChg chg="addSp delSp modSp">
        <pc:chgData name="ゲスト ユーザー" userId="" providerId="Windows Live" clId="Web-{0626D020-6624-4C5F-A31B-994B9731DF14}" dt="2021-03-16T00:09:44.389" v="459" actId="1076"/>
        <pc:sldMkLst>
          <pc:docMk/>
          <pc:sldMk cId="0" sldId="272"/>
        </pc:sldMkLst>
        <pc:spChg chg="mod">
          <ac:chgData name="ゲスト ユーザー" userId="" providerId="Windows Live" clId="Web-{0626D020-6624-4C5F-A31B-994B9731DF14}" dt="2021-03-15T23:22:05.088" v="287" actId="20577"/>
          <ac:spMkLst>
            <pc:docMk/>
            <pc:sldMk cId="0" sldId="272"/>
            <ac:spMk id="3" creationId="{163415A1-F6BA-4993-A9B8-6C1CE5C104F0}"/>
          </ac:spMkLst>
        </pc:spChg>
        <pc:spChg chg="mod">
          <ac:chgData name="ゲスト ユーザー" userId="" providerId="Windows Live" clId="Web-{0626D020-6624-4C5F-A31B-994B9731DF14}" dt="2021-03-15T23:21:56.650" v="282" actId="20577"/>
          <ac:spMkLst>
            <pc:docMk/>
            <pc:sldMk cId="0" sldId="272"/>
            <ac:spMk id="339" creationId="{00000000-0000-0000-0000-000000000000}"/>
          </ac:spMkLst>
        </pc:spChg>
        <pc:picChg chg="add del mod">
          <ac:chgData name="ゲスト ユーザー" userId="" providerId="Windows Live" clId="Web-{0626D020-6624-4C5F-A31B-994B9731DF14}" dt="2021-03-15T23:23:22.090" v="312"/>
          <ac:picMkLst>
            <pc:docMk/>
            <pc:sldMk cId="0" sldId="272"/>
            <ac:picMk id="2" creationId="{349190CC-162F-4C5C-AF22-F0109DE593DC}"/>
          </ac:picMkLst>
        </pc:picChg>
        <pc:picChg chg="add mod">
          <ac:chgData name="ゲスト ユーザー" userId="" providerId="Windows Live" clId="Web-{0626D020-6624-4C5F-A31B-994B9731DF14}" dt="2021-03-16T00:09:44.389" v="459" actId="1076"/>
          <ac:picMkLst>
            <pc:docMk/>
            <pc:sldMk cId="0" sldId="272"/>
            <ac:picMk id="2" creationId="{60D03A8A-77E6-4750-A4BC-D722D86BEFEB}"/>
          </ac:picMkLst>
        </pc:picChg>
      </pc:sldChg>
      <pc:sldChg chg="modSp">
        <pc:chgData name="ゲスト ユーザー" userId="" providerId="Windows Live" clId="Web-{0626D020-6624-4C5F-A31B-994B9731DF14}" dt="2021-03-15T23:26:23.141" v="381" actId="20577"/>
        <pc:sldMkLst>
          <pc:docMk/>
          <pc:sldMk cId="0" sldId="273"/>
        </pc:sldMkLst>
        <pc:spChg chg="mod">
          <ac:chgData name="ゲスト ユーザー" userId="" providerId="Windows Live" clId="Web-{0626D020-6624-4C5F-A31B-994B9731DF14}" dt="2021-03-15T23:26:23.141" v="381" actId="20577"/>
          <ac:spMkLst>
            <pc:docMk/>
            <pc:sldMk cId="0" sldId="273"/>
            <ac:spMk id="3" creationId="{41B6E82B-6D9B-4BBB-B277-69B8CA0B91C3}"/>
          </ac:spMkLst>
        </pc:spChg>
        <pc:spChg chg="mod">
          <ac:chgData name="ゲスト ユーザー" userId="" providerId="Windows Live" clId="Web-{0626D020-6624-4C5F-A31B-994B9731DF14}" dt="2021-03-15T23:25:49.624" v="375" actId="20577"/>
          <ac:spMkLst>
            <pc:docMk/>
            <pc:sldMk cId="0" sldId="273"/>
            <ac:spMk id="352" creationId="{00000000-0000-0000-0000-000000000000}"/>
          </ac:spMkLst>
        </pc:spChg>
      </pc:sldChg>
      <pc:sldChg chg="addSp delSp modSp ord">
        <pc:chgData name="ゲスト ユーザー" userId="" providerId="Windows Live" clId="Web-{0626D020-6624-4C5F-A31B-994B9731DF14}" dt="2021-03-16T00:10:16.061" v="465" actId="20577"/>
        <pc:sldMkLst>
          <pc:docMk/>
          <pc:sldMk cId="0" sldId="274"/>
        </pc:sldMkLst>
        <pc:spChg chg="mod">
          <ac:chgData name="ゲスト ユーザー" userId="" providerId="Windows Live" clId="Web-{0626D020-6624-4C5F-A31B-994B9731DF14}" dt="2021-03-16T00:10:16.061" v="465" actId="20577"/>
          <ac:spMkLst>
            <pc:docMk/>
            <pc:sldMk cId="0" sldId="274"/>
            <ac:spMk id="364" creationId="{00000000-0000-0000-0000-000000000000}"/>
          </ac:spMkLst>
        </pc:spChg>
        <pc:picChg chg="add del mod">
          <ac:chgData name="ゲスト ユーザー" userId="" providerId="Windows Live" clId="Web-{0626D020-6624-4C5F-A31B-994B9731DF14}" dt="2021-03-16T00:07:48.809" v="446"/>
          <ac:picMkLst>
            <pc:docMk/>
            <pc:sldMk cId="0" sldId="274"/>
            <ac:picMk id="2" creationId="{17244AD9-8E76-457D-BFAA-547A03745132}"/>
          </ac:picMkLst>
        </pc:picChg>
        <pc:picChg chg="add del mod">
          <ac:chgData name="ゲスト ユーザー" userId="" providerId="Windows Live" clId="Web-{0626D020-6624-4C5F-A31B-994B9731DF14}" dt="2021-03-16T00:06:32.401" v="445"/>
          <ac:picMkLst>
            <pc:docMk/>
            <pc:sldMk cId="0" sldId="274"/>
            <ac:picMk id="3" creationId="{4CF560BC-6942-48FE-BB3D-5357E51D8B8E}"/>
          </ac:picMkLst>
        </pc:picChg>
        <pc:picChg chg="add del mod">
          <ac:chgData name="ゲスト ユーザー" userId="" providerId="Windows Live" clId="Web-{0626D020-6624-4C5F-A31B-994B9731DF14}" dt="2021-03-16T00:07:51.762" v="448"/>
          <ac:picMkLst>
            <pc:docMk/>
            <pc:sldMk cId="0" sldId="274"/>
            <ac:picMk id="4" creationId="{9E9B452C-8441-4032-BD2B-163742F5F98F}"/>
          </ac:picMkLst>
        </pc:picChg>
        <pc:picChg chg="add del mod">
          <ac:chgData name="ゲスト ユーザー" userId="" providerId="Windows Live" clId="Web-{0626D020-6624-4C5F-A31B-994B9731DF14}" dt="2021-03-16T00:09:09.966" v="455"/>
          <ac:picMkLst>
            <pc:docMk/>
            <pc:sldMk cId="0" sldId="274"/>
            <ac:picMk id="5" creationId="{34A42C2C-E991-4030-878C-8E9A5468D550}"/>
          </ac:picMkLst>
        </pc:picChg>
        <pc:picChg chg="add mod">
          <ac:chgData name="ゲスト ユーザー" userId="" providerId="Windows Live" clId="Web-{0626D020-6624-4C5F-A31B-994B9731DF14}" dt="2021-03-16T00:08:30.919" v="452" actId="1076"/>
          <ac:picMkLst>
            <pc:docMk/>
            <pc:sldMk cId="0" sldId="274"/>
            <ac:picMk id="6" creationId="{F1358A44-832B-4949-9FC8-C9D933E557F8}"/>
          </ac:picMkLst>
        </pc:picChg>
        <pc:picChg chg="add mod">
          <ac:chgData name="ゲスト ユーザー" userId="" providerId="Windows Live" clId="Web-{0626D020-6624-4C5F-A31B-994B9731DF14}" dt="2021-03-16T00:09:14.279" v="457" actId="1076"/>
          <ac:picMkLst>
            <pc:docMk/>
            <pc:sldMk cId="0" sldId="274"/>
            <ac:picMk id="7" creationId="{DC3402C7-77B9-49F9-85A8-648D210D047C}"/>
          </ac:picMkLst>
        </pc:picChg>
      </pc:sldChg>
      <pc:sldChg chg="modSp">
        <pc:chgData name="ゲスト ユーザー" userId="" providerId="Windows Live" clId="Web-{0626D020-6624-4C5F-A31B-994B9731DF14}" dt="2021-03-15T23:27:26.455" v="392" actId="14100"/>
        <pc:sldMkLst>
          <pc:docMk/>
          <pc:sldMk cId="0" sldId="275"/>
        </pc:sldMkLst>
        <pc:spChg chg="mod">
          <ac:chgData name="ゲスト ユーザー" userId="" providerId="Windows Live" clId="Web-{0626D020-6624-4C5F-A31B-994B9731DF14}" dt="2021-03-15T23:27:26.455" v="392" actId="14100"/>
          <ac:spMkLst>
            <pc:docMk/>
            <pc:sldMk cId="0" sldId="275"/>
            <ac:spMk id="384" creationId="{00000000-0000-0000-0000-000000000000}"/>
          </ac:spMkLst>
        </pc:spChg>
      </pc:sldChg>
      <pc:sldChg chg="delSp">
        <pc:chgData name="ゲスト ユーザー" userId="" providerId="Windows Live" clId="Web-{0626D020-6624-4C5F-A31B-994B9731DF14}" dt="2021-03-15T23:27:41.236" v="393"/>
        <pc:sldMkLst>
          <pc:docMk/>
          <pc:sldMk cId="0" sldId="276"/>
        </pc:sldMkLst>
        <pc:picChg chg="del">
          <ac:chgData name="ゲスト ユーザー" userId="" providerId="Windows Live" clId="Web-{0626D020-6624-4C5F-A31B-994B9731DF14}" dt="2021-03-15T23:27:41.236" v="393"/>
          <ac:picMkLst>
            <pc:docMk/>
            <pc:sldMk cId="0" sldId="276"/>
            <ac:picMk id="400" creationId="{00000000-0000-0000-0000-000000000000}"/>
          </ac:picMkLst>
        </pc:picChg>
      </pc:sldChg>
      <pc:sldChg chg="modSp">
        <pc:chgData name="ゲスト ユーザー" userId="" providerId="Windows Live" clId="Web-{0626D020-6624-4C5F-A31B-994B9731DF14}" dt="2021-03-16T00:02:04.022" v="438" actId="20577"/>
        <pc:sldMkLst>
          <pc:docMk/>
          <pc:sldMk cId="0" sldId="277"/>
        </pc:sldMkLst>
        <pc:spChg chg="mod">
          <ac:chgData name="ゲスト ユーザー" userId="" providerId="Windows Live" clId="Web-{0626D020-6624-4C5F-A31B-994B9731DF14}" dt="2021-03-16T00:02:04.022" v="438" actId="20577"/>
          <ac:spMkLst>
            <pc:docMk/>
            <pc:sldMk cId="0" sldId="277"/>
            <ac:spMk id="409" creationId="{00000000-0000-0000-0000-000000000000}"/>
          </ac:spMkLst>
        </pc:spChg>
        <pc:spChg chg="mod">
          <ac:chgData name="ゲスト ユーザー" userId="" providerId="Windows Live" clId="Web-{0626D020-6624-4C5F-A31B-994B9731DF14}" dt="2021-03-16T00:01:49.162" v="428" actId="20577"/>
          <ac:spMkLst>
            <pc:docMk/>
            <pc:sldMk cId="0" sldId="277"/>
            <ac:spMk id="411" creationId="{00000000-0000-0000-0000-000000000000}"/>
          </ac:spMkLst>
        </pc:spChg>
      </pc:sldChg>
    </pc:docChg>
  </pc:docChgLst>
  <pc:docChgLst>
    <pc:chgData name="ゲスト ユーザー" providerId="Windows Live" clId="Web-{66F6F400-262E-41EF-9219-CBBDD9E3DF7F}"/>
    <pc:docChg chg="addSld delSld modSld">
      <pc:chgData name="ゲスト ユーザー" userId="" providerId="Windows Live" clId="Web-{66F6F400-262E-41EF-9219-CBBDD9E3DF7F}" dt="2021-03-27T06:47:25.193" v="1543" actId="20577"/>
      <pc:docMkLst>
        <pc:docMk/>
      </pc:docMkLst>
      <pc:sldChg chg="modSp">
        <pc:chgData name="ゲスト ユーザー" userId="" providerId="Windows Live" clId="Web-{66F6F400-262E-41EF-9219-CBBDD9E3DF7F}" dt="2021-03-27T05:03:38.958" v="79" actId="20577"/>
        <pc:sldMkLst>
          <pc:docMk/>
          <pc:sldMk cId="1864783245" sldId="361"/>
        </pc:sldMkLst>
        <pc:spChg chg="mod">
          <ac:chgData name="ゲスト ユーザー" userId="" providerId="Windows Live" clId="Web-{66F6F400-262E-41EF-9219-CBBDD9E3DF7F}" dt="2021-03-27T05:03:38.958" v="79" actId="20577"/>
          <ac:spMkLst>
            <pc:docMk/>
            <pc:sldMk cId="1864783245" sldId="361"/>
            <ac:spMk id="4" creationId="{83B0A878-393B-46A3-903D-A7B604038F61}"/>
          </ac:spMkLst>
        </pc:spChg>
      </pc:sldChg>
      <pc:sldChg chg="addSp delSp modSp">
        <pc:chgData name="ゲスト ユーザー" userId="" providerId="Windows Live" clId="Web-{66F6F400-262E-41EF-9219-CBBDD9E3DF7F}" dt="2021-03-27T05:08:33.588" v="86" actId="20577"/>
        <pc:sldMkLst>
          <pc:docMk/>
          <pc:sldMk cId="170404140" sldId="364"/>
        </pc:sldMkLst>
        <pc:spChg chg="mod">
          <ac:chgData name="ゲスト ユーザー" userId="" providerId="Windows Live" clId="Web-{66F6F400-262E-41EF-9219-CBBDD9E3DF7F}" dt="2021-03-27T05:08:33.588" v="86" actId="20577"/>
          <ac:spMkLst>
            <pc:docMk/>
            <pc:sldMk cId="170404140" sldId="364"/>
            <ac:spMk id="233" creationId="{00000000-0000-0000-0000-000000000000}"/>
          </ac:spMkLst>
        </pc:spChg>
        <pc:picChg chg="del">
          <ac:chgData name="ゲスト ユーザー" userId="" providerId="Windows Live" clId="Web-{66F6F400-262E-41EF-9219-CBBDD9E3DF7F}" dt="2021-03-27T05:04:26.959" v="80"/>
          <ac:picMkLst>
            <pc:docMk/>
            <pc:sldMk cId="170404140" sldId="364"/>
            <ac:picMk id="5" creationId="{6F618216-D1D1-4574-9CBF-8C62EE5655D7}"/>
          </ac:picMkLst>
        </pc:picChg>
        <pc:picChg chg="add mod">
          <ac:chgData name="ゲスト ユーザー" userId="" providerId="Windows Live" clId="Web-{66F6F400-262E-41EF-9219-CBBDD9E3DF7F}" dt="2021-03-27T05:04:31.818" v="82" actId="1076"/>
          <ac:picMkLst>
            <pc:docMk/>
            <pc:sldMk cId="170404140" sldId="364"/>
            <ac:picMk id="6" creationId="{9EC14AA2-8AE8-4ED4-9409-0F1C82FB3DC4}"/>
          </ac:picMkLst>
        </pc:picChg>
      </pc:sldChg>
      <pc:sldChg chg="addSp delSp modSp">
        <pc:chgData name="ゲスト ユーザー" userId="" providerId="Windows Live" clId="Web-{66F6F400-262E-41EF-9219-CBBDD9E3DF7F}" dt="2021-03-27T05:50:43.713" v="728" actId="20577"/>
        <pc:sldMkLst>
          <pc:docMk/>
          <pc:sldMk cId="1795561290" sldId="365"/>
        </pc:sldMkLst>
        <pc:spChg chg="mod">
          <ac:chgData name="ゲスト ユーザー" userId="" providerId="Windows Live" clId="Web-{66F6F400-262E-41EF-9219-CBBDD9E3DF7F}" dt="2021-03-27T05:50:43.713" v="728" actId="20577"/>
          <ac:spMkLst>
            <pc:docMk/>
            <pc:sldMk cId="1795561290" sldId="365"/>
            <ac:spMk id="3" creationId="{3CB21E07-D58C-456C-86C7-C3C437854117}"/>
          </ac:spMkLst>
        </pc:spChg>
        <pc:spChg chg="mod">
          <ac:chgData name="ゲスト ユーザー" userId="" providerId="Windows Live" clId="Web-{66F6F400-262E-41EF-9219-CBBDD9E3DF7F}" dt="2021-03-27T05:50:22.838" v="724" actId="20577"/>
          <ac:spMkLst>
            <pc:docMk/>
            <pc:sldMk cId="1795561290" sldId="365"/>
            <ac:spMk id="4" creationId="{83B0A878-393B-46A3-903D-A7B604038F61}"/>
          </ac:spMkLst>
        </pc:spChg>
        <pc:spChg chg="add mod">
          <ac:chgData name="ゲスト ユーザー" userId="" providerId="Windows Live" clId="Web-{66F6F400-262E-41EF-9219-CBBDD9E3DF7F}" dt="2021-03-27T05:49:48.837" v="709" actId="1076"/>
          <ac:spMkLst>
            <pc:docMk/>
            <pc:sldMk cId="1795561290" sldId="365"/>
            <ac:spMk id="8" creationId="{8C363675-06F5-4D23-A8D5-095896EC19B6}"/>
          </ac:spMkLst>
        </pc:spChg>
        <pc:spChg chg="add mod">
          <ac:chgData name="ゲスト ユーザー" userId="" providerId="Windows Live" clId="Web-{66F6F400-262E-41EF-9219-CBBDD9E3DF7F}" dt="2021-03-27T05:50:12.384" v="714" actId="14100"/>
          <ac:spMkLst>
            <pc:docMk/>
            <pc:sldMk cId="1795561290" sldId="365"/>
            <ac:spMk id="12" creationId="{CA476365-8F64-4E82-A3AB-3021E8854091}"/>
          </ac:spMkLst>
        </pc:spChg>
        <pc:picChg chg="add del mod">
          <ac:chgData name="ゲスト ユーザー" userId="" providerId="Windows Live" clId="Web-{66F6F400-262E-41EF-9219-CBBDD9E3DF7F}" dt="2021-03-27T05:41:19.985" v="487"/>
          <ac:picMkLst>
            <pc:docMk/>
            <pc:sldMk cId="1795561290" sldId="365"/>
            <ac:picMk id="5" creationId="{662514C4-3D0B-4DDF-BEEA-7D6B8791F01E}"/>
          </ac:picMkLst>
        </pc:picChg>
        <pc:picChg chg="del mod">
          <ac:chgData name="ゲスト ユーザー" userId="" providerId="Windows Live" clId="Web-{66F6F400-262E-41EF-9219-CBBDD9E3DF7F}" dt="2021-03-27T05:26:27.844" v="326"/>
          <ac:picMkLst>
            <pc:docMk/>
            <pc:sldMk cId="1795561290" sldId="365"/>
            <ac:picMk id="6" creationId="{0234C3F6-8C8F-445B-9411-3886ED6D746C}"/>
          </ac:picMkLst>
        </pc:picChg>
        <pc:picChg chg="add mod ord">
          <ac:chgData name="ゲスト ユーザー" userId="" providerId="Windows Live" clId="Web-{66F6F400-262E-41EF-9219-CBBDD9E3DF7F}" dt="2021-03-27T05:49:24.274" v="705"/>
          <ac:picMkLst>
            <pc:docMk/>
            <pc:sldMk cId="1795561290" sldId="365"/>
            <ac:picMk id="7" creationId="{57E4678F-54DB-4092-9C3F-24C20A7A343E}"/>
          </ac:picMkLst>
        </pc:picChg>
      </pc:sldChg>
      <pc:sldChg chg="modSp">
        <pc:chgData name="ゲスト ユーザー" userId="" providerId="Windows Live" clId="Web-{66F6F400-262E-41EF-9219-CBBDD9E3DF7F}" dt="2021-03-27T05:52:06.308" v="745" actId="20577"/>
        <pc:sldMkLst>
          <pc:docMk/>
          <pc:sldMk cId="3087493695" sldId="366"/>
        </pc:sldMkLst>
        <pc:spChg chg="mod">
          <ac:chgData name="ゲスト ユーザー" userId="" providerId="Windows Live" clId="Web-{66F6F400-262E-41EF-9219-CBBDD9E3DF7F}" dt="2021-03-27T05:52:06.308" v="745" actId="20577"/>
          <ac:spMkLst>
            <pc:docMk/>
            <pc:sldMk cId="3087493695" sldId="366"/>
            <ac:spMk id="3" creationId="{3CB21E07-D58C-456C-86C7-C3C437854117}"/>
          </ac:spMkLst>
        </pc:spChg>
        <pc:spChg chg="mod">
          <ac:chgData name="ゲスト ユーザー" userId="" providerId="Windows Live" clId="Web-{66F6F400-262E-41EF-9219-CBBDD9E3DF7F}" dt="2021-03-27T04:57:32.030" v="19" actId="14100"/>
          <ac:spMkLst>
            <pc:docMk/>
            <pc:sldMk cId="3087493695" sldId="366"/>
            <ac:spMk id="4" creationId="{83B0A878-393B-46A3-903D-A7B604038F61}"/>
          </ac:spMkLst>
        </pc:spChg>
        <pc:spChg chg="mod">
          <ac:chgData name="ゲスト ユーザー" userId="" providerId="Windows Live" clId="Web-{66F6F400-262E-41EF-9219-CBBDD9E3DF7F}" dt="2021-03-27T05:15:48.662" v="164" actId="20577"/>
          <ac:spMkLst>
            <pc:docMk/>
            <pc:sldMk cId="3087493695" sldId="366"/>
            <ac:spMk id="233" creationId="{00000000-0000-0000-0000-000000000000}"/>
          </ac:spMkLst>
        </pc:spChg>
      </pc:sldChg>
      <pc:sldChg chg="addSp modSp">
        <pc:chgData name="ゲスト ユーザー" userId="" providerId="Windows Live" clId="Web-{66F6F400-262E-41EF-9219-CBBDD9E3DF7F}" dt="2021-03-27T05:51:12.698" v="735" actId="20577"/>
        <pc:sldMkLst>
          <pc:docMk/>
          <pc:sldMk cId="488341773" sldId="367"/>
        </pc:sldMkLst>
        <pc:spChg chg="mod">
          <ac:chgData name="ゲスト ユーザー" userId="" providerId="Windows Live" clId="Web-{66F6F400-262E-41EF-9219-CBBDD9E3DF7F}" dt="2021-03-27T05:51:12.698" v="735" actId="20577"/>
          <ac:spMkLst>
            <pc:docMk/>
            <pc:sldMk cId="488341773" sldId="367"/>
            <ac:spMk id="3" creationId="{3CB21E07-D58C-456C-86C7-C3C437854117}"/>
          </ac:spMkLst>
        </pc:spChg>
        <pc:spChg chg="add mod">
          <ac:chgData name="ゲスト ユーザー" userId="" providerId="Windows Live" clId="Web-{66F6F400-262E-41EF-9219-CBBDD9E3DF7F}" dt="2021-03-27T05:18:09.617" v="191"/>
          <ac:spMkLst>
            <pc:docMk/>
            <pc:sldMk cId="488341773" sldId="367"/>
            <ac:spMk id="8" creationId="{694F16CA-C28E-4AFE-B24C-B4822B62CE79}"/>
          </ac:spMkLst>
        </pc:spChg>
        <pc:spChg chg="mod">
          <ac:chgData name="ゲスト ユーザー" userId="" providerId="Windows Live" clId="Web-{66F6F400-262E-41EF-9219-CBBDD9E3DF7F}" dt="2021-03-27T05:00:43.752" v="46" actId="20577"/>
          <ac:spMkLst>
            <pc:docMk/>
            <pc:sldMk cId="488341773" sldId="367"/>
            <ac:spMk id="20" creationId="{AD95337F-79EC-4728-9FAF-676E79121464}"/>
          </ac:spMkLst>
        </pc:spChg>
        <pc:spChg chg="mod">
          <ac:chgData name="ゲスト ユーザー" userId="" providerId="Windows Live" clId="Web-{66F6F400-262E-41EF-9219-CBBDD9E3DF7F}" dt="2021-03-27T05:02:03.910" v="52" actId="1076"/>
          <ac:spMkLst>
            <pc:docMk/>
            <pc:sldMk cId="488341773" sldId="367"/>
            <ac:spMk id="21" creationId="{21D1C87A-9290-421F-B938-AD73D3FB708C}"/>
          </ac:spMkLst>
        </pc:spChg>
        <pc:spChg chg="mod">
          <ac:chgData name="ゲスト ユーザー" userId="" providerId="Windows Live" clId="Web-{66F6F400-262E-41EF-9219-CBBDD9E3DF7F}" dt="2021-03-27T05:17:41.742" v="184" actId="1076"/>
          <ac:spMkLst>
            <pc:docMk/>
            <pc:sldMk cId="488341773" sldId="367"/>
            <ac:spMk id="24" creationId="{E1FE5B9C-32B6-43D1-9719-C2ABB7517D1D}"/>
          </ac:spMkLst>
        </pc:spChg>
        <pc:picChg chg="add mod">
          <ac:chgData name="ゲスト ユーザー" userId="" providerId="Windows Live" clId="Web-{66F6F400-262E-41EF-9219-CBBDD9E3DF7F}" dt="2021-03-27T05:17:32.538" v="182" actId="1076"/>
          <ac:picMkLst>
            <pc:docMk/>
            <pc:sldMk cId="488341773" sldId="367"/>
            <ac:picMk id="5" creationId="{971FE635-0BF6-45AA-9023-BF021BF19481}"/>
          </ac:picMkLst>
        </pc:picChg>
        <pc:picChg chg="mod">
          <ac:chgData name="ゲスト ユーザー" userId="" providerId="Windows Live" clId="Web-{66F6F400-262E-41EF-9219-CBBDD9E3DF7F}" dt="2021-03-27T05:17:27.413" v="179" actId="14100"/>
          <ac:picMkLst>
            <pc:docMk/>
            <pc:sldMk cId="488341773" sldId="367"/>
            <ac:picMk id="7" creationId="{B026A58A-DB5E-486C-A2AE-40B567107341}"/>
          </ac:picMkLst>
        </pc:picChg>
        <pc:cxnChg chg="mod">
          <ac:chgData name="ゲスト ユーザー" userId="" providerId="Windows Live" clId="Web-{66F6F400-262E-41EF-9219-CBBDD9E3DF7F}" dt="2021-03-27T05:01:54.144" v="50" actId="1076"/>
          <ac:cxnSpMkLst>
            <pc:docMk/>
            <pc:sldMk cId="488341773" sldId="367"/>
            <ac:cxnSpMk id="13" creationId="{4D75CBBF-B9FB-4D0F-8BD0-7C1343206731}"/>
          </ac:cxnSpMkLst>
        </pc:cxnChg>
        <pc:cxnChg chg="mod">
          <ac:chgData name="ゲスト ユーザー" userId="" providerId="Windows Live" clId="Web-{66F6F400-262E-41EF-9219-CBBDD9E3DF7F}" dt="2021-03-27T05:17:39.273" v="183" actId="1076"/>
          <ac:cxnSpMkLst>
            <pc:docMk/>
            <pc:sldMk cId="488341773" sldId="367"/>
            <ac:cxnSpMk id="16" creationId="{09954158-0F83-4404-A005-27EF073B16BF}"/>
          </ac:cxnSpMkLst>
        </pc:cxnChg>
      </pc:sldChg>
      <pc:sldChg chg="addSp delSp modSp">
        <pc:chgData name="ゲスト ユーザー" userId="" providerId="Windows Live" clId="Web-{66F6F400-262E-41EF-9219-CBBDD9E3DF7F}" dt="2021-03-27T05:14:28.361" v="134" actId="20577"/>
        <pc:sldMkLst>
          <pc:docMk/>
          <pc:sldMk cId="2927455972" sldId="368"/>
        </pc:sldMkLst>
        <pc:spChg chg="mod">
          <ac:chgData name="ゲスト ユーザー" userId="" providerId="Windows Live" clId="Web-{66F6F400-262E-41EF-9219-CBBDD9E3DF7F}" dt="2021-03-27T04:56:22.419" v="3" actId="20577"/>
          <ac:spMkLst>
            <pc:docMk/>
            <pc:sldMk cId="2927455972" sldId="368"/>
            <ac:spMk id="3" creationId="{3CB21E07-D58C-456C-86C7-C3C437854117}"/>
          </ac:spMkLst>
        </pc:spChg>
        <pc:spChg chg="mod">
          <ac:chgData name="ゲスト ユーザー" userId="" providerId="Windows Live" clId="Web-{66F6F400-262E-41EF-9219-CBBDD9E3DF7F}" dt="2021-03-27T05:14:28.361" v="134" actId="20577"/>
          <ac:spMkLst>
            <pc:docMk/>
            <pc:sldMk cId="2927455972" sldId="368"/>
            <ac:spMk id="4" creationId="{83B0A878-393B-46A3-903D-A7B604038F61}"/>
          </ac:spMkLst>
        </pc:spChg>
        <pc:picChg chg="add mod">
          <ac:chgData name="ゲスト ユーザー" userId="" providerId="Windows Live" clId="Web-{66F6F400-262E-41EF-9219-CBBDD9E3DF7F}" dt="2021-03-27T05:09:27.058" v="89" actId="1076"/>
          <ac:picMkLst>
            <pc:docMk/>
            <pc:sldMk cId="2927455972" sldId="368"/>
            <ac:picMk id="5" creationId="{0F20E3BE-31AF-4673-836E-A7102B6C1D0E}"/>
          </ac:picMkLst>
        </pc:picChg>
        <pc:picChg chg="del">
          <ac:chgData name="ゲスト ユーザー" userId="" providerId="Windows Live" clId="Web-{66F6F400-262E-41EF-9219-CBBDD9E3DF7F}" dt="2021-03-27T05:09:23.136" v="87"/>
          <ac:picMkLst>
            <pc:docMk/>
            <pc:sldMk cId="2927455972" sldId="368"/>
            <ac:picMk id="6" creationId="{7AD4FED2-3766-44DB-A661-4D4436406B80}"/>
          </ac:picMkLst>
        </pc:picChg>
      </pc:sldChg>
      <pc:sldChg chg="addSp delSp modSp del">
        <pc:chgData name="ゲスト ユーザー" userId="" providerId="Windows Live" clId="Web-{66F6F400-262E-41EF-9219-CBBDD9E3DF7F}" dt="2021-03-27T05:10:20.277" v="93"/>
        <pc:sldMkLst>
          <pc:docMk/>
          <pc:sldMk cId="1421991540" sldId="369"/>
        </pc:sldMkLst>
        <pc:picChg chg="add mod">
          <ac:chgData name="ゲスト ユーザー" userId="" providerId="Windows Live" clId="Web-{66F6F400-262E-41EF-9219-CBBDD9E3DF7F}" dt="2021-03-27T05:10:00.527" v="92" actId="1076"/>
          <ac:picMkLst>
            <pc:docMk/>
            <pc:sldMk cId="1421991540" sldId="369"/>
            <ac:picMk id="5" creationId="{D176EBBE-463D-41E0-91A3-B7481793CFE6}"/>
          </ac:picMkLst>
        </pc:picChg>
        <pc:picChg chg="del">
          <ac:chgData name="ゲスト ユーザー" userId="" providerId="Windows Live" clId="Web-{66F6F400-262E-41EF-9219-CBBDD9E3DF7F}" dt="2021-03-27T05:09:55.730" v="90"/>
          <ac:picMkLst>
            <pc:docMk/>
            <pc:sldMk cId="1421991540" sldId="369"/>
            <ac:picMk id="6" creationId="{688622FB-8BF6-490E-9906-30831DD4FF35}"/>
          </ac:picMkLst>
        </pc:picChg>
      </pc:sldChg>
      <pc:sldChg chg="addSp delSp modSp">
        <pc:chgData name="ゲスト ユーザー" userId="" providerId="Windows Live" clId="Web-{66F6F400-262E-41EF-9219-CBBDD9E3DF7F}" dt="2021-03-27T05:44:30.113" v="578" actId="1076"/>
        <pc:sldMkLst>
          <pc:docMk/>
          <pc:sldMk cId="1719630260" sldId="370"/>
        </pc:sldMkLst>
        <pc:spChg chg="mod">
          <ac:chgData name="ゲスト ユーザー" userId="" providerId="Windows Live" clId="Web-{66F6F400-262E-41EF-9219-CBBDD9E3DF7F}" dt="2021-03-27T05:21:18.167" v="219" actId="20577"/>
          <ac:spMkLst>
            <pc:docMk/>
            <pc:sldMk cId="1719630260" sldId="370"/>
            <ac:spMk id="3" creationId="{3CB21E07-D58C-456C-86C7-C3C437854117}"/>
          </ac:spMkLst>
        </pc:spChg>
        <pc:spChg chg="add mod">
          <ac:chgData name="ゲスト ユーザー" userId="" providerId="Windows Live" clId="Web-{66F6F400-262E-41EF-9219-CBBDD9E3DF7F}" dt="2021-03-27T05:44:30.113" v="578" actId="1076"/>
          <ac:spMkLst>
            <pc:docMk/>
            <pc:sldMk cId="1719630260" sldId="370"/>
            <ac:spMk id="6" creationId="{37CB421D-2150-4249-B0C4-480689662AE7}"/>
          </ac:spMkLst>
        </pc:spChg>
        <pc:picChg chg="add del mod">
          <ac:chgData name="ゲスト ユーザー" userId="" providerId="Windows Live" clId="Web-{66F6F400-262E-41EF-9219-CBBDD9E3DF7F}" dt="2021-03-27T05:28:19.487" v="341"/>
          <ac:picMkLst>
            <pc:docMk/>
            <pc:sldMk cId="1719630260" sldId="370"/>
            <ac:picMk id="5" creationId="{A56D037F-BABA-4456-9A37-951F83E237C6}"/>
          </ac:picMkLst>
        </pc:picChg>
        <pc:picChg chg="add del mod ord">
          <ac:chgData name="ゲスト ユーザー" userId="" providerId="Windows Live" clId="Web-{66F6F400-262E-41EF-9219-CBBDD9E3DF7F}" dt="2021-03-27T05:43:58.144" v="571"/>
          <ac:picMkLst>
            <pc:docMk/>
            <pc:sldMk cId="1719630260" sldId="370"/>
            <ac:picMk id="7" creationId="{CE6DF4D5-2D9A-4A7C-8CA6-65C644E0D0EA}"/>
          </ac:picMkLst>
        </pc:picChg>
        <pc:picChg chg="add mod ord">
          <ac:chgData name="ゲスト ユーザー" userId="" providerId="Windows Live" clId="Web-{66F6F400-262E-41EF-9219-CBBDD9E3DF7F}" dt="2021-03-27T05:44:20.207" v="576"/>
          <ac:picMkLst>
            <pc:docMk/>
            <pc:sldMk cId="1719630260" sldId="370"/>
            <ac:picMk id="9" creationId="{E069E3BC-4E61-49F9-AC96-D53A6E6AC33F}"/>
          </ac:picMkLst>
        </pc:picChg>
        <pc:picChg chg="del">
          <ac:chgData name="ゲスト ユーザー" userId="" providerId="Windows Live" clId="Web-{66F6F400-262E-41EF-9219-CBBDD9E3DF7F}" dt="2021-03-27T05:19:29.197" v="206"/>
          <ac:picMkLst>
            <pc:docMk/>
            <pc:sldMk cId="1719630260" sldId="370"/>
            <ac:picMk id="10" creationId="{E5581D93-D089-48B7-9777-623ECA355070}"/>
          </ac:picMkLst>
        </pc:picChg>
      </pc:sldChg>
      <pc:sldChg chg="addSp delSp modSp">
        <pc:chgData name="ゲスト ユーザー" userId="" providerId="Windows Live" clId="Web-{66F6F400-262E-41EF-9219-CBBDD9E3DF7F}" dt="2021-03-27T05:43:54.237" v="570" actId="1076"/>
        <pc:sldMkLst>
          <pc:docMk/>
          <pc:sldMk cId="4192991152" sldId="371"/>
        </pc:sldMkLst>
        <pc:spChg chg="mod">
          <ac:chgData name="ゲスト ユーザー" userId="" providerId="Windows Live" clId="Web-{66F6F400-262E-41EF-9219-CBBDD9E3DF7F}" dt="2021-03-27T05:13:12.733" v="120" actId="20577"/>
          <ac:spMkLst>
            <pc:docMk/>
            <pc:sldMk cId="4192991152" sldId="371"/>
            <ac:spMk id="3" creationId="{3CB21E07-D58C-456C-86C7-C3C437854117}"/>
          </ac:spMkLst>
        </pc:spChg>
        <pc:spChg chg="mod">
          <ac:chgData name="ゲスト ユーザー" userId="" providerId="Windows Live" clId="Web-{66F6F400-262E-41EF-9219-CBBDD9E3DF7F}" dt="2021-03-27T05:13:50.609" v="123" actId="14100"/>
          <ac:spMkLst>
            <pc:docMk/>
            <pc:sldMk cId="4192991152" sldId="371"/>
            <ac:spMk id="4" creationId="{83B0A878-393B-46A3-903D-A7B604038F61}"/>
          </ac:spMkLst>
        </pc:spChg>
        <pc:spChg chg="add mod">
          <ac:chgData name="ゲスト ユーザー" userId="" providerId="Windows Live" clId="Web-{66F6F400-262E-41EF-9219-CBBDD9E3DF7F}" dt="2021-03-27T05:11:50.529" v="104" actId="14100"/>
          <ac:spMkLst>
            <pc:docMk/>
            <pc:sldMk cId="4192991152" sldId="371"/>
            <ac:spMk id="6" creationId="{D5765802-1152-4DE3-8551-688F2684D10A}"/>
          </ac:spMkLst>
        </pc:spChg>
        <pc:spChg chg="add mod">
          <ac:chgData name="ゲスト ユーザー" userId="" providerId="Windows Live" clId="Web-{66F6F400-262E-41EF-9219-CBBDD9E3DF7F}" dt="2021-03-27T05:43:54.237" v="570" actId="1076"/>
          <ac:spMkLst>
            <pc:docMk/>
            <pc:sldMk cId="4192991152" sldId="371"/>
            <ac:spMk id="12" creationId="{7A92708C-679F-4AB6-B312-C280EE79B378}"/>
          </ac:spMkLst>
        </pc:spChg>
        <pc:spChg chg="mod">
          <ac:chgData name="ゲスト ユーザー" userId="" providerId="Windows Live" clId="Web-{66F6F400-262E-41EF-9219-CBBDD9E3DF7F}" dt="2021-03-27T05:27:57.424" v="337" actId="1076"/>
          <ac:spMkLst>
            <pc:docMk/>
            <pc:sldMk cId="4192991152" sldId="371"/>
            <ac:spMk id="233" creationId="{00000000-0000-0000-0000-000000000000}"/>
          </ac:spMkLst>
        </pc:spChg>
        <pc:picChg chg="del">
          <ac:chgData name="ゲスト ユーザー" userId="" providerId="Windows Live" clId="Web-{66F6F400-262E-41EF-9219-CBBDD9E3DF7F}" dt="2021-03-27T05:11:25.200" v="98"/>
          <ac:picMkLst>
            <pc:docMk/>
            <pc:sldMk cId="4192991152" sldId="371"/>
            <ac:picMk id="5" creationId="{8687BFEE-ECE1-4FAB-8F43-9A9087A43676}"/>
          </ac:picMkLst>
        </pc:picChg>
        <pc:picChg chg="add del mod ord">
          <ac:chgData name="ゲスト ユーザー" userId="" providerId="Windows Live" clId="Web-{66F6F400-262E-41EF-9219-CBBDD9E3DF7F}" dt="2021-03-27T05:27:47.002" v="333"/>
          <ac:picMkLst>
            <pc:docMk/>
            <pc:sldMk cId="4192991152" sldId="371"/>
            <ac:picMk id="7" creationId="{899EB75C-D79A-453B-8A81-10747EF7E8E2}"/>
          </ac:picMkLst>
        </pc:picChg>
        <pc:picChg chg="mod">
          <ac:chgData name="ゲスト ユーザー" userId="" providerId="Windows Live" clId="Web-{66F6F400-262E-41EF-9219-CBBDD9E3DF7F}" dt="2021-03-27T05:43:47.628" v="569" actId="1076"/>
          <ac:picMkLst>
            <pc:docMk/>
            <pc:sldMk cId="4192991152" sldId="371"/>
            <ac:picMk id="8" creationId="{DF9CC89F-E92A-4E05-81D0-3D46B2B20896}"/>
          </ac:picMkLst>
        </pc:picChg>
        <pc:picChg chg="add del mod">
          <ac:chgData name="ゲスト ユーザー" userId="" providerId="Windows Live" clId="Web-{66F6F400-262E-41EF-9219-CBBDD9E3DF7F}" dt="2021-03-27T05:27:41.033" v="331"/>
          <ac:picMkLst>
            <pc:docMk/>
            <pc:sldMk cId="4192991152" sldId="371"/>
            <ac:picMk id="10" creationId="{91EB9AB6-D872-4583-A257-F978BB642F74}"/>
          </ac:picMkLst>
        </pc:picChg>
        <pc:picChg chg="add del mod ord">
          <ac:chgData name="ゲスト ユーザー" userId="" providerId="Windows Live" clId="Web-{66F6F400-262E-41EF-9219-CBBDD9E3DF7F}" dt="2021-03-27T05:43:01.471" v="564"/>
          <ac:picMkLst>
            <pc:docMk/>
            <pc:sldMk cId="4192991152" sldId="371"/>
            <ac:picMk id="11" creationId="{1FA94001-787D-4637-AA83-FA8D35968AFD}"/>
          </ac:picMkLst>
        </pc:picChg>
        <pc:picChg chg="add mod ord">
          <ac:chgData name="ゲスト ユーザー" userId="" providerId="Windows Live" clId="Web-{66F6F400-262E-41EF-9219-CBBDD9E3DF7F}" dt="2021-03-27T05:43:43.940" v="568" actId="1076"/>
          <ac:picMkLst>
            <pc:docMk/>
            <pc:sldMk cId="4192991152" sldId="371"/>
            <ac:picMk id="13" creationId="{E33C48C8-2779-4022-B276-9ED545EEA20E}"/>
          </ac:picMkLst>
        </pc:picChg>
      </pc:sldChg>
      <pc:sldChg chg="addSp delSp modSp">
        <pc:chgData name="ゲスト ユーザー" userId="" providerId="Windows Live" clId="Web-{66F6F400-262E-41EF-9219-CBBDD9E3DF7F}" dt="2021-03-27T06:44:14.659" v="1513" actId="20577"/>
        <pc:sldMkLst>
          <pc:docMk/>
          <pc:sldMk cId="2455326282" sldId="372"/>
        </pc:sldMkLst>
        <pc:spChg chg="mod">
          <ac:chgData name="ゲスト ユーザー" userId="" providerId="Windows Live" clId="Web-{66F6F400-262E-41EF-9219-CBBDD9E3DF7F}" dt="2021-03-27T06:44:06.440" v="1506" actId="20577"/>
          <ac:spMkLst>
            <pc:docMk/>
            <pc:sldMk cId="2455326282" sldId="372"/>
            <ac:spMk id="3" creationId="{3CB21E07-D58C-456C-86C7-C3C437854117}"/>
          </ac:spMkLst>
        </pc:spChg>
        <pc:spChg chg="mod">
          <ac:chgData name="ゲスト ユーザー" userId="" providerId="Windows Live" clId="Web-{66F6F400-262E-41EF-9219-CBBDD9E3DF7F}" dt="2021-03-27T05:51:31.136" v="741" actId="20577"/>
          <ac:spMkLst>
            <pc:docMk/>
            <pc:sldMk cId="2455326282" sldId="372"/>
            <ac:spMk id="4" creationId="{83B0A878-393B-46A3-903D-A7B604038F61}"/>
          </ac:spMkLst>
        </pc:spChg>
        <pc:spChg chg="add mod">
          <ac:chgData name="ゲスト ユーザー" userId="" providerId="Windows Live" clId="Web-{66F6F400-262E-41EF-9219-CBBDD9E3DF7F}" dt="2021-03-27T06:43:54.174" v="1493" actId="1076"/>
          <ac:spMkLst>
            <pc:docMk/>
            <pc:sldMk cId="2455326282" sldId="372"/>
            <ac:spMk id="7" creationId="{91CDA403-6E44-4B55-A70B-DD7A848419D0}"/>
          </ac:spMkLst>
        </pc:spChg>
        <pc:spChg chg="mod">
          <ac:chgData name="ゲスト ユーザー" userId="" providerId="Windows Live" clId="Web-{66F6F400-262E-41EF-9219-CBBDD9E3DF7F}" dt="2021-03-27T06:44:14.659" v="1513" actId="20577"/>
          <ac:spMkLst>
            <pc:docMk/>
            <pc:sldMk cId="2455326282" sldId="372"/>
            <ac:spMk id="233" creationId="{00000000-0000-0000-0000-000000000000}"/>
          </ac:spMkLst>
        </pc:spChg>
        <pc:picChg chg="add">
          <ac:chgData name="ゲスト ユーザー" userId="" providerId="Windows Live" clId="Web-{66F6F400-262E-41EF-9219-CBBDD9E3DF7F}" dt="2021-03-27T04:58:16.531" v="25"/>
          <ac:picMkLst>
            <pc:docMk/>
            <pc:sldMk cId="2455326282" sldId="372"/>
            <ac:picMk id="5" creationId="{DDE5A0DA-FBBC-4B92-AC6C-C934CF4C5127}"/>
          </ac:picMkLst>
        </pc:picChg>
        <pc:picChg chg="del">
          <ac:chgData name="ゲスト ユーザー" userId="" providerId="Windows Live" clId="Web-{66F6F400-262E-41EF-9219-CBBDD9E3DF7F}" dt="2021-03-27T04:57:49.718" v="20"/>
          <ac:picMkLst>
            <pc:docMk/>
            <pc:sldMk cId="2455326282" sldId="372"/>
            <ac:picMk id="6" creationId="{0234C3F6-8C8F-445B-9411-3886ED6D746C}"/>
          </ac:picMkLst>
        </pc:picChg>
        <pc:cxnChg chg="add mod">
          <ac:chgData name="ゲスト ユーザー" userId="" providerId="Windows Live" clId="Web-{66F6F400-262E-41EF-9219-CBBDD9E3DF7F}" dt="2021-03-27T06:43:47.237" v="1492" actId="14100"/>
          <ac:cxnSpMkLst>
            <pc:docMk/>
            <pc:sldMk cId="2455326282" sldId="372"/>
            <ac:cxnSpMk id="9" creationId="{D1699B67-A8F3-4948-B972-CECE4916EF6B}"/>
          </ac:cxnSpMkLst>
        </pc:cxnChg>
      </pc:sldChg>
      <pc:sldChg chg="addSp delSp modSp add replId">
        <pc:chgData name="ゲスト ユーザー" userId="" providerId="Windows Live" clId="Web-{66F6F400-262E-41EF-9219-CBBDD9E3DF7F}" dt="2021-03-27T05:52:45.684" v="748" actId="14100"/>
        <pc:sldMkLst>
          <pc:docMk/>
          <pc:sldMk cId="4074803165" sldId="373"/>
        </pc:sldMkLst>
        <pc:spChg chg="mod">
          <ac:chgData name="ゲスト ユーザー" userId="" providerId="Windows Live" clId="Web-{66F6F400-262E-41EF-9219-CBBDD9E3DF7F}" dt="2021-03-27T05:22:04.027" v="247" actId="20577"/>
          <ac:spMkLst>
            <pc:docMk/>
            <pc:sldMk cId="4074803165" sldId="373"/>
            <ac:spMk id="3" creationId="{3CB21E07-D58C-456C-86C7-C3C437854117}"/>
          </ac:spMkLst>
        </pc:spChg>
        <pc:spChg chg="mod">
          <ac:chgData name="ゲスト ユーザー" userId="" providerId="Windows Live" clId="Web-{66F6F400-262E-41EF-9219-CBBDD9E3DF7F}" dt="2021-03-27T05:22:23.934" v="277" actId="20577"/>
          <ac:spMkLst>
            <pc:docMk/>
            <pc:sldMk cId="4074803165" sldId="373"/>
            <ac:spMk id="4" creationId="{83B0A878-393B-46A3-903D-A7B604038F61}"/>
          </ac:spMkLst>
        </pc:spChg>
        <pc:spChg chg="del">
          <ac:chgData name="ゲスト ユーザー" userId="" providerId="Windows Live" clId="Web-{66F6F400-262E-41EF-9219-CBBDD9E3DF7F}" dt="2021-03-27T05:29:43.895" v="355"/>
          <ac:spMkLst>
            <pc:docMk/>
            <pc:sldMk cId="4074803165" sldId="373"/>
            <ac:spMk id="6" creationId="{37CB421D-2150-4249-B0C4-480689662AE7}"/>
          </ac:spMkLst>
        </pc:spChg>
        <pc:spChg chg="mod">
          <ac:chgData name="ゲスト ユーザー" userId="" providerId="Windows Live" clId="Web-{66F6F400-262E-41EF-9219-CBBDD9E3DF7F}" dt="2021-03-27T05:21:43.277" v="223" actId="20577"/>
          <ac:spMkLst>
            <pc:docMk/>
            <pc:sldMk cId="4074803165" sldId="373"/>
            <ac:spMk id="233" creationId="{00000000-0000-0000-0000-000000000000}"/>
          </ac:spMkLst>
        </pc:spChg>
        <pc:picChg chg="del">
          <ac:chgData name="ゲスト ユーザー" userId="" providerId="Windows Live" clId="Web-{66F6F400-262E-41EF-9219-CBBDD9E3DF7F}" dt="2021-03-27T05:29:40.707" v="354"/>
          <ac:picMkLst>
            <pc:docMk/>
            <pc:sldMk cId="4074803165" sldId="373"/>
            <ac:picMk id="5" creationId="{A56D037F-BABA-4456-9A37-951F83E237C6}"/>
          </ac:picMkLst>
        </pc:picChg>
        <pc:picChg chg="add mod">
          <ac:chgData name="ゲスト ユーザー" userId="" providerId="Windows Live" clId="Web-{66F6F400-262E-41EF-9219-CBBDD9E3DF7F}" dt="2021-03-27T05:52:45.684" v="748" actId="14100"/>
          <ac:picMkLst>
            <pc:docMk/>
            <pc:sldMk cId="4074803165" sldId="373"/>
            <ac:picMk id="7" creationId="{57C81C3D-DD64-4020-8E59-A13EF69B95A5}"/>
          </ac:picMkLst>
        </pc:picChg>
        <pc:picChg chg="del">
          <ac:chgData name="ゲスト ユーザー" userId="" providerId="Windows Live" clId="Web-{66F6F400-262E-41EF-9219-CBBDD9E3DF7F}" dt="2021-03-27T05:29:45.114" v="356"/>
          <ac:picMkLst>
            <pc:docMk/>
            <pc:sldMk cId="4074803165" sldId="373"/>
            <ac:picMk id="8" creationId="{DF9CC89F-E92A-4E05-81D0-3D46B2B20896}"/>
          </ac:picMkLst>
        </pc:picChg>
      </pc:sldChg>
      <pc:sldChg chg="addSp delSp modSp add replId">
        <pc:chgData name="ゲスト ユーザー" userId="" providerId="Windows Live" clId="Web-{66F6F400-262E-41EF-9219-CBBDD9E3DF7F}" dt="2021-03-27T06:44:56.628" v="1521" actId="20577"/>
        <pc:sldMkLst>
          <pc:docMk/>
          <pc:sldMk cId="1254657113" sldId="374"/>
        </pc:sldMkLst>
        <pc:spChg chg="mod">
          <ac:chgData name="ゲスト ユーザー" userId="" providerId="Windows Live" clId="Web-{66F6F400-262E-41EF-9219-CBBDD9E3DF7F}" dt="2021-03-27T05:53:46.419" v="779" actId="20577"/>
          <ac:spMkLst>
            <pc:docMk/>
            <pc:sldMk cId="1254657113" sldId="374"/>
            <ac:spMk id="3" creationId="{3CB21E07-D58C-456C-86C7-C3C437854117}"/>
          </ac:spMkLst>
        </pc:spChg>
        <pc:spChg chg="mod">
          <ac:chgData name="ゲスト ユーザー" userId="" providerId="Windows Live" clId="Web-{66F6F400-262E-41EF-9219-CBBDD9E3DF7F}" dt="2021-03-27T06:44:56.628" v="1521" actId="20577"/>
          <ac:spMkLst>
            <pc:docMk/>
            <pc:sldMk cId="1254657113" sldId="374"/>
            <ac:spMk id="4" creationId="{83B0A878-393B-46A3-903D-A7B604038F61}"/>
          </ac:spMkLst>
        </pc:spChg>
        <pc:spChg chg="mod">
          <ac:chgData name="ゲスト ユーザー" userId="" providerId="Windows Live" clId="Web-{66F6F400-262E-41EF-9219-CBBDD9E3DF7F}" dt="2021-03-27T06:44:42.706" v="1515" actId="14100"/>
          <ac:spMkLst>
            <pc:docMk/>
            <pc:sldMk cId="1254657113" sldId="374"/>
            <ac:spMk id="6" creationId="{37CB421D-2150-4249-B0C4-480689662AE7}"/>
          </ac:spMkLst>
        </pc:spChg>
        <pc:spChg chg="mod">
          <ac:chgData name="ゲスト ユーザー" userId="" providerId="Windows Live" clId="Web-{66F6F400-262E-41EF-9219-CBBDD9E3DF7F}" dt="2021-03-27T05:53:54.763" v="788" actId="20577"/>
          <ac:spMkLst>
            <pc:docMk/>
            <pc:sldMk cId="1254657113" sldId="374"/>
            <ac:spMk id="233" creationId="{00000000-0000-0000-0000-000000000000}"/>
          </ac:spMkLst>
        </pc:spChg>
        <pc:picChg chg="del">
          <ac:chgData name="ゲスト ユーザー" userId="" providerId="Windows Live" clId="Web-{66F6F400-262E-41EF-9219-CBBDD9E3DF7F}" dt="2021-03-27T05:23:02.513" v="320"/>
          <ac:picMkLst>
            <pc:docMk/>
            <pc:sldMk cId="1254657113" sldId="374"/>
            <ac:picMk id="5" creationId="{A56D037F-BABA-4456-9A37-951F83E237C6}"/>
          </ac:picMkLst>
        </pc:picChg>
        <pc:picChg chg="add mod ord">
          <ac:chgData name="ゲスト ユーザー" userId="" providerId="Windows Live" clId="Web-{66F6F400-262E-41EF-9219-CBBDD9E3DF7F}" dt="2021-03-27T05:54:37.670" v="792"/>
          <ac:picMkLst>
            <pc:docMk/>
            <pc:sldMk cId="1254657113" sldId="374"/>
            <ac:picMk id="7" creationId="{EDD070FD-651B-434F-A26F-990BBA452DCA}"/>
          </ac:picMkLst>
        </pc:picChg>
        <pc:picChg chg="add mod">
          <ac:chgData name="ゲスト ユーザー" userId="" providerId="Windows Live" clId="Web-{66F6F400-262E-41EF-9219-CBBDD9E3DF7F}" dt="2021-03-27T05:55:04.389" v="796" actId="1076"/>
          <ac:picMkLst>
            <pc:docMk/>
            <pc:sldMk cId="1254657113" sldId="374"/>
            <ac:picMk id="9" creationId="{35382EA9-308B-481B-B7B5-E96C84853E19}"/>
          </ac:picMkLst>
        </pc:picChg>
      </pc:sldChg>
      <pc:sldChg chg="addSp delSp modSp add del replId">
        <pc:chgData name="ゲスト ユーザー" userId="" providerId="Windows Live" clId="Web-{66F6F400-262E-41EF-9219-CBBDD9E3DF7F}" dt="2021-03-27T05:53:11.903" v="749"/>
        <pc:sldMkLst>
          <pc:docMk/>
          <pc:sldMk cId="3671679009" sldId="375"/>
        </pc:sldMkLst>
        <pc:spChg chg="mod">
          <ac:chgData name="ゲスト ユーザー" userId="" providerId="Windows Live" clId="Web-{66F6F400-262E-41EF-9219-CBBDD9E3DF7F}" dt="2021-03-27T05:35:56.510" v="474" actId="20577"/>
          <ac:spMkLst>
            <pc:docMk/>
            <pc:sldMk cId="3671679009" sldId="375"/>
            <ac:spMk id="3" creationId="{3CB21E07-D58C-456C-86C7-C3C437854117}"/>
          </ac:spMkLst>
        </pc:spChg>
        <pc:spChg chg="del mod">
          <ac:chgData name="ゲスト ユーザー" userId="" providerId="Windows Live" clId="Web-{66F6F400-262E-41EF-9219-CBBDD9E3DF7F}" dt="2021-03-27T05:36:12.917" v="480"/>
          <ac:spMkLst>
            <pc:docMk/>
            <pc:sldMk cId="3671679009" sldId="375"/>
            <ac:spMk id="4" creationId="{83B0A878-393B-46A3-903D-A7B604038F61}"/>
          </ac:spMkLst>
        </pc:spChg>
        <pc:spChg chg="add mod">
          <ac:chgData name="ゲスト ユーザー" userId="" providerId="Windows Live" clId="Web-{66F6F400-262E-41EF-9219-CBBDD9E3DF7F}" dt="2021-03-27T05:36:36.746" v="484" actId="14100"/>
          <ac:spMkLst>
            <pc:docMk/>
            <pc:sldMk cId="3671679009" sldId="375"/>
            <ac:spMk id="6" creationId="{710247E1-D0B7-4217-AA4C-38F189BF21C2}"/>
          </ac:spMkLst>
        </pc:spChg>
        <pc:spChg chg="mod">
          <ac:chgData name="ゲスト ユーザー" userId="" providerId="Windows Live" clId="Web-{66F6F400-262E-41EF-9219-CBBDD9E3DF7F}" dt="2021-03-27T05:35:11.103" v="452" actId="20577"/>
          <ac:spMkLst>
            <pc:docMk/>
            <pc:sldMk cId="3671679009" sldId="375"/>
            <ac:spMk id="233" creationId="{00000000-0000-0000-0000-000000000000}"/>
          </ac:spMkLst>
        </pc:spChg>
        <pc:picChg chg="del">
          <ac:chgData name="ゲスト ユーザー" userId="" providerId="Windows Live" clId="Web-{66F6F400-262E-41EF-9219-CBBDD9E3DF7F}" dt="2021-03-27T05:36:11.667" v="479"/>
          <ac:picMkLst>
            <pc:docMk/>
            <pc:sldMk cId="3671679009" sldId="375"/>
            <ac:picMk id="2" creationId="{D1AB2A08-D781-4CAE-98EC-39746D9F1FFA}"/>
          </ac:picMkLst>
        </pc:picChg>
        <pc:picChg chg="add mod">
          <ac:chgData name="ゲスト ユーザー" userId="" providerId="Windows Live" clId="Web-{66F6F400-262E-41EF-9219-CBBDD9E3DF7F}" dt="2021-03-27T05:35:03.072" v="446" actId="1076"/>
          <ac:picMkLst>
            <pc:docMk/>
            <pc:sldMk cId="3671679009" sldId="375"/>
            <ac:picMk id="5" creationId="{80199F24-F60A-40BD-BC00-A1697CA7344B}"/>
          </ac:picMkLst>
        </pc:picChg>
      </pc:sldChg>
      <pc:sldChg chg="addSp delSp modSp add replId">
        <pc:chgData name="ゲスト ユーザー" userId="" providerId="Windows Live" clId="Web-{66F6F400-262E-41EF-9219-CBBDD9E3DF7F}" dt="2021-03-27T05:48:48.805" v="704" actId="20577"/>
        <pc:sldMkLst>
          <pc:docMk/>
          <pc:sldMk cId="2513527215" sldId="376"/>
        </pc:sldMkLst>
        <pc:spChg chg="mod">
          <ac:chgData name="ゲスト ユーザー" userId="" providerId="Windows Live" clId="Web-{66F6F400-262E-41EF-9219-CBBDD9E3DF7F}" dt="2021-03-27T05:48:48.805" v="704" actId="20577"/>
          <ac:spMkLst>
            <pc:docMk/>
            <pc:sldMk cId="2513527215" sldId="376"/>
            <ac:spMk id="3" creationId="{3CB21E07-D58C-456C-86C7-C3C437854117}"/>
          </ac:spMkLst>
        </pc:spChg>
        <pc:spChg chg="mod">
          <ac:chgData name="ゲスト ユーザー" userId="" providerId="Windows Live" clId="Web-{66F6F400-262E-41EF-9219-CBBDD9E3DF7F}" dt="2021-03-27T05:45:47.239" v="603" actId="20577"/>
          <ac:spMkLst>
            <pc:docMk/>
            <pc:sldMk cId="2513527215" sldId="376"/>
            <ac:spMk id="4" creationId="{83B0A878-393B-46A3-903D-A7B604038F61}"/>
          </ac:spMkLst>
        </pc:spChg>
        <pc:spChg chg="mod">
          <ac:chgData name="ゲスト ユーザー" userId="" providerId="Windows Live" clId="Web-{66F6F400-262E-41EF-9219-CBBDD9E3DF7F}" dt="2021-03-27T05:48:38.164" v="699" actId="20577"/>
          <ac:spMkLst>
            <pc:docMk/>
            <pc:sldMk cId="2513527215" sldId="376"/>
            <ac:spMk id="233" creationId="{00000000-0000-0000-0000-000000000000}"/>
          </ac:spMkLst>
        </pc:spChg>
        <pc:picChg chg="add del mod">
          <ac:chgData name="ゲスト ユーザー" userId="" providerId="Windows Live" clId="Web-{66F6F400-262E-41EF-9219-CBBDD9E3DF7F}" dt="2021-03-27T05:46:44.834" v="607"/>
          <ac:picMkLst>
            <pc:docMk/>
            <pc:sldMk cId="2513527215" sldId="376"/>
            <ac:picMk id="5" creationId="{FC25A37E-7FF9-41EA-9879-3B03681BBA66}"/>
          </ac:picMkLst>
        </pc:picChg>
        <pc:picChg chg="del">
          <ac:chgData name="ゲスト ユーザー" userId="" providerId="Windows Live" clId="Web-{66F6F400-262E-41EF-9219-CBBDD9E3DF7F}" dt="2021-03-27T05:46:36.959" v="604"/>
          <ac:picMkLst>
            <pc:docMk/>
            <pc:sldMk cId="2513527215" sldId="376"/>
            <ac:picMk id="6" creationId="{9EC14AA2-8AE8-4ED4-9409-0F1C82FB3DC4}"/>
          </ac:picMkLst>
        </pc:picChg>
        <pc:picChg chg="add del mod">
          <ac:chgData name="ゲスト ユーザー" userId="" providerId="Windows Live" clId="Web-{66F6F400-262E-41EF-9219-CBBDD9E3DF7F}" dt="2021-03-27T05:47:02.537" v="610"/>
          <ac:picMkLst>
            <pc:docMk/>
            <pc:sldMk cId="2513527215" sldId="376"/>
            <ac:picMk id="7" creationId="{49C80ED4-3AA4-4914-90E8-5E77D07D4D70}"/>
          </ac:picMkLst>
        </pc:picChg>
        <pc:picChg chg="add mod">
          <ac:chgData name="ゲスト ユーザー" userId="" providerId="Windows Live" clId="Web-{66F6F400-262E-41EF-9219-CBBDD9E3DF7F}" dt="2021-03-27T05:47:20.803" v="612" actId="1076"/>
          <ac:picMkLst>
            <pc:docMk/>
            <pc:sldMk cId="2513527215" sldId="376"/>
            <ac:picMk id="8" creationId="{15F891A8-93AA-49CD-B933-0D6F2558F4A5}"/>
          </ac:picMkLst>
        </pc:picChg>
      </pc:sldChg>
      <pc:sldChg chg="addSp delSp modSp add replId">
        <pc:chgData name="ゲスト ユーザー" userId="" providerId="Windows Live" clId="Web-{66F6F400-262E-41EF-9219-CBBDD9E3DF7F}" dt="2021-03-27T06:47:25.193" v="1543" actId="20577"/>
        <pc:sldMkLst>
          <pc:docMk/>
          <pc:sldMk cId="785968945" sldId="377"/>
        </pc:sldMkLst>
        <pc:spChg chg="mod">
          <ac:chgData name="ゲスト ユーザー" userId="" providerId="Windows Live" clId="Web-{66F6F400-262E-41EF-9219-CBBDD9E3DF7F}" dt="2021-03-27T06:06:38.260" v="1061" actId="1076"/>
          <ac:spMkLst>
            <pc:docMk/>
            <pc:sldMk cId="785968945" sldId="377"/>
            <ac:spMk id="3" creationId="{3CB21E07-D58C-456C-86C7-C3C437854117}"/>
          </ac:spMkLst>
        </pc:spChg>
        <pc:spChg chg="mod">
          <ac:chgData name="ゲスト ユーザー" userId="" providerId="Windows Live" clId="Web-{66F6F400-262E-41EF-9219-CBBDD9E3DF7F}" dt="2021-03-27T06:47:25.193" v="1543" actId="20577"/>
          <ac:spMkLst>
            <pc:docMk/>
            <pc:sldMk cId="785968945" sldId="377"/>
            <ac:spMk id="4" creationId="{83B0A878-393B-46A3-903D-A7B604038F61}"/>
          </ac:spMkLst>
        </pc:spChg>
        <pc:spChg chg="mod">
          <ac:chgData name="ゲスト ユーザー" userId="" providerId="Windows Live" clId="Web-{66F6F400-262E-41EF-9219-CBBDD9E3DF7F}" dt="2021-03-27T06:45:41.082" v="1528" actId="1076"/>
          <ac:spMkLst>
            <pc:docMk/>
            <pc:sldMk cId="785968945" sldId="377"/>
            <ac:spMk id="6" creationId="{37CB421D-2150-4249-B0C4-480689662AE7}"/>
          </ac:spMkLst>
        </pc:spChg>
        <pc:spChg chg="add mod">
          <ac:chgData name="ゲスト ユーザー" userId="" providerId="Windows Live" clId="Web-{66F6F400-262E-41EF-9219-CBBDD9E3DF7F}" dt="2021-03-27T06:46:00.848" v="1535" actId="14100"/>
          <ac:spMkLst>
            <pc:docMk/>
            <pc:sldMk cId="785968945" sldId="377"/>
            <ac:spMk id="18" creationId="{5D92150E-5B6A-4600-B22D-4AFC0E4EE804}"/>
          </ac:spMkLst>
        </pc:spChg>
        <pc:spChg chg="mod">
          <ac:chgData name="ゲスト ユーザー" userId="" providerId="Windows Live" clId="Web-{66F6F400-262E-41EF-9219-CBBDD9E3DF7F}" dt="2021-03-27T06:01:05.067" v="892" actId="20577"/>
          <ac:spMkLst>
            <pc:docMk/>
            <pc:sldMk cId="785968945" sldId="377"/>
            <ac:spMk id="233" creationId="{00000000-0000-0000-0000-000000000000}"/>
          </ac:spMkLst>
        </pc:spChg>
        <pc:picChg chg="add del mod ord">
          <ac:chgData name="ゲスト ユーザー" userId="" providerId="Windows Live" clId="Web-{66F6F400-262E-41EF-9219-CBBDD9E3DF7F}" dt="2021-03-27T05:58:47.440" v="843"/>
          <ac:picMkLst>
            <pc:docMk/>
            <pc:sldMk cId="785968945" sldId="377"/>
            <ac:picMk id="5" creationId="{584E56F5-7EB6-4804-A619-08DCBC7E6CF0}"/>
          </ac:picMkLst>
        </pc:picChg>
        <pc:picChg chg="del">
          <ac:chgData name="ゲスト ユーザー" userId="" providerId="Windows Live" clId="Web-{66F6F400-262E-41EF-9219-CBBDD9E3DF7F}" dt="2021-03-27T05:58:10.252" v="836"/>
          <ac:picMkLst>
            <pc:docMk/>
            <pc:sldMk cId="785968945" sldId="377"/>
            <ac:picMk id="7" creationId="{EDD070FD-651B-434F-A26F-990BBA452DCA}"/>
          </ac:picMkLst>
        </pc:picChg>
        <pc:picChg chg="mod">
          <ac:chgData name="ゲスト ユーザー" userId="" providerId="Windows Live" clId="Web-{66F6F400-262E-41EF-9219-CBBDD9E3DF7F}" dt="2021-03-27T06:45:37.832" v="1527" actId="1076"/>
          <ac:picMkLst>
            <pc:docMk/>
            <pc:sldMk cId="785968945" sldId="377"/>
            <ac:picMk id="8" creationId="{DF9CC89F-E92A-4E05-81D0-3D46B2B20896}"/>
          </ac:picMkLst>
        </pc:picChg>
        <pc:picChg chg="del">
          <ac:chgData name="ゲスト ユーザー" userId="" providerId="Windows Live" clId="Web-{66F6F400-262E-41EF-9219-CBBDD9E3DF7F}" dt="2021-03-27T05:59:29.831" v="851"/>
          <ac:picMkLst>
            <pc:docMk/>
            <pc:sldMk cId="785968945" sldId="377"/>
            <ac:picMk id="9" creationId="{35382EA9-308B-481B-B7B5-E96C84853E19}"/>
          </ac:picMkLst>
        </pc:picChg>
        <pc:picChg chg="add mod ord">
          <ac:chgData name="ゲスト ユーザー" userId="" providerId="Windows Live" clId="Web-{66F6F400-262E-41EF-9219-CBBDD9E3DF7F}" dt="2021-03-27T06:45:35.426" v="1526" actId="1076"/>
          <ac:picMkLst>
            <pc:docMk/>
            <pc:sldMk cId="785968945" sldId="377"/>
            <ac:picMk id="10" creationId="{DCD28D3E-904D-4E1C-BEC0-A848EB525BEE}"/>
          </ac:picMkLst>
        </pc:picChg>
        <pc:picChg chg="add del mod">
          <ac:chgData name="ゲスト ユーザー" userId="" providerId="Windows Live" clId="Web-{66F6F400-262E-41EF-9219-CBBDD9E3DF7F}" dt="2021-03-27T06:05:30.275" v="1024"/>
          <ac:picMkLst>
            <pc:docMk/>
            <pc:sldMk cId="785968945" sldId="377"/>
            <ac:picMk id="11" creationId="{8DDEF1B1-97EE-459A-BAAC-589335AF96A7}"/>
          </ac:picMkLst>
        </pc:picChg>
        <pc:picChg chg="add del mod">
          <ac:chgData name="ゲスト ユーザー" userId="" providerId="Windows Live" clId="Web-{66F6F400-262E-41EF-9219-CBBDD9E3DF7F}" dt="2021-03-27T06:45:42.535" v="1529"/>
          <ac:picMkLst>
            <pc:docMk/>
            <pc:sldMk cId="785968945" sldId="377"/>
            <ac:picMk id="12" creationId="{4B345B02-C520-4D9F-9B1F-F4325BC36F28}"/>
          </ac:picMkLst>
        </pc:picChg>
        <pc:picChg chg="add mod">
          <ac:chgData name="ゲスト ユーザー" userId="" providerId="Windows Live" clId="Web-{66F6F400-262E-41EF-9219-CBBDD9E3DF7F}" dt="2021-03-27T06:45:50.692" v="1531" actId="1076"/>
          <ac:picMkLst>
            <pc:docMk/>
            <pc:sldMk cId="785968945" sldId="377"/>
            <ac:picMk id="13" creationId="{B3CCB57C-D583-4018-816C-BE50146C7C4A}"/>
          </ac:picMkLst>
        </pc:picChg>
      </pc:sldChg>
      <pc:sldChg chg="addSp delSp modSp add replId">
        <pc:chgData name="ゲスト ユーザー" userId="" providerId="Windows Live" clId="Web-{66F6F400-262E-41EF-9219-CBBDD9E3DF7F}" dt="2021-03-27T06:41:21.969" v="1471" actId="20577"/>
        <pc:sldMkLst>
          <pc:docMk/>
          <pc:sldMk cId="1401114778" sldId="378"/>
        </pc:sldMkLst>
        <pc:spChg chg="mod">
          <ac:chgData name="ゲスト ユーザー" userId="" providerId="Windows Live" clId="Web-{66F6F400-262E-41EF-9219-CBBDD9E3DF7F}" dt="2021-03-27T06:41:21.969" v="1471" actId="20577"/>
          <ac:spMkLst>
            <pc:docMk/>
            <pc:sldMk cId="1401114778" sldId="378"/>
            <ac:spMk id="3" creationId="{3CB21E07-D58C-456C-86C7-C3C437854117}"/>
          </ac:spMkLst>
        </pc:spChg>
        <pc:spChg chg="mod">
          <ac:chgData name="ゲスト ユーザー" userId="" providerId="Windows Live" clId="Web-{66F6F400-262E-41EF-9219-CBBDD9E3DF7F}" dt="2021-03-27T06:40:55.781" v="1466" actId="1076"/>
          <ac:spMkLst>
            <pc:docMk/>
            <pc:sldMk cId="1401114778" sldId="378"/>
            <ac:spMk id="4" creationId="{83B0A878-393B-46A3-903D-A7B604038F61}"/>
          </ac:spMkLst>
        </pc:spChg>
        <pc:spChg chg="del">
          <ac:chgData name="ゲスト ユーザー" userId="" providerId="Windows Live" clId="Web-{66F6F400-262E-41EF-9219-CBBDD9E3DF7F}" dt="2021-03-27T06:31:52.145" v="1215"/>
          <ac:spMkLst>
            <pc:docMk/>
            <pc:sldMk cId="1401114778" sldId="378"/>
            <ac:spMk id="6" creationId="{37CB421D-2150-4249-B0C4-480689662AE7}"/>
          </ac:spMkLst>
        </pc:spChg>
        <pc:spChg chg="add mod">
          <ac:chgData name="ゲスト ユーザー" userId="" providerId="Windows Live" clId="Web-{66F6F400-262E-41EF-9219-CBBDD9E3DF7F}" dt="2021-03-27T06:38:35.918" v="1401" actId="14100"/>
          <ac:spMkLst>
            <pc:docMk/>
            <pc:sldMk cId="1401114778" sldId="378"/>
            <ac:spMk id="7" creationId="{F3C22F80-81A5-43B6-A613-1063D2DA0558}"/>
          </ac:spMkLst>
        </pc:spChg>
        <pc:spChg chg="mod">
          <ac:chgData name="ゲスト ユーザー" userId="" providerId="Windows Live" clId="Web-{66F6F400-262E-41EF-9219-CBBDD9E3DF7F}" dt="2021-03-27T06:29:50.972" v="1118" actId="20577"/>
          <ac:spMkLst>
            <pc:docMk/>
            <pc:sldMk cId="1401114778" sldId="378"/>
            <ac:spMk id="233" creationId="{00000000-0000-0000-0000-000000000000}"/>
          </ac:spMkLst>
        </pc:spChg>
        <pc:picChg chg="mod">
          <ac:chgData name="ゲスト ユーザー" userId="" providerId="Windows Live" clId="Web-{66F6F400-262E-41EF-9219-CBBDD9E3DF7F}" dt="2021-03-27T06:40:58.124" v="1467" actId="1076"/>
          <ac:picMkLst>
            <pc:docMk/>
            <pc:sldMk cId="1401114778" sldId="378"/>
            <ac:picMk id="2" creationId="{D1AB2A08-D781-4CAE-98EC-39746D9F1FFA}"/>
          </ac:picMkLst>
        </pc:picChg>
        <pc:picChg chg="add mod">
          <ac:chgData name="ゲスト ユーザー" userId="" providerId="Windows Live" clId="Web-{66F6F400-262E-41EF-9219-CBBDD9E3DF7F}" dt="2021-03-27T06:32:29.505" v="1217" actId="1076"/>
          <ac:picMkLst>
            <pc:docMk/>
            <pc:sldMk cId="1401114778" sldId="378"/>
            <ac:picMk id="5" creationId="{E9136580-33D3-4E79-B78B-EAB8FEFE8FC1}"/>
          </ac:picMkLst>
        </pc:picChg>
        <pc:picChg chg="del">
          <ac:chgData name="ゲスト ユーザー" userId="" providerId="Windows Live" clId="Web-{66F6F400-262E-41EF-9219-CBBDD9E3DF7F}" dt="2021-03-27T06:31:51.427" v="1214"/>
          <ac:picMkLst>
            <pc:docMk/>
            <pc:sldMk cId="1401114778" sldId="378"/>
            <ac:picMk id="8" creationId="{DF9CC89F-E92A-4E05-81D0-3D46B2B20896}"/>
          </ac:picMkLst>
        </pc:picChg>
        <pc:picChg chg="del">
          <ac:chgData name="ゲスト ユーザー" userId="" providerId="Windows Live" clId="Web-{66F6F400-262E-41EF-9219-CBBDD9E3DF7F}" dt="2021-03-27T06:31:50.364" v="1213"/>
          <ac:picMkLst>
            <pc:docMk/>
            <pc:sldMk cId="1401114778" sldId="378"/>
            <ac:picMk id="10" creationId="{DCD28D3E-904D-4E1C-BEC0-A848EB525BEE}"/>
          </ac:picMkLst>
        </pc:picChg>
        <pc:picChg chg="mod">
          <ac:chgData name="ゲスト ユーザー" userId="" providerId="Windows Live" clId="Web-{66F6F400-262E-41EF-9219-CBBDD9E3DF7F}" dt="2021-03-27T06:31:16.004" v="1202" actId="1076"/>
          <ac:picMkLst>
            <pc:docMk/>
            <pc:sldMk cId="1401114778" sldId="378"/>
            <ac:picMk id="236" creationId="{00000000-0000-0000-0000-000000000000}"/>
          </ac:picMkLst>
        </pc:picChg>
      </pc:sldChg>
      <pc:sldChg chg="addSp delSp modSp add replId">
        <pc:chgData name="ゲスト ユーザー" userId="" providerId="Windows Live" clId="Web-{66F6F400-262E-41EF-9219-CBBDD9E3DF7F}" dt="2021-03-27T06:46:48.177" v="1538"/>
        <pc:sldMkLst>
          <pc:docMk/>
          <pc:sldMk cId="697717040" sldId="379"/>
        </pc:sldMkLst>
        <pc:spChg chg="mod">
          <ac:chgData name="ゲスト ユーザー" userId="" providerId="Windows Live" clId="Web-{66F6F400-262E-41EF-9219-CBBDD9E3DF7F}" dt="2021-03-27T06:33:28.303" v="1240" actId="20577"/>
          <ac:spMkLst>
            <pc:docMk/>
            <pc:sldMk cId="697717040" sldId="379"/>
            <ac:spMk id="3" creationId="{3CB21E07-D58C-456C-86C7-C3C437854117}"/>
          </ac:spMkLst>
        </pc:spChg>
        <pc:spChg chg="mod">
          <ac:chgData name="ゲスト ユーザー" userId="" providerId="Windows Live" clId="Web-{66F6F400-262E-41EF-9219-CBBDD9E3DF7F}" dt="2021-03-27T06:42:42.892" v="1486" actId="20577"/>
          <ac:spMkLst>
            <pc:docMk/>
            <pc:sldMk cId="697717040" sldId="379"/>
            <ac:spMk id="4" creationId="{83B0A878-393B-46A3-903D-A7B604038F61}"/>
          </ac:spMkLst>
        </pc:spChg>
        <pc:spChg chg="add del mod">
          <ac:chgData name="ゲスト ユーザー" userId="" providerId="Windows Live" clId="Web-{66F6F400-262E-41EF-9219-CBBDD9E3DF7F}" dt="2021-03-27T06:43:12.595" v="1488"/>
          <ac:spMkLst>
            <pc:docMk/>
            <pc:sldMk cId="697717040" sldId="379"/>
            <ac:spMk id="9" creationId="{B229939E-CC2C-4DA4-854C-402724DEA545}"/>
          </ac:spMkLst>
        </pc:spChg>
        <pc:spChg chg="add del mod">
          <ac:chgData name="ゲスト ユーザー" userId="" providerId="Windows Live" clId="Web-{66F6F400-262E-41EF-9219-CBBDD9E3DF7F}" dt="2021-03-27T06:46:48.177" v="1538"/>
          <ac:spMkLst>
            <pc:docMk/>
            <pc:sldMk cId="697717040" sldId="379"/>
            <ac:spMk id="12" creationId="{B9128743-CAEB-4E14-9EED-A6D8FB53D6DE}"/>
          </ac:spMkLst>
        </pc:spChg>
        <pc:spChg chg="add mod">
          <ac:chgData name="ゲスト ユーザー" userId="" providerId="Windows Live" clId="Web-{66F6F400-262E-41EF-9219-CBBDD9E3DF7F}" dt="2021-03-27T06:42:36.407" v="1484" actId="14100"/>
          <ac:spMkLst>
            <pc:docMk/>
            <pc:sldMk cId="697717040" sldId="379"/>
            <ac:spMk id="13" creationId="{F64FD677-F4B1-4B38-BCB7-9574B381108A}"/>
          </ac:spMkLst>
        </pc:spChg>
        <pc:spChg chg="mod">
          <ac:chgData name="ゲスト ユーザー" userId="" providerId="Windows Live" clId="Web-{66F6F400-262E-41EF-9219-CBBDD9E3DF7F}" dt="2021-03-27T06:33:15.538" v="1226" actId="20577"/>
          <ac:spMkLst>
            <pc:docMk/>
            <pc:sldMk cId="697717040" sldId="379"/>
            <ac:spMk id="233" creationId="{00000000-0000-0000-0000-000000000000}"/>
          </ac:spMkLst>
        </pc:spChg>
        <pc:picChg chg="del mod">
          <ac:chgData name="ゲスト ユーザー" userId="" providerId="Windows Live" clId="Web-{66F6F400-262E-41EF-9219-CBBDD9E3DF7F}" dt="2021-03-27T06:37:19.995" v="1389"/>
          <ac:picMkLst>
            <pc:docMk/>
            <pc:sldMk cId="697717040" sldId="379"/>
            <ac:picMk id="5" creationId="{E9136580-33D3-4E79-B78B-EAB8FEFE8FC1}"/>
          </ac:picMkLst>
        </pc:picChg>
        <pc:picChg chg="add del mod">
          <ac:chgData name="ゲスト ユーザー" userId="" providerId="Windows Live" clId="Web-{66F6F400-262E-41EF-9219-CBBDD9E3DF7F}" dt="2021-03-27T06:43:11.205" v="1487"/>
          <ac:picMkLst>
            <pc:docMk/>
            <pc:sldMk cId="697717040" sldId="379"/>
            <ac:picMk id="6" creationId="{B371551E-E8DE-4335-9F65-BC1C69BD2500}"/>
          </ac:picMkLst>
        </pc:picChg>
        <pc:picChg chg="add mod">
          <ac:chgData name="ゲスト ユーザー" userId="" providerId="Windows Live" clId="Web-{66F6F400-262E-41EF-9219-CBBDD9E3DF7F}" dt="2021-03-27T06:37:54.823" v="1393" actId="1076"/>
          <ac:picMkLst>
            <pc:docMk/>
            <pc:sldMk cId="697717040" sldId="379"/>
            <ac:picMk id="7" creationId="{37ED4F88-042C-4C77-80B1-6975BB46FF59}"/>
          </ac:picMkLst>
        </pc:picChg>
        <pc:picChg chg="add mod">
          <ac:chgData name="ゲスト ユーザー" userId="" providerId="Windows Live" clId="Web-{66F6F400-262E-41EF-9219-CBBDD9E3DF7F}" dt="2021-03-27T06:43:22.346" v="1490" actId="1076"/>
          <ac:picMkLst>
            <pc:docMk/>
            <pc:sldMk cId="697717040" sldId="379"/>
            <ac:picMk id="10" creationId="{D1A32801-F087-4413-A955-6CF9AD1FD14D}"/>
          </ac:picMkLst>
        </pc:picChg>
      </pc:sldChg>
      <pc:sldChg chg="addSp delSp modSp add replId">
        <pc:chgData name="ゲスト ユーザー" userId="" providerId="Windows Live" clId="Web-{66F6F400-262E-41EF-9219-CBBDD9E3DF7F}" dt="2021-03-27T06:36:59.713" v="1387" actId="1076"/>
        <pc:sldMkLst>
          <pc:docMk/>
          <pc:sldMk cId="487441661" sldId="380"/>
        </pc:sldMkLst>
        <pc:spChg chg="mod">
          <ac:chgData name="ゲスト ユーザー" userId="" providerId="Windows Live" clId="Web-{66F6F400-262E-41EF-9219-CBBDD9E3DF7F}" dt="2021-03-27T06:36:04.775" v="1362" actId="20577"/>
          <ac:spMkLst>
            <pc:docMk/>
            <pc:sldMk cId="487441661" sldId="380"/>
            <ac:spMk id="3" creationId="{3CB21E07-D58C-456C-86C7-C3C437854117}"/>
          </ac:spMkLst>
        </pc:spChg>
        <pc:spChg chg="mod">
          <ac:chgData name="ゲスト ユーザー" userId="" providerId="Windows Live" clId="Web-{66F6F400-262E-41EF-9219-CBBDD9E3DF7F}" dt="2021-03-27T06:36:29.556" v="1384" actId="1076"/>
          <ac:spMkLst>
            <pc:docMk/>
            <pc:sldMk cId="487441661" sldId="380"/>
            <ac:spMk id="4" creationId="{83B0A878-393B-46A3-903D-A7B604038F61}"/>
          </ac:spMkLst>
        </pc:spChg>
        <pc:picChg chg="del">
          <ac:chgData name="ゲスト ユーザー" userId="" providerId="Windows Live" clId="Web-{66F6F400-262E-41EF-9219-CBBDD9E3DF7F}" dt="2021-03-27T06:36:55.557" v="1385"/>
          <ac:picMkLst>
            <pc:docMk/>
            <pc:sldMk cId="487441661" sldId="380"/>
            <ac:picMk id="5" creationId="{E9136580-33D3-4E79-B78B-EAB8FEFE8FC1}"/>
          </ac:picMkLst>
        </pc:picChg>
        <pc:picChg chg="add mod">
          <ac:chgData name="ゲスト ユーザー" userId="" providerId="Windows Live" clId="Web-{66F6F400-262E-41EF-9219-CBBDD9E3DF7F}" dt="2021-03-27T06:36:59.713" v="1387" actId="1076"/>
          <ac:picMkLst>
            <pc:docMk/>
            <pc:sldMk cId="487441661" sldId="380"/>
            <ac:picMk id="6" creationId="{39CE1179-9CDB-4551-95F1-2EC6E3767F42}"/>
          </ac:picMkLst>
        </pc:picChg>
      </pc:sldChg>
    </pc:docChg>
  </pc:docChgLst>
  <pc:docChgLst>
    <pc:chgData name="ゲスト ユーザー" providerId="Windows Live" clId="Web-{17F1056E-8F52-43D5-8B90-1FF83CCF0E4E}"/>
    <pc:docChg chg="addSld delSld modSld sldOrd">
      <pc:chgData name="ゲスト ユーザー" userId="" providerId="Windows Live" clId="Web-{17F1056E-8F52-43D5-8B90-1FF83CCF0E4E}" dt="2021-04-01T02:20:39.085" v="928" actId="20577"/>
      <pc:docMkLst>
        <pc:docMk/>
      </pc:docMkLst>
      <pc:sldChg chg="modSp">
        <pc:chgData name="ゲスト ユーザー" userId="" providerId="Windows Live" clId="Web-{17F1056E-8F52-43D5-8B90-1FF83CCF0E4E}" dt="2021-04-01T00:13:33.316" v="2" actId="1076"/>
        <pc:sldMkLst>
          <pc:docMk/>
          <pc:sldMk cId="0" sldId="256"/>
        </pc:sldMkLst>
        <pc:spChg chg="mod">
          <ac:chgData name="ゲスト ユーザー" userId="" providerId="Windows Live" clId="Web-{17F1056E-8F52-43D5-8B90-1FF83CCF0E4E}" dt="2021-04-01T00:13:33.316" v="2" actId="1076"/>
          <ac:spMkLst>
            <pc:docMk/>
            <pc:sldMk cId="0" sldId="256"/>
            <ac:spMk id="108" creationId="{00000000-0000-0000-0000-000000000000}"/>
          </ac:spMkLst>
        </pc:spChg>
        <pc:spChg chg="mod">
          <ac:chgData name="ゲスト ユーザー" userId="" providerId="Windows Live" clId="Web-{17F1056E-8F52-43D5-8B90-1FF83CCF0E4E}" dt="2021-04-01T00:13:30.347" v="1" actId="1076"/>
          <ac:spMkLst>
            <pc:docMk/>
            <pc:sldMk cId="0" sldId="256"/>
            <ac:spMk id="109" creationId="{00000000-0000-0000-0000-000000000000}"/>
          </ac:spMkLst>
        </pc:spChg>
        <pc:spChg chg="mod">
          <ac:chgData name="ゲスト ユーザー" userId="" providerId="Windows Live" clId="Web-{17F1056E-8F52-43D5-8B90-1FF83CCF0E4E}" dt="2021-04-01T00:13:27.629" v="0" actId="1076"/>
          <ac:spMkLst>
            <pc:docMk/>
            <pc:sldMk cId="0" sldId="256"/>
            <ac:spMk id="110" creationId="{00000000-0000-0000-0000-000000000000}"/>
          </ac:spMkLst>
        </pc:spChg>
      </pc:sldChg>
      <pc:sldChg chg="modSp">
        <pc:chgData name="ゲスト ユーザー" userId="" providerId="Windows Live" clId="Web-{17F1056E-8F52-43D5-8B90-1FF83CCF0E4E}" dt="2021-04-01T00:13:49.207" v="3" actId="1076"/>
        <pc:sldMkLst>
          <pc:docMk/>
          <pc:sldMk cId="0" sldId="264"/>
        </pc:sldMkLst>
        <pc:spChg chg="mod">
          <ac:chgData name="ゲスト ユーザー" userId="" providerId="Windows Live" clId="Web-{17F1056E-8F52-43D5-8B90-1FF83CCF0E4E}" dt="2021-04-01T00:13:49.207" v="3" actId="1076"/>
          <ac:spMkLst>
            <pc:docMk/>
            <pc:sldMk cId="0" sldId="264"/>
            <ac:spMk id="10" creationId="{B78F8A4C-AFB6-4FF6-AF40-81E5EB1372FA}"/>
          </ac:spMkLst>
        </pc:spChg>
      </pc:sldChg>
      <pc:sldChg chg="addSp delSp modSp">
        <pc:chgData name="ゲスト ユーザー" userId="" providerId="Windows Live" clId="Web-{17F1056E-8F52-43D5-8B90-1FF83CCF0E4E}" dt="2021-04-01T00:53:26.924" v="385" actId="1076"/>
        <pc:sldMkLst>
          <pc:docMk/>
          <pc:sldMk cId="3036806584" sldId="355"/>
        </pc:sldMkLst>
        <pc:spChg chg="add del mod">
          <ac:chgData name="ゲスト ユーザー" userId="" providerId="Windows Live" clId="Web-{17F1056E-8F52-43D5-8B90-1FF83CCF0E4E}" dt="2021-04-01T00:52:47.939" v="374" actId="14100"/>
          <ac:spMkLst>
            <pc:docMk/>
            <pc:sldMk cId="3036806584" sldId="355"/>
            <ac:spMk id="7" creationId="{60757FAA-E5ED-4DDB-B770-71BF9D6BAEC7}"/>
          </ac:spMkLst>
        </pc:spChg>
        <pc:spChg chg="add mod">
          <ac:chgData name="ゲスト ユーザー" userId="" providerId="Windows Live" clId="Web-{17F1056E-8F52-43D5-8B90-1FF83CCF0E4E}" dt="2021-04-01T00:53:12.393" v="382" actId="1076"/>
          <ac:spMkLst>
            <pc:docMk/>
            <pc:sldMk cId="3036806584" sldId="355"/>
            <ac:spMk id="9" creationId="{D41F8C2F-9CE4-4D5F-B4DD-92810BD66DFE}"/>
          </ac:spMkLst>
        </pc:spChg>
        <pc:spChg chg="del mod">
          <ac:chgData name="ゲスト ユーザー" userId="" providerId="Windows Live" clId="Web-{17F1056E-8F52-43D5-8B90-1FF83CCF0E4E}" dt="2021-04-01T00:14:56.865" v="23"/>
          <ac:spMkLst>
            <pc:docMk/>
            <pc:sldMk cId="3036806584" sldId="355"/>
            <ac:spMk id="12" creationId="{4F1EDD3E-D5D0-46F9-ACCF-F70A404E4FE2}"/>
          </ac:spMkLst>
        </pc:spChg>
        <pc:spChg chg="add mod">
          <ac:chgData name="ゲスト ユーザー" userId="" providerId="Windows Live" clId="Web-{17F1056E-8F52-43D5-8B90-1FF83CCF0E4E}" dt="2021-04-01T00:53:23.002" v="384" actId="1076"/>
          <ac:spMkLst>
            <pc:docMk/>
            <pc:sldMk cId="3036806584" sldId="355"/>
            <ac:spMk id="12" creationId="{745BC514-033C-4BE1-9A8F-22B880B6007C}"/>
          </ac:spMkLst>
        </pc:spChg>
        <pc:spChg chg="mod">
          <ac:chgData name="ゲスト ユーザー" userId="" providerId="Windows Live" clId="Web-{17F1056E-8F52-43D5-8B90-1FF83CCF0E4E}" dt="2021-04-01T00:52:58.486" v="377" actId="20577"/>
          <ac:spMkLst>
            <pc:docMk/>
            <pc:sldMk cId="3036806584" sldId="355"/>
            <ac:spMk id="13" creationId="{D335149B-832C-4393-BDF5-FC76E65CF37B}"/>
          </ac:spMkLst>
        </pc:spChg>
        <pc:spChg chg="del mod">
          <ac:chgData name="ゲスト ユーザー" userId="" providerId="Windows Live" clId="Web-{17F1056E-8F52-43D5-8B90-1FF83CCF0E4E}" dt="2021-04-01T00:19:54.652" v="126"/>
          <ac:spMkLst>
            <pc:docMk/>
            <pc:sldMk cId="3036806584" sldId="355"/>
            <ac:spMk id="16" creationId="{105691A9-396F-4CA7-85A4-113C39BC3269}"/>
          </ac:spMkLst>
        </pc:spChg>
        <pc:spChg chg="del">
          <ac:chgData name="ゲスト ユーザー" userId="" providerId="Windows Live" clId="Web-{17F1056E-8F52-43D5-8B90-1FF83CCF0E4E}" dt="2021-04-01T00:18:44.291" v="73"/>
          <ac:spMkLst>
            <pc:docMk/>
            <pc:sldMk cId="3036806584" sldId="355"/>
            <ac:spMk id="17" creationId="{BD9F54A1-B50F-4973-8EDB-CAF59FE49CF6}"/>
          </ac:spMkLst>
        </pc:spChg>
        <pc:spChg chg="mod">
          <ac:chgData name="ゲスト ユーザー" userId="" providerId="Windows Live" clId="Web-{17F1056E-8F52-43D5-8B90-1FF83CCF0E4E}" dt="2021-04-01T00:33:42.714" v="151" actId="1076"/>
          <ac:spMkLst>
            <pc:docMk/>
            <pc:sldMk cId="3036806584" sldId="355"/>
            <ac:spMk id="26" creationId="{7F226FD7-A965-460A-915D-1A6012C2AD33}"/>
          </ac:spMkLst>
        </pc:spChg>
        <pc:spChg chg="mod">
          <ac:chgData name="ゲスト ユーザー" userId="" providerId="Windows Live" clId="Web-{17F1056E-8F52-43D5-8B90-1FF83CCF0E4E}" dt="2021-04-01T00:32:43.900" v="146" actId="1076"/>
          <ac:spMkLst>
            <pc:docMk/>
            <pc:sldMk cId="3036806584" sldId="355"/>
            <ac:spMk id="27" creationId="{20B4BED2-7AC9-49F0-8157-4BE7A7FC0337}"/>
          </ac:spMkLst>
        </pc:spChg>
        <pc:spChg chg="mod">
          <ac:chgData name="ゲスト ユーザー" userId="" providerId="Windows Live" clId="Web-{17F1056E-8F52-43D5-8B90-1FF83CCF0E4E}" dt="2021-04-01T00:19:32.698" v="108"/>
          <ac:spMkLst>
            <pc:docMk/>
            <pc:sldMk cId="3036806584" sldId="355"/>
            <ac:spMk id="28" creationId="{FCB70896-E836-4DFE-BD91-DBA6BD6DC340}"/>
          </ac:spMkLst>
        </pc:spChg>
        <pc:spChg chg="mod">
          <ac:chgData name="ゲスト ユーザー" userId="" providerId="Windows Live" clId="Web-{17F1056E-8F52-43D5-8B90-1FF83CCF0E4E}" dt="2021-04-01T00:32:49.619" v="147" actId="1076"/>
          <ac:spMkLst>
            <pc:docMk/>
            <pc:sldMk cId="3036806584" sldId="355"/>
            <ac:spMk id="29" creationId="{3CF82DB1-54EB-49ED-9BE8-8ADA7EFB9D06}"/>
          </ac:spMkLst>
        </pc:spChg>
        <pc:spChg chg="mod">
          <ac:chgData name="ゲスト ユーザー" userId="" providerId="Windows Live" clId="Web-{17F1056E-8F52-43D5-8B90-1FF83CCF0E4E}" dt="2021-04-01T00:20:31.684" v="132" actId="1076"/>
          <ac:spMkLst>
            <pc:docMk/>
            <pc:sldMk cId="3036806584" sldId="355"/>
            <ac:spMk id="30" creationId="{910DBB08-2968-422F-887C-9DA4A5EE0A7B}"/>
          </ac:spMkLst>
        </pc:spChg>
        <pc:spChg chg="mod">
          <ac:chgData name="ゲスト ユーザー" userId="" providerId="Windows Live" clId="Web-{17F1056E-8F52-43D5-8B90-1FF83CCF0E4E}" dt="2021-04-01T00:19:27.245" v="106"/>
          <ac:spMkLst>
            <pc:docMk/>
            <pc:sldMk cId="3036806584" sldId="355"/>
            <ac:spMk id="31" creationId="{6894EA04-DA81-4E18-A61A-EEC4D5A2D491}"/>
          </ac:spMkLst>
        </pc:spChg>
        <pc:spChg chg="add del">
          <ac:chgData name="ゲスト ユーザー" userId="" providerId="Windows Live" clId="Web-{17F1056E-8F52-43D5-8B90-1FF83CCF0E4E}" dt="2021-04-01T00:16:27.398" v="33"/>
          <ac:spMkLst>
            <pc:docMk/>
            <pc:sldMk cId="3036806584" sldId="355"/>
            <ac:spMk id="32" creationId="{30ADBDAF-57E9-45C1-A5D2-C7DF0EE942AC}"/>
          </ac:spMkLst>
        </pc:spChg>
        <pc:spChg chg="add mod">
          <ac:chgData name="ゲスト ユーザー" userId="" providerId="Windows Live" clId="Web-{17F1056E-8F52-43D5-8B90-1FF83CCF0E4E}" dt="2021-04-01T00:53:26.924" v="385" actId="1076"/>
          <ac:spMkLst>
            <pc:docMk/>
            <pc:sldMk cId="3036806584" sldId="355"/>
            <ac:spMk id="32" creationId="{8917D5B0-4F22-464A-9F0A-E9D267833FE8}"/>
          </ac:spMkLst>
        </pc:spChg>
        <pc:spChg chg="mod">
          <ac:chgData name="ゲスト ユーザー" userId="" providerId="Windows Live" clId="Web-{17F1056E-8F52-43D5-8B90-1FF83CCF0E4E}" dt="2021-04-01T00:14:17.848" v="14" actId="20577"/>
          <ac:spMkLst>
            <pc:docMk/>
            <pc:sldMk cId="3036806584" sldId="355"/>
            <ac:spMk id="215" creationId="{00000000-0000-0000-0000-000000000000}"/>
          </ac:spMkLst>
        </pc:spChg>
        <pc:spChg chg="mod">
          <ac:chgData name="ゲスト ユーザー" userId="" providerId="Windows Live" clId="Web-{17F1056E-8F52-43D5-8B90-1FF83CCF0E4E}" dt="2021-04-01T00:53:05.440" v="381" actId="20577"/>
          <ac:spMkLst>
            <pc:docMk/>
            <pc:sldMk cId="3036806584" sldId="355"/>
            <ac:spMk id="216" creationId="{00000000-0000-0000-0000-000000000000}"/>
          </ac:spMkLst>
        </pc:spChg>
      </pc:sldChg>
      <pc:sldChg chg="modSp">
        <pc:chgData name="ゲスト ユーザー" userId="" providerId="Windows Live" clId="Web-{17F1056E-8F52-43D5-8B90-1FF83CCF0E4E}" dt="2021-04-01T00:33:03.525" v="148" actId="1076"/>
        <pc:sldMkLst>
          <pc:docMk/>
          <pc:sldMk cId="826447724" sldId="357"/>
        </pc:sldMkLst>
        <pc:spChg chg="mod">
          <ac:chgData name="ゲスト ユーザー" userId="" providerId="Windows Live" clId="Web-{17F1056E-8F52-43D5-8B90-1FF83CCF0E4E}" dt="2021-04-01T00:33:03.525" v="148" actId="1076"/>
          <ac:spMkLst>
            <pc:docMk/>
            <pc:sldMk cId="826447724" sldId="357"/>
            <ac:spMk id="8" creationId="{39001D9B-B8CE-4B4B-AAF5-08B78542334C}"/>
          </ac:spMkLst>
        </pc:spChg>
      </pc:sldChg>
      <pc:sldChg chg="modSp">
        <pc:chgData name="ゲスト ユーザー" userId="" providerId="Windows Live" clId="Web-{17F1056E-8F52-43D5-8B90-1FF83CCF0E4E}" dt="2021-04-01T00:34:10.105" v="154" actId="1076"/>
        <pc:sldMkLst>
          <pc:docMk/>
          <pc:sldMk cId="303042461" sldId="358"/>
        </pc:sldMkLst>
        <pc:spChg chg="mod">
          <ac:chgData name="ゲスト ユーザー" userId="" providerId="Windows Live" clId="Web-{17F1056E-8F52-43D5-8B90-1FF83CCF0E4E}" dt="2021-04-01T00:34:10.105" v="154" actId="1076"/>
          <ac:spMkLst>
            <pc:docMk/>
            <pc:sldMk cId="303042461" sldId="358"/>
            <ac:spMk id="11" creationId="{FC043982-DDBD-4CBE-AFD8-06A96E1AA345}"/>
          </ac:spMkLst>
        </pc:spChg>
        <pc:spChg chg="mod">
          <ac:chgData name="ゲスト ユーザー" userId="" providerId="Windows Live" clId="Web-{17F1056E-8F52-43D5-8B90-1FF83CCF0E4E}" dt="2021-04-01T00:33:20.619" v="150" actId="1076"/>
          <ac:spMkLst>
            <pc:docMk/>
            <pc:sldMk cId="303042461" sldId="358"/>
            <ac:spMk id="14" creationId="{43A849BC-9847-4B09-9D3E-3349B3B8C458}"/>
          </ac:spMkLst>
        </pc:spChg>
        <pc:spChg chg="mod">
          <ac:chgData name="ゲスト ユーザー" userId="" providerId="Windows Live" clId="Web-{17F1056E-8F52-43D5-8B90-1FF83CCF0E4E}" dt="2021-04-01T00:33:18.135" v="149" actId="1076"/>
          <ac:spMkLst>
            <pc:docMk/>
            <pc:sldMk cId="303042461" sldId="358"/>
            <ac:spMk id="15" creationId="{886FFCF1-87BE-4171-9C7F-911FC6E9ACD0}"/>
          </ac:spMkLst>
        </pc:spChg>
      </pc:sldChg>
      <pc:sldChg chg="modSp">
        <pc:chgData name="ゲスト ユーザー" userId="" providerId="Windows Live" clId="Web-{17F1056E-8F52-43D5-8B90-1FF83CCF0E4E}" dt="2021-04-01T00:34:26.558" v="156" actId="1076"/>
        <pc:sldMkLst>
          <pc:docMk/>
          <pc:sldMk cId="896395589" sldId="360"/>
        </pc:sldMkLst>
        <pc:spChg chg="mod">
          <ac:chgData name="ゲスト ユーザー" userId="" providerId="Windows Live" clId="Web-{17F1056E-8F52-43D5-8B90-1FF83CCF0E4E}" dt="2021-04-01T00:34:26.558" v="156" actId="1076"/>
          <ac:spMkLst>
            <pc:docMk/>
            <pc:sldMk cId="896395589" sldId="360"/>
            <ac:spMk id="5" creationId="{E545C4BA-0277-4576-B66D-C8FECF84A6AD}"/>
          </ac:spMkLst>
        </pc:spChg>
        <pc:spChg chg="mod">
          <ac:chgData name="ゲスト ユーザー" userId="" providerId="Windows Live" clId="Web-{17F1056E-8F52-43D5-8B90-1FF83CCF0E4E}" dt="2021-04-01T00:34:24.261" v="155" actId="1076"/>
          <ac:spMkLst>
            <pc:docMk/>
            <pc:sldMk cId="896395589" sldId="360"/>
            <ac:spMk id="13" creationId="{11A82DCE-A12E-4432-A573-512025FDD84C}"/>
          </ac:spMkLst>
        </pc:spChg>
      </pc:sldChg>
      <pc:sldChg chg="modSp">
        <pc:chgData name="ゲスト ユーザー" userId="" providerId="Windows Live" clId="Web-{17F1056E-8F52-43D5-8B90-1FF83CCF0E4E}" dt="2021-04-01T01:09:02.208" v="519" actId="20577"/>
        <pc:sldMkLst>
          <pc:docMk/>
          <pc:sldMk cId="1795561290" sldId="365"/>
        </pc:sldMkLst>
        <pc:spChg chg="mod">
          <ac:chgData name="ゲスト ユーザー" userId="" providerId="Windows Live" clId="Web-{17F1056E-8F52-43D5-8B90-1FF83CCF0E4E}" dt="2021-04-01T01:09:02.208" v="519" actId="20577"/>
          <ac:spMkLst>
            <pc:docMk/>
            <pc:sldMk cId="1795561290" sldId="365"/>
            <ac:spMk id="233" creationId="{00000000-0000-0000-0000-000000000000}"/>
          </ac:spMkLst>
        </pc:spChg>
      </pc:sldChg>
      <pc:sldChg chg="addSp modSp">
        <pc:chgData name="ゲスト ユーザー" userId="" providerId="Windows Live" clId="Web-{17F1056E-8F52-43D5-8B90-1FF83CCF0E4E}" dt="2021-04-01T01:10:46.569" v="530" actId="20577"/>
        <pc:sldMkLst>
          <pc:docMk/>
          <pc:sldMk cId="488341773" sldId="367"/>
        </pc:sldMkLst>
        <pc:spChg chg="add mod">
          <ac:chgData name="ゲスト ユーザー" userId="" providerId="Windows Live" clId="Web-{17F1056E-8F52-43D5-8B90-1FF83CCF0E4E}" dt="2021-04-01T01:10:25.584" v="526" actId="20577"/>
          <ac:spMkLst>
            <pc:docMk/>
            <pc:sldMk cId="488341773" sldId="367"/>
            <ac:spMk id="31" creationId="{E10B8B0C-C68F-49D3-85F6-4DA0F5BFBB13}"/>
          </ac:spMkLst>
        </pc:spChg>
        <pc:spChg chg="add mod">
          <ac:chgData name="ゲスト ユーザー" userId="" providerId="Windows Live" clId="Web-{17F1056E-8F52-43D5-8B90-1FF83CCF0E4E}" dt="2021-04-01T01:10:46.569" v="530" actId="20577"/>
          <ac:spMkLst>
            <pc:docMk/>
            <pc:sldMk cId="488341773" sldId="367"/>
            <ac:spMk id="32" creationId="{D64C456B-4A4C-4EE9-9953-0E6FA73E7D32}"/>
          </ac:spMkLst>
        </pc:spChg>
      </pc:sldChg>
      <pc:sldChg chg="modSp">
        <pc:chgData name="ゲスト ユーザー" userId="" providerId="Windows Live" clId="Web-{17F1056E-8F52-43D5-8B90-1FF83CCF0E4E}" dt="2021-04-01T01:09:44.599" v="522" actId="1076"/>
        <pc:sldMkLst>
          <pc:docMk/>
          <pc:sldMk cId="2455326282" sldId="372"/>
        </pc:sldMkLst>
        <pc:spChg chg="mod">
          <ac:chgData name="ゲスト ユーザー" userId="" providerId="Windows Live" clId="Web-{17F1056E-8F52-43D5-8B90-1FF83CCF0E4E}" dt="2021-04-01T01:09:34.756" v="520" actId="1076"/>
          <ac:spMkLst>
            <pc:docMk/>
            <pc:sldMk cId="2455326282" sldId="372"/>
            <ac:spMk id="6" creationId="{84A47F9C-92D9-4A0E-B602-B13485123061}"/>
          </ac:spMkLst>
        </pc:spChg>
        <pc:spChg chg="mod">
          <ac:chgData name="ゲスト ユーザー" userId="" providerId="Windows Live" clId="Web-{17F1056E-8F52-43D5-8B90-1FF83CCF0E4E}" dt="2021-04-01T01:09:44.599" v="522" actId="1076"/>
          <ac:spMkLst>
            <pc:docMk/>
            <pc:sldMk cId="2455326282" sldId="372"/>
            <ac:spMk id="13" creationId="{562A1D9D-FEFC-4849-B400-97F33232F431}"/>
          </ac:spMkLst>
        </pc:spChg>
        <pc:spChg chg="mod">
          <ac:chgData name="ゲスト ユーザー" userId="" providerId="Windows Live" clId="Web-{17F1056E-8F52-43D5-8B90-1FF83CCF0E4E}" dt="2021-04-01T01:09:42.053" v="521" actId="1076"/>
          <ac:spMkLst>
            <pc:docMk/>
            <pc:sldMk cId="2455326282" sldId="372"/>
            <ac:spMk id="14" creationId="{308C5B70-B86D-44B0-9465-B327F827D727}"/>
          </ac:spMkLst>
        </pc:spChg>
      </pc:sldChg>
      <pc:sldChg chg="modSp">
        <pc:chgData name="ゲスト ユーザー" userId="" providerId="Windows Live" clId="Web-{17F1056E-8F52-43D5-8B90-1FF83CCF0E4E}" dt="2021-04-01T01:12:31.321" v="532" actId="14100"/>
        <pc:sldMkLst>
          <pc:docMk/>
          <pc:sldMk cId="1254657113" sldId="374"/>
        </pc:sldMkLst>
        <pc:spChg chg="mod">
          <ac:chgData name="ゲスト ユーザー" userId="" providerId="Windows Live" clId="Web-{17F1056E-8F52-43D5-8B90-1FF83CCF0E4E}" dt="2021-04-01T01:12:31.321" v="532" actId="14100"/>
          <ac:spMkLst>
            <pc:docMk/>
            <pc:sldMk cId="1254657113" sldId="374"/>
            <ac:spMk id="6" creationId="{37CB421D-2150-4249-B0C4-480689662AE7}"/>
          </ac:spMkLst>
        </pc:spChg>
      </pc:sldChg>
      <pc:sldChg chg="addSp delSp modSp">
        <pc:chgData name="ゲスト ユーザー" userId="" providerId="Windows Live" clId="Web-{17F1056E-8F52-43D5-8B90-1FF83CCF0E4E}" dt="2021-04-01T01:08:54.567" v="518" actId="1076"/>
        <pc:sldMkLst>
          <pc:docMk/>
          <pc:sldMk cId="2513527215" sldId="376"/>
        </pc:sldMkLst>
        <pc:spChg chg="mod">
          <ac:chgData name="ゲスト ユーザー" userId="" providerId="Windows Live" clId="Web-{17F1056E-8F52-43D5-8B90-1FF83CCF0E4E}" dt="2021-04-01T01:02:29.671" v="454" actId="14100"/>
          <ac:spMkLst>
            <pc:docMk/>
            <pc:sldMk cId="2513527215" sldId="376"/>
            <ac:spMk id="3" creationId="{3CB21E07-D58C-456C-86C7-C3C437854117}"/>
          </ac:spMkLst>
        </pc:spChg>
        <pc:spChg chg="mod">
          <ac:chgData name="ゲスト ユーザー" userId="" providerId="Windows Live" clId="Web-{17F1056E-8F52-43D5-8B90-1FF83CCF0E4E}" dt="2021-04-01T00:58:23.368" v="439" actId="1076"/>
          <ac:spMkLst>
            <pc:docMk/>
            <pc:sldMk cId="2513527215" sldId="376"/>
            <ac:spMk id="4" creationId="{83B0A878-393B-46A3-903D-A7B604038F61}"/>
          </ac:spMkLst>
        </pc:spChg>
        <pc:spChg chg="del">
          <ac:chgData name="ゲスト ユーザー" userId="" providerId="Windows Live" clId="Web-{17F1056E-8F52-43D5-8B90-1FF83CCF0E4E}" dt="2021-04-01T00:47:08.291" v="347"/>
          <ac:spMkLst>
            <pc:docMk/>
            <pc:sldMk cId="2513527215" sldId="376"/>
            <ac:spMk id="5" creationId="{FCDDCC26-34C0-49F7-A072-59293EA5B955}"/>
          </ac:spMkLst>
        </pc:spChg>
        <pc:spChg chg="del mod">
          <ac:chgData name="ゲスト ユーザー" userId="" providerId="Windows Live" clId="Web-{17F1056E-8F52-43D5-8B90-1FF83CCF0E4E}" dt="2021-04-01T00:55:59.396" v="413"/>
          <ac:spMkLst>
            <pc:docMk/>
            <pc:sldMk cId="2513527215" sldId="376"/>
            <ac:spMk id="6" creationId="{D4FC908A-B424-4E62-A7FF-E37E4E7E08D1}"/>
          </ac:spMkLst>
        </pc:spChg>
        <pc:spChg chg="del">
          <ac:chgData name="ゲスト ユーザー" userId="" providerId="Windows Live" clId="Web-{17F1056E-8F52-43D5-8B90-1FF83CCF0E4E}" dt="2021-04-01T00:55:16.583" v="401"/>
          <ac:spMkLst>
            <pc:docMk/>
            <pc:sldMk cId="2513527215" sldId="376"/>
            <ac:spMk id="8" creationId="{9C0D50B8-E067-49E7-825C-1A77488521BC}"/>
          </ac:spMkLst>
        </pc:spChg>
        <pc:spChg chg="add mod">
          <ac:chgData name="ゲスト ユーザー" userId="" providerId="Windows Live" clId="Web-{17F1056E-8F52-43D5-8B90-1FF83CCF0E4E}" dt="2021-04-01T01:04:46.720" v="483" actId="14100"/>
          <ac:spMkLst>
            <pc:docMk/>
            <pc:sldMk cId="2513527215" sldId="376"/>
            <ac:spMk id="9" creationId="{D6AA4F27-21D9-438B-83F9-0EBABE8F08DE}"/>
          </ac:spMkLst>
        </pc:spChg>
        <pc:spChg chg="mod">
          <ac:chgData name="ゲスト ユーザー" userId="" providerId="Windows Live" clId="Web-{17F1056E-8F52-43D5-8B90-1FF83CCF0E4E}" dt="2021-04-01T01:02:40.624" v="458" actId="1076"/>
          <ac:spMkLst>
            <pc:docMk/>
            <pc:sldMk cId="2513527215" sldId="376"/>
            <ac:spMk id="10" creationId="{50B13FB1-4602-4066-AF2F-BF4D0D562E93}"/>
          </ac:spMkLst>
        </pc:spChg>
        <pc:spChg chg="mod">
          <ac:chgData name="ゲスト ユーザー" userId="" providerId="Windows Live" clId="Web-{17F1056E-8F52-43D5-8B90-1FF83CCF0E4E}" dt="2021-04-01T01:02:34.687" v="457" actId="1076"/>
          <ac:spMkLst>
            <pc:docMk/>
            <pc:sldMk cId="2513527215" sldId="376"/>
            <ac:spMk id="11" creationId="{246E1352-37D2-45CF-A67E-1DDBBE798404}"/>
          </ac:spMkLst>
        </pc:spChg>
        <pc:spChg chg="add mod">
          <ac:chgData name="ゲスト ユーザー" userId="" providerId="Windows Live" clId="Web-{17F1056E-8F52-43D5-8B90-1FF83CCF0E4E}" dt="2021-04-01T01:08:54.567" v="518" actId="1076"/>
          <ac:spMkLst>
            <pc:docMk/>
            <pc:sldMk cId="2513527215" sldId="376"/>
            <ac:spMk id="12" creationId="{9D8F2C10-2E8F-4145-BD6D-4EA27D8A63DD}"/>
          </ac:spMkLst>
        </pc:spChg>
        <pc:spChg chg="mod">
          <ac:chgData name="ゲスト ユーザー" userId="" providerId="Windows Live" clId="Web-{17F1056E-8F52-43D5-8B90-1FF83CCF0E4E}" dt="2021-04-01T01:04:28.157" v="472" actId="1076"/>
          <ac:spMkLst>
            <pc:docMk/>
            <pc:sldMk cId="2513527215" sldId="376"/>
            <ac:spMk id="14" creationId="{F040AF75-EDC6-47AF-8A78-D56E1B5DB218}"/>
          </ac:spMkLst>
        </pc:spChg>
        <pc:spChg chg="del">
          <ac:chgData name="ゲスト ユーザー" userId="" providerId="Windows Live" clId="Web-{17F1056E-8F52-43D5-8B90-1FF83CCF0E4E}" dt="2021-04-01T00:56:07.896" v="415"/>
          <ac:spMkLst>
            <pc:docMk/>
            <pc:sldMk cId="2513527215" sldId="376"/>
            <ac:spMk id="15" creationId="{09912177-28E1-401D-9F46-DA6086A12780}"/>
          </ac:spMkLst>
        </pc:spChg>
        <pc:spChg chg="add mod">
          <ac:chgData name="ゲスト ユーザー" userId="" providerId="Windows Live" clId="Web-{17F1056E-8F52-43D5-8B90-1FF83CCF0E4E}" dt="2021-04-01T01:02:31.780" v="456" actId="1076"/>
          <ac:spMkLst>
            <pc:docMk/>
            <pc:sldMk cId="2513527215" sldId="376"/>
            <ac:spMk id="16" creationId="{97697463-97E0-4C75-8E5D-34B3DB0896BC}"/>
          </ac:spMkLst>
        </pc:spChg>
        <pc:spChg chg="add mod">
          <ac:chgData name="ゲスト ユーザー" userId="" providerId="Windows Live" clId="Web-{17F1056E-8F52-43D5-8B90-1FF83CCF0E4E}" dt="2021-04-01T01:02:30.296" v="455" actId="1076"/>
          <ac:spMkLst>
            <pc:docMk/>
            <pc:sldMk cId="2513527215" sldId="376"/>
            <ac:spMk id="17" creationId="{BD39D7B6-0733-4504-B207-DC92BB7F9E45}"/>
          </ac:spMkLst>
        </pc:spChg>
        <pc:spChg chg="add mod">
          <ac:chgData name="ゲスト ユーザー" userId="" providerId="Windows Live" clId="Web-{17F1056E-8F52-43D5-8B90-1FF83CCF0E4E}" dt="2021-04-01T01:05:10.548" v="490" actId="20577"/>
          <ac:spMkLst>
            <pc:docMk/>
            <pc:sldMk cId="2513527215" sldId="376"/>
            <ac:spMk id="19" creationId="{8530C2D2-CD80-4893-B5C0-13E621DAC238}"/>
          </ac:spMkLst>
        </pc:spChg>
        <pc:spChg chg="mod">
          <ac:chgData name="ゲスト ユーザー" userId="" providerId="Windows Live" clId="Web-{17F1056E-8F52-43D5-8B90-1FF83CCF0E4E}" dt="2021-04-01T00:43:23.443" v="270" actId="20577"/>
          <ac:spMkLst>
            <pc:docMk/>
            <pc:sldMk cId="2513527215" sldId="376"/>
            <ac:spMk id="233" creationId="{00000000-0000-0000-0000-000000000000}"/>
          </ac:spMkLst>
        </pc:spChg>
        <pc:picChg chg="mod">
          <ac:chgData name="ゲスト ユーザー" userId="" providerId="Windows Live" clId="Web-{17F1056E-8F52-43D5-8B90-1FF83CCF0E4E}" dt="2021-04-01T00:58:25.290" v="440" actId="1076"/>
          <ac:picMkLst>
            <pc:docMk/>
            <pc:sldMk cId="2513527215" sldId="376"/>
            <ac:picMk id="2" creationId="{D1AB2A08-D781-4CAE-98EC-39746D9F1FFA}"/>
          </ac:picMkLst>
        </pc:picChg>
        <pc:picChg chg="add mod">
          <ac:chgData name="ゲスト ユーザー" userId="" providerId="Windows Live" clId="Web-{17F1056E-8F52-43D5-8B90-1FF83CCF0E4E}" dt="2021-04-01T01:04:01.313" v="468" actId="1076"/>
          <ac:picMkLst>
            <pc:docMk/>
            <pc:sldMk cId="2513527215" sldId="376"/>
            <ac:picMk id="5" creationId="{7CC5DF02-A6A1-4A5D-A5DF-3F788EC83D8A}"/>
          </ac:picMkLst>
        </pc:picChg>
        <pc:picChg chg="add mod">
          <ac:chgData name="ゲスト ユーザー" userId="" providerId="Windows Live" clId="Web-{17F1056E-8F52-43D5-8B90-1FF83CCF0E4E}" dt="2021-04-01T01:04:55.657" v="486" actId="1076"/>
          <ac:picMkLst>
            <pc:docMk/>
            <pc:sldMk cId="2513527215" sldId="376"/>
            <ac:picMk id="6" creationId="{B4871FFF-2ABF-4BC2-8BB5-B01277BDE1E7}"/>
          </ac:picMkLst>
        </pc:picChg>
        <pc:picChg chg="add mod">
          <ac:chgData name="ゲスト ユーザー" userId="" providerId="Windows Live" clId="Web-{17F1056E-8F52-43D5-8B90-1FF83CCF0E4E}" dt="2021-04-01T01:06:21.674" v="497" actId="1076"/>
          <ac:picMkLst>
            <pc:docMk/>
            <pc:sldMk cId="2513527215" sldId="376"/>
            <ac:picMk id="7" creationId="{4BA43962-71AF-4D52-8CFC-9F709459927D}"/>
          </ac:picMkLst>
        </pc:picChg>
        <pc:picChg chg="add mod">
          <ac:chgData name="ゲスト ユーザー" userId="" providerId="Windows Live" clId="Web-{17F1056E-8F52-43D5-8B90-1FF83CCF0E4E}" dt="2021-04-01T01:04:08.438" v="469" actId="1076"/>
          <ac:picMkLst>
            <pc:docMk/>
            <pc:sldMk cId="2513527215" sldId="376"/>
            <ac:picMk id="8" creationId="{528D38E4-732B-4867-BE18-B88FE950B8E5}"/>
          </ac:picMkLst>
        </pc:picChg>
        <pc:picChg chg="add mod">
          <ac:chgData name="ゲスト ユーザー" userId="" providerId="Windows Live" clId="Web-{17F1056E-8F52-43D5-8B90-1FF83CCF0E4E}" dt="2021-04-01T01:04:59.126" v="487" actId="1076"/>
          <ac:picMkLst>
            <pc:docMk/>
            <pc:sldMk cId="2513527215" sldId="376"/>
            <ac:picMk id="18" creationId="{FA9CD2F6-92FC-4808-813E-7366E1083AA1}"/>
          </ac:picMkLst>
        </pc:picChg>
        <pc:picChg chg="mod">
          <ac:chgData name="ゲスト ユーザー" userId="" providerId="Windows Live" clId="Web-{17F1056E-8F52-43D5-8B90-1FF83CCF0E4E}" dt="2021-04-01T00:57:14.132" v="433" actId="1076"/>
          <ac:picMkLst>
            <pc:docMk/>
            <pc:sldMk cId="2513527215" sldId="376"/>
            <ac:picMk id="236" creationId="{00000000-0000-0000-0000-000000000000}"/>
          </ac:picMkLst>
        </pc:picChg>
      </pc:sldChg>
      <pc:sldChg chg="addSp modSp">
        <pc:chgData name="ゲスト ユーザー" userId="" providerId="Windows Live" clId="Web-{17F1056E-8F52-43D5-8B90-1FF83CCF0E4E}" dt="2021-04-01T01:16:27.074" v="556" actId="1076"/>
        <pc:sldMkLst>
          <pc:docMk/>
          <pc:sldMk cId="785968945" sldId="377"/>
        </pc:sldMkLst>
        <pc:spChg chg="add mod">
          <ac:chgData name="ゲスト ユーザー" userId="" providerId="Windows Live" clId="Web-{17F1056E-8F52-43D5-8B90-1FF83CCF0E4E}" dt="2021-04-01T01:13:40.697" v="538" actId="1076"/>
          <ac:spMkLst>
            <pc:docMk/>
            <pc:sldMk cId="785968945" sldId="377"/>
            <ac:spMk id="5" creationId="{06D3E49D-FFF4-4FE8-9821-5F308D492C03}"/>
          </ac:spMkLst>
        </pc:spChg>
        <pc:spChg chg="mod">
          <ac:chgData name="ゲスト ユーザー" userId="" providerId="Windows Live" clId="Web-{17F1056E-8F52-43D5-8B90-1FF83CCF0E4E}" dt="2021-04-01T01:13:04.852" v="534" actId="14100"/>
          <ac:spMkLst>
            <pc:docMk/>
            <pc:sldMk cId="785968945" sldId="377"/>
            <ac:spMk id="6" creationId="{37CB421D-2150-4249-B0C4-480689662AE7}"/>
          </ac:spMkLst>
        </pc:spChg>
        <pc:spChg chg="add mod">
          <ac:chgData name="ゲスト ユーザー" userId="" providerId="Windows Live" clId="Web-{17F1056E-8F52-43D5-8B90-1FF83CCF0E4E}" dt="2021-04-01T01:13:51.713" v="540" actId="1076"/>
          <ac:spMkLst>
            <pc:docMk/>
            <pc:sldMk cId="785968945" sldId="377"/>
            <ac:spMk id="7" creationId="{F6988614-8014-4C35-9743-3E1CAFE7D87F}"/>
          </ac:spMkLst>
        </pc:spChg>
        <pc:spChg chg="add mod">
          <ac:chgData name="ゲスト ユーザー" userId="" providerId="Windows Live" clId="Web-{17F1056E-8F52-43D5-8B90-1FF83CCF0E4E}" dt="2021-04-01T01:14:06.244" v="542" actId="1076"/>
          <ac:spMkLst>
            <pc:docMk/>
            <pc:sldMk cId="785968945" sldId="377"/>
            <ac:spMk id="9" creationId="{E36BC1D2-468F-40D2-8B36-1F1C8A633E2F}"/>
          </ac:spMkLst>
        </pc:spChg>
        <pc:spChg chg="add mod">
          <ac:chgData name="ゲスト ユーザー" userId="" providerId="Windows Live" clId="Web-{17F1056E-8F52-43D5-8B90-1FF83CCF0E4E}" dt="2021-04-01T01:14:20.713" v="544" actId="1076"/>
          <ac:spMkLst>
            <pc:docMk/>
            <pc:sldMk cId="785968945" sldId="377"/>
            <ac:spMk id="11" creationId="{9E67D973-D278-4F73-8838-C1EBACFDFCF4}"/>
          </ac:spMkLst>
        </pc:spChg>
        <pc:spChg chg="add mod">
          <ac:chgData name="ゲスト ユーザー" userId="" providerId="Windows Live" clId="Web-{17F1056E-8F52-43D5-8B90-1FF83CCF0E4E}" dt="2021-04-01T01:15:40.058" v="548" actId="1076"/>
          <ac:spMkLst>
            <pc:docMk/>
            <pc:sldMk cId="785968945" sldId="377"/>
            <ac:spMk id="15" creationId="{CA4ED959-C1DE-4BA5-98B0-E961AEAA91FA}"/>
          </ac:spMkLst>
        </pc:spChg>
        <pc:spChg chg="add mod">
          <ac:chgData name="ゲスト ユーザー" userId="" providerId="Windows Live" clId="Web-{17F1056E-8F52-43D5-8B90-1FF83CCF0E4E}" dt="2021-04-01T01:16:27.074" v="556" actId="1076"/>
          <ac:spMkLst>
            <pc:docMk/>
            <pc:sldMk cId="785968945" sldId="377"/>
            <ac:spMk id="22" creationId="{95A9C5E8-0EF8-4A13-AD01-A1065E391529}"/>
          </ac:spMkLst>
        </pc:spChg>
        <pc:spChg chg="add mod">
          <ac:chgData name="ゲスト ユーザー" userId="" providerId="Windows Live" clId="Web-{17F1056E-8F52-43D5-8B90-1FF83CCF0E4E}" dt="2021-04-01T01:16:23.121" v="555" actId="1076"/>
          <ac:spMkLst>
            <pc:docMk/>
            <pc:sldMk cId="785968945" sldId="377"/>
            <ac:spMk id="23" creationId="{2215F5CA-EC38-4E5F-A7D7-9878FA0BF362}"/>
          </ac:spMkLst>
        </pc:spChg>
      </pc:sldChg>
      <pc:sldChg chg="addSp modSp del">
        <pc:chgData name="ゲスト ユーザー" userId="" providerId="Windows Live" clId="Web-{17F1056E-8F52-43D5-8B90-1FF83CCF0E4E}" dt="2021-04-01T01:38:33.954" v="759"/>
        <pc:sldMkLst>
          <pc:docMk/>
          <pc:sldMk cId="1401114778" sldId="378"/>
        </pc:sldMkLst>
        <pc:spChg chg="mod">
          <ac:chgData name="ゲスト ユーザー" userId="" providerId="Windows Live" clId="Web-{17F1056E-8F52-43D5-8B90-1FF83CCF0E4E}" dt="2021-04-01T01:17:58.310" v="573" actId="20577"/>
          <ac:spMkLst>
            <pc:docMk/>
            <pc:sldMk cId="1401114778" sldId="378"/>
            <ac:spMk id="3" creationId="{3CB21E07-D58C-456C-86C7-C3C437854117}"/>
          </ac:spMkLst>
        </pc:spChg>
        <pc:spChg chg="mod">
          <ac:chgData name="ゲスト ユーザー" userId="" providerId="Windows Live" clId="Web-{17F1056E-8F52-43D5-8B90-1FF83CCF0E4E}" dt="2021-04-01T01:17:17.825" v="567" actId="20577"/>
          <ac:spMkLst>
            <pc:docMk/>
            <pc:sldMk cId="1401114778" sldId="378"/>
            <ac:spMk id="4" creationId="{83B0A878-393B-46A3-903D-A7B604038F61}"/>
          </ac:spMkLst>
        </pc:spChg>
        <pc:spChg chg="add mod">
          <ac:chgData name="ゲスト ユーザー" userId="" providerId="Windows Live" clId="Web-{17F1056E-8F52-43D5-8B90-1FF83CCF0E4E}" dt="2021-04-01T01:16:47.747" v="561" actId="1076"/>
          <ac:spMkLst>
            <pc:docMk/>
            <pc:sldMk cId="1401114778" sldId="378"/>
            <ac:spMk id="6" creationId="{EEA68494-CAD0-43AB-B87F-FCB3179CCD2E}"/>
          </ac:spMkLst>
        </pc:spChg>
        <pc:spChg chg="add mod">
          <ac:chgData name="ゲスト ユーザー" userId="" providerId="Windows Live" clId="Web-{17F1056E-8F52-43D5-8B90-1FF83CCF0E4E}" dt="2021-04-01T01:17:14.731" v="566" actId="1076"/>
          <ac:spMkLst>
            <pc:docMk/>
            <pc:sldMk cId="1401114778" sldId="378"/>
            <ac:spMk id="11" creationId="{10C40689-D359-4D47-9D02-52F3A98E459E}"/>
          </ac:spMkLst>
        </pc:spChg>
        <pc:spChg chg="add mod">
          <ac:chgData name="ゲスト ユーザー" userId="" providerId="Windows Live" clId="Web-{17F1056E-8F52-43D5-8B90-1FF83CCF0E4E}" dt="2021-04-01T01:17:35.325" v="569" actId="1076"/>
          <ac:spMkLst>
            <pc:docMk/>
            <pc:sldMk cId="1401114778" sldId="378"/>
            <ac:spMk id="12" creationId="{C70947AB-A544-48C7-BA42-E11DA31748D6}"/>
          </ac:spMkLst>
        </pc:spChg>
        <pc:spChg chg="add mod">
          <ac:chgData name="ゲスト ユーザー" userId="" providerId="Windows Live" clId="Web-{17F1056E-8F52-43D5-8B90-1FF83CCF0E4E}" dt="2021-04-01T01:18:10.326" v="579" actId="20577"/>
          <ac:spMkLst>
            <pc:docMk/>
            <pc:sldMk cId="1401114778" sldId="378"/>
            <ac:spMk id="13" creationId="{456AEAB6-159F-48AB-9AAA-D273F126B19E}"/>
          </ac:spMkLst>
        </pc:spChg>
        <pc:spChg chg="add mod">
          <ac:chgData name="ゲスト ユーザー" userId="" providerId="Windows Live" clId="Web-{17F1056E-8F52-43D5-8B90-1FF83CCF0E4E}" dt="2021-04-01T01:18:22.779" v="583" actId="20577"/>
          <ac:spMkLst>
            <pc:docMk/>
            <pc:sldMk cId="1401114778" sldId="378"/>
            <ac:spMk id="14" creationId="{B1CB1FFF-67A8-499F-A878-8D6807CC592C}"/>
          </ac:spMkLst>
        </pc:spChg>
        <pc:spChg chg="add mod">
          <ac:chgData name="ゲスト ユーザー" userId="" providerId="Windows Live" clId="Web-{17F1056E-8F52-43D5-8B90-1FF83CCF0E4E}" dt="2021-04-01T01:18:46.514" v="590" actId="1076"/>
          <ac:spMkLst>
            <pc:docMk/>
            <pc:sldMk cId="1401114778" sldId="378"/>
            <ac:spMk id="15" creationId="{CCC5858B-78B2-41D6-A0A3-36B4BFE8BE0E}"/>
          </ac:spMkLst>
        </pc:spChg>
      </pc:sldChg>
      <pc:sldChg chg="addSp delSp modSp add ord replId">
        <pc:chgData name="ゲスト ユーザー" userId="" providerId="Windows Live" clId="Web-{17F1056E-8F52-43D5-8B90-1FF83CCF0E4E}" dt="2021-04-01T01:07:01.128" v="500" actId="1076"/>
        <pc:sldMkLst>
          <pc:docMk/>
          <pc:sldMk cId="3842264544" sldId="402"/>
        </pc:sldMkLst>
        <pc:spChg chg="mod">
          <ac:chgData name="ゲスト ユーザー" userId="" providerId="Windows Live" clId="Web-{17F1056E-8F52-43D5-8B90-1FF83CCF0E4E}" dt="2021-04-01T00:44:52.976" v="336" actId="20577"/>
          <ac:spMkLst>
            <pc:docMk/>
            <pc:sldMk cId="3842264544" sldId="402"/>
            <ac:spMk id="3" creationId="{3CB21E07-D58C-456C-86C7-C3C437854117}"/>
          </ac:spMkLst>
        </pc:spChg>
        <pc:spChg chg="mod">
          <ac:chgData name="ゲスト ユーザー" userId="" providerId="Windows Live" clId="Web-{17F1056E-8F52-43D5-8B90-1FF83CCF0E4E}" dt="2021-04-01T00:42:30.474" v="261" actId="20577"/>
          <ac:spMkLst>
            <pc:docMk/>
            <pc:sldMk cId="3842264544" sldId="402"/>
            <ac:spMk id="4" creationId="{83B0A878-393B-46A3-903D-A7B604038F61}"/>
          </ac:spMkLst>
        </pc:spChg>
        <pc:spChg chg="add mod">
          <ac:chgData name="ゲスト ユーザー" userId="" providerId="Windows Live" clId="Web-{17F1056E-8F52-43D5-8B90-1FF83CCF0E4E}" dt="2021-04-01T01:05:39.268" v="496" actId="1076"/>
          <ac:spMkLst>
            <pc:docMk/>
            <pc:sldMk cId="3842264544" sldId="402"/>
            <ac:spMk id="5" creationId="{D087C920-D2C2-4D90-8106-5CD5B0DEB6D9}"/>
          </ac:spMkLst>
        </pc:spChg>
        <pc:spChg chg="del mod">
          <ac:chgData name="ゲスト ユーザー" userId="" providerId="Windows Live" clId="Web-{17F1056E-8F52-43D5-8B90-1FF83CCF0E4E}" dt="2021-04-01T00:39:43.033" v="172"/>
          <ac:spMkLst>
            <pc:docMk/>
            <pc:sldMk cId="3842264544" sldId="402"/>
            <ac:spMk id="5" creationId="{FCDDCC26-34C0-49F7-A072-59293EA5B955}"/>
          </ac:spMkLst>
        </pc:spChg>
        <pc:spChg chg="del">
          <ac:chgData name="ゲスト ユーザー" userId="" providerId="Windows Live" clId="Web-{17F1056E-8F52-43D5-8B90-1FF83CCF0E4E}" dt="2021-04-01T00:41:14.769" v="244"/>
          <ac:spMkLst>
            <pc:docMk/>
            <pc:sldMk cId="3842264544" sldId="402"/>
            <ac:spMk id="6" creationId="{D4FC908A-B424-4E62-A7FF-E37E4E7E08D1}"/>
          </ac:spMkLst>
        </pc:spChg>
        <pc:spChg chg="add mod">
          <ac:chgData name="ゲスト ユーザー" userId="" providerId="Windows Live" clId="Web-{17F1056E-8F52-43D5-8B90-1FF83CCF0E4E}" dt="2021-04-01T00:59:45.916" v="442" actId="1076"/>
          <ac:spMkLst>
            <pc:docMk/>
            <pc:sldMk cId="3842264544" sldId="402"/>
            <ac:spMk id="7" creationId="{1F486F5D-E99A-4A08-BA3B-31419BDA01D6}"/>
          </ac:spMkLst>
        </pc:spChg>
        <pc:spChg chg="del">
          <ac:chgData name="ゲスト ユーザー" userId="" providerId="Windows Live" clId="Web-{17F1056E-8F52-43D5-8B90-1FF83CCF0E4E}" dt="2021-04-01T00:39:40.720" v="171"/>
          <ac:spMkLst>
            <pc:docMk/>
            <pc:sldMk cId="3842264544" sldId="402"/>
            <ac:spMk id="8" creationId="{9C0D50B8-E067-49E7-825C-1A77488521BC}"/>
          </ac:spMkLst>
        </pc:spChg>
        <pc:spChg chg="del">
          <ac:chgData name="ゲスト ユーザー" userId="" providerId="Windows Live" clId="Web-{17F1056E-8F52-43D5-8B90-1FF83CCF0E4E}" dt="2021-04-01T00:41:20.050" v="248"/>
          <ac:spMkLst>
            <pc:docMk/>
            <pc:sldMk cId="3842264544" sldId="402"/>
            <ac:spMk id="10" creationId="{50B13FB1-4602-4066-AF2F-BF4D0D562E93}"/>
          </ac:spMkLst>
        </pc:spChg>
        <pc:spChg chg="del">
          <ac:chgData name="ゲスト ユーザー" userId="" providerId="Windows Live" clId="Web-{17F1056E-8F52-43D5-8B90-1FF83CCF0E4E}" dt="2021-04-01T00:41:16.128" v="245"/>
          <ac:spMkLst>
            <pc:docMk/>
            <pc:sldMk cId="3842264544" sldId="402"/>
            <ac:spMk id="11" creationId="{246E1352-37D2-45CF-A67E-1DDBBE798404}"/>
          </ac:spMkLst>
        </pc:spChg>
        <pc:spChg chg="del">
          <ac:chgData name="ゲスト ユーザー" userId="" providerId="Windows Live" clId="Web-{17F1056E-8F52-43D5-8B90-1FF83CCF0E4E}" dt="2021-04-01T00:41:18.128" v="246"/>
          <ac:spMkLst>
            <pc:docMk/>
            <pc:sldMk cId="3842264544" sldId="402"/>
            <ac:spMk id="14" creationId="{F040AF75-EDC6-47AF-8A78-D56E1B5DB218}"/>
          </ac:spMkLst>
        </pc:spChg>
        <pc:spChg chg="del">
          <ac:chgData name="ゲスト ユーザー" userId="" providerId="Windows Live" clId="Web-{17F1056E-8F52-43D5-8B90-1FF83CCF0E4E}" dt="2021-04-01T00:41:19.207" v="247"/>
          <ac:spMkLst>
            <pc:docMk/>
            <pc:sldMk cId="3842264544" sldId="402"/>
            <ac:spMk id="15" creationId="{09912177-28E1-401D-9F46-DA6086A12780}"/>
          </ac:spMkLst>
        </pc:spChg>
        <pc:spChg chg="add mod">
          <ac:chgData name="ゲスト ユーザー" userId="" providerId="Windows Live" clId="Web-{17F1056E-8F52-43D5-8B90-1FF83CCF0E4E}" dt="2021-04-01T00:59:41.432" v="441" actId="1076"/>
          <ac:spMkLst>
            <pc:docMk/>
            <pc:sldMk cId="3842264544" sldId="402"/>
            <ac:spMk id="18" creationId="{6976D115-1AF7-4617-9CD7-C95012115C87}"/>
          </ac:spMkLst>
        </pc:spChg>
        <pc:spChg chg="mod">
          <ac:chgData name="ゲスト ユーザー" userId="" providerId="Windows Live" clId="Web-{17F1056E-8F52-43D5-8B90-1FF83CCF0E4E}" dt="2021-04-01T00:43:09.724" v="265" actId="20577"/>
          <ac:spMkLst>
            <pc:docMk/>
            <pc:sldMk cId="3842264544" sldId="402"/>
            <ac:spMk id="233" creationId="{00000000-0000-0000-0000-000000000000}"/>
          </ac:spMkLst>
        </pc:spChg>
        <pc:picChg chg="mod">
          <ac:chgData name="ゲスト ユーザー" userId="" providerId="Windows Live" clId="Web-{17F1056E-8F52-43D5-8B90-1FF83CCF0E4E}" dt="2021-04-01T00:41:29.754" v="252" actId="1076"/>
          <ac:picMkLst>
            <pc:docMk/>
            <pc:sldMk cId="3842264544" sldId="402"/>
            <ac:picMk id="2" creationId="{D1AB2A08-D781-4CAE-98EC-39746D9F1FFA}"/>
          </ac:picMkLst>
        </pc:picChg>
        <pc:picChg chg="add mod">
          <ac:chgData name="ゲスト ユーザー" userId="" providerId="Windows Live" clId="Web-{17F1056E-8F52-43D5-8B90-1FF83CCF0E4E}" dt="2021-04-01T01:07:01.128" v="500" actId="1076"/>
          <ac:picMkLst>
            <pc:docMk/>
            <pc:sldMk cId="3842264544" sldId="402"/>
            <ac:picMk id="6" creationId="{8DD58BAD-3E52-472A-BE3C-ACAEB20DED1E}"/>
          </ac:picMkLst>
        </pc:picChg>
        <pc:picChg chg="add del mod">
          <ac:chgData name="ゲスト ユーザー" userId="" providerId="Windows Live" clId="Web-{17F1056E-8F52-43D5-8B90-1FF83CCF0E4E}" dt="2021-04-01T00:46:39.822" v="342"/>
          <ac:picMkLst>
            <pc:docMk/>
            <pc:sldMk cId="3842264544" sldId="402"/>
            <ac:picMk id="9" creationId="{5C4ABAA9-FB15-461C-9D7D-87195D30510C}"/>
          </ac:picMkLst>
        </pc:picChg>
        <pc:picChg chg="add mod">
          <ac:chgData name="ゲスト ユーザー" userId="" providerId="Windows Live" clId="Web-{17F1056E-8F52-43D5-8B90-1FF83CCF0E4E}" dt="2021-04-01T01:05:21.189" v="491" actId="1076"/>
          <ac:picMkLst>
            <pc:docMk/>
            <pc:sldMk cId="3842264544" sldId="402"/>
            <ac:picMk id="12" creationId="{65FFE3A5-8247-4D65-AA0F-DD6B38CAA69E}"/>
          </ac:picMkLst>
        </pc:picChg>
        <pc:picChg chg="mod">
          <ac:chgData name="ゲスト ユーザー" userId="" providerId="Windows Live" clId="Web-{17F1056E-8F52-43D5-8B90-1FF83CCF0E4E}" dt="2021-04-01T00:41:27.800" v="251" actId="1076"/>
          <ac:picMkLst>
            <pc:docMk/>
            <pc:sldMk cId="3842264544" sldId="402"/>
            <ac:picMk id="236" creationId="{00000000-0000-0000-0000-000000000000}"/>
          </ac:picMkLst>
        </pc:picChg>
      </pc:sldChg>
      <pc:sldChg chg="addSp delSp modSp add del replId">
        <pc:chgData name="ゲスト ユーザー" userId="" providerId="Windows Live" clId="Web-{17F1056E-8F52-43D5-8B90-1FF83CCF0E4E}" dt="2021-04-01T02:20:39.085" v="928" actId="20577"/>
        <pc:sldMkLst>
          <pc:docMk/>
          <pc:sldMk cId="933237002" sldId="403"/>
        </pc:sldMkLst>
        <pc:spChg chg="mod">
          <ac:chgData name="ゲスト ユーザー" userId="" providerId="Windows Live" clId="Web-{17F1056E-8F52-43D5-8B90-1FF83CCF0E4E}" dt="2021-04-01T02:20:39.085" v="928" actId="20577"/>
          <ac:spMkLst>
            <pc:docMk/>
            <pc:sldMk cId="933237002" sldId="403"/>
            <ac:spMk id="3" creationId="{3CB21E07-D58C-456C-86C7-C3C437854117}"/>
          </ac:spMkLst>
        </pc:spChg>
        <pc:spChg chg="mod">
          <ac:chgData name="ゲスト ユーザー" userId="" providerId="Windows Live" clId="Web-{17F1056E-8F52-43D5-8B90-1FF83CCF0E4E}" dt="2021-04-01T01:58:21.269" v="898" actId="20577"/>
          <ac:spMkLst>
            <pc:docMk/>
            <pc:sldMk cId="933237002" sldId="403"/>
            <ac:spMk id="4" creationId="{83B0A878-393B-46A3-903D-A7B604038F61}"/>
          </ac:spMkLst>
        </pc:spChg>
        <pc:spChg chg="del">
          <ac:chgData name="ゲスト ユーザー" userId="" providerId="Windows Live" clId="Web-{17F1056E-8F52-43D5-8B90-1FF83CCF0E4E}" dt="2021-04-01T01:22:39.143" v="613"/>
          <ac:spMkLst>
            <pc:docMk/>
            <pc:sldMk cId="933237002" sldId="403"/>
            <ac:spMk id="6" creationId="{EEA68494-CAD0-43AB-B87F-FCB3179CCD2E}"/>
          </ac:spMkLst>
        </pc:spChg>
        <pc:spChg chg="del">
          <ac:chgData name="ゲスト ユーザー" userId="" providerId="Windows Live" clId="Web-{17F1056E-8F52-43D5-8B90-1FF83CCF0E4E}" dt="2021-04-01T01:24:55.879" v="701"/>
          <ac:spMkLst>
            <pc:docMk/>
            <pc:sldMk cId="933237002" sldId="403"/>
            <ac:spMk id="7" creationId="{F3C22F80-81A5-43B6-A613-1063D2DA0558}"/>
          </ac:spMkLst>
        </pc:spChg>
        <pc:spChg chg="del">
          <ac:chgData name="ゲスト ユーザー" userId="" providerId="Windows Live" clId="Web-{17F1056E-8F52-43D5-8B90-1FF83CCF0E4E}" dt="2021-04-01T01:22:40.252" v="614"/>
          <ac:spMkLst>
            <pc:docMk/>
            <pc:sldMk cId="933237002" sldId="403"/>
            <ac:spMk id="11" creationId="{10C40689-D359-4D47-9D02-52F3A98E459E}"/>
          </ac:spMkLst>
        </pc:spChg>
        <pc:spChg chg="del">
          <ac:chgData name="ゲスト ユーザー" userId="" providerId="Windows Live" clId="Web-{17F1056E-8F52-43D5-8B90-1FF83CCF0E4E}" dt="2021-04-01T01:22:38.596" v="612"/>
          <ac:spMkLst>
            <pc:docMk/>
            <pc:sldMk cId="933237002" sldId="403"/>
            <ac:spMk id="12" creationId="{C70947AB-A544-48C7-BA42-E11DA31748D6}"/>
          </ac:spMkLst>
        </pc:spChg>
        <pc:spChg chg="del">
          <ac:chgData name="ゲスト ユーザー" userId="" providerId="Windows Live" clId="Web-{17F1056E-8F52-43D5-8B90-1FF83CCF0E4E}" dt="2021-04-01T01:21:37.001" v="592"/>
          <ac:spMkLst>
            <pc:docMk/>
            <pc:sldMk cId="933237002" sldId="403"/>
            <ac:spMk id="13" creationId="{456AEAB6-159F-48AB-9AAA-D273F126B19E}"/>
          </ac:spMkLst>
        </pc:spChg>
        <pc:spChg chg="del">
          <ac:chgData name="ゲスト ユーザー" userId="" providerId="Windows Live" clId="Web-{17F1056E-8F52-43D5-8B90-1FF83CCF0E4E}" dt="2021-04-01T01:22:37.674" v="611"/>
          <ac:spMkLst>
            <pc:docMk/>
            <pc:sldMk cId="933237002" sldId="403"/>
            <ac:spMk id="14" creationId="{B1CB1FFF-67A8-499F-A878-8D6807CC592C}"/>
          </ac:spMkLst>
        </pc:spChg>
        <pc:spChg chg="del mod">
          <ac:chgData name="ゲスト ユーザー" userId="" providerId="Windows Live" clId="Web-{17F1056E-8F52-43D5-8B90-1FF83CCF0E4E}" dt="2021-04-01T01:39:26.517" v="767"/>
          <ac:spMkLst>
            <pc:docMk/>
            <pc:sldMk cId="933237002" sldId="403"/>
            <ac:spMk id="15" creationId="{CCC5858B-78B2-41D6-A0A3-36B4BFE8BE0E}"/>
          </ac:spMkLst>
        </pc:spChg>
        <pc:picChg chg="mod">
          <ac:chgData name="ゲスト ユーザー" userId="" providerId="Windows Live" clId="Web-{17F1056E-8F52-43D5-8B90-1FF83CCF0E4E}" dt="2021-04-01T01:26:45.725" v="751" actId="1076"/>
          <ac:picMkLst>
            <pc:docMk/>
            <pc:sldMk cId="933237002" sldId="403"/>
            <ac:picMk id="2" creationId="{D1AB2A08-D781-4CAE-98EC-39746D9F1FFA}"/>
          </ac:picMkLst>
        </pc:picChg>
        <pc:picChg chg="del">
          <ac:chgData name="ゲスト ユーザー" userId="" providerId="Windows Live" clId="Web-{17F1056E-8F52-43D5-8B90-1FF83CCF0E4E}" dt="2021-04-01T01:24:53.738" v="700"/>
          <ac:picMkLst>
            <pc:docMk/>
            <pc:sldMk cId="933237002" sldId="403"/>
            <ac:picMk id="5" creationId="{E9136580-33D3-4E79-B78B-EAB8FEFE8FC1}"/>
          </ac:picMkLst>
        </pc:picChg>
        <pc:picChg chg="add mod">
          <ac:chgData name="ゲスト ユーザー" userId="" providerId="Windows Live" clId="Web-{17F1056E-8F52-43D5-8B90-1FF83CCF0E4E}" dt="2021-04-01T01:31:40.995" v="758" actId="1076"/>
          <ac:picMkLst>
            <pc:docMk/>
            <pc:sldMk cId="933237002" sldId="403"/>
            <ac:picMk id="8" creationId="{01D5A234-04A6-4131-A30D-E79263B20512}"/>
          </ac:picMkLst>
        </pc:picChg>
        <pc:picChg chg="mod">
          <ac:chgData name="ゲスト ユーザー" userId="" providerId="Windows Live" clId="Web-{17F1056E-8F52-43D5-8B90-1FF83CCF0E4E}" dt="2021-04-01T01:26:52.709" v="752" actId="1076"/>
          <ac:picMkLst>
            <pc:docMk/>
            <pc:sldMk cId="933237002" sldId="403"/>
            <ac:picMk id="236" creationId="{00000000-0000-0000-0000-000000000000}"/>
          </ac:picMkLst>
        </pc:picChg>
      </pc:sldChg>
      <pc:sldChg chg="add del replId">
        <pc:chgData name="ゲスト ユーザー" userId="" providerId="Windows Live" clId="Web-{17F1056E-8F52-43D5-8B90-1FF83CCF0E4E}" dt="2021-04-01T01:40:29.503" v="782"/>
        <pc:sldMkLst>
          <pc:docMk/>
          <pc:sldMk cId="2010178725" sldId="404"/>
        </pc:sldMkLst>
      </pc:sldChg>
      <pc:sldChg chg="addSp delSp modSp add replId">
        <pc:chgData name="ゲスト ユーザー" userId="" providerId="Windows Live" clId="Web-{17F1056E-8F52-43D5-8B90-1FF83CCF0E4E}" dt="2021-04-01T01:47:06.025" v="873" actId="20577"/>
        <pc:sldMkLst>
          <pc:docMk/>
          <pc:sldMk cId="3143066674" sldId="404"/>
        </pc:sldMkLst>
        <pc:spChg chg="mod">
          <ac:chgData name="ゲスト ユーザー" userId="" providerId="Windows Live" clId="Web-{17F1056E-8F52-43D5-8B90-1FF83CCF0E4E}" dt="2021-04-01T01:47:06.025" v="873" actId="20577"/>
          <ac:spMkLst>
            <pc:docMk/>
            <pc:sldMk cId="3143066674" sldId="404"/>
            <ac:spMk id="3" creationId="{3CB21E07-D58C-456C-86C7-C3C437854117}"/>
          </ac:spMkLst>
        </pc:spChg>
        <pc:spChg chg="mod">
          <ac:chgData name="ゲスト ユーザー" userId="" providerId="Windows Live" clId="Web-{17F1056E-8F52-43D5-8B90-1FF83CCF0E4E}" dt="2021-04-01T01:45:47.055" v="811" actId="20577"/>
          <ac:spMkLst>
            <pc:docMk/>
            <pc:sldMk cId="3143066674" sldId="404"/>
            <ac:spMk id="4" creationId="{83B0A878-393B-46A3-903D-A7B604038F61}"/>
          </ac:spMkLst>
        </pc:spChg>
        <pc:picChg chg="mod">
          <ac:chgData name="ゲスト ユーザー" userId="" providerId="Windows Live" clId="Web-{17F1056E-8F52-43D5-8B90-1FF83CCF0E4E}" dt="2021-04-01T01:45:12.460" v="785" actId="1076"/>
          <ac:picMkLst>
            <pc:docMk/>
            <pc:sldMk cId="3143066674" sldId="404"/>
            <ac:picMk id="2" creationId="{D1AB2A08-D781-4CAE-98EC-39746D9F1FFA}"/>
          </ac:picMkLst>
        </pc:picChg>
        <pc:picChg chg="add del mod">
          <ac:chgData name="ゲスト ユーザー" userId="" providerId="Windows Live" clId="Web-{17F1056E-8F52-43D5-8B90-1FF83CCF0E4E}" dt="2021-04-01T01:46:10.071" v="814"/>
          <ac:picMkLst>
            <pc:docMk/>
            <pc:sldMk cId="3143066674" sldId="404"/>
            <ac:picMk id="5" creationId="{06968FE0-F4BF-444E-BD76-E8A7DFC7C592}"/>
          </ac:picMkLst>
        </pc:picChg>
        <pc:picChg chg="add mod">
          <ac:chgData name="ゲスト ユーザー" userId="" providerId="Windows Live" clId="Web-{17F1056E-8F52-43D5-8B90-1FF83CCF0E4E}" dt="2021-04-01T01:46:22.883" v="816" actId="1076"/>
          <ac:picMkLst>
            <pc:docMk/>
            <pc:sldMk cId="3143066674" sldId="404"/>
            <ac:picMk id="6" creationId="{08E2FF6F-7EAA-4D4F-93DA-EC0DD711FBBE}"/>
          </ac:picMkLst>
        </pc:picChg>
        <pc:picChg chg="del">
          <ac:chgData name="ゲスト ユーザー" userId="" providerId="Windows Live" clId="Web-{17F1056E-8F52-43D5-8B90-1FF83CCF0E4E}" dt="2021-04-01T01:45:49.258" v="812"/>
          <ac:picMkLst>
            <pc:docMk/>
            <pc:sldMk cId="3143066674" sldId="404"/>
            <ac:picMk id="8" creationId="{01D5A234-04A6-4131-A30D-E79263B20512}"/>
          </ac:picMkLst>
        </pc:picChg>
        <pc:picChg chg="mod">
          <ac:chgData name="ゲスト ユーザー" userId="" providerId="Windows Live" clId="Web-{17F1056E-8F52-43D5-8B90-1FF83CCF0E4E}" dt="2021-04-01T01:45:21.007" v="789" actId="1076"/>
          <ac:picMkLst>
            <pc:docMk/>
            <pc:sldMk cId="3143066674" sldId="404"/>
            <ac:picMk id="236" creationId="{00000000-0000-0000-0000-000000000000}"/>
          </ac:picMkLst>
        </pc:picChg>
      </pc:sldChg>
      <pc:sldChg chg="modSp add replId">
        <pc:chgData name="ゲスト ユーザー" userId="" providerId="Windows Live" clId="Web-{17F1056E-8F52-43D5-8B90-1FF83CCF0E4E}" dt="2021-04-01T01:47:50.431" v="895" actId="1076"/>
        <pc:sldMkLst>
          <pc:docMk/>
          <pc:sldMk cId="3561179069" sldId="405"/>
        </pc:sldMkLst>
        <pc:spChg chg="mod">
          <ac:chgData name="ゲスト ユーザー" userId="" providerId="Windows Live" clId="Web-{17F1056E-8F52-43D5-8B90-1FF83CCF0E4E}" dt="2021-04-01T01:47:45.978" v="894" actId="1076"/>
          <ac:spMkLst>
            <pc:docMk/>
            <pc:sldMk cId="3561179069" sldId="405"/>
            <ac:spMk id="3" creationId="{3CB21E07-D58C-456C-86C7-C3C437854117}"/>
          </ac:spMkLst>
        </pc:spChg>
        <pc:spChg chg="mod">
          <ac:chgData name="ゲスト ユーザー" userId="" providerId="Windows Live" clId="Web-{17F1056E-8F52-43D5-8B90-1FF83CCF0E4E}" dt="2021-04-01T01:47:50.431" v="895" actId="1076"/>
          <ac:spMkLst>
            <pc:docMk/>
            <pc:sldMk cId="3561179069" sldId="405"/>
            <ac:spMk id="4" creationId="{83B0A878-393B-46A3-903D-A7B604038F61}"/>
          </ac:spMkLst>
        </pc:spChg>
      </pc:sldChg>
    </pc:docChg>
  </pc:docChgLst>
  <pc:docChgLst>
    <pc:chgData name="ゲスト ユーザー" providerId="Windows Live" clId="Web-{5F3D44AF-84AE-47D5-BAE2-5A70442B501B}"/>
    <pc:docChg chg="modSld">
      <pc:chgData name="ゲスト ユーザー" userId="" providerId="Windows Live" clId="Web-{5F3D44AF-84AE-47D5-BAE2-5A70442B501B}" dt="2021-04-03T00:51:07.715" v="37" actId="20577"/>
      <pc:docMkLst>
        <pc:docMk/>
      </pc:docMkLst>
      <pc:sldChg chg="modSp">
        <pc:chgData name="ゲスト ユーザー" userId="" providerId="Windows Live" clId="Web-{5F3D44AF-84AE-47D5-BAE2-5A70442B501B}" dt="2021-04-03T00:47:58.947" v="0" actId="1076"/>
        <pc:sldMkLst>
          <pc:docMk/>
          <pc:sldMk cId="0" sldId="256"/>
        </pc:sldMkLst>
        <pc:spChg chg="mod">
          <ac:chgData name="ゲスト ユーザー" userId="" providerId="Windows Live" clId="Web-{5F3D44AF-84AE-47D5-BAE2-5A70442B501B}" dt="2021-04-03T00:47:58.947" v="0" actId="1076"/>
          <ac:spMkLst>
            <pc:docMk/>
            <pc:sldMk cId="0" sldId="256"/>
            <ac:spMk id="108" creationId="{00000000-0000-0000-0000-000000000000}"/>
          </ac:spMkLst>
        </pc:spChg>
      </pc:sldChg>
      <pc:sldChg chg="addSp modSp">
        <pc:chgData name="ゲスト ユーザー" userId="" providerId="Windows Live" clId="Web-{5F3D44AF-84AE-47D5-BAE2-5A70442B501B}" dt="2021-04-03T00:49:27.526" v="14" actId="1076"/>
        <pc:sldMkLst>
          <pc:docMk/>
          <pc:sldMk cId="724139233" sldId="406"/>
        </pc:sldMkLst>
        <pc:spChg chg="add mod">
          <ac:chgData name="ゲスト ユーザー" userId="" providerId="Windows Live" clId="Web-{5F3D44AF-84AE-47D5-BAE2-5A70442B501B}" dt="2021-04-03T00:49:02.448" v="4" actId="1076"/>
          <ac:spMkLst>
            <pc:docMk/>
            <pc:sldMk cId="724139233" sldId="406"/>
            <ac:spMk id="8" creationId="{CF9E408E-4B6F-4596-95FB-9C3D0A150D8B}"/>
          </ac:spMkLst>
        </pc:spChg>
        <pc:spChg chg="add mod">
          <ac:chgData name="ゲスト ユーザー" userId="" providerId="Windows Live" clId="Web-{5F3D44AF-84AE-47D5-BAE2-5A70442B501B}" dt="2021-04-03T00:49:27.526" v="14" actId="1076"/>
          <ac:spMkLst>
            <pc:docMk/>
            <pc:sldMk cId="724139233" sldId="406"/>
            <ac:spMk id="15" creationId="{246011D6-D01E-4E68-AEC4-7D417AA506A5}"/>
          </ac:spMkLst>
        </pc:spChg>
      </pc:sldChg>
      <pc:sldChg chg="addSp modSp">
        <pc:chgData name="ゲスト ユーザー" userId="" providerId="Windows Live" clId="Web-{5F3D44AF-84AE-47D5-BAE2-5A70442B501B}" dt="2021-04-03T00:51:07.715" v="37" actId="20577"/>
        <pc:sldMkLst>
          <pc:docMk/>
          <pc:sldMk cId="4052345894" sldId="407"/>
        </pc:sldMkLst>
        <pc:spChg chg="mod">
          <ac:chgData name="ゲスト ユーザー" userId="" providerId="Windows Live" clId="Web-{5F3D44AF-84AE-47D5-BAE2-5A70442B501B}" dt="2021-04-03T00:51:07.715" v="37" actId="20577"/>
          <ac:spMkLst>
            <pc:docMk/>
            <pc:sldMk cId="4052345894" sldId="407"/>
            <ac:spMk id="3" creationId="{3CB21E07-D58C-456C-86C7-C3C437854117}"/>
          </ac:spMkLst>
        </pc:spChg>
        <pc:spChg chg="add mod">
          <ac:chgData name="ゲスト ユーザー" userId="" providerId="Windows Live" clId="Web-{5F3D44AF-84AE-47D5-BAE2-5A70442B501B}" dt="2021-04-03T00:49:46.323" v="19" actId="20577"/>
          <ac:spMkLst>
            <pc:docMk/>
            <pc:sldMk cId="4052345894" sldId="407"/>
            <ac:spMk id="5" creationId="{4C68DCC0-E0D8-4196-A5E1-3E288299C600}"/>
          </ac:spMkLst>
        </pc:spChg>
        <pc:spChg chg="add mod">
          <ac:chgData name="ゲスト ユーザー" userId="" providerId="Windows Live" clId="Web-{5F3D44AF-84AE-47D5-BAE2-5A70442B501B}" dt="2021-04-03T00:50:00.917" v="23" actId="20577"/>
          <ac:spMkLst>
            <pc:docMk/>
            <pc:sldMk cId="4052345894" sldId="407"/>
            <ac:spMk id="20" creationId="{8C7D4F76-03D9-46FA-A26A-6E2710B9DE42}"/>
          </ac:spMkLst>
        </pc:spChg>
        <pc:spChg chg="add mod">
          <ac:chgData name="ゲスト ユーザー" userId="" providerId="Windows Live" clId="Web-{5F3D44AF-84AE-47D5-BAE2-5A70442B501B}" dt="2021-04-03T00:50:29.934" v="34" actId="1076"/>
          <ac:spMkLst>
            <pc:docMk/>
            <pc:sldMk cId="4052345894" sldId="407"/>
            <ac:spMk id="21" creationId="{02ABA938-46A5-4135-8DD0-9D54D4D386EC}"/>
          </ac:spMkLst>
        </pc:spChg>
      </pc:sldChg>
    </pc:docChg>
  </pc:docChgLst>
  <pc:docChgLst>
    <pc:chgData name="ゲスト ユーザー" providerId="Windows Live" clId="Web-{A67AD709-0C5A-45DE-850D-5DAF54B1C2D6}"/>
    <pc:docChg chg="addSld delSld modSld">
      <pc:chgData name="ゲスト ユーザー" userId="" providerId="Windows Live" clId="Web-{A67AD709-0C5A-45DE-850D-5DAF54B1C2D6}" dt="2021-03-27T02:02:14.924" v="567" actId="1076"/>
      <pc:docMkLst>
        <pc:docMk/>
      </pc:docMkLst>
      <pc:sldChg chg="addSp delSp modSp">
        <pc:chgData name="ゲスト ユーザー" userId="" providerId="Windows Live" clId="Web-{A67AD709-0C5A-45DE-850D-5DAF54B1C2D6}" dt="2021-03-27T01:23:17.580" v="2" actId="1076"/>
        <pc:sldMkLst>
          <pc:docMk/>
          <pc:sldMk cId="170404140" sldId="364"/>
        </pc:sldMkLst>
        <pc:picChg chg="add mod">
          <ac:chgData name="ゲスト ユーザー" userId="" providerId="Windows Live" clId="Web-{A67AD709-0C5A-45DE-850D-5DAF54B1C2D6}" dt="2021-03-27T01:23:17.580" v="2" actId="1076"/>
          <ac:picMkLst>
            <pc:docMk/>
            <pc:sldMk cId="170404140" sldId="364"/>
            <ac:picMk id="5" creationId="{6F618216-D1D1-4574-9CBF-8C62EE5655D7}"/>
          </ac:picMkLst>
        </pc:picChg>
        <pc:picChg chg="del">
          <ac:chgData name="ゲスト ユーザー" userId="" providerId="Windows Live" clId="Web-{A67AD709-0C5A-45DE-850D-5DAF54B1C2D6}" dt="2021-03-27T01:23:14.268" v="0"/>
          <ac:picMkLst>
            <pc:docMk/>
            <pc:sldMk cId="170404140" sldId="364"/>
            <ac:picMk id="6" creationId="{5615643F-FE49-4203-9DC8-0ACAE869C42C}"/>
          </ac:picMkLst>
        </pc:picChg>
      </pc:sldChg>
      <pc:sldChg chg="addSp delSp modSp">
        <pc:chgData name="ゲスト ユーザー" userId="" providerId="Windows Live" clId="Web-{A67AD709-0C5A-45DE-850D-5DAF54B1C2D6}" dt="2021-03-27T01:50:23.201" v="416" actId="20577"/>
        <pc:sldMkLst>
          <pc:docMk/>
          <pc:sldMk cId="1795561290" sldId="365"/>
        </pc:sldMkLst>
        <pc:spChg chg="mod">
          <ac:chgData name="ゲスト ユーザー" userId="" providerId="Windows Live" clId="Web-{A67AD709-0C5A-45DE-850D-5DAF54B1C2D6}" dt="2021-03-27T01:50:01.450" v="397" actId="20577"/>
          <ac:spMkLst>
            <pc:docMk/>
            <pc:sldMk cId="1795561290" sldId="365"/>
            <ac:spMk id="3" creationId="{3CB21E07-D58C-456C-86C7-C3C437854117}"/>
          </ac:spMkLst>
        </pc:spChg>
        <pc:spChg chg="mod">
          <ac:chgData name="ゲスト ユーザー" userId="" providerId="Windows Live" clId="Web-{A67AD709-0C5A-45DE-850D-5DAF54B1C2D6}" dt="2021-03-27T01:48:56.714" v="367" actId="20577"/>
          <ac:spMkLst>
            <pc:docMk/>
            <pc:sldMk cId="1795561290" sldId="365"/>
            <ac:spMk id="4" creationId="{83B0A878-393B-46A3-903D-A7B604038F61}"/>
          </ac:spMkLst>
        </pc:spChg>
        <pc:spChg chg="mod">
          <ac:chgData name="ゲスト ユーザー" userId="" providerId="Windows Live" clId="Web-{A67AD709-0C5A-45DE-850D-5DAF54B1C2D6}" dt="2021-03-27T01:50:23.201" v="416" actId="20577"/>
          <ac:spMkLst>
            <pc:docMk/>
            <pc:sldMk cId="1795561290" sldId="365"/>
            <ac:spMk id="233" creationId="{00000000-0000-0000-0000-000000000000}"/>
          </ac:spMkLst>
        </pc:spChg>
        <pc:picChg chg="add del mod">
          <ac:chgData name="ゲスト ユーザー" userId="" providerId="Windows Live" clId="Web-{A67AD709-0C5A-45DE-850D-5DAF54B1C2D6}" dt="2021-03-27T01:39:36.030" v="250"/>
          <ac:picMkLst>
            <pc:docMk/>
            <pc:sldMk cId="1795561290" sldId="365"/>
            <ac:picMk id="5" creationId="{CDFB43B3-8EA9-4B99-8FCF-2941D89E45E1}"/>
          </ac:picMkLst>
        </pc:picChg>
        <pc:picChg chg="add mod">
          <ac:chgData name="ゲスト ユーザー" userId="" providerId="Windows Live" clId="Web-{A67AD709-0C5A-45DE-850D-5DAF54B1C2D6}" dt="2021-03-27T01:39:39.967" v="252" actId="1076"/>
          <ac:picMkLst>
            <pc:docMk/>
            <pc:sldMk cId="1795561290" sldId="365"/>
            <ac:picMk id="6" creationId="{0234C3F6-8C8F-445B-9411-3886ED6D746C}"/>
          </ac:picMkLst>
        </pc:picChg>
        <pc:picChg chg="add del mod">
          <ac:chgData name="ゲスト ユーザー" userId="" providerId="Windows Live" clId="Web-{A67AD709-0C5A-45DE-850D-5DAF54B1C2D6}" dt="2021-03-27T01:43:06.848" v="330"/>
          <ac:picMkLst>
            <pc:docMk/>
            <pc:sldMk cId="1795561290" sldId="365"/>
            <ac:picMk id="7" creationId="{59955B38-A883-4DF5-B76B-30BCDC51C2A5}"/>
          </ac:picMkLst>
        </pc:picChg>
      </pc:sldChg>
      <pc:sldChg chg="addSp delSp modSp">
        <pc:chgData name="ゲスト ユーザー" userId="" providerId="Windows Live" clId="Web-{A67AD709-0C5A-45DE-850D-5DAF54B1C2D6}" dt="2021-03-27T01:52:58.475" v="440" actId="1076"/>
        <pc:sldMkLst>
          <pc:docMk/>
          <pc:sldMk cId="488341773" sldId="367"/>
        </pc:sldMkLst>
        <pc:spChg chg="mod">
          <ac:chgData name="ゲスト ユーザー" userId="" providerId="Windows Live" clId="Web-{A67AD709-0C5A-45DE-850D-5DAF54B1C2D6}" dt="2021-03-27T01:37:52.166" v="247" actId="20577"/>
          <ac:spMkLst>
            <pc:docMk/>
            <pc:sldMk cId="488341773" sldId="367"/>
            <ac:spMk id="3" creationId="{3CB21E07-D58C-456C-86C7-C3C437854117}"/>
          </ac:spMkLst>
        </pc:spChg>
        <pc:spChg chg="add del mod">
          <ac:chgData name="ゲスト ユーザー" userId="" providerId="Windows Live" clId="Web-{A67AD709-0C5A-45DE-850D-5DAF54B1C2D6}" dt="2021-03-27T01:25:43.302" v="66"/>
          <ac:spMkLst>
            <pc:docMk/>
            <pc:sldMk cId="488341773" sldId="367"/>
            <ac:spMk id="8" creationId="{F4586319-A06B-4A7F-91C9-046FE888424E}"/>
          </ac:spMkLst>
        </pc:spChg>
        <pc:spChg chg="add mod ord topLvl">
          <ac:chgData name="ゲスト ユーザー" userId="" providerId="Windows Live" clId="Web-{A67AD709-0C5A-45DE-850D-5DAF54B1C2D6}" dt="2021-03-27T01:28:23.899" v="87"/>
          <ac:spMkLst>
            <pc:docMk/>
            <pc:sldMk cId="488341773" sldId="367"/>
            <ac:spMk id="9" creationId="{30049D0B-6F6D-479C-8CDC-A6C323C117B5}"/>
          </ac:spMkLst>
        </pc:spChg>
        <pc:spChg chg="add mod topLvl">
          <ac:chgData name="ゲスト ユーザー" userId="" providerId="Windows Live" clId="Web-{A67AD709-0C5A-45DE-850D-5DAF54B1C2D6}" dt="2021-03-27T01:28:32.228" v="88" actId="1076"/>
          <ac:spMkLst>
            <pc:docMk/>
            <pc:sldMk cId="488341773" sldId="367"/>
            <ac:spMk id="10" creationId="{BC59A0AB-8C41-4867-8451-C20EA587F495}"/>
          </ac:spMkLst>
        </pc:spChg>
        <pc:spChg chg="add del mod">
          <ac:chgData name="ゲスト ユーザー" userId="" providerId="Windows Live" clId="Web-{A67AD709-0C5A-45DE-850D-5DAF54B1C2D6}" dt="2021-03-27T01:36:22.180" v="215"/>
          <ac:spMkLst>
            <pc:docMk/>
            <pc:sldMk cId="488341773" sldId="367"/>
            <ac:spMk id="14" creationId="{704452CF-304A-4019-885A-6AB5156361BB}"/>
          </ac:spMkLst>
        </pc:spChg>
        <pc:spChg chg="add del mod">
          <ac:chgData name="ゲスト ユーザー" userId="" providerId="Windows Live" clId="Web-{A67AD709-0C5A-45DE-850D-5DAF54B1C2D6}" dt="2021-03-27T01:32:02.076" v="128"/>
          <ac:spMkLst>
            <pc:docMk/>
            <pc:sldMk cId="488341773" sldId="367"/>
            <ac:spMk id="15" creationId="{7900AF8C-136F-4184-8A00-F4AE71828D7F}"/>
          </ac:spMkLst>
        </pc:spChg>
        <pc:spChg chg="add mod">
          <ac:chgData name="ゲスト ユーザー" userId="" providerId="Windows Live" clId="Web-{A67AD709-0C5A-45DE-850D-5DAF54B1C2D6}" dt="2021-03-27T01:52:30.533" v="435" actId="1076"/>
          <ac:spMkLst>
            <pc:docMk/>
            <pc:sldMk cId="488341773" sldId="367"/>
            <ac:spMk id="17" creationId="{CBA7D0FA-015B-4944-856F-7F14EB290D13}"/>
          </ac:spMkLst>
        </pc:spChg>
        <pc:spChg chg="add del mod">
          <ac:chgData name="ゲスト ユーザー" userId="" providerId="Windows Live" clId="Web-{A67AD709-0C5A-45DE-850D-5DAF54B1C2D6}" dt="2021-03-27T01:36:24.399" v="216"/>
          <ac:spMkLst>
            <pc:docMk/>
            <pc:sldMk cId="488341773" sldId="367"/>
            <ac:spMk id="19" creationId="{AD05FCAB-76FA-4722-8B46-F7C3F11E5146}"/>
          </ac:spMkLst>
        </pc:spChg>
        <pc:spChg chg="add mod">
          <ac:chgData name="ゲスト ユーザー" userId="" providerId="Windows Live" clId="Web-{A67AD709-0C5A-45DE-850D-5DAF54B1C2D6}" dt="2021-03-27T01:52:27.486" v="434" actId="1076"/>
          <ac:spMkLst>
            <pc:docMk/>
            <pc:sldMk cId="488341773" sldId="367"/>
            <ac:spMk id="20" creationId="{AD95337F-79EC-4728-9FAF-676E79121464}"/>
          </ac:spMkLst>
        </pc:spChg>
        <pc:spChg chg="add mod">
          <ac:chgData name="ゲスト ユーザー" userId="" providerId="Windows Live" clId="Web-{A67AD709-0C5A-45DE-850D-5DAF54B1C2D6}" dt="2021-03-27T01:52:55.412" v="439" actId="1076"/>
          <ac:spMkLst>
            <pc:docMk/>
            <pc:sldMk cId="488341773" sldId="367"/>
            <ac:spMk id="21" creationId="{21D1C87A-9290-421F-B938-AD73D3FB708C}"/>
          </ac:spMkLst>
        </pc:spChg>
        <pc:spChg chg="add mod">
          <ac:chgData name="ゲスト ユーザー" userId="" providerId="Windows Live" clId="Web-{A67AD709-0C5A-45DE-850D-5DAF54B1C2D6}" dt="2021-03-27T01:52:07.343" v="429" actId="1076"/>
          <ac:spMkLst>
            <pc:docMk/>
            <pc:sldMk cId="488341773" sldId="367"/>
            <ac:spMk id="24" creationId="{E1FE5B9C-32B6-43D1-9719-C2ABB7517D1D}"/>
          </ac:spMkLst>
        </pc:spChg>
        <pc:spChg chg="mod">
          <ac:chgData name="ゲスト ユーザー" userId="" providerId="Windows Live" clId="Web-{A67AD709-0C5A-45DE-850D-5DAF54B1C2D6}" dt="2021-03-27T01:37:35.634" v="241" actId="20577"/>
          <ac:spMkLst>
            <pc:docMk/>
            <pc:sldMk cId="488341773" sldId="367"/>
            <ac:spMk id="233" creationId="{00000000-0000-0000-0000-000000000000}"/>
          </ac:spMkLst>
        </pc:spChg>
        <pc:grpChg chg="add del">
          <ac:chgData name="ゲスト ユーザー" userId="" providerId="Windows Live" clId="Web-{A67AD709-0C5A-45DE-850D-5DAF54B1C2D6}" dt="2021-03-27T01:28:23.899" v="87"/>
          <ac:grpSpMkLst>
            <pc:docMk/>
            <pc:sldMk cId="488341773" sldId="367"/>
            <ac:grpSpMk id="11" creationId="{3E10DB9E-E43E-4816-8021-F907BB66BBA8}"/>
          </ac:grpSpMkLst>
        </pc:grpChg>
        <pc:grpChg chg="add mod">
          <ac:chgData name="ゲスト ユーザー" userId="" providerId="Windows Live" clId="Web-{A67AD709-0C5A-45DE-850D-5DAF54B1C2D6}" dt="2021-03-27T01:51:47.796" v="422" actId="1076"/>
          <ac:grpSpMkLst>
            <pc:docMk/>
            <pc:sldMk cId="488341773" sldId="367"/>
            <ac:grpSpMk id="12" creationId="{84F98F40-4FC7-4ED3-992B-89CA239E75FF}"/>
          </ac:grpSpMkLst>
        </pc:grpChg>
        <pc:picChg chg="del">
          <ac:chgData name="ゲスト ユーザー" userId="" providerId="Windows Live" clId="Web-{A67AD709-0C5A-45DE-850D-5DAF54B1C2D6}" dt="2021-03-27T01:24:26.379" v="44"/>
          <ac:picMkLst>
            <pc:docMk/>
            <pc:sldMk cId="488341773" sldId="367"/>
            <ac:picMk id="5" creationId="{D0A60D47-841D-4949-9980-34D3DD53B113}"/>
          </ac:picMkLst>
        </pc:picChg>
        <pc:picChg chg="mod">
          <ac:chgData name="ゲスト ユーザー" userId="" providerId="Windows Live" clId="Web-{A67AD709-0C5A-45DE-850D-5DAF54B1C2D6}" dt="2021-03-27T01:52:24.939" v="433" actId="1076"/>
          <ac:picMkLst>
            <pc:docMk/>
            <pc:sldMk cId="488341773" sldId="367"/>
            <ac:picMk id="6" creationId="{334F272F-B526-4DB0-885E-C022ECF1FA8E}"/>
          </ac:picMkLst>
        </pc:picChg>
        <pc:picChg chg="add mod">
          <ac:chgData name="ゲスト ユーザー" userId="" providerId="Windows Live" clId="Web-{A67AD709-0C5A-45DE-850D-5DAF54B1C2D6}" dt="2021-03-27T01:52:41.709" v="437" actId="1076"/>
          <ac:picMkLst>
            <pc:docMk/>
            <pc:sldMk cId="488341773" sldId="367"/>
            <ac:picMk id="7" creationId="{B026A58A-DB5E-486C-A2AE-40B567107341}"/>
          </ac:picMkLst>
        </pc:picChg>
        <pc:cxnChg chg="add mod">
          <ac:chgData name="ゲスト ユーザー" userId="" providerId="Windows Live" clId="Web-{A67AD709-0C5A-45DE-850D-5DAF54B1C2D6}" dt="2021-03-27T01:52:58.475" v="440" actId="1076"/>
          <ac:cxnSpMkLst>
            <pc:docMk/>
            <pc:sldMk cId="488341773" sldId="367"/>
            <ac:cxnSpMk id="13" creationId="{4D75CBBF-B9FB-4D0F-8BD0-7C1343206731}"/>
          </ac:cxnSpMkLst>
        </pc:cxnChg>
        <pc:cxnChg chg="add mod">
          <ac:chgData name="ゲスト ユーザー" userId="" providerId="Windows Live" clId="Web-{A67AD709-0C5A-45DE-850D-5DAF54B1C2D6}" dt="2021-03-27T01:52:45.787" v="438" actId="1076"/>
          <ac:cxnSpMkLst>
            <pc:docMk/>
            <pc:sldMk cId="488341773" sldId="367"/>
            <ac:cxnSpMk id="16" creationId="{09954158-0F83-4404-A005-27EF073B16BF}"/>
          </ac:cxnSpMkLst>
        </pc:cxnChg>
        <pc:cxnChg chg="add del mod">
          <ac:chgData name="ゲスト ユーザー" userId="" providerId="Windows Live" clId="Web-{A67AD709-0C5A-45DE-850D-5DAF54B1C2D6}" dt="2021-03-27T01:30:07.027" v="110"/>
          <ac:cxnSpMkLst>
            <pc:docMk/>
            <pc:sldMk cId="488341773" sldId="367"/>
            <ac:cxnSpMk id="18" creationId="{1B9B301C-3C19-42CF-B058-1A1535151B44}"/>
          </ac:cxnSpMkLst>
        </pc:cxnChg>
      </pc:sldChg>
      <pc:sldChg chg="modSp">
        <pc:chgData name="ゲスト ユーザー" userId="" providerId="Windows Live" clId="Web-{A67AD709-0C5A-45DE-850D-5DAF54B1C2D6}" dt="2021-03-27T01:56:06.869" v="457" actId="20577"/>
        <pc:sldMkLst>
          <pc:docMk/>
          <pc:sldMk cId="2927455972" sldId="368"/>
        </pc:sldMkLst>
        <pc:spChg chg="mod">
          <ac:chgData name="ゲスト ユーザー" userId="" providerId="Windows Live" clId="Web-{A67AD709-0C5A-45DE-850D-5DAF54B1C2D6}" dt="2021-03-27T01:55:50.072" v="444" actId="20577"/>
          <ac:spMkLst>
            <pc:docMk/>
            <pc:sldMk cId="2927455972" sldId="368"/>
            <ac:spMk id="3" creationId="{3CB21E07-D58C-456C-86C7-C3C437854117}"/>
          </ac:spMkLst>
        </pc:spChg>
        <pc:spChg chg="mod">
          <ac:chgData name="ゲスト ユーザー" userId="" providerId="Windows Live" clId="Web-{A67AD709-0C5A-45DE-850D-5DAF54B1C2D6}" dt="2021-03-27T01:56:06.869" v="457" actId="20577"/>
          <ac:spMkLst>
            <pc:docMk/>
            <pc:sldMk cId="2927455972" sldId="368"/>
            <ac:spMk id="233" creationId="{00000000-0000-0000-0000-000000000000}"/>
          </ac:spMkLst>
        </pc:spChg>
      </pc:sldChg>
      <pc:sldChg chg="addSp delSp modSp">
        <pc:chgData name="ゲスト ユーザー" userId="" providerId="Windows Live" clId="Web-{A67AD709-0C5A-45DE-850D-5DAF54B1C2D6}" dt="2021-03-27T01:57:50.981" v="463" actId="1076"/>
        <pc:sldMkLst>
          <pc:docMk/>
          <pc:sldMk cId="1421991540" sldId="369"/>
        </pc:sldMkLst>
        <pc:picChg chg="add del mod">
          <ac:chgData name="ゲスト ユーザー" userId="" providerId="Windows Live" clId="Web-{A67AD709-0C5A-45DE-850D-5DAF54B1C2D6}" dt="2021-03-27T01:57:35.949" v="461"/>
          <ac:picMkLst>
            <pc:docMk/>
            <pc:sldMk cId="1421991540" sldId="369"/>
            <ac:picMk id="5" creationId="{CE015421-E8F7-43A3-9583-649AE3316274}"/>
          </ac:picMkLst>
        </pc:picChg>
        <pc:picChg chg="add mod">
          <ac:chgData name="ゲスト ユーザー" userId="" providerId="Windows Live" clId="Web-{A67AD709-0C5A-45DE-850D-5DAF54B1C2D6}" dt="2021-03-27T01:57:50.981" v="463" actId="1076"/>
          <ac:picMkLst>
            <pc:docMk/>
            <pc:sldMk cId="1421991540" sldId="369"/>
            <ac:picMk id="6" creationId="{688622FB-8BF6-490E-9906-30831DD4FF35}"/>
          </ac:picMkLst>
        </pc:picChg>
        <pc:picChg chg="del">
          <ac:chgData name="ゲスト ユーザー" userId="" providerId="Windows Live" clId="Web-{A67AD709-0C5A-45DE-850D-5DAF54B1C2D6}" dt="2021-03-27T01:56:39.183" v="458"/>
          <ac:picMkLst>
            <pc:docMk/>
            <pc:sldMk cId="1421991540" sldId="369"/>
            <ac:picMk id="7" creationId="{80EC8A31-A20C-4B16-BEFF-5FB5941DC78E}"/>
          </ac:picMkLst>
        </pc:picChg>
      </pc:sldChg>
      <pc:sldChg chg="addSp delSp modSp add del">
        <pc:chgData name="ゲスト ユーザー" userId="" providerId="Windows Live" clId="Web-{A67AD709-0C5A-45DE-850D-5DAF54B1C2D6}" dt="2021-03-27T02:02:14.924" v="567" actId="1076"/>
        <pc:sldMkLst>
          <pc:docMk/>
          <pc:sldMk cId="1719630260" sldId="370"/>
        </pc:sldMkLst>
        <pc:spChg chg="mod">
          <ac:chgData name="ゲスト ユーザー" userId="" providerId="Windows Live" clId="Web-{A67AD709-0C5A-45DE-850D-5DAF54B1C2D6}" dt="2021-03-27T01:59:15.967" v="512" actId="20577"/>
          <ac:spMkLst>
            <pc:docMk/>
            <pc:sldMk cId="1719630260" sldId="370"/>
            <ac:spMk id="3" creationId="{3CB21E07-D58C-456C-86C7-C3C437854117}"/>
          </ac:spMkLst>
        </pc:spChg>
        <pc:spChg chg="mod">
          <ac:chgData name="ゲスト ユーザー" userId="" providerId="Windows Live" clId="Web-{A67AD709-0C5A-45DE-850D-5DAF54B1C2D6}" dt="2021-03-27T01:58:45.529" v="476" actId="20577"/>
          <ac:spMkLst>
            <pc:docMk/>
            <pc:sldMk cId="1719630260" sldId="370"/>
            <ac:spMk id="233" creationId="{00000000-0000-0000-0000-000000000000}"/>
          </ac:spMkLst>
        </pc:spChg>
        <pc:picChg chg="del">
          <ac:chgData name="ゲスト ユーザー" userId="" providerId="Windows Live" clId="Web-{A67AD709-0C5A-45DE-850D-5DAF54B1C2D6}" dt="2021-03-27T01:58:16.981" v="466"/>
          <ac:picMkLst>
            <pc:docMk/>
            <pc:sldMk cId="1719630260" sldId="370"/>
            <ac:picMk id="5" creationId="{9FADF23E-30AF-4AD2-B636-2F4DB7D68537}"/>
          </ac:picMkLst>
        </pc:picChg>
        <pc:picChg chg="add del mod">
          <ac:chgData name="ゲスト ユーザー" userId="" providerId="Windows Live" clId="Web-{A67AD709-0C5A-45DE-850D-5DAF54B1C2D6}" dt="2021-03-27T02:00:57.922" v="554"/>
          <ac:picMkLst>
            <pc:docMk/>
            <pc:sldMk cId="1719630260" sldId="370"/>
            <ac:picMk id="6" creationId="{C918BDE2-8ED4-48EF-A3B2-18028F988A2F}"/>
          </ac:picMkLst>
        </pc:picChg>
        <pc:picChg chg="add del mod">
          <ac:chgData name="ゲスト ユーザー" userId="" providerId="Windows Live" clId="Web-{A67AD709-0C5A-45DE-850D-5DAF54B1C2D6}" dt="2021-03-27T02:01:25.094" v="557"/>
          <ac:picMkLst>
            <pc:docMk/>
            <pc:sldMk cId="1719630260" sldId="370"/>
            <ac:picMk id="7" creationId="{1A10C5AB-4326-443D-BBAD-42782BF2C1C2}"/>
          </ac:picMkLst>
        </pc:picChg>
        <pc:picChg chg="mod">
          <ac:chgData name="ゲスト ユーザー" userId="" providerId="Windows Live" clId="Web-{A67AD709-0C5A-45DE-850D-5DAF54B1C2D6}" dt="2021-03-27T02:02:14.924" v="567" actId="1076"/>
          <ac:picMkLst>
            <pc:docMk/>
            <pc:sldMk cId="1719630260" sldId="370"/>
            <ac:picMk id="8" creationId="{DF9CC89F-E92A-4E05-81D0-3D46B2B20896}"/>
          </ac:picMkLst>
        </pc:picChg>
        <pc:picChg chg="add del mod">
          <ac:chgData name="ゲスト ユーザー" userId="" providerId="Windows Live" clId="Web-{A67AD709-0C5A-45DE-850D-5DAF54B1C2D6}" dt="2021-03-27T02:02:02.392" v="563"/>
          <ac:picMkLst>
            <pc:docMk/>
            <pc:sldMk cId="1719630260" sldId="370"/>
            <ac:picMk id="9" creationId="{67602B06-615C-489F-88F8-B23CF1321D27}"/>
          </ac:picMkLst>
        </pc:picChg>
        <pc:picChg chg="add mod">
          <ac:chgData name="ゲスト ユーザー" userId="" providerId="Windows Live" clId="Web-{A67AD709-0C5A-45DE-850D-5DAF54B1C2D6}" dt="2021-03-27T02:02:13.189" v="566" actId="14100"/>
          <ac:picMkLst>
            <pc:docMk/>
            <pc:sldMk cId="1719630260" sldId="370"/>
            <ac:picMk id="10" creationId="{E5581D93-D089-48B7-9777-623ECA355070}"/>
          </ac:picMkLst>
        </pc:picChg>
      </pc:sldChg>
      <pc:sldChg chg="addSp delSp modSp">
        <pc:chgData name="ゲスト ユーザー" userId="" providerId="Windows Live" clId="Web-{A67AD709-0C5A-45DE-850D-5DAF54B1C2D6}" dt="2021-03-27T02:01:45.720" v="562" actId="1076"/>
        <pc:sldMkLst>
          <pc:docMk/>
          <pc:sldMk cId="4192991152" sldId="371"/>
        </pc:sldMkLst>
        <pc:spChg chg="mod">
          <ac:chgData name="ゲスト ユーザー" userId="" providerId="Windows Live" clId="Web-{A67AD709-0C5A-45DE-850D-5DAF54B1C2D6}" dt="2021-03-27T02:00:33.125" v="553" actId="20577"/>
          <ac:spMkLst>
            <pc:docMk/>
            <pc:sldMk cId="4192991152" sldId="371"/>
            <ac:spMk id="3" creationId="{3CB21E07-D58C-456C-86C7-C3C437854117}"/>
          </ac:spMkLst>
        </pc:spChg>
        <pc:spChg chg="mod">
          <ac:chgData name="ゲスト ユーザー" userId="" providerId="Windows Live" clId="Web-{A67AD709-0C5A-45DE-850D-5DAF54B1C2D6}" dt="2021-03-27T02:00:14.093" v="549" actId="20577"/>
          <ac:spMkLst>
            <pc:docMk/>
            <pc:sldMk cId="4192991152" sldId="371"/>
            <ac:spMk id="4" creationId="{83B0A878-393B-46A3-903D-A7B604038F61}"/>
          </ac:spMkLst>
        </pc:spChg>
        <pc:picChg chg="add mod">
          <ac:chgData name="ゲスト ユーザー" userId="" providerId="Windows Live" clId="Web-{A67AD709-0C5A-45DE-850D-5DAF54B1C2D6}" dt="2021-03-27T02:01:45.720" v="562" actId="1076"/>
          <ac:picMkLst>
            <pc:docMk/>
            <pc:sldMk cId="4192991152" sldId="371"/>
            <ac:picMk id="5" creationId="{8687BFEE-ECE1-4FAB-8F43-9A9087A43676}"/>
          </ac:picMkLst>
        </pc:picChg>
        <pc:picChg chg="del">
          <ac:chgData name="ゲスト ユーザー" userId="" providerId="Windows Live" clId="Web-{A67AD709-0C5A-45DE-850D-5DAF54B1C2D6}" dt="2021-03-27T02:01:41.595" v="560"/>
          <ac:picMkLst>
            <pc:docMk/>
            <pc:sldMk cId="4192991152" sldId="371"/>
            <ac:picMk id="7" creationId="{80EC8A31-A20C-4B16-BEFF-5FB5941DC78E}"/>
          </ac:picMkLst>
        </pc:picChg>
      </pc:sldChg>
      <pc:sldChg chg="modSp add replId">
        <pc:chgData name="ゲスト ユーザー" userId="" providerId="Windows Live" clId="Web-{A67AD709-0C5A-45DE-850D-5DAF54B1C2D6}" dt="2021-03-27T01:51:00.983" v="418" actId="1076"/>
        <pc:sldMkLst>
          <pc:docMk/>
          <pc:sldMk cId="2455326282" sldId="372"/>
        </pc:sldMkLst>
        <pc:spChg chg="mod">
          <ac:chgData name="ゲスト ユーザー" userId="" providerId="Windows Live" clId="Web-{A67AD709-0C5A-45DE-850D-5DAF54B1C2D6}" dt="2021-03-27T01:51:00.983" v="418" actId="1076"/>
          <ac:spMkLst>
            <pc:docMk/>
            <pc:sldMk cId="2455326282" sldId="372"/>
            <ac:spMk id="3" creationId="{3CB21E07-D58C-456C-86C7-C3C437854117}"/>
          </ac:spMkLst>
        </pc:spChg>
      </pc:sldChg>
    </pc:docChg>
  </pc:docChgLst>
  <pc:docChgLst>
    <pc:chgData name="ゲスト ユーザー" providerId="Windows Live" clId="Web-{C583B653-D557-4848-A484-92B873675025}"/>
    <pc:docChg chg="delSld modSld">
      <pc:chgData name="ゲスト ユーザー" userId="" providerId="Windows Live" clId="Web-{C583B653-D557-4848-A484-92B873675025}" dt="2021-03-25T08:51:28.001" v="1424" actId="1076"/>
      <pc:docMkLst>
        <pc:docMk/>
      </pc:docMkLst>
      <pc:sldChg chg="addSp modSp">
        <pc:chgData name="ゲスト ユーザー" userId="" providerId="Windows Live" clId="Web-{C583B653-D557-4848-A484-92B873675025}" dt="2021-03-25T08:46:22.963" v="1409" actId="1076"/>
        <pc:sldMkLst>
          <pc:docMk/>
          <pc:sldMk cId="0" sldId="272"/>
        </pc:sldMkLst>
        <pc:spChg chg="add mod">
          <ac:chgData name="ゲスト ユーザー" userId="" providerId="Windows Live" clId="Web-{C583B653-D557-4848-A484-92B873675025}" dt="2021-03-25T08:46:22.963" v="1409" actId="1076"/>
          <ac:spMkLst>
            <pc:docMk/>
            <pc:sldMk cId="0" sldId="272"/>
            <ac:spMk id="12" creationId="{EEFA4054-00FC-4ACA-BE94-34122333F8B7}"/>
          </ac:spMkLst>
        </pc:spChg>
        <pc:spChg chg="mod">
          <ac:chgData name="ゲスト ユーザー" userId="" providerId="Windows Live" clId="Web-{C583B653-D557-4848-A484-92B873675025}" dt="2021-03-25T08:46:11.697" v="1407" actId="14100"/>
          <ac:spMkLst>
            <pc:docMk/>
            <pc:sldMk cId="0" sldId="272"/>
            <ac:spMk id="340" creationId="{00000000-0000-0000-0000-000000000000}"/>
          </ac:spMkLst>
        </pc:spChg>
      </pc:sldChg>
      <pc:sldChg chg="addSp delSp modSp">
        <pc:chgData name="ゲスト ユーザー" userId="" providerId="Windows Live" clId="Web-{C583B653-D557-4848-A484-92B873675025}" dt="2021-03-25T08:42:19.911" v="1365" actId="14100"/>
        <pc:sldMkLst>
          <pc:docMk/>
          <pc:sldMk cId="3276162484" sldId="321"/>
        </pc:sldMkLst>
        <pc:spChg chg="mod">
          <ac:chgData name="ゲスト ユーザー" userId="" providerId="Windows Live" clId="Web-{C583B653-D557-4848-A484-92B873675025}" dt="2021-03-25T08:42:19.911" v="1365" actId="14100"/>
          <ac:spMkLst>
            <pc:docMk/>
            <pc:sldMk cId="3276162484" sldId="321"/>
            <ac:spMk id="3" creationId="{41B6E82B-6D9B-4BBB-B277-69B8CA0B91C3}"/>
          </ac:spMkLst>
        </pc:spChg>
        <pc:spChg chg="add mod">
          <ac:chgData name="ゲスト ユーザー" userId="" providerId="Windows Live" clId="Web-{C583B653-D557-4848-A484-92B873675025}" dt="2021-03-25T08:42:00.551" v="1363" actId="14100"/>
          <ac:spMkLst>
            <pc:docMk/>
            <pc:sldMk cId="3276162484" sldId="321"/>
            <ac:spMk id="4" creationId="{59D282B1-BBBF-4A80-B193-BBE7DB3CC307}"/>
          </ac:spMkLst>
        </pc:spChg>
        <pc:spChg chg="del mod">
          <ac:chgData name="ゲスト ユーザー" userId="" providerId="Windows Live" clId="Web-{C583B653-D557-4848-A484-92B873675025}" dt="2021-03-25T08:41:09.831" v="1355"/>
          <ac:spMkLst>
            <pc:docMk/>
            <pc:sldMk cId="3276162484" sldId="321"/>
            <ac:spMk id="352" creationId="{00000000-0000-0000-0000-000000000000}"/>
          </ac:spMkLst>
        </pc:spChg>
      </pc:sldChg>
      <pc:sldChg chg="modSp">
        <pc:chgData name="ゲスト ユーザー" userId="" providerId="Windows Live" clId="Web-{C583B653-D557-4848-A484-92B873675025}" dt="2021-03-25T08:51:28.001" v="1424" actId="1076"/>
        <pc:sldMkLst>
          <pc:docMk/>
          <pc:sldMk cId="562492338" sldId="322"/>
        </pc:sldMkLst>
        <pc:spChg chg="mod">
          <ac:chgData name="ゲスト ユーザー" userId="" providerId="Windows Live" clId="Web-{C583B653-D557-4848-A484-92B873675025}" dt="2021-03-25T08:51:19.938" v="1422" actId="20577"/>
          <ac:spMkLst>
            <pc:docMk/>
            <pc:sldMk cId="562492338" sldId="322"/>
            <ac:spMk id="3" creationId="{41B6E82B-6D9B-4BBB-B277-69B8CA0B91C3}"/>
          </ac:spMkLst>
        </pc:spChg>
        <pc:spChg chg="mod">
          <ac:chgData name="ゲスト ユーザー" userId="" providerId="Windows Live" clId="Web-{C583B653-D557-4848-A484-92B873675025}" dt="2021-03-25T08:50:56.359" v="1419" actId="1076"/>
          <ac:spMkLst>
            <pc:docMk/>
            <pc:sldMk cId="562492338" sldId="322"/>
            <ac:spMk id="7" creationId="{42EC0032-42C7-44A0-848B-97AE8AD9FB23}"/>
          </ac:spMkLst>
        </pc:spChg>
        <pc:spChg chg="mod">
          <ac:chgData name="ゲスト ユーザー" userId="" providerId="Windows Live" clId="Web-{C583B653-D557-4848-A484-92B873675025}" dt="2021-03-25T08:51:23.360" v="1423" actId="1076"/>
          <ac:spMkLst>
            <pc:docMk/>
            <pc:sldMk cId="562492338" sldId="322"/>
            <ac:spMk id="12" creationId="{58CA6078-ED0B-4C91-AA48-D21B66B5E595}"/>
          </ac:spMkLst>
        </pc:spChg>
        <pc:spChg chg="mod">
          <ac:chgData name="ゲスト ユーザー" userId="" providerId="Windows Live" clId="Web-{C583B653-D557-4848-A484-92B873675025}" dt="2021-03-25T08:51:28.001" v="1424" actId="1076"/>
          <ac:spMkLst>
            <pc:docMk/>
            <pc:sldMk cId="562492338" sldId="322"/>
            <ac:spMk id="13" creationId="{36309310-D8CF-4B53-8396-EDE45A4C6E0E}"/>
          </ac:spMkLst>
        </pc:spChg>
      </pc:sldChg>
      <pc:sldChg chg="addSp delSp modSp">
        <pc:chgData name="ゲスト ユーザー" userId="" providerId="Windows Live" clId="Web-{C583B653-D557-4848-A484-92B873675025}" dt="2021-03-25T04:46:52.408" v="151" actId="1076"/>
        <pc:sldMkLst>
          <pc:docMk/>
          <pc:sldMk cId="2287875244" sldId="326"/>
        </pc:sldMkLst>
        <pc:spChg chg="mod">
          <ac:chgData name="ゲスト ユーザー" userId="" providerId="Windows Live" clId="Web-{C583B653-D557-4848-A484-92B873675025}" dt="2021-03-25T04:44:22.968" v="100" actId="20577"/>
          <ac:spMkLst>
            <pc:docMk/>
            <pc:sldMk cId="2287875244" sldId="326"/>
            <ac:spMk id="3" creationId="{41B6E82B-6D9B-4BBB-B277-69B8CA0B91C3}"/>
          </ac:spMkLst>
        </pc:spChg>
        <pc:spChg chg="mod">
          <ac:chgData name="ゲスト ユーザー" userId="" providerId="Windows Live" clId="Web-{C583B653-D557-4848-A484-92B873675025}" dt="2021-03-25T04:25:17.775" v="53" actId="20577"/>
          <ac:spMkLst>
            <pc:docMk/>
            <pc:sldMk cId="2287875244" sldId="326"/>
            <ac:spMk id="6" creationId="{26D9CFD5-9606-4498-B0C4-186961BD070F}"/>
          </ac:spMkLst>
        </pc:spChg>
        <pc:spChg chg="add mod">
          <ac:chgData name="ゲスト ユーザー" userId="" providerId="Windows Live" clId="Web-{C583B653-D557-4848-A484-92B873675025}" dt="2021-03-25T04:24:46.962" v="48" actId="1076"/>
          <ac:spMkLst>
            <pc:docMk/>
            <pc:sldMk cId="2287875244" sldId="326"/>
            <ac:spMk id="8" creationId="{55477C9C-1ABB-4DB3-9A01-13A85873D62C}"/>
          </ac:spMkLst>
        </pc:spChg>
        <pc:spChg chg="add mod">
          <ac:chgData name="ゲスト ユーザー" userId="" providerId="Windows Live" clId="Web-{C583B653-D557-4848-A484-92B873675025}" dt="2021-03-25T04:43:15.201" v="76" actId="1076"/>
          <ac:spMkLst>
            <pc:docMk/>
            <pc:sldMk cId="2287875244" sldId="326"/>
            <ac:spMk id="9" creationId="{62E5B905-80E0-486D-91A8-B94B544A9218}"/>
          </ac:spMkLst>
        </pc:spChg>
        <pc:spChg chg="add mod">
          <ac:chgData name="ゲスト ユーザー" userId="" providerId="Windows Live" clId="Web-{C583B653-D557-4848-A484-92B873675025}" dt="2021-03-25T04:42:56.076" v="71" actId="1076"/>
          <ac:spMkLst>
            <pc:docMk/>
            <pc:sldMk cId="2287875244" sldId="326"/>
            <ac:spMk id="12" creationId="{33F7AD9D-591A-400B-AE4A-199EF276889D}"/>
          </ac:spMkLst>
        </pc:spChg>
        <pc:spChg chg="add mod">
          <ac:chgData name="ゲスト ユーザー" userId="" providerId="Windows Live" clId="Web-{C583B653-D557-4848-A484-92B873675025}" dt="2021-03-25T04:43:45.327" v="83" actId="1076"/>
          <ac:spMkLst>
            <pc:docMk/>
            <pc:sldMk cId="2287875244" sldId="326"/>
            <ac:spMk id="13" creationId="{B2124659-3C11-47B5-84E0-2230D25AAB67}"/>
          </ac:spMkLst>
        </pc:spChg>
        <pc:spChg chg="add mod">
          <ac:chgData name="ゲスト ユーザー" userId="" providerId="Windows Live" clId="Web-{C583B653-D557-4848-A484-92B873675025}" dt="2021-03-25T04:44:01.671" v="87" actId="1076"/>
          <ac:spMkLst>
            <pc:docMk/>
            <pc:sldMk cId="2287875244" sldId="326"/>
            <ac:spMk id="14" creationId="{BC44B692-8399-4D40-9B91-C9D7608F38B4}"/>
          </ac:spMkLst>
        </pc:spChg>
        <pc:spChg chg="add mod">
          <ac:chgData name="ゲスト ユーザー" userId="" providerId="Windows Live" clId="Web-{C583B653-D557-4848-A484-92B873675025}" dt="2021-03-25T04:44:57.375" v="114" actId="1076"/>
          <ac:spMkLst>
            <pc:docMk/>
            <pc:sldMk cId="2287875244" sldId="326"/>
            <ac:spMk id="15" creationId="{C8789C96-4BC0-4E69-B503-B773B12F4ADA}"/>
          </ac:spMkLst>
        </pc:spChg>
        <pc:spChg chg="add mod">
          <ac:chgData name="ゲスト ユーザー" userId="" providerId="Windows Live" clId="Web-{C583B653-D557-4848-A484-92B873675025}" dt="2021-03-25T04:45:24.813" v="124" actId="1076"/>
          <ac:spMkLst>
            <pc:docMk/>
            <pc:sldMk cId="2287875244" sldId="326"/>
            <ac:spMk id="16" creationId="{8D3857B1-1EFE-44EC-BE35-0E5F38F906FC}"/>
          </ac:spMkLst>
        </pc:spChg>
        <pc:spChg chg="add del mod">
          <ac:chgData name="ゲスト ユーザー" userId="" providerId="Windows Live" clId="Web-{C583B653-D557-4848-A484-92B873675025}" dt="2021-03-25T04:45:15.656" v="122"/>
          <ac:spMkLst>
            <pc:docMk/>
            <pc:sldMk cId="2287875244" sldId="326"/>
            <ac:spMk id="17" creationId="{9F1996AD-9299-438C-992C-159FBD20DD98}"/>
          </ac:spMkLst>
        </pc:spChg>
        <pc:spChg chg="add mod">
          <ac:chgData name="ゲスト ユーザー" userId="" providerId="Windows Live" clId="Web-{C583B653-D557-4848-A484-92B873675025}" dt="2021-03-25T04:45:38.141" v="127" actId="1076"/>
          <ac:spMkLst>
            <pc:docMk/>
            <pc:sldMk cId="2287875244" sldId="326"/>
            <ac:spMk id="18" creationId="{3FF38A97-2C57-4AB1-AB1C-EC86C1114E36}"/>
          </ac:spMkLst>
        </pc:spChg>
        <pc:spChg chg="add mod">
          <ac:chgData name="ゲスト ユーザー" userId="" providerId="Windows Live" clId="Web-{C583B653-D557-4848-A484-92B873675025}" dt="2021-03-25T04:45:47.563" v="129" actId="1076"/>
          <ac:spMkLst>
            <pc:docMk/>
            <pc:sldMk cId="2287875244" sldId="326"/>
            <ac:spMk id="19" creationId="{EF761811-A5A2-40CF-AFDF-3B85917B7E9E}"/>
          </ac:spMkLst>
        </pc:spChg>
        <pc:spChg chg="add del mod">
          <ac:chgData name="ゲスト ユーザー" userId="" providerId="Windows Live" clId="Web-{C583B653-D557-4848-A484-92B873675025}" dt="2021-03-25T04:46:26.360" v="140"/>
          <ac:spMkLst>
            <pc:docMk/>
            <pc:sldMk cId="2287875244" sldId="326"/>
            <ac:spMk id="20" creationId="{5B6CB42F-370F-4BFD-A382-6F43153E0A82}"/>
          </ac:spMkLst>
        </pc:spChg>
        <pc:spChg chg="add mod">
          <ac:chgData name="ゲスト ユーザー" userId="" providerId="Windows Live" clId="Web-{C583B653-D557-4848-A484-92B873675025}" dt="2021-03-25T04:46:52.408" v="151" actId="1076"/>
          <ac:spMkLst>
            <pc:docMk/>
            <pc:sldMk cId="2287875244" sldId="326"/>
            <ac:spMk id="21" creationId="{D23B547B-B0BE-4AAA-95ED-68DF21F6B35E}"/>
          </ac:spMkLst>
        </pc:spChg>
      </pc:sldChg>
      <pc:sldChg chg="addSp delSp modSp">
        <pc:chgData name="ゲスト ユーザー" userId="" providerId="Windows Live" clId="Web-{C583B653-D557-4848-A484-92B873675025}" dt="2021-03-25T08:49:18.514" v="1417" actId="20577"/>
        <pc:sldMkLst>
          <pc:docMk/>
          <pc:sldMk cId="438134143" sldId="328"/>
        </pc:sldMkLst>
        <pc:spChg chg="mod">
          <ac:chgData name="ゲスト ユーザー" userId="" providerId="Windows Live" clId="Web-{C583B653-D557-4848-A484-92B873675025}" dt="2021-03-25T08:49:18.514" v="1417" actId="20577"/>
          <ac:spMkLst>
            <pc:docMk/>
            <pc:sldMk cId="438134143" sldId="328"/>
            <ac:spMk id="3" creationId="{41B6E82B-6D9B-4BBB-B277-69B8CA0B91C3}"/>
          </ac:spMkLst>
        </pc:spChg>
        <pc:spChg chg="mod">
          <ac:chgData name="ゲスト ユーザー" userId="" providerId="Windows Live" clId="Web-{C583B653-D557-4848-A484-92B873675025}" dt="2021-03-25T04:48:17.128" v="167" actId="14100"/>
          <ac:spMkLst>
            <pc:docMk/>
            <pc:sldMk cId="438134143" sldId="328"/>
            <ac:spMk id="4" creationId="{F76CB4E3-2CAA-4681-AF78-9D9173C6BB5A}"/>
          </ac:spMkLst>
        </pc:spChg>
        <pc:spChg chg="add del mod">
          <ac:chgData name="ゲスト ユーザー" userId="" providerId="Windows Live" clId="Web-{C583B653-D557-4848-A484-92B873675025}" dt="2021-03-25T04:51:02.615" v="218"/>
          <ac:spMkLst>
            <pc:docMk/>
            <pc:sldMk cId="438134143" sldId="328"/>
            <ac:spMk id="6" creationId="{66BD89DB-3F42-4CB9-B929-720F2D0A3997}"/>
          </ac:spMkLst>
        </pc:spChg>
        <pc:spChg chg="add mod">
          <ac:chgData name="ゲスト ユーザー" userId="" providerId="Windows Live" clId="Web-{C583B653-D557-4848-A484-92B873675025}" dt="2021-03-25T08:48:55.638" v="1415" actId="1076"/>
          <ac:spMkLst>
            <pc:docMk/>
            <pc:sldMk cId="438134143" sldId="328"/>
            <ac:spMk id="10" creationId="{6F4170D3-2CDB-4E46-8E1E-3E6DACB88BBB}"/>
          </ac:spMkLst>
        </pc:spChg>
        <pc:spChg chg="add mod">
          <ac:chgData name="ゲスト ユーザー" userId="" providerId="Windows Live" clId="Web-{C583B653-D557-4848-A484-92B873675025}" dt="2021-03-25T04:48:27.487" v="169" actId="1076"/>
          <ac:spMkLst>
            <pc:docMk/>
            <pc:sldMk cId="438134143" sldId="328"/>
            <ac:spMk id="11" creationId="{99544E55-CF71-4D25-AEF5-0F89B5665567}"/>
          </ac:spMkLst>
        </pc:spChg>
      </pc:sldChg>
      <pc:sldChg chg="addSp modSp">
        <pc:chgData name="ゲスト ユーザー" userId="" providerId="Windows Live" clId="Web-{C583B653-D557-4848-A484-92B873675025}" dt="2021-03-25T05:07:33.615" v="476" actId="1076"/>
        <pc:sldMkLst>
          <pc:docMk/>
          <pc:sldMk cId="2539985523" sldId="329"/>
        </pc:sldMkLst>
        <pc:spChg chg="mod">
          <ac:chgData name="ゲスト ユーザー" userId="" providerId="Windows Live" clId="Web-{C583B653-D557-4848-A484-92B873675025}" dt="2021-03-25T05:06:56.880" v="459" actId="20577"/>
          <ac:spMkLst>
            <pc:docMk/>
            <pc:sldMk cId="2539985523" sldId="329"/>
            <ac:spMk id="6" creationId="{A37D0B3E-E398-46E3-862F-CB12BB9ACA59}"/>
          </ac:spMkLst>
        </pc:spChg>
        <pc:spChg chg="add mod">
          <ac:chgData name="ゲスト ユーザー" userId="" providerId="Windows Live" clId="Web-{C583B653-D557-4848-A484-92B873675025}" dt="2021-03-25T04:54:56.603" v="254" actId="1076"/>
          <ac:spMkLst>
            <pc:docMk/>
            <pc:sldMk cId="2539985523" sldId="329"/>
            <ac:spMk id="7" creationId="{056376E6-ADBA-4091-A37C-D9F54CC1052E}"/>
          </ac:spMkLst>
        </pc:spChg>
        <pc:spChg chg="add mod">
          <ac:chgData name="ゲスト ユーザー" userId="" providerId="Windows Live" clId="Web-{C583B653-D557-4848-A484-92B873675025}" dt="2021-03-25T04:54:35.415" v="250" actId="1076"/>
          <ac:spMkLst>
            <pc:docMk/>
            <pc:sldMk cId="2539985523" sldId="329"/>
            <ac:spMk id="9" creationId="{510B5B88-7801-4BFD-B5A3-9E5D8C4EA089}"/>
          </ac:spMkLst>
        </pc:spChg>
        <pc:spChg chg="add mod">
          <ac:chgData name="ゲスト ユーザー" userId="" providerId="Windows Live" clId="Web-{C583B653-D557-4848-A484-92B873675025}" dt="2021-03-25T05:07:20.849" v="470" actId="14100"/>
          <ac:spMkLst>
            <pc:docMk/>
            <pc:sldMk cId="2539985523" sldId="329"/>
            <ac:spMk id="11" creationId="{E1BCB2C0-EAA3-44F0-B63E-3FFC2566749F}"/>
          </ac:spMkLst>
        </pc:spChg>
        <pc:spChg chg="add mod">
          <ac:chgData name="ゲスト ユーザー" userId="" providerId="Windows Live" clId="Web-{C583B653-D557-4848-A484-92B873675025}" dt="2021-03-25T05:06:56.958" v="461" actId="1076"/>
          <ac:spMkLst>
            <pc:docMk/>
            <pc:sldMk cId="2539985523" sldId="329"/>
            <ac:spMk id="12" creationId="{3BED4868-01EB-44DB-A479-DD8A0C14A54C}"/>
          </ac:spMkLst>
        </pc:spChg>
        <pc:spChg chg="add mod">
          <ac:chgData name="ゲスト ユーザー" userId="" providerId="Windows Live" clId="Web-{C583B653-D557-4848-A484-92B873675025}" dt="2021-03-25T05:07:26.240" v="472" actId="1076"/>
          <ac:spMkLst>
            <pc:docMk/>
            <pc:sldMk cId="2539985523" sldId="329"/>
            <ac:spMk id="15" creationId="{929FC3A2-3C00-43A4-A2AC-6B8ED1257AFD}"/>
          </ac:spMkLst>
        </pc:spChg>
        <pc:spChg chg="add mod">
          <ac:chgData name="ゲスト ユーザー" userId="" providerId="Windows Live" clId="Web-{C583B653-D557-4848-A484-92B873675025}" dt="2021-03-25T05:07:29.959" v="474" actId="1076"/>
          <ac:spMkLst>
            <pc:docMk/>
            <pc:sldMk cId="2539985523" sldId="329"/>
            <ac:spMk id="16" creationId="{31C69468-09F1-4F43-AB58-1B0B02C80E88}"/>
          </ac:spMkLst>
        </pc:spChg>
        <pc:spChg chg="add mod">
          <ac:chgData name="ゲスト ユーザー" userId="" providerId="Windows Live" clId="Web-{C583B653-D557-4848-A484-92B873675025}" dt="2021-03-25T05:07:33.615" v="476" actId="1076"/>
          <ac:spMkLst>
            <pc:docMk/>
            <pc:sldMk cId="2539985523" sldId="329"/>
            <ac:spMk id="17" creationId="{B9896799-1B13-4501-9D1A-2C0C404EBFC2}"/>
          </ac:spMkLst>
        </pc:spChg>
      </pc:sldChg>
      <pc:sldChg chg="addSp delSp modSp">
        <pc:chgData name="ゲスト ユーザー" userId="" providerId="Windows Live" clId="Web-{C583B653-D557-4848-A484-92B873675025}" dt="2021-03-25T07:26:22.876" v="570" actId="20577"/>
        <pc:sldMkLst>
          <pc:docMk/>
          <pc:sldMk cId="2026746202" sldId="330"/>
        </pc:sldMkLst>
        <pc:spChg chg="del mod">
          <ac:chgData name="ゲスト ユーザー" userId="" providerId="Windows Live" clId="Web-{C583B653-D557-4848-A484-92B873675025}" dt="2021-03-25T04:55:36.854" v="263"/>
          <ac:spMkLst>
            <pc:docMk/>
            <pc:sldMk cId="2026746202" sldId="330"/>
            <ac:spMk id="6" creationId="{A37D0B3E-E398-46E3-862F-CB12BB9ACA59}"/>
          </ac:spMkLst>
        </pc:spChg>
        <pc:spChg chg="add mod">
          <ac:chgData name="ゲスト ユーザー" userId="" providerId="Windows Live" clId="Web-{C583B653-D557-4848-A484-92B873675025}" dt="2021-03-25T07:26:22.876" v="570" actId="20577"/>
          <ac:spMkLst>
            <pc:docMk/>
            <pc:sldMk cId="2026746202" sldId="330"/>
            <ac:spMk id="7" creationId="{93007182-CB31-47D9-8D8A-EFA5996A2CA1}"/>
          </ac:spMkLst>
        </pc:spChg>
        <pc:spChg chg="add mod">
          <ac:chgData name="ゲスト ユーザー" userId="" providerId="Windows Live" clId="Web-{C583B653-D557-4848-A484-92B873675025}" dt="2021-03-25T04:56:27.167" v="275" actId="1076"/>
          <ac:spMkLst>
            <pc:docMk/>
            <pc:sldMk cId="2026746202" sldId="330"/>
            <ac:spMk id="9" creationId="{41F2906C-B8D8-4D43-ACC9-87B2836D6640}"/>
          </ac:spMkLst>
        </pc:spChg>
        <pc:spChg chg="add mod">
          <ac:chgData name="ゲスト ユーザー" userId="" providerId="Windows Live" clId="Web-{C583B653-D557-4848-A484-92B873675025}" dt="2021-03-25T04:56:36.120" v="277" actId="1076"/>
          <ac:spMkLst>
            <pc:docMk/>
            <pc:sldMk cId="2026746202" sldId="330"/>
            <ac:spMk id="11" creationId="{313F3025-0415-4570-A482-7D1261DD577E}"/>
          </ac:spMkLst>
        </pc:spChg>
        <pc:spChg chg="add mod">
          <ac:chgData name="ゲスト ユーザー" userId="" providerId="Windows Live" clId="Web-{C583B653-D557-4848-A484-92B873675025}" dt="2021-03-25T04:57:23.309" v="284" actId="1076"/>
          <ac:spMkLst>
            <pc:docMk/>
            <pc:sldMk cId="2026746202" sldId="330"/>
            <ac:spMk id="13" creationId="{09415368-890A-4431-AD53-26AEDB1A281A}"/>
          </ac:spMkLst>
        </pc:spChg>
        <pc:spChg chg="add mod">
          <ac:chgData name="ゲスト ユーザー" userId="" providerId="Windows Live" clId="Web-{C583B653-D557-4848-A484-92B873675025}" dt="2021-03-25T05:07:52.459" v="482" actId="1076"/>
          <ac:spMkLst>
            <pc:docMk/>
            <pc:sldMk cId="2026746202" sldId="330"/>
            <ac:spMk id="15" creationId="{BB9C45AF-58C1-4648-A6B5-D936395DA4EF}"/>
          </ac:spMkLst>
        </pc:spChg>
        <pc:spChg chg="mod">
          <ac:chgData name="ゲスト ユーザー" userId="" providerId="Windows Live" clId="Web-{C583B653-D557-4848-A484-92B873675025}" dt="2021-03-25T04:56:43.699" v="279" actId="20577"/>
          <ac:spMkLst>
            <pc:docMk/>
            <pc:sldMk cId="2026746202" sldId="330"/>
            <ac:spMk id="350" creationId="{00000000-0000-0000-0000-000000000000}"/>
          </ac:spMkLst>
        </pc:spChg>
      </pc:sldChg>
      <pc:sldChg chg="addSp delSp modSp">
        <pc:chgData name="ゲスト ユーザー" userId="" providerId="Windows Live" clId="Web-{C583B653-D557-4848-A484-92B873675025}" dt="2021-03-25T07:19:31.648" v="496" actId="1076"/>
        <pc:sldMkLst>
          <pc:docMk/>
          <pc:sldMk cId="3785275960" sldId="331"/>
        </pc:sldMkLst>
        <pc:spChg chg="mod">
          <ac:chgData name="ゲスト ユーザー" userId="" providerId="Windows Live" clId="Web-{C583B653-D557-4848-A484-92B873675025}" dt="2021-03-25T04:58:21.872" v="306" actId="20577"/>
          <ac:spMkLst>
            <pc:docMk/>
            <pc:sldMk cId="3785275960" sldId="331"/>
            <ac:spMk id="3" creationId="{41B6E82B-6D9B-4BBB-B277-69B8CA0B91C3}"/>
          </ac:spMkLst>
        </pc:spChg>
        <pc:spChg chg="del mod">
          <ac:chgData name="ゲスト ユーザー" userId="" providerId="Windows Live" clId="Web-{C583B653-D557-4848-A484-92B873675025}" dt="2021-03-25T05:01:55.250" v="354"/>
          <ac:spMkLst>
            <pc:docMk/>
            <pc:sldMk cId="3785275960" sldId="331"/>
            <ac:spMk id="6" creationId="{A37D0B3E-E398-46E3-862F-CB12BB9ACA59}"/>
          </ac:spMkLst>
        </pc:spChg>
        <pc:spChg chg="add mod">
          <ac:chgData name="ゲスト ユーザー" userId="" providerId="Windows Live" clId="Web-{C583B653-D557-4848-A484-92B873675025}" dt="2021-03-25T04:58:04.825" v="299" actId="1076"/>
          <ac:spMkLst>
            <pc:docMk/>
            <pc:sldMk cId="3785275960" sldId="331"/>
            <ac:spMk id="7" creationId="{86CC8488-9916-494F-89EB-649CA88CB33D}"/>
          </ac:spMkLst>
        </pc:spChg>
        <pc:spChg chg="add mod">
          <ac:chgData name="ゲスト ユーザー" userId="" providerId="Windows Live" clId="Web-{C583B653-D557-4848-A484-92B873675025}" dt="2021-03-25T04:57:50.965" v="291" actId="20577"/>
          <ac:spMkLst>
            <pc:docMk/>
            <pc:sldMk cId="3785275960" sldId="331"/>
            <ac:spMk id="10" creationId="{2C5BD787-032B-458C-AFA4-5EBCC4E5A9FD}"/>
          </ac:spMkLst>
        </pc:spChg>
        <pc:spChg chg="add del mod">
          <ac:chgData name="ゲスト ユーザー" userId="" providerId="Windows Live" clId="Web-{C583B653-D557-4848-A484-92B873675025}" dt="2021-03-25T05:08:51.710" v="495" actId="1076"/>
          <ac:spMkLst>
            <pc:docMk/>
            <pc:sldMk cId="3785275960" sldId="331"/>
            <ac:spMk id="12" creationId="{E063BC9A-3A5A-4E75-B787-2A2AAC8D8317}"/>
          </ac:spMkLst>
        </pc:spChg>
        <pc:spChg chg="add mod">
          <ac:chgData name="ゲスト ユーザー" userId="" providerId="Windows Live" clId="Web-{C583B653-D557-4848-A484-92B873675025}" dt="2021-03-25T04:58:16.263" v="304" actId="20577"/>
          <ac:spMkLst>
            <pc:docMk/>
            <pc:sldMk cId="3785275960" sldId="331"/>
            <ac:spMk id="13" creationId="{06C9B88F-7DBF-41E9-B6F0-37DFB81C1518}"/>
          </ac:spMkLst>
        </pc:spChg>
        <pc:spChg chg="add mod">
          <ac:chgData name="ゲスト ユーザー" userId="" providerId="Windows Live" clId="Web-{C583B653-D557-4848-A484-92B873675025}" dt="2021-03-25T04:58:50.169" v="310" actId="1076"/>
          <ac:spMkLst>
            <pc:docMk/>
            <pc:sldMk cId="3785275960" sldId="331"/>
            <ac:spMk id="15" creationId="{F044EE06-6517-4C3B-8030-B7FC203D954F}"/>
          </ac:spMkLst>
        </pc:spChg>
        <pc:spChg chg="add del mod">
          <ac:chgData name="ゲスト ユーザー" userId="" providerId="Windows Live" clId="Web-{C583B653-D557-4848-A484-92B873675025}" dt="2021-03-25T05:00:11.499" v="329"/>
          <ac:spMkLst>
            <pc:docMk/>
            <pc:sldMk cId="3785275960" sldId="331"/>
            <ac:spMk id="17" creationId="{7E6355EE-1503-44D9-8F46-AD7D43E87E87}"/>
          </ac:spMkLst>
        </pc:spChg>
        <pc:spChg chg="add mod">
          <ac:chgData name="ゲスト ユーザー" userId="" providerId="Windows Live" clId="Web-{C583B653-D557-4848-A484-92B873675025}" dt="2021-03-25T04:59:13.904" v="319" actId="1076"/>
          <ac:spMkLst>
            <pc:docMk/>
            <pc:sldMk cId="3785275960" sldId="331"/>
            <ac:spMk id="18" creationId="{A367CA89-C9DF-412B-BC49-2B5B93E913BD}"/>
          </ac:spMkLst>
        </pc:spChg>
        <pc:spChg chg="add mod">
          <ac:chgData name="ゲスト ユーザー" userId="" providerId="Windows Live" clId="Web-{C583B653-D557-4848-A484-92B873675025}" dt="2021-03-25T07:19:31.648" v="496" actId="1076"/>
          <ac:spMkLst>
            <pc:docMk/>
            <pc:sldMk cId="3785275960" sldId="331"/>
            <ac:spMk id="19" creationId="{B316F3E0-A2FE-470A-BA76-0CE201DEA2C9}"/>
          </ac:spMkLst>
        </pc:spChg>
        <pc:spChg chg="add mod">
          <ac:chgData name="ゲスト ユーザー" userId="" providerId="Windows Live" clId="Web-{C583B653-D557-4848-A484-92B873675025}" dt="2021-03-25T05:08:23.554" v="489" actId="1076"/>
          <ac:spMkLst>
            <pc:docMk/>
            <pc:sldMk cId="3785275960" sldId="331"/>
            <ac:spMk id="20" creationId="{ADEC169C-934E-44EA-9C12-A07DD7459933}"/>
          </ac:spMkLst>
        </pc:spChg>
        <pc:spChg chg="add mod">
          <ac:chgData name="ゲスト ユーザー" userId="" providerId="Windows Live" clId="Web-{C583B653-D557-4848-A484-92B873675025}" dt="2021-03-25T05:01:57.110" v="355" actId="1076"/>
          <ac:spMkLst>
            <pc:docMk/>
            <pc:sldMk cId="3785275960" sldId="331"/>
            <ac:spMk id="21" creationId="{2A614F58-6869-4203-B793-36B202460EA2}"/>
          </ac:spMkLst>
        </pc:spChg>
        <pc:spChg chg="add mod">
          <ac:chgData name="ゲスト ユーザー" userId="" providerId="Windows Live" clId="Web-{C583B653-D557-4848-A484-92B873675025}" dt="2021-03-25T05:08:14.147" v="486" actId="14100"/>
          <ac:spMkLst>
            <pc:docMk/>
            <pc:sldMk cId="3785275960" sldId="331"/>
            <ac:spMk id="23" creationId="{44C9C6DB-8CDC-40A7-8B0B-C656A4DAD5ED}"/>
          </ac:spMkLst>
        </pc:spChg>
        <pc:spChg chg="add mod">
          <ac:chgData name="ゲスト ユーザー" userId="" providerId="Windows Live" clId="Web-{C583B653-D557-4848-A484-92B873675025}" dt="2021-03-25T05:08:42.257" v="494" actId="14100"/>
          <ac:spMkLst>
            <pc:docMk/>
            <pc:sldMk cId="3785275960" sldId="331"/>
            <ac:spMk id="26" creationId="{21A6A30F-D407-4D1E-B3B6-22A1A00DB89C}"/>
          </ac:spMkLst>
        </pc:spChg>
        <pc:spChg chg="mod">
          <ac:chgData name="ゲスト ユーザー" userId="" providerId="Windows Live" clId="Web-{C583B653-D557-4848-A484-92B873675025}" dt="2021-03-25T04:57:59.856" v="298" actId="20577"/>
          <ac:spMkLst>
            <pc:docMk/>
            <pc:sldMk cId="3785275960" sldId="331"/>
            <ac:spMk id="350" creationId="{00000000-0000-0000-0000-000000000000}"/>
          </ac:spMkLst>
        </pc:spChg>
      </pc:sldChg>
      <pc:sldChg chg="addSp delSp modSp">
        <pc:chgData name="ゲスト ユーザー" userId="" providerId="Windows Live" clId="Web-{C583B653-D557-4848-A484-92B873675025}" dt="2021-03-25T07:28:53.457" v="577" actId="20577"/>
        <pc:sldMkLst>
          <pc:docMk/>
          <pc:sldMk cId="2809793291" sldId="332"/>
        </pc:sldMkLst>
        <pc:spChg chg="del mod">
          <ac:chgData name="ゲスト ユーザー" userId="" providerId="Windows Live" clId="Web-{C583B653-D557-4848-A484-92B873675025}" dt="2021-03-25T05:02:53.220" v="366"/>
          <ac:spMkLst>
            <pc:docMk/>
            <pc:sldMk cId="2809793291" sldId="332"/>
            <ac:spMk id="3" creationId="{41B6E82B-6D9B-4BBB-B277-69B8CA0B91C3}"/>
          </ac:spMkLst>
        </pc:spChg>
        <pc:spChg chg="add mod">
          <ac:chgData name="ゲスト ユーザー" userId="" providerId="Windows Live" clId="Web-{C583B653-D557-4848-A484-92B873675025}" dt="2021-03-25T07:20:10.649" v="503" actId="20577"/>
          <ac:spMkLst>
            <pc:docMk/>
            <pc:sldMk cId="2809793291" sldId="332"/>
            <ac:spMk id="3" creationId="{762F6D51-5A5A-49FA-A8DF-F5DC2C44ADCC}"/>
          </ac:spMkLst>
        </pc:spChg>
        <pc:spChg chg="mod">
          <ac:chgData name="ゲスト ユーザー" userId="" providerId="Windows Live" clId="Web-{C583B653-D557-4848-A484-92B873675025}" dt="2021-03-25T05:05:01.722" v="446" actId="20577"/>
          <ac:spMkLst>
            <pc:docMk/>
            <pc:sldMk cId="2809793291" sldId="332"/>
            <ac:spMk id="4" creationId="{88EF6A4C-9608-4401-A9C9-AC4F681DC086}"/>
          </ac:spMkLst>
        </pc:spChg>
        <pc:spChg chg="del mod">
          <ac:chgData name="ゲスト ユーザー" userId="" providerId="Windows Live" clId="Web-{C583B653-D557-4848-A484-92B873675025}" dt="2021-03-25T05:02:08.719" v="359"/>
          <ac:spMkLst>
            <pc:docMk/>
            <pc:sldMk cId="2809793291" sldId="332"/>
            <ac:spMk id="6" creationId="{A37D0B3E-E398-46E3-862F-CB12BB9ACA59}"/>
          </ac:spMkLst>
        </pc:spChg>
        <pc:spChg chg="add mod">
          <ac:chgData name="ゲスト ユーザー" userId="" providerId="Windows Live" clId="Web-{C583B653-D557-4848-A484-92B873675025}" dt="2021-03-25T07:21:12.166" v="509" actId="14100"/>
          <ac:spMkLst>
            <pc:docMk/>
            <pc:sldMk cId="2809793291" sldId="332"/>
            <ac:spMk id="6" creationId="{E7030A35-AC7D-411B-BE6E-D8097BDC1036}"/>
          </ac:spMkLst>
        </pc:spChg>
        <pc:spChg chg="add mod">
          <ac:chgData name="ゲスト ユーザー" userId="" providerId="Windows Live" clId="Web-{C583B653-D557-4848-A484-92B873675025}" dt="2021-03-25T05:01:32.828" v="349" actId="1076"/>
          <ac:spMkLst>
            <pc:docMk/>
            <pc:sldMk cId="2809793291" sldId="332"/>
            <ac:spMk id="8" creationId="{31BB200E-3830-4DC7-989E-845A9202B084}"/>
          </ac:spMkLst>
        </pc:spChg>
        <pc:spChg chg="add mod">
          <ac:chgData name="ゲスト ユーザー" userId="" providerId="Windows Live" clId="Web-{C583B653-D557-4848-A484-92B873675025}" dt="2021-03-25T07:28:53.457" v="577" actId="20577"/>
          <ac:spMkLst>
            <pc:docMk/>
            <pc:sldMk cId="2809793291" sldId="332"/>
            <ac:spMk id="12" creationId="{7A798780-7ADD-42DF-926A-40661511132F}"/>
          </ac:spMkLst>
        </pc:spChg>
        <pc:spChg chg="add mod">
          <ac:chgData name="ゲスト ユーザー" userId="" providerId="Windows Live" clId="Web-{C583B653-D557-4848-A484-92B873675025}" dt="2021-03-25T07:28:46.566" v="575" actId="20577"/>
          <ac:spMkLst>
            <pc:docMk/>
            <pc:sldMk cId="2809793291" sldId="332"/>
            <ac:spMk id="14" creationId="{5EF39FBF-6282-49B6-9EBB-2EAA8B24A01B}"/>
          </ac:spMkLst>
        </pc:spChg>
        <pc:spChg chg="add mod">
          <ac:chgData name="ゲスト ユーザー" userId="" providerId="Windows Live" clId="Web-{C583B653-D557-4848-A484-92B873675025}" dt="2021-03-25T07:28:50.426" v="576"/>
          <ac:spMkLst>
            <pc:docMk/>
            <pc:sldMk cId="2809793291" sldId="332"/>
            <ac:spMk id="16" creationId="{7694B4F4-903B-427A-BE4F-E88FFE025479}"/>
          </ac:spMkLst>
        </pc:spChg>
        <pc:spChg chg="add mod">
          <ac:chgData name="ゲスト ユーザー" userId="" providerId="Windows Live" clId="Web-{C583B653-D557-4848-A484-92B873675025}" dt="2021-03-25T07:21:29.385" v="514" actId="14100"/>
          <ac:spMkLst>
            <pc:docMk/>
            <pc:sldMk cId="2809793291" sldId="332"/>
            <ac:spMk id="17" creationId="{3A4F3F1F-ACDA-453B-8813-4F37CD571985}"/>
          </ac:spMkLst>
        </pc:spChg>
        <pc:picChg chg="mod">
          <ac:chgData name="ゲスト ユーザー" userId="" providerId="Windows Live" clId="Web-{C583B653-D557-4848-A484-92B873675025}" dt="2021-03-25T05:01:27.797" v="346" actId="14100"/>
          <ac:picMkLst>
            <pc:docMk/>
            <pc:sldMk cId="2809793291" sldId="332"/>
            <ac:picMk id="7" creationId="{B81B4463-1E51-4129-A767-05992C091F1E}"/>
          </ac:picMkLst>
        </pc:picChg>
        <pc:picChg chg="mod">
          <ac:chgData name="ゲスト ユーザー" userId="" providerId="Windows Live" clId="Web-{C583B653-D557-4848-A484-92B873675025}" dt="2021-03-25T05:01:31.422" v="348" actId="1076"/>
          <ac:picMkLst>
            <pc:docMk/>
            <pc:sldMk cId="2809793291" sldId="332"/>
            <ac:picMk id="9" creationId="{1F77E276-CBB2-4D45-AA3B-EFBC63A37032}"/>
          </ac:picMkLst>
        </pc:picChg>
      </pc:sldChg>
      <pc:sldChg chg="addSp modSp">
        <pc:chgData name="ゲスト ユーザー" userId="" providerId="Windows Live" clId="Web-{C583B653-D557-4848-A484-92B873675025}" dt="2021-03-25T04:24:10.242" v="46" actId="14100"/>
        <pc:sldMkLst>
          <pc:docMk/>
          <pc:sldMk cId="1515517985" sldId="333"/>
        </pc:sldMkLst>
        <pc:spChg chg="mod">
          <ac:chgData name="ゲスト ユーザー" userId="" providerId="Windows Live" clId="Web-{C583B653-D557-4848-A484-92B873675025}" dt="2021-03-25T04:20:50.629" v="5" actId="20577"/>
          <ac:spMkLst>
            <pc:docMk/>
            <pc:sldMk cId="1515517985" sldId="333"/>
            <ac:spMk id="3" creationId="{41B6E82B-6D9B-4BBB-B277-69B8CA0B91C3}"/>
          </ac:spMkLst>
        </pc:spChg>
        <pc:spChg chg="add mod">
          <ac:chgData name="ゲスト ユーザー" userId="" providerId="Windows Live" clId="Web-{C583B653-D557-4848-A484-92B873675025}" dt="2021-03-25T04:22:49.381" v="29" actId="1076"/>
          <ac:spMkLst>
            <pc:docMk/>
            <pc:sldMk cId="1515517985" sldId="333"/>
            <ac:spMk id="6" creationId="{444C62F8-D2D0-4400-844A-8C95FE296F62}"/>
          </ac:spMkLst>
        </pc:spChg>
        <pc:spChg chg="mod">
          <ac:chgData name="ゲスト ユーザー" userId="" providerId="Windows Live" clId="Web-{C583B653-D557-4848-A484-92B873675025}" dt="2021-03-25T04:23:14.100" v="33" actId="20577"/>
          <ac:spMkLst>
            <pc:docMk/>
            <pc:sldMk cId="1515517985" sldId="333"/>
            <ac:spMk id="10" creationId="{F23E8DA3-6141-4280-8B6C-BEB0BAD1F5EA}"/>
          </ac:spMkLst>
        </pc:spChg>
        <pc:spChg chg="mod">
          <ac:chgData name="ゲスト ユーザー" userId="" providerId="Windows Live" clId="Web-{C583B653-D557-4848-A484-92B873675025}" dt="2021-03-25T04:24:10.242" v="46" actId="14100"/>
          <ac:spMkLst>
            <pc:docMk/>
            <pc:sldMk cId="1515517985" sldId="333"/>
            <ac:spMk id="13" creationId="{8CF219A9-F971-4A9A-93AA-E74281D4E453}"/>
          </ac:spMkLst>
        </pc:spChg>
        <pc:spChg chg="add mod">
          <ac:chgData name="ゲスト ユーザー" userId="" providerId="Windows Live" clId="Web-{C583B653-D557-4848-A484-92B873675025}" dt="2021-03-25T04:21:47.192" v="19" actId="1076"/>
          <ac:spMkLst>
            <pc:docMk/>
            <pc:sldMk cId="1515517985" sldId="333"/>
            <ac:spMk id="14" creationId="{59E8FD82-51ED-4A8D-B9DF-AB1566DB3BA3}"/>
          </ac:spMkLst>
        </pc:spChg>
        <pc:spChg chg="add mod">
          <ac:chgData name="ゲスト ユーザー" userId="" providerId="Windows Live" clId="Web-{C583B653-D557-4848-A484-92B873675025}" dt="2021-03-25T04:22:07.505" v="23" actId="20577"/>
          <ac:spMkLst>
            <pc:docMk/>
            <pc:sldMk cId="1515517985" sldId="333"/>
            <ac:spMk id="15" creationId="{6463C07B-A621-49D2-9B3C-94A4A3E296C5}"/>
          </ac:spMkLst>
        </pc:spChg>
        <pc:spChg chg="add mod">
          <ac:chgData name="ゲスト ユーザー" userId="" providerId="Windows Live" clId="Web-{C583B653-D557-4848-A484-92B873675025}" dt="2021-03-25T04:23:44.617" v="43" actId="20577"/>
          <ac:spMkLst>
            <pc:docMk/>
            <pc:sldMk cId="1515517985" sldId="333"/>
            <ac:spMk id="16" creationId="{E63586F1-4887-4C2E-83BA-B734B284DA93}"/>
          </ac:spMkLst>
        </pc:spChg>
        <pc:spChg chg="add mod">
          <ac:chgData name="ゲスト ユーザー" userId="" providerId="Windows Live" clId="Web-{C583B653-D557-4848-A484-92B873675025}" dt="2021-03-25T04:24:03.289" v="45" actId="1076"/>
          <ac:spMkLst>
            <pc:docMk/>
            <pc:sldMk cId="1515517985" sldId="333"/>
            <ac:spMk id="17" creationId="{018E36FD-E36B-43AA-A9EC-9ED989561ABE}"/>
          </ac:spMkLst>
        </pc:spChg>
      </pc:sldChg>
      <pc:sldChg chg="addSp delSp modSp">
        <pc:chgData name="ゲスト ユーザー" userId="" providerId="Windows Live" clId="Web-{C583B653-D557-4848-A484-92B873675025}" dt="2021-03-25T07:26:42.142" v="572" actId="1076"/>
        <pc:sldMkLst>
          <pc:docMk/>
          <pc:sldMk cId="1769068483" sldId="334"/>
        </pc:sldMkLst>
        <pc:spChg chg="mod">
          <ac:chgData name="ゲスト ユーザー" userId="" providerId="Windows Live" clId="Web-{C583B653-D557-4848-A484-92B873675025}" dt="2021-03-25T04:52:15.007" v="220" actId="14100"/>
          <ac:spMkLst>
            <pc:docMk/>
            <pc:sldMk cId="1769068483" sldId="334"/>
            <ac:spMk id="3" creationId="{41B6E82B-6D9B-4BBB-B277-69B8CA0B91C3}"/>
          </ac:spMkLst>
        </pc:spChg>
        <pc:spChg chg="add mod">
          <ac:chgData name="ゲスト ユーザー" userId="" providerId="Windows Live" clId="Web-{C583B653-D557-4848-A484-92B873675025}" dt="2021-03-25T04:52:45.788" v="229" actId="14100"/>
          <ac:spMkLst>
            <pc:docMk/>
            <pc:sldMk cId="1769068483" sldId="334"/>
            <ac:spMk id="4" creationId="{3704ECCA-929D-497C-AAA7-221A5CD16308}"/>
          </ac:spMkLst>
        </pc:spChg>
        <pc:spChg chg="del mod">
          <ac:chgData name="ゲスト ユーザー" userId="" providerId="Windows Live" clId="Web-{C583B653-D557-4848-A484-92B873675025}" dt="2021-03-25T04:52:38.320" v="226"/>
          <ac:spMkLst>
            <pc:docMk/>
            <pc:sldMk cId="1769068483" sldId="334"/>
            <ac:spMk id="6" creationId="{A37D0B3E-E398-46E3-862F-CB12BB9ACA59}"/>
          </ac:spMkLst>
        </pc:spChg>
        <pc:spChg chg="add mod">
          <ac:chgData name="ゲスト ユーザー" userId="" providerId="Windows Live" clId="Web-{C583B653-D557-4848-A484-92B873675025}" dt="2021-03-25T04:53:19.164" v="235" actId="20577"/>
          <ac:spMkLst>
            <pc:docMk/>
            <pc:sldMk cId="1769068483" sldId="334"/>
            <ac:spMk id="7" creationId="{114FCFD1-B522-46AD-B187-34364BE77FF0}"/>
          </ac:spMkLst>
        </pc:spChg>
        <pc:spChg chg="add">
          <ac:chgData name="ゲスト ユーザー" userId="" providerId="Windows Live" clId="Web-{C583B653-D557-4848-A484-92B873675025}" dt="2021-03-25T04:53:49.461" v="240"/>
          <ac:spMkLst>
            <pc:docMk/>
            <pc:sldMk cId="1769068483" sldId="334"/>
            <ac:spMk id="8" creationId="{5B0A4895-9EED-4538-880A-D68134E14E03}"/>
          </ac:spMkLst>
        </pc:spChg>
        <pc:spChg chg="add mod">
          <ac:chgData name="ゲスト ユーザー" userId="" providerId="Windows Live" clId="Web-{C583B653-D557-4848-A484-92B873675025}" dt="2021-03-25T07:26:42.142" v="572" actId="1076"/>
          <ac:spMkLst>
            <pc:docMk/>
            <pc:sldMk cId="1769068483" sldId="334"/>
            <ac:spMk id="9" creationId="{F87183E1-F148-4E23-BFC8-AC5276C0E7C7}"/>
          </ac:spMkLst>
        </pc:spChg>
        <pc:spChg chg="mod">
          <ac:chgData name="ゲスト ユーザー" userId="" providerId="Windows Live" clId="Web-{C583B653-D557-4848-A484-92B873675025}" dt="2021-03-25T04:53:31.008" v="237" actId="20577"/>
          <ac:spMkLst>
            <pc:docMk/>
            <pc:sldMk cId="1769068483" sldId="334"/>
            <ac:spMk id="15" creationId="{D6505006-B74D-41DB-B680-AF00B5DFC417}"/>
          </ac:spMkLst>
        </pc:spChg>
        <pc:spChg chg="mod">
          <ac:chgData name="ゲスト ユーザー" userId="" providerId="Windows Live" clId="Web-{C583B653-D557-4848-A484-92B873675025}" dt="2021-03-25T04:53:37.805" v="239" actId="20577"/>
          <ac:spMkLst>
            <pc:docMk/>
            <pc:sldMk cId="1769068483" sldId="334"/>
            <ac:spMk id="16" creationId="{32A9F19A-F72F-4AA5-953F-B63A5077B24E}"/>
          </ac:spMkLst>
        </pc:spChg>
        <pc:spChg chg="add mod">
          <ac:chgData name="ゲスト ユーザー" userId="" providerId="Windows Live" clId="Web-{C583B653-D557-4848-A484-92B873675025}" dt="2021-03-25T04:54:01.196" v="243" actId="1076"/>
          <ac:spMkLst>
            <pc:docMk/>
            <pc:sldMk cId="1769068483" sldId="334"/>
            <ac:spMk id="19" creationId="{F76688B6-D802-4502-9018-251183AB95F7}"/>
          </ac:spMkLst>
        </pc:spChg>
      </pc:sldChg>
      <pc:sldChg chg="addSp delSp modSp">
        <pc:chgData name="ゲスト ユーザー" userId="" providerId="Windows Live" clId="Web-{C583B653-D557-4848-A484-92B873675025}" dt="2021-03-25T07:22:54.434" v="535" actId="1076"/>
        <pc:sldMkLst>
          <pc:docMk/>
          <pc:sldMk cId="2444299485" sldId="335"/>
        </pc:sldMkLst>
        <pc:spChg chg="mod">
          <ac:chgData name="ゲスト ユーザー" userId="" providerId="Windows Live" clId="Web-{C583B653-D557-4848-A484-92B873675025}" dt="2021-03-25T07:22:14.589" v="523" actId="20577"/>
          <ac:spMkLst>
            <pc:docMk/>
            <pc:sldMk cId="2444299485" sldId="335"/>
            <ac:spMk id="3" creationId="{41B6E82B-6D9B-4BBB-B277-69B8CA0B91C3}"/>
          </ac:spMkLst>
        </pc:spChg>
        <pc:spChg chg="del mod">
          <ac:chgData name="ゲスト ユーザー" userId="" providerId="Windows Live" clId="Web-{C583B653-D557-4848-A484-92B873675025}" dt="2021-03-25T05:05:47.535" v="456"/>
          <ac:spMkLst>
            <pc:docMk/>
            <pc:sldMk cId="2444299485" sldId="335"/>
            <ac:spMk id="6" creationId="{A37D0B3E-E398-46E3-862F-CB12BB9ACA59}"/>
          </ac:spMkLst>
        </pc:spChg>
        <pc:spChg chg="add mod">
          <ac:chgData name="ゲスト ユーザー" userId="" providerId="Windows Live" clId="Web-{C583B653-D557-4848-A484-92B873675025}" dt="2021-03-25T07:20:35.774" v="505" actId="1076"/>
          <ac:spMkLst>
            <pc:docMk/>
            <pc:sldMk cId="2444299485" sldId="335"/>
            <ac:spMk id="6" creationId="{C85E5B65-AA0C-430A-8D84-E57E993835D7}"/>
          </ac:spMkLst>
        </pc:spChg>
        <pc:spChg chg="add mod">
          <ac:chgData name="ゲスト ユーザー" userId="" providerId="Windows Live" clId="Web-{C583B653-D557-4848-A484-92B873675025}" dt="2021-03-25T05:05:28.176" v="452" actId="1076"/>
          <ac:spMkLst>
            <pc:docMk/>
            <pc:sldMk cId="2444299485" sldId="335"/>
            <ac:spMk id="7" creationId="{CF0786C2-FBB3-42C2-8091-2667B3DE52BD}"/>
          </ac:spMkLst>
        </pc:spChg>
        <pc:spChg chg="add mod">
          <ac:chgData name="ゲスト ユーザー" userId="" providerId="Windows Live" clId="Web-{C583B653-D557-4848-A484-92B873675025}" dt="2021-03-25T05:05:53.536" v="458" actId="14100"/>
          <ac:spMkLst>
            <pc:docMk/>
            <pc:sldMk cId="2444299485" sldId="335"/>
            <ac:spMk id="8" creationId="{012BAD32-F499-4BAE-B3A9-A15602A16C9A}"/>
          </ac:spMkLst>
        </pc:spChg>
        <pc:spChg chg="add mod">
          <ac:chgData name="ゲスト ユーザー" userId="" providerId="Windows Live" clId="Web-{C583B653-D557-4848-A484-92B873675025}" dt="2021-03-25T07:22:28.105" v="527" actId="1076"/>
          <ac:spMkLst>
            <pc:docMk/>
            <pc:sldMk cId="2444299485" sldId="335"/>
            <ac:spMk id="9" creationId="{B67A5A28-3548-4342-8115-35A4A5833209}"/>
          </ac:spMkLst>
        </pc:spChg>
        <pc:spChg chg="add mod">
          <ac:chgData name="ゲスト ユーザー" userId="" providerId="Windows Live" clId="Web-{C583B653-D557-4848-A484-92B873675025}" dt="2021-03-25T07:22:32.761" v="529" actId="1076"/>
          <ac:spMkLst>
            <pc:docMk/>
            <pc:sldMk cId="2444299485" sldId="335"/>
            <ac:spMk id="14" creationId="{7B1A4FEF-7337-4458-9FBE-99C6CCF43A4B}"/>
          </ac:spMkLst>
        </pc:spChg>
        <pc:spChg chg="add mod">
          <ac:chgData name="ゲスト ユーザー" userId="" providerId="Windows Live" clId="Web-{C583B653-D557-4848-A484-92B873675025}" dt="2021-03-25T07:22:47.668" v="533" actId="14100"/>
          <ac:spMkLst>
            <pc:docMk/>
            <pc:sldMk cId="2444299485" sldId="335"/>
            <ac:spMk id="15" creationId="{B5424360-4454-4E13-86BD-A3C923041E50}"/>
          </ac:spMkLst>
        </pc:spChg>
        <pc:spChg chg="add mod">
          <ac:chgData name="ゲスト ユーザー" userId="" providerId="Windows Live" clId="Web-{C583B653-D557-4848-A484-92B873675025}" dt="2021-03-25T07:22:54.434" v="535" actId="1076"/>
          <ac:spMkLst>
            <pc:docMk/>
            <pc:sldMk cId="2444299485" sldId="335"/>
            <ac:spMk id="16" creationId="{067127F7-D212-4B8A-932B-2D9346CF6C85}"/>
          </ac:spMkLst>
        </pc:spChg>
      </pc:sldChg>
      <pc:sldChg chg="del">
        <pc:chgData name="ゲスト ユーザー" userId="" providerId="Windows Live" clId="Web-{C583B653-D557-4848-A484-92B873675025}" dt="2021-03-25T04:51:51.131" v="219"/>
        <pc:sldMkLst>
          <pc:docMk/>
          <pc:sldMk cId="3150105958" sldId="336"/>
        </pc:sldMkLst>
      </pc:sldChg>
      <pc:sldChg chg="addSp delSp modSp">
        <pc:chgData name="ゲスト ユーザー" userId="" providerId="Windows Live" clId="Web-{C583B653-D557-4848-A484-92B873675025}" dt="2021-03-25T07:32:29.133" v="604" actId="20577"/>
        <pc:sldMkLst>
          <pc:docMk/>
          <pc:sldMk cId="960304463" sldId="337"/>
        </pc:sldMkLst>
        <pc:spChg chg="mod">
          <ac:chgData name="ゲスト ユーザー" userId="" providerId="Windows Live" clId="Web-{C583B653-D557-4848-A484-92B873675025}" dt="2021-03-25T07:23:12.106" v="536" actId="20577"/>
          <ac:spMkLst>
            <pc:docMk/>
            <pc:sldMk cId="960304463" sldId="337"/>
            <ac:spMk id="3" creationId="{41B6E82B-6D9B-4BBB-B277-69B8CA0B91C3}"/>
          </ac:spMkLst>
        </pc:spChg>
        <pc:spChg chg="add mod">
          <ac:chgData name="ゲスト ユーザー" userId="" providerId="Windows Live" clId="Web-{C583B653-D557-4848-A484-92B873675025}" dt="2021-03-25T07:23:32.356" v="539" actId="1076"/>
          <ac:spMkLst>
            <pc:docMk/>
            <pc:sldMk cId="960304463" sldId="337"/>
            <ac:spMk id="4" creationId="{6F4A29B6-E47C-4F66-8552-4F20BCCCA4F7}"/>
          </ac:spMkLst>
        </pc:spChg>
        <pc:spChg chg="del mod">
          <ac:chgData name="ゲスト ユーザー" userId="" providerId="Windows Live" clId="Web-{C583B653-D557-4848-A484-92B873675025}" dt="2021-03-25T07:32:18.414" v="602"/>
          <ac:spMkLst>
            <pc:docMk/>
            <pc:sldMk cId="960304463" sldId="337"/>
            <ac:spMk id="6" creationId="{A37D0B3E-E398-46E3-862F-CB12BB9ACA59}"/>
          </ac:spMkLst>
        </pc:spChg>
        <pc:spChg chg="add mod">
          <ac:chgData name="ゲスト ユーザー" userId="" providerId="Windows Live" clId="Web-{C583B653-D557-4848-A484-92B873675025}" dt="2021-03-25T07:24:04.576" v="543"/>
          <ac:spMkLst>
            <pc:docMk/>
            <pc:sldMk cId="960304463" sldId="337"/>
            <ac:spMk id="7" creationId="{CADCEE30-E3CC-4A6B-96D7-387B6D66267D}"/>
          </ac:spMkLst>
        </pc:spChg>
        <pc:spChg chg="add mod">
          <ac:chgData name="ゲスト ユーザー" userId="" providerId="Windows Live" clId="Web-{C583B653-D557-4848-A484-92B873675025}" dt="2021-03-25T07:24:13.873" v="546"/>
          <ac:spMkLst>
            <pc:docMk/>
            <pc:sldMk cId="960304463" sldId="337"/>
            <ac:spMk id="11" creationId="{A051CF7C-3D1A-434E-B1D8-A3AF2C13C1B6}"/>
          </ac:spMkLst>
        </pc:spChg>
        <pc:spChg chg="add mod">
          <ac:chgData name="ゲスト ユーザー" userId="" providerId="Windows Live" clId="Web-{C583B653-D557-4848-A484-92B873675025}" dt="2021-03-25T07:24:43.202" v="550" actId="1076"/>
          <ac:spMkLst>
            <pc:docMk/>
            <pc:sldMk cId="960304463" sldId="337"/>
            <ac:spMk id="13" creationId="{8AC2B27C-75C4-4EE0-9DD6-53C0F26C7F68}"/>
          </ac:spMkLst>
        </pc:spChg>
        <pc:spChg chg="add mod">
          <ac:chgData name="ゲスト ユーザー" userId="" providerId="Windows Live" clId="Web-{C583B653-D557-4848-A484-92B873675025}" dt="2021-03-25T07:25:13.530" v="559" actId="14100"/>
          <ac:spMkLst>
            <pc:docMk/>
            <pc:sldMk cId="960304463" sldId="337"/>
            <ac:spMk id="15" creationId="{C47FA332-5B3A-48DA-ACC0-0CFB6E6F78EA}"/>
          </ac:spMkLst>
        </pc:spChg>
        <pc:spChg chg="add mod">
          <ac:chgData name="ゲスト ユーザー" userId="" providerId="Windows Live" clId="Web-{C583B653-D557-4848-A484-92B873675025}" dt="2021-03-25T07:32:29.133" v="604" actId="20577"/>
          <ac:spMkLst>
            <pc:docMk/>
            <pc:sldMk cId="960304463" sldId="337"/>
            <ac:spMk id="17" creationId="{BD1C2ED5-2F6E-40D9-BD3B-099BD37BD205}"/>
          </ac:spMkLst>
        </pc:spChg>
        <pc:picChg chg="mod">
          <ac:chgData name="ゲスト ユーザー" userId="" providerId="Windows Live" clId="Web-{C583B653-D557-4848-A484-92B873675025}" dt="2021-03-25T07:24:48.858" v="553" actId="1076"/>
          <ac:picMkLst>
            <pc:docMk/>
            <pc:sldMk cId="960304463" sldId="337"/>
            <ac:picMk id="8" creationId="{01E1D39B-D608-4D8C-A843-18C92376637E}"/>
          </ac:picMkLst>
        </pc:picChg>
      </pc:sldChg>
      <pc:sldChg chg="addSp delSp modSp">
        <pc:chgData name="ゲスト ユーザー" userId="" providerId="Windows Live" clId="Web-{C583B653-D557-4848-A484-92B873675025}" dt="2021-03-25T07:33:25.869" v="618" actId="14100"/>
        <pc:sldMkLst>
          <pc:docMk/>
          <pc:sldMk cId="2230528558" sldId="338"/>
        </pc:sldMkLst>
        <pc:spChg chg="del mod">
          <ac:chgData name="ゲスト ユーザー" userId="" providerId="Windows Live" clId="Web-{C583B653-D557-4848-A484-92B873675025}" dt="2021-03-25T07:32:51.337" v="609"/>
          <ac:spMkLst>
            <pc:docMk/>
            <pc:sldMk cId="2230528558" sldId="338"/>
            <ac:spMk id="6" creationId="{A37D0B3E-E398-46E3-862F-CB12BB9ACA59}"/>
          </ac:spMkLst>
        </pc:spChg>
        <pc:spChg chg="add mod">
          <ac:chgData name="ゲスト ユーザー" userId="" providerId="Windows Live" clId="Web-{C583B653-D557-4848-A484-92B873675025}" dt="2021-03-25T07:25:33.250" v="563" actId="20577"/>
          <ac:spMkLst>
            <pc:docMk/>
            <pc:sldMk cId="2230528558" sldId="338"/>
            <ac:spMk id="7" creationId="{D4809FD7-3632-4056-87FA-121EBBB58946}"/>
          </ac:spMkLst>
        </pc:spChg>
        <pc:spChg chg="add mod">
          <ac:chgData name="ゲスト ユーザー" userId="" providerId="Windows Live" clId="Web-{C583B653-D557-4848-A484-92B873675025}" dt="2021-03-25T07:25:59.344" v="568" actId="1076"/>
          <ac:spMkLst>
            <pc:docMk/>
            <pc:sldMk cId="2230528558" sldId="338"/>
            <ac:spMk id="9" creationId="{BA03715E-EAB1-4634-BCF0-EBA02AE57BEB}"/>
          </ac:spMkLst>
        </pc:spChg>
        <pc:spChg chg="add mod">
          <ac:chgData name="ゲスト ユーザー" userId="" providerId="Windows Live" clId="Web-{C583B653-D557-4848-A484-92B873675025}" dt="2021-03-25T07:33:25.869" v="618" actId="14100"/>
          <ac:spMkLst>
            <pc:docMk/>
            <pc:sldMk cId="2230528558" sldId="338"/>
            <ac:spMk id="11" creationId="{01BE4907-15A1-4293-A7DC-3E3C90364632}"/>
          </ac:spMkLst>
        </pc:spChg>
      </pc:sldChg>
      <pc:sldChg chg="addSp modSp">
        <pc:chgData name="ゲスト ユーザー" userId="" providerId="Windows Live" clId="Web-{C583B653-D557-4848-A484-92B873675025}" dt="2021-03-25T07:29:45.630" v="579" actId="1076"/>
        <pc:sldMkLst>
          <pc:docMk/>
          <pc:sldMk cId="412491998" sldId="339"/>
        </pc:sldMkLst>
        <pc:spChg chg="add mod">
          <ac:chgData name="ゲスト ユーザー" userId="" providerId="Windows Live" clId="Web-{C583B653-D557-4848-A484-92B873675025}" dt="2021-03-25T07:29:45.630" v="579" actId="1076"/>
          <ac:spMkLst>
            <pc:docMk/>
            <pc:sldMk cId="412491998" sldId="339"/>
            <ac:spMk id="4" creationId="{A595D048-759C-496E-98FD-34ABC4C0CDC1}"/>
          </ac:spMkLst>
        </pc:spChg>
      </pc:sldChg>
      <pc:sldChg chg="addSp delSp modSp">
        <pc:chgData name="ゲスト ユーザー" userId="" providerId="Windows Live" clId="Web-{C583B653-D557-4848-A484-92B873675025}" dt="2021-03-25T07:35:33.184" v="632" actId="1076"/>
        <pc:sldMkLst>
          <pc:docMk/>
          <pc:sldMk cId="1695572539" sldId="340"/>
        </pc:sldMkLst>
        <pc:spChg chg="mod">
          <ac:chgData name="ゲスト ユーザー" userId="" providerId="Windows Live" clId="Web-{C583B653-D557-4848-A484-92B873675025}" dt="2021-03-25T07:33:50.182" v="619" actId="20577"/>
          <ac:spMkLst>
            <pc:docMk/>
            <pc:sldMk cId="1695572539" sldId="340"/>
            <ac:spMk id="6" creationId="{A37D0B3E-E398-46E3-862F-CB12BB9ACA59}"/>
          </ac:spMkLst>
        </pc:spChg>
        <pc:spChg chg="add del mod">
          <ac:chgData name="ゲスト ユーザー" userId="" providerId="Windows Live" clId="Web-{C583B653-D557-4848-A484-92B873675025}" dt="2021-03-25T07:30:04.537" v="583"/>
          <ac:spMkLst>
            <pc:docMk/>
            <pc:sldMk cId="1695572539" sldId="340"/>
            <ac:spMk id="9" creationId="{41046307-0D0E-4189-B70C-E4CCF4070599}"/>
          </ac:spMkLst>
        </pc:spChg>
        <pc:spChg chg="add mod">
          <ac:chgData name="ゲスト ユーザー" userId="" providerId="Windows Live" clId="Web-{C583B653-D557-4848-A484-92B873675025}" dt="2021-03-25T07:30:25.740" v="590" actId="1076"/>
          <ac:spMkLst>
            <pc:docMk/>
            <pc:sldMk cId="1695572539" sldId="340"/>
            <ac:spMk id="11" creationId="{E7DEB14A-2D55-4264-9712-1C52E05C3CC7}"/>
          </ac:spMkLst>
        </pc:spChg>
        <pc:spChg chg="add mod">
          <ac:chgData name="ゲスト ユーザー" userId="" providerId="Windows Live" clId="Web-{C583B653-D557-4848-A484-92B873675025}" dt="2021-03-25T07:30:46.037" v="592" actId="1076"/>
          <ac:spMkLst>
            <pc:docMk/>
            <pc:sldMk cId="1695572539" sldId="340"/>
            <ac:spMk id="13" creationId="{2B8D13DC-B376-4377-AA8B-CC4D9E31107C}"/>
          </ac:spMkLst>
        </pc:spChg>
        <pc:spChg chg="add mod">
          <ac:chgData name="ゲスト ユーザー" userId="" providerId="Windows Live" clId="Web-{C583B653-D557-4848-A484-92B873675025}" dt="2021-03-25T07:33:57.120" v="620" actId="1076"/>
          <ac:spMkLst>
            <pc:docMk/>
            <pc:sldMk cId="1695572539" sldId="340"/>
            <ac:spMk id="15" creationId="{5D934572-373D-4265-9C60-E9CC6083CE1E}"/>
          </ac:spMkLst>
        </pc:spChg>
        <pc:spChg chg="add mod">
          <ac:chgData name="ゲスト ユーザー" userId="" providerId="Windows Live" clId="Web-{C583B653-D557-4848-A484-92B873675025}" dt="2021-03-25T07:34:32.870" v="626" actId="1076"/>
          <ac:spMkLst>
            <pc:docMk/>
            <pc:sldMk cId="1695572539" sldId="340"/>
            <ac:spMk id="18" creationId="{D99F64BA-CBA9-4CCA-B5CA-8DA893FF7B28}"/>
          </ac:spMkLst>
        </pc:spChg>
        <pc:spChg chg="add mod">
          <ac:chgData name="ゲスト ユーザー" userId="" providerId="Windows Live" clId="Web-{C583B653-D557-4848-A484-92B873675025}" dt="2021-03-25T07:35:33.184" v="632" actId="1076"/>
          <ac:spMkLst>
            <pc:docMk/>
            <pc:sldMk cId="1695572539" sldId="340"/>
            <ac:spMk id="19" creationId="{4DD353CE-87EE-40EE-B665-A7D93DD25C55}"/>
          </ac:spMkLst>
        </pc:spChg>
      </pc:sldChg>
      <pc:sldChg chg="addSp delSp modSp">
        <pc:chgData name="ゲスト ユーザー" userId="" providerId="Windows Live" clId="Web-{C583B653-D557-4848-A484-92B873675025}" dt="2021-03-25T07:43:49.086" v="732" actId="1076"/>
        <pc:sldMkLst>
          <pc:docMk/>
          <pc:sldMk cId="1440077837" sldId="341"/>
        </pc:sldMkLst>
        <pc:spChg chg="mod">
          <ac:chgData name="ゲスト ユーザー" userId="" providerId="Windows Live" clId="Web-{C583B653-D557-4848-A484-92B873675025}" dt="2021-03-25T07:41:03.004" v="693" actId="14100"/>
          <ac:spMkLst>
            <pc:docMk/>
            <pc:sldMk cId="1440077837" sldId="341"/>
            <ac:spMk id="3" creationId="{41B6E82B-6D9B-4BBB-B277-69B8CA0B91C3}"/>
          </ac:spMkLst>
        </pc:spChg>
        <pc:spChg chg="add del">
          <ac:chgData name="ゲスト ユーザー" userId="" providerId="Windows Live" clId="Web-{C583B653-D557-4848-A484-92B873675025}" dt="2021-03-25T07:37:01.202" v="635"/>
          <ac:spMkLst>
            <pc:docMk/>
            <pc:sldMk cId="1440077837" sldId="341"/>
            <ac:spMk id="4" creationId="{6F1722ED-266B-4B46-8DA7-8F2F5DC2F20C}"/>
          </ac:spMkLst>
        </pc:spChg>
        <pc:spChg chg="del mod">
          <ac:chgData name="ゲスト ユーザー" userId="" providerId="Windows Live" clId="Web-{C583B653-D557-4848-A484-92B873675025}" dt="2021-03-25T07:41:27.254" v="700"/>
          <ac:spMkLst>
            <pc:docMk/>
            <pc:sldMk cId="1440077837" sldId="341"/>
            <ac:spMk id="6" creationId="{A37D0B3E-E398-46E3-862F-CB12BB9ACA59}"/>
          </ac:spMkLst>
        </pc:spChg>
        <pc:spChg chg="add mod">
          <ac:chgData name="ゲスト ユーザー" userId="" providerId="Windows Live" clId="Web-{C583B653-D557-4848-A484-92B873675025}" dt="2021-03-25T07:37:25.999" v="644" actId="1076"/>
          <ac:spMkLst>
            <pc:docMk/>
            <pc:sldMk cId="1440077837" sldId="341"/>
            <ac:spMk id="7" creationId="{5B68E033-7901-4E26-A3E7-88B799FD4FFD}"/>
          </ac:spMkLst>
        </pc:spChg>
        <pc:spChg chg="add del mod">
          <ac:chgData name="ゲスト ユーザー" userId="" providerId="Windows Live" clId="Web-{C583B653-D557-4848-A484-92B873675025}" dt="2021-03-25T07:41:59.708" v="708"/>
          <ac:spMkLst>
            <pc:docMk/>
            <pc:sldMk cId="1440077837" sldId="341"/>
            <ac:spMk id="8" creationId="{A51C5F59-B347-405D-88B3-41BDB2693C3E}"/>
          </ac:spMkLst>
        </pc:spChg>
        <pc:spChg chg="add mod">
          <ac:chgData name="ゲスト ユーザー" userId="" providerId="Windows Live" clId="Web-{C583B653-D557-4848-A484-92B873675025}" dt="2021-03-25T07:42:16.240" v="712" actId="1076"/>
          <ac:spMkLst>
            <pc:docMk/>
            <pc:sldMk cId="1440077837" sldId="341"/>
            <ac:spMk id="9" creationId="{C5839DF1-CF12-4493-9EAC-924FB64DC002}"/>
          </ac:spMkLst>
        </pc:spChg>
        <pc:spChg chg="add mod">
          <ac:chgData name="ゲスト ユーザー" userId="" providerId="Windows Live" clId="Web-{C583B653-D557-4848-A484-92B873675025}" dt="2021-03-25T07:43:49.086" v="732" actId="1076"/>
          <ac:spMkLst>
            <pc:docMk/>
            <pc:sldMk cId="1440077837" sldId="341"/>
            <ac:spMk id="10" creationId="{1BB98F7E-6F49-44C9-BAA6-6F45EF8D3BDC}"/>
          </ac:spMkLst>
        </pc:spChg>
        <pc:spChg chg="add mod">
          <ac:chgData name="ゲスト ユーザー" userId="" providerId="Windows Live" clId="Web-{C583B653-D557-4848-A484-92B873675025}" dt="2021-03-25T07:37:35.499" v="647" actId="20577"/>
          <ac:spMkLst>
            <pc:docMk/>
            <pc:sldMk cId="1440077837" sldId="341"/>
            <ac:spMk id="18" creationId="{10DA3F76-D8C3-4A14-91BD-179515917C4A}"/>
          </ac:spMkLst>
        </pc:spChg>
        <pc:spChg chg="add del">
          <ac:chgData name="ゲスト ユーザー" userId="" providerId="Windows Live" clId="Web-{C583B653-D557-4848-A484-92B873675025}" dt="2021-03-25T07:37:46.718" v="649"/>
          <ac:spMkLst>
            <pc:docMk/>
            <pc:sldMk cId="1440077837" sldId="341"/>
            <ac:spMk id="19" creationId="{C81C29DC-CDC5-44F2-A462-0CD3E45E0881}"/>
          </ac:spMkLst>
        </pc:spChg>
        <pc:spChg chg="add del mod">
          <ac:chgData name="ゲスト ユーザー" userId="" providerId="Windows Live" clId="Web-{C583B653-D557-4848-A484-92B873675025}" dt="2021-03-25T07:42:47.194" v="717" actId="1076"/>
          <ac:spMkLst>
            <pc:docMk/>
            <pc:sldMk cId="1440077837" sldId="341"/>
            <ac:spMk id="21" creationId="{265244CC-F98E-44BC-8A19-9BAA2DCB9FF1}"/>
          </ac:spMkLst>
        </pc:spChg>
        <pc:spChg chg="add mod">
          <ac:chgData name="ゲスト ユーザー" userId="" providerId="Windows Live" clId="Web-{C583B653-D557-4848-A484-92B873675025}" dt="2021-03-25T07:42:43.631" v="716" actId="1076"/>
          <ac:spMkLst>
            <pc:docMk/>
            <pc:sldMk cId="1440077837" sldId="341"/>
            <ac:spMk id="22" creationId="{35886BEA-59C6-4D30-97E6-1857BF792E1F}"/>
          </ac:spMkLst>
        </pc:spChg>
        <pc:spChg chg="add mod">
          <ac:chgData name="ゲスト ユーザー" userId="" providerId="Windows Live" clId="Web-{C583B653-D557-4848-A484-92B873675025}" dt="2021-03-25T07:42:58.163" v="720" actId="1076"/>
          <ac:spMkLst>
            <pc:docMk/>
            <pc:sldMk cId="1440077837" sldId="341"/>
            <ac:spMk id="23" creationId="{A13383DA-F049-44FB-B33A-93F0F5C3A682}"/>
          </ac:spMkLst>
        </pc:spChg>
        <pc:spChg chg="add mod">
          <ac:chgData name="ゲスト ユーザー" userId="" providerId="Windows Live" clId="Web-{C583B653-D557-4848-A484-92B873675025}" dt="2021-03-25T07:42:38.584" v="715" actId="1076"/>
          <ac:spMkLst>
            <pc:docMk/>
            <pc:sldMk cId="1440077837" sldId="341"/>
            <ac:spMk id="24" creationId="{DE8B9F2D-8818-43E6-B983-CE5A61BB1794}"/>
          </ac:spMkLst>
        </pc:spChg>
        <pc:spChg chg="add mod">
          <ac:chgData name="ゲスト ユーザー" userId="" providerId="Windows Live" clId="Web-{C583B653-D557-4848-A484-92B873675025}" dt="2021-03-25T07:42:54.162" v="719" actId="1076"/>
          <ac:spMkLst>
            <pc:docMk/>
            <pc:sldMk cId="1440077837" sldId="341"/>
            <ac:spMk id="25" creationId="{6A4C7EBD-D714-419F-B6FF-32D91E2F929C}"/>
          </ac:spMkLst>
        </pc:spChg>
        <pc:spChg chg="add mod">
          <ac:chgData name="ゲスト ユーザー" userId="" providerId="Windows Live" clId="Web-{C583B653-D557-4848-A484-92B873675025}" dt="2021-03-25T07:43:18.835" v="725" actId="1076"/>
          <ac:spMkLst>
            <pc:docMk/>
            <pc:sldMk cId="1440077837" sldId="341"/>
            <ac:spMk id="27" creationId="{A4114CDC-3C4E-4BE8-BC4D-F9378D3A7889}"/>
          </ac:spMkLst>
        </pc:spChg>
        <pc:picChg chg="mod">
          <ac:chgData name="ゲスト ユーザー" userId="" providerId="Windows Live" clId="Web-{C583B653-D557-4848-A484-92B873675025}" dt="2021-03-25T07:41:02.910" v="691" actId="1076"/>
          <ac:picMkLst>
            <pc:docMk/>
            <pc:sldMk cId="1440077837" sldId="341"/>
            <ac:picMk id="2" creationId="{0ABE893C-5261-4583-9731-706F2263B320}"/>
          </ac:picMkLst>
        </pc:picChg>
        <pc:picChg chg="mod">
          <ac:chgData name="ゲスト ユーザー" userId="" providerId="Windows Live" clId="Web-{C583B653-D557-4848-A484-92B873675025}" dt="2021-03-25T07:41:02.957" v="692" actId="1076"/>
          <ac:picMkLst>
            <pc:docMk/>
            <pc:sldMk cId="1440077837" sldId="341"/>
            <ac:picMk id="5" creationId="{2123D3A6-0369-433D-BE08-D625094BE9F6}"/>
          </ac:picMkLst>
        </pc:picChg>
        <pc:picChg chg="ord">
          <ac:chgData name="ゲスト ユーザー" userId="" providerId="Windows Live" clId="Web-{C583B653-D557-4848-A484-92B873675025}" dt="2021-03-25T07:41:02.176" v="688"/>
          <ac:picMkLst>
            <pc:docMk/>
            <pc:sldMk cId="1440077837" sldId="341"/>
            <ac:picMk id="12" creationId="{79EFE0AE-7EB6-40E8-B399-FD9D922B5D41}"/>
          </ac:picMkLst>
        </pc:picChg>
        <pc:picChg chg="ord">
          <ac:chgData name="ゲスト ユーザー" userId="" providerId="Windows Live" clId="Web-{C583B653-D557-4848-A484-92B873675025}" dt="2021-03-25T07:41:02.566" v="689"/>
          <ac:picMkLst>
            <pc:docMk/>
            <pc:sldMk cId="1440077837" sldId="341"/>
            <ac:picMk id="13" creationId="{6673E968-EC8F-4F15-B38A-9DB9254A8B18}"/>
          </ac:picMkLst>
        </pc:picChg>
      </pc:sldChg>
      <pc:sldChg chg="addSp delSp modSp">
        <pc:chgData name="ゲスト ユーザー" userId="" providerId="Windows Live" clId="Web-{C583B653-D557-4848-A484-92B873675025}" dt="2021-03-25T07:49:19.530" v="797" actId="1076"/>
        <pc:sldMkLst>
          <pc:docMk/>
          <pc:sldMk cId="3076179711" sldId="342"/>
        </pc:sldMkLst>
        <pc:spChg chg="del mod">
          <ac:chgData name="ゲスト ユーザー" userId="" providerId="Windows Live" clId="Web-{C583B653-D557-4848-A484-92B873675025}" dt="2021-03-25T07:46:38.089" v="771"/>
          <ac:spMkLst>
            <pc:docMk/>
            <pc:sldMk cId="3076179711" sldId="342"/>
            <ac:spMk id="3" creationId="{41B6E82B-6D9B-4BBB-B277-69B8CA0B91C3}"/>
          </ac:spMkLst>
        </pc:spChg>
        <pc:spChg chg="del mod">
          <ac:chgData name="ゲスト ユーザー" userId="" providerId="Windows Live" clId="Web-{C583B653-D557-4848-A484-92B873675025}" dt="2021-03-25T07:45:46.338" v="758"/>
          <ac:spMkLst>
            <pc:docMk/>
            <pc:sldMk cId="3076179711" sldId="342"/>
            <ac:spMk id="6" creationId="{A37D0B3E-E398-46E3-862F-CB12BB9ACA59}"/>
          </ac:spMkLst>
        </pc:spChg>
        <pc:spChg chg="add mod">
          <ac:chgData name="ゲスト ユーザー" userId="" providerId="Windows Live" clId="Web-{C583B653-D557-4848-A484-92B873675025}" dt="2021-03-25T07:44:16.086" v="739" actId="20577"/>
          <ac:spMkLst>
            <pc:docMk/>
            <pc:sldMk cId="3076179711" sldId="342"/>
            <ac:spMk id="7" creationId="{4D3416FC-F774-4FFF-9B90-B3B24DA1FBFC}"/>
          </ac:spMkLst>
        </pc:spChg>
        <pc:spChg chg="add mod">
          <ac:chgData name="ゲスト ユーザー" userId="" providerId="Windows Live" clId="Web-{C583B653-D557-4848-A484-92B873675025}" dt="2021-03-25T07:46:01.104" v="762" actId="14100"/>
          <ac:spMkLst>
            <pc:docMk/>
            <pc:sldMk cId="3076179711" sldId="342"/>
            <ac:spMk id="9" creationId="{F5991510-E17F-44C6-BD29-5657A77B3134}"/>
          </ac:spMkLst>
        </pc:spChg>
        <pc:spChg chg="add mod">
          <ac:chgData name="ゲスト ユーザー" userId="" providerId="Windows Live" clId="Web-{C583B653-D557-4848-A484-92B873675025}" dt="2021-03-25T07:46:51.464" v="774" actId="20577"/>
          <ac:spMkLst>
            <pc:docMk/>
            <pc:sldMk cId="3076179711" sldId="342"/>
            <ac:spMk id="11" creationId="{8EB80C0C-D35E-44F2-9E97-F78EE24895DD}"/>
          </ac:spMkLst>
        </pc:spChg>
        <pc:spChg chg="add mod">
          <ac:chgData name="ゲスト ユーザー" userId="" providerId="Windows Live" clId="Web-{C583B653-D557-4848-A484-92B873675025}" dt="2021-03-25T07:48:10.388" v="781" actId="1076"/>
          <ac:spMkLst>
            <pc:docMk/>
            <pc:sldMk cId="3076179711" sldId="342"/>
            <ac:spMk id="13" creationId="{E3B76617-8CA3-4FE5-99E6-60407EF82AAF}"/>
          </ac:spMkLst>
        </pc:spChg>
        <pc:spChg chg="add mod">
          <ac:chgData name="ゲスト ユーザー" userId="" providerId="Windows Live" clId="Web-{C583B653-D557-4848-A484-92B873675025}" dt="2021-03-25T07:48:52.311" v="789" actId="1076"/>
          <ac:spMkLst>
            <pc:docMk/>
            <pc:sldMk cId="3076179711" sldId="342"/>
            <ac:spMk id="15" creationId="{0E2367D4-93E9-42B7-9556-3FDA39CAB300}"/>
          </ac:spMkLst>
        </pc:spChg>
        <pc:spChg chg="add mod">
          <ac:chgData name="ゲスト ユーザー" userId="" providerId="Windows Live" clId="Web-{C583B653-D557-4848-A484-92B873675025}" dt="2021-03-25T07:49:19.530" v="797" actId="1076"/>
          <ac:spMkLst>
            <pc:docMk/>
            <pc:sldMk cId="3076179711" sldId="342"/>
            <ac:spMk id="18" creationId="{3F1F124C-D2EF-4435-A88D-29F534A9D48B}"/>
          </ac:spMkLst>
        </pc:spChg>
        <pc:picChg chg="mod">
          <ac:chgData name="ゲスト ユーザー" userId="" providerId="Windows Live" clId="Web-{C583B653-D557-4848-A484-92B873675025}" dt="2021-03-25T07:45:19.478" v="751" actId="1076"/>
          <ac:picMkLst>
            <pc:docMk/>
            <pc:sldMk cId="3076179711" sldId="342"/>
            <ac:picMk id="2" creationId="{0ABE893C-5261-4583-9731-706F2263B320}"/>
          </ac:picMkLst>
        </pc:picChg>
        <pc:picChg chg="mod">
          <ac:chgData name="ゲスト ユーザー" userId="" providerId="Windows Live" clId="Web-{C583B653-D557-4848-A484-92B873675025}" dt="2021-03-25T07:46:05.135" v="764" actId="1076"/>
          <ac:picMkLst>
            <pc:docMk/>
            <pc:sldMk cId="3076179711" sldId="342"/>
            <ac:picMk id="5" creationId="{2123D3A6-0369-433D-BE08-D625094BE9F6}"/>
          </ac:picMkLst>
        </pc:picChg>
      </pc:sldChg>
      <pc:sldChg chg="addSp modSp">
        <pc:chgData name="ゲスト ユーザー" userId="" providerId="Windows Live" clId="Web-{C583B653-D557-4848-A484-92B873675025}" dt="2021-03-25T07:52:31.284" v="836" actId="1076"/>
        <pc:sldMkLst>
          <pc:docMk/>
          <pc:sldMk cId="732794299" sldId="343"/>
        </pc:sldMkLst>
        <pc:spChg chg="mod">
          <ac:chgData name="ゲスト ユーザー" userId="" providerId="Windows Live" clId="Web-{C583B653-D557-4848-A484-92B873675025}" dt="2021-03-25T07:49:37.859" v="800" actId="14100"/>
          <ac:spMkLst>
            <pc:docMk/>
            <pc:sldMk cId="732794299" sldId="343"/>
            <ac:spMk id="3" creationId="{41B6E82B-6D9B-4BBB-B277-69B8CA0B91C3}"/>
          </ac:spMkLst>
        </pc:spChg>
        <pc:spChg chg="add">
          <ac:chgData name="ゲスト ユーザー" userId="" providerId="Windows Live" clId="Web-{C583B653-D557-4848-A484-92B873675025}" dt="2021-03-25T07:49:58.734" v="810"/>
          <ac:spMkLst>
            <pc:docMk/>
            <pc:sldMk cId="732794299" sldId="343"/>
            <ac:spMk id="4" creationId="{8305418B-A050-44D0-8152-F9C790BEBB6D}"/>
          </ac:spMkLst>
        </pc:spChg>
        <pc:spChg chg="mod">
          <ac:chgData name="ゲスト ユーザー" userId="" providerId="Windows Live" clId="Web-{C583B653-D557-4848-A484-92B873675025}" dt="2021-03-25T07:50:54.282" v="811" actId="20577"/>
          <ac:spMkLst>
            <pc:docMk/>
            <pc:sldMk cId="732794299" sldId="343"/>
            <ac:spMk id="6" creationId="{A37D0B3E-E398-46E3-862F-CB12BB9ACA59}"/>
          </ac:spMkLst>
        </pc:spChg>
        <pc:spChg chg="add mod">
          <ac:chgData name="ゲスト ユーザー" userId="" providerId="Windows Live" clId="Web-{C583B653-D557-4848-A484-92B873675025}" dt="2021-03-25T07:51:31.986" v="817" actId="20577"/>
          <ac:spMkLst>
            <pc:docMk/>
            <pc:sldMk cId="732794299" sldId="343"/>
            <ac:spMk id="9" creationId="{FFE1157C-5AFD-4317-8779-456EB4CE9A7D}"/>
          </ac:spMkLst>
        </pc:spChg>
        <pc:spChg chg="add mod">
          <ac:chgData name="ゲスト ユーザー" userId="" providerId="Windows Live" clId="Web-{C583B653-D557-4848-A484-92B873675025}" dt="2021-03-25T07:51:48.565" v="822" actId="1076"/>
          <ac:spMkLst>
            <pc:docMk/>
            <pc:sldMk cId="732794299" sldId="343"/>
            <ac:spMk id="11" creationId="{0BA5CD07-464B-4D9D-BBA5-1A1BE7EDE756}"/>
          </ac:spMkLst>
        </pc:spChg>
        <pc:spChg chg="add mod">
          <ac:chgData name="ゲスト ユーザー" userId="" providerId="Windows Live" clId="Web-{C583B653-D557-4848-A484-92B873675025}" dt="2021-03-25T07:52:09.112" v="832" actId="1076"/>
          <ac:spMkLst>
            <pc:docMk/>
            <pc:sldMk cId="732794299" sldId="343"/>
            <ac:spMk id="14" creationId="{526A77FA-2FC2-46C9-923D-E532E3DA9ADE}"/>
          </ac:spMkLst>
        </pc:spChg>
        <pc:spChg chg="add mod">
          <ac:chgData name="ゲスト ユーザー" userId="" providerId="Windows Live" clId="Web-{C583B653-D557-4848-A484-92B873675025}" dt="2021-03-25T07:52:31.284" v="836" actId="1076"/>
          <ac:spMkLst>
            <pc:docMk/>
            <pc:sldMk cId="732794299" sldId="343"/>
            <ac:spMk id="15" creationId="{F39E1833-AC54-4B31-AFC1-D9B28A1EE5E2}"/>
          </ac:spMkLst>
        </pc:spChg>
      </pc:sldChg>
      <pc:sldChg chg="addSp delSp modSp">
        <pc:chgData name="ゲスト ユーザー" userId="" providerId="Windows Live" clId="Web-{C583B653-D557-4848-A484-92B873675025}" dt="2021-03-25T08:12:26.841" v="1026" actId="20577"/>
        <pc:sldMkLst>
          <pc:docMk/>
          <pc:sldMk cId="3758271538" sldId="344"/>
        </pc:sldMkLst>
        <pc:spChg chg="mod">
          <ac:chgData name="ゲスト ユーザー" userId="" providerId="Windows Live" clId="Web-{C583B653-D557-4848-A484-92B873675025}" dt="2021-03-25T08:11:04.871" v="1015" actId="14100"/>
          <ac:spMkLst>
            <pc:docMk/>
            <pc:sldMk cId="3758271538" sldId="344"/>
            <ac:spMk id="3" creationId="{41B6E82B-6D9B-4BBB-B277-69B8CA0B91C3}"/>
          </ac:spMkLst>
        </pc:spChg>
        <pc:spChg chg="del mod">
          <ac:chgData name="ゲスト ユーザー" userId="" providerId="Windows Live" clId="Web-{C583B653-D557-4848-A484-92B873675025}" dt="2021-03-25T07:55:45.132" v="920"/>
          <ac:spMkLst>
            <pc:docMk/>
            <pc:sldMk cId="3758271538" sldId="344"/>
            <ac:spMk id="6" creationId="{A37D0B3E-E398-46E3-862F-CB12BB9ACA59}"/>
          </ac:spMkLst>
        </pc:spChg>
        <pc:spChg chg="add mod">
          <ac:chgData name="ゲスト ユーザー" userId="" providerId="Windows Live" clId="Web-{C583B653-D557-4848-A484-92B873675025}" dt="2021-03-25T08:12:26.841" v="1026" actId="20577"/>
          <ac:spMkLst>
            <pc:docMk/>
            <pc:sldMk cId="3758271538" sldId="344"/>
            <ac:spMk id="9" creationId="{8DDED78E-9163-4246-BF1B-C79639A904B0}"/>
          </ac:spMkLst>
        </pc:spChg>
        <pc:spChg chg="add mod">
          <ac:chgData name="ゲスト ユーザー" userId="" providerId="Windows Live" clId="Web-{C583B653-D557-4848-A484-92B873675025}" dt="2021-03-25T08:12:08.466" v="1023" actId="1076"/>
          <ac:spMkLst>
            <pc:docMk/>
            <pc:sldMk cId="3758271538" sldId="344"/>
            <ac:spMk id="11" creationId="{8CAF886C-97EE-4CAC-A817-C6B97E028932}"/>
          </ac:spMkLst>
        </pc:spChg>
        <pc:spChg chg="add mod">
          <ac:chgData name="ゲスト ユーザー" userId="" providerId="Windows Live" clId="Web-{C583B653-D557-4848-A484-92B873675025}" dt="2021-03-25T08:12:01.637" v="1021" actId="1076"/>
          <ac:spMkLst>
            <pc:docMk/>
            <pc:sldMk cId="3758271538" sldId="344"/>
            <ac:spMk id="13" creationId="{5FC92634-74C8-488D-AABB-C0B36B06C7AE}"/>
          </ac:spMkLst>
        </pc:spChg>
        <pc:spChg chg="add mod">
          <ac:chgData name="ゲスト ユーザー" userId="" providerId="Windows Live" clId="Web-{C583B653-D557-4848-A484-92B873675025}" dt="2021-03-25T08:12:11.653" v="1024" actId="1076"/>
          <ac:spMkLst>
            <pc:docMk/>
            <pc:sldMk cId="3758271538" sldId="344"/>
            <ac:spMk id="14" creationId="{E4BF48FF-F909-4757-B103-BB882844199C}"/>
          </ac:spMkLst>
        </pc:spChg>
        <pc:spChg chg="add mod">
          <ac:chgData name="ゲスト ユーザー" userId="" providerId="Windows Live" clId="Web-{C583B653-D557-4848-A484-92B873675025}" dt="2021-03-25T08:12:04.747" v="1022" actId="1076"/>
          <ac:spMkLst>
            <pc:docMk/>
            <pc:sldMk cId="3758271538" sldId="344"/>
            <ac:spMk id="16" creationId="{89F14545-DF3B-4FFC-800C-63B8EF3C6635}"/>
          </ac:spMkLst>
        </pc:spChg>
        <pc:spChg chg="add mod">
          <ac:chgData name="ゲスト ユーザー" userId="" providerId="Windows Live" clId="Web-{C583B653-D557-4848-A484-92B873675025}" dt="2021-03-25T08:12:17.450" v="1025" actId="1076"/>
          <ac:spMkLst>
            <pc:docMk/>
            <pc:sldMk cId="3758271538" sldId="344"/>
            <ac:spMk id="18" creationId="{BEAC1480-EFE6-4317-8B55-D5251684754F}"/>
          </ac:spMkLst>
        </pc:spChg>
        <pc:spChg chg="add mod">
          <ac:chgData name="ゲスト ユーザー" userId="" providerId="Windows Live" clId="Web-{C583B653-D557-4848-A484-92B873675025}" dt="2021-03-25T08:11:34.106" v="1017" actId="1076"/>
          <ac:spMkLst>
            <pc:docMk/>
            <pc:sldMk cId="3758271538" sldId="344"/>
            <ac:spMk id="19" creationId="{E3076163-B73C-45DD-A638-E969741E3466}"/>
          </ac:spMkLst>
        </pc:spChg>
        <pc:spChg chg="add mod">
          <ac:chgData name="ゲスト ユーザー" userId="" providerId="Windows Live" clId="Web-{C583B653-D557-4848-A484-92B873675025}" dt="2021-03-25T08:11:44.684" v="1019" actId="1076"/>
          <ac:spMkLst>
            <pc:docMk/>
            <pc:sldMk cId="3758271538" sldId="344"/>
            <ac:spMk id="20" creationId="{456CF860-43FB-4B9E-90FB-A5C2C9845C10}"/>
          </ac:spMkLst>
        </pc:spChg>
        <pc:spChg chg="add mod">
          <ac:chgData name="ゲスト ユーザー" userId="" providerId="Windows Live" clId="Web-{C583B653-D557-4848-A484-92B873675025}" dt="2021-03-25T08:11:38.856" v="1018" actId="1076"/>
          <ac:spMkLst>
            <pc:docMk/>
            <pc:sldMk cId="3758271538" sldId="344"/>
            <ac:spMk id="21" creationId="{EEDF1CCB-8218-46FF-B24E-5034C00A7FB2}"/>
          </ac:spMkLst>
        </pc:spChg>
        <pc:spChg chg="add del mod">
          <ac:chgData name="ゲスト ユーザー" userId="" providerId="Windows Live" clId="Web-{C583B653-D557-4848-A484-92B873675025}" dt="2021-03-25T08:09:33.650" v="1002"/>
          <ac:spMkLst>
            <pc:docMk/>
            <pc:sldMk cId="3758271538" sldId="344"/>
            <ac:spMk id="22" creationId="{524E81AE-0F93-4FAF-8E68-04E454C2A78A}"/>
          </ac:spMkLst>
        </pc:spChg>
        <pc:spChg chg="add mod">
          <ac:chgData name="ゲスト ユーザー" userId="" providerId="Windows Live" clId="Web-{C583B653-D557-4848-A484-92B873675025}" dt="2021-03-25T08:04:33.643" v="958" actId="20577"/>
          <ac:spMkLst>
            <pc:docMk/>
            <pc:sldMk cId="3758271538" sldId="344"/>
            <ac:spMk id="24" creationId="{2BC37A90-121B-43B3-AFE0-18F9BBC90AA7}"/>
          </ac:spMkLst>
        </pc:spChg>
        <pc:picChg chg="mod">
          <ac:chgData name="ゲスト ユーザー" userId="" providerId="Windows Live" clId="Web-{C583B653-D557-4848-A484-92B873675025}" dt="2021-03-25T07:54:54.537" v="900" actId="1076"/>
          <ac:picMkLst>
            <pc:docMk/>
            <pc:sldMk cId="3758271538" sldId="344"/>
            <ac:picMk id="2" creationId="{0ABE893C-5261-4583-9731-706F2263B320}"/>
          </ac:picMkLst>
        </pc:picChg>
        <pc:picChg chg="mod">
          <ac:chgData name="ゲスト ユーザー" userId="" providerId="Windows Live" clId="Web-{C583B653-D557-4848-A484-92B873675025}" dt="2021-03-25T08:11:53.778" v="1020" actId="1076"/>
          <ac:picMkLst>
            <pc:docMk/>
            <pc:sldMk cId="3758271538" sldId="344"/>
            <ac:picMk id="4" creationId="{CE4BF0F7-294D-4EF5-AE05-6BDFCA4E3533}"/>
          </ac:picMkLst>
        </pc:picChg>
        <pc:picChg chg="mod">
          <ac:chgData name="ゲスト ユーザー" userId="" providerId="Windows Live" clId="Web-{C583B653-D557-4848-A484-92B873675025}" dt="2021-03-25T07:54:52.490" v="899" actId="1076"/>
          <ac:picMkLst>
            <pc:docMk/>
            <pc:sldMk cId="3758271538" sldId="344"/>
            <ac:picMk id="5" creationId="{2123D3A6-0369-433D-BE08-D625094BE9F6}"/>
          </ac:picMkLst>
        </pc:picChg>
      </pc:sldChg>
      <pc:sldChg chg="addSp delSp modSp">
        <pc:chgData name="ゲスト ユーザー" userId="" providerId="Windows Live" clId="Web-{C583B653-D557-4848-A484-92B873675025}" dt="2021-03-25T08:13:06.154" v="1029" actId="1076"/>
        <pc:sldMkLst>
          <pc:docMk/>
          <pc:sldMk cId="206003480" sldId="345"/>
        </pc:sldMkLst>
        <pc:spChg chg="add mod">
          <ac:chgData name="ゲスト ユーザー" userId="" providerId="Windows Live" clId="Web-{C583B653-D557-4848-A484-92B873675025}" dt="2021-03-25T08:04:50.769" v="960" actId="1076"/>
          <ac:spMkLst>
            <pc:docMk/>
            <pc:sldMk cId="206003480" sldId="345"/>
            <ac:spMk id="4" creationId="{1500C920-D798-439C-8A6D-CAB7CC0B9D8C}"/>
          </ac:spMkLst>
        </pc:spChg>
        <pc:spChg chg="del mod">
          <ac:chgData name="ゲスト ユーザー" userId="" providerId="Windows Live" clId="Web-{C583B653-D557-4848-A484-92B873675025}" dt="2021-03-25T08:06:02.177" v="972"/>
          <ac:spMkLst>
            <pc:docMk/>
            <pc:sldMk cId="206003480" sldId="345"/>
            <ac:spMk id="6" creationId="{A37D0B3E-E398-46E3-862F-CB12BB9ACA59}"/>
          </ac:spMkLst>
        </pc:spChg>
        <pc:spChg chg="add del mod">
          <ac:chgData name="ゲスト ユーザー" userId="" providerId="Windows Live" clId="Web-{C583B653-D557-4848-A484-92B873675025}" dt="2021-03-25T08:06:04.505" v="973"/>
          <ac:spMkLst>
            <pc:docMk/>
            <pc:sldMk cId="206003480" sldId="345"/>
            <ac:spMk id="7" creationId="{BB2843E5-7CC6-45AC-A3F9-AEC2389FD526}"/>
          </ac:spMkLst>
        </pc:spChg>
        <pc:spChg chg="add mod">
          <ac:chgData name="ゲスト ユーザー" userId="" providerId="Windows Live" clId="Web-{C583B653-D557-4848-A484-92B873675025}" dt="2021-03-25T08:13:01.358" v="1028" actId="20577"/>
          <ac:spMkLst>
            <pc:docMk/>
            <pc:sldMk cId="206003480" sldId="345"/>
            <ac:spMk id="8" creationId="{376E6E5A-F250-4C24-95B0-F65EBB001630}"/>
          </ac:spMkLst>
        </pc:spChg>
        <pc:spChg chg="add mod">
          <ac:chgData name="ゲスト ユーザー" userId="" providerId="Windows Live" clId="Web-{C583B653-D557-4848-A484-92B873675025}" dt="2021-03-25T08:13:06.154" v="1029" actId="1076"/>
          <ac:spMkLst>
            <pc:docMk/>
            <pc:sldMk cId="206003480" sldId="345"/>
            <ac:spMk id="15" creationId="{8EA1D4B6-433B-4EC3-816C-2AEB5EED5C38}"/>
          </ac:spMkLst>
        </pc:spChg>
      </pc:sldChg>
      <pc:sldChg chg="addSp delSp modSp">
        <pc:chgData name="ゲスト ユーザー" userId="" providerId="Windows Live" clId="Web-{C583B653-D557-4848-A484-92B873675025}" dt="2021-03-25T08:13:56.296" v="1040" actId="1076"/>
        <pc:sldMkLst>
          <pc:docMk/>
          <pc:sldMk cId="2740459347" sldId="346"/>
        </pc:sldMkLst>
        <pc:spChg chg="mod">
          <ac:chgData name="ゲスト ユーザー" userId="" providerId="Windows Live" clId="Web-{C583B653-D557-4848-A484-92B873675025}" dt="2021-03-25T08:12:52.248" v="1027" actId="20577"/>
          <ac:spMkLst>
            <pc:docMk/>
            <pc:sldMk cId="2740459347" sldId="346"/>
            <ac:spMk id="3" creationId="{41B6E82B-6D9B-4BBB-B277-69B8CA0B91C3}"/>
          </ac:spMkLst>
        </pc:spChg>
        <pc:spChg chg="del mod">
          <ac:chgData name="ゲスト ユーザー" userId="" providerId="Windows Live" clId="Web-{C583B653-D557-4848-A484-92B873675025}" dt="2021-03-25T08:07:25.116" v="984"/>
          <ac:spMkLst>
            <pc:docMk/>
            <pc:sldMk cId="2740459347" sldId="346"/>
            <ac:spMk id="6" creationId="{A37D0B3E-E398-46E3-862F-CB12BB9ACA59}"/>
          </ac:spMkLst>
        </pc:spChg>
        <pc:spChg chg="add mod">
          <ac:chgData name="ゲスト ユーザー" userId="" providerId="Windows Live" clId="Web-{C583B653-D557-4848-A484-92B873675025}" dt="2021-03-25T08:06:41.318" v="978" actId="1076"/>
          <ac:spMkLst>
            <pc:docMk/>
            <pc:sldMk cId="2740459347" sldId="346"/>
            <ac:spMk id="7" creationId="{009BBF30-933B-4F9B-8D62-CF7BBE07B721}"/>
          </ac:spMkLst>
        </pc:spChg>
        <pc:spChg chg="add mod">
          <ac:chgData name="ゲスト ユーザー" userId="" providerId="Windows Live" clId="Web-{C583B653-D557-4848-A484-92B873675025}" dt="2021-03-25T08:08:07.992" v="993" actId="14100"/>
          <ac:spMkLst>
            <pc:docMk/>
            <pc:sldMk cId="2740459347" sldId="346"/>
            <ac:spMk id="9" creationId="{35374F80-3A61-4388-B358-F4B425E7EF6B}"/>
          </ac:spMkLst>
        </pc:spChg>
        <pc:spChg chg="add mod">
          <ac:chgData name="ゲスト ユーザー" userId="" providerId="Windows Live" clId="Web-{C583B653-D557-4848-A484-92B873675025}" dt="2021-03-25T08:08:27.117" v="997" actId="1076"/>
          <ac:spMkLst>
            <pc:docMk/>
            <pc:sldMk cId="2740459347" sldId="346"/>
            <ac:spMk id="11" creationId="{4823709B-A595-489C-A6E3-D093500850BE}"/>
          </ac:spMkLst>
        </pc:spChg>
        <pc:spChg chg="add mod">
          <ac:chgData name="ゲスト ユーザー" userId="" providerId="Windows Live" clId="Web-{C583B653-D557-4848-A484-92B873675025}" dt="2021-03-25T08:08:45.930" v="999" actId="1076"/>
          <ac:spMkLst>
            <pc:docMk/>
            <pc:sldMk cId="2740459347" sldId="346"/>
            <ac:spMk id="13" creationId="{7C0778D3-7584-4CD2-9FD6-8D167DB404D2}"/>
          </ac:spMkLst>
        </pc:spChg>
        <pc:spChg chg="add mod">
          <ac:chgData name="ゲスト ユーザー" userId="" providerId="Windows Live" clId="Web-{C583B653-D557-4848-A484-92B873675025}" dt="2021-03-25T08:13:37.530" v="1034" actId="1076"/>
          <ac:spMkLst>
            <pc:docMk/>
            <pc:sldMk cId="2740459347" sldId="346"/>
            <ac:spMk id="15" creationId="{C32F56A8-6682-4BC2-B8D9-4B8706BCD3E6}"/>
          </ac:spMkLst>
        </pc:spChg>
        <pc:spChg chg="add mod">
          <ac:chgData name="ゲスト ユーザー" userId="" providerId="Windows Live" clId="Web-{C583B653-D557-4848-A484-92B873675025}" dt="2021-03-25T08:13:56.296" v="1040" actId="1076"/>
          <ac:spMkLst>
            <pc:docMk/>
            <pc:sldMk cId="2740459347" sldId="346"/>
            <ac:spMk id="18" creationId="{49B62F95-A624-4D8C-8290-FF4F3D10171E}"/>
          </ac:spMkLst>
        </pc:spChg>
        <pc:picChg chg="mod">
          <ac:chgData name="ゲスト ユーザー" userId="" providerId="Windows Live" clId="Web-{C583B653-D557-4848-A484-92B873675025}" dt="2021-03-25T08:08:12.758" v="995" actId="1076"/>
          <ac:picMkLst>
            <pc:docMk/>
            <pc:sldMk cId="2740459347" sldId="346"/>
            <ac:picMk id="5" creationId="{2123D3A6-0369-433D-BE08-D625094BE9F6}"/>
          </ac:picMkLst>
        </pc:picChg>
      </pc:sldChg>
      <pc:sldChg chg="addSp delSp modSp">
        <pc:chgData name="ゲスト ユーザー" userId="" providerId="Windows Live" clId="Web-{C583B653-D557-4848-A484-92B873675025}" dt="2021-03-25T08:23:53.809" v="1208"/>
        <pc:sldMkLst>
          <pc:docMk/>
          <pc:sldMk cId="3478011051" sldId="347"/>
        </pc:sldMkLst>
        <pc:spChg chg="mod">
          <ac:chgData name="ゲスト ユーザー" userId="" providerId="Windows Live" clId="Web-{C583B653-D557-4848-A484-92B873675025}" dt="2021-03-25T08:15:31.923" v="1064" actId="20577"/>
          <ac:spMkLst>
            <pc:docMk/>
            <pc:sldMk cId="3478011051" sldId="347"/>
            <ac:spMk id="6" creationId="{A37D0B3E-E398-46E3-862F-CB12BB9ACA59}"/>
          </ac:spMkLst>
        </pc:spChg>
        <pc:spChg chg="add mod">
          <ac:chgData name="ゲスト ユーザー" userId="" providerId="Windows Live" clId="Web-{C583B653-D557-4848-A484-92B873675025}" dt="2021-03-25T08:15:36.814" v="1065" actId="1076"/>
          <ac:spMkLst>
            <pc:docMk/>
            <pc:sldMk cId="3478011051" sldId="347"/>
            <ac:spMk id="8" creationId="{A7B785D5-02F5-443F-8629-1A3C900CB4BF}"/>
          </ac:spMkLst>
        </pc:spChg>
        <pc:spChg chg="add mod">
          <ac:chgData name="ゲスト ユーザー" userId="" providerId="Windows Live" clId="Web-{C583B653-D557-4848-A484-92B873675025}" dt="2021-03-25T08:14:44.188" v="1051" actId="20577"/>
          <ac:spMkLst>
            <pc:docMk/>
            <pc:sldMk cId="3478011051" sldId="347"/>
            <ac:spMk id="10" creationId="{34EB2B4C-877C-4D77-8079-00B64FE700BD}"/>
          </ac:spMkLst>
        </pc:spChg>
        <pc:spChg chg="add del">
          <ac:chgData name="ゲスト ユーザー" userId="" providerId="Windows Live" clId="Web-{C583B653-D557-4848-A484-92B873675025}" dt="2021-03-25T08:14:51.125" v="1053"/>
          <ac:spMkLst>
            <pc:docMk/>
            <pc:sldMk cId="3478011051" sldId="347"/>
            <ac:spMk id="12" creationId="{4E40579E-759D-4A8D-AD4C-DBDEC8A662D9}"/>
          </ac:spMkLst>
        </pc:spChg>
        <pc:spChg chg="add del">
          <ac:chgData name="ゲスト ユーザー" userId="" providerId="Windows Live" clId="Web-{C583B653-D557-4848-A484-92B873675025}" dt="2021-03-25T08:23:53.809" v="1208"/>
          <ac:spMkLst>
            <pc:docMk/>
            <pc:sldMk cId="3478011051" sldId="347"/>
            <ac:spMk id="14" creationId="{84F8A868-41E5-44B6-842B-E4E1D79582C9}"/>
          </ac:spMkLst>
        </pc:spChg>
        <pc:spChg chg="add mod">
          <ac:chgData name="ゲスト ユーザー" userId="" providerId="Windows Live" clId="Web-{C583B653-D557-4848-A484-92B873675025}" dt="2021-03-25T08:15:02.173" v="1057" actId="20577"/>
          <ac:spMkLst>
            <pc:docMk/>
            <pc:sldMk cId="3478011051" sldId="347"/>
            <ac:spMk id="15" creationId="{547823E8-E102-4C25-B4DF-9D2F6E916487}"/>
          </ac:spMkLst>
        </pc:spChg>
        <pc:spChg chg="add mod">
          <ac:chgData name="ゲスト ユーザー" userId="" providerId="Windows Live" clId="Web-{C583B653-D557-4848-A484-92B873675025}" dt="2021-03-25T08:15:43.861" v="1066" actId="1076"/>
          <ac:spMkLst>
            <pc:docMk/>
            <pc:sldMk cId="3478011051" sldId="347"/>
            <ac:spMk id="16" creationId="{2AA6CE26-4DE1-4D47-83D5-5B142AA7BA7E}"/>
          </ac:spMkLst>
        </pc:spChg>
      </pc:sldChg>
      <pc:sldChg chg="addSp delSp modSp">
        <pc:chgData name="ゲスト ユーザー" userId="" providerId="Windows Live" clId="Web-{C583B653-D557-4848-A484-92B873675025}" dt="2021-03-25T08:38:12.468" v="1303" actId="14100"/>
        <pc:sldMkLst>
          <pc:docMk/>
          <pc:sldMk cId="1252576902" sldId="348"/>
        </pc:sldMkLst>
        <pc:spChg chg="mod">
          <ac:chgData name="ゲスト ユーザー" userId="" providerId="Windows Live" clId="Web-{C583B653-D557-4848-A484-92B873675025}" dt="2021-03-25T08:26:48.203" v="1232" actId="20577"/>
          <ac:spMkLst>
            <pc:docMk/>
            <pc:sldMk cId="1252576902" sldId="348"/>
            <ac:spMk id="3" creationId="{41B6E82B-6D9B-4BBB-B277-69B8CA0B91C3}"/>
          </ac:spMkLst>
        </pc:spChg>
        <pc:spChg chg="add mod">
          <ac:chgData name="ゲスト ユーザー" userId="" providerId="Windows Live" clId="Web-{C583B653-D557-4848-A484-92B873675025}" dt="2021-03-25T08:16:28.440" v="1070" actId="20577"/>
          <ac:spMkLst>
            <pc:docMk/>
            <pc:sldMk cId="1252576902" sldId="348"/>
            <ac:spMk id="4" creationId="{32B89408-2B27-411B-8A5F-11EA094C436E}"/>
          </ac:spMkLst>
        </pc:spChg>
        <pc:spChg chg="del mod">
          <ac:chgData name="ゲスト ユーザー" userId="" providerId="Windows Live" clId="Web-{C583B653-D557-4848-A484-92B873675025}" dt="2021-03-25T08:24:22.294" v="1213"/>
          <ac:spMkLst>
            <pc:docMk/>
            <pc:sldMk cId="1252576902" sldId="348"/>
            <ac:spMk id="6" creationId="{A37D0B3E-E398-46E3-862F-CB12BB9ACA59}"/>
          </ac:spMkLst>
        </pc:spChg>
        <pc:spChg chg="add del mod">
          <ac:chgData name="ゲスト ユーザー" userId="" providerId="Windows Live" clId="Web-{C583B653-D557-4848-A484-92B873675025}" dt="2021-03-25T08:24:51.357" v="1218"/>
          <ac:spMkLst>
            <pc:docMk/>
            <pc:sldMk cId="1252576902" sldId="348"/>
            <ac:spMk id="9" creationId="{DB474283-6969-4122-BC81-7F1AECF60254}"/>
          </ac:spMkLst>
        </pc:spChg>
        <pc:spChg chg="add mod">
          <ac:chgData name="ゲスト ユーザー" userId="" providerId="Windows Live" clId="Web-{C583B653-D557-4848-A484-92B873675025}" dt="2021-03-25T08:16:46.362" v="1074" actId="20577"/>
          <ac:spMkLst>
            <pc:docMk/>
            <pc:sldMk cId="1252576902" sldId="348"/>
            <ac:spMk id="10" creationId="{D73813BF-307A-4C7A-BC9C-2E1938762CF9}"/>
          </ac:spMkLst>
        </pc:spChg>
        <pc:spChg chg="add mod">
          <ac:chgData name="ゲスト ユーザー" userId="" providerId="Windows Live" clId="Web-{C583B653-D557-4848-A484-92B873675025}" dt="2021-03-25T08:25:55.124" v="1231" actId="20577"/>
          <ac:spMkLst>
            <pc:docMk/>
            <pc:sldMk cId="1252576902" sldId="348"/>
            <ac:spMk id="12" creationId="{E3A449DD-606B-412B-88F8-B818B9A8848B}"/>
          </ac:spMkLst>
        </pc:spChg>
        <pc:spChg chg="add del mod">
          <ac:chgData name="ゲスト ユーザー" userId="" providerId="Windows Live" clId="Web-{C583B653-D557-4848-A484-92B873675025}" dt="2021-03-25T08:29:46.395" v="1239"/>
          <ac:spMkLst>
            <pc:docMk/>
            <pc:sldMk cId="1252576902" sldId="348"/>
            <ac:spMk id="16" creationId="{BEC01AC7-0344-473F-A4AC-3E85A0B115BE}"/>
          </ac:spMkLst>
        </pc:spChg>
        <pc:spChg chg="add del mod">
          <ac:chgData name="ゲスト ユーザー" userId="" providerId="Windows Live" clId="Web-{C583B653-D557-4848-A484-92B873675025}" dt="2021-03-25T08:35:15.480" v="1299"/>
          <ac:spMkLst>
            <pc:docMk/>
            <pc:sldMk cId="1252576902" sldId="348"/>
            <ac:spMk id="17" creationId="{F21793FA-C786-4A21-A31C-E985D8233768}"/>
          </ac:spMkLst>
        </pc:spChg>
        <pc:spChg chg="add del mod">
          <ac:chgData name="ゲスト ユーザー" userId="" providerId="Windows Live" clId="Web-{C583B653-D557-4848-A484-92B873675025}" dt="2021-03-25T08:34:39.870" v="1290"/>
          <ac:spMkLst>
            <pc:docMk/>
            <pc:sldMk cId="1252576902" sldId="348"/>
            <ac:spMk id="18" creationId="{32507A7F-29FC-4520-AB77-9145F1CB515F}"/>
          </ac:spMkLst>
        </pc:spChg>
        <pc:spChg chg="add del mod">
          <ac:chgData name="ゲスト ユーザー" userId="" providerId="Windows Live" clId="Web-{C583B653-D557-4848-A484-92B873675025}" dt="2021-03-25T08:33:35.196" v="1281"/>
          <ac:spMkLst>
            <pc:docMk/>
            <pc:sldMk cId="1252576902" sldId="348"/>
            <ac:spMk id="19" creationId="{CF318E71-C5D0-4DC0-98D2-CA51F5E96FF9}"/>
          </ac:spMkLst>
        </pc:spChg>
        <pc:picChg chg="mod">
          <ac:chgData name="ゲスト ユーザー" userId="" providerId="Windows Live" clId="Web-{C583B653-D557-4848-A484-92B873675025}" dt="2021-03-25T08:23:17.996" v="1202" actId="1076"/>
          <ac:picMkLst>
            <pc:docMk/>
            <pc:sldMk cId="1252576902" sldId="348"/>
            <ac:picMk id="2" creationId="{0ABE893C-5261-4583-9731-706F2263B320}"/>
          </ac:picMkLst>
        </pc:picChg>
        <pc:picChg chg="mod">
          <ac:chgData name="ゲスト ユーザー" userId="" providerId="Windows Live" clId="Web-{C583B653-D557-4848-A484-92B873675025}" dt="2021-03-25T08:23:36.652" v="1206" actId="1076"/>
          <ac:picMkLst>
            <pc:docMk/>
            <pc:sldMk cId="1252576902" sldId="348"/>
            <ac:picMk id="5" creationId="{2123D3A6-0369-433D-BE08-D625094BE9F6}"/>
          </ac:picMkLst>
        </pc:picChg>
        <pc:picChg chg="del">
          <ac:chgData name="ゲスト ユーザー" userId="" providerId="Windows Live" clId="Web-{C583B653-D557-4848-A484-92B873675025}" dt="2021-03-25T08:29:13.206" v="1233"/>
          <ac:picMkLst>
            <pc:docMk/>
            <pc:sldMk cId="1252576902" sldId="348"/>
            <ac:picMk id="7" creationId="{40B2CA00-8CB5-402D-85B2-C48CEFFD0425}"/>
          </ac:picMkLst>
        </pc:picChg>
        <pc:picChg chg="add del mod">
          <ac:chgData name="ゲスト ユーザー" userId="" providerId="Windows Live" clId="Web-{C583B653-D557-4848-A484-92B873675025}" dt="2021-03-25T08:38:03.374" v="1300"/>
          <ac:picMkLst>
            <pc:docMk/>
            <pc:sldMk cId="1252576902" sldId="348"/>
            <ac:picMk id="14" creationId="{5E2F542B-A031-4B8A-BF38-72E7AD49E4A7}"/>
          </ac:picMkLst>
        </pc:picChg>
        <pc:picChg chg="add mod">
          <ac:chgData name="ゲスト ユーザー" userId="" providerId="Windows Live" clId="Web-{C583B653-D557-4848-A484-92B873675025}" dt="2021-03-25T08:38:12.468" v="1303" actId="14100"/>
          <ac:picMkLst>
            <pc:docMk/>
            <pc:sldMk cId="1252576902" sldId="348"/>
            <ac:picMk id="20" creationId="{A1D6F462-A744-427E-942E-8AA51E3F8A70}"/>
          </ac:picMkLst>
        </pc:picChg>
      </pc:sldChg>
      <pc:sldChg chg="addSp delSp modSp">
        <pc:chgData name="ゲスト ユーザー" userId="" providerId="Windows Live" clId="Web-{C583B653-D557-4848-A484-92B873675025}" dt="2021-03-25T08:43:21.568" v="1383" actId="1076"/>
        <pc:sldMkLst>
          <pc:docMk/>
          <pc:sldMk cId="1983677846" sldId="349"/>
        </pc:sldMkLst>
        <pc:spChg chg="mod">
          <ac:chgData name="ゲスト ユーザー" userId="" providerId="Windows Live" clId="Web-{C583B653-D557-4848-A484-92B873675025}" dt="2021-03-25T08:43:21.568" v="1383" actId="1076"/>
          <ac:spMkLst>
            <pc:docMk/>
            <pc:sldMk cId="1983677846" sldId="349"/>
            <ac:spMk id="3" creationId="{41B6E82B-6D9B-4BBB-B277-69B8CA0B91C3}"/>
          </ac:spMkLst>
        </pc:spChg>
        <pc:spChg chg="del mod">
          <ac:chgData name="ゲスト ユーザー" userId="" providerId="Windows Live" clId="Web-{C583B653-D557-4848-A484-92B873675025}" dt="2021-03-25T08:42:50.146" v="1373"/>
          <ac:spMkLst>
            <pc:docMk/>
            <pc:sldMk cId="1983677846" sldId="349"/>
            <ac:spMk id="6" creationId="{A37D0B3E-E398-46E3-862F-CB12BB9ACA59}"/>
          </ac:spMkLst>
        </pc:spChg>
        <pc:spChg chg="add del mod">
          <ac:chgData name="ゲスト ユーザー" userId="" providerId="Windows Live" clId="Web-{C583B653-D557-4848-A484-92B873675025}" dt="2021-03-25T08:42:29.536" v="1369"/>
          <ac:spMkLst>
            <pc:docMk/>
            <pc:sldMk cId="1983677846" sldId="349"/>
            <ac:spMk id="7" creationId="{D5DE6D64-F5B7-4410-A40B-CAF9BAFAAFB2}"/>
          </ac:spMkLst>
        </pc:spChg>
        <pc:spChg chg="add mod">
          <ac:chgData name="ゲスト ユーザー" userId="" providerId="Windows Live" clId="Web-{C583B653-D557-4848-A484-92B873675025}" dt="2021-03-25T08:43:08.865" v="1379" actId="14100"/>
          <ac:spMkLst>
            <pc:docMk/>
            <pc:sldMk cId="1983677846" sldId="349"/>
            <ac:spMk id="8" creationId="{49F937B6-C496-433C-9B86-8FFA5958DE85}"/>
          </ac:spMkLst>
        </pc:spChg>
        <pc:picChg chg="mod">
          <ac:chgData name="ゲスト ユーザー" userId="" providerId="Windows Live" clId="Web-{C583B653-D557-4848-A484-92B873675025}" dt="2021-03-25T08:43:13.740" v="1380" actId="1076"/>
          <ac:picMkLst>
            <pc:docMk/>
            <pc:sldMk cId="1983677846" sldId="349"/>
            <ac:picMk id="2" creationId="{0ABE893C-5261-4583-9731-706F2263B320}"/>
          </ac:picMkLst>
        </pc:picChg>
      </pc:sldChg>
      <pc:sldChg chg="addSp delSp modSp">
        <pc:chgData name="ゲスト ユーザー" userId="" providerId="Windows Live" clId="Web-{C583B653-D557-4848-A484-92B873675025}" dt="2021-03-25T08:39:40.939" v="1321" actId="20577"/>
        <pc:sldMkLst>
          <pc:docMk/>
          <pc:sldMk cId="3051177208" sldId="350"/>
        </pc:sldMkLst>
        <pc:spChg chg="mod">
          <ac:chgData name="ゲスト ユーザー" userId="" providerId="Windows Live" clId="Web-{C583B653-D557-4848-A484-92B873675025}" dt="2021-03-25T08:39:04.016" v="1311" actId="14100"/>
          <ac:spMkLst>
            <pc:docMk/>
            <pc:sldMk cId="3051177208" sldId="350"/>
            <ac:spMk id="3" creationId="{41B6E82B-6D9B-4BBB-B277-69B8CA0B91C3}"/>
          </ac:spMkLst>
        </pc:spChg>
        <pc:spChg chg="add mod">
          <ac:chgData name="ゲスト ユーザー" userId="" providerId="Windows Live" clId="Web-{C583B653-D557-4848-A484-92B873675025}" dt="2021-03-25T08:39:40.939" v="1321" actId="20577"/>
          <ac:spMkLst>
            <pc:docMk/>
            <pc:sldMk cId="3051177208" sldId="350"/>
            <ac:spMk id="5" creationId="{704674E9-7EDA-4E6A-B0C9-99C977CC20B4}"/>
          </ac:spMkLst>
        </pc:spChg>
        <pc:spChg chg="del mod">
          <ac:chgData name="ゲスト ユーザー" userId="" providerId="Windows Live" clId="Web-{C583B653-D557-4848-A484-92B873675025}" dt="2021-03-25T08:39:31.610" v="1318"/>
          <ac:spMkLst>
            <pc:docMk/>
            <pc:sldMk cId="3051177208" sldId="350"/>
            <ac:spMk id="352" creationId="{00000000-0000-0000-0000-000000000000}"/>
          </ac:spMkLst>
        </pc:spChg>
      </pc:sldChg>
      <pc:sldChg chg="addSp delSp modSp">
        <pc:chgData name="ゲスト ユーザー" userId="" providerId="Windows Live" clId="Web-{C583B653-D557-4848-A484-92B873675025}" dt="2021-03-25T08:40:48.721" v="1351" actId="1076"/>
        <pc:sldMkLst>
          <pc:docMk/>
          <pc:sldMk cId="2411830664" sldId="351"/>
        </pc:sldMkLst>
        <pc:spChg chg="add mod">
          <ac:chgData name="ゲスト ユーザー" userId="" providerId="Windows Live" clId="Web-{C583B653-D557-4848-A484-92B873675025}" dt="2021-03-25T08:40:48.721" v="1351" actId="1076"/>
          <ac:spMkLst>
            <pc:docMk/>
            <pc:sldMk cId="2411830664" sldId="351"/>
            <ac:spMk id="5" creationId="{A4A75FDD-CD3D-4B36-8531-0C20A00EC4C5}"/>
          </ac:spMkLst>
        </pc:spChg>
        <pc:spChg chg="del mod">
          <ac:chgData name="ゲスト ユーザー" userId="" providerId="Windows Live" clId="Web-{C583B653-D557-4848-A484-92B873675025}" dt="2021-03-25T08:40:28.033" v="1344"/>
          <ac:spMkLst>
            <pc:docMk/>
            <pc:sldMk cId="2411830664" sldId="351"/>
            <ac:spMk id="8" creationId="{021A3727-A1BF-4060-B535-29DED661C0D2}"/>
          </ac:spMkLst>
        </pc:spChg>
      </pc:sldChg>
    </pc:docChg>
  </pc:docChgLst>
  <pc:docChgLst>
    <pc:chgData name="ゲスト ユーザー" providerId="Windows Live" clId="Web-{71A333F9-1F64-42F8-B351-A43E158A4420}"/>
    <pc:docChg chg="modSld">
      <pc:chgData name="ゲスト ユーザー" userId="" providerId="Windows Live" clId="Web-{71A333F9-1F64-42F8-B351-A43E158A4420}" dt="2021-04-05T01:09:26.015" v="445"/>
      <pc:docMkLst>
        <pc:docMk/>
      </pc:docMkLst>
      <pc:sldChg chg="modSp">
        <pc:chgData name="ゲスト ユーザー" userId="" providerId="Windows Live" clId="Web-{71A333F9-1F64-42F8-B351-A43E158A4420}" dt="2021-04-04T23:54:11.775" v="2" actId="1076"/>
        <pc:sldMkLst>
          <pc:docMk/>
          <pc:sldMk cId="0" sldId="265"/>
        </pc:sldMkLst>
        <pc:spChg chg="mod">
          <ac:chgData name="ゲスト ユーザー" userId="" providerId="Windows Live" clId="Web-{71A333F9-1F64-42F8-B351-A43E158A4420}" dt="2021-04-04T23:54:11.775" v="2" actId="1076"/>
          <ac:spMkLst>
            <pc:docMk/>
            <pc:sldMk cId="0" sldId="265"/>
            <ac:spMk id="9" creationId="{300DE860-089D-4147-B8D4-D9F14EFEE8CE}"/>
          </ac:spMkLst>
        </pc:spChg>
      </pc:sldChg>
      <pc:sldChg chg="modSp">
        <pc:chgData name="ゲスト ユーザー" userId="" providerId="Windows Live" clId="Web-{71A333F9-1F64-42F8-B351-A43E158A4420}" dt="2021-04-04T23:53:47.556" v="1" actId="1076"/>
        <pc:sldMkLst>
          <pc:docMk/>
          <pc:sldMk cId="3079883202" sldId="356"/>
        </pc:sldMkLst>
        <pc:spChg chg="mod">
          <ac:chgData name="ゲスト ユーザー" userId="" providerId="Windows Live" clId="Web-{71A333F9-1F64-42F8-B351-A43E158A4420}" dt="2021-04-04T23:53:47.556" v="1" actId="1076"/>
          <ac:spMkLst>
            <pc:docMk/>
            <pc:sldMk cId="3079883202" sldId="356"/>
            <ac:spMk id="12" creationId="{6CD4D3F5-106D-4991-AF1D-68379523EF7E}"/>
          </ac:spMkLst>
        </pc:spChg>
      </pc:sldChg>
      <pc:sldChg chg="modSp">
        <pc:chgData name="ゲスト ユーザー" userId="" providerId="Windows Live" clId="Web-{71A333F9-1F64-42F8-B351-A43E158A4420}" dt="2021-04-04T23:56:41.183" v="23" actId="1076"/>
        <pc:sldMkLst>
          <pc:docMk/>
          <pc:sldMk cId="303042461" sldId="358"/>
        </pc:sldMkLst>
        <pc:spChg chg="mod">
          <ac:chgData name="ゲスト ユーザー" userId="" providerId="Windows Live" clId="Web-{71A333F9-1F64-42F8-B351-A43E158A4420}" dt="2021-04-04T23:56:32.386" v="21" actId="20577"/>
          <ac:spMkLst>
            <pc:docMk/>
            <pc:sldMk cId="303042461" sldId="358"/>
            <ac:spMk id="3" creationId="{3CB21E07-D58C-456C-86C7-C3C437854117}"/>
          </ac:spMkLst>
        </pc:spChg>
        <pc:spChg chg="mod">
          <ac:chgData name="ゲスト ユーザー" userId="" providerId="Windows Live" clId="Web-{71A333F9-1F64-42F8-B351-A43E158A4420}" dt="2021-04-04T23:55:30.198" v="9" actId="1076"/>
          <ac:spMkLst>
            <pc:docMk/>
            <pc:sldMk cId="303042461" sldId="358"/>
            <ac:spMk id="6" creationId="{2E5D39F8-7127-4290-9CF8-65CBF206AAA9}"/>
          </ac:spMkLst>
        </pc:spChg>
        <pc:spChg chg="mod">
          <ac:chgData name="ゲスト ユーザー" userId="" providerId="Windows Live" clId="Web-{71A333F9-1F64-42F8-B351-A43E158A4420}" dt="2021-04-04T23:55:51.792" v="12" actId="1076"/>
          <ac:spMkLst>
            <pc:docMk/>
            <pc:sldMk cId="303042461" sldId="358"/>
            <ac:spMk id="13" creationId="{7480466B-6824-4F53-8080-E1095A701B8D}"/>
          </ac:spMkLst>
        </pc:spChg>
        <pc:spChg chg="mod">
          <ac:chgData name="ゲスト ユーザー" userId="" providerId="Windows Live" clId="Web-{71A333F9-1F64-42F8-B351-A43E158A4420}" dt="2021-04-04T23:56:38.043" v="22" actId="1076"/>
          <ac:spMkLst>
            <pc:docMk/>
            <pc:sldMk cId="303042461" sldId="358"/>
            <ac:spMk id="14" creationId="{43A849BC-9847-4B09-9D3E-3349B3B8C458}"/>
          </ac:spMkLst>
        </pc:spChg>
        <pc:spChg chg="mod">
          <ac:chgData name="ゲスト ユーザー" userId="" providerId="Windows Live" clId="Web-{71A333F9-1F64-42F8-B351-A43E158A4420}" dt="2021-04-04T23:56:41.183" v="23" actId="1076"/>
          <ac:spMkLst>
            <pc:docMk/>
            <pc:sldMk cId="303042461" sldId="358"/>
            <ac:spMk id="15" creationId="{886FFCF1-87BE-4171-9C7F-911FC6E9ACD0}"/>
          </ac:spMkLst>
        </pc:spChg>
      </pc:sldChg>
      <pc:sldChg chg="addSp modSp">
        <pc:chgData name="ゲスト ユーザー" userId="" providerId="Windows Live" clId="Web-{71A333F9-1F64-42F8-B351-A43E158A4420}" dt="2021-04-05T00:00:13.437" v="53" actId="14100"/>
        <pc:sldMkLst>
          <pc:docMk/>
          <pc:sldMk cId="3242784515" sldId="359"/>
        </pc:sldMkLst>
        <pc:spChg chg="mod">
          <ac:chgData name="ゲスト ユーザー" userId="" providerId="Windows Live" clId="Web-{71A333F9-1F64-42F8-B351-A43E158A4420}" dt="2021-04-04T23:56:56.496" v="24" actId="20577"/>
          <ac:spMkLst>
            <pc:docMk/>
            <pc:sldMk cId="3242784515" sldId="359"/>
            <ac:spMk id="3" creationId="{3CB21E07-D58C-456C-86C7-C3C437854117}"/>
          </ac:spMkLst>
        </pc:spChg>
        <pc:spChg chg="mod">
          <ac:chgData name="ゲスト ユーザー" userId="" providerId="Windows Live" clId="Web-{71A333F9-1F64-42F8-B351-A43E158A4420}" dt="2021-04-04T23:56:58.168" v="25"/>
          <ac:spMkLst>
            <pc:docMk/>
            <pc:sldMk cId="3242784515" sldId="359"/>
            <ac:spMk id="9" creationId="{006AD66C-FE67-4EB6-8A0A-7128397CB163}"/>
          </ac:spMkLst>
        </pc:spChg>
        <pc:spChg chg="add mod">
          <ac:chgData name="ゲスト ユーザー" userId="" providerId="Windows Live" clId="Web-{71A333F9-1F64-42F8-B351-A43E158A4420}" dt="2021-04-05T00:00:13.437" v="53" actId="14100"/>
          <ac:spMkLst>
            <pc:docMk/>
            <pc:sldMk cId="3242784515" sldId="359"/>
            <ac:spMk id="12" creationId="{770AFCA1-0E4B-4F43-B2A5-B87350C21409}"/>
          </ac:spMkLst>
        </pc:spChg>
        <pc:spChg chg="mod">
          <ac:chgData name="ゲスト ユーザー" userId="" providerId="Windows Live" clId="Web-{71A333F9-1F64-42F8-B351-A43E158A4420}" dt="2021-04-04T23:57:00.324" v="26"/>
          <ac:spMkLst>
            <pc:docMk/>
            <pc:sldMk cId="3242784515" sldId="359"/>
            <ac:spMk id="16" creationId="{E3F068ED-89D3-4162-B60E-94638A046FC3}"/>
          </ac:spMkLst>
        </pc:spChg>
      </pc:sldChg>
      <pc:sldChg chg="addSp modSp">
        <pc:chgData name="ゲスト ユーザー" userId="" providerId="Windows Live" clId="Web-{71A333F9-1F64-42F8-B351-A43E158A4420}" dt="2021-04-05T00:00:35.906" v="60" actId="1076"/>
        <pc:sldMkLst>
          <pc:docMk/>
          <pc:sldMk cId="896395589" sldId="360"/>
        </pc:sldMkLst>
        <pc:spChg chg="add mod">
          <ac:chgData name="ゲスト ユーザー" userId="" providerId="Windows Live" clId="Web-{71A333F9-1F64-42F8-B351-A43E158A4420}" dt="2021-04-05T00:00:20.187" v="55" actId="1076"/>
          <ac:spMkLst>
            <pc:docMk/>
            <pc:sldMk cId="896395589" sldId="360"/>
            <ac:spMk id="15" creationId="{D471B774-E0D4-40DC-8F4D-56F0DA403EE1}"/>
          </ac:spMkLst>
        </pc:spChg>
        <pc:spChg chg="add mod">
          <ac:chgData name="ゲスト ユーザー" userId="" providerId="Windows Live" clId="Web-{71A333F9-1F64-42F8-B351-A43E158A4420}" dt="2021-04-05T00:00:35.906" v="60" actId="1076"/>
          <ac:spMkLst>
            <pc:docMk/>
            <pc:sldMk cId="896395589" sldId="360"/>
            <ac:spMk id="20" creationId="{1E4D65B0-A20F-489F-9D1B-0FD4AAD92709}"/>
          </ac:spMkLst>
        </pc:spChg>
        <pc:picChg chg="add">
          <ac:chgData name="ゲスト ユーザー" userId="" providerId="Windows Live" clId="Web-{71A333F9-1F64-42F8-B351-A43E158A4420}" dt="2021-04-04T23:57:28.247" v="27"/>
          <ac:picMkLst>
            <pc:docMk/>
            <pc:sldMk cId="896395589" sldId="360"/>
            <ac:picMk id="9" creationId="{8E1DCB92-D88B-4419-A603-CE0CFE13CA6A}"/>
          </ac:picMkLst>
        </pc:picChg>
      </pc:sldChg>
      <pc:sldChg chg="addSp modSp">
        <pc:chgData name="ゲスト ユーザー" userId="" providerId="Windows Live" clId="Web-{71A333F9-1F64-42F8-B351-A43E158A4420}" dt="2021-04-05T00:00:53.453" v="65" actId="14100"/>
        <pc:sldMkLst>
          <pc:docMk/>
          <pc:sldMk cId="1864783245" sldId="361"/>
        </pc:sldMkLst>
        <pc:spChg chg="mod">
          <ac:chgData name="ゲスト ユーザー" userId="" providerId="Windows Live" clId="Web-{71A333F9-1F64-42F8-B351-A43E158A4420}" dt="2021-04-04T23:58:02.341" v="35" actId="20577"/>
          <ac:spMkLst>
            <pc:docMk/>
            <pc:sldMk cId="1864783245" sldId="361"/>
            <ac:spMk id="3" creationId="{3CB21E07-D58C-456C-86C7-C3C437854117}"/>
          </ac:spMkLst>
        </pc:spChg>
        <pc:spChg chg="mod">
          <ac:chgData name="ゲスト ユーザー" userId="" providerId="Windows Live" clId="Web-{71A333F9-1F64-42F8-B351-A43E158A4420}" dt="2021-04-04T23:58:05.372" v="36" actId="1076"/>
          <ac:spMkLst>
            <pc:docMk/>
            <pc:sldMk cId="1864783245" sldId="361"/>
            <ac:spMk id="10" creationId="{D3839C03-38E4-433B-8221-ACF7A1C682B2}"/>
          </ac:spMkLst>
        </pc:spChg>
        <pc:spChg chg="add mod">
          <ac:chgData name="ゲスト ユーザー" userId="" providerId="Windows Live" clId="Web-{71A333F9-1F64-42F8-B351-A43E158A4420}" dt="2021-04-05T00:00:44.609" v="62" actId="1076"/>
          <ac:spMkLst>
            <pc:docMk/>
            <pc:sldMk cId="1864783245" sldId="361"/>
            <ac:spMk id="14" creationId="{3277D1F0-5698-4BE5-8119-DE7E3CAEA92C}"/>
          </ac:spMkLst>
        </pc:spChg>
        <pc:spChg chg="mod">
          <ac:chgData name="ゲスト ユーザー" userId="" providerId="Windows Live" clId="Web-{71A333F9-1F64-42F8-B351-A43E158A4420}" dt="2021-04-04T23:57:54.184" v="32"/>
          <ac:spMkLst>
            <pc:docMk/>
            <pc:sldMk cId="1864783245" sldId="361"/>
            <ac:spMk id="15" creationId="{955397DA-3549-4599-BD28-3625216788A5}"/>
          </ac:spMkLst>
        </pc:spChg>
        <pc:spChg chg="mod">
          <ac:chgData name="ゲスト ユーザー" userId="" providerId="Windows Live" clId="Web-{71A333F9-1F64-42F8-B351-A43E158A4420}" dt="2021-04-04T23:57:55.966" v="33"/>
          <ac:spMkLst>
            <pc:docMk/>
            <pc:sldMk cId="1864783245" sldId="361"/>
            <ac:spMk id="16" creationId="{82EC59D9-7F05-4C05-89D9-F42CFEBB6A79}"/>
          </ac:spMkLst>
        </pc:spChg>
        <pc:spChg chg="add mod">
          <ac:chgData name="ゲスト ユーザー" userId="" providerId="Windows Live" clId="Web-{71A333F9-1F64-42F8-B351-A43E158A4420}" dt="2021-04-05T00:00:53.453" v="65" actId="14100"/>
          <ac:spMkLst>
            <pc:docMk/>
            <pc:sldMk cId="1864783245" sldId="361"/>
            <ac:spMk id="26" creationId="{45F533C2-ECD7-47EB-8838-F2B1F1A1316B}"/>
          </ac:spMkLst>
        </pc:spChg>
        <pc:picChg chg="mod">
          <ac:chgData name="ゲスト ユーザー" userId="" providerId="Windows Live" clId="Web-{71A333F9-1F64-42F8-B351-A43E158A4420}" dt="2021-04-04T23:57:42.262" v="29" actId="1076"/>
          <ac:picMkLst>
            <pc:docMk/>
            <pc:sldMk cId="1864783245" sldId="361"/>
            <ac:picMk id="5" creationId="{7F6997D6-4FB5-4F42-B2D5-929911EC9B45}"/>
          </ac:picMkLst>
        </pc:picChg>
        <pc:picChg chg="add mod">
          <ac:chgData name="ゲスト ユーザー" userId="" providerId="Windows Live" clId="Web-{71A333F9-1F64-42F8-B351-A43E158A4420}" dt="2021-04-04T23:57:45.528" v="30" actId="1076"/>
          <ac:picMkLst>
            <pc:docMk/>
            <pc:sldMk cId="1864783245" sldId="361"/>
            <ac:picMk id="13" creationId="{7AC6D0CE-A647-401E-AB66-1F596ADC3115}"/>
          </ac:picMkLst>
        </pc:picChg>
      </pc:sldChg>
      <pc:sldChg chg="addSp modSp">
        <pc:chgData name="ゲスト ユーザー" userId="" providerId="Windows Live" clId="Web-{71A333F9-1F64-42F8-B351-A43E158A4420}" dt="2021-04-05T00:01:06.797" v="70" actId="14100"/>
        <pc:sldMkLst>
          <pc:docMk/>
          <pc:sldMk cId="4145547618" sldId="362"/>
        </pc:sldMkLst>
        <pc:spChg chg="mod">
          <ac:chgData name="ゲスト ユーザー" userId="" providerId="Windows Live" clId="Web-{71A333F9-1F64-42F8-B351-A43E158A4420}" dt="2021-04-04T23:59:02.514" v="48" actId="20577"/>
          <ac:spMkLst>
            <pc:docMk/>
            <pc:sldMk cId="4145547618" sldId="362"/>
            <ac:spMk id="3" creationId="{3CB21E07-D58C-456C-86C7-C3C437854117}"/>
          </ac:spMkLst>
        </pc:spChg>
        <pc:spChg chg="mod">
          <ac:chgData name="ゲスト ユーザー" userId="" providerId="Windows Live" clId="Web-{71A333F9-1F64-42F8-B351-A43E158A4420}" dt="2021-04-04T23:59:06.436" v="49" actId="1076"/>
          <ac:spMkLst>
            <pc:docMk/>
            <pc:sldMk cId="4145547618" sldId="362"/>
            <ac:spMk id="13" creationId="{73EF2656-8704-420F-B04F-61C3D8956FBD}"/>
          </ac:spMkLst>
        </pc:spChg>
        <pc:spChg chg="mod">
          <ac:chgData name="ゲスト ユーザー" userId="" providerId="Windows Live" clId="Web-{71A333F9-1F64-42F8-B351-A43E158A4420}" dt="2021-04-04T23:58:39.951" v="42"/>
          <ac:spMkLst>
            <pc:docMk/>
            <pc:sldMk cId="4145547618" sldId="362"/>
            <ac:spMk id="14" creationId="{1DE21AA8-C878-4238-9105-93F1F787077C}"/>
          </ac:spMkLst>
        </pc:spChg>
        <pc:spChg chg="mod">
          <ac:chgData name="ゲスト ユーザー" userId="" providerId="Windows Live" clId="Web-{71A333F9-1F64-42F8-B351-A43E158A4420}" dt="2021-04-04T23:58:42.060" v="43"/>
          <ac:spMkLst>
            <pc:docMk/>
            <pc:sldMk cId="4145547618" sldId="362"/>
            <ac:spMk id="15" creationId="{0A00B943-0F09-4CE3-BCB8-C5BB07DF31C4}"/>
          </ac:spMkLst>
        </pc:spChg>
        <pc:spChg chg="mod">
          <ac:chgData name="ゲスト ユーザー" userId="" providerId="Windows Live" clId="Web-{71A333F9-1F64-42F8-B351-A43E158A4420}" dt="2021-04-04T23:58:45.513" v="44"/>
          <ac:spMkLst>
            <pc:docMk/>
            <pc:sldMk cId="4145547618" sldId="362"/>
            <ac:spMk id="16" creationId="{8C1852EB-A74D-4677-8F32-415E8D4D37A3}"/>
          </ac:spMkLst>
        </pc:spChg>
        <pc:spChg chg="add mod">
          <ac:chgData name="ゲスト ユーザー" userId="" providerId="Windows Live" clId="Web-{71A333F9-1F64-42F8-B351-A43E158A4420}" dt="2021-04-05T00:00:58.953" v="67" actId="1076"/>
          <ac:spMkLst>
            <pc:docMk/>
            <pc:sldMk cId="4145547618" sldId="362"/>
            <ac:spMk id="23" creationId="{A238F19D-E64E-4372-901B-A5B20F3F9A4E}"/>
          </ac:spMkLst>
        </pc:spChg>
        <pc:spChg chg="add mod">
          <ac:chgData name="ゲスト ユーザー" userId="" providerId="Windows Live" clId="Web-{71A333F9-1F64-42F8-B351-A43E158A4420}" dt="2021-04-05T00:01:06.797" v="70" actId="14100"/>
          <ac:spMkLst>
            <pc:docMk/>
            <pc:sldMk cId="4145547618" sldId="362"/>
            <ac:spMk id="28" creationId="{9A6AA492-BA80-452E-9A60-666D17BD7754}"/>
          </ac:spMkLst>
        </pc:spChg>
        <pc:picChg chg="mod">
          <ac:chgData name="ゲスト ユーザー" userId="" providerId="Windows Live" clId="Web-{71A333F9-1F64-42F8-B351-A43E158A4420}" dt="2021-04-04T23:58:18.966" v="37" actId="1076"/>
          <ac:picMkLst>
            <pc:docMk/>
            <pc:sldMk cId="4145547618" sldId="362"/>
            <ac:picMk id="6" creationId="{8D8EDD24-A9AD-4F00-B8E2-FB38E497ECC8}"/>
          </ac:picMkLst>
        </pc:picChg>
        <pc:picChg chg="add mod">
          <ac:chgData name="ゲスト ユーザー" userId="" providerId="Windows Live" clId="Web-{71A333F9-1F64-42F8-B351-A43E158A4420}" dt="2021-04-04T23:58:31.669" v="40" actId="1076"/>
          <ac:picMkLst>
            <pc:docMk/>
            <pc:sldMk cId="4145547618" sldId="362"/>
            <ac:picMk id="12" creationId="{F88465D7-A272-4D7D-BF9C-CC101B9DCA31}"/>
          </ac:picMkLst>
        </pc:picChg>
      </pc:sldChg>
      <pc:sldChg chg="addSp delSp modSp">
        <pc:chgData name="ゲスト ユーザー" userId="" providerId="Windows Live" clId="Web-{71A333F9-1F64-42F8-B351-A43E158A4420}" dt="2021-04-05T00:26:55.508" v="135" actId="1076"/>
        <pc:sldMkLst>
          <pc:docMk/>
          <pc:sldMk cId="3087493695" sldId="366"/>
        </pc:sldMkLst>
        <pc:spChg chg="mod">
          <ac:chgData name="ゲスト ユーザー" userId="" providerId="Windows Live" clId="Web-{71A333F9-1F64-42F8-B351-A43E158A4420}" dt="2021-04-05T00:23:03.582" v="117" actId="14100"/>
          <ac:spMkLst>
            <pc:docMk/>
            <pc:sldMk cId="3087493695" sldId="366"/>
            <ac:spMk id="3" creationId="{3CB21E07-D58C-456C-86C7-C3C437854117}"/>
          </ac:spMkLst>
        </pc:spChg>
        <pc:spChg chg="mod">
          <ac:chgData name="ゲスト ユーザー" userId="" providerId="Windows Live" clId="Web-{71A333F9-1F64-42F8-B351-A43E158A4420}" dt="2021-04-05T00:23:08.457" v="118" actId="14100"/>
          <ac:spMkLst>
            <pc:docMk/>
            <pc:sldMk cId="3087493695" sldId="366"/>
            <ac:spMk id="4" creationId="{83B0A878-393B-46A3-903D-A7B604038F61}"/>
          </ac:spMkLst>
        </pc:spChg>
        <pc:spChg chg="mod">
          <ac:chgData name="ゲスト ユーザー" userId="" providerId="Windows Live" clId="Web-{71A333F9-1F64-42F8-B351-A43E158A4420}" dt="2021-04-05T00:24:42.506" v="129" actId="1076"/>
          <ac:spMkLst>
            <pc:docMk/>
            <pc:sldMk cId="3087493695" sldId="366"/>
            <ac:spMk id="5" creationId="{A6154BA8-A054-4EB2-BC25-C3829D4967FA}"/>
          </ac:spMkLst>
        </pc:spChg>
        <pc:spChg chg="mod">
          <ac:chgData name="ゲスト ユーザー" userId="" providerId="Windows Live" clId="Web-{71A333F9-1F64-42F8-B351-A43E158A4420}" dt="2021-04-05T00:24:37.802" v="128" actId="1076"/>
          <ac:spMkLst>
            <pc:docMk/>
            <pc:sldMk cId="3087493695" sldId="366"/>
            <ac:spMk id="7" creationId="{A8CB4E85-469C-4DE8-9648-BD9A9112EA51}"/>
          </ac:spMkLst>
        </pc:spChg>
        <pc:spChg chg="mod">
          <ac:chgData name="ゲスト ユーザー" userId="" providerId="Windows Live" clId="Web-{71A333F9-1F64-42F8-B351-A43E158A4420}" dt="2021-04-05T00:23:19.473" v="119" actId="1076"/>
          <ac:spMkLst>
            <pc:docMk/>
            <pc:sldMk cId="3087493695" sldId="366"/>
            <ac:spMk id="9" creationId="{E3143B4E-8FCB-4750-8849-C987F2B16383}"/>
          </ac:spMkLst>
        </pc:spChg>
        <pc:spChg chg="add mod">
          <ac:chgData name="ゲスト ユーザー" userId="" providerId="Windows Live" clId="Web-{71A333F9-1F64-42F8-B351-A43E158A4420}" dt="2021-04-05T00:17:34.499" v="110" actId="1076"/>
          <ac:spMkLst>
            <pc:docMk/>
            <pc:sldMk cId="3087493695" sldId="366"/>
            <ac:spMk id="10" creationId="{83A2DEFC-4CD1-4DCA-A56D-F999F8BE9F62}"/>
          </ac:spMkLst>
        </pc:spChg>
        <pc:spChg chg="mod">
          <ac:chgData name="ゲスト ユーザー" userId="" providerId="Windows Live" clId="Web-{71A333F9-1F64-42F8-B351-A43E158A4420}" dt="2021-04-05T00:23:28.770" v="121" actId="1076"/>
          <ac:spMkLst>
            <pc:docMk/>
            <pc:sldMk cId="3087493695" sldId="366"/>
            <ac:spMk id="11" creationId="{93B6BFF0-020F-4E4A-984B-4504A97CAD05}"/>
          </ac:spMkLst>
        </pc:spChg>
        <pc:spChg chg="del">
          <ac:chgData name="ゲスト ユーザー" userId="" providerId="Windows Live" clId="Web-{71A333F9-1F64-42F8-B351-A43E158A4420}" dt="2021-04-05T00:22:38.332" v="112"/>
          <ac:spMkLst>
            <pc:docMk/>
            <pc:sldMk cId="3087493695" sldId="366"/>
            <ac:spMk id="15" creationId="{F26FB63F-D0C6-4871-A095-81D34F4FB90C}"/>
          </ac:spMkLst>
        </pc:spChg>
        <pc:spChg chg="mod">
          <ac:chgData name="ゲスト ユーザー" userId="" providerId="Windows Live" clId="Web-{71A333F9-1F64-42F8-B351-A43E158A4420}" dt="2021-04-05T00:25:04.600" v="133" actId="1076"/>
          <ac:spMkLst>
            <pc:docMk/>
            <pc:sldMk cId="3087493695" sldId="366"/>
            <ac:spMk id="17" creationId="{DE267569-A113-41CE-A555-517F03064B94}"/>
          </ac:spMkLst>
        </pc:spChg>
        <pc:spChg chg="mod">
          <ac:chgData name="ゲスト ユーザー" userId="" providerId="Windows Live" clId="Web-{71A333F9-1F64-42F8-B351-A43E158A4420}" dt="2021-04-05T00:24:53.912" v="130" actId="1076"/>
          <ac:spMkLst>
            <pc:docMk/>
            <pc:sldMk cId="3087493695" sldId="366"/>
            <ac:spMk id="18" creationId="{78BF2FD7-B2DE-49ED-BA0F-7429B585EF4F}"/>
          </ac:spMkLst>
        </pc:spChg>
        <pc:spChg chg="mod">
          <ac:chgData name="ゲスト ユーザー" userId="" providerId="Windows Live" clId="Web-{71A333F9-1F64-42F8-B351-A43E158A4420}" dt="2021-04-05T00:24:59.100" v="132" actId="1076"/>
          <ac:spMkLst>
            <pc:docMk/>
            <pc:sldMk cId="3087493695" sldId="366"/>
            <ac:spMk id="19" creationId="{B9285A5E-3293-4A0E-9353-FEB1035DED40}"/>
          </ac:spMkLst>
        </pc:spChg>
        <pc:spChg chg="mod">
          <ac:chgData name="ゲスト ユーザー" userId="" providerId="Windows Live" clId="Web-{71A333F9-1F64-42F8-B351-A43E158A4420}" dt="2021-04-05T00:24:29.568" v="126" actId="1076"/>
          <ac:spMkLst>
            <pc:docMk/>
            <pc:sldMk cId="3087493695" sldId="366"/>
            <ac:spMk id="24" creationId="{EE38C09B-DDF7-435C-92B9-6D1509F37D5D}"/>
          </ac:spMkLst>
        </pc:spChg>
        <pc:spChg chg="mod">
          <ac:chgData name="ゲスト ユーザー" userId="" providerId="Windows Live" clId="Web-{71A333F9-1F64-42F8-B351-A43E158A4420}" dt="2021-04-05T00:23:40.817" v="123" actId="1076"/>
          <ac:spMkLst>
            <pc:docMk/>
            <pc:sldMk cId="3087493695" sldId="366"/>
            <ac:spMk id="25" creationId="{D7D4FAD3-7EBB-4EA8-8E0D-EA06CC49D5B7}"/>
          </ac:spMkLst>
        </pc:spChg>
        <pc:spChg chg="mod">
          <ac:chgData name="ゲスト ユーザー" userId="" providerId="Windows Live" clId="Web-{71A333F9-1F64-42F8-B351-A43E158A4420}" dt="2021-04-05T00:25:12.178" v="134" actId="1076"/>
          <ac:spMkLst>
            <pc:docMk/>
            <pc:sldMk cId="3087493695" sldId="366"/>
            <ac:spMk id="26" creationId="{D507DEC0-AA24-4A49-A9EC-D5A9738D8E92}"/>
          </ac:spMkLst>
        </pc:spChg>
        <pc:spChg chg="mod">
          <ac:chgData name="ゲスト ユーザー" userId="" providerId="Windows Live" clId="Web-{71A333F9-1F64-42F8-B351-A43E158A4420}" dt="2021-04-05T00:26:55.508" v="135" actId="1076"/>
          <ac:spMkLst>
            <pc:docMk/>
            <pc:sldMk cId="3087493695" sldId="366"/>
            <ac:spMk id="27" creationId="{A516F0BC-39FB-46C7-AE60-A8DF2554587D}"/>
          </ac:spMkLst>
        </pc:spChg>
      </pc:sldChg>
      <pc:sldChg chg="addSp modSp">
        <pc:chgData name="ゲスト ユーザー" userId="" providerId="Windows Live" clId="Web-{71A333F9-1F64-42F8-B351-A43E158A4420}" dt="2021-04-05T00:14:13.840" v="105" actId="1076"/>
        <pc:sldMkLst>
          <pc:docMk/>
          <pc:sldMk cId="488341773" sldId="367"/>
        </pc:sldMkLst>
        <pc:spChg chg="add mod">
          <ac:chgData name="ゲスト ユーザー" userId="" providerId="Windows Live" clId="Web-{71A333F9-1F64-42F8-B351-A43E158A4420}" dt="2021-04-05T00:14:13.840" v="105" actId="1076"/>
          <ac:spMkLst>
            <pc:docMk/>
            <pc:sldMk cId="488341773" sldId="367"/>
            <ac:spMk id="20" creationId="{98390040-CAF5-4DDF-B81C-1F7D57728229}"/>
          </ac:spMkLst>
        </pc:spChg>
      </pc:sldChg>
      <pc:sldChg chg="modSp">
        <pc:chgData name="ゲスト ユーザー" userId="" providerId="Windows Live" clId="Web-{71A333F9-1F64-42F8-B351-A43E158A4420}" dt="2021-04-05T00:22:01.316" v="111" actId="1076"/>
        <pc:sldMkLst>
          <pc:docMk/>
          <pc:sldMk cId="2927455972" sldId="368"/>
        </pc:sldMkLst>
        <pc:spChg chg="mod">
          <ac:chgData name="ゲスト ユーザー" userId="" providerId="Windows Live" clId="Web-{71A333F9-1F64-42F8-B351-A43E158A4420}" dt="2021-04-05T00:22:01.316" v="111" actId="1076"/>
          <ac:spMkLst>
            <pc:docMk/>
            <pc:sldMk cId="2927455972" sldId="368"/>
            <ac:spMk id="15" creationId="{B857AD29-F5A2-44AA-8DE2-2200DC17BF47}"/>
          </ac:spMkLst>
        </pc:spChg>
      </pc:sldChg>
      <pc:sldChg chg="addSp modSp">
        <pc:chgData name="ゲスト ユーザー" userId="" providerId="Windows Live" clId="Web-{71A333F9-1F64-42F8-B351-A43E158A4420}" dt="2021-04-05T00:09:26.945" v="97" actId="14100"/>
        <pc:sldMkLst>
          <pc:docMk/>
          <pc:sldMk cId="2513527215" sldId="376"/>
        </pc:sldMkLst>
        <pc:spChg chg="add mod">
          <ac:chgData name="ゲスト ユーザー" userId="" providerId="Windows Live" clId="Web-{71A333F9-1F64-42F8-B351-A43E158A4420}" dt="2021-04-05T00:08:47.772" v="88" actId="1076"/>
          <ac:spMkLst>
            <pc:docMk/>
            <pc:sldMk cId="2513527215" sldId="376"/>
            <ac:spMk id="20" creationId="{F8F85ECF-76D6-4708-A319-BBF6EF8BCCBB}"/>
          </ac:spMkLst>
        </pc:spChg>
        <pc:spChg chg="add mod">
          <ac:chgData name="ゲスト ユーザー" userId="" providerId="Windows Live" clId="Web-{71A333F9-1F64-42F8-B351-A43E158A4420}" dt="2021-04-05T00:09:14.913" v="94" actId="1076"/>
          <ac:spMkLst>
            <pc:docMk/>
            <pc:sldMk cId="2513527215" sldId="376"/>
            <ac:spMk id="26" creationId="{CDA45772-DFB9-4270-AC31-98F640597FE0}"/>
          </ac:spMkLst>
        </pc:spChg>
        <pc:spChg chg="add mod">
          <ac:chgData name="ゲスト ユーザー" userId="" providerId="Windows Live" clId="Web-{71A333F9-1F64-42F8-B351-A43E158A4420}" dt="2021-04-05T00:09:26.945" v="97" actId="14100"/>
          <ac:spMkLst>
            <pc:docMk/>
            <pc:sldMk cId="2513527215" sldId="376"/>
            <ac:spMk id="27" creationId="{795B94D5-124D-4A8B-93BB-60D90128FD70}"/>
          </ac:spMkLst>
        </pc:spChg>
        <pc:picChg chg="ord">
          <ac:chgData name="ゲスト ユーザー" userId="" providerId="Windows Live" clId="Web-{71A333F9-1F64-42F8-B351-A43E158A4420}" dt="2021-04-05T00:08:41.679" v="87"/>
          <ac:picMkLst>
            <pc:docMk/>
            <pc:sldMk cId="2513527215" sldId="376"/>
            <ac:picMk id="8" creationId="{528D38E4-732B-4867-BE18-B88FE950B8E5}"/>
          </ac:picMkLst>
        </pc:picChg>
        <pc:picChg chg="ord">
          <ac:chgData name="ゲスト ユーザー" userId="" providerId="Windows Live" clId="Web-{71A333F9-1F64-42F8-B351-A43E158A4420}" dt="2021-04-05T00:09:02.429" v="91"/>
          <ac:picMkLst>
            <pc:docMk/>
            <pc:sldMk cId="2513527215" sldId="376"/>
            <ac:picMk id="18" creationId="{FA9CD2F6-92FC-4808-813E-7366E1083AA1}"/>
          </ac:picMkLst>
        </pc:picChg>
      </pc:sldChg>
      <pc:sldChg chg="addSp modSp">
        <pc:chgData name="ゲスト ユーザー" userId="" providerId="Windows Live" clId="Web-{71A333F9-1F64-42F8-B351-A43E158A4420}" dt="2021-04-05T00:33:28.123" v="173" actId="1076"/>
        <pc:sldMkLst>
          <pc:docMk/>
          <pc:sldMk cId="785968945" sldId="377"/>
        </pc:sldMkLst>
        <pc:spChg chg="mod">
          <ac:chgData name="ゲスト ユーザー" userId="" providerId="Windows Live" clId="Web-{71A333F9-1F64-42F8-B351-A43E158A4420}" dt="2021-04-05T00:32:37.700" v="163" actId="14100"/>
          <ac:spMkLst>
            <pc:docMk/>
            <pc:sldMk cId="785968945" sldId="377"/>
            <ac:spMk id="3" creationId="{3CB21E07-D58C-456C-86C7-C3C437854117}"/>
          </ac:spMkLst>
        </pc:spChg>
        <pc:spChg chg="mod">
          <ac:chgData name="ゲスト ユーザー" userId="" providerId="Windows Live" clId="Web-{71A333F9-1F64-42F8-B351-A43E158A4420}" dt="2021-04-05T00:32:26.528" v="160" actId="14100"/>
          <ac:spMkLst>
            <pc:docMk/>
            <pc:sldMk cId="785968945" sldId="377"/>
            <ac:spMk id="4" creationId="{83B0A878-393B-46A3-903D-A7B604038F61}"/>
          </ac:spMkLst>
        </pc:spChg>
        <pc:spChg chg="mod">
          <ac:chgData name="ゲスト ユーザー" userId="" providerId="Windows Live" clId="Web-{71A333F9-1F64-42F8-B351-A43E158A4420}" dt="2021-04-05T00:32:44.778" v="165" actId="1076"/>
          <ac:spMkLst>
            <pc:docMk/>
            <pc:sldMk cId="785968945" sldId="377"/>
            <ac:spMk id="5" creationId="{06D3E49D-FFF4-4FE8-9821-5F308D492C03}"/>
          </ac:spMkLst>
        </pc:spChg>
        <pc:spChg chg="mod">
          <ac:chgData name="ゲスト ユーザー" userId="" providerId="Windows Live" clId="Web-{71A333F9-1F64-42F8-B351-A43E158A4420}" dt="2021-04-05T00:32:41.060" v="164" actId="1076"/>
          <ac:spMkLst>
            <pc:docMk/>
            <pc:sldMk cId="785968945" sldId="377"/>
            <ac:spMk id="7" creationId="{F6988614-8014-4C35-9743-3E1CAFE7D87F}"/>
          </ac:spMkLst>
        </pc:spChg>
        <pc:spChg chg="mod">
          <ac:chgData name="ゲスト ユーザー" userId="" providerId="Windows Live" clId="Web-{71A333F9-1F64-42F8-B351-A43E158A4420}" dt="2021-04-05T00:31:02.621" v="144" actId="1076"/>
          <ac:spMkLst>
            <pc:docMk/>
            <pc:sldMk cId="785968945" sldId="377"/>
            <ac:spMk id="9" creationId="{E36BC1D2-468F-40D2-8B36-1F1C8A633E2F}"/>
          </ac:spMkLst>
        </pc:spChg>
        <pc:spChg chg="mod">
          <ac:chgData name="ゲスト ユーザー" userId="" providerId="Windows Live" clId="Web-{71A333F9-1F64-42F8-B351-A43E158A4420}" dt="2021-04-05T00:32:50.888" v="166" actId="1076"/>
          <ac:spMkLst>
            <pc:docMk/>
            <pc:sldMk cId="785968945" sldId="377"/>
            <ac:spMk id="11" creationId="{9E67D973-D278-4F73-8838-C1EBACFDFCF4}"/>
          </ac:spMkLst>
        </pc:spChg>
        <pc:spChg chg="mod">
          <ac:chgData name="ゲスト ユーザー" userId="" providerId="Windows Live" clId="Web-{71A333F9-1F64-42F8-B351-A43E158A4420}" dt="2021-04-05T00:33:09.998" v="168" actId="1076"/>
          <ac:spMkLst>
            <pc:docMk/>
            <pc:sldMk cId="785968945" sldId="377"/>
            <ac:spMk id="14" creationId="{76C152BC-F13C-4F4C-B246-A702D9C340B5}"/>
          </ac:spMkLst>
        </pc:spChg>
        <pc:spChg chg="mod">
          <ac:chgData name="ゲスト ユーザー" userId="" providerId="Windows Live" clId="Web-{71A333F9-1F64-42F8-B351-A43E158A4420}" dt="2021-04-05T00:29:22.244" v="139" actId="1076"/>
          <ac:spMkLst>
            <pc:docMk/>
            <pc:sldMk cId="785968945" sldId="377"/>
            <ac:spMk id="15" creationId="{CA4ED959-C1DE-4BA5-98B0-E961AEAA91FA}"/>
          </ac:spMkLst>
        </pc:spChg>
        <pc:spChg chg="add mod">
          <ac:chgData name="ゲスト ユーザー" userId="" providerId="Windows Live" clId="Web-{71A333F9-1F64-42F8-B351-A43E158A4420}" dt="2021-04-05T00:33:03.982" v="167" actId="1076"/>
          <ac:spMkLst>
            <pc:docMk/>
            <pc:sldMk cId="785968945" sldId="377"/>
            <ac:spMk id="21" creationId="{25D656B0-685D-4939-AC12-791254DAA207}"/>
          </ac:spMkLst>
        </pc:spChg>
        <pc:spChg chg="mod">
          <ac:chgData name="ゲスト ユーザー" userId="" providerId="Windows Live" clId="Web-{71A333F9-1F64-42F8-B351-A43E158A4420}" dt="2021-04-05T00:33:28.123" v="173" actId="1076"/>
          <ac:spMkLst>
            <pc:docMk/>
            <pc:sldMk cId="785968945" sldId="377"/>
            <ac:spMk id="22" creationId="{95A9C5E8-0EF8-4A13-AD01-A1065E391529}"/>
          </ac:spMkLst>
        </pc:spChg>
        <pc:spChg chg="add mod">
          <ac:chgData name="ゲスト ユーザー" userId="" providerId="Windows Live" clId="Web-{71A333F9-1F64-42F8-B351-A43E158A4420}" dt="2021-04-05T00:32:18.387" v="159" actId="1076"/>
          <ac:spMkLst>
            <pc:docMk/>
            <pc:sldMk cId="785968945" sldId="377"/>
            <ac:spMk id="24" creationId="{8A9E2189-D65F-4607-9275-EB33795B831B}"/>
          </ac:spMkLst>
        </pc:spChg>
        <pc:picChg chg="mod">
          <ac:chgData name="ゲスト ユーザー" userId="" providerId="Windows Live" clId="Web-{71A333F9-1F64-42F8-B351-A43E158A4420}" dt="2021-04-05T00:33:21.154" v="172" actId="1076"/>
          <ac:picMkLst>
            <pc:docMk/>
            <pc:sldMk cId="785968945" sldId="377"/>
            <ac:picMk id="2" creationId="{D1AB2A08-D781-4CAE-98EC-39746D9F1FFA}"/>
          </ac:picMkLst>
        </pc:picChg>
        <pc:picChg chg="mod">
          <ac:chgData name="ゲスト ユーザー" userId="" providerId="Windows Live" clId="Web-{71A333F9-1F64-42F8-B351-A43E158A4420}" dt="2021-04-05T00:33:16.513" v="170" actId="1076"/>
          <ac:picMkLst>
            <pc:docMk/>
            <pc:sldMk cId="785968945" sldId="377"/>
            <ac:picMk id="236" creationId="{00000000-0000-0000-0000-000000000000}"/>
          </ac:picMkLst>
        </pc:picChg>
      </pc:sldChg>
      <pc:sldChg chg="addSp delSp modSp">
        <pc:chgData name="ゲスト ユーザー" userId="" providerId="Windows Live" clId="Web-{71A333F9-1F64-42F8-B351-A43E158A4420}" dt="2021-04-05T00:46:13.369" v="295" actId="14100"/>
        <pc:sldMkLst>
          <pc:docMk/>
          <pc:sldMk cId="697717040" sldId="379"/>
        </pc:sldMkLst>
        <pc:spChg chg="mod">
          <ac:chgData name="ゲスト ユーザー" userId="" providerId="Windows Live" clId="Web-{71A333F9-1F64-42F8-B351-A43E158A4420}" dt="2021-04-05T00:45:07.743" v="283" actId="20577"/>
          <ac:spMkLst>
            <pc:docMk/>
            <pc:sldMk cId="697717040" sldId="379"/>
            <ac:spMk id="4" creationId="{83B0A878-393B-46A3-903D-A7B604038F61}"/>
          </ac:spMkLst>
        </pc:spChg>
        <pc:spChg chg="add mod">
          <ac:chgData name="ゲスト ユーザー" userId="" providerId="Windows Live" clId="Web-{71A333F9-1F64-42F8-B351-A43E158A4420}" dt="2021-04-05T00:46:13.369" v="295" actId="14100"/>
          <ac:spMkLst>
            <pc:docMk/>
            <pc:sldMk cId="697717040" sldId="379"/>
            <ac:spMk id="11" creationId="{C02E9FC6-D9FF-43C3-A4FC-FC68EC55F403}"/>
          </ac:spMkLst>
        </pc:spChg>
        <pc:spChg chg="mod">
          <ac:chgData name="ゲスト ユーザー" userId="" providerId="Windows Live" clId="Web-{71A333F9-1F64-42F8-B351-A43E158A4420}" dt="2021-04-05T00:45:54.431" v="292" actId="1076"/>
          <ac:spMkLst>
            <pc:docMk/>
            <pc:sldMk cId="697717040" sldId="379"/>
            <ac:spMk id="14" creationId="{644047DA-78F5-43A4-AF16-AD745B72E8F7}"/>
          </ac:spMkLst>
        </pc:spChg>
        <pc:spChg chg="del">
          <ac:chgData name="ゲスト ユーザー" userId="" providerId="Windows Live" clId="Web-{71A333F9-1F64-42F8-B351-A43E158A4420}" dt="2021-04-05T00:45:00.414" v="281"/>
          <ac:spMkLst>
            <pc:docMk/>
            <pc:sldMk cId="697717040" sldId="379"/>
            <ac:spMk id="15" creationId="{03AB8CC2-6A1E-4D8D-832C-C3B131849B66}"/>
          </ac:spMkLst>
        </pc:spChg>
        <pc:spChg chg="mod">
          <ac:chgData name="ゲスト ユーザー" userId="" providerId="Windows Live" clId="Web-{71A333F9-1F64-42F8-B351-A43E158A4420}" dt="2021-04-05T00:45:22.602" v="286" actId="1076"/>
          <ac:spMkLst>
            <pc:docMk/>
            <pc:sldMk cId="697717040" sldId="379"/>
            <ac:spMk id="16" creationId="{8D022F88-36B7-46A8-B660-BAD826B6FAFE}"/>
          </ac:spMkLst>
        </pc:spChg>
        <pc:spChg chg="mod">
          <ac:chgData name="ゲスト ユーザー" userId="" providerId="Windows Live" clId="Web-{71A333F9-1F64-42F8-B351-A43E158A4420}" dt="2021-04-05T00:45:36.399" v="288" actId="1076"/>
          <ac:spMkLst>
            <pc:docMk/>
            <pc:sldMk cId="697717040" sldId="379"/>
            <ac:spMk id="17" creationId="{EBF26720-518D-4BB8-AEA9-7995C8945FA2}"/>
          </ac:spMkLst>
        </pc:spChg>
        <pc:spChg chg="mod">
          <ac:chgData name="ゲスト ユーザー" userId="" providerId="Windows Live" clId="Web-{71A333F9-1F64-42F8-B351-A43E158A4420}" dt="2021-04-05T00:45:33.806" v="287" actId="1076"/>
          <ac:spMkLst>
            <pc:docMk/>
            <pc:sldMk cId="697717040" sldId="379"/>
            <ac:spMk id="18" creationId="{E5BC65AD-9BC7-42FD-9249-C70C0C59E4C4}"/>
          </ac:spMkLst>
        </pc:spChg>
        <pc:spChg chg="add mod">
          <ac:chgData name="ゲスト ユーザー" userId="" providerId="Windows Live" clId="Web-{71A333F9-1F64-42F8-B351-A43E158A4420}" dt="2021-04-05T00:45:46.712" v="291" actId="20577"/>
          <ac:spMkLst>
            <pc:docMk/>
            <pc:sldMk cId="697717040" sldId="379"/>
            <ac:spMk id="19" creationId="{81FC78BD-4C31-4967-A0CD-D89D9B22A233}"/>
          </ac:spMkLst>
        </pc:spChg>
      </pc:sldChg>
      <pc:sldChg chg="addSp modSp">
        <pc:chgData name="ゲスト ユーザー" userId="" providerId="Windows Live" clId="Web-{71A333F9-1F64-42F8-B351-A43E158A4420}" dt="2021-04-05T00:47:10.682" v="305" actId="1076"/>
        <pc:sldMkLst>
          <pc:docMk/>
          <pc:sldMk cId="487441661" sldId="380"/>
        </pc:sldMkLst>
        <pc:spChg chg="add mod">
          <ac:chgData name="ゲスト ユーザー" userId="" providerId="Windows Live" clId="Web-{71A333F9-1F64-42F8-B351-A43E158A4420}" dt="2021-04-05T00:47:10.682" v="305" actId="1076"/>
          <ac:spMkLst>
            <pc:docMk/>
            <pc:sldMk cId="487441661" sldId="380"/>
            <ac:spMk id="9" creationId="{D13031C8-33F8-4ADB-B0C7-8BB724FE902B}"/>
          </ac:spMkLst>
        </pc:spChg>
        <pc:spChg chg="add mod">
          <ac:chgData name="ゲスト ユーザー" userId="" providerId="Windows Live" clId="Web-{71A333F9-1F64-42F8-B351-A43E158A4420}" dt="2021-04-05T00:46:32.088" v="301" actId="20577"/>
          <ac:spMkLst>
            <pc:docMk/>
            <pc:sldMk cId="487441661" sldId="380"/>
            <ac:spMk id="13" creationId="{659CD3F2-5063-4197-B0E1-4F4EF82EA2B1}"/>
          </ac:spMkLst>
        </pc:spChg>
      </pc:sldChg>
      <pc:sldChg chg="addSp modSp">
        <pc:chgData name="ゲスト ユーザー" userId="" providerId="Windows Live" clId="Web-{71A333F9-1F64-42F8-B351-A43E158A4420}" dt="2021-04-05T01:00:01.569" v="377" actId="1076"/>
        <pc:sldMkLst>
          <pc:docMk/>
          <pc:sldMk cId="3960506076" sldId="382"/>
        </pc:sldMkLst>
        <pc:spChg chg="mod">
          <ac:chgData name="ゲスト ユーザー" userId="" providerId="Windows Live" clId="Web-{71A333F9-1F64-42F8-B351-A43E158A4420}" dt="2021-04-05T00:58:47.239" v="363" actId="14100"/>
          <ac:spMkLst>
            <pc:docMk/>
            <pc:sldMk cId="3960506076" sldId="382"/>
            <ac:spMk id="3" creationId="{3CB21E07-D58C-456C-86C7-C3C437854117}"/>
          </ac:spMkLst>
        </pc:spChg>
        <pc:spChg chg="mod">
          <ac:chgData name="ゲスト ユーザー" userId="" providerId="Windows Live" clId="Web-{71A333F9-1F64-42F8-B351-A43E158A4420}" dt="2021-04-05T00:58:51.224" v="364" actId="14100"/>
          <ac:spMkLst>
            <pc:docMk/>
            <pc:sldMk cId="3960506076" sldId="382"/>
            <ac:spMk id="4" creationId="{83B0A878-393B-46A3-903D-A7B604038F61}"/>
          </ac:spMkLst>
        </pc:spChg>
        <pc:spChg chg="mod">
          <ac:chgData name="ゲスト ユーザー" userId="" providerId="Windows Live" clId="Web-{71A333F9-1F64-42F8-B351-A43E158A4420}" dt="2021-04-05T00:57:54.301" v="347" actId="1076"/>
          <ac:spMkLst>
            <pc:docMk/>
            <pc:sldMk cId="3960506076" sldId="382"/>
            <ac:spMk id="6" creationId="{BB2C8A1D-0C39-4F3E-BE5D-A6575E703A7F}"/>
          </ac:spMkLst>
        </pc:spChg>
        <pc:spChg chg="mod">
          <ac:chgData name="ゲスト ユーザー" userId="" providerId="Windows Live" clId="Web-{71A333F9-1F64-42F8-B351-A43E158A4420}" dt="2021-04-05T01:00:01.569" v="377" actId="1076"/>
          <ac:spMkLst>
            <pc:docMk/>
            <pc:sldMk cId="3960506076" sldId="382"/>
            <ac:spMk id="10" creationId="{0EDA4FDD-0323-407F-B619-731118530877}"/>
          </ac:spMkLst>
        </pc:spChg>
        <pc:spChg chg="mod">
          <ac:chgData name="ゲスト ユーザー" userId="" providerId="Windows Live" clId="Web-{71A333F9-1F64-42F8-B351-A43E158A4420}" dt="2021-04-05T00:58:00.989" v="349" actId="1076"/>
          <ac:spMkLst>
            <pc:docMk/>
            <pc:sldMk cId="3960506076" sldId="382"/>
            <ac:spMk id="11" creationId="{DFDB0424-ADCB-493F-BF1F-688A3E4924F6}"/>
          </ac:spMkLst>
        </pc:spChg>
        <pc:spChg chg="mod">
          <ac:chgData name="ゲスト ユーザー" userId="" providerId="Windows Live" clId="Web-{71A333F9-1F64-42F8-B351-A43E158A4420}" dt="2021-04-05T00:59:28.678" v="374" actId="1076"/>
          <ac:spMkLst>
            <pc:docMk/>
            <pc:sldMk cId="3960506076" sldId="382"/>
            <ac:spMk id="12" creationId="{DD8F6725-AEFF-433E-BA5F-967D2D5E8DD5}"/>
          </ac:spMkLst>
        </pc:spChg>
        <pc:spChg chg="mod">
          <ac:chgData name="ゲスト ユーザー" userId="" providerId="Windows Live" clId="Web-{71A333F9-1F64-42F8-B351-A43E158A4420}" dt="2021-04-05T00:59:40.943" v="375" actId="1076"/>
          <ac:spMkLst>
            <pc:docMk/>
            <pc:sldMk cId="3960506076" sldId="382"/>
            <ac:spMk id="14" creationId="{4AF6890B-426D-4D4D-90A6-C1DA7A207657}"/>
          </ac:spMkLst>
        </pc:spChg>
        <pc:spChg chg="mod">
          <ac:chgData name="ゲスト ユーザー" userId="" providerId="Windows Live" clId="Web-{71A333F9-1F64-42F8-B351-A43E158A4420}" dt="2021-04-05T00:58:56.302" v="365" actId="1076"/>
          <ac:spMkLst>
            <pc:docMk/>
            <pc:sldMk cId="3960506076" sldId="382"/>
            <ac:spMk id="15" creationId="{DF8FCA24-B448-4B2C-9914-860D549F6591}"/>
          </ac:spMkLst>
        </pc:spChg>
        <pc:spChg chg="mod">
          <ac:chgData name="ゲスト ユーザー" userId="" providerId="Windows Live" clId="Web-{71A333F9-1F64-42F8-B351-A43E158A4420}" dt="2021-04-05T00:59:47.147" v="376" actId="1076"/>
          <ac:spMkLst>
            <pc:docMk/>
            <pc:sldMk cId="3960506076" sldId="382"/>
            <ac:spMk id="16" creationId="{DA0B9486-7ACA-4A9C-8A58-5C9C14F2C8DD}"/>
          </ac:spMkLst>
        </pc:spChg>
        <pc:spChg chg="add mod">
          <ac:chgData name="ゲスト ユーザー" userId="" providerId="Windows Live" clId="Web-{71A333F9-1F64-42F8-B351-A43E158A4420}" dt="2021-04-05T00:59:13.099" v="370" actId="1076"/>
          <ac:spMkLst>
            <pc:docMk/>
            <pc:sldMk cId="3960506076" sldId="382"/>
            <ac:spMk id="18" creationId="{F2732851-B8E5-45E6-BD2C-DE60CEAF7139}"/>
          </ac:spMkLst>
        </pc:spChg>
        <pc:spChg chg="add mod">
          <ac:chgData name="ゲスト ユーザー" userId="" providerId="Windows Live" clId="Web-{71A333F9-1F64-42F8-B351-A43E158A4420}" dt="2021-04-05T00:59:19.849" v="373" actId="20577"/>
          <ac:spMkLst>
            <pc:docMk/>
            <pc:sldMk cId="3960506076" sldId="382"/>
            <ac:spMk id="19" creationId="{F3FFDBBF-0E48-4D19-A3DA-B696CE40B3A3}"/>
          </ac:spMkLst>
        </pc:spChg>
        <pc:picChg chg="mod">
          <ac:chgData name="ゲスト ユーザー" userId="" providerId="Windows Live" clId="Web-{71A333F9-1F64-42F8-B351-A43E158A4420}" dt="2021-04-05T00:57:42.442" v="345" actId="1076"/>
          <ac:picMkLst>
            <pc:docMk/>
            <pc:sldMk cId="3960506076" sldId="382"/>
            <ac:picMk id="2" creationId="{D1AB2A08-D781-4CAE-98EC-39746D9F1FFA}"/>
          </ac:picMkLst>
        </pc:picChg>
        <pc:picChg chg="mod">
          <ac:chgData name="ゲスト ユーザー" userId="" providerId="Windows Live" clId="Web-{71A333F9-1F64-42F8-B351-A43E158A4420}" dt="2021-04-05T00:58:39.505" v="361" actId="1076"/>
          <ac:picMkLst>
            <pc:docMk/>
            <pc:sldMk cId="3960506076" sldId="382"/>
            <ac:picMk id="5" creationId="{8ADE8B73-6005-47C0-B622-21D246B73D25}"/>
          </ac:picMkLst>
        </pc:picChg>
        <pc:picChg chg="mod">
          <ac:chgData name="ゲスト ユーザー" userId="" providerId="Windows Live" clId="Web-{71A333F9-1F64-42F8-B351-A43E158A4420}" dt="2021-04-05T00:58:41.489" v="362" actId="1076"/>
          <ac:picMkLst>
            <pc:docMk/>
            <pc:sldMk cId="3960506076" sldId="382"/>
            <ac:picMk id="8" creationId="{38B6C19E-7B56-4AEF-98E2-4F9974894A25}"/>
          </ac:picMkLst>
        </pc:picChg>
      </pc:sldChg>
      <pc:sldChg chg="addSp modSp">
        <pc:chgData name="ゲスト ユーザー" userId="" providerId="Windows Live" clId="Web-{71A333F9-1F64-42F8-B351-A43E158A4420}" dt="2021-04-05T00:57:08.238" v="343" actId="1076"/>
        <pc:sldMkLst>
          <pc:docMk/>
          <pc:sldMk cId="2825057280" sldId="384"/>
        </pc:sldMkLst>
        <pc:spChg chg="mod">
          <ac:chgData name="ゲスト ユーザー" userId="" providerId="Windows Live" clId="Web-{71A333F9-1F64-42F8-B351-A43E158A4420}" dt="2021-04-05T00:49:31.356" v="335" actId="1076"/>
          <ac:spMkLst>
            <pc:docMk/>
            <pc:sldMk cId="2825057280" sldId="384"/>
            <ac:spMk id="5" creationId="{4FB28D23-E149-40F8-AF67-F6B2A67CBC1B}"/>
          </ac:spMkLst>
        </pc:spChg>
        <pc:spChg chg="mod">
          <ac:chgData name="ゲスト ユーザー" userId="" providerId="Windows Live" clId="Web-{71A333F9-1F64-42F8-B351-A43E158A4420}" dt="2021-04-05T00:57:08.238" v="343" actId="1076"/>
          <ac:spMkLst>
            <pc:docMk/>
            <pc:sldMk cId="2825057280" sldId="384"/>
            <ac:spMk id="8" creationId="{3EF409C8-2F55-420F-B46B-3D1697EB797E}"/>
          </ac:spMkLst>
        </pc:spChg>
        <pc:spChg chg="add mod">
          <ac:chgData name="ゲスト ユーザー" userId="" providerId="Windows Live" clId="Web-{71A333F9-1F64-42F8-B351-A43E158A4420}" dt="2021-04-05T00:49:25.965" v="333" actId="1076"/>
          <ac:spMkLst>
            <pc:docMk/>
            <pc:sldMk cId="2825057280" sldId="384"/>
            <ac:spMk id="19" creationId="{5D4E7EED-A38B-4B24-A7E2-69EAC61BADBE}"/>
          </ac:spMkLst>
        </pc:spChg>
        <pc:spChg chg="add mod">
          <ac:chgData name="ゲスト ユーザー" userId="" providerId="Windows Live" clId="Web-{71A333F9-1F64-42F8-B351-A43E158A4420}" dt="2021-04-05T00:49:51.716" v="341" actId="1076"/>
          <ac:spMkLst>
            <pc:docMk/>
            <pc:sldMk cId="2825057280" sldId="384"/>
            <ac:spMk id="20" creationId="{6CD54678-E3C9-4240-8D90-2455B5C94C5B}"/>
          </ac:spMkLst>
        </pc:spChg>
      </pc:sldChg>
      <pc:sldChg chg="modSp">
        <pc:chgData name="ゲスト ユーザー" userId="" providerId="Windows Live" clId="Web-{71A333F9-1F64-42F8-B351-A43E158A4420}" dt="2021-04-05T00:48:37.433" v="326" actId="1076"/>
        <pc:sldMkLst>
          <pc:docMk/>
          <pc:sldMk cId="2882285039" sldId="385"/>
        </pc:sldMkLst>
        <pc:spChg chg="mod">
          <ac:chgData name="ゲスト ユーザー" userId="" providerId="Windows Live" clId="Web-{71A333F9-1F64-42F8-B351-A43E158A4420}" dt="2021-04-05T00:48:37.433" v="326" actId="1076"/>
          <ac:spMkLst>
            <pc:docMk/>
            <pc:sldMk cId="2882285039" sldId="385"/>
            <ac:spMk id="4" creationId="{8C5D8AF0-ADEC-4845-B225-63BB78DDF126}"/>
          </ac:spMkLst>
        </pc:spChg>
        <pc:spChg chg="mod">
          <ac:chgData name="ゲスト ユーザー" userId="" providerId="Windows Live" clId="Web-{71A333F9-1F64-42F8-B351-A43E158A4420}" dt="2021-04-05T00:48:33.183" v="325" actId="1076"/>
          <ac:spMkLst>
            <pc:docMk/>
            <pc:sldMk cId="2882285039" sldId="385"/>
            <ac:spMk id="5" creationId="{AE288A0D-3BEF-4E4C-9B6A-AC3C4A528104}"/>
          </ac:spMkLst>
        </pc:spChg>
        <pc:spChg chg="mod">
          <ac:chgData name="ゲスト ユーザー" userId="" providerId="Windows Live" clId="Web-{71A333F9-1F64-42F8-B351-A43E158A4420}" dt="2021-04-05T00:48:28.980" v="324" actId="20577"/>
          <ac:spMkLst>
            <pc:docMk/>
            <pc:sldMk cId="2882285039" sldId="385"/>
            <ac:spMk id="233" creationId="{00000000-0000-0000-0000-000000000000}"/>
          </ac:spMkLst>
        </pc:spChg>
      </pc:sldChg>
      <pc:sldChg chg="addSp modSp">
        <pc:chgData name="ゲスト ユーザー" userId="" providerId="Windows Live" clId="Web-{71A333F9-1F64-42F8-B351-A43E158A4420}" dt="2021-04-05T01:01:50.727" v="397" actId="1076"/>
        <pc:sldMkLst>
          <pc:docMk/>
          <pc:sldMk cId="2958665779" sldId="388"/>
        </pc:sldMkLst>
        <pc:spChg chg="mod">
          <ac:chgData name="ゲスト ユーザー" userId="" providerId="Windows Live" clId="Web-{71A333F9-1F64-42F8-B351-A43E158A4420}" dt="2021-04-05T01:01:28.992" v="391" actId="20577"/>
          <ac:spMkLst>
            <pc:docMk/>
            <pc:sldMk cId="2958665779" sldId="388"/>
            <ac:spMk id="3" creationId="{3CB21E07-D58C-456C-86C7-C3C437854117}"/>
          </ac:spMkLst>
        </pc:spChg>
        <pc:spChg chg="mod">
          <ac:chgData name="ゲスト ユーザー" userId="" providerId="Windows Live" clId="Web-{71A333F9-1F64-42F8-B351-A43E158A4420}" dt="2021-04-05T01:00:41.257" v="378" actId="20577"/>
          <ac:spMkLst>
            <pc:docMk/>
            <pc:sldMk cId="2958665779" sldId="388"/>
            <ac:spMk id="4" creationId="{83B0A878-393B-46A3-903D-A7B604038F61}"/>
          </ac:spMkLst>
        </pc:spChg>
        <pc:spChg chg="add mod">
          <ac:chgData name="ゲスト ユーザー" userId="" providerId="Windows Live" clId="Web-{71A333F9-1F64-42F8-B351-A43E158A4420}" dt="2021-04-05T01:01:12.632" v="387" actId="1076"/>
          <ac:spMkLst>
            <pc:docMk/>
            <pc:sldMk cId="2958665779" sldId="388"/>
            <ac:spMk id="17" creationId="{ADFEFECF-81E9-42CF-9078-9EAF4F76B1E8}"/>
          </ac:spMkLst>
        </pc:spChg>
        <pc:spChg chg="add mod">
          <ac:chgData name="ゲスト ユーザー" userId="" providerId="Windows Live" clId="Web-{71A333F9-1F64-42F8-B351-A43E158A4420}" dt="2021-04-05T01:01:50.727" v="397" actId="1076"/>
          <ac:spMkLst>
            <pc:docMk/>
            <pc:sldMk cId="2958665779" sldId="388"/>
            <ac:spMk id="18" creationId="{D0F57152-678E-4E53-AE4E-132308DF0B6C}"/>
          </ac:spMkLst>
        </pc:spChg>
      </pc:sldChg>
      <pc:sldChg chg="addSp delSp modSp">
        <pc:chgData name="ゲスト ユーザー" userId="" providerId="Windows Live" clId="Web-{71A333F9-1F64-42F8-B351-A43E158A4420}" dt="2021-04-05T01:03:28.572" v="413" actId="1076"/>
        <pc:sldMkLst>
          <pc:docMk/>
          <pc:sldMk cId="4013167309" sldId="389"/>
        </pc:sldMkLst>
        <pc:spChg chg="mod">
          <ac:chgData name="ゲスト ユーザー" userId="" providerId="Windows Live" clId="Web-{71A333F9-1F64-42F8-B351-A43E158A4420}" dt="2021-04-05T01:02:07.539" v="398" actId="1076"/>
          <ac:spMkLst>
            <pc:docMk/>
            <pc:sldMk cId="4013167309" sldId="389"/>
            <ac:spMk id="6" creationId="{1854BE69-4146-4EFD-AD06-053808C6D457}"/>
          </ac:spMkLst>
        </pc:spChg>
        <pc:spChg chg="add del mod">
          <ac:chgData name="ゲスト ユーザー" userId="" providerId="Windows Live" clId="Web-{71A333F9-1F64-42F8-B351-A43E158A4420}" dt="2021-04-05T01:02:51.978" v="406"/>
          <ac:spMkLst>
            <pc:docMk/>
            <pc:sldMk cId="4013167309" sldId="389"/>
            <ac:spMk id="23" creationId="{E2971580-B1E2-44E8-A7AA-FF190DB18AF3}"/>
          </ac:spMkLst>
        </pc:spChg>
        <pc:spChg chg="add mod">
          <ac:chgData name="ゲスト ユーザー" userId="" providerId="Windows Live" clId="Web-{71A333F9-1F64-42F8-B351-A43E158A4420}" dt="2021-04-05T01:03:28.572" v="413" actId="1076"/>
          <ac:spMkLst>
            <pc:docMk/>
            <pc:sldMk cId="4013167309" sldId="389"/>
            <ac:spMk id="24" creationId="{0AE7AAB6-7CB5-4BCD-A894-AFE0D6DBF2ED}"/>
          </ac:spMkLst>
        </pc:spChg>
      </pc:sldChg>
      <pc:sldChg chg="addSp modSp">
        <pc:chgData name="ゲスト ユーザー" userId="" providerId="Windows Live" clId="Web-{71A333F9-1F64-42F8-B351-A43E158A4420}" dt="2021-04-05T01:05:14.027" v="421" actId="20577"/>
        <pc:sldMkLst>
          <pc:docMk/>
          <pc:sldMk cId="4192093228" sldId="390"/>
        </pc:sldMkLst>
        <pc:spChg chg="mod">
          <ac:chgData name="ゲスト ユーザー" userId="" providerId="Windows Live" clId="Web-{71A333F9-1F64-42F8-B351-A43E158A4420}" dt="2021-04-05T01:05:14.027" v="421" actId="20577"/>
          <ac:spMkLst>
            <pc:docMk/>
            <pc:sldMk cId="4192093228" sldId="390"/>
            <ac:spMk id="3" creationId="{3CB21E07-D58C-456C-86C7-C3C437854117}"/>
          </ac:spMkLst>
        </pc:spChg>
        <pc:spChg chg="add mod">
          <ac:chgData name="ゲスト ユーザー" userId="" providerId="Windows Live" clId="Web-{71A333F9-1F64-42F8-B351-A43E158A4420}" dt="2021-04-05T01:04:01.791" v="417" actId="1076"/>
          <ac:spMkLst>
            <pc:docMk/>
            <pc:sldMk cId="4192093228" sldId="390"/>
            <ac:spMk id="19" creationId="{520E4DC5-CF17-48DF-A7A3-0BD0B91244CC}"/>
          </ac:spMkLst>
        </pc:spChg>
      </pc:sldChg>
      <pc:sldChg chg="addSp modSp">
        <pc:chgData name="ゲスト ユーザー" userId="" providerId="Windows Live" clId="Web-{71A333F9-1F64-42F8-B351-A43E158A4420}" dt="2021-04-05T01:05:37.839" v="424" actId="1076"/>
        <pc:sldMkLst>
          <pc:docMk/>
          <pc:sldMk cId="932313351" sldId="391"/>
        </pc:sldMkLst>
        <pc:spChg chg="mod">
          <ac:chgData name="ゲスト ユーザー" userId="" providerId="Windows Live" clId="Web-{71A333F9-1F64-42F8-B351-A43E158A4420}" dt="2021-04-05T01:05:31.355" v="422" actId="1076"/>
          <ac:spMkLst>
            <pc:docMk/>
            <pc:sldMk cId="932313351" sldId="391"/>
            <ac:spMk id="17" creationId="{36AF8F24-185C-4E74-8EFA-4E6B14B5A83C}"/>
          </ac:spMkLst>
        </pc:spChg>
        <pc:spChg chg="add mod">
          <ac:chgData name="ゲスト ユーザー" userId="" providerId="Windows Live" clId="Web-{71A333F9-1F64-42F8-B351-A43E158A4420}" dt="2021-04-05T01:05:37.839" v="424" actId="1076"/>
          <ac:spMkLst>
            <pc:docMk/>
            <pc:sldMk cId="932313351" sldId="391"/>
            <ac:spMk id="27" creationId="{802FC9AF-3B4B-4A7B-90CF-9A7849A93B47}"/>
          </ac:spMkLst>
        </pc:spChg>
      </pc:sldChg>
      <pc:sldChg chg="modSp">
        <pc:chgData name="ゲスト ユーザー" userId="" providerId="Windows Live" clId="Web-{71A333F9-1F64-42F8-B351-A43E158A4420}" dt="2021-04-05T01:06:09.105" v="426" actId="1076"/>
        <pc:sldMkLst>
          <pc:docMk/>
          <pc:sldMk cId="1437993562" sldId="394"/>
        </pc:sldMkLst>
        <pc:spChg chg="mod">
          <ac:chgData name="ゲスト ユーザー" userId="" providerId="Windows Live" clId="Web-{71A333F9-1F64-42F8-B351-A43E158A4420}" dt="2021-04-05T01:06:04.918" v="425" actId="20577"/>
          <ac:spMkLst>
            <pc:docMk/>
            <pc:sldMk cId="1437993562" sldId="394"/>
            <ac:spMk id="4" creationId="{83B0A878-393B-46A3-903D-A7B604038F61}"/>
          </ac:spMkLst>
        </pc:spChg>
        <pc:spChg chg="mod">
          <ac:chgData name="ゲスト ユーザー" userId="" providerId="Windows Live" clId="Web-{71A333F9-1F64-42F8-B351-A43E158A4420}" dt="2021-04-05T01:06:09.105" v="426" actId="1076"/>
          <ac:spMkLst>
            <pc:docMk/>
            <pc:sldMk cId="1437993562" sldId="394"/>
            <ac:spMk id="15" creationId="{9FC12C77-11ED-4F27-87D6-8686E8A172DA}"/>
          </ac:spMkLst>
        </pc:spChg>
      </pc:sldChg>
      <pc:sldChg chg="modSp">
        <pc:chgData name="ゲスト ユーザー" userId="" providerId="Windows Live" clId="Web-{71A333F9-1F64-42F8-B351-A43E158A4420}" dt="2021-04-05T01:09:26.015" v="445"/>
        <pc:sldMkLst>
          <pc:docMk/>
          <pc:sldMk cId="3369891257" sldId="395"/>
        </pc:sldMkLst>
        <pc:spChg chg="mod">
          <ac:chgData name="ゲスト ユーザー" userId="" providerId="Windows Live" clId="Web-{71A333F9-1F64-42F8-B351-A43E158A4420}" dt="2021-04-05T01:08:45.014" v="437"/>
          <ac:spMkLst>
            <pc:docMk/>
            <pc:sldMk cId="3369891257" sldId="395"/>
            <ac:spMk id="22" creationId="{6CDB08D9-1579-40B0-92ED-F1204A6201F7}"/>
          </ac:spMkLst>
        </pc:spChg>
        <pc:spChg chg="mod">
          <ac:chgData name="ゲスト ユーザー" userId="" providerId="Windows Live" clId="Web-{71A333F9-1F64-42F8-B351-A43E158A4420}" dt="2021-04-05T01:08:42.045" v="436"/>
          <ac:spMkLst>
            <pc:docMk/>
            <pc:sldMk cId="3369891257" sldId="395"/>
            <ac:spMk id="23" creationId="{3BCDF3F5-70D9-431F-AF71-12FE2B58C737}"/>
          </ac:spMkLst>
        </pc:spChg>
        <pc:spChg chg="mod">
          <ac:chgData name="ゲスト ユーザー" userId="" providerId="Windows Live" clId="Web-{71A333F9-1F64-42F8-B351-A43E158A4420}" dt="2021-04-05T01:08:47.670" v="438"/>
          <ac:spMkLst>
            <pc:docMk/>
            <pc:sldMk cId="3369891257" sldId="395"/>
            <ac:spMk id="24" creationId="{98E66EDE-4DA3-435F-A667-F7F026A82FFE}"/>
          </ac:spMkLst>
        </pc:spChg>
        <pc:spChg chg="mod">
          <ac:chgData name="ゲスト ユーザー" userId="" providerId="Windows Live" clId="Web-{71A333F9-1F64-42F8-B351-A43E158A4420}" dt="2021-04-05T01:08:52.983" v="440"/>
          <ac:spMkLst>
            <pc:docMk/>
            <pc:sldMk cId="3369891257" sldId="395"/>
            <ac:spMk id="25" creationId="{D5D51F57-78A6-4BFA-BE7E-FA3F91B7F4B9}"/>
          </ac:spMkLst>
        </pc:spChg>
        <pc:spChg chg="mod">
          <ac:chgData name="ゲスト ユーザー" userId="" providerId="Windows Live" clId="Web-{71A333F9-1F64-42F8-B351-A43E158A4420}" dt="2021-04-05T01:08:50.311" v="439"/>
          <ac:spMkLst>
            <pc:docMk/>
            <pc:sldMk cId="3369891257" sldId="395"/>
            <ac:spMk id="26" creationId="{7CE06785-E0EC-45B1-9C4B-0C3C54891590}"/>
          </ac:spMkLst>
        </pc:spChg>
        <pc:spChg chg="mod">
          <ac:chgData name="ゲスト ユーザー" userId="" providerId="Windows Live" clId="Web-{71A333F9-1F64-42F8-B351-A43E158A4420}" dt="2021-04-05T01:08:56.030" v="441"/>
          <ac:spMkLst>
            <pc:docMk/>
            <pc:sldMk cId="3369891257" sldId="395"/>
            <ac:spMk id="27" creationId="{C08204D5-E301-4319-B5FC-BA5FE71E13AA}"/>
          </ac:spMkLst>
        </pc:spChg>
        <pc:spChg chg="mod">
          <ac:chgData name="ゲスト ユーザー" userId="" providerId="Windows Live" clId="Web-{71A333F9-1F64-42F8-B351-A43E158A4420}" dt="2021-04-05T01:08:58.624" v="442"/>
          <ac:spMkLst>
            <pc:docMk/>
            <pc:sldMk cId="3369891257" sldId="395"/>
            <ac:spMk id="28" creationId="{E3C74C9B-7542-4A43-9314-BADEB2F03A84}"/>
          </ac:spMkLst>
        </pc:spChg>
        <pc:spChg chg="mod">
          <ac:chgData name="ゲスト ユーザー" userId="" providerId="Windows Live" clId="Web-{71A333F9-1F64-42F8-B351-A43E158A4420}" dt="2021-04-05T01:09:05.264" v="443"/>
          <ac:spMkLst>
            <pc:docMk/>
            <pc:sldMk cId="3369891257" sldId="395"/>
            <ac:spMk id="29" creationId="{802B2D07-F5FB-4CC4-ACD3-2578BF08733B}"/>
          </ac:spMkLst>
        </pc:spChg>
        <pc:spChg chg="mod">
          <ac:chgData name="ゲスト ユーザー" userId="" providerId="Windows Live" clId="Web-{71A333F9-1F64-42F8-B351-A43E158A4420}" dt="2021-04-05T01:09:13.827" v="444"/>
          <ac:spMkLst>
            <pc:docMk/>
            <pc:sldMk cId="3369891257" sldId="395"/>
            <ac:spMk id="30" creationId="{5DA49015-EA17-445D-BE04-DE9ECD9D4198}"/>
          </ac:spMkLst>
        </pc:spChg>
        <pc:spChg chg="mod">
          <ac:chgData name="ゲスト ユーザー" userId="" providerId="Windows Live" clId="Web-{71A333F9-1F64-42F8-B351-A43E158A4420}" dt="2021-04-05T01:09:26.015" v="445"/>
          <ac:spMkLst>
            <pc:docMk/>
            <pc:sldMk cId="3369891257" sldId="395"/>
            <ac:spMk id="31" creationId="{31935DB9-3FE5-4A23-8FCD-2D98A81F997A}"/>
          </ac:spMkLst>
        </pc:spChg>
      </pc:sldChg>
      <pc:sldChg chg="modSp">
        <pc:chgData name="ゲスト ユーザー" userId="" providerId="Windows Live" clId="Web-{71A333F9-1F64-42F8-B351-A43E158A4420}" dt="2021-04-05T01:06:42.622" v="428"/>
        <pc:sldMkLst>
          <pc:docMk/>
          <pc:sldMk cId="2227321424" sldId="396"/>
        </pc:sldMkLst>
        <pc:spChg chg="mod">
          <ac:chgData name="ゲスト ユーザー" userId="" providerId="Windows Live" clId="Web-{71A333F9-1F64-42F8-B351-A43E158A4420}" dt="2021-04-05T01:06:42.622" v="428"/>
          <ac:spMkLst>
            <pc:docMk/>
            <pc:sldMk cId="2227321424" sldId="396"/>
            <ac:spMk id="17" creationId="{8082A9FD-B32F-412A-B908-C8E1D78C9051}"/>
          </ac:spMkLst>
        </pc:spChg>
        <pc:spChg chg="mod">
          <ac:chgData name="ゲスト ユーザー" userId="" providerId="Windows Live" clId="Web-{71A333F9-1F64-42F8-B351-A43E158A4420}" dt="2021-04-05T01:06:38.590" v="427"/>
          <ac:spMkLst>
            <pc:docMk/>
            <pc:sldMk cId="2227321424" sldId="396"/>
            <ac:spMk id="18" creationId="{2F719068-04B5-493E-93CF-6BE5F6C16DE1}"/>
          </ac:spMkLst>
        </pc:spChg>
      </pc:sldChg>
      <pc:sldChg chg="modSp">
        <pc:chgData name="ゲスト ユーザー" userId="" providerId="Windows Live" clId="Web-{71A333F9-1F64-42F8-B351-A43E158A4420}" dt="2021-04-05T01:07:00.434" v="429" actId="1076"/>
        <pc:sldMkLst>
          <pc:docMk/>
          <pc:sldMk cId="3514552921" sldId="397"/>
        </pc:sldMkLst>
        <pc:spChg chg="mod">
          <ac:chgData name="ゲスト ユーザー" userId="" providerId="Windows Live" clId="Web-{71A333F9-1F64-42F8-B351-A43E158A4420}" dt="2021-04-05T01:07:00.434" v="429" actId="1076"/>
          <ac:spMkLst>
            <pc:docMk/>
            <pc:sldMk cId="3514552921" sldId="397"/>
            <ac:spMk id="25" creationId="{86E712AA-DDA5-45A3-A0B0-6C9AF165D040}"/>
          </ac:spMkLst>
        </pc:spChg>
      </pc:sldChg>
      <pc:sldChg chg="delSp modSp">
        <pc:chgData name="ゲスト ユーザー" userId="" providerId="Windows Live" clId="Web-{71A333F9-1F64-42F8-B351-A43E158A4420}" dt="2021-04-05T01:07:30.763" v="431"/>
        <pc:sldMkLst>
          <pc:docMk/>
          <pc:sldMk cId="3602866331" sldId="398"/>
        </pc:sldMkLst>
        <pc:spChg chg="del mod">
          <ac:chgData name="ゲスト ユーザー" userId="" providerId="Windows Live" clId="Web-{71A333F9-1F64-42F8-B351-A43E158A4420}" dt="2021-04-05T01:07:30.763" v="431"/>
          <ac:spMkLst>
            <pc:docMk/>
            <pc:sldMk cId="3602866331" sldId="398"/>
            <ac:spMk id="30" creationId="{C2644F13-D147-483B-B0AD-E50F7A5CE6D0}"/>
          </ac:spMkLst>
        </pc:spChg>
      </pc:sldChg>
      <pc:sldChg chg="modSp">
        <pc:chgData name="ゲスト ユーザー" userId="" providerId="Windows Live" clId="Web-{71A333F9-1F64-42F8-B351-A43E158A4420}" dt="2021-04-05T01:08:20.201" v="435"/>
        <pc:sldMkLst>
          <pc:docMk/>
          <pc:sldMk cId="3573718358" sldId="401"/>
        </pc:sldMkLst>
        <pc:spChg chg="mod">
          <ac:chgData name="ゲスト ユーザー" userId="" providerId="Windows Live" clId="Web-{71A333F9-1F64-42F8-B351-A43E158A4420}" dt="2021-04-05T01:08:20.201" v="435"/>
          <ac:spMkLst>
            <pc:docMk/>
            <pc:sldMk cId="3573718358" sldId="401"/>
            <ac:spMk id="18" creationId="{8A5D00D4-199A-4A60-8B13-2BF670B18102}"/>
          </ac:spMkLst>
        </pc:spChg>
        <pc:spChg chg="mod">
          <ac:chgData name="ゲスト ユーザー" userId="" providerId="Windows Live" clId="Web-{71A333F9-1F64-42F8-B351-A43E158A4420}" dt="2021-04-05T01:07:58.185" v="432"/>
          <ac:spMkLst>
            <pc:docMk/>
            <pc:sldMk cId="3573718358" sldId="401"/>
            <ac:spMk id="19" creationId="{27010FF5-BDC5-41C6-A725-DACC77C30204}"/>
          </ac:spMkLst>
        </pc:spChg>
        <pc:spChg chg="mod">
          <ac:chgData name="ゲスト ユーザー" userId="" providerId="Windows Live" clId="Web-{71A333F9-1F64-42F8-B351-A43E158A4420}" dt="2021-04-05T01:08:07.592" v="433"/>
          <ac:spMkLst>
            <pc:docMk/>
            <pc:sldMk cId="3573718358" sldId="401"/>
            <ac:spMk id="20" creationId="{D4DE3004-D5AA-4107-B594-E528DC1E4819}"/>
          </ac:spMkLst>
        </pc:spChg>
        <pc:spChg chg="mod">
          <ac:chgData name="ゲスト ユーザー" userId="" providerId="Windows Live" clId="Web-{71A333F9-1F64-42F8-B351-A43E158A4420}" dt="2021-04-05T01:08:13.607" v="434"/>
          <ac:spMkLst>
            <pc:docMk/>
            <pc:sldMk cId="3573718358" sldId="401"/>
            <ac:spMk id="21" creationId="{AC5E8765-496A-491D-BABF-DCF83B8D702B}"/>
          </ac:spMkLst>
        </pc:spChg>
      </pc:sldChg>
      <pc:sldChg chg="addSp modSp">
        <pc:chgData name="ゲスト ユーザー" userId="" providerId="Windows Live" clId="Web-{71A333F9-1F64-42F8-B351-A43E158A4420}" dt="2021-04-05T00:07:57.397" v="82" actId="1076"/>
        <pc:sldMkLst>
          <pc:docMk/>
          <pc:sldMk cId="3842264544" sldId="402"/>
        </pc:sldMkLst>
        <pc:spChg chg="mod">
          <ac:chgData name="ゲスト ユーザー" userId="" providerId="Windows Live" clId="Web-{71A333F9-1F64-42F8-B351-A43E158A4420}" dt="2021-04-05T00:01:31.563" v="74" actId="1076"/>
          <ac:spMkLst>
            <pc:docMk/>
            <pc:sldMk cId="3842264544" sldId="402"/>
            <ac:spMk id="8" creationId="{856EBED2-E768-46ED-BCF5-AD297B5B6D68}"/>
          </ac:spMkLst>
        </pc:spChg>
        <pc:spChg chg="add mod ord">
          <ac:chgData name="ゲスト ユーザー" userId="" providerId="Windows Live" clId="Web-{71A333F9-1F64-42F8-B351-A43E158A4420}" dt="2021-04-05T00:01:36.610" v="75"/>
          <ac:spMkLst>
            <pc:docMk/>
            <pc:sldMk cId="3842264544" sldId="402"/>
            <ac:spMk id="9" creationId="{1FDA1C2B-FBA2-4145-9536-9B95A420501C}"/>
          </ac:spMkLst>
        </pc:spChg>
        <pc:spChg chg="add mod">
          <ac:chgData name="ゲスト ユーザー" userId="" providerId="Windows Live" clId="Web-{71A333F9-1F64-42F8-B351-A43E158A4420}" dt="2021-04-05T00:07:57.397" v="82" actId="1076"/>
          <ac:spMkLst>
            <pc:docMk/>
            <pc:sldMk cId="3842264544" sldId="402"/>
            <ac:spMk id="15" creationId="{EDC50B0C-CE21-4120-A989-C3C3120D76BC}"/>
          </ac:spMkLst>
        </pc:spChg>
        <pc:picChg chg="ord">
          <ac:chgData name="ゲスト ユーザー" userId="" providerId="Windows Live" clId="Web-{71A333F9-1F64-42F8-B351-A43E158A4420}" dt="2021-04-05T00:01:41.657" v="76"/>
          <ac:picMkLst>
            <pc:docMk/>
            <pc:sldMk cId="3842264544" sldId="402"/>
            <ac:picMk id="6" creationId="{8DD58BAD-3E52-472A-BE3C-ACAEB20DED1E}"/>
          </ac:picMkLst>
        </pc:picChg>
      </pc:sldChg>
      <pc:sldChg chg="delSp modSp">
        <pc:chgData name="ゲスト ユーザー" userId="" providerId="Windows Live" clId="Web-{71A333F9-1F64-42F8-B351-A43E158A4420}" dt="2021-04-05T00:38:54.221" v="225" actId="1076"/>
        <pc:sldMkLst>
          <pc:docMk/>
          <pc:sldMk cId="933237002" sldId="403"/>
        </pc:sldMkLst>
        <pc:spChg chg="mod">
          <ac:chgData name="ゲスト ユーザー" userId="" providerId="Windows Live" clId="Web-{71A333F9-1F64-42F8-B351-A43E158A4420}" dt="2021-04-05T00:36:41.704" v="207" actId="1076"/>
          <ac:spMkLst>
            <pc:docMk/>
            <pc:sldMk cId="933237002" sldId="403"/>
            <ac:spMk id="3" creationId="{3CB21E07-D58C-456C-86C7-C3C437854117}"/>
          </ac:spMkLst>
        </pc:spChg>
        <pc:spChg chg="mod">
          <ac:chgData name="ゲスト ユーザー" userId="" providerId="Windows Live" clId="Web-{71A333F9-1F64-42F8-B351-A43E158A4420}" dt="2021-04-05T00:36:45.141" v="209" actId="14100"/>
          <ac:spMkLst>
            <pc:docMk/>
            <pc:sldMk cId="933237002" sldId="403"/>
            <ac:spMk id="4" creationId="{83B0A878-393B-46A3-903D-A7B604038F61}"/>
          </ac:spMkLst>
        </pc:spChg>
        <pc:spChg chg="mod">
          <ac:chgData name="ゲスト ユーザー" userId="" providerId="Windows Live" clId="Web-{71A333F9-1F64-42F8-B351-A43E158A4420}" dt="2021-04-05T00:36:52.001" v="211" actId="1076"/>
          <ac:spMkLst>
            <pc:docMk/>
            <pc:sldMk cId="933237002" sldId="403"/>
            <ac:spMk id="5" creationId="{79AFE164-670A-46E7-873C-4D50C49BFA6A}"/>
          </ac:spMkLst>
        </pc:spChg>
        <pc:spChg chg="mod">
          <ac:chgData name="ゲスト ユーザー" userId="" providerId="Windows Live" clId="Web-{71A333F9-1F64-42F8-B351-A43E158A4420}" dt="2021-04-05T00:34:00.998" v="179" actId="20577"/>
          <ac:spMkLst>
            <pc:docMk/>
            <pc:sldMk cId="933237002" sldId="403"/>
            <ac:spMk id="18" creationId="{F9DA1D53-A9D6-40EF-8004-251B7F04D3C9}"/>
          </ac:spMkLst>
        </pc:spChg>
        <pc:spChg chg="mod">
          <ac:chgData name="ゲスト ユーザー" userId="" providerId="Windows Live" clId="Web-{71A333F9-1F64-42F8-B351-A43E158A4420}" dt="2021-04-05T00:36:58.095" v="212" actId="1076"/>
          <ac:spMkLst>
            <pc:docMk/>
            <pc:sldMk cId="933237002" sldId="403"/>
            <ac:spMk id="20" creationId="{8B0F4392-F799-40AC-B1D8-4698038FA46F}"/>
          </ac:spMkLst>
        </pc:spChg>
        <pc:spChg chg="mod">
          <ac:chgData name="ゲスト ユーザー" userId="" providerId="Windows Live" clId="Web-{71A333F9-1F64-42F8-B351-A43E158A4420}" dt="2021-04-05T00:37:01.157" v="213" actId="1076"/>
          <ac:spMkLst>
            <pc:docMk/>
            <pc:sldMk cId="933237002" sldId="403"/>
            <ac:spMk id="21" creationId="{CFD3145B-DA48-4FFE-BC82-66B20EA6FBE3}"/>
          </ac:spMkLst>
        </pc:spChg>
        <pc:spChg chg="mod">
          <ac:chgData name="ゲスト ユーザー" userId="" providerId="Windows Live" clId="Web-{71A333F9-1F64-42F8-B351-A43E158A4420}" dt="2021-04-05T00:37:25.173" v="220" actId="1076"/>
          <ac:spMkLst>
            <pc:docMk/>
            <pc:sldMk cId="933237002" sldId="403"/>
            <ac:spMk id="22" creationId="{83559B81-DAA6-4121-B626-35B60903DE17}"/>
          </ac:spMkLst>
        </pc:spChg>
        <pc:spChg chg="del">
          <ac:chgData name="ゲスト ユーザー" userId="" providerId="Windows Live" clId="Web-{71A333F9-1F64-42F8-B351-A43E158A4420}" dt="2021-04-05T00:33:50.108" v="174"/>
          <ac:spMkLst>
            <pc:docMk/>
            <pc:sldMk cId="933237002" sldId="403"/>
            <ac:spMk id="25" creationId="{C05149D6-1068-4B5D-B7D1-3E720E88281D}"/>
          </ac:spMkLst>
        </pc:spChg>
        <pc:spChg chg="mod">
          <ac:chgData name="ゲスト ユーザー" userId="" providerId="Windows Live" clId="Web-{71A333F9-1F64-42F8-B351-A43E158A4420}" dt="2021-04-05T00:38:54.221" v="225" actId="1076"/>
          <ac:spMkLst>
            <pc:docMk/>
            <pc:sldMk cId="933237002" sldId="403"/>
            <ac:spMk id="27" creationId="{E69898E6-2E22-4FF2-A49A-03A8887DDE62}"/>
          </ac:spMkLst>
        </pc:spChg>
        <pc:spChg chg="del">
          <ac:chgData name="ゲスト ユーザー" userId="" providerId="Windows Live" clId="Web-{71A333F9-1F64-42F8-B351-A43E158A4420}" dt="2021-04-05T00:35:29.812" v="192"/>
          <ac:spMkLst>
            <pc:docMk/>
            <pc:sldMk cId="933237002" sldId="403"/>
            <ac:spMk id="29" creationId="{8DBE163E-1338-4B8D-AAE4-0C2A4F66F313}"/>
          </ac:spMkLst>
        </pc:spChg>
        <pc:spChg chg="mod">
          <ac:chgData name="ゲスト ユーザー" userId="" providerId="Windows Live" clId="Web-{71A333F9-1F64-42F8-B351-A43E158A4420}" dt="2021-04-05T00:37:31.142" v="222" actId="1076"/>
          <ac:spMkLst>
            <pc:docMk/>
            <pc:sldMk cId="933237002" sldId="403"/>
            <ac:spMk id="30" creationId="{6EE2BC5B-B340-4732-A293-C43B4316F536}"/>
          </ac:spMkLst>
        </pc:spChg>
        <pc:spChg chg="mod">
          <ac:chgData name="ゲスト ユーザー" userId="" providerId="Windows Live" clId="Web-{71A333F9-1F64-42F8-B351-A43E158A4420}" dt="2021-04-05T00:37:28.986" v="221" actId="1076"/>
          <ac:spMkLst>
            <pc:docMk/>
            <pc:sldMk cId="933237002" sldId="403"/>
            <ac:spMk id="31" creationId="{EB78B19C-062B-45FB-8949-C936A85436CD}"/>
          </ac:spMkLst>
        </pc:spChg>
        <pc:spChg chg="mod">
          <ac:chgData name="ゲスト ユーザー" userId="" providerId="Windows Live" clId="Web-{71A333F9-1F64-42F8-B351-A43E158A4420}" dt="2021-04-05T00:37:38.002" v="224" actId="1076"/>
          <ac:spMkLst>
            <pc:docMk/>
            <pc:sldMk cId="933237002" sldId="403"/>
            <ac:spMk id="32" creationId="{12D2D4C8-4C60-4A3B-BF86-0959BE0578FA}"/>
          </ac:spMkLst>
        </pc:spChg>
        <pc:spChg chg="mod">
          <ac:chgData name="ゲスト ユーザー" userId="" providerId="Windows Live" clId="Web-{71A333F9-1F64-42F8-B351-A43E158A4420}" dt="2021-04-05T00:37:16.048" v="219" actId="1076"/>
          <ac:spMkLst>
            <pc:docMk/>
            <pc:sldMk cId="933237002" sldId="403"/>
            <ac:spMk id="33" creationId="{3007742E-4694-4F41-AAE1-7121090F183D}"/>
          </ac:spMkLst>
        </pc:spChg>
        <pc:picChg chg="mod">
          <ac:chgData name="ゲスト ユーザー" userId="" providerId="Windows Live" clId="Web-{71A333F9-1F64-42F8-B351-A43E158A4420}" dt="2021-04-05T00:36:47.860" v="210" actId="1076"/>
          <ac:picMkLst>
            <pc:docMk/>
            <pc:sldMk cId="933237002" sldId="403"/>
            <ac:picMk id="2" creationId="{D1AB2A08-D781-4CAE-98EC-39746D9F1FFA}"/>
          </ac:picMkLst>
        </pc:picChg>
        <pc:picChg chg="mod">
          <ac:chgData name="ゲスト ユーザー" userId="" providerId="Windows Live" clId="Web-{71A333F9-1F64-42F8-B351-A43E158A4420}" dt="2021-04-05T00:36:36.110" v="205" actId="1076"/>
          <ac:picMkLst>
            <pc:docMk/>
            <pc:sldMk cId="933237002" sldId="403"/>
            <ac:picMk id="236" creationId="{00000000-0000-0000-0000-000000000000}"/>
          </ac:picMkLst>
        </pc:picChg>
      </pc:sldChg>
      <pc:sldChg chg="modSp">
        <pc:chgData name="ゲスト ユーザー" userId="" providerId="Windows Live" clId="Web-{71A333F9-1F64-42F8-B351-A43E158A4420}" dt="2021-04-05T00:40:14.176" v="233" actId="1076"/>
        <pc:sldMkLst>
          <pc:docMk/>
          <pc:sldMk cId="4052345894" sldId="407"/>
        </pc:sldMkLst>
        <pc:spChg chg="mod">
          <ac:chgData name="ゲスト ユーザー" userId="" providerId="Windows Live" clId="Web-{71A333F9-1F64-42F8-B351-A43E158A4420}" dt="2021-04-05T00:40:11.426" v="232" actId="20577"/>
          <ac:spMkLst>
            <pc:docMk/>
            <pc:sldMk cId="4052345894" sldId="407"/>
            <ac:spMk id="3" creationId="{3CB21E07-D58C-456C-86C7-C3C437854117}"/>
          </ac:spMkLst>
        </pc:spChg>
        <pc:spChg chg="mod">
          <ac:chgData name="ゲスト ユーザー" userId="" providerId="Windows Live" clId="Web-{71A333F9-1F64-42F8-B351-A43E158A4420}" dt="2021-04-05T00:40:04.426" v="229" actId="20577"/>
          <ac:spMkLst>
            <pc:docMk/>
            <pc:sldMk cId="4052345894" sldId="407"/>
            <ac:spMk id="4" creationId="{83B0A878-393B-46A3-903D-A7B604038F61}"/>
          </ac:spMkLst>
        </pc:spChg>
        <pc:spChg chg="mod">
          <ac:chgData name="ゲスト ユーザー" userId="" providerId="Windows Live" clId="Web-{71A333F9-1F64-42F8-B351-A43E158A4420}" dt="2021-04-05T00:40:14.176" v="233" actId="1076"/>
          <ac:spMkLst>
            <pc:docMk/>
            <pc:sldMk cId="4052345894" sldId="407"/>
            <ac:spMk id="21" creationId="{02ABA938-46A5-4135-8DD0-9D54D4D386EC}"/>
          </ac:spMkLst>
        </pc:spChg>
      </pc:sldChg>
      <pc:sldChg chg="modSp">
        <pc:chgData name="ゲスト ユーザー" userId="" providerId="Windows Live" clId="Web-{71A333F9-1F64-42F8-B351-A43E158A4420}" dt="2021-04-05T00:43:50.257" v="279" actId="1076"/>
        <pc:sldMkLst>
          <pc:docMk/>
          <pc:sldMk cId="1822278021" sldId="408"/>
        </pc:sldMkLst>
        <pc:spChg chg="mod">
          <ac:chgData name="ゲスト ユーザー" userId="" providerId="Windows Live" clId="Web-{71A333F9-1F64-42F8-B351-A43E158A4420}" dt="2021-04-05T00:43:20.632" v="272" actId="1076"/>
          <ac:spMkLst>
            <pc:docMk/>
            <pc:sldMk cId="1822278021" sldId="408"/>
            <ac:spMk id="3" creationId="{3CB21E07-D58C-456C-86C7-C3C437854117}"/>
          </ac:spMkLst>
        </pc:spChg>
        <pc:spChg chg="mod">
          <ac:chgData name="ゲスト ユーザー" userId="" providerId="Windows Live" clId="Web-{71A333F9-1F64-42F8-B351-A43E158A4420}" dt="2021-04-05T00:42:32.959" v="262" actId="20577"/>
          <ac:spMkLst>
            <pc:docMk/>
            <pc:sldMk cId="1822278021" sldId="408"/>
            <ac:spMk id="4" creationId="{83B0A878-393B-46A3-903D-A7B604038F61}"/>
          </ac:spMkLst>
        </pc:spChg>
        <pc:spChg chg="mod">
          <ac:chgData name="ゲスト ユーザー" userId="" providerId="Windows Live" clId="Web-{71A333F9-1F64-42F8-B351-A43E158A4420}" dt="2021-04-05T00:42:44.006" v="265" actId="1076"/>
          <ac:spMkLst>
            <pc:docMk/>
            <pc:sldMk cId="1822278021" sldId="408"/>
            <ac:spMk id="5" creationId="{6CF1E0A6-0D62-4CF5-BBAF-CFCF23707A0B}"/>
          </ac:spMkLst>
        </pc:spChg>
        <pc:spChg chg="mod">
          <ac:chgData name="ゲスト ユーザー" userId="" providerId="Windows Live" clId="Web-{71A333F9-1F64-42F8-B351-A43E158A4420}" dt="2021-04-05T00:43:37.413" v="275" actId="1076"/>
          <ac:spMkLst>
            <pc:docMk/>
            <pc:sldMk cId="1822278021" sldId="408"/>
            <ac:spMk id="7" creationId="{FA6A6665-EE60-4C38-9008-14CF39E9E9C4}"/>
          </ac:spMkLst>
        </pc:spChg>
        <pc:spChg chg="mod">
          <ac:chgData name="ゲスト ユーザー" userId="" providerId="Windows Live" clId="Web-{71A333F9-1F64-42F8-B351-A43E158A4420}" dt="2021-04-05T00:40:46.067" v="239"/>
          <ac:spMkLst>
            <pc:docMk/>
            <pc:sldMk cId="1822278021" sldId="408"/>
            <ac:spMk id="13" creationId="{A58D03B0-E216-4B88-AF4B-516CA3DAD2A2}"/>
          </ac:spMkLst>
        </pc:spChg>
        <pc:spChg chg="mod">
          <ac:chgData name="ゲスト ユーザー" userId="" providerId="Windows Live" clId="Web-{71A333F9-1F64-42F8-B351-A43E158A4420}" dt="2021-04-05T00:43:41.741" v="276" actId="1076"/>
          <ac:spMkLst>
            <pc:docMk/>
            <pc:sldMk cId="1822278021" sldId="408"/>
            <ac:spMk id="14" creationId="{802B2B79-3AEE-4F37-B376-FCB5FC633A22}"/>
          </ac:spMkLst>
        </pc:spChg>
        <pc:spChg chg="mod">
          <ac:chgData name="ゲスト ユーザー" userId="" providerId="Windows Live" clId="Web-{71A333F9-1F64-42F8-B351-A43E158A4420}" dt="2021-04-05T00:43:44.273" v="277" actId="1076"/>
          <ac:spMkLst>
            <pc:docMk/>
            <pc:sldMk cId="1822278021" sldId="408"/>
            <ac:spMk id="15" creationId="{A5A27525-DDC6-40A6-8D3A-67EF43F4B412}"/>
          </ac:spMkLst>
        </pc:spChg>
        <pc:spChg chg="mod">
          <ac:chgData name="ゲスト ユーザー" userId="" providerId="Windows Live" clId="Web-{71A333F9-1F64-42F8-B351-A43E158A4420}" dt="2021-04-05T00:43:47.054" v="278" actId="1076"/>
          <ac:spMkLst>
            <pc:docMk/>
            <pc:sldMk cId="1822278021" sldId="408"/>
            <ac:spMk id="16" creationId="{276DE9AA-BDC4-447C-A5F1-69AFF2DA382A}"/>
          </ac:spMkLst>
        </pc:spChg>
        <pc:spChg chg="mod">
          <ac:chgData name="ゲスト ユーザー" userId="" providerId="Windows Live" clId="Web-{71A333F9-1F64-42F8-B351-A43E158A4420}" dt="2021-04-05T00:42:14.646" v="257" actId="20577"/>
          <ac:spMkLst>
            <pc:docMk/>
            <pc:sldMk cId="1822278021" sldId="408"/>
            <ac:spMk id="18" creationId="{584916C0-05F5-4FF2-855F-97664AF63460}"/>
          </ac:spMkLst>
        </pc:spChg>
        <pc:spChg chg="mod">
          <ac:chgData name="ゲスト ユーザー" userId="" providerId="Windows Live" clId="Web-{71A333F9-1F64-42F8-B351-A43E158A4420}" dt="2021-04-05T00:42:17.475" v="258" actId="1076"/>
          <ac:spMkLst>
            <pc:docMk/>
            <pc:sldMk cId="1822278021" sldId="408"/>
            <ac:spMk id="20" creationId="{BC29AAE9-4F78-4BCA-9394-A21677EBF746}"/>
          </ac:spMkLst>
        </pc:spChg>
        <pc:spChg chg="mod">
          <ac:chgData name="ゲスト ユーザー" userId="" providerId="Windows Live" clId="Web-{71A333F9-1F64-42F8-B351-A43E158A4420}" dt="2021-04-05T00:42:22.678" v="259" actId="1076"/>
          <ac:spMkLst>
            <pc:docMk/>
            <pc:sldMk cId="1822278021" sldId="408"/>
            <ac:spMk id="21" creationId="{28DAF64B-5F1E-4F70-98E4-EC9BF544AAAC}"/>
          </ac:spMkLst>
        </pc:spChg>
        <pc:picChg chg="mod">
          <ac:chgData name="ゲスト ユーザー" userId="" providerId="Windows Live" clId="Web-{71A333F9-1F64-42F8-B351-A43E158A4420}" dt="2021-04-05T00:43:50.257" v="279" actId="1076"/>
          <ac:picMkLst>
            <pc:docMk/>
            <pc:sldMk cId="1822278021" sldId="408"/>
            <ac:picMk id="6" creationId="{4F120B37-25EA-4AC9-99D6-7AE16D3AB292}"/>
          </ac:picMkLst>
        </pc:picChg>
      </pc:sldChg>
      <pc:sldChg chg="modSp">
        <pc:chgData name="ゲスト ユーザー" userId="" providerId="Windows Live" clId="Web-{71A333F9-1F64-42F8-B351-A43E158A4420}" dt="2021-04-05T00:42:50.756" v="266" actId="20577"/>
        <pc:sldMkLst>
          <pc:docMk/>
          <pc:sldMk cId="273517797" sldId="409"/>
        </pc:sldMkLst>
        <pc:spChg chg="mod">
          <ac:chgData name="ゲスト ユーザー" userId="" providerId="Windows Live" clId="Web-{71A333F9-1F64-42F8-B351-A43E158A4420}" dt="2021-04-05T00:42:50.756" v="266" actId="20577"/>
          <ac:spMkLst>
            <pc:docMk/>
            <pc:sldMk cId="273517797" sldId="409"/>
            <ac:spMk id="4" creationId="{83B0A878-393B-46A3-903D-A7B604038F61}"/>
          </ac:spMkLst>
        </pc:spChg>
      </pc:sldChg>
    </pc:docChg>
  </pc:docChgLst>
  <pc:docChgLst>
    <pc:chgData name="ゲスト ユーザー" providerId="Windows Live" clId="Web-{1193C2C8-0C29-465E-86BA-C85B6E568B0A}"/>
    <pc:docChg chg="modSld">
      <pc:chgData name="ゲスト ユーザー" userId="" providerId="Windows Live" clId="Web-{1193C2C8-0C29-465E-86BA-C85B6E568B0A}" dt="2021-03-04T08:59:38.029" v="6"/>
      <pc:docMkLst>
        <pc:docMk/>
      </pc:docMkLst>
      <pc:sldChg chg="addSp delSp modSp">
        <pc:chgData name="ゲスト ユーザー" userId="" providerId="Windows Live" clId="Web-{1193C2C8-0C29-465E-86BA-C85B6E568B0A}" dt="2021-03-04T08:59:38.029" v="6"/>
        <pc:sldMkLst>
          <pc:docMk/>
          <pc:sldMk cId="0" sldId="257"/>
        </pc:sldMkLst>
        <pc:spChg chg="add del mod">
          <ac:chgData name="ゲスト ユーザー" userId="" providerId="Windows Live" clId="Web-{1193C2C8-0C29-465E-86BA-C85B6E568B0A}" dt="2021-03-04T08:59:38.029" v="6"/>
          <ac:spMkLst>
            <pc:docMk/>
            <pc:sldMk cId="0" sldId="257"/>
            <ac:spMk id="13" creationId="{48EF17EB-5A40-4E70-B1F0-F8709F8DED3D}"/>
          </ac:spMkLst>
        </pc:spChg>
      </pc:sldChg>
    </pc:docChg>
  </pc:docChgLst>
  <pc:docChgLst>
    <pc:chgData name="ゲスト ユーザー" providerId="Windows Live" clId="Web-{C3476BC4-E1AD-4875-A849-8A5D50B4B824}"/>
    <pc:docChg chg="modSld">
      <pc:chgData name="ゲスト ユーザー" userId="" providerId="Windows Live" clId="Web-{C3476BC4-E1AD-4875-A849-8A5D50B4B824}" dt="2021-04-03T05:35:48.699" v="456" actId="1076"/>
      <pc:docMkLst>
        <pc:docMk/>
      </pc:docMkLst>
      <pc:sldChg chg="modSp">
        <pc:chgData name="ゲスト ユーザー" userId="" providerId="Windows Live" clId="Web-{C3476BC4-E1AD-4875-A849-8A5D50B4B824}" dt="2021-04-03T05:09:58.252" v="170" actId="20577"/>
        <pc:sldMkLst>
          <pc:docMk/>
          <pc:sldMk cId="0" sldId="264"/>
        </pc:sldMkLst>
        <pc:spChg chg="mod">
          <ac:chgData name="ゲスト ユーザー" userId="" providerId="Windows Live" clId="Web-{C3476BC4-E1AD-4875-A849-8A5D50B4B824}" dt="2021-04-03T05:09:58.252" v="170" actId="20577"/>
          <ac:spMkLst>
            <pc:docMk/>
            <pc:sldMk cId="0" sldId="264"/>
            <ac:spMk id="219" creationId="{00000000-0000-0000-0000-000000000000}"/>
          </ac:spMkLst>
        </pc:spChg>
      </pc:sldChg>
      <pc:sldChg chg="modSp">
        <pc:chgData name="ゲスト ユーザー" userId="" providerId="Windows Live" clId="Web-{C3476BC4-E1AD-4875-A849-8A5D50B4B824}" dt="2021-04-03T05:13:55.864" v="230" actId="1076"/>
        <pc:sldMkLst>
          <pc:docMk/>
          <pc:sldMk cId="0" sldId="265"/>
        </pc:sldMkLst>
        <pc:spChg chg="mod">
          <ac:chgData name="ゲスト ユーザー" userId="" providerId="Windows Live" clId="Web-{C3476BC4-E1AD-4875-A849-8A5D50B4B824}" dt="2021-04-03T05:13:52.005" v="229" actId="1076"/>
          <ac:spMkLst>
            <pc:docMk/>
            <pc:sldMk cId="0" sldId="265"/>
            <ac:spMk id="2" creationId="{EEB32F7C-E337-45D0-A953-3C3D3AC82C54}"/>
          </ac:spMkLst>
        </pc:spChg>
        <pc:spChg chg="mod">
          <ac:chgData name="ゲスト ユーザー" userId="" providerId="Windows Live" clId="Web-{C3476BC4-E1AD-4875-A849-8A5D50B4B824}" dt="2021-04-03T05:13:47.786" v="227" actId="20577"/>
          <ac:spMkLst>
            <pc:docMk/>
            <pc:sldMk cId="0" sldId="265"/>
            <ac:spMk id="3" creationId="{3CB21E07-D58C-456C-86C7-C3C437854117}"/>
          </ac:spMkLst>
        </pc:spChg>
        <pc:spChg chg="mod">
          <ac:chgData name="ゲスト ユーザー" userId="" providerId="Windows Live" clId="Web-{C3476BC4-E1AD-4875-A849-8A5D50B4B824}" dt="2021-04-03T05:13:55.864" v="230" actId="1076"/>
          <ac:spMkLst>
            <pc:docMk/>
            <pc:sldMk cId="0" sldId="265"/>
            <ac:spMk id="9" creationId="{300DE860-089D-4147-B8D4-D9F14EFEE8CE}"/>
          </ac:spMkLst>
        </pc:spChg>
      </pc:sldChg>
      <pc:sldChg chg="addSp delSp modSp">
        <pc:chgData name="ゲスト ユーザー" userId="" providerId="Windows Live" clId="Web-{C3476BC4-E1AD-4875-A849-8A5D50B4B824}" dt="2021-04-03T05:32:18.616" v="443" actId="1076"/>
        <pc:sldMkLst>
          <pc:docMk/>
          <pc:sldMk cId="0" sldId="318"/>
        </pc:sldMkLst>
        <pc:spChg chg="add del mod">
          <ac:chgData name="ゲスト ユーザー" userId="" providerId="Windows Live" clId="Web-{C3476BC4-E1AD-4875-A849-8A5D50B4B824}" dt="2021-04-03T05:32:09.898" v="440"/>
          <ac:spMkLst>
            <pc:docMk/>
            <pc:sldMk cId="0" sldId="318"/>
            <ac:spMk id="9" creationId="{A288D43F-C5EF-436B-85CB-4EE2CE8027BB}"/>
          </ac:spMkLst>
        </pc:spChg>
        <pc:spChg chg="add mod">
          <ac:chgData name="ゲスト ユーザー" userId="" providerId="Windows Live" clId="Web-{C3476BC4-E1AD-4875-A849-8A5D50B4B824}" dt="2021-04-03T05:32:18.616" v="443" actId="1076"/>
          <ac:spMkLst>
            <pc:docMk/>
            <pc:sldMk cId="0" sldId="318"/>
            <ac:spMk id="10" creationId="{93350766-6C50-47B9-9A67-435E76E17C9C}"/>
          </ac:spMkLst>
        </pc:spChg>
        <pc:spChg chg="mod">
          <ac:chgData name="ゲスト ユーザー" userId="" providerId="Windows Live" clId="Web-{C3476BC4-E1AD-4875-A849-8A5D50B4B824}" dt="2021-04-03T05:32:14.523" v="441" actId="1076"/>
          <ac:spMkLst>
            <pc:docMk/>
            <pc:sldMk cId="0" sldId="318"/>
            <ac:spMk id="13" creationId="{8616D2A9-70E3-4B41-B3F0-8FAC7800BE9E}"/>
          </ac:spMkLst>
        </pc:spChg>
        <pc:spChg chg="mod">
          <ac:chgData name="ゲスト ユーザー" userId="" providerId="Windows Live" clId="Web-{C3476BC4-E1AD-4875-A849-8A5D50B4B824}" dt="2021-04-03T05:31:58.726" v="435" actId="20577"/>
          <ac:spMkLst>
            <pc:docMk/>
            <pc:sldMk cId="0" sldId="318"/>
            <ac:spMk id="1042" creationId="{00000000-0000-0000-0000-000000000000}"/>
          </ac:spMkLst>
        </pc:spChg>
      </pc:sldChg>
      <pc:sldChg chg="addSp delSp modSp">
        <pc:chgData name="ゲスト ユーザー" userId="" providerId="Windows Live" clId="Web-{C3476BC4-E1AD-4875-A849-8A5D50B4B824}" dt="2021-04-03T05:31:29.491" v="421" actId="14100"/>
        <pc:sldMkLst>
          <pc:docMk/>
          <pc:sldMk cId="3429178118" sldId="352"/>
        </pc:sldMkLst>
        <pc:spChg chg="mod">
          <ac:chgData name="ゲスト ユーザー" userId="" providerId="Windows Live" clId="Web-{C3476BC4-E1AD-4875-A849-8A5D50B4B824}" dt="2021-04-03T05:31:03.944" v="414" actId="1076"/>
          <ac:spMkLst>
            <pc:docMk/>
            <pc:sldMk cId="3429178118" sldId="352"/>
            <ac:spMk id="3" creationId="{1D655D8A-CF30-4F2F-8A3A-876CBF18EE41}"/>
          </ac:spMkLst>
        </pc:spChg>
        <pc:spChg chg="mod">
          <ac:chgData name="ゲスト ユーザー" userId="" providerId="Windows Live" clId="Web-{C3476BC4-E1AD-4875-A849-8A5D50B4B824}" dt="2021-04-03T05:31:12.616" v="417" actId="1076"/>
          <ac:spMkLst>
            <pc:docMk/>
            <pc:sldMk cId="3429178118" sldId="352"/>
            <ac:spMk id="5" creationId="{DBD60111-AFC9-4210-A4A3-5497900B6C09}"/>
          </ac:spMkLst>
        </pc:spChg>
        <pc:spChg chg="mod">
          <ac:chgData name="ゲスト ユーザー" userId="" providerId="Windows Live" clId="Web-{C3476BC4-E1AD-4875-A849-8A5D50B4B824}" dt="2021-04-03T05:31:06.037" v="415" actId="1076"/>
          <ac:spMkLst>
            <pc:docMk/>
            <pc:sldMk cId="3429178118" sldId="352"/>
            <ac:spMk id="6" creationId="{CBA769C3-7D6F-4810-AF74-D484EDBBEBA8}"/>
          </ac:spMkLst>
        </pc:spChg>
        <pc:picChg chg="mod">
          <ac:chgData name="ゲスト ユーザー" userId="" providerId="Windows Live" clId="Web-{C3476BC4-E1AD-4875-A849-8A5D50B4B824}" dt="2021-04-03T05:31:26.241" v="420" actId="1076"/>
          <ac:picMkLst>
            <pc:docMk/>
            <pc:sldMk cId="3429178118" sldId="352"/>
            <ac:picMk id="2" creationId="{E8D8852D-2A06-4708-B57C-77DF7BE7F1FC}"/>
          </ac:picMkLst>
        </pc:picChg>
        <pc:picChg chg="del">
          <ac:chgData name="ゲスト ユーザー" userId="" providerId="Windows Live" clId="Web-{C3476BC4-E1AD-4875-A849-8A5D50B4B824}" dt="2021-04-03T05:30:37.443" v="407"/>
          <ac:picMkLst>
            <pc:docMk/>
            <pc:sldMk cId="3429178118" sldId="352"/>
            <ac:picMk id="4" creationId="{821A2551-91E1-4862-8C20-5A1C7722E054}"/>
          </ac:picMkLst>
        </pc:picChg>
        <pc:picChg chg="add mod">
          <ac:chgData name="ゲスト ユーザー" userId="" providerId="Windows Live" clId="Web-{C3476BC4-E1AD-4875-A849-8A5D50B4B824}" dt="2021-04-03T05:31:29.491" v="421" actId="14100"/>
          <ac:picMkLst>
            <pc:docMk/>
            <pc:sldMk cId="3429178118" sldId="352"/>
            <ac:picMk id="7" creationId="{51E17F67-FDEA-48A6-8E99-374ADCEF05F1}"/>
          </ac:picMkLst>
        </pc:picChg>
      </pc:sldChg>
      <pc:sldChg chg="delSp modSp">
        <pc:chgData name="ゲスト ユーザー" userId="" providerId="Windows Live" clId="Web-{C3476BC4-E1AD-4875-A849-8A5D50B4B824}" dt="2021-04-03T05:12:58.489" v="213" actId="1076"/>
        <pc:sldMkLst>
          <pc:docMk/>
          <pc:sldMk cId="3036806584" sldId="355"/>
        </pc:sldMkLst>
        <pc:spChg chg="mod">
          <ac:chgData name="ゲスト ユーザー" userId="" providerId="Windows Live" clId="Web-{C3476BC4-E1AD-4875-A849-8A5D50B4B824}" dt="2021-04-03T05:11:09.097" v="181" actId="20577"/>
          <ac:spMkLst>
            <pc:docMk/>
            <pc:sldMk cId="3036806584" sldId="355"/>
            <ac:spMk id="2" creationId="{D3773491-4AA9-4614-B6D0-B724833A0768}"/>
          </ac:spMkLst>
        </pc:spChg>
        <pc:spChg chg="mod">
          <ac:chgData name="ゲスト ユーザー" userId="" providerId="Windows Live" clId="Web-{C3476BC4-E1AD-4875-A849-8A5D50B4B824}" dt="2021-04-03T05:12:05.379" v="197" actId="20577"/>
          <ac:spMkLst>
            <pc:docMk/>
            <pc:sldMk cId="3036806584" sldId="355"/>
            <ac:spMk id="3" creationId="{E4D0D5DA-7D99-41E7-AEAE-F6D8C402855E}"/>
          </ac:spMkLst>
        </pc:spChg>
        <pc:spChg chg="mod">
          <ac:chgData name="ゲスト ユーザー" userId="" providerId="Windows Live" clId="Web-{C3476BC4-E1AD-4875-A849-8A5D50B4B824}" dt="2021-04-03T05:12:52.770" v="211" actId="1076"/>
          <ac:spMkLst>
            <pc:docMk/>
            <pc:sldMk cId="3036806584" sldId="355"/>
            <ac:spMk id="9" creationId="{D41F8C2F-9CE4-4D5F-B4DD-92810BD66DFE}"/>
          </ac:spMkLst>
        </pc:spChg>
        <pc:spChg chg="mod">
          <ac:chgData name="ゲスト ユーザー" userId="" providerId="Windows Live" clId="Web-{C3476BC4-E1AD-4875-A849-8A5D50B4B824}" dt="2021-04-03T05:11:49.207" v="193" actId="20577"/>
          <ac:spMkLst>
            <pc:docMk/>
            <pc:sldMk cId="3036806584" sldId="355"/>
            <ac:spMk id="11" creationId="{C3B40FDC-E78B-48AF-9E0A-17A5637E5921}"/>
          </ac:spMkLst>
        </pc:spChg>
        <pc:spChg chg="del">
          <ac:chgData name="ゲスト ユーザー" userId="" providerId="Windows Live" clId="Web-{C3476BC4-E1AD-4875-A849-8A5D50B4B824}" dt="2021-04-03T05:12:22.551" v="201"/>
          <ac:spMkLst>
            <pc:docMk/>
            <pc:sldMk cId="3036806584" sldId="355"/>
            <ac:spMk id="12" creationId="{745BC514-033C-4BE1-9A8F-22B880B6007C}"/>
          </ac:spMkLst>
        </pc:spChg>
        <pc:spChg chg="mod">
          <ac:chgData name="ゲスト ユーザー" userId="" providerId="Windows Live" clId="Web-{C3476BC4-E1AD-4875-A849-8A5D50B4B824}" dt="2021-04-03T05:11:38.144" v="189" actId="20577"/>
          <ac:spMkLst>
            <pc:docMk/>
            <pc:sldMk cId="3036806584" sldId="355"/>
            <ac:spMk id="14" creationId="{1BA45DA2-B3CB-45F5-9CBE-B6200D40F559}"/>
          </ac:spMkLst>
        </pc:spChg>
        <pc:spChg chg="mod">
          <ac:chgData name="ゲスト ユーザー" userId="" providerId="Windows Live" clId="Web-{C3476BC4-E1AD-4875-A849-8A5D50B4B824}" dt="2021-04-03T05:11:56.363" v="194" actId="1076"/>
          <ac:spMkLst>
            <pc:docMk/>
            <pc:sldMk cId="3036806584" sldId="355"/>
            <ac:spMk id="26" creationId="{7F226FD7-A965-460A-915D-1A6012C2AD33}"/>
          </ac:spMkLst>
        </pc:spChg>
        <pc:spChg chg="mod">
          <ac:chgData name="ゲスト ユーザー" userId="" providerId="Windows Live" clId="Web-{C3476BC4-E1AD-4875-A849-8A5D50B4B824}" dt="2021-04-03T05:12:08.301" v="198" actId="1076"/>
          <ac:spMkLst>
            <pc:docMk/>
            <pc:sldMk cId="3036806584" sldId="355"/>
            <ac:spMk id="27" creationId="{20B4BED2-7AC9-49F0-8157-4BE7A7FC0337}"/>
          </ac:spMkLst>
        </pc:spChg>
        <pc:spChg chg="mod">
          <ac:chgData name="ゲスト ユーザー" userId="" providerId="Windows Live" clId="Web-{C3476BC4-E1AD-4875-A849-8A5D50B4B824}" dt="2021-04-03T05:12:11.347" v="199" actId="1076"/>
          <ac:spMkLst>
            <pc:docMk/>
            <pc:sldMk cId="3036806584" sldId="355"/>
            <ac:spMk id="29" creationId="{3CF82DB1-54EB-49ED-9BE8-8ADA7EFB9D06}"/>
          </ac:spMkLst>
        </pc:spChg>
        <pc:spChg chg="mod">
          <ac:chgData name="ゲスト ユーザー" userId="" providerId="Windows Live" clId="Web-{C3476BC4-E1AD-4875-A849-8A5D50B4B824}" dt="2021-04-03T05:12:58.489" v="213" actId="1076"/>
          <ac:spMkLst>
            <pc:docMk/>
            <pc:sldMk cId="3036806584" sldId="355"/>
            <ac:spMk id="32" creationId="{8917D5B0-4F22-464A-9F0A-E9D267833FE8}"/>
          </ac:spMkLst>
        </pc:spChg>
        <pc:spChg chg="mod">
          <ac:chgData name="ゲスト ユーザー" userId="" providerId="Windows Live" clId="Web-{C3476BC4-E1AD-4875-A849-8A5D50B4B824}" dt="2021-04-03T05:12:48.598" v="210" actId="20577"/>
          <ac:spMkLst>
            <pc:docMk/>
            <pc:sldMk cId="3036806584" sldId="355"/>
            <ac:spMk id="216" creationId="{00000000-0000-0000-0000-000000000000}"/>
          </ac:spMkLst>
        </pc:spChg>
        <pc:spChg chg="mod">
          <ac:chgData name="ゲスト ユーザー" userId="" providerId="Windows Live" clId="Web-{C3476BC4-E1AD-4875-A849-8A5D50B4B824}" dt="2021-04-03T05:10:06.362" v="171" actId="20577"/>
          <ac:spMkLst>
            <pc:docMk/>
            <pc:sldMk cId="3036806584" sldId="355"/>
            <ac:spMk id="219" creationId="{00000000-0000-0000-0000-000000000000}"/>
          </ac:spMkLst>
        </pc:spChg>
      </pc:sldChg>
      <pc:sldChg chg="modSp">
        <pc:chgData name="ゲスト ユーザー" userId="" providerId="Windows Live" clId="Web-{C3476BC4-E1AD-4875-A849-8A5D50B4B824}" dt="2021-04-03T05:14:44.287" v="243" actId="1076"/>
        <pc:sldMkLst>
          <pc:docMk/>
          <pc:sldMk cId="3079883202" sldId="356"/>
        </pc:sldMkLst>
        <pc:spChg chg="mod">
          <ac:chgData name="ゲスト ユーザー" userId="" providerId="Windows Live" clId="Web-{C3476BC4-E1AD-4875-A849-8A5D50B4B824}" dt="2021-04-03T05:14:37.302" v="241" actId="20577"/>
          <ac:spMkLst>
            <pc:docMk/>
            <pc:sldMk cId="3079883202" sldId="356"/>
            <ac:spMk id="3" creationId="{3CB21E07-D58C-456C-86C7-C3C437854117}"/>
          </ac:spMkLst>
        </pc:spChg>
        <pc:spChg chg="mod">
          <ac:chgData name="ゲスト ユーザー" userId="" providerId="Windows Live" clId="Web-{C3476BC4-E1AD-4875-A849-8A5D50B4B824}" dt="2021-04-03T05:14:44.287" v="243" actId="1076"/>
          <ac:spMkLst>
            <pc:docMk/>
            <pc:sldMk cId="3079883202" sldId="356"/>
            <ac:spMk id="4" creationId="{D6E9B4F4-62B7-4EC0-8287-3F2A89EA4125}"/>
          </ac:spMkLst>
        </pc:spChg>
        <pc:spChg chg="mod">
          <ac:chgData name="ゲスト ユーザー" userId="" providerId="Windows Live" clId="Web-{C3476BC4-E1AD-4875-A849-8A5D50B4B824}" dt="2021-04-03T05:14:19.693" v="236"/>
          <ac:spMkLst>
            <pc:docMk/>
            <pc:sldMk cId="3079883202" sldId="356"/>
            <ac:spMk id="11" creationId="{5BBB7B41-DA88-47A9-9759-003797B267E8}"/>
          </ac:spMkLst>
        </pc:spChg>
        <pc:spChg chg="mod">
          <ac:chgData name="ゲスト ユーザー" userId="" providerId="Windows Live" clId="Web-{C3476BC4-E1AD-4875-A849-8A5D50B4B824}" dt="2021-04-03T05:14:41.631" v="242" actId="1076"/>
          <ac:spMkLst>
            <pc:docMk/>
            <pc:sldMk cId="3079883202" sldId="356"/>
            <ac:spMk id="12" creationId="{6CD4D3F5-106D-4991-AF1D-68379523EF7E}"/>
          </ac:spMkLst>
        </pc:spChg>
        <pc:spChg chg="mod">
          <ac:chgData name="ゲスト ユーザー" userId="" providerId="Windows Live" clId="Web-{C3476BC4-E1AD-4875-A849-8A5D50B4B824}" dt="2021-04-03T05:14:11.271" v="233"/>
          <ac:spMkLst>
            <pc:docMk/>
            <pc:sldMk cId="3079883202" sldId="356"/>
            <ac:spMk id="13" creationId="{2E4DF0E2-5B61-42AB-B332-BED5E5FE7C4C}"/>
          </ac:spMkLst>
        </pc:spChg>
      </pc:sldChg>
      <pc:sldChg chg="addSp delSp modSp">
        <pc:chgData name="ゲスト ユーザー" userId="" providerId="Windows Live" clId="Web-{C3476BC4-E1AD-4875-A849-8A5D50B4B824}" dt="2021-04-03T04:56:46.235" v="41" actId="1076"/>
        <pc:sldMkLst>
          <pc:docMk/>
          <pc:sldMk cId="3960506076" sldId="382"/>
        </pc:sldMkLst>
        <pc:spChg chg="mod">
          <ac:chgData name="ゲスト ユーザー" userId="" providerId="Windows Live" clId="Web-{C3476BC4-E1AD-4875-A849-8A5D50B4B824}" dt="2021-04-03T04:56:41.266" v="39" actId="1076"/>
          <ac:spMkLst>
            <pc:docMk/>
            <pc:sldMk cId="3960506076" sldId="382"/>
            <ac:spMk id="12" creationId="{DD8F6725-AEFF-433E-BA5F-967D2D5E8DD5}"/>
          </ac:spMkLst>
        </pc:spChg>
        <pc:spChg chg="add mod">
          <ac:chgData name="ゲスト ユーザー" userId="" providerId="Windows Live" clId="Web-{C3476BC4-E1AD-4875-A849-8A5D50B4B824}" dt="2021-04-03T04:56:32.469" v="36" actId="1076"/>
          <ac:spMkLst>
            <pc:docMk/>
            <pc:sldMk cId="3960506076" sldId="382"/>
            <ac:spMk id="14" creationId="{4AF6890B-426D-4D4D-90A6-C1DA7A207657}"/>
          </ac:spMkLst>
        </pc:spChg>
        <pc:spChg chg="add mod">
          <ac:chgData name="ゲスト ユーザー" userId="" providerId="Windows Live" clId="Web-{C3476BC4-E1AD-4875-A849-8A5D50B4B824}" dt="2021-04-03T04:56:37.641" v="38" actId="1076"/>
          <ac:spMkLst>
            <pc:docMk/>
            <pc:sldMk cId="3960506076" sldId="382"/>
            <ac:spMk id="15" creationId="{DF8FCA24-B448-4B2C-9914-860D549F6591}"/>
          </ac:spMkLst>
        </pc:spChg>
        <pc:spChg chg="add mod">
          <ac:chgData name="ゲスト ユーザー" userId="" providerId="Windows Live" clId="Web-{C3476BC4-E1AD-4875-A849-8A5D50B4B824}" dt="2021-04-03T04:56:46.235" v="41" actId="1076"/>
          <ac:spMkLst>
            <pc:docMk/>
            <pc:sldMk cId="3960506076" sldId="382"/>
            <ac:spMk id="16" creationId="{DA0B9486-7ACA-4A9C-8A58-5C9C14F2C8DD}"/>
          </ac:spMkLst>
        </pc:spChg>
        <pc:picChg chg="add del mod">
          <ac:chgData name="ゲスト ユーザー" userId="" providerId="Windows Live" clId="Web-{C3476BC4-E1AD-4875-A849-8A5D50B4B824}" dt="2021-04-03T04:55:28.546" v="21"/>
          <ac:picMkLst>
            <pc:docMk/>
            <pc:sldMk cId="3960506076" sldId="382"/>
            <ac:picMk id="7" creationId="{C326980E-FAB0-4C83-82F9-BE194F8A6D1F}"/>
          </ac:picMkLst>
        </pc:picChg>
        <pc:picChg chg="add mod">
          <ac:chgData name="ゲスト ユーザー" userId="" providerId="Windows Live" clId="Web-{C3476BC4-E1AD-4875-A849-8A5D50B4B824}" dt="2021-04-03T04:55:42.734" v="23" actId="1076"/>
          <ac:picMkLst>
            <pc:docMk/>
            <pc:sldMk cId="3960506076" sldId="382"/>
            <ac:picMk id="8" creationId="{38B6C19E-7B56-4AEF-98E2-4F9974894A25}"/>
          </ac:picMkLst>
        </pc:picChg>
      </pc:sldChg>
      <pc:sldChg chg="addSp delSp modSp">
        <pc:chgData name="ゲスト ユーザー" userId="" providerId="Windows Live" clId="Web-{C3476BC4-E1AD-4875-A849-8A5D50B4B824}" dt="2021-04-03T05:09:16.439" v="169" actId="1076"/>
        <pc:sldMkLst>
          <pc:docMk/>
          <pc:sldMk cId="2825057280" sldId="384"/>
        </pc:sldMkLst>
        <pc:spChg chg="mod">
          <ac:chgData name="ゲスト ユーザー" userId="" providerId="Windows Live" clId="Web-{C3476BC4-E1AD-4875-A849-8A5D50B4B824}" dt="2021-04-03T05:06:37.405" v="142" actId="14100"/>
          <ac:spMkLst>
            <pc:docMk/>
            <pc:sldMk cId="2825057280" sldId="384"/>
            <ac:spMk id="3" creationId="{3CB21E07-D58C-456C-86C7-C3C437854117}"/>
          </ac:spMkLst>
        </pc:spChg>
        <pc:spChg chg="mod">
          <ac:chgData name="ゲスト ユーザー" userId="" providerId="Windows Live" clId="Web-{C3476BC4-E1AD-4875-A849-8A5D50B4B824}" dt="2021-04-03T05:06:33.577" v="141" actId="1076"/>
          <ac:spMkLst>
            <pc:docMk/>
            <pc:sldMk cId="2825057280" sldId="384"/>
            <ac:spMk id="5" creationId="{4FB28D23-E149-40F8-AF67-F6B2A67CBC1B}"/>
          </ac:spMkLst>
        </pc:spChg>
        <pc:spChg chg="add mod">
          <ac:chgData name="ゲスト ユーザー" userId="" providerId="Windows Live" clId="Web-{C3476BC4-E1AD-4875-A849-8A5D50B4B824}" dt="2021-04-03T05:09:16.439" v="169" actId="1076"/>
          <ac:spMkLst>
            <pc:docMk/>
            <pc:sldMk cId="2825057280" sldId="384"/>
            <ac:spMk id="8" creationId="{3EF409C8-2F55-420F-B46B-3D1697EB797E}"/>
          </ac:spMkLst>
        </pc:spChg>
        <pc:spChg chg="mod">
          <ac:chgData name="ゲスト ユーザー" userId="" providerId="Windows Live" clId="Web-{C3476BC4-E1AD-4875-A849-8A5D50B4B824}" dt="2021-04-03T05:06:44.687" v="145" actId="1076"/>
          <ac:spMkLst>
            <pc:docMk/>
            <pc:sldMk cId="2825057280" sldId="384"/>
            <ac:spMk id="10" creationId="{B9E73D59-6D73-4F99-8DF3-DE420C96F9A9}"/>
          </ac:spMkLst>
        </pc:spChg>
        <pc:spChg chg="mod">
          <ac:chgData name="ゲスト ユーザー" userId="" providerId="Windows Live" clId="Web-{C3476BC4-E1AD-4875-A849-8A5D50B4B824}" dt="2021-04-03T05:06:40.687" v="143" actId="1076"/>
          <ac:spMkLst>
            <pc:docMk/>
            <pc:sldMk cId="2825057280" sldId="384"/>
            <ac:spMk id="11" creationId="{AFB272F1-F68A-4783-B1C7-E957EC3BECE4}"/>
          </ac:spMkLst>
        </pc:spChg>
        <pc:spChg chg="del">
          <ac:chgData name="ゲスト ユーザー" userId="" providerId="Windows Live" clId="Web-{C3476BC4-E1AD-4875-A849-8A5D50B4B824}" dt="2021-04-03T05:05:26.108" v="115"/>
          <ac:spMkLst>
            <pc:docMk/>
            <pc:sldMk cId="2825057280" sldId="384"/>
            <ac:spMk id="13" creationId="{C35591A7-EBD0-4B05-8391-042C1774FDDB}"/>
          </ac:spMkLst>
        </pc:spChg>
        <pc:spChg chg="add mod">
          <ac:chgData name="ゲスト ユーザー" userId="" providerId="Windows Live" clId="Web-{C3476BC4-E1AD-4875-A849-8A5D50B4B824}" dt="2021-04-03T05:07:15.093" v="154" actId="1076"/>
          <ac:spMkLst>
            <pc:docMk/>
            <pc:sldMk cId="2825057280" sldId="384"/>
            <ac:spMk id="15" creationId="{B4DC63F3-AE10-413D-8B35-9600BA978865}"/>
          </ac:spMkLst>
        </pc:spChg>
        <pc:picChg chg="add mod">
          <ac:chgData name="ゲスト ユーザー" userId="" providerId="Windows Live" clId="Web-{C3476BC4-E1AD-4875-A849-8A5D50B4B824}" dt="2021-04-03T05:08:33.564" v="158" actId="1076"/>
          <ac:picMkLst>
            <pc:docMk/>
            <pc:sldMk cId="2825057280" sldId="384"/>
            <ac:picMk id="6" creationId="{3737A6E2-52C7-4C94-A48E-21ED4A375687}"/>
          </ac:picMkLst>
        </pc:picChg>
      </pc:sldChg>
      <pc:sldChg chg="addSp delSp modSp">
        <pc:chgData name="ゲスト ユーザー" userId="" providerId="Windows Live" clId="Web-{C3476BC4-E1AD-4875-A849-8A5D50B4B824}" dt="2021-04-03T04:54:39.686" v="18" actId="1076"/>
        <pc:sldMkLst>
          <pc:docMk/>
          <pc:sldMk cId="1763923060" sldId="386"/>
        </pc:sldMkLst>
        <pc:spChg chg="mod">
          <ac:chgData name="ゲスト ユーザー" userId="" providerId="Windows Live" clId="Web-{C3476BC4-E1AD-4875-A849-8A5D50B4B824}" dt="2021-04-03T04:54:04.233" v="7" actId="14100"/>
          <ac:spMkLst>
            <pc:docMk/>
            <pc:sldMk cId="1763923060" sldId="386"/>
            <ac:spMk id="3" creationId="{3CB21E07-D58C-456C-86C7-C3C437854117}"/>
          </ac:spMkLst>
        </pc:spChg>
        <pc:spChg chg="mod">
          <ac:chgData name="ゲスト ユーザー" userId="" providerId="Windows Live" clId="Web-{C3476BC4-E1AD-4875-A849-8A5D50B4B824}" dt="2021-04-03T04:54:22.045" v="11" actId="14100"/>
          <ac:spMkLst>
            <pc:docMk/>
            <pc:sldMk cId="1763923060" sldId="386"/>
            <ac:spMk id="4" creationId="{83B0A878-393B-46A3-903D-A7B604038F61}"/>
          </ac:spMkLst>
        </pc:spChg>
        <pc:spChg chg="mod">
          <ac:chgData name="ゲスト ユーザー" userId="" providerId="Windows Live" clId="Web-{C3476BC4-E1AD-4875-A849-8A5D50B4B824}" dt="2021-04-03T04:54:16.467" v="10" actId="1076"/>
          <ac:spMkLst>
            <pc:docMk/>
            <pc:sldMk cId="1763923060" sldId="386"/>
            <ac:spMk id="5" creationId="{C854ED50-C39F-4D1C-B1CB-214C9F2CAE30}"/>
          </ac:spMkLst>
        </pc:spChg>
        <pc:spChg chg="mod">
          <ac:chgData name="ゲスト ユーザー" userId="" providerId="Windows Live" clId="Web-{C3476BC4-E1AD-4875-A849-8A5D50B4B824}" dt="2021-04-03T04:54:36.671" v="17" actId="14100"/>
          <ac:spMkLst>
            <pc:docMk/>
            <pc:sldMk cId="1763923060" sldId="386"/>
            <ac:spMk id="7" creationId="{0437BF6B-9A14-4DDE-98BD-7E1B1FEC6E2A}"/>
          </ac:spMkLst>
        </pc:spChg>
        <pc:spChg chg="mod">
          <ac:chgData name="ゲスト ユーザー" userId="" providerId="Windows Live" clId="Web-{C3476BC4-E1AD-4875-A849-8A5D50B4B824}" dt="2021-04-03T04:54:08.951" v="8" actId="1076"/>
          <ac:spMkLst>
            <pc:docMk/>
            <pc:sldMk cId="1763923060" sldId="386"/>
            <ac:spMk id="12" creationId="{E1BFC931-6C76-43B9-BBA2-B3197D544B28}"/>
          </ac:spMkLst>
        </pc:spChg>
        <pc:spChg chg="mod">
          <ac:chgData name="ゲスト ユーザー" userId="" providerId="Windows Live" clId="Web-{C3476BC4-E1AD-4875-A849-8A5D50B4B824}" dt="2021-04-03T04:54:39.686" v="18" actId="1076"/>
          <ac:spMkLst>
            <pc:docMk/>
            <pc:sldMk cId="1763923060" sldId="386"/>
            <ac:spMk id="13" creationId="{5B7C8FC6-8A56-4740-9060-9D5A111B9201}"/>
          </ac:spMkLst>
        </pc:spChg>
        <pc:picChg chg="add mod ord">
          <ac:chgData name="ゲスト ユーザー" userId="" providerId="Windows Live" clId="Web-{C3476BC4-E1AD-4875-A849-8A5D50B4B824}" dt="2021-04-03T04:54:32.530" v="15"/>
          <ac:picMkLst>
            <pc:docMk/>
            <pc:sldMk cId="1763923060" sldId="386"/>
            <ac:picMk id="6" creationId="{83589C79-9F29-4D0D-B97D-C57900CA9EE7}"/>
          </ac:picMkLst>
        </pc:picChg>
        <pc:picChg chg="del">
          <ac:chgData name="ゲスト ユーザー" userId="" providerId="Windows Live" clId="Web-{C3476BC4-E1AD-4875-A849-8A5D50B4B824}" dt="2021-04-03T04:53:39.389" v="0"/>
          <ac:picMkLst>
            <pc:docMk/>
            <pc:sldMk cId="1763923060" sldId="386"/>
            <ac:picMk id="9" creationId="{2D82C4B6-915D-4844-8AC5-0ACC9358D501}"/>
          </ac:picMkLst>
        </pc:picChg>
        <pc:picChg chg="mod">
          <ac:chgData name="ゲスト ユーザー" userId="" providerId="Windows Live" clId="Web-{C3476BC4-E1AD-4875-A849-8A5D50B4B824}" dt="2021-04-03T04:54:28.811" v="14" actId="1076"/>
          <ac:picMkLst>
            <pc:docMk/>
            <pc:sldMk cId="1763923060" sldId="386"/>
            <ac:picMk id="10" creationId="{2AC8A92C-7AA5-4108-9D8E-BD66F37198A6}"/>
          </ac:picMkLst>
        </pc:picChg>
      </pc:sldChg>
      <pc:sldChg chg="addSp delSp modSp">
        <pc:chgData name="ゲスト ユーザー" userId="" providerId="Windows Live" clId="Web-{C3476BC4-E1AD-4875-A849-8A5D50B4B824}" dt="2021-04-03T04:57:56.329" v="51" actId="1076"/>
        <pc:sldMkLst>
          <pc:docMk/>
          <pc:sldMk cId="2804857496" sldId="387"/>
        </pc:sldMkLst>
        <pc:spChg chg="mod">
          <ac:chgData name="ゲスト ユーザー" userId="" providerId="Windows Live" clId="Web-{C3476BC4-E1AD-4875-A849-8A5D50B4B824}" dt="2021-04-03T04:57:56.329" v="51" actId="1076"/>
          <ac:spMkLst>
            <pc:docMk/>
            <pc:sldMk cId="2804857496" sldId="387"/>
            <ac:spMk id="8" creationId="{FFD109EA-09B3-4F4F-9AD8-2BB24091206D}"/>
          </ac:spMkLst>
        </pc:spChg>
        <pc:picChg chg="del">
          <ac:chgData name="ゲスト ユーザー" userId="" providerId="Windows Live" clId="Web-{C3476BC4-E1AD-4875-A849-8A5D50B4B824}" dt="2021-04-03T04:56:59.328" v="42"/>
          <ac:picMkLst>
            <pc:docMk/>
            <pc:sldMk cId="2804857496" sldId="387"/>
            <ac:picMk id="5" creationId="{AD6B84F3-2F38-438D-862C-88C77B645F30}"/>
          </ac:picMkLst>
        </pc:picChg>
        <pc:picChg chg="add mod ord">
          <ac:chgData name="ゲスト ユーザー" userId="" providerId="Windows Live" clId="Web-{C3476BC4-E1AD-4875-A849-8A5D50B4B824}" dt="2021-04-03T04:57:30.548" v="46"/>
          <ac:picMkLst>
            <pc:docMk/>
            <pc:sldMk cId="2804857496" sldId="387"/>
            <ac:picMk id="7" creationId="{1F6072C8-B66A-4400-8489-E5500662FC4A}"/>
          </ac:picMkLst>
        </pc:picChg>
        <pc:picChg chg="mod">
          <ac:chgData name="ゲスト ユーザー" userId="" providerId="Windows Live" clId="Web-{C3476BC4-E1AD-4875-A849-8A5D50B4B824}" dt="2021-04-03T04:57:40.251" v="48" actId="1076"/>
          <ac:picMkLst>
            <pc:docMk/>
            <pc:sldMk cId="2804857496" sldId="387"/>
            <ac:picMk id="11" creationId="{491C6505-3086-46F0-B485-70BF0BFF3EEE}"/>
          </ac:picMkLst>
        </pc:picChg>
      </pc:sldChg>
      <pc:sldChg chg="addSp delSp modSp">
        <pc:chgData name="ゲスト ユーザー" userId="" providerId="Windows Live" clId="Web-{C3476BC4-E1AD-4875-A849-8A5D50B4B824}" dt="2021-04-03T04:59:30.674" v="62" actId="20577"/>
        <pc:sldMkLst>
          <pc:docMk/>
          <pc:sldMk cId="4013167309" sldId="389"/>
        </pc:sldMkLst>
        <pc:spChg chg="mod">
          <ac:chgData name="ゲスト ユーザー" userId="" providerId="Windows Live" clId="Web-{C3476BC4-E1AD-4875-A849-8A5D50B4B824}" dt="2021-04-03T04:59:30.674" v="62" actId="20577"/>
          <ac:spMkLst>
            <pc:docMk/>
            <pc:sldMk cId="4013167309" sldId="389"/>
            <ac:spMk id="3" creationId="{3CB21E07-D58C-456C-86C7-C3C437854117}"/>
          </ac:spMkLst>
        </pc:spChg>
        <pc:spChg chg="mod">
          <ac:chgData name="ゲスト ユーザー" userId="" providerId="Windows Live" clId="Web-{C3476BC4-E1AD-4875-A849-8A5D50B4B824}" dt="2021-04-03T04:59:11.924" v="61" actId="14100"/>
          <ac:spMkLst>
            <pc:docMk/>
            <pc:sldMk cId="4013167309" sldId="389"/>
            <ac:spMk id="8" creationId="{A293A60F-4E7C-46E9-897A-42C3D9EBD7F4}"/>
          </ac:spMkLst>
        </pc:spChg>
        <pc:picChg chg="add mod ord">
          <ac:chgData name="ゲスト ユーザー" userId="" providerId="Windows Live" clId="Web-{C3476BC4-E1AD-4875-A849-8A5D50B4B824}" dt="2021-04-03T04:59:06.799" v="59" actId="1076"/>
          <ac:picMkLst>
            <pc:docMk/>
            <pc:sldMk cId="4013167309" sldId="389"/>
            <ac:picMk id="5" creationId="{60B84A4D-AEFA-4411-A7DE-8E68DB6ACF01}"/>
          </ac:picMkLst>
        </pc:picChg>
        <pc:picChg chg="del">
          <ac:chgData name="ゲスト ユーザー" userId="" providerId="Windows Live" clId="Web-{C3476BC4-E1AD-4875-A849-8A5D50B4B824}" dt="2021-04-03T04:58:48.252" v="52"/>
          <ac:picMkLst>
            <pc:docMk/>
            <pc:sldMk cId="4013167309" sldId="389"/>
            <ac:picMk id="6" creationId="{9054B7BC-AA96-4DFD-AF9B-117CF1ED3E8C}"/>
          </ac:picMkLst>
        </pc:picChg>
        <pc:picChg chg="mod">
          <ac:chgData name="ゲスト ユーザー" userId="" providerId="Windows Live" clId="Web-{C3476BC4-E1AD-4875-A849-8A5D50B4B824}" dt="2021-04-03T04:59:05.002" v="58" actId="1076"/>
          <ac:picMkLst>
            <pc:docMk/>
            <pc:sldMk cId="4013167309" sldId="389"/>
            <ac:picMk id="7" creationId="{0598BFDD-B01E-41BD-B5D3-8E2A10CEF167}"/>
          </ac:picMkLst>
        </pc:picChg>
      </pc:sldChg>
      <pc:sldChg chg="addSp delSp modSp">
        <pc:chgData name="ゲスト ユーザー" userId="" providerId="Windows Live" clId="Web-{C3476BC4-E1AD-4875-A849-8A5D50B4B824}" dt="2021-04-03T05:02:04.098" v="76" actId="20577"/>
        <pc:sldMkLst>
          <pc:docMk/>
          <pc:sldMk cId="4192093228" sldId="390"/>
        </pc:sldMkLst>
        <pc:spChg chg="mod">
          <ac:chgData name="ゲスト ユーザー" userId="" providerId="Windows Live" clId="Web-{C3476BC4-E1AD-4875-A849-8A5D50B4B824}" dt="2021-04-03T04:59:54.956" v="64" actId="20577"/>
          <ac:spMkLst>
            <pc:docMk/>
            <pc:sldMk cId="4192093228" sldId="390"/>
            <ac:spMk id="3" creationId="{3CB21E07-D58C-456C-86C7-C3C437854117}"/>
          </ac:spMkLst>
        </pc:spChg>
        <pc:spChg chg="mod">
          <ac:chgData name="ゲスト ユーザー" userId="" providerId="Windows Live" clId="Web-{C3476BC4-E1AD-4875-A849-8A5D50B4B824}" dt="2021-04-03T05:01:59.863" v="75" actId="1076"/>
          <ac:spMkLst>
            <pc:docMk/>
            <pc:sldMk cId="4192093228" sldId="390"/>
            <ac:spMk id="9" creationId="{D207D68A-BB1B-46FB-8702-7B0AB4F89431}"/>
          </ac:spMkLst>
        </pc:spChg>
        <pc:spChg chg="mod">
          <ac:chgData name="ゲスト ユーザー" userId="" providerId="Windows Live" clId="Web-{C3476BC4-E1AD-4875-A849-8A5D50B4B824}" dt="2021-04-03T05:02:04.098" v="76" actId="20577"/>
          <ac:spMkLst>
            <pc:docMk/>
            <pc:sldMk cId="4192093228" sldId="390"/>
            <ac:spMk id="233" creationId="{00000000-0000-0000-0000-000000000000}"/>
          </ac:spMkLst>
        </pc:spChg>
        <pc:picChg chg="del">
          <ac:chgData name="ゲスト ユーザー" userId="" providerId="Windows Live" clId="Web-{C3476BC4-E1AD-4875-A849-8A5D50B4B824}" dt="2021-04-03T05:01:24.488" v="65"/>
          <ac:picMkLst>
            <pc:docMk/>
            <pc:sldMk cId="4192093228" sldId="390"/>
            <ac:picMk id="5" creationId="{1B2EF167-96DC-4554-9412-839DDD66329D}"/>
          </ac:picMkLst>
        </pc:picChg>
        <pc:picChg chg="add mod ord">
          <ac:chgData name="ゲスト ユーザー" userId="" providerId="Windows Live" clId="Web-{C3476BC4-E1AD-4875-A849-8A5D50B4B824}" dt="2021-04-03T05:01:53.832" v="74"/>
          <ac:picMkLst>
            <pc:docMk/>
            <pc:sldMk cId="4192093228" sldId="390"/>
            <ac:picMk id="6" creationId="{263A84C1-56C0-4A5B-81DC-C60AA0BD61C3}"/>
          </ac:picMkLst>
        </pc:picChg>
        <pc:picChg chg="mod ord">
          <ac:chgData name="ゲスト ユーザー" userId="" providerId="Windows Live" clId="Web-{C3476BC4-E1AD-4875-A849-8A5D50B4B824}" dt="2021-04-03T05:01:47.566" v="73" actId="1076"/>
          <ac:picMkLst>
            <pc:docMk/>
            <pc:sldMk cId="4192093228" sldId="390"/>
            <ac:picMk id="7" creationId="{0598BFDD-B01E-41BD-B5D3-8E2A10CEF167}"/>
          </ac:picMkLst>
        </pc:picChg>
      </pc:sldChg>
      <pc:sldChg chg="addSp delSp modSp">
        <pc:chgData name="ゲスト ユーザー" userId="" providerId="Windows Live" clId="Web-{C3476BC4-E1AD-4875-A849-8A5D50B4B824}" dt="2021-04-03T05:03:40.647" v="91" actId="1076"/>
        <pc:sldMkLst>
          <pc:docMk/>
          <pc:sldMk cId="932313351" sldId="391"/>
        </pc:sldMkLst>
        <pc:spChg chg="mod">
          <ac:chgData name="ゲスト ユーザー" userId="" providerId="Windows Live" clId="Web-{C3476BC4-E1AD-4875-A849-8A5D50B4B824}" dt="2021-04-03T05:02:43.256" v="80" actId="14100"/>
          <ac:spMkLst>
            <pc:docMk/>
            <pc:sldMk cId="932313351" sldId="391"/>
            <ac:spMk id="3" creationId="{3CB21E07-D58C-456C-86C7-C3C437854117}"/>
          </ac:spMkLst>
        </pc:spChg>
        <pc:spChg chg="mod">
          <ac:chgData name="ゲスト ユーザー" userId="" providerId="Windows Live" clId="Web-{C3476BC4-E1AD-4875-A849-8A5D50B4B824}" dt="2021-04-03T05:02:40.520" v="79" actId="14100"/>
          <ac:spMkLst>
            <pc:docMk/>
            <pc:sldMk cId="932313351" sldId="391"/>
            <ac:spMk id="4" creationId="{83B0A878-393B-46A3-903D-A7B604038F61}"/>
          </ac:spMkLst>
        </pc:spChg>
        <pc:spChg chg="mod">
          <ac:chgData name="ゲスト ユーザー" userId="" providerId="Windows Live" clId="Web-{C3476BC4-E1AD-4875-A849-8A5D50B4B824}" dt="2021-04-03T05:03:40.647" v="91" actId="1076"/>
          <ac:spMkLst>
            <pc:docMk/>
            <pc:sldMk cId="932313351" sldId="391"/>
            <ac:spMk id="8" creationId="{A3F33DBD-DCC5-4F8A-9DE1-4109DFE1891E}"/>
          </ac:spMkLst>
        </pc:spChg>
        <pc:picChg chg="del">
          <ac:chgData name="ゲスト ユーザー" userId="" providerId="Windows Live" clId="Web-{C3476BC4-E1AD-4875-A849-8A5D50B4B824}" dt="2021-04-03T05:02:56.178" v="82"/>
          <ac:picMkLst>
            <pc:docMk/>
            <pc:sldMk cId="932313351" sldId="391"/>
            <ac:picMk id="5" creationId="{2A8B5601-AE62-4C33-9188-233126D6448C}"/>
          </ac:picMkLst>
        </pc:picChg>
        <pc:picChg chg="add mod ord">
          <ac:chgData name="ゲスト ユーザー" userId="" providerId="Windows Live" clId="Web-{C3476BC4-E1AD-4875-A849-8A5D50B4B824}" dt="2021-04-03T05:03:32.569" v="89" actId="1076"/>
          <ac:picMkLst>
            <pc:docMk/>
            <pc:sldMk cId="932313351" sldId="391"/>
            <ac:picMk id="6" creationId="{36F5E488-A583-4226-8968-7CDE59791B28}"/>
          </ac:picMkLst>
        </pc:picChg>
        <pc:picChg chg="mod ord">
          <ac:chgData name="ゲスト ユーザー" userId="" providerId="Windows Live" clId="Web-{C3476BC4-E1AD-4875-A849-8A5D50B4B824}" dt="2021-04-03T05:03:36.741" v="90" actId="1076"/>
          <ac:picMkLst>
            <pc:docMk/>
            <pc:sldMk cId="932313351" sldId="391"/>
            <ac:picMk id="7" creationId="{0598BFDD-B01E-41BD-B5D3-8E2A10CEF167}"/>
          </ac:picMkLst>
        </pc:picChg>
        <pc:picChg chg="mod">
          <ac:chgData name="ゲスト ユーザー" userId="" providerId="Windows Live" clId="Web-{C3476BC4-E1AD-4875-A849-8A5D50B4B824}" dt="2021-04-03T05:02:45.725" v="81" actId="1076"/>
          <ac:picMkLst>
            <pc:docMk/>
            <pc:sldMk cId="932313351" sldId="391"/>
            <ac:picMk id="236" creationId="{00000000-0000-0000-0000-000000000000}"/>
          </ac:picMkLst>
        </pc:picChg>
      </pc:sldChg>
      <pc:sldChg chg="modSp">
        <pc:chgData name="ゲスト ユーザー" userId="" providerId="Windows Live" clId="Web-{C3476BC4-E1AD-4875-A849-8A5D50B4B824}" dt="2021-04-03T05:04:08.554" v="98" actId="20577"/>
        <pc:sldMkLst>
          <pc:docMk/>
          <pc:sldMk cId="3705177428" sldId="392"/>
        </pc:sldMkLst>
        <pc:spChg chg="mod">
          <ac:chgData name="ゲスト ユーザー" userId="" providerId="Windows Live" clId="Web-{C3476BC4-E1AD-4875-A849-8A5D50B4B824}" dt="2021-04-03T05:04:08.554" v="98" actId="20577"/>
          <ac:spMkLst>
            <pc:docMk/>
            <pc:sldMk cId="3705177428" sldId="392"/>
            <ac:spMk id="3" creationId="{3CB21E07-D58C-456C-86C7-C3C437854117}"/>
          </ac:spMkLst>
        </pc:spChg>
      </pc:sldChg>
      <pc:sldChg chg="modSp">
        <pc:chgData name="ゲスト ユーザー" userId="" providerId="Windows Live" clId="Web-{C3476BC4-E1AD-4875-A849-8A5D50B4B824}" dt="2021-04-03T05:22:58.951" v="329" actId="20577"/>
        <pc:sldMkLst>
          <pc:docMk/>
          <pc:sldMk cId="3855619363" sldId="393"/>
        </pc:sldMkLst>
        <pc:spChg chg="mod">
          <ac:chgData name="ゲスト ユーザー" userId="" providerId="Windows Live" clId="Web-{C3476BC4-E1AD-4875-A849-8A5D50B4B824}" dt="2021-04-03T05:22:58.951" v="329" actId="20577"/>
          <ac:spMkLst>
            <pc:docMk/>
            <pc:sldMk cId="3855619363" sldId="393"/>
            <ac:spMk id="3" creationId="{3CB21E07-D58C-456C-86C7-C3C437854117}"/>
          </ac:spMkLst>
        </pc:spChg>
      </pc:sldChg>
      <pc:sldChg chg="modSp">
        <pc:chgData name="ゲスト ユーザー" userId="" providerId="Windows Live" clId="Web-{C3476BC4-E1AD-4875-A849-8A5D50B4B824}" dt="2021-04-03T05:20:34.072" v="316" actId="20577"/>
        <pc:sldMkLst>
          <pc:docMk/>
          <pc:sldMk cId="1437993562" sldId="394"/>
        </pc:sldMkLst>
        <pc:spChg chg="mod">
          <ac:chgData name="ゲスト ユーザー" userId="" providerId="Windows Live" clId="Web-{C3476BC4-E1AD-4875-A849-8A5D50B4B824}" dt="2021-04-03T05:20:34.072" v="316" actId="20577"/>
          <ac:spMkLst>
            <pc:docMk/>
            <pc:sldMk cId="1437993562" sldId="394"/>
            <ac:spMk id="3" creationId="{3CB21E07-D58C-456C-86C7-C3C437854117}"/>
          </ac:spMkLst>
        </pc:spChg>
        <pc:spChg chg="mod">
          <ac:chgData name="ゲスト ユーザー" userId="" providerId="Windows Live" clId="Web-{C3476BC4-E1AD-4875-A849-8A5D50B4B824}" dt="2021-04-03T05:04:16.710" v="100" actId="20577"/>
          <ac:spMkLst>
            <pc:docMk/>
            <pc:sldMk cId="1437993562" sldId="394"/>
            <ac:spMk id="4" creationId="{83B0A878-393B-46A3-903D-A7B604038F61}"/>
          </ac:spMkLst>
        </pc:spChg>
      </pc:sldChg>
      <pc:sldChg chg="addSp delSp modSp">
        <pc:chgData name="ゲスト ユーザー" userId="" providerId="Windows Live" clId="Web-{C3476BC4-E1AD-4875-A849-8A5D50B4B824}" dt="2021-04-03T05:28:05.738" v="398" actId="20577"/>
        <pc:sldMkLst>
          <pc:docMk/>
          <pc:sldMk cId="3369891257" sldId="395"/>
        </pc:sldMkLst>
        <pc:spChg chg="mod">
          <ac:chgData name="ゲスト ユーザー" userId="" providerId="Windows Live" clId="Web-{C3476BC4-E1AD-4875-A849-8A5D50B4B824}" dt="2021-04-03T05:28:05.738" v="398" actId="20577"/>
          <ac:spMkLst>
            <pc:docMk/>
            <pc:sldMk cId="3369891257" sldId="395"/>
            <ac:spMk id="3" creationId="{3CB21E07-D58C-456C-86C7-C3C437854117}"/>
          </ac:spMkLst>
        </pc:spChg>
        <pc:spChg chg="mod">
          <ac:chgData name="ゲスト ユーザー" userId="" providerId="Windows Live" clId="Web-{C3476BC4-E1AD-4875-A849-8A5D50B4B824}" dt="2021-04-03T05:25:19.299" v="376" actId="1076"/>
          <ac:spMkLst>
            <pc:docMk/>
            <pc:sldMk cId="3369891257" sldId="395"/>
            <ac:spMk id="4" creationId="{83B0A878-393B-46A3-903D-A7B604038F61}"/>
          </ac:spMkLst>
        </pc:spChg>
        <pc:spChg chg="mod">
          <ac:chgData name="ゲスト ユーザー" userId="" providerId="Windows Live" clId="Web-{C3476BC4-E1AD-4875-A849-8A5D50B4B824}" dt="2021-04-03T05:26:56.206" v="388" actId="1076"/>
          <ac:spMkLst>
            <pc:docMk/>
            <pc:sldMk cId="3369891257" sldId="395"/>
            <ac:spMk id="6" creationId="{7BD69983-A671-444C-8B2A-A5B7E73B7F4B}"/>
          </ac:spMkLst>
        </pc:spChg>
        <pc:spChg chg="mod">
          <ac:chgData name="ゲスト ユーザー" userId="" providerId="Windows Live" clId="Web-{C3476BC4-E1AD-4875-A849-8A5D50B4B824}" dt="2021-04-03T05:27:17.566" v="392" actId="1076"/>
          <ac:spMkLst>
            <pc:docMk/>
            <pc:sldMk cId="3369891257" sldId="395"/>
            <ac:spMk id="10" creationId="{0A582AD1-439B-41EE-A8DB-F295263AE954}"/>
          </ac:spMkLst>
        </pc:spChg>
        <pc:picChg chg="mod">
          <ac:chgData name="ゲスト ユーザー" userId="" providerId="Windows Live" clId="Web-{C3476BC4-E1AD-4875-A849-8A5D50B4B824}" dt="2021-04-03T05:25:21.221" v="377" actId="1076"/>
          <ac:picMkLst>
            <pc:docMk/>
            <pc:sldMk cId="3369891257" sldId="395"/>
            <ac:picMk id="2" creationId="{D1AB2A08-D781-4CAE-98EC-39746D9F1FFA}"/>
          </ac:picMkLst>
        </pc:picChg>
        <pc:picChg chg="del">
          <ac:chgData name="ゲスト ユーザー" userId="" providerId="Windows Live" clId="Web-{C3476BC4-E1AD-4875-A849-8A5D50B4B824}" dt="2021-04-03T05:26:12.753" v="381"/>
          <ac:picMkLst>
            <pc:docMk/>
            <pc:sldMk cId="3369891257" sldId="395"/>
            <ac:picMk id="5" creationId="{7D017015-DA69-45D0-86EE-64D8AE919DB5}"/>
          </ac:picMkLst>
        </pc:picChg>
        <pc:picChg chg="add mod ord">
          <ac:chgData name="ゲスト ユーザー" userId="" providerId="Windows Live" clId="Web-{C3476BC4-E1AD-4875-A849-8A5D50B4B824}" dt="2021-04-03T05:26:44.722" v="386"/>
          <ac:picMkLst>
            <pc:docMk/>
            <pc:sldMk cId="3369891257" sldId="395"/>
            <ac:picMk id="12" creationId="{F17BB586-6458-4BDA-9F1E-E9860B1B88BA}"/>
          </ac:picMkLst>
        </pc:picChg>
        <pc:picChg chg="mod">
          <ac:chgData name="ゲスト ユーザー" userId="" providerId="Windows Live" clId="Web-{C3476BC4-E1AD-4875-A849-8A5D50B4B824}" dt="2021-04-03T05:25:23.174" v="378" actId="1076"/>
          <ac:picMkLst>
            <pc:docMk/>
            <pc:sldMk cId="3369891257" sldId="395"/>
            <ac:picMk id="236" creationId="{00000000-0000-0000-0000-000000000000}"/>
          </ac:picMkLst>
        </pc:picChg>
        <pc:cxnChg chg="mod">
          <ac:chgData name="ゲスト ユーザー" userId="" providerId="Windows Live" clId="Web-{C3476BC4-E1AD-4875-A849-8A5D50B4B824}" dt="2021-04-03T05:27:23.957" v="393" actId="1076"/>
          <ac:cxnSpMkLst>
            <pc:docMk/>
            <pc:sldMk cId="3369891257" sldId="395"/>
            <ac:cxnSpMk id="7" creationId="{02700971-1778-45D1-86C4-FA400C3ED524}"/>
          </ac:cxnSpMkLst>
        </pc:cxnChg>
        <pc:cxnChg chg="mod">
          <ac:chgData name="ゲスト ユーザー" userId="" providerId="Windows Live" clId="Web-{C3476BC4-E1AD-4875-A849-8A5D50B4B824}" dt="2021-04-03T05:27:14.628" v="391" actId="1076"/>
          <ac:cxnSpMkLst>
            <pc:docMk/>
            <pc:sldMk cId="3369891257" sldId="395"/>
            <ac:cxnSpMk id="9" creationId="{2D56806C-1B0C-4A17-B4AB-63829F36732F}"/>
          </ac:cxnSpMkLst>
        </pc:cxnChg>
      </pc:sldChg>
      <pc:sldChg chg="addSp delSp modSp">
        <pc:chgData name="ゲスト ユーザー" userId="" providerId="Windows Live" clId="Web-{C3476BC4-E1AD-4875-A849-8A5D50B4B824}" dt="2021-04-03T05:22:36.763" v="328" actId="20577"/>
        <pc:sldMkLst>
          <pc:docMk/>
          <pc:sldMk cId="2227321424" sldId="396"/>
        </pc:sldMkLst>
        <pc:spChg chg="mod">
          <ac:chgData name="ゲスト ユーザー" userId="" providerId="Windows Live" clId="Web-{C3476BC4-E1AD-4875-A849-8A5D50B4B824}" dt="2021-04-03T05:22:36.763" v="328" actId="20577"/>
          <ac:spMkLst>
            <pc:docMk/>
            <pc:sldMk cId="2227321424" sldId="396"/>
            <ac:spMk id="3" creationId="{3CB21E07-D58C-456C-86C7-C3C437854117}"/>
          </ac:spMkLst>
        </pc:spChg>
        <pc:spChg chg="mod">
          <ac:chgData name="ゲスト ユーザー" userId="" providerId="Windows Live" clId="Web-{C3476BC4-E1AD-4875-A849-8A5D50B4B824}" dt="2021-04-03T05:16:16.304" v="249" actId="14100"/>
          <ac:spMkLst>
            <pc:docMk/>
            <pc:sldMk cId="2227321424" sldId="396"/>
            <ac:spMk id="6" creationId="{E77E991E-0CBA-4E09-AC10-E7FC1A5BBC96}"/>
          </ac:spMkLst>
        </pc:spChg>
        <pc:spChg chg="mod">
          <ac:chgData name="ゲスト ユーザー" userId="" providerId="Windows Live" clId="Web-{C3476BC4-E1AD-4875-A849-8A5D50B4B824}" dt="2021-04-03T05:16:28.163" v="252" actId="1076"/>
          <ac:spMkLst>
            <pc:docMk/>
            <pc:sldMk cId="2227321424" sldId="396"/>
            <ac:spMk id="8" creationId="{B5C09F02-D1B7-4305-B8EB-C6C275E89D27}"/>
          </ac:spMkLst>
        </pc:spChg>
        <pc:spChg chg="mod">
          <ac:chgData name="ゲスト ユーザー" userId="" providerId="Windows Live" clId="Web-{C3476BC4-E1AD-4875-A849-8A5D50B4B824}" dt="2021-04-03T05:16:33.866" v="254" actId="14100"/>
          <ac:spMkLst>
            <pc:docMk/>
            <pc:sldMk cId="2227321424" sldId="396"/>
            <ac:spMk id="10" creationId="{89E87565-6CF6-4676-9D1A-2D25AA0CCD80}"/>
          </ac:spMkLst>
        </pc:spChg>
        <pc:spChg chg="mod">
          <ac:chgData name="ゲスト ユーザー" userId="" providerId="Windows Live" clId="Web-{C3476BC4-E1AD-4875-A849-8A5D50B4B824}" dt="2021-04-03T05:17:11.273" v="259" actId="20577"/>
          <ac:spMkLst>
            <pc:docMk/>
            <pc:sldMk cId="2227321424" sldId="396"/>
            <ac:spMk id="233" creationId="{00000000-0000-0000-0000-000000000000}"/>
          </ac:spMkLst>
        </pc:spChg>
        <pc:picChg chg="del">
          <ac:chgData name="ゲスト ユーザー" userId="" providerId="Windows Live" clId="Web-{C3476BC4-E1AD-4875-A849-8A5D50B4B824}" dt="2021-04-03T05:15:41.412" v="244"/>
          <ac:picMkLst>
            <pc:docMk/>
            <pc:sldMk cId="2227321424" sldId="396"/>
            <ac:picMk id="5" creationId="{6905CF9B-4DBC-40E2-A0FA-9039BBD17DBA}"/>
          </ac:picMkLst>
        </pc:picChg>
        <pc:picChg chg="add mod ord">
          <ac:chgData name="ゲスト ユーザー" userId="" providerId="Windows Live" clId="Web-{C3476BC4-E1AD-4875-A849-8A5D50B4B824}" dt="2021-04-03T05:15:53.741" v="248"/>
          <ac:picMkLst>
            <pc:docMk/>
            <pc:sldMk cId="2227321424" sldId="396"/>
            <ac:picMk id="7" creationId="{B0943FBF-740B-424E-856B-2F8B4C8FBE3D}"/>
          </ac:picMkLst>
        </pc:picChg>
      </pc:sldChg>
      <pc:sldChg chg="modSp">
        <pc:chgData name="ゲスト ユーザー" userId="" providerId="Windows Live" clId="Web-{C3476BC4-E1AD-4875-A849-8A5D50B4B824}" dt="2021-04-03T05:20:04.197" v="314" actId="20577"/>
        <pc:sldMkLst>
          <pc:docMk/>
          <pc:sldMk cId="3514552921" sldId="397"/>
        </pc:sldMkLst>
        <pc:spChg chg="mod">
          <ac:chgData name="ゲスト ユーザー" userId="" providerId="Windows Live" clId="Web-{C3476BC4-E1AD-4875-A849-8A5D50B4B824}" dt="2021-04-03T05:20:04.197" v="314" actId="20577"/>
          <ac:spMkLst>
            <pc:docMk/>
            <pc:sldMk cId="3514552921" sldId="397"/>
            <ac:spMk id="3" creationId="{3CB21E07-D58C-456C-86C7-C3C437854117}"/>
          </ac:spMkLst>
        </pc:spChg>
        <pc:spChg chg="mod">
          <ac:chgData name="ゲスト ユーザー" userId="" providerId="Windows Live" clId="Web-{C3476BC4-E1AD-4875-A849-8A5D50B4B824}" dt="2021-04-03T05:17:54.758" v="268" actId="1076"/>
          <ac:spMkLst>
            <pc:docMk/>
            <pc:sldMk cId="3514552921" sldId="397"/>
            <ac:spMk id="4" creationId="{83B0A878-393B-46A3-903D-A7B604038F61}"/>
          </ac:spMkLst>
        </pc:spChg>
        <pc:picChg chg="mod">
          <ac:chgData name="ゲスト ユーザー" userId="" providerId="Windows Live" clId="Web-{C3476BC4-E1AD-4875-A849-8A5D50B4B824}" dt="2021-04-03T05:17:52.242" v="267" actId="1076"/>
          <ac:picMkLst>
            <pc:docMk/>
            <pc:sldMk cId="3514552921" sldId="397"/>
            <ac:picMk id="2" creationId="{D1AB2A08-D781-4CAE-98EC-39746D9F1FFA}"/>
          </ac:picMkLst>
        </pc:picChg>
        <pc:picChg chg="mod">
          <ac:chgData name="ゲスト ユーザー" userId="" providerId="Windows Live" clId="Web-{C3476BC4-E1AD-4875-A849-8A5D50B4B824}" dt="2021-04-03T05:18:05.899" v="272" actId="1076"/>
          <ac:picMkLst>
            <pc:docMk/>
            <pc:sldMk cId="3514552921" sldId="397"/>
            <ac:picMk id="236" creationId="{00000000-0000-0000-0000-000000000000}"/>
          </ac:picMkLst>
        </pc:picChg>
      </pc:sldChg>
      <pc:sldChg chg="addSp modSp">
        <pc:chgData name="ゲスト ユーザー" userId="" providerId="Windows Live" clId="Web-{C3476BC4-E1AD-4875-A849-8A5D50B4B824}" dt="2021-04-03T05:21:51.731" v="323" actId="1076"/>
        <pc:sldMkLst>
          <pc:docMk/>
          <pc:sldMk cId="3602866331" sldId="398"/>
        </pc:sldMkLst>
        <pc:spChg chg="mod">
          <ac:chgData name="ゲスト ユーザー" userId="" providerId="Windows Live" clId="Web-{C3476BC4-E1AD-4875-A849-8A5D50B4B824}" dt="2021-04-03T05:21:07.184" v="317" actId="20577"/>
          <ac:spMkLst>
            <pc:docMk/>
            <pc:sldMk cId="3602866331" sldId="398"/>
            <ac:spMk id="3" creationId="{3CB21E07-D58C-456C-86C7-C3C437854117}"/>
          </ac:spMkLst>
        </pc:spChg>
        <pc:spChg chg="add mod">
          <ac:chgData name="ゲスト ユーザー" userId="" providerId="Windows Live" clId="Web-{C3476BC4-E1AD-4875-A849-8A5D50B4B824}" dt="2021-04-03T05:21:43.856" v="321" actId="1076"/>
          <ac:spMkLst>
            <pc:docMk/>
            <pc:sldMk cId="3602866331" sldId="398"/>
            <ac:spMk id="6" creationId="{F10BA593-626B-46ED-965C-7DC9AC160C43}"/>
          </ac:spMkLst>
        </pc:spChg>
        <pc:spChg chg="add mod">
          <ac:chgData name="ゲスト ユーザー" userId="" providerId="Windows Live" clId="Web-{C3476BC4-E1AD-4875-A849-8A5D50B4B824}" dt="2021-04-03T05:21:51.731" v="323" actId="1076"/>
          <ac:spMkLst>
            <pc:docMk/>
            <pc:sldMk cId="3602866331" sldId="398"/>
            <ac:spMk id="10" creationId="{5FDC0240-E46A-4635-A93A-1F568557480D}"/>
          </ac:spMkLst>
        </pc:spChg>
      </pc:sldChg>
      <pc:sldChg chg="modSp">
        <pc:chgData name="ゲスト ユーザー" userId="" providerId="Windows Live" clId="Web-{C3476BC4-E1AD-4875-A849-8A5D50B4B824}" dt="2021-04-03T05:19:58.634" v="313" actId="20577"/>
        <pc:sldMkLst>
          <pc:docMk/>
          <pc:sldMk cId="1478276692" sldId="399"/>
        </pc:sldMkLst>
        <pc:spChg chg="mod">
          <ac:chgData name="ゲスト ユーザー" userId="" providerId="Windows Live" clId="Web-{C3476BC4-E1AD-4875-A849-8A5D50B4B824}" dt="2021-04-03T05:19:58.634" v="313" actId="20577"/>
          <ac:spMkLst>
            <pc:docMk/>
            <pc:sldMk cId="1478276692" sldId="399"/>
            <ac:spMk id="3" creationId="{3CB21E07-D58C-456C-86C7-C3C437854117}"/>
          </ac:spMkLst>
        </pc:spChg>
        <pc:spChg chg="mod">
          <ac:chgData name="ゲスト ユーザー" userId="" providerId="Windows Live" clId="Web-{C3476BC4-E1AD-4875-A849-8A5D50B4B824}" dt="2021-04-03T05:19:58.556" v="311" actId="20577"/>
          <ac:spMkLst>
            <pc:docMk/>
            <pc:sldMk cId="1478276692" sldId="399"/>
            <ac:spMk id="4" creationId="{83B0A878-393B-46A3-903D-A7B604038F61}"/>
          </ac:spMkLst>
        </pc:spChg>
      </pc:sldChg>
      <pc:sldChg chg="modSp">
        <pc:chgData name="ゲスト ユーザー" userId="" providerId="Windows Live" clId="Web-{C3476BC4-E1AD-4875-A849-8A5D50B4B824}" dt="2021-04-03T05:22:18.997" v="327" actId="14100"/>
        <pc:sldMkLst>
          <pc:docMk/>
          <pc:sldMk cId="1005707485" sldId="400"/>
        </pc:sldMkLst>
        <pc:spChg chg="mod">
          <ac:chgData name="ゲスト ユーザー" userId="" providerId="Windows Live" clId="Web-{C3476BC4-E1AD-4875-A849-8A5D50B4B824}" dt="2021-04-03T05:22:18.997" v="327" actId="14100"/>
          <ac:spMkLst>
            <pc:docMk/>
            <pc:sldMk cId="1005707485" sldId="400"/>
            <ac:spMk id="3" creationId="{3CB21E07-D58C-456C-86C7-C3C437854117}"/>
          </ac:spMkLst>
        </pc:spChg>
        <pc:spChg chg="mod">
          <ac:chgData name="ゲスト ユーザー" userId="" providerId="Windows Live" clId="Web-{C3476BC4-E1AD-4875-A849-8A5D50B4B824}" dt="2021-04-03T05:22:15.482" v="325" actId="14100"/>
          <ac:spMkLst>
            <pc:docMk/>
            <pc:sldMk cId="1005707485" sldId="400"/>
            <ac:spMk id="4" creationId="{83B0A878-393B-46A3-903D-A7B604038F61}"/>
          </ac:spMkLst>
        </pc:spChg>
        <pc:picChg chg="mod">
          <ac:chgData name="ゲスト ユーザー" userId="" providerId="Windows Live" clId="Web-{C3476BC4-E1AD-4875-A849-8A5D50B4B824}" dt="2021-04-03T05:22:16.763" v="326" actId="1076"/>
          <ac:picMkLst>
            <pc:docMk/>
            <pc:sldMk cId="1005707485" sldId="400"/>
            <ac:picMk id="2" creationId="{D1AB2A08-D781-4CAE-98EC-39746D9F1FFA}"/>
          </ac:picMkLst>
        </pc:picChg>
      </pc:sldChg>
      <pc:sldChg chg="modSp">
        <pc:chgData name="ゲスト ユーザー" userId="" providerId="Windows Live" clId="Web-{C3476BC4-E1AD-4875-A849-8A5D50B4B824}" dt="2021-04-03T05:28:47.629" v="406" actId="20577"/>
        <pc:sldMkLst>
          <pc:docMk/>
          <pc:sldMk cId="3573718358" sldId="401"/>
        </pc:sldMkLst>
        <pc:spChg chg="mod">
          <ac:chgData name="ゲスト ユーザー" userId="" providerId="Windows Live" clId="Web-{C3476BC4-E1AD-4875-A849-8A5D50B4B824}" dt="2021-04-03T05:28:18.739" v="399" actId="20577"/>
          <ac:spMkLst>
            <pc:docMk/>
            <pc:sldMk cId="3573718358" sldId="401"/>
            <ac:spMk id="3" creationId="{3CB21E07-D58C-456C-86C7-C3C437854117}"/>
          </ac:spMkLst>
        </pc:spChg>
        <pc:spChg chg="mod">
          <ac:chgData name="ゲスト ユーザー" userId="" providerId="Windows Live" clId="Web-{C3476BC4-E1AD-4875-A849-8A5D50B4B824}" dt="2021-04-03T05:28:47.629" v="406" actId="20577"/>
          <ac:spMkLst>
            <pc:docMk/>
            <pc:sldMk cId="3573718358" sldId="401"/>
            <ac:spMk id="4" creationId="{83B0A878-393B-46A3-903D-A7B604038F61}"/>
          </ac:spMkLst>
        </pc:spChg>
      </pc:sldChg>
      <pc:sldChg chg="addSp delSp modSp">
        <pc:chgData name="ゲスト ユーザー" userId="" providerId="Windows Live" clId="Web-{C3476BC4-E1AD-4875-A849-8A5D50B4B824}" dt="2021-04-03T05:35:48.699" v="456" actId="1076"/>
        <pc:sldMkLst>
          <pc:docMk/>
          <pc:sldMk cId="143333621" sldId="410"/>
        </pc:sldMkLst>
        <pc:spChg chg="mod">
          <ac:chgData name="ゲスト ユーザー" userId="" providerId="Windows Live" clId="Web-{C3476BC4-E1AD-4875-A849-8A5D50B4B824}" dt="2021-04-03T05:34:39.792" v="449" actId="14100"/>
          <ac:spMkLst>
            <pc:docMk/>
            <pc:sldMk cId="143333621" sldId="410"/>
            <ac:spMk id="9" creationId="{7D77D682-41DC-4F0C-AF52-324C986CB503}"/>
          </ac:spMkLst>
        </pc:spChg>
        <pc:spChg chg="mod">
          <ac:chgData name="ゲスト ユーザー" userId="" providerId="Windows Live" clId="Web-{C3476BC4-E1AD-4875-A849-8A5D50B4B824}" dt="2021-04-03T05:34:48.823" v="450" actId="20577"/>
          <ac:spMkLst>
            <pc:docMk/>
            <pc:sldMk cId="143333621" sldId="410"/>
            <ac:spMk id="11" creationId="{DEF3F547-0043-43CB-BF40-328DC57269CD}"/>
          </ac:spMkLst>
        </pc:spChg>
        <pc:spChg chg="mod">
          <ac:chgData name="ゲスト ユーザー" userId="" providerId="Windows Live" clId="Web-{C3476BC4-E1AD-4875-A849-8A5D50B4B824}" dt="2021-04-03T05:35:48.699" v="456" actId="1076"/>
          <ac:spMkLst>
            <pc:docMk/>
            <pc:sldMk cId="143333621" sldId="410"/>
            <ac:spMk id="13" creationId="{CCE9798D-79C7-4932-BBB6-BE89F5EDEF62}"/>
          </ac:spMkLst>
        </pc:spChg>
        <pc:picChg chg="add del mod ord">
          <ac:chgData name="ゲスト ユーザー" userId="" providerId="Windows Live" clId="Web-{C3476BC4-E1AD-4875-A849-8A5D50B4B824}" dt="2021-04-03T05:35:30.965" v="451"/>
          <ac:picMkLst>
            <pc:docMk/>
            <pc:sldMk cId="143333621" sldId="410"/>
            <ac:picMk id="8" creationId="{DA9889E1-42CC-4689-9A7C-0EE42C1FC759}"/>
          </ac:picMkLst>
        </pc:picChg>
        <pc:picChg chg="add mod ord">
          <ac:chgData name="ゲスト ユーザー" userId="" providerId="Windows Live" clId="Web-{C3476BC4-E1AD-4875-A849-8A5D50B4B824}" dt="2021-04-03T05:35:43.715" v="455"/>
          <ac:picMkLst>
            <pc:docMk/>
            <pc:sldMk cId="143333621" sldId="410"/>
            <ac:picMk id="10" creationId="{6A1582B5-AC57-48E6-9895-093ED6CB91F0}"/>
          </ac:picMkLst>
        </pc:picChg>
      </pc:sldChg>
    </pc:docChg>
  </pc:docChgLst>
  <pc:docChgLst>
    <pc:chgData name="ゲスト ユーザー" providerId="Windows Live" clId="Web-{8397B5D6-490A-4A99-AB08-C27364E7BA43}"/>
    <pc:docChg chg="modSld">
      <pc:chgData name="ゲスト ユーザー" userId="" providerId="Windows Live" clId="Web-{8397B5D6-490A-4A99-AB08-C27364E7BA43}" dt="2021-03-05T08:20:05.790" v="158" actId="1076"/>
      <pc:docMkLst>
        <pc:docMk/>
      </pc:docMkLst>
      <pc:sldChg chg="addSp modSp">
        <pc:chgData name="ゲスト ユーザー" userId="" providerId="Windows Live" clId="Web-{8397B5D6-490A-4A99-AB08-C27364E7BA43}" dt="2021-03-05T08:01:34.076" v="3" actId="20577"/>
        <pc:sldMkLst>
          <pc:docMk/>
          <pc:sldMk cId="0" sldId="257"/>
        </pc:sldMkLst>
        <pc:spChg chg="add mod">
          <ac:chgData name="ゲスト ユーザー" userId="" providerId="Windows Live" clId="Web-{8397B5D6-490A-4A99-AB08-C27364E7BA43}" dt="2021-03-05T08:01:34.076" v="3" actId="20577"/>
          <ac:spMkLst>
            <pc:docMk/>
            <pc:sldMk cId="0" sldId="257"/>
            <ac:spMk id="13" creationId="{3BA4F00B-9E4C-4D6E-8B46-A4511B8B0C0B}"/>
          </ac:spMkLst>
        </pc:spChg>
      </pc:sldChg>
      <pc:sldChg chg="modSp">
        <pc:chgData name="ゲスト ユーザー" userId="" providerId="Windows Live" clId="Web-{8397B5D6-490A-4A99-AB08-C27364E7BA43}" dt="2021-03-05T08:01:54.842" v="5" actId="1076"/>
        <pc:sldMkLst>
          <pc:docMk/>
          <pc:sldMk cId="0" sldId="258"/>
        </pc:sldMkLst>
        <pc:spChg chg="mod">
          <ac:chgData name="ゲスト ユーザー" userId="" providerId="Windows Live" clId="Web-{8397B5D6-490A-4A99-AB08-C27364E7BA43}" dt="2021-03-05T08:01:54.842" v="5" actId="1076"/>
          <ac:spMkLst>
            <pc:docMk/>
            <pc:sldMk cId="0" sldId="258"/>
            <ac:spMk id="140" creationId="{00000000-0000-0000-0000-000000000000}"/>
          </ac:spMkLst>
        </pc:spChg>
      </pc:sldChg>
      <pc:sldChg chg="modSp">
        <pc:chgData name="ゲスト ユーザー" userId="" providerId="Windows Live" clId="Web-{8397B5D6-490A-4A99-AB08-C27364E7BA43}" dt="2021-03-05T08:02:03.858" v="6" actId="1076"/>
        <pc:sldMkLst>
          <pc:docMk/>
          <pc:sldMk cId="0" sldId="260"/>
        </pc:sldMkLst>
        <pc:spChg chg="mod">
          <ac:chgData name="ゲスト ユーザー" userId="" providerId="Windows Live" clId="Web-{8397B5D6-490A-4A99-AB08-C27364E7BA43}" dt="2021-03-05T08:02:03.858" v="6" actId="1076"/>
          <ac:spMkLst>
            <pc:docMk/>
            <pc:sldMk cId="0" sldId="260"/>
            <ac:spMk id="180" creationId="{00000000-0000-0000-0000-000000000000}"/>
          </ac:spMkLst>
        </pc:spChg>
      </pc:sldChg>
      <pc:sldChg chg="addSp delSp modSp">
        <pc:chgData name="ゲスト ユーザー" userId="" providerId="Windows Live" clId="Web-{8397B5D6-490A-4A99-AB08-C27364E7BA43}" dt="2021-03-05T08:02:39.437" v="10" actId="1076"/>
        <pc:sldMkLst>
          <pc:docMk/>
          <pc:sldMk cId="0" sldId="264"/>
        </pc:sldMkLst>
        <pc:picChg chg="add mod">
          <ac:chgData name="ゲスト ユーザー" userId="" providerId="Windows Live" clId="Web-{8397B5D6-490A-4A99-AB08-C27364E7BA43}" dt="2021-03-05T08:02:39.437" v="10" actId="1076"/>
          <ac:picMkLst>
            <pc:docMk/>
            <pc:sldMk cId="0" sldId="264"/>
            <ac:picMk id="2" creationId="{B6414D89-B8CE-4266-909D-B208F62F1724}"/>
          </ac:picMkLst>
        </pc:picChg>
        <pc:picChg chg="del">
          <ac:chgData name="ゲスト ユーザー" userId="" providerId="Windows Live" clId="Web-{8397B5D6-490A-4A99-AB08-C27364E7BA43}" dt="2021-03-05T08:02:13.640" v="7"/>
          <ac:picMkLst>
            <pc:docMk/>
            <pc:sldMk cId="0" sldId="264"/>
            <ac:picMk id="221" creationId="{00000000-0000-0000-0000-000000000000}"/>
          </ac:picMkLst>
        </pc:picChg>
      </pc:sldChg>
      <pc:sldChg chg="addSp delSp modSp">
        <pc:chgData name="ゲスト ユーザー" userId="" providerId="Windows Live" clId="Web-{8397B5D6-490A-4A99-AB08-C27364E7BA43}" dt="2021-03-05T08:03:15.282" v="14" actId="1076"/>
        <pc:sldMkLst>
          <pc:docMk/>
          <pc:sldMk cId="0" sldId="266"/>
        </pc:sldMkLst>
        <pc:picChg chg="del">
          <ac:chgData name="ゲスト ユーザー" userId="" providerId="Windows Live" clId="Web-{8397B5D6-490A-4A99-AB08-C27364E7BA43}" dt="2021-03-05T08:02:52.609" v="11"/>
          <ac:picMkLst>
            <pc:docMk/>
            <pc:sldMk cId="0" sldId="266"/>
            <ac:picMk id="2" creationId="{22C5AB24-8059-472F-9871-3EE95913D35A}"/>
          </ac:picMkLst>
        </pc:picChg>
        <pc:picChg chg="add mod">
          <ac:chgData name="ゲスト ユーザー" userId="" providerId="Windows Live" clId="Web-{8397B5D6-490A-4A99-AB08-C27364E7BA43}" dt="2021-03-05T08:03:15.282" v="14" actId="1076"/>
          <ac:picMkLst>
            <pc:docMk/>
            <pc:sldMk cId="0" sldId="266"/>
            <ac:picMk id="3" creationId="{57B14DD8-6535-4789-846D-61E1584C7372}"/>
          </ac:picMkLst>
        </pc:picChg>
      </pc:sldChg>
      <pc:sldChg chg="modSp">
        <pc:chgData name="ゲスト ユーザー" userId="" providerId="Windows Live" clId="Web-{8397B5D6-490A-4A99-AB08-C27364E7BA43}" dt="2021-03-05T08:03:47.845" v="16" actId="1076"/>
        <pc:sldMkLst>
          <pc:docMk/>
          <pc:sldMk cId="0" sldId="268"/>
        </pc:sldMkLst>
        <pc:spChg chg="mod">
          <ac:chgData name="ゲスト ユーザー" userId="" providerId="Windows Live" clId="Web-{8397B5D6-490A-4A99-AB08-C27364E7BA43}" dt="2021-03-05T08:03:47.845" v="16" actId="1076"/>
          <ac:spMkLst>
            <pc:docMk/>
            <pc:sldMk cId="0" sldId="268"/>
            <ac:spMk id="287" creationId="{00000000-0000-0000-0000-000000000000}"/>
          </ac:spMkLst>
        </pc:spChg>
        <pc:spChg chg="mod">
          <ac:chgData name="ゲスト ユーザー" userId="" providerId="Windows Live" clId="Web-{8397B5D6-490A-4A99-AB08-C27364E7BA43}" dt="2021-03-05T08:03:41.704" v="15" actId="1076"/>
          <ac:spMkLst>
            <pc:docMk/>
            <pc:sldMk cId="0" sldId="268"/>
            <ac:spMk id="289" creationId="{00000000-0000-0000-0000-000000000000}"/>
          </ac:spMkLst>
        </pc:spChg>
      </pc:sldChg>
      <pc:sldChg chg="modSp">
        <pc:chgData name="ゲスト ユーザー" userId="" providerId="Windows Live" clId="Web-{8397B5D6-490A-4A99-AB08-C27364E7BA43}" dt="2021-03-05T08:03:59.252" v="17" actId="20577"/>
        <pc:sldMkLst>
          <pc:docMk/>
          <pc:sldMk cId="0" sldId="270"/>
        </pc:sldMkLst>
        <pc:spChg chg="mod">
          <ac:chgData name="ゲスト ユーザー" userId="" providerId="Windows Live" clId="Web-{8397B5D6-490A-4A99-AB08-C27364E7BA43}" dt="2021-03-05T08:03:59.252" v="17" actId="20577"/>
          <ac:spMkLst>
            <pc:docMk/>
            <pc:sldMk cId="0" sldId="270"/>
            <ac:spMk id="309" creationId="{00000000-0000-0000-0000-000000000000}"/>
          </ac:spMkLst>
        </pc:spChg>
      </pc:sldChg>
      <pc:sldChg chg="modSp">
        <pc:chgData name="ゲスト ユーザー" userId="" providerId="Windows Live" clId="Web-{8397B5D6-490A-4A99-AB08-C27364E7BA43}" dt="2021-03-05T08:04:14.924" v="23" actId="20577"/>
        <pc:sldMkLst>
          <pc:docMk/>
          <pc:sldMk cId="0" sldId="271"/>
        </pc:sldMkLst>
        <pc:spChg chg="mod">
          <ac:chgData name="ゲスト ユーザー" userId="" providerId="Windows Live" clId="Web-{8397B5D6-490A-4A99-AB08-C27364E7BA43}" dt="2021-03-05T08:04:14.924" v="23" actId="20577"/>
          <ac:spMkLst>
            <pc:docMk/>
            <pc:sldMk cId="0" sldId="271"/>
            <ac:spMk id="325" creationId="{00000000-0000-0000-0000-000000000000}"/>
          </ac:spMkLst>
        </pc:spChg>
      </pc:sldChg>
      <pc:sldChg chg="modSp">
        <pc:chgData name="ゲスト ユーザー" userId="" providerId="Windows Live" clId="Web-{8397B5D6-490A-4A99-AB08-C27364E7BA43}" dt="2021-03-05T08:04:40.377" v="24" actId="1076"/>
        <pc:sldMkLst>
          <pc:docMk/>
          <pc:sldMk cId="0" sldId="272"/>
        </pc:sldMkLst>
        <pc:spChg chg="mod">
          <ac:chgData name="ゲスト ユーザー" userId="" providerId="Windows Live" clId="Web-{8397B5D6-490A-4A99-AB08-C27364E7BA43}" dt="2021-03-05T08:04:40.377" v="24" actId="1076"/>
          <ac:spMkLst>
            <pc:docMk/>
            <pc:sldMk cId="0" sldId="272"/>
            <ac:spMk id="345" creationId="{00000000-0000-0000-0000-000000000000}"/>
          </ac:spMkLst>
        </pc:spChg>
      </pc:sldChg>
      <pc:sldChg chg="modSp">
        <pc:chgData name="ゲスト ユーザー" userId="" providerId="Windows Live" clId="Web-{8397B5D6-490A-4A99-AB08-C27364E7BA43}" dt="2021-03-05T08:04:56.800" v="27" actId="20577"/>
        <pc:sldMkLst>
          <pc:docMk/>
          <pc:sldMk cId="0" sldId="273"/>
        </pc:sldMkLst>
        <pc:spChg chg="mod">
          <ac:chgData name="ゲスト ユーザー" userId="" providerId="Windows Live" clId="Web-{8397B5D6-490A-4A99-AB08-C27364E7BA43}" dt="2021-03-05T08:04:56.800" v="27" actId="20577"/>
          <ac:spMkLst>
            <pc:docMk/>
            <pc:sldMk cId="0" sldId="273"/>
            <ac:spMk id="352" creationId="{00000000-0000-0000-0000-000000000000}"/>
          </ac:spMkLst>
        </pc:spChg>
      </pc:sldChg>
      <pc:sldChg chg="addSp modSp">
        <pc:chgData name="ゲスト ユーザー" userId="" providerId="Windows Live" clId="Web-{8397B5D6-490A-4A99-AB08-C27364E7BA43}" dt="2021-03-05T08:06:54.834" v="52" actId="1076"/>
        <pc:sldMkLst>
          <pc:docMk/>
          <pc:sldMk cId="0" sldId="275"/>
        </pc:sldMkLst>
        <pc:spChg chg="add mod">
          <ac:chgData name="ゲスト ユーザー" userId="" providerId="Windows Live" clId="Web-{8397B5D6-490A-4A99-AB08-C27364E7BA43}" dt="2021-03-05T08:06:47.771" v="51" actId="1076"/>
          <ac:spMkLst>
            <pc:docMk/>
            <pc:sldMk cId="0" sldId="275"/>
            <ac:spMk id="13" creationId="{2A978657-369D-464D-8BA6-EB5B6FD64F5D}"/>
          </ac:spMkLst>
        </pc:spChg>
        <pc:spChg chg="mod">
          <ac:chgData name="ゲスト ユーザー" userId="" providerId="Windows Live" clId="Web-{8397B5D6-490A-4A99-AB08-C27364E7BA43}" dt="2021-03-05T08:05:20.847" v="28" actId="20577"/>
          <ac:spMkLst>
            <pc:docMk/>
            <pc:sldMk cId="0" sldId="275"/>
            <ac:spMk id="382" creationId="{00000000-0000-0000-0000-000000000000}"/>
          </ac:spMkLst>
        </pc:spChg>
        <pc:spChg chg="mod">
          <ac:chgData name="ゲスト ユーザー" userId="" providerId="Windows Live" clId="Web-{8397B5D6-490A-4A99-AB08-C27364E7BA43}" dt="2021-03-05T08:06:29.911" v="48" actId="20577"/>
          <ac:spMkLst>
            <pc:docMk/>
            <pc:sldMk cId="0" sldId="275"/>
            <ac:spMk id="384" creationId="{00000000-0000-0000-0000-000000000000}"/>
          </ac:spMkLst>
        </pc:spChg>
        <pc:spChg chg="mod">
          <ac:chgData name="ゲスト ユーザー" userId="" providerId="Windows Live" clId="Web-{8397B5D6-490A-4A99-AB08-C27364E7BA43}" dt="2021-03-05T08:06:54.834" v="52" actId="1076"/>
          <ac:spMkLst>
            <pc:docMk/>
            <pc:sldMk cId="0" sldId="275"/>
            <ac:spMk id="388" creationId="{00000000-0000-0000-0000-000000000000}"/>
          </ac:spMkLst>
        </pc:spChg>
      </pc:sldChg>
      <pc:sldChg chg="modSp">
        <pc:chgData name="ゲスト ユーザー" userId="" providerId="Windows Live" clId="Web-{8397B5D6-490A-4A99-AB08-C27364E7BA43}" dt="2021-03-05T08:07:38.194" v="57" actId="1076"/>
        <pc:sldMkLst>
          <pc:docMk/>
          <pc:sldMk cId="0" sldId="280"/>
        </pc:sldMkLst>
        <pc:spChg chg="mod">
          <ac:chgData name="ゲスト ユーザー" userId="" providerId="Windows Live" clId="Web-{8397B5D6-490A-4A99-AB08-C27364E7BA43}" dt="2021-03-05T08:07:24.100" v="53" actId="1076"/>
          <ac:spMkLst>
            <pc:docMk/>
            <pc:sldMk cId="0" sldId="280"/>
            <ac:spMk id="458" creationId="{00000000-0000-0000-0000-000000000000}"/>
          </ac:spMkLst>
        </pc:spChg>
        <pc:spChg chg="mod">
          <ac:chgData name="ゲスト ユーザー" userId="" providerId="Windows Live" clId="Web-{8397B5D6-490A-4A99-AB08-C27364E7BA43}" dt="2021-03-05T08:07:29.366" v="54" actId="1076"/>
          <ac:spMkLst>
            <pc:docMk/>
            <pc:sldMk cId="0" sldId="280"/>
            <ac:spMk id="459" creationId="{00000000-0000-0000-0000-000000000000}"/>
          </ac:spMkLst>
        </pc:spChg>
        <pc:spChg chg="mod">
          <ac:chgData name="ゲスト ユーザー" userId="" providerId="Windows Live" clId="Web-{8397B5D6-490A-4A99-AB08-C27364E7BA43}" dt="2021-03-05T08:07:35.116" v="56" actId="1076"/>
          <ac:spMkLst>
            <pc:docMk/>
            <pc:sldMk cId="0" sldId="280"/>
            <ac:spMk id="460" creationId="{00000000-0000-0000-0000-000000000000}"/>
          </ac:spMkLst>
        </pc:spChg>
        <pc:spChg chg="mod">
          <ac:chgData name="ゲスト ユーザー" userId="" providerId="Windows Live" clId="Web-{8397B5D6-490A-4A99-AB08-C27364E7BA43}" dt="2021-03-05T08:07:32.694" v="55" actId="1076"/>
          <ac:spMkLst>
            <pc:docMk/>
            <pc:sldMk cId="0" sldId="280"/>
            <ac:spMk id="461" creationId="{00000000-0000-0000-0000-000000000000}"/>
          </ac:spMkLst>
        </pc:spChg>
        <pc:spChg chg="mod">
          <ac:chgData name="ゲスト ユーザー" userId="" providerId="Windows Live" clId="Web-{8397B5D6-490A-4A99-AB08-C27364E7BA43}" dt="2021-03-05T08:07:38.194" v="57" actId="1076"/>
          <ac:spMkLst>
            <pc:docMk/>
            <pc:sldMk cId="0" sldId="280"/>
            <ac:spMk id="465" creationId="{00000000-0000-0000-0000-000000000000}"/>
          </ac:spMkLst>
        </pc:spChg>
      </pc:sldChg>
      <pc:sldChg chg="modSp">
        <pc:chgData name="ゲスト ユーザー" userId="" providerId="Windows Live" clId="Web-{8397B5D6-490A-4A99-AB08-C27364E7BA43}" dt="2021-03-05T08:07:56.617" v="59" actId="1076"/>
        <pc:sldMkLst>
          <pc:docMk/>
          <pc:sldMk cId="0" sldId="281"/>
        </pc:sldMkLst>
        <pc:spChg chg="mod">
          <ac:chgData name="ゲスト ユーザー" userId="" providerId="Windows Live" clId="Web-{8397B5D6-490A-4A99-AB08-C27364E7BA43}" dt="2021-03-05T08:07:49.976" v="58" actId="20577"/>
          <ac:spMkLst>
            <pc:docMk/>
            <pc:sldMk cId="0" sldId="281"/>
            <ac:spMk id="472" creationId="{00000000-0000-0000-0000-000000000000}"/>
          </ac:spMkLst>
        </pc:spChg>
        <pc:spChg chg="mod">
          <ac:chgData name="ゲスト ユーザー" userId="" providerId="Windows Live" clId="Web-{8397B5D6-490A-4A99-AB08-C27364E7BA43}" dt="2021-03-05T08:07:56.617" v="59" actId="1076"/>
          <ac:spMkLst>
            <pc:docMk/>
            <pc:sldMk cId="0" sldId="281"/>
            <ac:spMk id="477" creationId="{00000000-0000-0000-0000-000000000000}"/>
          </ac:spMkLst>
        </pc:spChg>
      </pc:sldChg>
      <pc:sldChg chg="delSp modSp">
        <pc:chgData name="ゲスト ユーザー" userId="" providerId="Windows Live" clId="Web-{8397B5D6-490A-4A99-AB08-C27364E7BA43}" dt="2021-03-05T08:09:30.166" v="81" actId="1076"/>
        <pc:sldMkLst>
          <pc:docMk/>
          <pc:sldMk cId="0" sldId="282"/>
        </pc:sldMkLst>
        <pc:spChg chg="mod">
          <ac:chgData name="ゲスト ユーザー" userId="" providerId="Windows Live" clId="Web-{8397B5D6-490A-4A99-AB08-C27364E7BA43}" dt="2021-03-05T08:09:23.494" v="79" actId="20577"/>
          <ac:spMkLst>
            <pc:docMk/>
            <pc:sldMk cId="0" sldId="282"/>
            <ac:spMk id="486" creationId="{00000000-0000-0000-0000-000000000000}"/>
          </ac:spMkLst>
        </pc:spChg>
        <pc:spChg chg="mod">
          <ac:chgData name="ゲスト ユーザー" userId="" providerId="Windows Live" clId="Web-{8397B5D6-490A-4A99-AB08-C27364E7BA43}" dt="2021-03-05T08:09:30.166" v="81" actId="1076"/>
          <ac:spMkLst>
            <pc:docMk/>
            <pc:sldMk cId="0" sldId="282"/>
            <ac:spMk id="494" creationId="{00000000-0000-0000-0000-000000000000}"/>
          </ac:spMkLst>
        </pc:spChg>
        <pc:spChg chg="del">
          <ac:chgData name="ゲスト ユーザー" userId="" providerId="Windows Live" clId="Web-{8397B5D6-490A-4A99-AB08-C27364E7BA43}" dt="2021-03-05T08:08:55.368" v="68"/>
          <ac:spMkLst>
            <pc:docMk/>
            <pc:sldMk cId="0" sldId="282"/>
            <ac:spMk id="495" creationId="{00000000-0000-0000-0000-000000000000}"/>
          </ac:spMkLst>
        </pc:spChg>
        <pc:spChg chg="mod">
          <ac:chgData name="ゲスト ユーザー" userId="" providerId="Windows Live" clId="Web-{8397B5D6-490A-4A99-AB08-C27364E7BA43}" dt="2021-03-05T08:08:06.601" v="61" actId="1076"/>
          <ac:spMkLst>
            <pc:docMk/>
            <pc:sldMk cId="0" sldId="282"/>
            <ac:spMk id="496" creationId="{00000000-0000-0000-0000-000000000000}"/>
          </ac:spMkLst>
        </pc:spChg>
      </pc:sldChg>
      <pc:sldChg chg="modSp">
        <pc:chgData name="ゲスト ユーザー" userId="" providerId="Windows Live" clId="Web-{8397B5D6-490A-4A99-AB08-C27364E7BA43}" dt="2021-03-05T08:10:34.495" v="89" actId="20577"/>
        <pc:sldMkLst>
          <pc:docMk/>
          <pc:sldMk cId="0" sldId="283"/>
        </pc:sldMkLst>
        <pc:spChg chg="mod">
          <ac:chgData name="ゲスト ユーザー" userId="" providerId="Windows Live" clId="Web-{8397B5D6-490A-4A99-AB08-C27364E7BA43}" dt="2021-03-05T08:10:34.495" v="89" actId="20577"/>
          <ac:spMkLst>
            <pc:docMk/>
            <pc:sldMk cId="0" sldId="283"/>
            <ac:spMk id="503" creationId="{00000000-0000-0000-0000-000000000000}"/>
          </ac:spMkLst>
        </pc:spChg>
      </pc:sldChg>
      <pc:sldChg chg="modSp">
        <pc:chgData name="ゲスト ユーザー" userId="" providerId="Windows Live" clId="Web-{8397B5D6-490A-4A99-AB08-C27364E7BA43}" dt="2021-03-05T08:10:57.933" v="91" actId="20577"/>
        <pc:sldMkLst>
          <pc:docMk/>
          <pc:sldMk cId="0" sldId="286"/>
        </pc:sldMkLst>
        <pc:spChg chg="mod">
          <ac:chgData name="ゲスト ユーザー" userId="" providerId="Windows Live" clId="Web-{8397B5D6-490A-4A99-AB08-C27364E7BA43}" dt="2021-03-05T08:10:57.933" v="91" actId="20577"/>
          <ac:spMkLst>
            <pc:docMk/>
            <pc:sldMk cId="0" sldId="286"/>
            <ac:spMk id="542" creationId="{00000000-0000-0000-0000-000000000000}"/>
          </ac:spMkLst>
        </pc:spChg>
      </pc:sldChg>
      <pc:sldChg chg="modSp">
        <pc:chgData name="ゲスト ユーザー" userId="" providerId="Windows Live" clId="Web-{8397B5D6-490A-4A99-AB08-C27364E7BA43}" dt="2021-03-05T08:11:06.183" v="92" actId="1076"/>
        <pc:sldMkLst>
          <pc:docMk/>
          <pc:sldMk cId="0" sldId="287"/>
        </pc:sldMkLst>
        <pc:spChg chg="mod">
          <ac:chgData name="ゲスト ユーザー" userId="" providerId="Windows Live" clId="Web-{8397B5D6-490A-4A99-AB08-C27364E7BA43}" dt="2021-03-05T08:11:06.183" v="92" actId="1076"/>
          <ac:spMkLst>
            <pc:docMk/>
            <pc:sldMk cId="0" sldId="287"/>
            <ac:spMk id="564" creationId="{00000000-0000-0000-0000-000000000000}"/>
          </ac:spMkLst>
        </pc:spChg>
      </pc:sldChg>
      <pc:sldChg chg="modSp">
        <pc:chgData name="ゲスト ユーザー" userId="" providerId="Windows Live" clId="Web-{8397B5D6-490A-4A99-AB08-C27364E7BA43}" dt="2021-03-05T08:11:58.294" v="94" actId="1076"/>
        <pc:sldMkLst>
          <pc:docMk/>
          <pc:sldMk cId="0" sldId="299"/>
        </pc:sldMkLst>
        <pc:picChg chg="mod">
          <ac:chgData name="ゲスト ユーザー" userId="" providerId="Windows Live" clId="Web-{8397B5D6-490A-4A99-AB08-C27364E7BA43}" dt="2021-03-05T08:11:58.294" v="94" actId="1076"/>
          <ac:picMkLst>
            <pc:docMk/>
            <pc:sldMk cId="0" sldId="299"/>
            <ac:picMk id="737" creationId="{00000000-0000-0000-0000-000000000000}"/>
          </ac:picMkLst>
        </pc:picChg>
      </pc:sldChg>
      <pc:sldChg chg="addSp modSp">
        <pc:chgData name="ゲスト ユーザー" userId="" providerId="Windows Live" clId="Web-{8397B5D6-490A-4A99-AB08-C27364E7BA43}" dt="2021-03-05T08:15:02.048" v="125" actId="1076"/>
        <pc:sldMkLst>
          <pc:docMk/>
          <pc:sldMk cId="0" sldId="301"/>
        </pc:sldMkLst>
        <pc:spChg chg="add mod">
          <ac:chgData name="ゲスト ユーザー" userId="" providerId="Windows Live" clId="Web-{8397B5D6-490A-4A99-AB08-C27364E7BA43}" dt="2021-03-05T08:13:39.703" v="109" actId="1076"/>
          <ac:spMkLst>
            <pc:docMk/>
            <pc:sldMk cId="0" sldId="301"/>
            <ac:spMk id="19" creationId="{A073BEDE-ADF1-49FF-9545-077B34EDC4AA}"/>
          </ac:spMkLst>
        </pc:spChg>
        <pc:spChg chg="mod">
          <ac:chgData name="ゲスト ユーザー" userId="" providerId="Windows Live" clId="Web-{8397B5D6-490A-4A99-AB08-C27364E7BA43}" dt="2021-03-05T08:14:53.455" v="123" actId="1076"/>
          <ac:spMkLst>
            <pc:docMk/>
            <pc:sldMk cId="0" sldId="301"/>
            <ac:spMk id="761" creationId="{00000000-0000-0000-0000-000000000000}"/>
          </ac:spMkLst>
        </pc:spChg>
        <pc:spChg chg="mod">
          <ac:chgData name="ゲスト ユーザー" userId="" providerId="Windows Live" clId="Web-{8397B5D6-490A-4A99-AB08-C27364E7BA43}" dt="2021-03-05T08:15:02.048" v="125" actId="1076"/>
          <ac:spMkLst>
            <pc:docMk/>
            <pc:sldMk cId="0" sldId="301"/>
            <ac:spMk id="775" creationId="{00000000-0000-0000-0000-000000000000}"/>
          </ac:spMkLst>
        </pc:spChg>
        <pc:graphicFrameChg chg="mod modGraphic">
          <ac:chgData name="ゲスト ユーザー" userId="" providerId="Windows Live" clId="Web-{8397B5D6-490A-4A99-AB08-C27364E7BA43}" dt="2021-03-05T08:12:59.327" v="101" actId="1076"/>
          <ac:graphicFrameMkLst>
            <pc:docMk/>
            <pc:sldMk cId="0" sldId="301"/>
            <ac:graphicFrameMk id="764" creationId="{00000000-0000-0000-0000-000000000000}"/>
          </ac:graphicFrameMkLst>
        </pc:graphicFrameChg>
        <pc:picChg chg="mod">
          <ac:chgData name="ゲスト ユーザー" userId="" providerId="Windows Live" clId="Web-{8397B5D6-490A-4A99-AB08-C27364E7BA43}" dt="2021-03-05T08:14:56.939" v="124" actId="1076"/>
          <ac:picMkLst>
            <pc:docMk/>
            <pc:sldMk cId="0" sldId="301"/>
            <ac:picMk id="760" creationId="{00000000-0000-0000-0000-000000000000}"/>
          </ac:picMkLst>
        </pc:picChg>
        <pc:picChg chg="mod">
          <ac:chgData name="ゲスト ユーザー" userId="" providerId="Windows Live" clId="Web-{8397B5D6-490A-4A99-AB08-C27364E7BA43}" dt="2021-03-05T08:13:47.969" v="111" actId="1076"/>
          <ac:picMkLst>
            <pc:docMk/>
            <pc:sldMk cId="0" sldId="301"/>
            <ac:picMk id="765" creationId="{00000000-0000-0000-0000-000000000000}"/>
          </ac:picMkLst>
        </pc:picChg>
        <pc:picChg chg="mod">
          <ac:chgData name="ゲスト ユーザー" userId="" providerId="Windows Live" clId="Web-{8397B5D6-490A-4A99-AB08-C27364E7BA43}" dt="2021-03-05T08:13:50.937" v="113" actId="1076"/>
          <ac:picMkLst>
            <pc:docMk/>
            <pc:sldMk cId="0" sldId="301"/>
            <ac:picMk id="766" creationId="{00000000-0000-0000-0000-000000000000}"/>
          </ac:picMkLst>
        </pc:picChg>
        <pc:picChg chg="mod">
          <ac:chgData name="ゲスト ユーザー" userId="" providerId="Windows Live" clId="Web-{8397B5D6-490A-4A99-AB08-C27364E7BA43}" dt="2021-03-05T08:13:52.844" v="114" actId="1076"/>
          <ac:picMkLst>
            <pc:docMk/>
            <pc:sldMk cId="0" sldId="301"/>
            <ac:picMk id="767" creationId="{00000000-0000-0000-0000-000000000000}"/>
          </ac:picMkLst>
        </pc:picChg>
        <pc:picChg chg="mod">
          <ac:chgData name="ゲスト ユーザー" userId="" providerId="Windows Live" clId="Web-{8397B5D6-490A-4A99-AB08-C27364E7BA43}" dt="2021-03-05T08:13:53.594" v="115" actId="1076"/>
          <ac:picMkLst>
            <pc:docMk/>
            <pc:sldMk cId="0" sldId="301"/>
            <ac:picMk id="768" creationId="{00000000-0000-0000-0000-000000000000}"/>
          </ac:picMkLst>
        </pc:picChg>
        <pc:picChg chg="mod">
          <ac:chgData name="ゲスト ユーザー" userId="" providerId="Windows Live" clId="Web-{8397B5D6-490A-4A99-AB08-C27364E7BA43}" dt="2021-03-05T08:14:00.109" v="118" actId="1076"/>
          <ac:picMkLst>
            <pc:docMk/>
            <pc:sldMk cId="0" sldId="301"/>
            <ac:picMk id="769" creationId="{00000000-0000-0000-0000-000000000000}"/>
          </ac:picMkLst>
        </pc:picChg>
        <pc:picChg chg="mod">
          <ac:chgData name="ゲスト ユーザー" userId="" providerId="Windows Live" clId="Web-{8397B5D6-490A-4A99-AB08-C27364E7BA43}" dt="2021-03-05T08:14:01.797" v="119" actId="1076"/>
          <ac:picMkLst>
            <pc:docMk/>
            <pc:sldMk cId="0" sldId="301"/>
            <ac:picMk id="770" creationId="{00000000-0000-0000-0000-000000000000}"/>
          </ac:picMkLst>
        </pc:picChg>
        <pc:picChg chg="mod">
          <ac:chgData name="ゲスト ユーザー" userId="" providerId="Windows Live" clId="Web-{8397B5D6-490A-4A99-AB08-C27364E7BA43}" dt="2021-03-05T08:14:04.016" v="120" actId="1076"/>
          <ac:picMkLst>
            <pc:docMk/>
            <pc:sldMk cId="0" sldId="301"/>
            <ac:picMk id="771" creationId="{00000000-0000-0000-0000-000000000000}"/>
          </ac:picMkLst>
        </pc:picChg>
        <pc:picChg chg="mod">
          <ac:chgData name="ゲスト ユーザー" userId="" providerId="Windows Live" clId="Web-{8397B5D6-490A-4A99-AB08-C27364E7BA43}" dt="2021-03-05T08:14:06.110" v="121" actId="1076"/>
          <ac:picMkLst>
            <pc:docMk/>
            <pc:sldMk cId="0" sldId="301"/>
            <ac:picMk id="772" creationId="{00000000-0000-0000-0000-000000000000}"/>
          </ac:picMkLst>
        </pc:picChg>
        <pc:picChg chg="mod">
          <ac:chgData name="ゲスト ユーザー" userId="" providerId="Windows Live" clId="Web-{8397B5D6-490A-4A99-AB08-C27364E7BA43}" dt="2021-03-05T08:13:57.672" v="117" actId="1076"/>
          <ac:picMkLst>
            <pc:docMk/>
            <pc:sldMk cId="0" sldId="301"/>
            <ac:picMk id="773" creationId="{00000000-0000-0000-0000-000000000000}"/>
          </ac:picMkLst>
        </pc:picChg>
        <pc:picChg chg="mod">
          <ac:chgData name="ゲスト ユーザー" userId="" providerId="Windows Live" clId="Web-{8397B5D6-490A-4A99-AB08-C27364E7BA43}" dt="2021-03-05T08:14:06.985" v="122" actId="1076"/>
          <ac:picMkLst>
            <pc:docMk/>
            <pc:sldMk cId="0" sldId="301"/>
            <ac:picMk id="774" creationId="{00000000-0000-0000-0000-000000000000}"/>
          </ac:picMkLst>
        </pc:picChg>
      </pc:sldChg>
      <pc:sldChg chg="modSp">
        <pc:chgData name="ゲスト ユーザー" userId="" providerId="Windows Live" clId="Web-{8397B5D6-490A-4A99-AB08-C27364E7BA43}" dt="2021-03-05T08:15:56.472" v="131" actId="1076"/>
        <pc:sldMkLst>
          <pc:docMk/>
          <pc:sldMk cId="0" sldId="302"/>
        </pc:sldMkLst>
        <pc:spChg chg="mod">
          <ac:chgData name="ゲスト ユーザー" userId="" providerId="Windows Live" clId="Web-{8397B5D6-490A-4A99-AB08-C27364E7BA43}" dt="2021-03-05T08:15:46.643" v="129" actId="1076"/>
          <ac:spMkLst>
            <pc:docMk/>
            <pc:sldMk cId="0" sldId="302"/>
            <ac:spMk id="19" creationId="{DCF90DC2-DE62-4ABC-9BC6-B33738D332B5}"/>
          </ac:spMkLst>
        </pc:spChg>
        <pc:spChg chg="mod">
          <ac:chgData name="ゲスト ユーザー" userId="" providerId="Windows Live" clId="Web-{8397B5D6-490A-4A99-AB08-C27364E7BA43}" dt="2021-03-05T08:15:29.096" v="126" actId="20577"/>
          <ac:spMkLst>
            <pc:docMk/>
            <pc:sldMk cId="0" sldId="302"/>
            <ac:spMk id="782" creationId="{00000000-0000-0000-0000-000000000000}"/>
          </ac:spMkLst>
        </pc:spChg>
        <pc:spChg chg="mod">
          <ac:chgData name="ゲスト ユーザー" userId="" providerId="Windows Live" clId="Web-{8397B5D6-490A-4A99-AB08-C27364E7BA43}" dt="2021-03-05T08:15:56.472" v="131" actId="1076"/>
          <ac:spMkLst>
            <pc:docMk/>
            <pc:sldMk cId="0" sldId="302"/>
            <ac:spMk id="789" creationId="{00000000-0000-0000-0000-000000000000}"/>
          </ac:spMkLst>
        </pc:spChg>
        <pc:spChg chg="mod">
          <ac:chgData name="ゲスト ユーザー" userId="" providerId="Windows Live" clId="Web-{8397B5D6-490A-4A99-AB08-C27364E7BA43}" dt="2021-03-05T08:15:50.487" v="130" actId="1076"/>
          <ac:spMkLst>
            <pc:docMk/>
            <pc:sldMk cId="0" sldId="302"/>
            <ac:spMk id="790" creationId="{00000000-0000-0000-0000-000000000000}"/>
          </ac:spMkLst>
        </pc:spChg>
        <pc:spChg chg="mod">
          <ac:chgData name="ゲスト ユーザー" userId="" providerId="Windows Live" clId="Web-{8397B5D6-490A-4A99-AB08-C27364E7BA43}" dt="2021-03-05T08:15:41.706" v="128" actId="1076"/>
          <ac:spMkLst>
            <pc:docMk/>
            <pc:sldMk cId="0" sldId="302"/>
            <ac:spMk id="794" creationId="{00000000-0000-0000-0000-000000000000}"/>
          </ac:spMkLst>
        </pc:spChg>
      </pc:sldChg>
      <pc:sldChg chg="modSp">
        <pc:chgData name="ゲスト ユーザー" userId="" providerId="Windows Live" clId="Web-{8397B5D6-490A-4A99-AB08-C27364E7BA43}" dt="2021-03-05T08:16:45.051" v="133" actId="1076"/>
        <pc:sldMkLst>
          <pc:docMk/>
          <pc:sldMk cId="0" sldId="304"/>
        </pc:sldMkLst>
        <pc:spChg chg="mod">
          <ac:chgData name="ゲスト ユーザー" userId="" providerId="Windows Live" clId="Web-{8397B5D6-490A-4A99-AB08-C27364E7BA43}" dt="2021-03-05T08:16:37.660" v="132" actId="20577"/>
          <ac:spMkLst>
            <pc:docMk/>
            <pc:sldMk cId="0" sldId="304"/>
            <ac:spMk id="821" creationId="{00000000-0000-0000-0000-000000000000}"/>
          </ac:spMkLst>
        </pc:spChg>
        <pc:picChg chg="mod">
          <ac:chgData name="ゲスト ユーザー" userId="" providerId="Windows Live" clId="Web-{8397B5D6-490A-4A99-AB08-C27364E7BA43}" dt="2021-03-05T08:16:45.051" v="133" actId="1076"/>
          <ac:picMkLst>
            <pc:docMk/>
            <pc:sldMk cId="0" sldId="304"/>
            <ac:picMk id="820" creationId="{00000000-0000-0000-0000-000000000000}"/>
          </ac:picMkLst>
        </pc:picChg>
      </pc:sldChg>
      <pc:sldChg chg="modSp">
        <pc:chgData name="ゲスト ユーザー" userId="" providerId="Windows Live" clId="Web-{8397B5D6-490A-4A99-AB08-C27364E7BA43}" dt="2021-03-05T08:17:24.021" v="136" actId="1076"/>
        <pc:sldMkLst>
          <pc:docMk/>
          <pc:sldMk cId="0" sldId="309"/>
        </pc:sldMkLst>
        <pc:spChg chg="mod">
          <ac:chgData name="ゲスト ユーザー" userId="" providerId="Windows Live" clId="Web-{8397B5D6-490A-4A99-AB08-C27364E7BA43}" dt="2021-03-05T08:17:19.020" v="134" actId="1076"/>
          <ac:spMkLst>
            <pc:docMk/>
            <pc:sldMk cId="0" sldId="309"/>
            <ac:spMk id="890" creationId="{00000000-0000-0000-0000-000000000000}"/>
          </ac:spMkLst>
        </pc:spChg>
        <pc:spChg chg="mod">
          <ac:chgData name="ゲスト ユーザー" userId="" providerId="Windows Live" clId="Web-{8397B5D6-490A-4A99-AB08-C27364E7BA43}" dt="2021-03-05T08:17:24.021" v="136" actId="1076"/>
          <ac:spMkLst>
            <pc:docMk/>
            <pc:sldMk cId="0" sldId="309"/>
            <ac:spMk id="891" creationId="{00000000-0000-0000-0000-000000000000}"/>
          </ac:spMkLst>
        </pc:spChg>
        <pc:spChg chg="mod">
          <ac:chgData name="ゲスト ユーザー" userId="" providerId="Windows Live" clId="Web-{8397B5D6-490A-4A99-AB08-C27364E7BA43}" dt="2021-03-05T08:17:22.177" v="135" actId="1076"/>
          <ac:spMkLst>
            <pc:docMk/>
            <pc:sldMk cId="0" sldId="309"/>
            <ac:spMk id="892" creationId="{00000000-0000-0000-0000-000000000000}"/>
          </ac:spMkLst>
        </pc:spChg>
      </pc:sldChg>
      <pc:sldChg chg="modSp">
        <pc:chgData name="ゲスト ユーザー" userId="" providerId="Windows Live" clId="Web-{8397B5D6-490A-4A99-AB08-C27364E7BA43}" dt="2021-03-05T08:17:40.646" v="140" actId="20577"/>
        <pc:sldMkLst>
          <pc:docMk/>
          <pc:sldMk cId="0" sldId="310"/>
        </pc:sldMkLst>
        <pc:spChg chg="mod">
          <ac:chgData name="ゲスト ユーザー" userId="" providerId="Windows Live" clId="Web-{8397B5D6-490A-4A99-AB08-C27364E7BA43}" dt="2021-03-05T08:17:40.646" v="140" actId="20577"/>
          <ac:spMkLst>
            <pc:docMk/>
            <pc:sldMk cId="0" sldId="310"/>
            <ac:spMk id="901" creationId="{00000000-0000-0000-0000-000000000000}"/>
          </ac:spMkLst>
        </pc:spChg>
        <pc:spChg chg="mod">
          <ac:chgData name="ゲスト ユーザー" userId="" providerId="Windows Live" clId="Web-{8397B5D6-490A-4A99-AB08-C27364E7BA43}" dt="2021-03-05T08:17:36.599" v="138" actId="1076"/>
          <ac:spMkLst>
            <pc:docMk/>
            <pc:sldMk cId="0" sldId="310"/>
            <ac:spMk id="905" creationId="{00000000-0000-0000-0000-000000000000}"/>
          </ac:spMkLst>
        </pc:spChg>
        <pc:picChg chg="mod">
          <ac:chgData name="ゲスト ユーザー" userId="" providerId="Windows Live" clId="Web-{8397B5D6-490A-4A99-AB08-C27364E7BA43}" dt="2021-03-05T08:17:34.068" v="137" actId="1076"/>
          <ac:picMkLst>
            <pc:docMk/>
            <pc:sldMk cId="0" sldId="310"/>
            <ac:picMk id="904" creationId="{00000000-0000-0000-0000-000000000000}"/>
          </ac:picMkLst>
        </pc:picChg>
      </pc:sldChg>
      <pc:sldChg chg="modSp">
        <pc:chgData name="ゲスト ユーザー" userId="" providerId="Windows Live" clId="Web-{8397B5D6-490A-4A99-AB08-C27364E7BA43}" dt="2021-03-05T08:17:59.349" v="148" actId="20577"/>
        <pc:sldMkLst>
          <pc:docMk/>
          <pc:sldMk cId="0" sldId="311"/>
        </pc:sldMkLst>
        <pc:spChg chg="mod">
          <ac:chgData name="ゲスト ユーザー" userId="" providerId="Windows Live" clId="Web-{8397B5D6-490A-4A99-AB08-C27364E7BA43}" dt="2021-03-05T08:17:59.349" v="148" actId="20577"/>
          <ac:spMkLst>
            <pc:docMk/>
            <pc:sldMk cId="0" sldId="311"/>
            <ac:spMk id="912" creationId="{00000000-0000-0000-0000-000000000000}"/>
          </ac:spMkLst>
        </pc:spChg>
      </pc:sldChg>
      <pc:sldChg chg="modSp">
        <pc:chgData name="ゲスト ユーザー" userId="" providerId="Windows Live" clId="Web-{8397B5D6-490A-4A99-AB08-C27364E7BA43}" dt="2021-03-05T08:18:46.694" v="150" actId="1076"/>
        <pc:sldMkLst>
          <pc:docMk/>
          <pc:sldMk cId="0" sldId="314"/>
        </pc:sldMkLst>
        <pc:spChg chg="mod">
          <ac:chgData name="ゲスト ユーザー" userId="" providerId="Windows Live" clId="Web-{8397B5D6-490A-4A99-AB08-C27364E7BA43}" dt="2021-03-05T08:18:43.069" v="149" actId="20577"/>
          <ac:spMkLst>
            <pc:docMk/>
            <pc:sldMk cId="0" sldId="314"/>
            <ac:spMk id="970" creationId="{00000000-0000-0000-0000-000000000000}"/>
          </ac:spMkLst>
        </pc:spChg>
        <pc:spChg chg="mod">
          <ac:chgData name="ゲスト ユーザー" userId="" providerId="Windows Live" clId="Web-{8397B5D6-490A-4A99-AB08-C27364E7BA43}" dt="2021-03-05T08:18:46.694" v="150" actId="1076"/>
          <ac:spMkLst>
            <pc:docMk/>
            <pc:sldMk cId="0" sldId="314"/>
            <ac:spMk id="980" creationId="{00000000-0000-0000-0000-000000000000}"/>
          </ac:spMkLst>
        </pc:spChg>
      </pc:sldChg>
      <pc:sldChg chg="modSp">
        <pc:chgData name="ゲスト ユーザー" userId="" providerId="Windows Live" clId="Web-{8397B5D6-490A-4A99-AB08-C27364E7BA43}" dt="2021-03-05T08:18:54.632" v="151" actId="1076"/>
        <pc:sldMkLst>
          <pc:docMk/>
          <pc:sldMk cId="0" sldId="315"/>
        </pc:sldMkLst>
        <pc:spChg chg="mod">
          <ac:chgData name="ゲスト ユーザー" userId="" providerId="Windows Live" clId="Web-{8397B5D6-490A-4A99-AB08-C27364E7BA43}" dt="2021-03-05T08:18:54.632" v="151" actId="1076"/>
          <ac:spMkLst>
            <pc:docMk/>
            <pc:sldMk cId="0" sldId="315"/>
            <ac:spMk id="1000" creationId="{00000000-0000-0000-0000-000000000000}"/>
          </ac:spMkLst>
        </pc:spChg>
      </pc:sldChg>
      <pc:sldChg chg="modSp">
        <pc:chgData name="ゲスト ユーザー" userId="" providerId="Windows Live" clId="Web-{8397B5D6-490A-4A99-AB08-C27364E7BA43}" dt="2021-03-05T08:19:47.930" v="155" actId="1076"/>
        <pc:sldMkLst>
          <pc:docMk/>
          <pc:sldMk cId="0" sldId="317"/>
        </pc:sldMkLst>
        <pc:spChg chg="mod">
          <ac:chgData name="ゲスト ユーザー" userId="" providerId="Windows Live" clId="Web-{8397B5D6-490A-4A99-AB08-C27364E7BA43}" dt="2021-03-05T08:19:38.133" v="153" actId="20577"/>
          <ac:spMkLst>
            <pc:docMk/>
            <pc:sldMk cId="0" sldId="317"/>
            <ac:spMk id="1021" creationId="{00000000-0000-0000-0000-000000000000}"/>
          </ac:spMkLst>
        </pc:spChg>
        <pc:spChg chg="mod">
          <ac:chgData name="ゲスト ユーザー" userId="" providerId="Windows Live" clId="Web-{8397B5D6-490A-4A99-AB08-C27364E7BA43}" dt="2021-03-05T08:19:45.571" v="154" actId="1076"/>
          <ac:spMkLst>
            <pc:docMk/>
            <pc:sldMk cId="0" sldId="317"/>
            <ac:spMk id="1032" creationId="{00000000-0000-0000-0000-000000000000}"/>
          </ac:spMkLst>
        </pc:spChg>
        <pc:spChg chg="mod">
          <ac:chgData name="ゲスト ユーザー" userId="" providerId="Windows Live" clId="Web-{8397B5D6-490A-4A99-AB08-C27364E7BA43}" dt="2021-03-05T08:19:47.930" v="155" actId="1076"/>
          <ac:spMkLst>
            <pc:docMk/>
            <pc:sldMk cId="0" sldId="317"/>
            <ac:spMk id="1033" creationId="{00000000-0000-0000-0000-000000000000}"/>
          </ac:spMkLst>
        </pc:spChg>
      </pc:sldChg>
      <pc:sldChg chg="modSp">
        <pc:chgData name="ゲスト ユーザー" userId="" providerId="Windows Live" clId="Web-{8397B5D6-490A-4A99-AB08-C27364E7BA43}" dt="2021-03-05T08:20:05.790" v="158" actId="1076"/>
        <pc:sldMkLst>
          <pc:docMk/>
          <pc:sldMk cId="0" sldId="318"/>
        </pc:sldMkLst>
        <pc:spChg chg="mod">
          <ac:chgData name="ゲスト ユーザー" userId="" providerId="Windows Live" clId="Web-{8397B5D6-490A-4A99-AB08-C27364E7BA43}" dt="2021-03-05T08:20:00.665" v="156" actId="1076"/>
          <ac:spMkLst>
            <pc:docMk/>
            <pc:sldMk cId="0" sldId="318"/>
            <ac:spMk id="1048" creationId="{00000000-0000-0000-0000-000000000000}"/>
          </ac:spMkLst>
        </pc:spChg>
        <pc:spChg chg="mod">
          <ac:chgData name="ゲスト ユーザー" userId="" providerId="Windows Live" clId="Web-{8397B5D6-490A-4A99-AB08-C27364E7BA43}" dt="2021-03-05T08:20:03.462" v="157" actId="1076"/>
          <ac:spMkLst>
            <pc:docMk/>
            <pc:sldMk cId="0" sldId="318"/>
            <ac:spMk id="1049" creationId="{00000000-0000-0000-0000-000000000000}"/>
          </ac:spMkLst>
        </pc:spChg>
        <pc:spChg chg="mod">
          <ac:chgData name="ゲスト ユーザー" userId="" providerId="Windows Live" clId="Web-{8397B5D6-490A-4A99-AB08-C27364E7BA43}" dt="2021-03-05T08:20:05.790" v="158" actId="1076"/>
          <ac:spMkLst>
            <pc:docMk/>
            <pc:sldMk cId="0" sldId="318"/>
            <ac:spMk id="1050" creationId="{00000000-0000-0000-0000-000000000000}"/>
          </ac:spMkLst>
        </pc:spChg>
      </pc:sldChg>
      <pc:sldChg chg="modSp">
        <pc:chgData name="ゲスト ユーザー" userId="" providerId="Windows Live" clId="Web-{8397B5D6-490A-4A99-AB08-C27364E7BA43}" dt="2021-03-05T08:11:13.277" v="93" actId="1076"/>
        <pc:sldMkLst>
          <pc:docMk/>
          <pc:sldMk cId="65545281" sldId="319"/>
        </pc:sldMkLst>
        <pc:spChg chg="mod">
          <ac:chgData name="ゲスト ユーザー" userId="" providerId="Windows Live" clId="Web-{8397B5D6-490A-4A99-AB08-C27364E7BA43}" dt="2021-03-05T08:11:13.277" v="93" actId="1076"/>
          <ac:spMkLst>
            <pc:docMk/>
            <pc:sldMk cId="65545281" sldId="319"/>
            <ac:spMk id="564" creationId="{00000000-0000-0000-0000-000000000000}"/>
          </ac:spMkLst>
        </pc:spChg>
      </pc:sldChg>
    </pc:docChg>
  </pc:docChgLst>
  <pc:docChgLst>
    <pc:chgData name="ゲスト ユーザー" providerId="Windows Live" clId="Web-{7544D0D9-6522-4FDA-8290-6B1AE8958837}"/>
    <pc:docChg chg="addSld delSld modSld">
      <pc:chgData name="ゲスト ユーザー" userId="" providerId="Windows Live" clId="Web-{7544D0D9-6522-4FDA-8290-6B1AE8958837}" dt="2021-04-02T05:11:14.404" v="627" actId="20577"/>
      <pc:docMkLst>
        <pc:docMk/>
      </pc:docMkLst>
      <pc:sldChg chg="addSp delSp">
        <pc:chgData name="ゲスト ユーザー" userId="" providerId="Windows Live" clId="Web-{7544D0D9-6522-4FDA-8290-6B1AE8958837}" dt="2021-04-02T05:06:16.790" v="417"/>
        <pc:sldMkLst>
          <pc:docMk/>
          <pc:sldMk cId="697717040" sldId="379"/>
        </pc:sldMkLst>
        <pc:spChg chg="del">
          <ac:chgData name="ゲスト ユーザー" userId="" providerId="Windows Live" clId="Web-{7544D0D9-6522-4FDA-8290-6B1AE8958837}" dt="2021-04-02T05:06:14.274" v="415"/>
          <ac:spMkLst>
            <pc:docMk/>
            <pc:sldMk cId="697717040" sldId="379"/>
            <ac:spMk id="5" creationId="{B0E6E3D1-B715-45EA-BDDB-E0B004C4D89E}"/>
          </ac:spMkLst>
        </pc:spChg>
        <pc:spChg chg="del">
          <ac:chgData name="ゲスト ユーザー" userId="" providerId="Windows Live" clId="Web-{7544D0D9-6522-4FDA-8290-6B1AE8958837}" dt="2021-04-02T05:06:13.290" v="414"/>
          <ac:spMkLst>
            <pc:docMk/>
            <pc:sldMk cId="697717040" sldId="379"/>
            <ac:spMk id="13" creationId="{F64FD677-F4B1-4B38-BCB7-9574B381108A}"/>
          </ac:spMkLst>
        </pc:spChg>
        <pc:picChg chg="add">
          <ac:chgData name="ゲスト ユーザー" userId="" providerId="Windows Live" clId="Web-{7544D0D9-6522-4FDA-8290-6B1AE8958837}" dt="2021-04-02T05:06:16.790" v="417"/>
          <ac:picMkLst>
            <pc:docMk/>
            <pc:sldMk cId="697717040" sldId="379"/>
            <ac:picMk id="6" creationId="{3484B34D-6897-4ABF-812B-C2F6C225C636}"/>
          </ac:picMkLst>
        </pc:picChg>
        <pc:picChg chg="del">
          <ac:chgData name="ゲスト ユーザー" userId="" providerId="Windows Live" clId="Web-{7544D0D9-6522-4FDA-8290-6B1AE8958837}" dt="2021-04-02T05:06:12.384" v="413"/>
          <ac:picMkLst>
            <pc:docMk/>
            <pc:sldMk cId="697717040" sldId="379"/>
            <ac:picMk id="7" creationId="{37ED4F88-042C-4C77-80B1-6975BB46FF59}"/>
          </ac:picMkLst>
        </pc:picChg>
        <pc:picChg chg="del">
          <ac:chgData name="ゲスト ユーザー" userId="" providerId="Windows Live" clId="Web-{7544D0D9-6522-4FDA-8290-6B1AE8958837}" dt="2021-04-02T05:06:15.165" v="416"/>
          <ac:picMkLst>
            <pc:docMk/>
            <pc:sldMk cId="697717040" sldId="379"/>
            <ac:picMk id="10" creationId="{D1A32801-F087-4413-A955-6CF9AD1FD14D}"/>
          </ac:picMkLst>
        </pc:picChg>
      </pc:sldChg>
      <pc:sldChg chg="modSp">
        <pc:chgData name="ゲスト ユーザー" userId="" providerId="Windows Live" clId="Web-{7544D0D9-6522-4FDA-8290-6B1AE8958837}" dt="2021-04-02T04:50:17.324" v="201" actId="20577"/>
        <pc:sldMkLst>
          <pc:docMk/>
          <pc:sldMk cId="933237002" sldId="403"/>
        </pc:sldMkLst>
        <pc:spChg chg="mod">
          <ac:chgData name="ゲスト ユーザー" userId="" providerId="Windows Live" clId="Web-{7544D0D9-6522-4FDA-8290-6B1AE8958837}" dt="2021-04-02T04:50:00.855" v="186" actId="20577"/>
          <ac:spMkLst>
            <pc:docMk/>
            <pc:sldMk cId="933237002" sldId="403"/>
            <ac:spMk id="18" creationId="{F9DA1D53-A9D6-40EF-8004-251B7F04D3C9}"/>
          </ac:spMkLst>
        </pc:spChg>
        <pc:spChg chg="mod">
          <ac:chgData name="ゲスト ユーザー" userId="" providerId="Windows Live" clId="Web-{7544D0D9-6522-4FDA-8290-6B1AE8958837}" dt="2021-04-02T04:50:17.324" v="201" actId="20577"/>
          <ac:spMkLst>
            <pc:docMk/>
            <pc:sldMk cId="933237002" sldId="403"/>
            <ac:spMk id="233" creationId="{00000000-0000-0000-0000-000000000000}"/>
          </ac:spMkLst>
        </pc:spChg>
      </pc:sldChg>
      <pc:sldChg chg="addSp delSp modSp del">
        <pc:chgData name="ゲスト ユーザー" userId="" providerId="Windows Live" clId="Web-{7544D0D9-6522-4FDA-8290-6B1AE8958837}" dt="2021-04-02T04:52:32.435" v="229"/>
        <pc:sldMkLst>
          <pc:docMk/>
          <pc:sldMk cId="3143066674" sldId="404"/>
        </pc:sldMkLst>
        <pc:spChg chg="mod">
          <ac:chgData name="ゲスト ユーザー" userId="" providerId="Windows Live" clId="Web-{7544D0D9-6522-4FDA-8290-6B1AE8958837}" dt="2021-04-02T04:51:59.794" v="226" actId="20577"/>
          <ac:spMkLst>
            <pc:docMk/>
            <pc:sldMk cId="3143066674" sldId="404"/>
            <ac:spMk id="3" creationId="{3CB21E07-D58C-456C-86C7-C3C437854117}"/>
          </ac:spMkLst>
        </pc:spChg>
        <pc:spChg chg="mod">
          <ac:chgData name="ゲスト ユーザー" userId="" providerId="Windows Live" clId="Web-{7544D0D9-6522-4FDA-8290-6B1AE8958837}" dt="2021-04-02T04:47:58.416" v="142" actId="20577"/>
          <ac:spMkLst>
            <pc:docMk/>
            <pc:sldMk cId="3143066674" sldId="404"/>
            <ac:spMk id="4" creationId="{83B0A878-393B-46A3-903D-A7B604038F61}"/>
          </ac:spMkLst>
        </pc:spChg>
        <pc:spChg chg="del">
          <ac:chgData name="ゲスト ユーザー" userId="" providerId="Windows Live" clId="Web-{7544D0D9-6522-4FDA-8290-6B1AE8958837}" dt="2021-04-02T04:46:00.555" v="36"/>
          <ac:spMkLst>
            <pc:docMk/>
            <pc:sldMk cId="3143066674" sldId="404"/>
            <ac:spMk id="8" creationId="{F332983D-A89F-4FA9-9B33-9511573CE410}"/>
          </ac:spMkLst>
        </pc:spChg>
        <pc:picChg chg="del">
          <ac:chgData name="ゲスト ユーザー" userId="" providerId="Windows Live" clId="Web-{7544D0D9-6522-4FDA-8290-6B1AE8958837}" dt="2021-04-02T04:45:59.383" v="35"/>
          <ac:picMkLst>
            <pc:docMk/>
            <pc:sldMk cId="3143066674" sldId="404"/>
            <ac:picMk id="5" creationId="{081BAE20-E9DD-4CC3-B9F5-C4F12F21BCB6}"/>
          </ac:picMkLst>
        </pc:picChg>
        <pc:picChg chg="del">
          <ac:chgData name="ゲスト ユーザー" userId="" providerId="Windows Live" clId="Web-{7544D0D9-6522-4FDA-8290-6B1AE8958837}" dt="2021-04-02T04:46:02.055" v="37"/>
          <ac:picMkLst>
            <pc:docMk/>
            <pc:sldMk cId="3143066674" sldId="404"/>
            <ac:picMk id="6" creationId="{92A190F3-4AE1-4859-9B0A-E9E01D5C5EF1}"/>
          </ac:picMkLst>
        </pc:picChg>
        <pc:picChg chg="add mod">
          <ac:chgData name="ゲスト ユーザー" userId="" providerId="Windows Live" clId="Web-{7544D0D9-6522-4FDA-8290-6B1AE8958837}" dt="2021-04-02T04:52:06.075" v="227" actId="1076"/>
          <ac:picMkLst>
            <pc:docMk/>
            <pc:sldMk cId="3143066674" sldId="404"/>
            <ac:picMk id="9" creationId="{20A5312B-13F9-4CB2-9CFC-249DC4B4FD9D}"/>
          </ac:picMkLst>
        </pc:picChg>
      </pc:sldChg>
      <pc:sldChg chg="modSp">
        <pc:chgData name="ゲスト ユーザー" userId="" providerId="Windows Live" clId="Web-{7544D0D9-6522-4FDA-8290-6B1AE8958837}" dt="2021-04-02T04:51:20.293" v="223" actId="20577"/>
        <pc:sldMkLst>
          <pc:docMk/>
          <pc:sldMk cId="724139233" sldId="406"/>
        </pc:sldMkLst>
        <pc:spChg chg="mod">
          <ac:chgData name="ゲスト ユーザー" userId="" providerId="Windows Live" clId="Web-{7544D0D9-6522-4FDA-8290-6B1AE8958837}" dt="2021-04-02T04:51:20.293" v="223" actId="20577"/>
          <ac:spMkLst>
            <pc:docMk/>
            <pc:sldMk cId="724139233" sldId="406"/>
            <ac:spMk id="233" creationId="{00000000-0000-0000-0000-000000000000}"/>
          </ac:spMkLst>
        </pc:spChg>
      </pc:sldChg>
      <pc:sldChg chg="del">
        <pc:chgData name="ゲスト ユーザー" userId="" providerId="Windows Live" clId="Web-{7544D0D9-6522-4FDA-8290-6B1AE8958837}" dt="2021-04-02T04:52:22.138" v="228"/>
        <pc:sldMkLst>
          <pc:docMk/>
          <pc:sldMk cId="3908516725" sldId="407"/>
        </pc:sldMkLst>
      </pc:sldChg>
      <pc:sldChg chg="addSp delSp modSp add replId">
        <pc:chgData name="ゲスト ユーザー" userId="" providerId="Windows Live" clId="Web-{7544D0D9-6522-4FDA-8290-6B1AE8958837}" dt="2021-04-02T05:05:11.368" v="411" actId="20577"/>
        <pc:sldMkLst>
          <pc:docMk/>
          <pc:sldMk cId="4052345894" sldId="407"/>
        </pc:sldMkLst>
        <pc:spChg chg="mod">
          <ac:chgData name="ゲスト ユーザー" userId="" providerId="Windows Live" clId="Web-{7544D0D9-6522-4FDA-8290-6B1AE8958837}" dt="2021-04-02T05:05:11.368" v="411" actId="20577"/>
          <ac:spMkLst>
            <pc:docMk/>
            <pc:sldMk cId="4052345894" sldId="407"/>
            <ac:spMk id="3" creationId="{3CB21E07-D58C-456C-86C7-C3C437854117}"/>
          </ac:spMkLst>
        </pc:spChg>
        <pc:spChg chg="mod">
          <ac:chgData name="ゲスト ユーザー" userId="" providerId="Windows Live" clId="Web-{7544D0D9-6522-4FDA-8290-6B1AE8958837}" dt="2021-04-02T05:04:16.976" v="397" actId="20577"/>
          <ac:spMkLst>
            <pc:docMk/>
            <pc:sldMk cId="4052345894" sldId="407"/>
            <ac:spMk id="4" creationId="{83B0A878-393B-46A3-903D-A7B604038F61}"/>
          </ac:spMkLst>
        </pc:spChg>
        <pc:spChg chg="del">
          <ac:chgData name="ゲスト ユーザー" userId="" providerId="Windows Live" clId="Web-{7544D0D9-6522-4FDA-8290-6B1AE8958837}" dt="2021-04-02T04:53:10.795" v="249"/>
          <ac:spMkLst>
            <pc:docMk/>
            <pc:sldMk cId="4052345894" sldId="407"/>
            <ac:spMk id="9" creationId="{DA41267F-D42B-45AB-9699-C18AF84D9A9F}"/>
          </ac:spMkLst>
        </pc:spChg>
        <pc:spChg chg="add del mod">
          <ac:chgData name="ゲスト ユーザー" userId="" providerId="Windows Live" clId="Web-{7544D0D9-6522-4FDA-8290-6B1AE8958837}" dt="2021-04-02T05:00:58.880" v="350"/>
          <ac:spMkLst>
            <pc:docMk/>
            <pc:sldMk cId="4052345894" sldId="407"/>
            <ac:spMk id="18" creationId="{50C0BE64-4EF3-4136-8A09-3B994010864E}"/>
          </ac:spMkLst>
        </pc:spChg>
        <pc:spChg chg="add mod">
          <ac:chgData name="ゲスト ユーザー" userId="" providerId="Windows Live" clId="Web-{7544D0D9-6522-4FDA-8290-6B1AE8958837}" dt="2021-04-02T05:04:26.242" v="399" actId="20577"/>
          <ac:spMkLst>
            <pc:docMk/>
            <pc:sldMk cId="4052345894" sldId="407"/>
            <ac:spMk id="19" creationId="{E563F8E6-860E-4C3F-B232-92B6B480F131}"/>
          </ac:spMkLst>
        </pc:spChg>
        <pc:spChg chg="mod">
          <ac:chgData name="ゲスト ユーザー" userId="" providerId="Windows Live" clId="Web-{7544D0D9-6522-4FDA-8290-6B1AE8958837}" dt="2021-04-02T05:00:32.301" v="347" actId="20577"/>
          <ac:spMkLst>
            <pc:docMk/>
            <pc:sldMk cId="4052345894" sldId="407"/>
            <ac:spMk id="233" creationId="{00000000-0000-0000-0000-000000000000}"/>
          </ac:spMkLst>
        </pc:spChg>
        <pc:picChg chg="del">
          <ac:chgData name="ゲスト ユーザー" userId="" providerId="Windows Live" clId="Web-{7544D0D9-6522-4FDA-8290-6B1AE8958837}" dt="2021-04-02T04:53:11.482" v="250"/>
          <ac:picMkLst>
            <pc:docMk/>
            <pc:sldMk cId="4052345894" sldId="407"/>
            <ac:picMk id="5" creationId="{B4C7EAA7-A644-4EF2-B783-22DEFA420F0E}"/>
          </ac:picMkLst>
        </pc:picChg>
        <pc:picChg chg="del">
          <ac:chgData name="ゲスト ユーザー" userId="" providerId="Windows Live" clId="Web-{7544D0D9-6522-4FDA-8290-6B1AE8958837}" dt="2021-04-02T04:52:58.060" v="245"/>
          <ac:picMkLst>
            <pc:docMk/>
            <pc:sldMk cId="4052345894" sldId="407"/>
            <ac:picMk id="6" creationId="{DAEAC238-FFBA-4DBF-B617-D13E3581F2F8}"/>
          </ac:picMkLst>
        </pc:picChg>
        <pc:picChg chg="add del mod">
          <ac:chgData name="ゲスト ユーザー" userId="" providerId="Windows Live" clId="Web-{7544D0D9-6522-4FDA-8290-6B1AE8958837}" dt="2021-04-02T04:53:28.655" v="253"/>
          <ac:picMkLst>
            <pc:docMk/>
            <pc:sldMk cId="4052345894" sldId="407"/>
            <ac:picMk id="8" creationId="{28231B04-E4CD-41C1-AD24-C3B46DEE49C3}"/>
          </ac:picMkLst>
        </pc:picChg>
        <pc:picChg chg="add mod">
          <ac:chgData name="ゲスト ユーザー" userId="" providerId="Windows Live" clId="Web-{7544D0D9-6522-4FDA-8290-6B1AE8958837}" dt="2021-04-02T04:58:57.862" v="302" actId="1076"/>
          <ac:picMkLst>
            <pc:docMk/>
            <pc:sldMk cId="4052345894" sldId="407"/>
            <ac:picMk id="10" creationId="{25F360FE-B3F9-4EDA-8850-E87DCA783DDA}"/>
          </ac:picMkLst>
        </pc:picChg>
        <pc:picChg chg="add mod">
          <ac:chgData name="ゲスト ユーザー" userId="" providerId="Windows Live" clId="Web-{7544D0D9-6522-4FDA-8290-6B1AE8958837}" dt="2021-04-02T04:58:41.034" v="299" actId="1076"/>
          <ac:picMkLst>
            <pc:docMk/>
            <pc:sldMk cId="4052345894" sldId="407"/>
            <ac:picMk id="13" creationId="{D5404CFC-C861-4730-BD4C-B39F1C7EA841}"/>
          </ac:picMkLst>
        </pc:picChg>
        <pc:picChg chg="add mod">
          <ac:chgData name="ゲスト ユーザー" userId="" providerId="Windows Live" clId="Web-{7544D0D9-6522-4FDA-8290-6B1AE8958837}" dt="2021-04-02T04:56:44.595" v="282" actId="14100"/>
          <ac:picMkLst>
            <pc:docMk/>
            <pc:sldMk cId="4052345894" sldId="407"/>
            <ac:picMk id="14" creationId="{762687E5-CA0A-4E3B-BF5B-C23709C8D1FF}"/>
          </ac:picMkLst>
        </pc:picChg>
        <pc:picChg chg="add mod">
          <ac:chgData name="ゲスト ユーザー" userId="" providerId="Windows Live" clId="Web-{7544D0D9-6522-4FDA-8290-6B1AE8958837}" dt="2021-04-02T05:02:02.443" v="360" actId="1076"/>
          <ac:picMkLst>
            <pc:docMk/>
            <pc:sldMk cId="4052345894" sldId="407"/>
            <ac:picMk id="17" creationId="{8C1A1C55-9694-4840-A304-8F49A535E909}"/>
          </ac:picMkLst>
        </pc:picChg>
        <pc:cxnChg chg="del">
          <ac:chgData name="ゲスト ユーザー" userId="" providerId="Windows Live" clId="Web-{7544D0D9-6522-4FDA-8290-6B1AE8958837}" dt="2021-04-02T04:53:03.560" v="246"/>
          <ac:cxnSpMkLst>
            <pc:docMk/>
            <pc:sldMk cId="4052345894" sldId="407"/>
            <ac:cxnSpMk id="7" creationId="{9960EFDB-1F59-4C06-A99D-B464499A645E}"/>
          </ac:cxnSpMkLst>
        </pc:cxnChg>
        <pc:cxnChg chg="del">
          <ac:chgData name="ゲスト ユーザー" userId="" providerId="Windows Live" clId="Web-{7544D0D9-6522-4FDA-8290-6B1AE8958837}" dt="2021-04-02T04:53:05.701" v="247"/>
          <ac:cxnSpMkLst>
            <pc:docMk/>
            <pc:sldMk cId="4052345894" sldId="407"/>
            <ac:cxnSpMk id="11" creationId="{993BC8AA-1970-481C-A6F1-79AD3FA8861E}"/>
          </ac:cxnSpMkLst>
        </pc:cxnChg>
        <pc:cxnChg chg="del">
          <ac:chgData name="ゲスト ユーザー" userId="" providerId="Windows Live" clId="Web-{7544D0D9-6522-4FDA-8290-6B1AE8958837}" dt="2021-04-02T04:53:10.045" v="248"/>
          <ac:cxnSpMkLst>
            <pc:docMk/>
            <pc:sldMk cId="4052345894" sldId="407"/>
            <ac:cxnSpMk id="12" creationId="{374FD139-0801-49CE-B877-ADACD189E2A5}"/>
          </ac:cxnSpMkLst>
        </pc:cxnChg>
        <pc:cxnChg chg="add mod">
          <ac:chgData name="ゲスト ユーザー" userId="" providerId="Windows Live" clId="Web-{7544D0D9-6522-4FDA-8290-6B1AE8958837}" dt="2021-04-02T04:58:49.971" v="300" actId="14100"/>
          <ac:cxnSpMkLst>
            <pc:docMk/>
            <pc:sldMk cId="4052345894" sldId="407"/>
            <ac:cxnSpMk id="15" creationId="{47581D77-C3E3-4D19-9C69-1BAFAB6B67E9}"/>
          </ac:cxnSpMkLst>
        </pc:cxnChg>
        <pc:cxnChg chg="add mod">
          <ac:chgData name="ゲスト ユーザー" userId="" providerId="Windows Live" clId="Web-{7544D0D9-6522-4FDA-8290-6B1AE8958837}" dt="2021-04-02T04:59:00.659" v="303" actId="14100"/>
          <ac:cxnSpMkLst>
            <pc:docMk/>
            <pc:sldMk cId="4052345894" sldId="407"/>
            <ac:cxnSpMk id="16" creationId="{27CB1923-0F83-45C0-98CD-8DB35823567D}"/>
          </ac:cxnSpMkLst>
        </pc:cxnChg>
      </pc:sldChg>
      <pc:sldChg chg="addSp delSp modSp add replId">
        <pc:chgData name="ゲスト ユーザー" userId="" providerId="Windows Live" clId="Web-{7544D0D9-6522-4FDA-8290-6B1AE8958837}" dt="2021-04-02T05:11:14.404" v="627" actId="20577"/>
        <pc:sldMkLst>
          <pc:docMk/>
          <pc:sldMk cId="1822278021" sldId="408"/>
        </pc:sldMkLst>
        <pc:spChg chg="mod">
          <ac:chgData name="ゲスト ユーザー" userId="" providerId="Windows Live" clId="Web-{7544D0D9-6522-4FDA-8290-6B1AE8958837}" dt="2021-04-02T05:10:26.778" v="579" actId="20577"/>
          <ac:spMkLst>
            <pc:docMk/>
            <pc:sldMk cId="1822278021" sldId="408"/>
            <ac:spMk id="3" creationId="{3CB21E07-D58C-456C-86C7-C3C437854117}"/>
          </ac:spMkLst>
        </pc:spChg>
        <pc:spChg chg="mod">
          <ac:chgData name="ゲスト ユーザー" userId="" providerId="Windows Live" clId="Web-{7544D0D9-6522-4FDA-8290-6B1AE8958837}" dt="2021-04-02T05:11:04.310" v="621" actId="14100"/>
          <ac:spMkLst>
            <pc:docMk/>
            <pc:sldMk cId="1822278021" sldId="408"/>
            <ac:spMk id="4" creationId="{83B0A878-393B-46A3-903D-A7B604038F61}"/>
          </ac:spMkLst>
        </pc:spChg>
        <pc:spChg chg="add mod">
          <ac:chgData name="ゲスト ユーザー" userId="" providerId="Windows Live" clId="Web-{7544D0D9-6522-4FDA-8290-6B1AE8958837}" dt="2021-04-02T05:10:06.059" v="558" actId="20577"/>
          <ac:spMkLst>
            <pc:docMk/>
            <pc:sldMk cId="1822278021" sldId="408"/>
            <ac:spMk id="7" creationId="{FA6A6665-EE60-4C38-9008-14CF39E9E9C4}"/>
          </ac:spMkLst>
        </pc:spChg>
        <pc:spChg chg="add mod">
          <ac:chgData name="ゲスト ユーザー" userId="" providerId="Windows Live" clId="Web-{7544D0D9-6522-4FDA-8290-6B1AE8958837}" dt="2021-04-02T05:11:14.404" v="627" actId="20577"/>
          <ac:spMkLst>
            <pc:docMk/>
            <pc:sldMk cId="1822278021" sldId="408"/>
            <ac:spMk id="18" creationId="{584916C0-05F5-4FF2-855F-97664AF63460}"/>
          </ac:spMkLst>
        </pc:spChg>
        <pc:spChg chg="del mod">
          <ac:chgData name="ゲスト ユーザー" userId="" providerId="Windows Live" clId="Web-{7544D0D9-6522-4FDA-8290-6B1AE8958837}" dt="2021-04-02T05:06:40.994" v="425"/>
          <ac:spMkLst>
            <pc:docMk/>
            <pc:sldMk cId="1822278021" sldId="408"/>
            <ac:spMk id="19" creationId="{E563F8E6-860E-4C3F-B232-92B6B480F131}"/>
          </ac:spMkLst>
        </pc:spChg>
        <pc:picChg chg="add del mod">
          <ac:chgData name="ゲスト ユーザー" userId="" providerId="Windows Live" clId="Web-{7544D0D9-6522-4FDA-8290-6B1AE8958837}" dt="2021-04-02T05:06:56.681" v="428"/>
          <ac:picMkLst>
            <pc:docMk/>
            <pc:sldMk cId="1822278021" sldId="408"/>
            <ac:picMk id="5" creationId="{0A5A8310-A330-41FF-82E3-D6DC2421C87B}"/>
          </ac:picMkLst>
        </pc:picChg>
        <pc:picChg chg="add mod">
          <ac:chgData name="ゲスト ユーザー" userId="" providerId="Windows Live" clId="Web-{7544D0D9-6522-4FDA-8290-6B1AE8958837}" dt="2021-04-02T05:07:00.041" v="430" actId="1076"/>
          <ac:picMkLst>
            <pc:docMk/>
            <pc:sldMk cId="1822278021" sldId="408"/>
            <ac:picMk id="6" creationId="{4F120B37-25EA-4AC9-99D6-7AE16D3AB292}"/>
          </ac:picMkLst>
        </pc:picChg>
        <pc:picChg chg="add mod">
          <ac:chgData name="ゲスト ユーザー" userId="" providerId="Windows Live" clId="Web-{7544D0D9-6522-4FDA-8290-6B1AE8958837}" dt="2021-04-02T05:08:31.323" v="490" actId="1076"/>
          <ac:picMkLst>
            <pc:docMk/>
            <pc:sldMk cId="1822278021" sldId="408"/>
            <ac:picMk id="8" creationId="{66F0C5F6-CEDA-4C41-BDC5-4766049B1DA6}"/>
          </ac:picMkLst>
        </pc:picChg>
        <pc:picChg chg="del">
          <ac:chgData name="ゲスト ユーザー" userId="" providerId="Windows Live" clId="Web-{7544D0D9-6522-4FDA-8290-6B1AE8958837}" dt="2021-04-02T05:06:34.915" v="420"/>
          <ac:picMkLst>
            <pc:docMk/>
            <pc:sldMk cId="1822278021" sldId="408"/>
            <ac:picMk id="10" creationId="{25F360FE-B3F9-4EDA-8850-E87DCA783DDA}"/>
          </ac:picMkLst>
        </pc:picChg>
        <pc:picChg chg="del">
          <ac:chgData name="ゲスト ユーザー" userId="" providerId="Windows Live" clId="Web-{7544D0D9-6522-4FDA-8290-6B1AE8958837}" dt="2021-04-02T05:06:37.134" v="422"/>
          <ac:picMkLst>
            <pc:docMk/>
            <pc:sldMk cId="1822278021" sldId="408"/>
            <ac:picMk id="13" creationId="{D5404CFC-C861-4730-BD4C-B39F1C7EA841}"/>
          </ac:picMkLst>
        </pc:picChg>
        <pc:picChg chg="del">
          <ac:chgData name="ゲスト ユーザー" userId="" providerId="Windows Live" clId="Web-{7544D0D9-6522-4FDA-8290-6B1AE8958837}" dt="2021-04-02T05:06:33.743" v="418"/>
          <ac:picMkLst>
            <pc:docMk/>
            <pc:sldMk cId="1822278021" sldId="408"/>
            <ac:picMk id="14" creationId="{762687E5-CA0A-4E3B-BF5B-C23709C8D1FF}"/>
          </ac:picMkLst>
        </pc:picChg>
        <pc:picChg chg="del">
          <ac:chgData name="ゲスト ユーザー" userId="" providerId="Windows Live" clId="Web-{7544D0D9-6522-4FDA-8290-6B1AE8958837}" dt="2021-04-02T05:06:38.587" v="424"/>
          <ac:picMkLst>
            <pc:docMk/>
            <pc:sldMk cId="1822278021" sldId="408"/>
            <ac:picMk id="17" creationId="{8C1A1C55-9694-4840-A304-8F49A535E909}"/>
          </ac:picMkLst>
        </pc:picChg>
        <pc:cxnChg chg="del">
          <ac:chgData name="ゲスト ユーザー" userId="" providerId="Windows Live" clId="Web-{7544D0D9-6522-4FDA-8290-6B1AE8958837}" dt="2021-04-02T05:06:34.431" v="419"/>
          <ac:cxnSpMkLst>
            <pc:docMk/>
            <pc:sldMk cId="1822278021" sldId="408"/>
            <ac:cxnSpMk id="15" creationId="{47581D77-C3E3-4D19-9C69-1BAFAB6B67E9}"/>
          </ac:cxnSpMkLst>
        </pc:cxnChg>
        <pc:cxnChg chg="del">
          <ac:chgData name="ゲスト ユーザー" userId="" providerId="Windows Live" clId="Web-{7544D0D9-6522-4FDA-8290-6B1AE8958837}" dt="2021-04-02T05:06:35.744" v="421"/>
          <ac:cxnSpMkLst>
            <pc:docMk/>
            <pc:sldMk cId="1822278021" sldId="408"/>
            <ac:cxnSpMk id="16" creationId="{27CB1923-0F83-45C0-98CD-8DB35823567D}"/>
          </ac:cxnSpMkLst>
        </pc:cxnChg>
      </pc:sldChg>
    </pc:docChg>
  </pc:docChgLst>
  <pc:docChgLst>
    <pc:chgData name="ゲスト ユーザー" providerId="Windows Live" clId="Web-{3BA5E854-92C1-416E-BB42-B9A9D71FCD4E}"/>
    <pc:docChg chg="addSld delSld modSld">
      <pc:chgData name="ゲスト ユーザー" userId="" providerId="Windows Live" clId="Web-{3BA5E854-92C1-416E-BB42-B9A9D71FCD4E}" dt="2021-03-28T08:37:04.018" v="353"/>
      <pc:docMkLst>
        <pc:docMk/>
      </pc:docMkLst>
      <pc:sldChg chg="addSp delSp modSp del">
        <pc:chgData name="ゲスト ユーザー" userId="" providerId="Windows Live" clId="Web-{3BA5E854-92C1-416E-BB42-B9A9D71FCD4E}" dt="2021-03-28T08:28:15.929" v="289"/>
        <pc:sldMkLst>
          <pc:docMk/>
          <pc:sldMk cId="0" sldId="266"/>
        </pc:sldMkLst>
        <pc:spChg chg="add mod">
          <ac:chgData name="ゲスト ユーザー" userId="" providerId="Windows Live" clId="Web-{3BA5E854-92C1-416E-BB42-B9A9D71FCD4E}" dt="2021-03-28T08:09:42.262" v="156" actId="1076"/>
          <ac:spMkLst>
            <pc:docMk/>
            <pc:sldMk cId="0" sldId="266"/>
            <ac:spMk id="14" creationId="{43B2D8AC-469F-4E32-9C80-E748C03EE83F}"/>
          </ac:spMkLst>
        </pc:spChg>
        <pc:spChg chg="del">
          <ac:chgData name="ゲスト ユーザー" userId="" providerId="Windows Live" clId="Web-{3BA5E854-92C1-416E-BB42-B9A9D71FCD4E}" dt="2021-03-28T08:09:01.417" v="149"/>
          <ac:spMkLst>
            <pc:docMk/>
            <pc:sldMk cId="0" sldId="266"/>
            <ac:spMk id="17" creationId="{9E01E55E-EAB6-40D5-B05C-4A93882E78A6}"/>
          </ac:spMkLst>
        </pc:spChg>
        <pc:picChg chg="add mod">
          <ac:chgData name="ゲスト ユーザー" userId="" providerId="Windows Live" clId="Web-{3BA5E854-92C1-416E-BB42-B9A9D71FCD4E}" dt="2021-03-28T08:09:28.496" v="153" actId="1076"/>
          <ac:picMkLst>
            <pc:docMk/>
            <pc:sldMk cId="0" sldId="266"/>
            <ac:picMk id="4" creationId="{9FA17190-E952-4738-8087-9D9FFA90ECB4}"/>
          </ac:picMkLst>
        </pc:picChg>
        <pc:picChg chg="del">
          <ac:chgData name="ゲスト ユーザー" userId="" providerId="Windows Live" clId="Web-{3BA5E854-92C1-416E-BB42-B9A9D71FCD4E}" dt="2021-03-28T08:08:59.198" v="148"/>
          <ac:picMkLst>
            <pc:docMk/>
            <pc:sldMk cId="0" sldId="266"/>
            <ac:picMk id="10" creationId="{0FEF1993-0C40-483B-A1DB-7DF64662D152}"/>
          </ac:picMkLst>
        </pc:picChg>
        <pc:picChg chg="mod">
          <ac:chgData name="ゲスト ユーザー" userId="" providerId="Windows Live" clId="Web-{3BA5E854-92C1-416E-BB42-B9A9D71FCD4E}" dt="2021-03-28T08:09:31.371" v="154" actId="1076"/>
          <ac:picMkLst>
            <pc:docMk/>
            <pc:sldMk cId="0" sldId="266"/>
            <ac:picMk id="13" creationId="{B815EFF8-45F0-4D20-B334-13D6257FE1ED}"/>
          </ac:picMkLst>
        </pc:picChg>
      </pc:sldChg>
      <pc:sldChg chg="del">
        <pc:chgData name="ゲスト ユーザー" userId="" providerId="Windows Live" clId="Web-{3BA5E854-92C1-416E-BB42-B9A9D71FCD4E}" dt="2021-03-28T08:28:19.789" v="290"/>
        <pc:sldMkLst>
          <pc:docMk/>
          <pc:sldMk cId="0" sldId="267"/>
        </pc:sldMkLst>
      </pc:sldChg>
      <pc:sldChg chg="del">
        <pc:chgData name="ゲスト ユーザー" userId="" providerId="Windows Live" clId="Web-{3BA5E854-92C1-416E-BB42-B9A9D71FCD4E}" dt="2021-03-28T08:28:23.851" v="291"/>
        <pc:sldMkLst>
          <pc:docMk/>
          <pc:sldMk cId="0" sldId="268"/>
        </pc:sldMkLst>
      </pc:sldChg>
      <pc:sldChg chg="del">
        <pc:chgData name="ゲスト ユーザー" userId="" providerId="Windows Live" clId="Web-{3BA5E854-92C1-416E-BB42-B9A9D71FCD4E}" dt="2021-03-28T08:28:27.101" v="292"/>
        <pc:sldMkLst>
          <pc:docMk/>
          <pc:sldMk cId="0" sldId="269"/>
        </pc:sldMkLst>
      </pc:sldChg>
      <pc:sldChg chg="del">
        <pc:chgData name="ゲスト ユーザー" userId="" providerId="Windows Live" clId="Web-{3BA5E854-92C1-416E-BB42-B9A9D71FCD4E}" dt="2021-03-28T08:28:30.508" v="293"/>
        <pc:sldMkLst>
          <pc:docMk/>
          <pc:sldMk cId="0" sldId="270"/>
        </pc:sldMkLst>
      </pc:sldChg>
      <pc:sldChg chg="del">
        <pc:chgData name="ゲスト ユーザー" userId="" providerId="Windows Live" clId="Web-{3BA5E854-92C1-416E-BB42-B9A9D71FCD4E}" dt="2021-03-28T08:28:37.430" v="295"/>
        <pc:sldMkLst>
          <pc:docMk/>
          <pc:sldMk cId="0" sldId="272"/>
        </pc:sldMkLst>
      </pc:sldChg>
      <pc:sldChg chg="del">
        <pc:chgData name="ゲスト ユーザー" userId="" providerId="Windows Live" clId="Web-{3BA5E854-92C1-416E-BB42-B9A9D71FCD4E}" dt="2021-03-28T08:28:33.601" v="294"/>
        <pc:sldMkLst>
          <pc:docMk/>
          <pc:sldMk cId="0" sldId="274"/>
        </pc:sldMkLst>
      </pc:sldChg>
      <pc:sldChg chg="del">
        <pc:chgData name="ゲスト ユーザー" userId="" providerId="Windows Live" clId="Web-{3BA5E854-92C1-416E-BB42-B9A9D71FCD4E}" dt="2021-03-28T08:28:44.445" v="297"/>
        <pc:sldMkLst>
          <pc:docMk/>
          <pc:sldMk cId="0" sldId="275"/>
        </pc:sldMkLst>
      </pc:sldChg>
      <pc:sldChg chg="del">
        <pc:chgData name="ゲスト ユーザー" userId="" providerId="Windows Live" clId="Web-{3BA5E854-92C1-416E-BB42-B9A9D71FCD4E}" dt="2021-03-28T08:29:59.306" v="298"/>
        <pc:sldMkLst>
          <pc:docMk/>
          <pc:sldMk cId="0" sldId="276"/>
        </pc:sldMkLst>
      </pc:sldChg>
      <pc:sldChg chg="del">
        <pc:chgData name="ゲスト ユーザー" userId="" providerId="Windows Live" clId="Web-{3BA5E854-92C1-416E-BB42-B9A9D71FCD4E}" dt="2021-03-28T08:30:02.244" v="299"/>
        <pc:sldMkLst>
          <pc:docMk/>
          <pc:sldMk cId="0" sldId="277"/>
        </pc:sldMkLst>
      </pc:sldChg>
      <pc:sldChg chg="del">
        <pc:chgData name="ゲスト ユーザー" userId="" providerId="Windows Live" clId="Web-{3BA5E854-92C1-416E-BB42-B9A9D71FCD4E}" dt="2021-03-28T08:28:41.055" v="296"/>
        <pc:sldMkLst>
          <pc:docMk/>
          <pc:sldMk cId="0" sldId="278"/>
        </pc:sldMkLst>
      </pc:sldChg>
      <pc:sldChg chg="del">
        <pc:chgData name="ゲスト ユーザー" userId="" providerId="Windows Live" clId="Web-{3BA5E854-92C1-416E-BB42-B9A9D71FCD4E}" dt="2021-03-28T08:30:05.666" v="300"/>
        <pc:sldMkLst>
          <pc:docMk/>
          <pc:sldMk cId="0" sldId="279"/>
        </pc:sldMkLst>
      </pc:sldChg>
      <pc:sldChg chg="del">
        <pc:chgData name="ゲスト ユーザー" userId="" providerId="Windows Live" clId="Web-{3BA5E854-92C1-416E-BB42-B9A9D71FCD4E}" dt="2021-03-28T08:30:09.182" v="301"/>
        <pc:sldMkLst>
          <pc:docMk/>
          <pc:sldMk cId="156761354" sldId="320"/>
        </pc:sldMkLst>
      </pc:sldChg>
      <pc:sldChg chg="del">
        <pc:chgData name="ゲスト ユーザー" userId="" providerId="Windows Live" clId="Web-{3BA5E854-92C1-416E-BB42-B9A9D71FCD4E}" dt="2021-03-28T08:35:43.204" v="333"/>
        <pc:sldMkLst>
          <pc:docMk/>
          <pc:sldMk cId="3276162484" sldId="321"/>
        </pc:sldMkLst>
      </pc:sldChg>
      <pc:sldChg chg="del">
        <pc:chgData name="ゲスト ユーザー" userId="" providerId="Windows Live" clId="Web-{3BA5E854-92C1-416E-BB42-B9A9D71FCD4E}" dt="2021-03-28T08:30:12.775" v="302"/>
        <pc:sldMkLst>
          <pc:docMk/>
          <pc:sldMk cId="562492338" sldId="322"/>
        </pc:sldMkLst>
      </pc:sldChg>
      <pc:sldChg chg="del">
        <pc:chgData name="ゲスト ユーザー" userId="" providerId="Windows Live" clId="Web-{3BA5E854-92C1-416E-BB42-B9A9D71FCD4E}" dt="2021-03-28T08:30:17.182" v="303"/>
        <pc:sldMkLst>
          <pc:docMk/>
          <pc:sldMk cId="2202833139" sldId="323"/>
        </pc:sldMkLst>
      </pc:sldChg>
      <pc:sldChg chg="del">
        <pc:chgData name="ゲスト ユーザー" userId="" providerId="Windows Live" clId="Web-{3BA5E854-92C1-416E-BB42-B9A9D71FCD4E}" dt="2021-03-28T08:30:23.291" v="305"/>
        <pc:sldMkLst>
          <pc:docMk/>
          <pc:sldMk cId="2287875244" sldId="326"/>
        </pc:sldMkLst>
      </pc:sldChg>
      <pc:sldChg chg="del">
        <pc:chgData name="ゲスト ユーザー" userId="" providerId="Windows Live" clId="Web-{3BA5E854-92C1-416E-BB42-B9A9D71FCD4E}" dt="2021-03-28T08:30:28.135" v="306"/>
        <pc:sldMkLst>
          <pc:docMk/>
          <pc:sldMk cId="438134143" sldId="328"/>
        </pc:sldMkLst>
      </pc:sldChg>
      <pc:sldChg chg="del">
        <pc:chgData name="ゲスト ユーザー" userId="" providerId="Windows Live" clId="Web-{3BA5E854-92C1-416E-BB42-B9A9D71FCD4E}" dt="2021-03-28T08:36:00.173" v="335"/>
        <pc:sldMkLst>
          <pc:docMk/>
          <pc:sldMk cId="2539985523" sldId="329"/>
        </pc:sldMkLst>
      </pc:sldChg>
      <pc:sldChg chg="del">
        <pc:chgData name="ゲスト ユーザー" userId="" providerId="Windows Live" clId="Web-{3BA5E854-92C1-416E-BB42-B9A9D71FCD4E}" dt="2021-03-28T08:36:03.705" v="336"/>
        <pc:sldMkLst>
          <pc:docMk/>
          <pc:sldMk cId="2026746202" sldId="330"/>
        </pc:sldMkLst>
      </pc:sldChg>
      <pc:sldChg chg="del">
        <pc:chgData name="ゲスト ユーザー" userId="" providerId="Windows Live" clId="Web-{3BA5E854-92C1-416E-BB42-B9A9D71FCD4E}" dt="2021-03-28T08:36:08.799" v="337"/>
        <pc:sldMkLst>
          <pc:docMk/>
          <pc:sldMk cId="3785275960" sldId="331"/>
        </pc:sldMkLst>
      </pc:sldChg>
      <pc:sldChg chg="del">
        <pc:chgData name="ゲスト ユーザー" userId="" providerId="Windows Live" clId="Web-{3BA5E854-92C1-416E-BB42-B9A9D71FCD4E}" dt="2021-03-28T08:36:12.705" v="338"/>
        <pc:sldMkLst>
          <pc:docMk/>
          <pc:sldMk cId="2809793291" sldId="332"/>
        </pc:sldMkLst>
      </pc:sldChg>
      <pc:sldChg chg="del">
        <pc:chgData name="ゲスト ユーザー" userId="" providerId="Windows Live" clId="Web-{3BA5E854-92C1-416E-BB42-B9A9D71FCD4E}" dt="2021-03-28T08:30:19.526" v="304"/>
        <pc:sldMkLst>
          <pc:docMk/>
          <pc:sldMk cId="1515517985" sldId="333"/>
        </pc:sldMkLst>
      </pc:sldChg>
      <pc:sldChg chg="modSp del">
        <pc:chgData name="ゲスト ユーザー" userId="" providerId="Windows Live" clId="Web-{3BA5E854-92C1-416E-BB42-B9A9D71FCD4E}" dt="2021-03-28T08:35:56.689" v="334"/>
        <pc:sldMkLst>
          <pc:docMk/>
          <pc:sldMk cId="1769068483" sldId="334"/>
        </pc:sldMkLst>
        <pc:spChg chg="mod">
          <ac:chgData name="ゲスト ユーザー" userId="" providerId="Windows Live" clId="Web-{3BA5E854-92C1-416E-BB42-B9A9D71FCD4E}" dt="2021-03-28T08:34:05.155" v="332" actId="20577"/>
          <ac:spMkLst>
            <pc:docMk/>
            <pc:sldMk cId="1769068483" sldId="334"/>
            <ac:spMk id="3" creationId="{41B6E82B-6D9B-4BBB-B277-69B8CA0B91C3}"/>
          </ac:spMkLst>
        </pc:spChg>
      </pc:sldChg>
      <pc:sldChg chg="del">
        <pc:chgData name="ゲスト ユーザー" userId="" providerId="Windows Live" clId="Web-{3BA5E854-92C1-416E-BB42-B9A9D71FCD4E}" dt="2021-03-28T08:36:16.439" v="339"/>
        <pc:sldMkLst>
          <pc:docMk/>
          <pc:sldMk cId="2444299485" sldId="335"/>
        </pc:sldMkLst>
      </pc:sldChg>
      <pc:sldChg chg="del">
        <pc:chgData name="ゲスト ユーザー" userId="" providerId="Windows Live" clId="Web-{3BA5E854-92C1-416E-BB42-B9A9D71FCD4E}" dt="2021-03-28T08:36:19.752" v="340"/>
        <pc:sldMkLst>
          <pc:docMk/>
          <pc:sldMk cId="960304463" sldId="337"/>
        </pc:sldMkLst>
      </pc:sldChg>
      <pc:sldChg chg="del">
        <pc:chgData name="ゲスト ユーザー" userId="" providerId="Windows Live" clId="Web-{3BA5E854-92C1-416E-BB42-B9A9D71FCD4E}" dt="2021-03-28T08:36:23.752" v="341"/>
        <pc:sldMkLst>
          <pc:docMk/>
          <pc:sldMk cId="2230528558" sldId="338"/>
        </pc:sldMkLst>
      </pc:sldChg>
      <pc:sldChg chg="del">
        <pc:chgData name="ゲスト ユーザー" userId="" providerId="Windows Live" clId="Web-{3BA5E854-92C1-416E-BB42-B9A9D71FCD4E}" dt="2021-03-28T08:36:26.674" v="342"/>
        <pc:sldMkLst>
          <pc:docMk/>
          <pc:sldMk cId="412491998" sldId="339"/>
        </pc:sldMkLst>
      </pc:sldChg>
      <pc:sldChg chg="del">
        <pc:chgData name="ゲスト ユーザー" userId="" providerId="Windows Live" clId="Web-{3BA5E854-92C1-416E-BB42-B9A9D71FCD4E}" dt="2021-03-28T08:36:30.909" v="343"/>
        <pc:sldMkLst>
          <pc:docMk/>
          <pc:sldMk cId="1695572539" sldId="340"/>
        </pc:sldMkLst>
      </pc:sldChg>
      <pc:sldChg chg="del">
        <pc:chgData name="ゲスト ユーザー" userId="" providerId="Windows Live" clId="Web-{3BA5E854-92C1-416E-BB42-B9A9D71FCD4E}" dt="2021-03-28T08:36:32.987" v="344"/>
        <pc:sldMkLst>
          <pc:docMk/>
          <pc:sldMk cId="1440077837" sldId="341"/>
        </pc:sldMkLst>
      </pc:sldChg>
      <pc:sldChg chg="del">
        <pc:chgData name="ゲスト ユーザー" userId="" providerId="Windows Live" clId="Web-{3BA5E854-92C1-416E-BB42-B9A9D71FCD4E}" dt="2021-03-28T08:36:37.877" v="345"/>
        <pc:sldMkLst>
          <pc:docMk/>
          <pc:sldMk cId="3076179711" sldId="342"/>
        </pc:sldMkLst>
      </pc:sldChg>
      <pc:sldChg chg="del">
        <pc:chgData name="ゲスト ユーザー" userId="" providerId="Windows Live" clId="Web-{3BA5E854-92C1-416E-BB42-B9A9D71FCD4E}" dt="2021-03-28T08:36:41.096" v="346"/>
        <pc:sldMkLst>
          <pc:docMk/>
          <pc:sldMk cId="732794299" sldId="343"/>
        </pc:sldMkLst>
      </pc:sldChg>
      <pc:sldChg chg="del">
        <pc:chgData name="ゲスト ユーザー" userId="" providerId="Windows Live" clId="Web-{3BA5E854-92C1-416E-BB42-B9A9D71FCD4E}" dt="2021-03-28T08:36:46.127" v="347"/>
        <pc:sldMkLst>
          <pc:docMk/>
          <pc:sldMk cId="3758271538" sldId="344"/>
        </pc:sldMkLst>
      </pc:sldChg>
      <pc:sldChg chg="del">
        <pc:chgData name="ゲスト ユーザー" userId="" providerId="Windows Live" clId="Web-{3BA5E854-92C1-416E-BB42-B9A9D71FCD4E}" dt="2021-03-28T08:36:47.862" v="348"/>
        <pc:sldMkLst>
          <pc:docMk/>
          <pc:sldMk cId="206003480" sldId="345"/>
        </pc:sldMkLst>
      </pc:sldChg>
      <pc:sldChg chg="del">
        <pc:chgData name="ゲスト ユーザー" userId="" providerId="Windows Live" clId="Web-{3BA5E854-92C1-416E-BB42-B9A9D71FCD4E}" dt="2021-03-28T08:36:52.346" v="349"/>
        <pc:sldMkLst>
          <pc:docMk/>
          <pc:sldMk cId="2740459347" sldId="346"/>
        </pc:sldMkLst>
      </pc:sldChg>
      <pc:sldChg chg="del">
        <pc:chgData name="ゲスト ユーザー" userId="" providerId="Windows Live" clId="Web-{3BA5E854-92C1-416E-BB42-B9A9D71FCD4E}" dt="2021-03-28T08:36:55.893" v="350"/>
        <pc:sldMkLst>
          <pc:docMk/>
          <pc:sldMk cId="3478011051" sldId="347"/>
        </pc:sldMkLst>
      </pc:sldChg>
      <pc:sldChg chg="del">
        <pc:chgData name="ゲスト ユーザー" userId="" providerId="Windows Live" clId="Web-{3BA5E854-92C1-416E-BB42-B9A9D71FCD4E}" dt="2021-03-28T08:36:58.565" v="351"/>
        <pc:sldMkLst>
          <pc:docMk/>
          <pc:sldMk cId="1252576902" sldId="348"/>
        </pc:sldMkLst>
      </pc:sldChg>
      <pc:sldChg chg="del">
        <pc:chgData name="ゲスト ユーザー" userId="" providerId="Windows Live" clId="Web-{3BA5E854-92C1-416E-BB42-B9A9D71FCD4E}" dt="2021-03-28T08:37:00.550" v="352"/>
        <pc:sldMkLst>
          <pc:docMk/>
          <pc:sldMk cId="3051177208" sldId="350"/>
        </pc:sldMkLst>
      </pc:sldChg>
      <pc:sldChg chg="del">
        <pc:chgData name="ゲスト ユーザー" userId="" providerId="Windows Live" clId="Web-{3BA5E854-92C1-416E-BB42-B9A9D71FCD4E}" dt="2021-03-28T08:37:04.018" v="353"/>
        <pc:sldMkLst>
          <pc:docMk/>
          <pc:sldMk cId="2411830664" sldId="351"/>
        </pc:sldMkLst>
      </pc:sldChg>
      <pc:sldChg chg="addSp delSp modSp">
        <pc:chgData name="ゲスト ユーザー" userId="" providerId="Windows Live" clId="Web-{3BA5E854-92C1-416E-BB42-B9A9D71FCD4E}" dt="2021-03-28T07:44:32.527" v="27" actId="14100"/>
        <pc:sldMkLst>
          <pc:docMk/>
          <pc:sldMk cId="1763923060" sldId="386"/>
        </pc:sldMkLst>
        <pc:spChg chg="mod">
          <ac:chgData name="ゲスト ユーザー" userId="" providerId="Windows Live" clId="Web-{3BA5E854-92C1-416E-BB42-B9A9D71FCD4E}" dt="2021-03-28T07:44:32.527" v="27" actId="14100"/>
          <ac:spMkLst>
            <pc:docMk/>
            <pc:sldMk cId="1763923060" sldId="386"/>
            <ac:spMk id="7" creationId="{0437BF6B-9A14-4DDE-98BD-7E1B1FEC6E2A}"/>
          </ac:spMkLst>
        </pc:spChg>
        <pc:picChg chg="add del mod ord">
          <ac:chgData name="ゲスト ユーザー" userId="" providerId="Windows Live" clId="Web-{3BA5E854-92C1-416E-BB42-B9A9D71FCD4E}" dt="2021-03-28T07:42:02.899" v="13"/>
          <ac:picMkLst>
            <pc:docMk/>
            <pc:sldMk cId="1763923060" sldId="386"/>
            <ac:picMk id="5" creationId="{93D8BC76-1B79-47FA-8254-3845B0446012}"/>
          </ac:picMkLst>
        </pc:picChg>
        <pc:picChg chg="add del mod ord">
          <ac:chgData name="ゲスト ユーザー" userId="" providerId="Windows Live" clId="Web-{3BA5E854-92C1-416E-BB42-B9A9D71FCD4E}" dt="2021-03-28T07:43:51.229" v="20"/>
          <ac:picMkLst>
            <pc:docMk/>
            <pc:sldMk cId="1763923060" sldId="386"/>
            <ac:picMk id="6" creationId="{8AE94909-BE9C-4E56-A15A-599B72525632}"/>
          </ac:picMkLst>
        </pc:picChg>
        <pc:picChg chg="add del">
          <ac:chgData name="ゲスト ユーザー" userId="" providerId="Windows Live" clId="Web-{3BA5E854-92C1-416E-BB42-B9A9D71FCD4E}" dt="2021-03-28T07:40:29.521" v="2"/>
          <ac:picMkLst>
            <pc:docMk/>
            <pc:sldMk cId="1763923060" sldId="386"/>
            <ac:picMk id="8" creationId="{7D1A0E81-FD11-407C-BEB6-E47F9A143F40}"/>
          </ac:picMkLst>
        </pc:picChg>
        <pc:picChg chg="add mod ord">
          <ac:chgData name="ゲスト ユーザー" userId="" providerId="Windows Live" clId="Web-{3BA5E854-92C1-416E-BB42-B9A9D71FCD4E}" dt="2021-03-28T07:44:02.464" v="24"/>
          <ac:picMkLst>
            <pc:docMk/>
            <pc:sldMk cId="1763923060" sldId="386"/>
            <ac:picMk id="9" creationId="{2D82C4B6-915D-4844-8AC5-0ACC9358D501}"/>
          </ac:picMkLst>
        </pc:picChg>
        <pc:picChg chg="mod">
          <ac:chgData name="ゲスト ユーザー" userId="" providerId="Windows Live" clId="Web-{3BA5E854-92C1-416E-BB42-B9A9D71FCD4E}" dt="2021-03-28T07:40:52.834" v="6" actId="1076"/>
          <ac:picMkLst>
            <pc:docMk/>
            <pc:sldMk cId="1763923060" sldId="386"/>
            <ac:picMk id="10" creationId="{2AC8A92C-7AA5-4108-9D8E-BD66F37198A6}"/>
          </ac:picMkLst>
        </pc:picChg>
      </pc:sldChg>
      <pc:sldChg chg="addSp delSp modSp">
        <pc:chgData name="ゲスト ユーザー" userId="" providerId="Windows Live" clId="Web-{3BA5E854-92C1-416E-BB42-B9A9D71FCD4E}" dt="2021-03-28T07:45:50.185" v="35" actId="14100"/>
        <pc:sldMkLst>
          <pc:docMk/>
          <pc:sldMk cId="2804857496" sldId="387"/>
        </pc:sldMkLst>
        <pc:spChg chg="mod">
          <ac:chgData name="ゲスト ユーザー" userId="" providerId="Windows Live" clId="Web-{3BA5E854-92C1-416E-BB42-B9A9D71FCD4E}" dt="2021-03-28T07:41:23.491" v="12" actId="20577"/>
          <ac:spMkLst>
            <pc:docMk/>
            <pc:sldMk cId="2804857496" sldId="387"/>
            <ac:spMk id="3" creationId="{3CB21E07-D58C-456C-86C7-C3C437854117}"/>
          </ac:spMkLst>
        </pc:spChg>
        <pc:spChg chg="mod">
          <ac:chgData name="ゲスト ユーザー" userId="" providerId="Windows Live" clId="Web-{3BA5E854-92C1-416E-BB42-B9A9D71FCD4E}" dt="2021-03-28T07:45:50.185" v="35" actId="14100"/>
          <ac:spMkLst>
            <pc:docMk/>
            <pc:sldMk cId="2804857496" sldId="387"/>
            <ac:spMk id="8" creationId="{FFD109EA-09B3-4F4F-9AD8-2BB24091206D}"/>
          </ac:spMkLst>
        </pc:spChg>
        <pc:picChg chg="add mod ord">
          <ac:chgData name="ゲスト ユーザー" userId="" providerId="Windows Live" clId="Web-{3BA5E854-92C1-416E-BB42-B9A9D71FCD4E}" dt="2021-03-28T07:45:42.935" v="33"/>
          <ac:picMkLst>
            <pc:docMk/>
            <pc:sldMk cId="2804857496" sldId="387"/>
            <ac:picMk id="5" creationId="{AD6B84F3-2F38-438D-862C-88C77B645F30}"/>
          </ac:picMkLst>
        </pc:picChg>
        <pc:picChg chg="del">
          <ac:chgData name="ゲスト ユーザー" userId="" providerId="Windows Live" clId="Web-{3BA5E854-92C1-416E-BB42-B9A9D71FCD4E}" dt="2021-03-28T07:41:13.350" v="11"/>
          <ac:picMkLst>
            <pc:docMk/>
            <pc:sldMk cId="2804857496" sldId="387"/>
            <ac:picMk id="9" creationId="{21208DF8-D01B-4113-A0FD-531AB2986295}"/>
          </ac:picMkLst>
        </pc:picChg>
        <pc:picChg chg="mod">
          <ac:chgData name="ゲスト ユーザー" userId="" providerId="Windows Live" clId="Web-{3BA5E854-92C1-416E-BB42-B9A9D71FCD4E}" dt="2021-03-28T07:45:30.872" v="31" actId="1076"/>
          <ac:picMkLst>
            <pc:docMk/>
            <pc:sldMk cId="2804857496" sldId="387"/>
            <ac:picMk id="11" creationId="{491C6505-3086-46F0-B485-70BF0BFF3EEE}"/>
          </ac:picMkLst>
        </pc:picChg>
      </pc:sldChg>
      <pc:sldChg chg="addSp delSp modSp">
        <pc:chgData name="ゲスト ユーザー" userId="" providerId="Windows Live" clId="Web-{3BA5E854-92C1-416E-BB42-B9A9D71FCD4E}" dt="2021-03-28T07:48:04.016" v="51" actId="1076"/>
        <pc:sldMkLst>
          <pc:docMk/>
          <pc:sldMk cId="4013167309" sldId="389"/>
        </pc:sldMkLst>
        <pc:spChg chg="mod">
          <ac:chgData name="ゲスト ユーザー" userId="" providerId="Windows Live" clId="Web-{3BA5E854-92C1-416E-BB42-B9A9D71FCD4E}" dt="2021-03-28T07:46:15.029" v="36" actId="20577"/>
          <ac:spMkLst>
            <pc:docMk/>
            <pc:sldMk cId="4013167309" sldId="389"/>
            <ac:spMk id="3" creationId="{3CB21E07-D58C-456C-86C7-C3C437854117}"/>
          </ac:spMkLst>
        </pc:spChg>
        <pc:spChg chg="mod">
          <ac:chgData name="ゲスト ユーザー" userId="" providerId="Windows Live" clId="Web-{3BA5E854-92C1-416E-BB42-B9A9D71FCD4E}" dt="2021-03-28T07:48:04.016" v="51" actId="1076"/>
          <ac:spMkLst>
            <pc:docMk/>
            <pc:sldMk cId="4013167309" sldId="389"/>
            <ac:spMk id="8" creationId="{A293A60F-4E7C-46E9-897A-42C3D9EBD7F4}"/>
          </ac:spMkLst>
        </pc:spChg>
        <pc:picChg chg="add del mod ord">
          <ac:chgData name="ゲスト ユーザー" userId="" providerId="Windows Live" clId="Web-{3BA5E854-92C1-416E-BB42-B9A9D71FCD4E}" dt="2021-03-28T07:47:48.953" v="45"/>
          <ac:picMkLst>
            <pc:docMk/>
            <pc:sldMk cId="4013167309" sldId="389"/>
            <ac:picMk id="5" creationId="{9CFC74E4-33E9-48F9-A90B-8AC03CEE00B4}"/>
          </ac:picMkLst>
        </pc:picChg>
        <pc:picChg chg="add mod ord">
          <ac:chgData name="ゲスト ユーザー" userId="" providerId="Windows Live" clId="Web-{3BA5E854-92C1-416E-BB42-B9A9D71FCD4E}" dt="2021-03-28T07:47:59.297" v="50"/>
          <ac:picMkLst>
            <pc:docMk/>
            <pc:sldMk cId="4013167309" sldId="389"/>
            <ac:picMk id="6" creationId="{9054B7BC-AA96-4DFD-AF9B-117CF1ED3E8C}"/>
          </ac:picMkLst>
        </pc:picChg>
        <pc:picChg chg="del">
          <ac:chgData name="ゲスト ユーザー" userId="" providerId="Windows Live" clId="Web-{3BA5E854-92C1-416E-BB42-B9A9D71FCD4E}" dt="2021-03-28T07:47:06.421" v="37"/>
          <ac:picMkLst>
            <pc:docMk/>
            <pc:sldMk cId="4013167309" sldId="389"/>
            <ac:picMk id="11" creationId="{13DDA2EF-18D3-4A1B-9F3D-DD78F275D658}"/>
          </ac:picMkLst>
        </pc:picChg>
      </pc:sldChg>
      <pc:sldChg chg="addSp delSp modSp">
        <pc:chgData name="ゲスト ユーザー" userId="" providerId="Windows Live" clId="Web-{3BA5E854-92C1-416E-BB42-B9A9D71FCD4E}" dt="2021-03-28T07:49:53.940" v="57" actId="14100"/>
        <pc:sldMkLst>
          <pc:docMk/>
          <pc:sldMk cId="4192093228" sldId="390"/>
        </pc:sldMkLst>
        <pc:spChg chg="mod">
          <ac:chgData name="ゲスト ユーザー" userId="" providerId="Windows Live" clId="Web-{3BA5E854-92C1-416E-BB42-B9A9D71FCD4E}" dt="2021-03-28T07:49:53.940" v="57" actId="14100"/>
          <ac:spMkLst>
            <pc:docMk/>
            <pc:sldMk cId="4192093228" sldId="390"/>
            <ac:spMk id="9" creationId="{D207D68A-BB1B-46FB-8702-7B0AB4F89431}"/>
          </ac:spMkLst>
        </pc:spChg>
        <pc:picChg chg="add mod ord">
          <ac:chgData name="ゲスト ユーザー" userId="" providerId="Windows Live" clId="Web-{3BA5E854-92C1-416E-BB42-B9A9D71FCD4E}" dt="2021-03-28T07:49:45.393" v="55"/>
          <ac:picMkLst>
            <pc:docMk/>
            <pc:sldMk cId="4192093228" sldId="390"/>
            <ac:picMk id="5" creationId="{1B2EF167-96DC-4554-9412-839DDD66329D}"/>
          </ac:picMkLst>
        </pc:picChg>
        <pc:picChg chg="del">
          <ac:chgData name="ゲスト ユーザー" userId="" providerId="Windows Live" clId="Web-{3BA5E854-92C1-416E-BB42-B9A9D71FCD4E}" dt="2021-03-28T07:48:25.501" v="52"/>
          <ac:picMkLst>
            <pc:docMk/>
            <pc:sldMk cId="4192093228" sldId="390"/>
            <ac:picMk id="10" creationId="{F4A4124D-38D5-4AB7-8361-5CE320B7B46F}"/>
          </ac:picMkLst>
        </pc:picChg>
      </pc:sldChg>
      <pc:sldChg chg="addSp delSp modSp">
        <pc:chgData name="ゲスト ユーザー" userId="" providerId="Windows Live" clId="Web-{3BA5E854-92C1-416E-BB42-B9A9D71FCD4E}" dt="2021-03-28T07:51:12.192" v="66" actId="14100"/>
        <pc:sldMkLst>
          <pc:docMk/>
          <pc:sldMk cId="932313351" sldId="391"/>
        </pc:sldMkLst>
        <pc:spChg chg="mod">
          <ac:chgData name="ゲスト ユーザー" userId="" providerId="Windows Live" clId="Web-{3BA5E854-92C1-416E-BB42-B9A9D71FCD4E}" dt="2021-03-28T07:51:12.192" v="66" actId="14100"/>
          <ac:spMkLst>
            <pc:docMk/>
            <pc:sldMk cId="932313351" sldId="391"/>
            <ac:spMk id="8" creationId="{A3F33DBD-DCC5-4F8A-9DE1-4109DFE1891E}"/>
          </ac:spMkLst>
        </pc:spChg>
        <pc:picChg chg="add mod ord">
          <ac:chgData name="ゲスト ユーザー" userId="" providerId="Windows Live" clId="Web-{3BA5E854-92C1-416E-BB42-B9A9D71FCD4E}" dt="2021-03-28T07:51:05.301" v="64"/>
          <ac:picMkLst>
            <pc:docMk/>
            <pc:sldMk cId="932313351" sldId="391"/>
            <ac:picMk id="5" creationId="{2A8B5601-AE62-4C33-9188-233126D6448C}"/>
          </ac:picMkLst>
        </pc:picChg>
        <pc:picChg chg="mod">
          <ac:chgData name="ゲスト ユーザー" userId="" providerId="Windows Live" clId="Web-{3BA5E854-92C1-416E-BB42-B9A9D71FCD4E}" dt="2021-03-28T07:51:01.723" v="63" actId="1076"/>
          <ac:picMkLst>
            <pc:docMk/>
            <pc:sldMk cId="932313351" sldId="391"/>
            <ac:picMk id="7" creationId="{0598BFDD-B01E-41BD-B5D3-8E2A10CEF167}"/>
          </ac:picMkLst>
        </pc:picChg>
        <pc:picChg chg="del">
          <ac:chgData name="ゲスト ユーザー" userId="" providerId="Windows Live" clId="Web-{3BA5E854-92C1-416E-BB42-B9A9D71FCD4E}" dt="2021-03-28T07:50:47.301" v="58"/>
          <ac:picMkLst>
            <pc:docMk/>
            <pc:sldMk cId="932313351" sldId="391"/>
            <ac:picMk id="12" creationId="{698013B7-BDD2-4592-BFFC-A74247F5A80D}"/>
          </ac:picMkLst>
        </pc:picChg>
      </pc:sldChg>
      <pc:sldChg chg="modSp">
        <pc:chgData name="ゲスト ユーザー" userId="" providerId="Windows Live" clId="Web-{3BA5E854-92C1-416E-BB42-B9A9D71FCD4E}" dt="2021-03-28T08:05:27.585" v="147" actId="1076"/>
        <pc:sldMkLst>
          <pc:docMk/>
          <pc:sldMk cId="3855619363" sldId="393"/>
        </pc:sldMkLst>
        <pc:spChg chg="mod">
          <ac:chgData name="ゲスト ユーザー" userId="" providerId="Windows Live" clId="Web-{3BA5E854-92C1-416E-BB42-B9A9D71FCD4E}" dt="2021-03-28T08:05:20.491" v="144" actId="1076"/>
          <ac:spMkLst>
            <pc:docMk/>
            <pc:sldMk cId="3855619363" sldId="393"/>
            <ac:spMk id="3" creationId="{3CB21E07-D58C-456C-86C7-C3C437854117}"/>
          </ac:spMkLst>
        </pc:spChg>
        <pc:spChg chg="mod">
          <ac:chgData name="ゲスト ユーザー" userId="" providerId="Windows Live" clId="Web-{3BA5E854-92C1-416E-BB42-B9A9D71FCD4E}" dt="2021-03-28T08:05:26.116" v="146" actId="1076"/>
          <ac:spMkLst>
            <pc:docMk/>
            <pc:sldMk cId="3855619363" sldId="393"/>
            <ac:spMk id="4" creationId="{83B0A878-393B-46A3-903D-A7B604038F61}"/>
          </ac:spMkLst>
        </pc:spChg>
        <pc:picChg chg="mod">
          <ac:chgData name="ゲスト ユーザー" userId="" providerId="Windows Live" clId="Web-{3BA5E854-92C1-416E-BB42-B9A9D71FCD4E}" dt="2021-03-28T08:05:27.585" v="147" actId="1076"/>
          <ac:picMkLst>
            <pc:docMk/>
            <pc:sldMk cId="3855619363" sldId="393"/>
            <ac:picMk id="2" creationId="{D1AB2A08-D781-4CAE-98EC-39746D9F1FFA}"/>
          </ac:picMkLst>
        </pc:picChg>
        <pc:picChg chg="mod">
          <ac:chgData name="ゲスト ユーザー" userId="" providerId="Windows Live" clId="Web-{3BA5E854-92C1-416E-BB42-B9A9D71FCD4E}" dt="2021-03-28T08:05:16.741" v="142" actId="1076"/>
          <ac:picMkLst>
            <pc:docMk/>
            <pc:sldMk cId="3855619363" sldId="393"/>
            <ac:picMk id="236" creationId="{00000000-0000-0000-0000-000000000000}"/>
          </ac:picMkLst>
        </pc:picChg>
      </pc:sldChg>
      <pc:sldChg chg="modSp add replId">
        <pc:chgData name="ゲスト ユーザー" userId="" providerId="Windows Live" clId="Web-{3BA5E854-92C1-416E-BB42-B9A9D71FCD4E}" dt="2021-03-28T08:04:57.006" v="140" actId="14100"/>
        <pc:sldMkLst>
          <pc:docMk/>
          <pc:sldMk cId="1437993562" sldId="394"/>
        </pc:sldMkLst>
        <pc:spChg chg="mod">
          <ac:chgData name="ゲスト ユーザー" userId="" providerId="Windows Live" clId="Web-{3BA5E854-92C1-416E-BB42-B9A9D71FCD4E}" dt="2021-03-28T08:02:55.300" v="131" actId="20577"/>
          <ac:spMkLst>
            <pc:docMk/>
            <pc:sldMk cId="1437993562" sldId="394"/>
            <ac:spMk id="3" creationId="{3CB21E07-D58C-456C-86C7-C3C437854117}"/>
          </ac:spMkLst>
        </pc:spChg>
        <pc:spChg chg="mod">
          <ac:chgData name="ゲスト ユーザー" userId="" providerId="Windows Live" clId="Web-{3BA5E854-92C1-416E-BB42-B9A9D71FCD4E}" dt="2021-03-28T08:04:57.006" v="140" actId="14100"/>
          <ac:spMkLst>
            <pc:docMk/>
            <pc:sldMk cId="1437993562" sldId="394"/>
            <ac:spMk id="4" creationId="{83B0A878-393B-46A3-903D-A7B604038F61}"/>
          </ac:spMkLst>
        </pc:spChg>
        <pc:picChg chg="mod">
          <ac:chgData name="ゲスト ユーザー" userId="" providerId="Windows Live" clId="Web-{3BA5E854-92C1-416E-BB42-B9A9D71FCD4E}" dt="2021-03-28T08:02:06.018" v="72" actId="1076"/>
          <ac:picMkLst>
            <pc:docMk/>
            <pc:sldMk cId="1437993562" sldId="394"/>
            <ac:picMk id="2" creationId="{D1AB2A08-D781-4CAE-98EC-39746D9F1FFA}"/>
          </ac:picMkLst>
        </pc:picChg>
        <pc:picChg chg="mod">
          <ac:chgData name="ゲスト ユーザー" userId="" providerId="Windows Live" clId="Web-{3BA5E854-92C1-416E-BB42-B9A9D71FCD4E}" dt="2021-03-28T08:02:00.830" v="69" actId="1076"/>
          <ac:picMkLst>
            <pc:docMk/>
            <pc:sldMk cId="1437993562" sldId="394"/>
            <ac:picMk id="236" creationId="{00000000-0000-0000-0000-000000000000}"/>
          </ac:picMkLst>
        </pc:picChg>
      </pc:sldChg>
      <pc:sldChg chg="addSp delSp modSp add replId">
        <pc:chgData name="ゲスト ユーザー" userId="" providerId="Windows Live" clId="Web-{3BA5E854-92C1-416E-BB42-B9A9D71FCD4E}" dt="2021-03-28T08:16:57.974" v="288" actId="1076"/>
        <pc:sldMkLst>
          <pc:docMk/>
          <pc:sldMk cId="3369891257" sldId="395"/>
        </pc:sldMkLst>
        <pc:spChg chg="mod">
          <ac:chgData name="ゲスト ユーザー" userId="" providerId="Windows Live" clId="Web-{3BA5E854-92C1-416E-BB42-B9A9D71FCD4E}" dt="2021-03-28T08:15:48.488" v="273" actId="20577"/>
          <ac:spMkLst>
            <pc:docMk/>
            <pc:sldMk cId="3369891257" sldId="395"/>
            <ac:spMk id="3" creationId="{3CB21E07-D58C-456C-86C7-C3C437854117}"/>
          </ac:spMkLst>
        </pc:spChg>
        <pc:spChg chg="mod">
          <ac:chgData name="ゲスト ユーザー" userId="" providerId="Windows Live" clId="Web-{3BA5E854-92C1-416E-BB42-B9A9D71FCD4E}" dt="2021-03-28T08:15:55.926" v="276" actId="20577"/>
          <ac:spMkLst>
            <pc:docMk/>
            <pc:sldMk cId="3369891257" sldId="395"/>
            <ac:spMk id="4" creationId="{83B0A878-393B-46A3-903D-A7B604038F61}"/>
          </ac:spMkLst>
        </pc:spChg>
        <pc:spChg chg="mod">
          <ac:chgData name="ゲスト ユーザー" userId="" providerId="Windows Live" clId="Web-{3BA5E854-92C1-416E-BB42-B9A9D71FCD4E}" dt="2021-03-28T08:16:11.020" v="285" actId="20577"/>
          <ac:spMkLst>
            <pc:docMk/>
            <pc:sldMk cId="3369891257" sldId="395"/>
            <ac:spMk id="233" creationId="{00000000-0000-0000-0000-000000000000}"/>
          </ac:spMkLst>
        </pc:spChg>
        <pc:picChg chg="add mod">
          <ac:chgData name="ゲスト ユーザー" userId="" providerId="Windows Live" clId="Web-{3BA5E854-92C1-416E-BB42-B9A9D71FCD4E}" dt="2021-03-28T08:16:57.974" v="288" actId="1076"/>
          <ac:picMkLst>
            <pc:docMk/>
            <pc:sldMk cId="3369891257" sldId="395"/>
            <ac:picMk id="5" creationId="{7D017015-DA69-45D0-86EE-64D8AE919DB5}"/>
          </ac:picMkLst>
        </pc:picChg>
        <pc:picChg chg="del">
          <ac:chgData name="ゲスト ユーザー" userId="" providerId="Windows Live" clId="Web-{3BA5E854-92C1-416E-BB42-B9A9D71FCD4E}" dt="2021-03-28T08:16:53.911" v="286"/>
          <ac:picMkLst>
            <pc:docMk/>
            <pc:sldMk cId="3369891257" sldId="395"/>
            <ac:picMk id="6" creationId="{1ABD4D18-7C61-44FD-898D-992E087045C9}"/>
          </ac:picMkLst>
        </pc:picChg>
      </pc:sldChg>
    </pc:docChg>
  </pc:docChgLst>
  <pc:docChgLst>
    <pc:chgData name="ゲスト ユーザー" providerId="Windows Live" clId="Web-{CD166D09-413D-417D-A079-458F1DBBCF69}"/>
    <pc:docChg chg="addSld modSld">
      <pc:chgData name="ゲスト ユーザー" userId="" providerId="Windows Live" clId="Web-{CD166D09-413D-417D-A079-458F1DBBCF69}" dt="2021-03-04T08:19:35.795" v="94" actId="1076"/>
      <pc:docMkLst>
        <pc:docMk/>
      </pc:docMkLst>
      <pc:sldChg chg="modSp">
        <pc:chgData name="ゲスト ユーザー" userId="" providerId="Windows Live" clId="Web-{CD166D09-413D-417D-A079-458F1DBBCF69}" dt="2021-03-04T08:04:03.288" v="14"/>
        <pc:sldMkLst>
          <pc:docMk/>
          <pc:sldMk cId="0" sldId="256"/>
        </pc:sldMkLst>
        <pc:spChg chg="mod">
          <ac:chgData name="ゲスト ユーザー" userId="" providerId="Windows Live" clId="Web-{CD166D09-413D-417D-A079-458F1DBBCF69}" dt="2021-03-04T08:04:03.288" v="14"/>
          <ac:spMkLst>
            <pc:docMk/>
            <pc:sldMk cId="0" sldId="256"/>
            <ac:spMk id="105" creationId="{00000000-0000-0000-0000-000000000000}"/>
          </ac:spMkLst>
        </pc:spChg>
        <pc:spChg chg="mod">
          <ac:chgData name="ゲスト ユーザー" userId="" providerId="Windows Live" clId="Web-{CD166D09-413D-417D-A079-458F1DBBCF69}" dt="2021-03-04T08:04:03.288" v="13"/>
          <ac:spMkLst>
            <pc:docMk/>
            <pc:sldMk cId="0" sldId="256"/>
            <ac:spMk id="106" creationId="{00000000-0000-0000-0000-000000000000}"/>
          </ac:spMkLst>
        </pc:spChg>
        <pc:spChg chg="mod">
          <ac:chgData name="ゲスト ユーザー" userId="" providerId="Windows Live" clId="Web-{CD166D09-413D-417D-A079-458F1DBBCF69}" dt="2021-03-04T08:04:03.288" v="12"/>
          <ac:spMkLst>
            <pc:docMk/>
            <pc:sldMk cId="0" sldId="256"/>
            <ac:spMk id="107" creationId="{00000000-0000-0000-0000-000000000000}"/>
          </ac:spMkLst>
        </pc:spChg>
        <pc:spChg chg="mod">
          <ac:chgData name="ゲスト ユーザー" userId="" providerId="Windows Live" clId="Web-{CD166D09-413D-417D-A079-458F1DBBCF69}" dt="2021-03-04T07:58:34.499" v="4" actId="20577"/>
          <ac:spMkLst>
            <pc:docMk/>
            <pc:sldMk cId="0" sldId="256"/>
            <ac:spMk id="108" creationId="{00000000-0000-0000-0000-000000000000}"/>
          </ac:spMkLst>
        </pc:spChg>
        <pc:spChg chg="mod">
          <ac:chgData name="ゲスト ユーザー" userId="" providerId="Windows Live" clId="Web-{CD166D09-413D-417D-A079-458F1DBBCF69}" dt="2021-03-04T07:47:40.869" v="3" actId="1076"/>
          <ac:spMkLst>
            <pc:docMk/>
            <pc:sldMk cId="0" sldId="256"/>
            <ac:spMk id="111" creationId="{00000000-0000-0000-0000-000000000000}"/>
          </ac:spMkLst>
        </pc:spChg>
        <pc:spChg chg="mod">
          <ac:chgData name="ゲスト ユーザー" userId="" providerId="Windows Live" clId="Web-{CD166D09-413D-417D-A079-458F1DBBCF69}" dt="2021-03-04T08:02:48.161" v="8" actId="1076"/>
          <ac:spMkLst>
            <pc:docMk/>
            <pc:sldMk cId="0" sldId="256"/>
            <ac:spMk id="112" creationId="{00000000-0000-0000-0000-000000000000}"/>
          </ac:spMkLst>
        </pc:spChg>
      </pc:sldChg>
      <pc:sldChg chg="modSp">
        <pc:chgData name="ゲスト ユーザー" userId="" providerId="Windows Live" clId="Web-{CD166D09-413D-417D-A079-458F1DBBCF69}" dt="2021-03-04T08:05:49.197" v="15" actId="1076"/>
        <pc:sldMkLst>
          <pc:docMk/>
          <pc:sldMk cId="0" sldId="259"/>
        </pc:sldMkLst>
        <pc:spChg chg="mod">
          <ac:chgData name="ゲスト ユーザー" userId="" providerId="Windows Live" clId="Web-{CD166D09-413D-417D-A079-458F1DBBCF69}" dt="2021-03-04T08:05:49.197" v="15" actId="1076"/>
          <ac:spMkLst>
            <pc:docMk/>
            <pc:sldMk cId="0" sldId="259"/>
            <ac:spMk id="157" creationId="{00000000-0000-0000-0000-000000000000}"/>
          </ac:spMkLst>
        </pc:spChg>
      </pc:sldChg>
      <pc:sldChg chg="addSp delSp modSp">
        <pc:chgData name="ゲスト ユーザー" userId="" providerId="Windows Live" clId="Web-{CD166D09-413D-417D-A079-458F1DBBCF69}" dt="2021-03-04T08:08:05.747" v="19" actId="1076"/>
        <pc:sldMkLst>
          <pc:docMk/>
          <pc:sldMk cId="0" sldId="266"/>
        </pc:sldMkLst>
        <pc:picChg chg="add mod">
          <ac:chgData name="ゲスト ユーザー" userId="" providerId="Windows Live" clId="Web-{CD166D09-413D-417D-A079-458F1DBBCF69}" dt="2021-03-04T08:08:05.747" v="19" actId="1076"/>
          <ac:picMkLst>
            <pc:docMk/>
            <pc:sldMk cId="0" sldId="266"/>
            <ac:picMk id="2" creationId="{22C5AB24-8059-472F-9871-3EE95913D35A}"/>
          </ac:picMkLst>
        </pc:picChg>
        <pc:picChg chg="del">
          <ac:chgData name="ゲスト ユーザー" userId="" providerId="Windows Live" clId="Web-{CD166D09-413D-417D-A079-458F1DBBCF69}" dt="2021-03-04T08:06:59.417" v="16"/>
          <ac:picMkLst>
            <pc:docMk/>
            <pc:sldMk cId="0" sldId="266"/>
            <ac:picMk id="255" creationId="{00000000-0000-0000-0000-000000000000}"/>
          </ac:picMkLst>
        </pc:picChg>
      </pc:sldChg>
      <pc:sldChg chg="modSp">
        <pc:chgData name="ゲスト ユーザー" userId="" providerId="Windows Live" clId="Web-{CD166D09-413D-417D-A079-458F1DBBCF69}" dt="2021-03-04T08:08:37.170" v="23" actId="1076"/>
        <pc:sldMkLst>
          <pc:docMk/>
          <pc:sldMk cId="0" sldId="272"/>
        </pc:sldMkLst>
        <pc:spChg chg="mod">
          <ac:chgData name="ゲスト ユーザー" userId="" providerId="Windows Live" clId="Web-{CD166D09-413D-417D-A079-458F1DBBCF69}" dt="2021-03-04T08:08:37.170" v="23" actId="1076"/>
          <ac:spMkLst>
            <pc:docMk/>
            <pc:sldMk cId="0" sldId="272"/>
            <ac:spMk id="341" creationId="{00000000-0000-0000-0000-000000000000}"/>
          </ac:spMkLst>
        </pc:spChg>
        <pc:spChg chg="mod">
          <ac:chgData name="ゲスト ユーザー" userId="" providerId="Windows Live" clId="Web-{CD166D09-413D-417D-A079-458F1DBBCF69}" dt="2021-03-04T08:08:34.748" v="22" actId="1076"/>
          <ac:spMkLst>
            <pc:docMk/>
            <pc:sldMk cId="0" sldId="272"/>
            <ac:spMk id="342" creationId="{00000000-0000-0000-0000-000000000000}"/>
          </ac:spMkLst>
        </pc:spChg>
        <pc:picChg chg="mod">
          <ac:chgData name="ゲスト ユーザー" userId="" providerId="Windows Live" clId="Web-{CD166D09-413D-417D-A079-458F1DBBCF69}" dt="2021-03-04T08:08:26.638" v="20" actId="1076"/>
          <ac:picMkLst>
            <pc:docMk/>
            <pc:sldMk cId="0" sldId="272"/>
            <ac:picMk id="335" creationId="{00000000-0000-0000-0000-000000000000}"/>
          </ac:picMkLst>
        </pc:picChg>
      </pc:sldChg>
      <pc:sldChg chg="addSp delSp modSp">
        <pc:chgData name="ゲスト ユーザー" userId="" providerId="Windows Live" clId="Web-{CD166D09-413D-417D-A079-458F1DBBCF69}" dt="2021-03-04T08:10:41.876" v="27" actId="1076"/>
        <pc:sldMkLst>
          <pc:docMk/>
          <pc:sldMk cId="0" sldId="287"/>
        </pc:sldMkLst>
        <pc:picChg chg="add mod">
          <ac:chgData name="ゲスト ユーザー" userId="" providerId="Windows Live" clId="Web-{CD166D09-413D-417D-A079-458F1DBBCF69}" dt="2021-03-04T08:10:41.876" v="27" actId="1076"/>
          <ac:picMkLst>
            <pc:docMk/>
            <pc:sldMk cId="0" sldId="287"/>
            <ac:picMk id="2" creationId="{FF83DAEA-3A7A-4CA8-9A16-9BDCBCD811F1}"/>
          </ac:picMkLst>
        </pc:picChg>
        <pc:picChg chg="del">
          <ac:chgData name="ゲスト ユーザー" userId="" providerId="Windows Live" clId="Web-{CD166D09-413D-417D-A079-458F1DBBCF69}" dt="2021-03-04T08:09:26.234" v="25"/>
          <ac:picMkLst>
            <pc:docMk/>
            <pc:sldMk cId="0" sldId="287"/>
            <ac:picMk id="555" creationId="{00000000-0000-0000-0000-000000000000}"/>
          </ac:picMkLst>
        </pc:picChg>
        <pc:picChg chg="del">
          <ac:chgData name="ゲスト ユーザー" userId="" providerId="Windows Live" clId="Web-{CD166D09-413D-417D-A079-458F1DBBCF69}" dt="2021-03-04T08:09:22.780" v="24"/>
          <ac:picMkLst>
            <pc:docMk/>
            <pc:sldMk cId="0" sldId="287"/>
            <ac:picMk id="563" creationId="{00000000-0000-0000-0000-000000000000}"/>
          </ac:picMkLst>
        </pc:picChg>
      </pc:sldChg>
      <pc:sldChg chg="modSp">
        <pc:chgData name="ゲスト ユーザー" userId="" providerId="Windows Live" clId="Web-{CD166D09-413D-417D-A079-458F1DBBCF69}" dt="2021-03-04T08:11:35.518" v="36" actId="1076"/>
        <pc:sldMkLst>
          <pc:docMk/>
          <pc:sldMk cId="0" sldId="290"/>
        </pc:sldMkLst>
        <pc:spChg chg="mod">
          <ac:chgData name="ゲスト ユーザー" userId="" providerId="Windows Live" clId="Web-{CD166D09-413D-417D-A079-458F1DBBCF69}" dt="2021-03-04T08:11:35.518" v="36" actId="1076"/>
          <ac:spMkLst>
            <pc:docMk/>
            <pc:sldMk cId="0" sldId="290"/>
            <ac:spMk id="599" creationId="{00000000-0000-0000-0000-000000000000}"/>
          </ac:spMkLst>
        </pc:spChg>
        <pc:spChg chg="mod">
          <ac:chgData name="ゲスト ユーザー" userId="" providerId="Windows Live" clId="Web-{CD166D09-413D-417D-A079-458F1DBBCF69}" dt="2021-03-04T08:11:30.096" v="35" actId="1076"/>
          <ac:spMkLst>
            <pc:docMk/>
            <pc:sldMk cId="0" sldId="290"/>
            <ac:spMk id="600" creationId="{00000000-0000-0000-0000-000000000000}"/>
          </ac:spMkLst>
        </pc:spChg>
      </pc:sldChg>
      <pc:sldChg chg="modSp">
        <pc:chgData name="ゲスト ユーザー" userId="" providerId="Windows Live" clId="Web-{CD166D09-413D-417D-A079-458F1DBBCF69}" dt="2021-03-04T08:11:59.503" v="38" actId="1076"/>
        <pc:sldMkLst>
          <pc:docMk/>
          <pc:sldMk cId="0" sldId="291"/>
        </pc:sldMkLst>
        <pc:spChg chg="mod">
          <ac:chgData name="ゲスト ユーザー" userId="" providerId="Windows Live" clId="Web-{CD166D09-413D-417D-A079-458F1DBBCF69}" dt="2021-03-04T08:11:42.784" v="37" actId="1076"/>
          <ac:spMkLst>
            <pc:docMk/>
            <pc:sldMk cId="0" sldId="291"/>
            <ac:spMk id="622" creationId="{00000000-0000-0000-0000-000000000000}"/>
          </ac:spMkLst>
        </pc:spChg>
        <pc:spChg chg="mod">
          <ac:chgData name="ゲスト ユーザー" userId="" providerId="Windows Live" clId="Web-{CD166D09-413D-417D-A079-458F1DBBCF69}" dt="2021-03-04T08:11:59.503" v="38" actId="1076"/>
          <ac:spMkLst>
            <pc:docMk/>
            <pc:sldMk cId="0" sldId="291"/>
            <ac:spMk id="625" creationId="{00000000-0000-0000-0000-000000000000}"/>
          </ac:spMkLst>
        </pc:spChg>
      </pc:sldChg>
      <pc:sldChg chg="modSp">
        <pc:chgData name="ゲスト ユーザー" userId="" providerId="Windows Live" clId="Web-{CD166D09-413D-417D-A079-458F1DBBCF69}" dt="2021-03-04T08:12:11.956" v="40" actId="1076"/>
        <pc:sldMkLst>
          <pc:docMk/>
          <pc:sldMk cId="0" sldId="292"/>
        </pc:sldMkLst>
        <pc:spChg chg="mod">
          <ac:chgData name="ゲスト ユーザー" userId="" providerId="Windows Live" clId="Web-{CD166D09-413D-417D-A079-458F1DBBCF69}" dt="2021-03-04T08:12:11.956" v="40" actId="1076"/>
          <ac:spMkLst>
            <pc:docMk/>
            <pc:sldMk cId="0" sldId="292"/>
            <ac:spMk id="642" creationId="{00000000-0000-0000-0000-000000000000}"/>
          </ac:spMkLst>
        </pc:spChg>
        <pc:spChg chg="mod">
          <ac:chgData name="ゲスト ユーザー" userId="" providerId="Windows Live" clId="Web-{CD166D09-413D-417D-A079-458F1DBBCF69}" dt="2021-03-04T08:12:08.503" v="39" actId="1076"/>
          <ac:spMkLst>
            <pc:docMk/>
            <pc:sldMk cId="0" sldId="292"/>
            <ac:spMk id="643" creationId="{00000000-0000-0000-0000-000000000000}"/>
          </ac:spMkLst>
        </pc:spChg>
      </pc:sldChg>
      <pc:sldChg chg="modSp">
        <pc:chgData name="ゲスト ユーザー" userId="" providerId="Windows Live" clId="Web-{CD166D09-413D-417D-A079-458F1DBBCF69}" dt="2021-03-04T08:12:26.582" v="41" actId="1076"/>
        <pc:sldMkLst>
          <pc:docMk/>
          <pc:sldMk cId="0" sldId="293"/>
        </pc:sldMkLst>
        <pc:spChg chg="mod">
          <ac:chgData name="ゲスト ユーザー" userId="" providerId="Windows Live" clId="Web-{CD166D09-413D-417D-A079-458F1DBBCF69}" dt="2021-03-04T08:12:26.582" v="41" actId="1076"/>
          <ac:spMkLst>
            <pc:docMk/>
            <pc:sldMk cId="0" sldId="293"/>
            <ac:spMk id="655" creationId="{00000000-0000-0000-0000-000000000000}"/>
          </ac:spMkLst>
        </pc:spChg>
      </pc:sldChg>
      <pc:sldChg chg="modSp">
        <pc:chgData name="ゲスト ユーザー" userId="" providerId="Windows Live" clId="Web-{CD166D09-413D-417D-A079-458F1DBBCF69}" dt="2021-03-04T08:12:33.066" v="42" actId="1076"/>
        <pc:sldMkLst>
          <pc:docMk/>
          <pc:sldMk cId="0" sldId="294"/>
        </pc:sldMkLst>
        <pc:spChg chg="mod">
          <ac:chgData name="ゲスト ユーザー" userId="" providerId="Windows Live" clId="Web-{CD166D09-413D-417D-A079-458F1DBBCF69}" dt="2021-03-04T08:12:33.066" v="42" actId="1076"/>
          <ac:spMkLst>
            <pc:docMk/>
            <pc:sldMk cId="0" sldId="294"/>
            <ac:spMk id="668" creationId="{00000000-0000-0000-0000-000000000000}"/>
          </ac:spMkLst>
        </pc:spChg>
      </pc:sldChg>
      <pc:sldChg chg="modSp">
        <pc:chgData name="ゲスト ユーザー" userId="" providerId="Windows Live" clId="Web-{CD166D09-413D-417D-A079-458F1DBBCF69}" dt="2021-03-04T08:12:43.051" v="43" actId="1076"/>
        <pc:sldMkLst>
          <pc:docMk/>
          <pc:sldMk cId="0" sldId="295"/>
        </pc:sldMkLst>
        <pc:picChg chg="mod">
          <ac:chgData name="ゲスト ユーザー" userId="" providerId="Windows Live" clId="Web-{CD166D09-413D-417D-A079-458F1DBBCF69}" dt="2021-03-04T08:12:43.051" v="43" actId="1076"/>
          <ac:picMkLst>
            <pc:docMk/>
            <pc:sldMk cId="0" sldId="295"/>
            <ac:picMk id="677" creationId="{00000000-0000-0000-0000-000000000000}"/>
          </ac:picMkLst>
        </pc:picChg>
      </pc:sldChg>
      <pc:sldChg chg="modSp">
        <pc:chgData name="ゲスト ユーザー" userId="" providerId="Windows Live" clId="Web-{CD166D09-413D-417D-A079-458F1DBBCF69}" dt="2021-03-04T08:12:50.895" v="44" actId="1076"/>
        <pc:sldMkLst>
          <pc:docMk/>
          <pc:sldMk cId="0" sldId="296"/>
        </pc:sldMkLst>
        <pc:spChg chg="mod">
          <ac:chgData name="ゲスト ユーザー" userId="" providerId="Windows Live" clId="Web-{CD166D09-413D-417D-A079-458F1DBBCF69}" dt="2021-03-04T08:12:50.895" v="44" actId="1076"/>
          <ac:spMkLst>
            <pc:docMk/>
            <pc:sldMk cId="0" sldId="296"/>
            <ac:spMk id="701" creationId="{00000000-0000-0000-0000-000000000000}"/>
          </ac:spMkLst>
        </pc:spChg>
      </pc:sldChg>
      <pc:sldChg chg="modSp">
        <pc:chgData name="ゲスト ユーザー" userId="" providerId="Windows Live" clId="Web-{CD166D09-413D-417D-A079-458F1DBBCF69}" dt="2021-03-04T08:14:27.960" v="56" actId="14100"/>
        <pc:sldMkLst>
          <pc:docMk/>
          <pc:sldMk cId="0" sldId="301"/>
        </pc:sldMkLst>
        <pc:spChg chg="mod">
          <ac:chgData name="ゲスト ユーザー" userId="" providerId="Windows Live" clId="Web-{CD166D09-413D-417D-A079-458F1DBBCF69}" dt="2021-03-04T08:13:42.490" v="53" actId="20577"/>
          <ac:spMkLst>
            <pc:docMk/>
            <pc:sldMk cId="0" sldId="301"/>
            <ac:spMk id="761" creationId="{00000000-0000-0000-0000-000000000000}"/>
          </ac:spMkLst>
        </pc:spChg>
        <pc:picChg chg="mod">
          <ac:chgData name="ゲスト ユーザー" userId="" providerId="Windows Live" clId="Web-{CD166D09-413D-417D-A079-458F1DBBCF69}" dt="2021-03-04T08:13:17.224" v="47" actId="1076"/>
          <ac:picMkLst>
            <pc:docMk/>
            <pc:sldMk cId="0" sldId="301"/>
            <ac:picMk id="768" creationId="{00000000-0000-0000-0000-000000000000}"/>
          </ac:picMkLst>
        </pc:picChg>
        <pc:picChg chg="mod">
          <ac:chgData name="ゲスト ユーザー" userId="" providerId="Windows Live" clId="Web-{CD166D09-413D-417D-A079-458F1DBBCF69}" dt="2021-03-04T08:13:22.411" v="49" actId="1076"/>
          <ac:picMkLst>
            <pc:docMk/>
            <pc:sldMk cId="0" sldId="301"/>
            <ac:picMk id="771" creationId="{00000000-0000-0000-0000-000000000000}"/>
          </ac:picMkLst>
        </pc:picChg>
        <pc:picChg chg="mod">
          <ac:chgData name="ゲスト ユーザー" userId="" providerId="Windows Live" clId="Web-{CD166D09-413D-417D-A079-458F1DBBCF69}" dt="2021-03-04T08:13:20.224" v="48" actId="1076"/>
          <ac:picMkLst>
            <pc:docMk/>
            <pc:sldMk cId="0" sldId="301"/>
            <ac:picMk id="772" creationId="{00000000-0000-0000-0000-000000000000}"/>
          </ac:picMkLst>
        </pc:picChg>
        <pc:picChg chg="mod">
          <ac:chgData name="ゲスト ユーザー" userId="" providerId="Windows Live" clId="Web-{CD166D09-413D-417D-A079-458F1DBBCF69}" dt="2021-03-04T08:14:27.960" v="56" actId="14100"/>
          <ac:picMkLst>
            <pc:docMk/>
            <pc:sldMk cId="0" sldId="301"/>
            <ac:picMk id="773" creationId="{00000000-0000-0000-0000-000000000000}"/>
          </ac:picMkLst>
        </pc:picChg>
        <pc:picChg chg="mod">
          <ac:chgData name="ゲスト ユーザー" userId="" providerId="Windows Live" clId="Web-{CD166D09-413D-417D-A079-458F1DBBCF69}" dt="2021-03-04T08:14:17.709" v="55" actId="14100"/>
          <ac:picMkLst>
            <pc:docMk/>
            <pc:sldMk cId="0" sldId="301"/>
            <ac:picMk id="774" creationId="{00000000-0000-0000-0000-000000000000}"/>
          </ac:picMkLst>
        </pc:picChg>
      </pc:sldChg>
      <pc:sldChg chg="addSp delSp modSp">
        <pc:chgData name="ゲスト ユーザー" userId="" providerId="Windows Live" clId="Web-{CD166D09-413D-417D-A079-458F1DBBCF69}" dt="2021-03-04T08:15:51.977" v="71" actId="1076"/>
        <pc:sldMkLst>
          <pc:docMk/>
          <pc:sldMk cId="0" sldId="302"/>
        </pc:sldMkLst>
        <pc:spChg chg="add del mod">
          <ac:chgData name="ゲスト ユーザー" userId="" providerId="Windows Live" clId="Web-{CD166D09-413D-417D-A079-458F1DBBCF69}" dt="2021-03-04T08:15:09.961" v="60"/>
          <ac:spMkLst>
            <pc:docMk/>
            <pc:sldMk cId="0" sldId="302"/>
            <ac:spMk id="18" creationId="{CC849CD4-7A19-43BE-B8E3-78E9CE664357}"/>
          </ac:spMkLst>
        </pc:spChg>
        <pc:spChg chg="add mod">
          <ac:chgData name="ゲスト ユーザー" userId="" providerId="Windows Live" clId="Web-{CD166D09-413D-417D-A079-458F1DBBCF69}" dt="2021-03-04T08:15:33.274" v="70" actId="20577"/>
          <ac:spMkLst>
            <pc:docMk/>
            <pc:sldMk cId="0" sldId="302"/>
            <ac:spMk id="19" creationId="{DCF90DC2-DE62-4ABC-9BC6-B33738D332B5}"/>
          </ac:spMkLst>
        </pc:spChg>
        <pc:spChg chg="mod">
          <ac:chgData name="ゲスト ユーザー" userId="" providerId="Windows Live" clId="Web-{CD166D09-413D-417D-A079-458F1DBBCF69}" dt="2021-03-04T08:14:32.913" v="57" actId="1076"/>
          <ac:spMkLst>
            <pc:docMk/>
            <pc:sldMk cId="0" sldId="302"/>
            <ac:spMk id="794" creationId="{00000000-0000-0000-0000-000000000000}"/>
          </ac:spMkLst>
        </pc:spChg>
        <pc:spChg chg="mod">
          <ac:chgData name="ゲスト ユーザー" userId="" providerId="Windows Live" clId="Web-{CD166D09-413D-417D-A079-458F1DBBCF69}" dt="2021-03-04T08:15:51.977" v="71" actId="1076"/>
          <ac:spMkLst>
            <pc:docMk/>
            <pc:sldMk cId="0" sldId="302"/>
            <ac:spMk id="795" creationId="{00000000-0000-0000-0000-000000000000}"/>
          </ac:spMkLst>
        </pc:spChg>
      </pc:sldChg>
      <pc:sldChg chg="modSp">
        <pc:chgData name="ゲスト ユーザー" userId="" providerId="Windows Live" clId="Web-{CD166D09-413D-417D-A079-458F1DBBCF69}" dt="2021-03-04T08:16:31.728" v="72" actId="1076"/>
        <pc:sldMkLst>
          <pc:docMk/>
          <pc:sldMk cId="0" sldId="304"/>
        </pc:sldMkLst>
        <pc:spChg chg="mod">
          <ac:chgData name="ゲスト ユーザー" userId="" providerId="Windows Live" clId="Web-{CD166D09-413D-417D-A079-458F1DBBCF69}" dt="2021-03-04T08:16:31.728" v="72" actId="1076"/>
          <ac:spMkLst>
            <pc:docMk/>
            <pc:sldMk cId="0" sldId="304"/>
            <ac:spMk id="828" creationId="{00000000-0000-0000-0000-000000000000}"/>
          </ac:spMkLst>
        </pc:spChg>
      </pc:sldChg>
      <pc:sldChg chg="modSp">
        <pc:chgData name="ゲスト ユーザー" userId="" providerId="Windows Live" clId="Web-{CD166D09-413D-417D-A079-458F1DBBCF69}" dt="2021-03-04T08:16:43.151" v="73" actId="1076"/>
        <pc:sldMkLst>
          <pc:docMk/>
          <pc:sldMk cId="0" sldId="306"/>
        </pc:sldMkLst>
        <pc:spChg chg="mod">
          <ac:chgData name="ゲスト ユーザー" userId="" providerId="Windows Live" clId="Web-{CD166D09-413D-417D-A079-458F1DBBCF69}" dt="2021-03-04T08:16:43.151" v="73" actId="1076"/>
          <ac:spMkLst>
            <pc:docMk/>
            <pc:sldMk cId="0" sldId="306"/>
            <ac:spMk id="852" creationId="{00000000-0000-0000-0000-000000000000}"/>
          </ac:spMkLst>
        </pc:spChg>
      </pc:sldChg>
      <pc:sldChg chg="modSp">
        <pc:chgData name="ゲスト ユーザー" userId="" providerId="Windows Live" clId="Web-{CD166D09-413D-417D-A079-458F1DBBCF69}" dt="2021-03-04T08:17:06.932" v="75" actId="1076"/>
        <pc:sldMkLst>
          <pc:docMk/>
          <pc:sldMk cId="0" sldId="309"/>
        </pc:sldMkLst>
        <pc:spChg chg="mod">
          <ac:chgData name="ゲスト ユーザー" userId="" providerId="Windows Live" clId="Web-{CD166D09-413D-417D-A079-458F1DBBCF69}" dt="2021-03-04T08:17:04.292" v="74" actId="1076"/>
          <ac:spMkLst>
            <pc:docMk/>
            <pc:sldMk cId="0" sldId="309"/>
            <ac:spMk id="891" creationId="{00000000-0000-0000-0000-000000000000}"/>
          </ac:spMkLst>
        </pc:spChg>
        <pc:spChg chg="mod">
          <ac:chgData name="ゲスト ユーザー" userId="" providerId="Windows Live" clId="Web-{CD166D09-413D-417D-A079-458F1DBBCF69}" dt="2021-03-04T08:17:06.932" v="75" actId="1076"/>
          <ac:spMkLst>
            <pc:docMk/>
            <pc:sldMk cId="0" sldId="309"/>
            <ac:spMk id="894" creationId="{00000000-0000-0000-0000-000000000000}"/>
          </ac:spMkLst>
        </pc:spChg>
      </pc:sldChg>
      <pc:sldChg chg="modSp">
        <pc:chgData name="ゲスト ユーザー" userId="" providerId="Windows Live" clId="Web-{CD166D09-413D-417D-A079-458F1DBBCF69}" dt="2021-03-04T08:17:23.683" v="77" actId="1076"/>
        <pc:sldMkLst>
          <pc:docMk/>
          <pc:sldMk cId="0" sldId="311"/>
        </pc:sldMkLst>
        <pc:spChg chg="mod">
          <ac:chgData name="ゲスト ユーザー" userId="" providerId="Windows Live" clId="Web-{CD166D09-413D-417D-A079-458F1DBBCF69}" dt="2021-03-04T08:17:21.011" v="76" actId="1076"/>
          <ac:spMkLst>
            <pc:docMk/>
            <pc:sldMk cId="0" sldId="311"/>
            <ac:spMk id="924" creationId="{00000000-0000-0000-0000-000000000000}"/>
          </ac:spMkLst>
        </pc:spChg>
        <pc:spChg chg="mod">
          <ac:chgData name="ゲスト ユーザー" userId="" providerId="Windows Live" clId="Web-{CD166D09-413D-417D-A079-458F1DBBCF69}" dt="2021-03-04T08:17:23.683" v="77" actId="1076"/>
          <ac:spMkLst>
            <pc:docMk/>
            <pc:sldMk cId="0" sldId="311"/>
            <ac:spMk id="925" creationId="{00000000-0000-0000-0000-000000000000}"/>
          </ac:spMkLst>
        </pc:spChg>
      </pc:sldChg>
      <pc:sldChg chg="modSp">
        <pc:chgData name="ゲスト ユーザー" userId="" providerId="Windows Live" clId="Web-{CD166D09-413D-417D-A079-458F1DBBCF69}" dt="2021-03-04T08:17:32.621" v="78" actId="1076"/>
        <pc:sldMkLst>
          <pc:docMk/>
          <pc:sldMk cId="0" sldId="312"/>
        </pc:sldMkLst>
        <pc:spChg chg="mod">
          <ac:chgData name="ゲスト ユーザー" userId="" providerId="Windows Live" clId="Web-{CD166D09-413D-417D-A079-458F1DBBCF69}" dt="2021-03-04T08:17:32.621" v="78" actId="1076"/>
          <ac:spMkLst>
            <pc:docMk/>
            <pc:sldMk cId="0" sldId="312"/>
            <ac:spMk id="943" creationId="{00000000-0000-0000-0000-000000000000}"/>
          </ac:spMkLst>
        </pc:spChg>
      </pc:sldChg>
      <pc:sldChg chg="modSp">
        <pc:chgData name="ゲスト ユーザー" userId="" providerId="Windows Live" clId="Web-{CD166D09-413D-417D-A079-458F1DBBCF69}" dt="2021-03-04T08:18:18.059" v="82" actId="1076"/>
        <pc:sldMkLst>
          <pc:docMk/>
          <pc:sldMk cId="0" sldId="315"/>
        </pc:sldMkLst>
        <pc:spChg chg="mod">
          <ac:chgData name="ゲスト ユーザー" userId="" providerId="Windows Live" clId="Web-{CD166D09-413D-417D-A079-458F1DBBCF69}" dt="2021-03-04T08:18:12.606" v="80" actId="1076"/>
          <ac:spMkLst>
            <pc:docMk/>
            <pc:sldMk cId="0" sldId="315"/>
            <ac:spMk id="990" creationId="{00000000-0000-0000-0000-000000000000}"/>
          </ac:spMkLst>
        </pc:spChg>
        <pc:spChg chg="mod">
          <ac:chgData name="ゲスト ユーザー" userId="" providerId="Windows Live" clId="Web-{CD166D09-413D-417D-A079-458F1DBBCF69}" dt="2021-03-04T08:18:15.262" v="81" actId="1076"/>
          <ac:spMkLst>
            <pc:docMk/>
            <pc:sldMk cId="0" sldId="315"/>
            <ac:spMk id="991" creationId="{00000000-0000-0000-0000-000000000000}"/>
          </ac:spMkLst>
        </pc:spChg>
        <pc:spChg chg="mod">
          <ac:chgData name="ゲスト ユーザー" userId="" providerId="Windows Live" clId="Web-{CD166D09-413D-417D-A079-458F1DBBCF69}" dt="2021-03-04T08:18:18.059" v="82" actId="1076"/>
          <ac:spMkLst>
            <pc:docMk/>
            <pc:sldMk cId="0" sldId="315"/>
            <ac:spMk id="992" creationId="{00000000-0000-0000-0000-000000000000}"/>
          </ac:spMkLst>
        </pc:spChg>
        <pc:spChg chg="mod">
          <ac:chgData name="ゲスト ユーザー" userId="" providerId="Windows Live" clId="Web-{CD166D09-413D-417D-A079-458F1DBBCF69}" dt="2021-03-04T08:18:08.371" v="79" actId="1076"/>
          <ac:spMkLst>
            <pc:docMk/>
            <pc:sldMk cId="0" sldId="315"/>
            <ac:spMk id="999" creationId="{00000000-0000-0000-0000-000000000000}"/>
          </ac:spMkLst>
        </pc:spChg>
      </pc:sldChg>
      <pc:sldChg chg="addSp delSp modSp">
        <pc:chgData name="ゲスト ユーザー" userId="" providerId="Windows Live" clId="Web-{CD166D09-413D-417D-A079-458F1DBBCF69}" dt="2021-03-04T08:19:24.358" v="93" actId="1076"/>
        <pc:sldMkLst>
          <pc:docMk/>
          <pc:sldMk cId="0" sldId="316"/>
        </pc:sldMkLst>
        <pc:spChg chg="add mod">
          <ac:chgData name="ゲスト ユーザー" userId="" providerId="Windows Live" clId="Web-{CD166D09-413D-417D-A079-458F1DBBCF69}" dt="2021-03-04T08:19:24.358" v="93" actId="1076"/>
          <ac:spMkLst>
            <pc:docMk/>
            <pc:sldMk cId="0" sldId="316"/>
            <ac:spMk id="12" creationId="{13EAF557-F787-48F5-94C1-53F491BFF21F}"/>
          </ac:spMkLst>
        </pc:spChg>
        <pc:spChg chg="del">
          <ac:chgData name="ゲスト ユーザー" userId="" providerId="Windows Live" clId="Web-{CD166D09-413D-417D-A079-458F1DBBCF69}" dt="2021-03-04T08:18:48.091" v="91"/>
          <ac:spMkLst>
            <pc:docMk/>
            <pc:sldMk cId="0" sldId="316"/>
            <ac:spMk id="1013" creationId="{00000000-0000-0000-0000-000000000000}"/>
          </ac:spMkLst>
        </pc:spChg>
      </pc:sldChg>
      <pc:sldChg chg="modSp">
        <pc:chgData name="ゲスト ユーザー" userId="" providerId="Windows Live" clId="Web-{CD166D09-413D-417D-A079-458F1DBBCF69}" dt="2021-03-04T08:19:35.795" v="94" actId="1076"/>
        <pc:sldMkLst>
          <pc:docMk/>
          <pc:sldMk cId="0" sldId="317"/>
        </pc:sldMkLst>
        <pc:spChg chg="mod">
          <ac:chgData name="ゲスト ユーザー" userId="" providerId="Windows Live" clId="Web-{CD166D09-413D-417D-A079-458F1DBBCF69}" dt="2021-03-04T08:19:35.795" v="94" actId="1076"/>
          <ac:spMkLst>
            <pc:docMk/>
            <pc:sldMk cId="0" sldId="317"/>
            <ac:spMk id="1034" creationId="{00000000-0000-0000-0000-000000000000}"/>
          </ac:spMkLst>
        </pc:spChg>
      </pc:sldChg>
      <pc:sldChg chg="addSp modSp add replId">
        <pc:chgData name="ゲスト ユーザー" userId="" providerId="Windows Live" clId="Web-{CD166D09-413D-417D-A079-458F1DBBCF69}" dt="2021-03-04T08:11:15.174" v="34" actId="20577"/>
        <pc:sldMkLst>
          <pc:docMk/>
          <pc:sldMk cId="65545281" sldId="319"/>
        </pc:sldMkLst>
        <pc:spChg chg="mod">
          <ac:chgData name="ゲスト ユーザー" userId="" providerId="Windows Live" clId="Web-{CD166D09-413D-417D-A079-458F1DBBCF69}" dt="2021-03-04T08:11:15.174" v="34" actId="20577"/>
          <ac:spMkLst>
            <pc:docMk/>
            <pc:sldMk cId="65545281" sldId="319"/>
            <ac:spMk id="558" creationId="{00000000-0000-0000-0000-000000000000}"/>
          </ac:spMkLst>
        </pc:spChg>
        <pc:picChg chg="add mod ord">
          <ac:chgData name="ゲスト ユーザー" userId="" providerId="Windows Live" clId="Web-{CD166D09-413D-417D-A079-458F1DBBCF69}" dt="2021-03-04T08:11:05.798" v="33"/>
          <ac:picMkLst>
            <pc:docMk/>
            <pc:sldMk cId="65545281" sldId="319"/>
            <ac:picMk id="11" creationId="{4B31C178-BD66-4BD7-8433-6E3F04350ED4}"/>
          </ac:picMkLst>
        </pc:picChg>
      </pc:sldChg>
    </pc:docChg>
  </pc:docChgLst>
  <pc:docChgLst>
    <pc:chgData name="ゲスト ユーザー" providerId="Windows Live" clId="Web-{8DBDE42B-4304-4DAB-8069-7FDD9CBCE942}"/>
    <pc:docChg chg="addSld delSld modSld sldOrd">
      <pc:chgData name="ゲスト ユーザー" userId="" providerId="Windows Live" clId="Web-{8DBDE42B-4304-4DAB-8069-7FDD9CBCE942}" dt="2021-04-19T05:39:00.319" v="1213" actId="20577"/>
      <pc:docMkLst>
        <pc:docMk/>
      </pc:docMkLst>
      <pc:sldChg chg="modSp">
        <pc:chgData name="ゲスト ユーザー" userId="" providerId="Windows Live" clId="Web-{8DBDE42B-4304-4DAB-8069-7FDD9CBCE942}" dt="2021-04-19T05:25:08.789" v="941" actId="20577"/>
        <pc:sldMkLst>
          <pc:docMk/>
          <pc:sldMk cId="0" sldId="259"/>
        </pc:sldMkLst>
        <pc:spChg chg="mod">
          <ac:chgData name="ゲスト ユーザー" userId="" providerId="Windows Live" clId="Web-{8DBDE42B-4304-4DAB-8069-7FDD9CBCE942}" dt="2021-04-19T05:25:08.789" v="941" actId="20577"/>
          <ac:spMkLst>
            <pc:docMk/>
            <pc:sldMk cId="0" sldId="259"/>
            <ac:spMk id="148" creationId="{00000000-0000-0000-0000-000000000000}"/>
          </ac:spMkLst>
        </pc:spChg>
      </pc:sldChg>
      <pc:sldChg chg="modSp">
        <pc:chgData name="ゲスト ユーザー" userId="" providerId="Windows Live" clId="Web-{8DBDE42B-4304-4DAB-8069-7FDD9CBCE942}" dt="2021-04-19T04:10:04.837" v="3" actId="20577"/>
        <pc:sldMkLst>
          <pc:docMk/>
          <pc:sldMk cId="2591796811" sldId="427"/>
        </pc:sldMkLst>
        <pc:spChg chg="mod">
          <ac:chgData name="ゲスト ユーザー" userId="" providerId="Windows Live" clId="Web-{8DBDE42B-4304-4DAB-8069-7FDD9CBCE942}" dt="2021-04-19T04:10:04.837" v="3" actId="20577"/>
          <ac:spMkLst>
            <pc:docMk/>
            <pc:sldMk cId="2591796811" sldId="427"/>
            <ac:spMk id="9" creationId="{20284321-8DD8-468F-992C-B652146D9064}"/>
          </ac:spMkLst>
        </pc:spChg>
      </pc:sldChg>
      <pc:sldChg chg="modSp">
        <pc:chgData name="ゲスト ユーザー" userId="" providerId="Windows Live" clId="Web-{8DBDE42B-4304-4DAB-8069-7FDD9CBCE942}" dt="2021-04-19T04:12:20.137" v="33" actId="1076"/>
        <pc:sldMkLst>
          <pc:docMk/>
          <pc:sldMk cId="2056663998" sldId="431"/>
        </pc:sldMkLst>
        <pc:spChg chg="mod">
          <ac:chgData name="ゲスト ユーザー" userId="" providerId="Windows Live" clId="Web-{8DBDE42B-4304-4DAB-8069-7FDD9CBCE942}" dt="2021-04-19T04:12:17.230" v="32" actId="14100"/>
          <ac:spMkLst>
            <pc:docMk/>
            <pc:sldMk cId="2056663998" sldId="431"/>
            <ac:spMk id="2" creationId="{DC593FD8-6C71-4B69-A2AA-C8514B2A6CEE}"/>
          </ac:spMkLst>
        </pc:spChg>
        <pc:picChg chg="mod">
          <ac:chgData name="ゲスト ユーザー" userId="" providerId="Windows Live" clId="Web-{8DBDE42B-4304-4DAB-8069-7FDD9CBCE942}" dt="2021-04-19T04:12:20.137" v="33" actId="1076"/>
          <ac:picMkLst>
            <pc:docMk/>
            <pc:sldMk cId="2056663998" sldId="431"/>
            <ac:picMk id="206" creationId="{00000000-0000-0000-0000-000000000000}"/>
          </ac:picMkLst>
        </pc:picChg>
      </pc:sldChg>
      <pc:sldChg chg="addSp modSp">
        <pc:chgData name="ゲスト ユーザー" userId="" providerId="Windows Live" clId="Web-{8DBDE42B-4304-4DAB-8069-7FDD9CBCE942}" dt="2021-04-19T04:12:00.464" v="31" actId="14100"/>
        <pc:sldMkLst>
          <pc:docMk/>
          <pc:sldMk cId="1023085363" sldId="433"/>
        </pc:sldMkLst>
        <pc:spChg chg="add mod">
          <ac:chgData name="ゲスト ユーザー" userId="" providerId="Windows Live" clId="Web-{8DBDE42B-4304-4DAB-8069-7FDD9CBCE942}" dt="2021-04-19T04:12:00.464" v="31" actId="14100"/>
          <ac:spMkLst>
            <pc:docMk/>
            <pc:sldMk cId="1023085363" sldId="433"/>
            <ac:spMk id="3" creationId="{3F415C45-3D14-4507-83F3-FE6EC4F59862}"/>
          </ac:spMkLst>
        </pc:spChg>
      </pc:sldChg>
      <pc:sldChg chg="addSp modSp">
        <pc:chgData name="ゲスト ユーザー" userId="" providerId="Windows Live" clId="Web-{8DBDE42B-4304-4DAB-8069-7FDD9CBCE942}" dt="2021-04-19T04:11:47.949" v="28" actId="1076"/>
        <pc:sldMkLst>
          <pc:docMk/>
          <pc:sldMk cId="4068677309" sldId="434"/>
        </pc:sldMkLst>
        <pc:spChg chg="add mod">
          <ac:chgData name="ゲスト ユーザー" userId="" providerId="Windows Live" clId="Web-{8DBDE42B-4304-4DAB-8069-7FDD9CBCE942}" dt="2021-04-19T04:11:47.949" v="28" actId="1076"/>
          <ac:spMkLst>
            <pc:docMk/>
            <pc:sldMk cId="4068677309" sldId="434"/>
            <ac:spMk id="5" creationId="{FB7E4C3A-16AB-46A6-8283-F3D1FCD6BE43}"/>
          </ac:spMkLst>
        </pc:spChg>
      </pc:sldChg>
      <pc:sldChg chg="addSp modSp">
        <pc:chgData name="ゲスト ユーザー" userId="" providerId="Windows Live" clId="Web-{8DBDE42B-4304-4DAB-8069-7FDD9CBCE942}" dt="2021-04-19T04:11:37.901" v="26" actId="14100"/>
        <pc:sldMkLst>
          <pc:docMk/>
          <pc:sldMk cId="1190961722" sldId="435"/>
        </pc:sldMkLst>
        <pc:spChg chg="mod">
          <ac:chgData name="ゲスト ユーザー" userId="" providerId="Windows Live" clId="Web-{8DBDE42B-4304-4DAB-8069-7FDD9CBCE942}" dt="2021-04-19T04:10:51.791" v="21" actId="14100"/>
          <ac:spMkLst>
            <pc:docMk/>
            <pc:sldMk cId="1190961722" sldId="435"/>
            <ac:spMk id="2" creationId="{DC593FD8-6C71-4B69-A2AA-C8514B2A6CEE}"/>
          </ac:spMkLst>
        </pc:spChg>
        <pc:spChg chg="add mod">
          <ac:chgData name="ゲスト ユーザー" userId="" providerId="Windows Live" clId="Web-{8DBDE42B-4304-4DAB-8069-7FDD9CBCE942}" dt="2021-04-19T04:11:37.901" v="26" actId="14100"/>
          <ac:spMkLst>
            <pc:docMk/>
            <pc:sldMk cId="1190961722" sldId="435"/>
            <ac:spMk id="3" creationId="{FA3520A8-ED20-4BB5-BCE5-AE0CA1822BB0}"/>
          </ac:spMkLst>
        </pc:spChg>
      </pc:sldChg>
      <pc:sldChg chg="addSp delSp modSp ord">
        <pc:chgData name="ゲスト ユーザー" userId="" providerId="Windows Live" clId="Web-{8DBDE42B-4304-4DAB-8069-7FDD9CBCE942}" dt="2021-04-19T05:28:16.761" v="979"/>
        <pc:sldMkLst>
          <pc:docMk/>
          <pc:sldMk cId="950318784" sldId="436"/>
        </pc:sldMkLst>
        <pc:spChg chg="mod">
          <ac:chgData name="ゲスト ユーザー" userId="" providerId="Windows Live" clId="Web-{8DBDE42B-4304-4DAB-8069-7FDD9CBCE942}" dt="2021-04-19T05:26:29.337" v="965" actId="20577"/>
          <ac:spMkLst>
            <pc:docMk/>
            <pc:sldMk cId="950318784" sldId="436"/>
            <ac:spMk id="2" creationId="{DC593FD8-6C71-4B69-A2AA-C8514B2A6CEE}"/>
          </ac:spMkLst>
        </pc:spChg>
        <pc:spChg chg="add mod">
          <ac:chgData name="ゲスト ユーザー" userId="" providerId="Windows Live" clId="Web-{8DBDE42B-4304-4DAB-8069-7FDD9CBCE942}" dt="2021-04-19T05:27:28.276" v="975" actId="20577"/>
          <ac:spMkLst>
            <pc:docMk/>
            <pc:sldMk cId="950318784" sldId="436"/>
            <ac:spMk id="5" creationId="{DFF88CAE-F2B9-488F-9FDA-20954CABE6BC}"/>
          </ac:spMkLst>
        </pc:spChg>
        <pc:picChg chg="add">
          <ac:chgData name="ゲスト ユーザー" userId="" providerId="Windows Live" clId="Web-{8DBDE42B-4304-4DAB-8069-7FDD9CBCE942}" dt="2021-04-19T05:19:16.408" v="759"/>
          <ac:picMkLst>
            <pc:docMk/>
            <pc:sldMk cId="950318784" sldId="436"/>
            <ac:picMk id="3" creationId="{DBB9F33A-F685-4514-A74C-7DB4D059E9F5}"/>
          </ac:picMkLst>
        </pc:picChg>
        <pc:picChg chg="add del">
          <ac:chgData name="ゲスト ユーザー" userId="" providerId="Windows Live" clId="Web-{8DBDE42B-4304-4DAB-8069-7FDD9CBCE942}" dt="2021-04-19T05:28:16.761" v="979"/>
          <ac:picMkLst>
            <pc:docMk/>
            <pc:sldMk cId="950318784" sldId="436"/>
            <ac:picMk id="6" creationId="{0541BFFD-F610-4BF3-AD97-4C8FF0225F0D}"/>
          </ac:picMkLst>
        </pc:picChg>
        <pc:picChg chg="add del mod">
          <ac:chgData name="ゲスト ユーザー" userId="" providerId="Windows Live" clId="Web-{8DBDE42B-4304-4DAB-8069-7FDD9CBCE942}" dt="2021-04-19T05:28:12.870" v="978"/>
          <ac:picMkLst>
            <pc:docMk/>
            <pc:sldMk cId="950318784" sldId="436"/>
            <ac:picMk id="9" creationId="{14B1C020-659A-449B-B145-C3C040DAA64E}"/>
          </ac:picMkLst>
        </pc:picChg>
        <pc:picChg chg="mod">
          <ac:chgData name="ゲスト ユーザー" userId="" providerId="Windows Live" clId="Web-{8DBDE42B-4304-4DAB-8069-7FDD9CBCE942}" dt="2021-04-19T05:19:12.174" v="757" actId="1076"/>
          <ac:picMkLst>
            <pc:docMk/>
            <pc:sldMk cId="950318784" sldId="436"/>
            <ac:picMk id="206" creationId="{00000000-0000-0000-0000-000000000000}"/>
          </ac:picMkLst>
        </pc:picChg>
      </pc:sldChg>
      <pc:sldChg chg="modSp">
        <pc:chgData name="ゲスト ユーザー" userId="" providerId="Windows Live" clId="Web-{8DBDE42B-4304-4DAB-8069-7FDD9CBCE942}" dt="2021-04-19T05:20:18.472" v="801" actId="20577"/>
        <pc:sldMkLst>
          <pc:docMk/>
          <pc:sldMk cId="1179455921" sldId="438"/>
        </pc:sldMkLst>
        <pc:spChg chg="mod">
          <ac:chgData name="ゲスト ユーザー" userId="" providerId="Windows Live" clId="Web-{8DBDE42B-4304-4DAB-8069-7FDD9CBCE942}" dt="2021-04-19T05:20:12.971" v="792" actId="20577"/>
          <ac:spMkLst>
            <pc:docMk/>
            <pc:sldMk cId="1179455921" sldId="438"/>
            <ac:spMk id="2" creationId="{DC593FD8-6C71-4B69-A2AA-C8514B2A6CEE}"/>
          </ac:spMkLst>
        </pc:spChg>
        <pc:spChg chg="mod">
          <ac:chgData name="ゲスト ユーザー" userId="" providerId="Windows Live" clId="Web-{8DBDE42B-4304-4DAB-8069-7FDD9CBCE942}" dt="2021-04-19T05:20:18.472" v="801" actId="20577"/>
          <ac:spMkLst>
            <pc:docMk/>
            <pc:sldMk cId="1179455921" sldId="438"/>
            <ac:spMk id="4" creationId="{419B4A73-3B11-421D-B507-1F70C6120342}"/>
          </ac:spMkLst>
        </pc:spChg>
        <pc:spChg chg="mod">
          <ac:chgData name="ゲスト ユーザー" userId="" providerId="Windows Live" clId="Web-{8DBDE42B-4304-4DAB-8069-7FDD9CBCE942}" dt="2021-04-19T04:11:26.386" v="22" actId="1076"/>
          <ac:spMkLst>
            <pc:docMk/>
            <pc:sldMk cId="1179455921" sldId="438"/>
            <ac:spMk id="5" creationId="{5B1A23C1-194D-4248-9361-40831B33CCC8}"/>
          </ac:spMkLst>
        </pc:spChg>
      </pc:sldChg>
      <pc:sldChg chg="modSp">
        <pc:chgData name="ゲスト ユーザー" userId="" providerId="Windows Live" clId="Web-{8DBDE42B-4304-4DAB-8069-7FDD9CBCE942}" dt="2021-04-19T04:14:59.375" v="82" actId="20577"/>
        <pc:sldMkLst>
          <pc:docMk/>
          <pc:sldMk cId="1370229172" sldId="439"/>
        </pc:sldMkLst>
        <pc:spChg chg="mod">
          <ac:chgData name="ゲスト ユーザー" userId="" providerId="Windows Live" clId="Web-{8DBDE42B-4304-4DAB-8069-7FDD9CBCE942}" dt="2021-04-19T04:14:59.375" v="82" actId="20577"/>
          <ac:spMkLst>
            <pc:docMk/>
            <pc:sldMk cId="1370229172" sldId="439"/>
            <ac:spMk id="11" creationId="{D76AC3DC-67DB-4E84-A1D0-6907669233B2}"/>
          </ac:spMkLst>
        </pc:spChg>
      </pc:sldChg>
      <pc:sldChg chg="modSp">
        <pc:chgData name="ゲスト ユーザー" userId="" providerId="Windows Live" clId="Web-{8DBDE42B-4304-4DAB-8069-7FDD9CBCE942}" dt="2021-04-19T04:45:28.358" v="157" actId="20577"/>
        <pc:sldMkLst>
          <pc:docMk/>
          <pc:sldMk cId="3974954343" sldId="440"/>
        </pc:sldMkLst>
        <pc:spChg chg="mod">
          <ac:chgData name="ゲスト ユーザー" userId="" providerId="Windows Live" clId="Web-{8DBDE42B-4304-4DAB-8069-7FDD9CBCE942}" dt="2021-04-19T04:13:16.263" v="53" actId="20577"/>
          <ac:spMkLst>
            <pc:docMk/>
            <pc:sldMk cId="3974954343" sldId="440"/>
            <ac:spMk id="2" creationId="{DC593FD8-6C71-4B69-A2AA-C8514B2A6CEE}"/>
          </ac:spMkLst>
        </pc:spChg>
        <pc:spChg chg="mod">
          <ac:chgData name="ゲスト ユーザー" userId="" providerId="Windows Live" clId="Web-{8DBDE42B-4304-4DAB-8069-7FDD9CBCE942}" dt="2021-04-19T04:45:28.358" v="157" actId="20577"/>
          <ac:spMkLst>
            <pc:docMk/>
            <pc:sldMk cId="3974954343" sldId="440"/>
            <ac:spMk id="11" creationId="{D76AC3DC-67DB-4E84-A1D0-6907669233B2}"/>
          </ac:spMkLst>
        </pc:spChg>
      </pc:sldChg>
      <pc:sldChg chg="modSp ord">
        <pc:chgData name="ゲスト ユーザー" userId="" providerId="Windows Live" clId="Web-{8DBDE42B-4304-4DAB-8069-7FDD9CBCE942}" dt="2021-04-19T04:25:08.763" v="145" actId="20577"/>
        <pc:sldMkLst>
          <pc:docMk/>
          <pc:sldMk cId="994716375" sldId="441"/>
        </pc:sldMkLst>
        <pc:spChg chg="mod">
          <ac:chgData name="ゲスト ユーザー" userId="" providerId="Windows Live" clId="Web-{8DBDE42B-4304-4DAB-8069-7FDD9CBCE942}" dt="2021-04-19T04:25:08.763" v="145" actId="20577"/>
          <ac:spMkLst>
            <pc:docMk/>
            <pc:sldMk cId="994716375" sldId="441"/>
            <ac:spMk id="2" creationId="{DC593FD8-6C71-4B69-A2AA-C8514B2A6CEE}"/>
          </ac:spMkLst>
        </pc:spChg>
        <pc:spChg chg="mod">
          <ac:chgData name="ゲスト ユーザー" userId="" providerId="Windows Live" clId="Web-{8DBDE42B-4304-4DAB-8069-7FDD9CBCE942}" dt="2021-04-19T04:24:29.293" v="131" actId="14100"/>
          <ac:spMkLst>
            <pc:docMk/>
            <pc:sldMk cId="994716375" sldId="441"/>
            <ac:spMk id="11" creationId="{D76AC3DC-67DB-4E84-A1D0-6907669233B2}"/>
          </ac:spMkLst>
        </pc:spChg>
        <pc:picChg chg="mod">
          <ac:chgData name="ゲスト ユーザー" userId="" providerId="Windows Live" clId="Web-{8DBDE42B-4304-4DAB-8069-7FDD9CBCE942}" dt="2021-04-19T04:24:36.106" v="134" actId="1076"/>
          <ac:picMkLst>
            <pc:docMk/>
            <pc:sldMk cId="994716375" sldId="441"/>
            <ac:picMk id="7" creationId="{12C50979-54F0-4041-8635-9F5CCF7A9CDA}"/>
          </ac:picMkLst>
        </pc:picChg>
        <pc:picChg chg="mod">
          <ac:chgData name="ゲスト ユーザー" userId="" providerId="Windows Live" clId="Web-{8DBDE42B-4304-4DAB-8069-7FDD9CBCE942}" dt="2021-04-19T04:24:34.199" v="133" actId="1076"/>
          <ac:picMkLst>
            <pc:docMk/>
            <pc:sldMk cId="994716375" sldId="441"/>
            <ac:picMk id="206" creationId="{00000000-0000-0000-0000-000000000000}"/>
          </ac:picMkLst>
        </pc:picChg>
      </pc:sldChg>
      <pc:sldChg chg="add replId">
        <pc:chgData name="ゲスト ユーザー" userId="" providerId="Windows Live" clId="Web-{8DBDE42B-4304-4DAB-8069-7FDD9CBCE942}" dt="2021-04-19T04:25:17.216" v="146"/>
        <pc:sldMkLst>
          <pc:docMk/>
          <pc:sldMk cId="892373195" sldId="442"/>
        </pc:sldMkLst>
      </pc:sldChg>
      <pc:sldChg chg="addSp delSp modSp add replId">
        <pc:chgData name="ゲスト ユーザー" userId="" providerId="Windows Live" clId="Web-{8DBDE42B-4304-4DAB-8069-7FDD9CBCE942}" dt="2021-04-19T04:52:47.803" v="348" actId="20577"/>
        <pc:sldMkLst>
          <pc:docMk/>
          <pc:sldMk cId="3570912761" sldId="443"/>
        </pc:sldMkLst>
        <pc:spChg chg="mod">
          <ac:chgData name="ゲスト ユーザー" userId="" providerId="Windows Live" clId="Web-{8DBDE42B-4304-4DAB-8069-7FDD9CBCE942}" dt="2021-04-19T04:52:47.803" v="348" actId="20577"/>
          <ac:spMkLst>
            <pc:docMk/>
            <pc:sldMk cId="3570912761" sldId="443"/>
            <ac:spMk id="2" creationId="{DC593FD8-6C71-4B69-A2AA-C8514B2A6CEE}"/>
          </ac:spMkLst>
        </pc:spChg>
        <pc:spChg chg="mod">
          <ac:chgData name="ゲスト ユーザー" userId="" providerId="Windows Live" clId="Web-{8DBDE42B-4304-4DAB-8069-7FDD9CBCE942}" dt="2021-04-19T04:46:01.733" v="183" actId="20577"/>
          <ac:spMkLst>
            <pc:docMk/>
            <pc:sldMk cId="3570912761" sldId="443"/>
            <ac:spMk id="4" creationId="{419B4A73-3B11-421D-B507-1F70C6120342}"/>
          </ac:spMkLst>
        </pc:spChg>
        <pc:spChg chg="mod">
          <ac:chgData name="ゲスト ユーザー" userId="" providerId="Windows Live" clId="Web-{8DBDE42B-4304-4DAB-8069-7FDD9CBCE942}" dt="2021-04-19T04:52:21.224" v="333" actId="20577"/>
          <ac:spMkLst>
            <pc:docMk/>
            <pc:sldMk cId="3570912761" sldId="443"/>
            <ac:spMk id="11" creationId="{D76AC3DC-67DB-4E84-A1D0-6907669233B2}"/>
          </ac:spMkLst>
        </pc:spChg>
        <pc:spChg chg="add mod">
          <ac:chgData name="ゲスト ユーザー" userId="" providerId="Windows Live" clId="Web-{8DBDE42B-4304-4DAB-8069-7FDD9CBCE942}" dt="2021-04-19T04:49:37.018" v="273" actId="20577"/>
          <ac:spMkLst>
            <pc:docMk/>
            <pc:sldMk cId="3570912761" sldId="443"/>
            <ac:spMk id="12" creationId="{61A93EA2-9C62-4236-B6CF-B1618D4F9DD4}"/>
          </ac:spMkLst>
        </pc:spChg>
        <pc:spChg chg="add mod">
          <ac:chgData name="ゲスト ユーザー" userId="" providerId="Windows Live" clId="Web-{8DBDE42B-4304-4DAB-8069-7FDD9CBCE942}" dt="2021-04-19T04:52:31.568" v="335" actId="1076"/>
          <ac:spMkLst>
            <pc:docMk/>
            <pc:sldMk cId="3570912761" sldId="443"/>
            <ac:spMk id="14" creationId="{A05C517D-212E-43F5-B6A0-BE6261985E91}"/>
          </ac:spMkLst>
        </pc:spChg>
        <pc:spChg chg="add mod">
          <ac:chgData name="ゲスト ユーザー" userId="" providerId="Windows Live" clId="Web-{8DBDE42B-4304-4DAB-8069-7FDD9CBCE942}" dt="2021-04-19T04:50:06.534" v="292" actId="20577"/>
          <ac:spMkLst>
            <pc:docMk/>
            <pc:sldMk cId="3570912761" sldId="443"/>
            <ac:spMk id="15" creationId="{77452AE1-F891-446B-8E55-209D98C7627B}"/>
          </ac:spMkLst>
        </pc:spChg>
        <pc:spChg chg="add mod">
          <ac:chgData name="ゲスト ユーザー" userId="" providerId="Windows Live" clId="Web-{8DBDE42B-4304-4DAB-8069-7FDD9CBCE942}" dt="2021-04-19T04:52:27.349" v="334" actId="1076"/>
          <ac:spMkLst>
            <pc:docMk/>
            <pc:sldMk cId="3570912761" sldId="443"/>
            <ac:spMk id="16" creationId="{60FA2124-F81A-4A61-A4FE-2FE7E2272C99}"/>
          </ac:spMkLst>
        </pc:spChg>
        <pc:picChg chg="add mod">
          <ac:chgData name="ゲスト ユーザー" userId="" providerId="Windows Live" clId="Web-{8DBDE42B-4304-4DAB-8069-7FDD9CBCE942}" dt="2021-04-19T04:48:15.673" v="238" actId="1076"/>
          <ac:picMkLst>
            <pc:docMk/>
            <pc:sldMk cId="3570912761" sldId="443"/>
            <ac:picMk id="3" creationId="{6208D38A-5C19-4B2C-921A-4660E12E971C}"/>
          </ac:picMkLst>
        </pc:picChg>
        <pc:picChg chg="add mod">
          <ac:chgData name="ゲスト ユーザー" userId="" providerId="Windows Live" clId="Web-{8DBDE42B-4304-4DAB-8069-7FDD9CBCE942}" dt="2021-04-19T04:48:35.939" v="240" actId="1076"/>
          <ac:picMkLst>
            <pc:docMk/>
            <pc:sldMk cId="3570912761" sldId="443"/>
            <ac:picMk id="5" creationId="{8F97E73F-8945-4759-9599-290AD820910B}"/>
          </ac:picMkLst>
        </pc:picChg>
        <pc:picChg chg="del">
          <ac:chgData name="ゲスト ユーザー" userId="" providerId="Windows Live" clId="Web-{8DBDE42B-4304-4DAB-8069-7FDD9CBCE942}" dt="2021-04-19T04:47:47.344" v="236"/>
          <ac:picMkLst>
            <pc:docMk/>
            <pc:sldMk cId="3570912761" sldId="443"/>
            <ac:picMk id="6" creationId="{F97C5EC8-5185-4EAE-8EED-6F83CDDC09D6}"/>
          </ac:picMkLst>
        </pc:picChg>
        <pc:picChg chg="add mod">
          <ac:chgData name="ゲスト ユーザー" userId="" providerId="Windows Live" clId="Web-{8DBDE42B-4304-4DAB-8069-7FDD9CBCE942}" dt="2021-04-19T04:48:49.439" v="242" actId="1076"/>
          <ac:picMkLst>
            <pc:docMk/>
            <pc:sldMk cId="3570912761" sldId="443"/>
            <ac:picMk id="8" creationId="{85790CDC-FF10-4DE2-8FF0-6566ADC659FA}"/>
          </ac:picMkLst>
        </pc:picChg>
        <pc:picChg chg="add mod">
          <ac:chgData name="ゲスト ユーザー" userId="" providerId="Windows Live" clId="Web-{8DBDE42B-4304-4DAB-8069-7FDD9CBCE942}" dt="2021-04-19T04:49:11.783" v="247" actId="1076"/>
          <ac:picMkLst>
            <pc:docMk/>
            <pc:sldMk cId="3570912761" sldId="443"/>
            <ac:picMk id="9" creationId="{13900E6E-8C02-4B11-BCCD-D0091B03E941}"/>
          </ac:picMkLst>
        </pc:picChg>
        <pc:picChg chg="add mod">
          <ac:chgData name="ゲスト ユーザー" userId="" providerId="Windows Live" clId="Web-{8DBDE42B-4304-4DAB-8069-7FDD9CBCE942}" dt="2021-04-19T04:49:09.596" v="246" actId="1076"/>
          <ac:picMkLst>
            <pc:docMk/>
            <pc:sldMk cId="3570912761" sldId="443"/>
            <ac:picMk id="10" creationId="{DD91FFC6-FCE7-45BB-9C09-446194DEB38F}"/>
          </ac:picMkLst>
        </pc:picChg>
      </pc:sldChg>
      <pc:sldChg chg="delSp modSp add replId">
        <pc:chgData name="ゲスト ユーザー" userId="" providerId="Windows Live" clId="Web-{8DBDE42B-4304-4DAB-8069-7FDD9CBCE942}" dt="2021-04-19T05:18:35.282" v="755" actId="20577"/>
        <pc:sldMkLst>
          <pc:docMk/>
          <pc:sldMk cId="1083072013" sldId="444"/>
        </pc:sldMkLst>
        <pc:spChg chg="mod">
          <ac:chgData name="ゲスト ユーザー" userId="" providerId="Windows Live" clId="Web-{8DBDE42B-4304-4DAB-8069-7FDD9CBCE942}" dt="2021-04-19T05:18:35.282" v="755" actId="20577"/>
          <ac:spMkLst>
            <pc:docMk/>
            <pc:sldMk cId="1083072013" sldId="444"/>
            <ac:spMk id="2" creationId="{DC593FD8-6C71-4B69-A2AA-C8514B2A6CEE}"/>
          </ac:spMkLst>
        </pc:spChg>
        <pc:spChg chg="mod">
          <ac:chgData name="ゲスト ユーザー" userId="" providerId="Windows Live" clId="Web-{8DBDE42B-4304-4DAB-8069-7FDD9CBCE942}" dt="2021-04-19T05:02:26.563" v="561" actId="20577"/>
          <ac:spMkLst>
            <pc:docMk/>
            <pc:sldMk cId="1083072013" sldId="444"/>
            <ac:spMk id="4" creationId="{419B4A73-3B11-421D-B507-1F70C6120342}"/>
          </ac:spMkLst>
        </pc:spChg>
        <pc:spChg chg="mod">
          <ac:chgData name="ゲスト ユーザー" userId="" providerId="Windows Live" clId="Web-{8DBDE42B-4304-4DAB-8069-7FDD9CBCE942}" dt="2021-04-19T05:17:54.313" v="728" actId="14100"/>
          <ac:spMkLst>
            <pc:docMk/>
            <pc:sldMk cId="1083072013" sldId="444"/>
            <ac:spMk id="11" creationId="{D76AC3DC-67DB-4E84-A1D0-6907669233B2}"/>
          </ac:spMkLst>
        </pc:spChg>
        <pc:spChg chg="del">
          <ac:chgData name="ゲスト ユーザー" userId="" providerId="Windows Live" clId="Web-{8DBDE42B-4304-4DAB-8069-7FDD9CBCE942}" dt="2021-04-19T05:00:33.920" v="464"/>
          <ac:spMkLst>
            <pc:docMk/>
            <pc:sldMk cId="1083072013" sldId="444"/>
            <ac:spMk id="12" creationId="{61A93EA2-9C62-4236-B6CF-B1618D4F9DD4}"/>
          </ac:spMkLst>
        </pc:spChg>
        <pc:spChg chg="del">
          <ac:chgData name="ゲスト ユーザー" userId="" providerId="Windows Live" clId="Web-{8DBDE42B-4304-4DAB-8069-7FDD9CBCE942}" dt="2021-04-19T05:00:35.936" v="466"/>
          <ac:spMkLst>
            <pc:docMk/>
            <pc:sldMk cId="1083072013" sldId="444"/>
            <ac:spMk id="14" creationId="{A05C517D-212E-43F5-B6A0-BE6261985E91}"/>
          </ac:spMkLst>
        </pc:spChg>
        <pc:spChg chg="del">
          <ac:chgData name="ゲスト ユーザー" userId="" providerId="Windows Live" clId="Web-{8DBDE42B-4304-4DAB-8069-7FDD9CBCE942}" dt="2021-04-19T05:00:37.951" v="468"/>
          <ac:spMkLst>
            <pc:docMk/>
            <pc:sldMk cId="1083072013" sldId="444"/>
            <ac:spMk id="15" creationId="{77452AE1-F891-446B-8E55-209D98C7627B}"/>
          </ac:spMkLst>
        </pc:spChg>
        <pc:spChg chg="del mod">
          <ac:chgData name="ゲスト ユーザー" userId="" providerId="Windows Live" clId="Web-{8DBDE42B-4304-4DAB-8069-7FDD9CBCE942}" dt="2021-04-19T05:00:41.686" v="472"/>
          <ac:spMkLst>
            <pc:docMk/>
            <pc:sldMk cId="1083072013" sldId="444"/>
            <ac:spMk id="16" creationId="{60FA2124-F81A-4A61-A4FE-2FE7E2272C99}"/>
          </ac:spMkLst>
        </pc:spChg>
        <pc:picChg chg="del">
          <ac:chgData name="ゲスト ユーザー" userId="" providerId="Windows Live" clId="Web-{8DBDE42B-4304-4DAB-8069-7FDD9CBCE942}" dt="2021-04-19T04:58:53.012" v="405"/>
          <ac:picMkLst>
            <pc:docMk/>
            <pc:sldMk cId="1083072013" sldId="444"/>
            <ac:picMk id="3" creationId="{6208D38A-5C19-4B2C-921A-4660E12E971C}"/>
          </ac:picMkLst>
        </pc:picChg>
        <pc:picChg chg="del">
          <ac:chgData name="ゲスト ユーザー" userId="" providerId="Windows Live" clId="Web-{8DBDE42B-4304-4DAB-8069-7FDD9CBCE942}" dt="2021-04-19T05:00:34.732" v="465"/>
          <ac:picMkLst>
            <pc:docMk/>
            <pc:sldMk cId="1083072013" sldId="444"/>
            <ac:picMk id="5" creationId="{8F97E73F-8945-4759-9599-290AD820910B}"/>
          </ac:picMkLst>
        </pc:picChg>
        <pc:picChg chg="mod">
          <ac:chgData name="ゲスト ユーザー" userId="" providerId="Windows Live" clId="Web-{8DBDE42B-4304-4DAB-8069-7FDD9CBCE942}" dt="2021-04-19T04:58:20.058" v="356" actId="1076"/>
          <ac:picMkLst>
            <pc:docMk/>
            <pc:sldMk cId="1083072013" sldId="444"/>
            <ac:picMk id="7" creationId="{12C50979-54F0-4041-8635-9F5CCF7A9CDA}"/>
          </ac:picMkLst>
        </pc:picChg>
        <pc:picChg chg="del">
          <ac:chgData name="ゲスト ユーザー" userId="" providerId="Windows Live" clId="Web-{8DBDE42B-4304-4DAB-8069-7FDD9CBCE942}" dt="2021-04-19T05:00:36.920" v="467"/>
          <ac:picMkLst>
            <pc:docMk/>
            <pc:sldMk cId="1083072013" sldId="444"/>
            <ac:picMk id="8" creationId="{85790CDC-FF10-4DE2-8FF0-6566ADC659FA}"/>
          </ac:picMkLst>
        </pc:picChg>
        <pc:picChg chg="del">
          <ac:chgData name="ゲスト ユーザー" userId="" providerId="Windows Live" clId="Web-{8DBDE42B-4304-4DAB-8069-7FDD9CBCE942}" dt="2021-04-19T05:00:38.670" v="469"/>
          <ac:picMkLst>
            <pc:docMk/>
            <pc:sldMk cId="1083072013" sldId="444"/>
            <ac:picMk id="9" creationId="{13900E6E-8C02-4B11-BCCD-D0091B03E941}"/>
          </ac:picMkLst>
        </pc:picChg>
        <pc:picChg chg="del">
          <ac:chgData name="ゲスト ユーザー" userId="" providerId="Windows Live" clId="Web-{8DBDE42B-4304-4DAB-8069-7FDD9CBCE942}" dt="2021-04-19T05:00:40.764" v="471"/>
          <ac:picMkLst>
            <pc:docMk/>
            <pc:sldMk cId="1083072013" sldId="444"/>
            <ac:picMk id="10" creationId="{DD91FFC6-FCE7-45BB-9C09-446194DEB38F}"/>
          </ac:picMkLst>
        </pc:picChg>
        <pc:picChg chg="mod">
          <ac:chgData name="ゲスト ユーザー" userId="" providerId="Windows Live" clId="Web-{8DBDE42B-4304-4DAB-8069-7FDD9CBCE942}" dt="2021-04-19T04:58:12.699" v="353" actId="1076"/>
          <ac:picMkLst>
            <pc:docMk/>
            <pc:sldMk cId="1083072013" sldId="444"/>
            <ac:picMk id="206" creationId="{00000000-0000-0000-0000-000000000000}"/>
          </ac:picMkLst>
        </pc:picChg>
      </pc:sldChg>
      <pc:sldChg chg="modSp add del replId">
        <pc:chgData name="ゲスト ユーザー" userId="" providerId="Windows Live" clId="Web-{8DBDE42B-4304-4DAB-8069-7FDD9CBCE942}" dt="2021-04-19T05:19:03.830" v="756"/>
        <pc:sldMkLst>
          <pc:docMk/>
          <pc:sldMk cId="2132321103" sldId="445"/>
        </pc:sldMkLst>
        <pc:spChg chg="mod">
          <ac:chgData name="ゲスト ユーザー" userId="" providerId="Windows Live" clId="Web-{8DBDE42B-4304-4DAB-8069-7FDD9CBCE942}" dt="2021-04-19T05:14:52.575" v="659" actId="14100"/>
          <ac:spMkLst>
            <pc:docMk/>
            <pc:sldMk cId="2132321103" sldId="445"/>
            <ac:spMk id="2" creationId="{DC593FD8-6C71-4B69-A2AA-C8514B2A6CEE}"/>
          </ac:spMkLst>
        </pc:spChg>
        <pc:spChg chg="mod">
          <ac:chgData name="ゲスト ユーザー" userId="" providerId="Windows Live" clId="Web-{8DBDE42B-4304-4DAB-8069-7FDD9CBCE942}" dt="2021-04-19T05:13:19.652" v="573" actId="20577"/>
          <ac:spMkLst>
            <pc:docMk/>
            <pc:sldMk cId="2132321103" sldId="445"/>
            <ac:spMk id="4" creationId="{419B4A73-3B11-421D-B507-1F70C6120342}"/>
          </ac:spMkLst>
        </pc:spChg>
        <pc:spChg chg="mod">
          <ac:chgData name="ゲスト ユーザー" userId="" providerId="Windows Live" clId="Web-{8DBDE42B-4304-4DAB-8069-7FDD9CBCE942}" dt="2021-04-19T05:13:27.886" v="578" actId="1076"/>
          <ac:spMkLst>
            <pc:docMk/>
            <pc:sldMk cId="2132321103" sldId="445"/>
            <ac:spMk id="11" creationId="{D76AC3DC-67DB-4E84-A1D0-6907669233B2}"/>
          </ac:spMkLst>
        </pc:spChg>
        <pc:picChg chg="mod">
          <ac:chgData name="ゲスト ユーザー" userId="" providerId="Windows Live" clId="Web-{8DBDE42B-4304-4DAB-8069-7FDD9CBCE942}" dt="2021-04-19T05:13:26.652" v="577" actId="1076"/>
          <ac:picMkLst>
            <pc:docMk/>
            <pc:sldMk cId="2132321103" sldId="445"/>
            <ac:picMk id="7" creationId="{12C50979-54F0-4041-8635-9F5CCF7A9CDA}"/>
          </ac:picMkLst>
        </pc:picChg>
        <pc:picChg chg="mod">
          <ac:chgData name="ゲスト ユーザー" userId="" providerId="Windows Live" clId="Web-{8DBDE42B-4304-4DAB-8069-7FDD9CBCE942}" dt="2021-04-19T05:13:29.715" v="579" actId="1076"/>
          <ac:picMkLst>
            <pc:docMk/>
            <pc:sldMk cId="2132321103" sldId="445"/>
            <ac:picMk id="206" creationId="{00000000-0000-0000-0000-000000000000}"/>
          </ac:picMkLst>
        </pc:picChg>
      </pc:sldChg>
      <pc:sldChg chg="modSp add replId">
        <pc:chgData name="ゲスト ユーザー" userId="" providerId="Windows Live" clId="Web-{8DBDE42B-4304-4DAB-8069-7FDD9CBCE942}" dt="2021-04-19T05:23:21.647" v="885" actId="20577"/>
        <pc:sldMkLst>
          <pc:docMk/>
          <pc:sldMk cId="2413748906" sldId="445"/>
        </pc:sldMkLst>
        <pc:spChg chg="mod">
          <ac:chgData name="ゲスト ユーザー" userId="" providerId="Windows Live" clId="Web-{8DBDE42B-4304-4DAB-8069-7FDD9CBCE942}" dt="2021-04-19T05:23:21.647" v="885" actId="20577"/>
          <ac:spMkLst>
            <pc:docMk/>
            <pc:sldMk cId="2413748906" sldId="445"/>
            <ac:spMk id="2" creationId="{DC593FD8-6C71-4B69-A2AA-C8514B2A6CEE}"/>
          </ac:spMkLst>
        </pc:spChg>
        <pc:spChg chg="mod">
          <ac:chgData name="ゲスト ユーザー" userId="" providerId="Windows Live" clId="Web-{8DBDE42B-4304-4DAB-8069-7FDD9CBCE942}" dt="2021-04-19T05:21:43.192" v="808" actId="20577"/>
          <ac:spMkLst>
            <pc:docMk/>
            <pc:sldMk cId="2413748906" sldId="445"/>
            <ac:spMk id="11" creationId="{D76AC3DC-67DB-4E84-A1D0-6907669233B2}"/>
          </ac:spMkLst>
        </pc:spChg>
        <pc:picChg chg="mod">
          <ac:chgData name="ゲスト ユーザー" userId="" providerId="Windows Live" clId="Web-{8DBDE42B-4304-4DAB-8069-7FDD9CBCE942}" dt="2021-04-19T05:22:12.442" v="818" actId="1076"/>
          <ac:picMkLst>
            <pc:docMk/>
            <pc:sldMk cId="2413748906" sldId="445"/>
            <ac:picMk id="206" creationId="{00000000-0000-0000-0000-000000000000}"/>
          </ac:picMkLst>
        </pc:picChg>
      </pc:sldChg>
      <pc:sldChg chg="addSp delSp modSp add replId">
        <pc:chgData name="ゲスト ユーザー" userId="" providerId="Windows Live" clId="Web-{8DBDE42B-4304-4DAB-8069-7FDD9CBCE942}" dt="2021-04-19T05:38:02.412" v="1156" actId="1076"/>
        <pc:sldMkLst>
          <pc:docMk/>
          <pc:sldMk cId="2574818784" sldId="446"/>
        </pc:sldMkLst>
        <pc:spChg chg="mod">
          <ac:chgData name="ゲスト ユーザー" userId="" providerId="Windows Live" clId="Web-{8DBDE42B-4304-4DAB-8069-7FDD9CBCE942}" dt="2021-04-19T05:37:14.145" v="1143" actId="14100"/>
          <ac:spMkLst>
            <pc:docMk/>
            <pc:sldMk cId="2574818784" sldId="446"/>
            <ac:spMk id="2" creationId="{DC593FD8-6C71-4B69-A2AA-C8514B2A6CEE}"/>
          </ac:spMkLst>
        </pc:spChg>
        <pc:spChg chg="mod">
          <ac:chgData name="ゲスト ユーザー" userId="" providerId="Windows Live" clId="Web-{8DBDE42B-4304-4DAB-8069-7FDD9CBCE942}" dt="2021-04-19T05:38:02.412" v="1156" actId="1076"/>
          <ac:spMkLst>
            <pc:docMk/>
            <pc:sldMk cId="2574818784" sldId="446"/>
            <ac:spMk id="5" creationId="{DFF88CAE-F2B9-488F-9FDA-20954CABE6BC}"/>
          </ac:spMkLst>
        </pc:spChg>
        <pc:picChg chg="del">
          <ac:chgData name="ゲスト ユーザー" userId="" providerId="Windows Live" clId="Web-{8DBDE42B-4304-4DAB-8069-7FDD9CBCE942}" dt="2021-04-19T05:28:30.371" v="981"/>
          <ac:picMkLst>
            <pc:docMk/>
            <pc:sldMk cId="2574818784" sldId="446"/>
            <ac:picMk id="6" creationId="{0541BFFD-F610-4BF3-AD97-4C8FF0225F0D}"/>
          </ac:picMkLst>
        </pc:picChg>
        <pc:picChg chg="add del mod">
          <ac:chgData name="ゲスト ユーザー" userId="" providerId="Windows Live" clId="Web-{8DBDE42B-4304-4DAB-8069-7FDD9CBCE942}" dt="2021-04-19T05:30:22.498" v="986"/>
          <ac:picMkLst>
            <pc:docMk/>
            <pc:sldMk cId="2574818784" sldId="446"/>
            <ac:picMk id="7" creationId="{6DA792FA-111B-48A1-83C0-940003E396E6}"/>
          </ac:picMkLst>
        </pc:picChg>
        <pc:picChg chg="add mod">
          <ac:chgData name="ゲスト ユーザー" userId="" providerId="Windows Live" clId="Web-{8DBDE42B-4304-4DAB-8069-7FDD9CBCE942}" dt="2021-04-19T05:30:22.623" v="988" actId="14100"/>
          <ac:picMkLst>
            <pc:docMk/>
            <pc:sldMk cId="2574818784" sldId="446"/>
            <ac:picMk id="8" creationId="{3AB85CCB-032A-4D03-A68A-2EC8A860F9E2}"/>
          </ac:picMkLst>
        </pc:picChg>
      </pc:sldChg>
      <pc:sldChg chg="addSp delSp modSp add replId">
        <pc:chgData name="ゲスト ユーザー" userId="" providerId="Windows Live" clId="Web-{8DBDE42B-4304-4DAB-8069-7FDD9CBCE942}" dt="2021-04-19T05:37:27.302" v="1146" actId="20577"/>
        <pc:sldMkLst>
          <pc:docMk/>
          <pc:sldMk cId="685396617" sldId="447"/>
        </pc:sldMkLst>
        <pc:spChg chg="mod">
          <ac:chgData name="ゲスト ユーザー" userId="" providerId="Windows Live" clId="Web-{8DBDE42B-4304-4DAB-8069-7FDD9CBCE942}" dt="2021-04-19T05:36:54.036" v="1138" actId="20577"/>
          <ac:spMkLst>
            <pc:docMk/>
            <pc:sldMk cId="685396617" sldId="447"/>
            <ac:spMk id="2" creationId="{DC593FD8-6C71-4B69-A2AA-C8514B2A6CEE}"/>
          </ac:spMkLst>
        </pc:spChg>
        <pc:spChg chg="mod">
          <ac:chgData name="ゲスト ユーザー" userId="" providerId="Windows Live" clId="Web-{8DBDE42B-4304-4DAB-8069-7FDD9CBCE942}" dt="2021-04-19T05:37:27.302" v="1146" actId="20577"/>
          <ac:spMkLst>
            <pc:docMk/>
            <pc:sldMk cId="685396617" sldId="447"/>
            <ac:spMk id="5" creationId="{DFF88CAE-F2B9-488F-9FDA-20954CABE6BC}"/>
          </ac:spMkLst>
        </pc:spChg>
        <pc:picChg chg="mod">
          <ac:chgData name="ゲスト ユーザー" userId="" providerId="Windows Live" clId="Web-{8DBDE42B-4304-4DAB-8069-7FDD9CBCE942}" dt="2021-04-19T05:36:57.317" v="1139" actId="1076"/>
          <ac:picMkLst>
            <pc:docMk/>
            <pc:sldMk cId="685396617" sldId="447"/>
            <ac:picMk id="3" creationId="{DBB9F33A-F685-4514-A74C-7DB4D059E9F5}"/>
          </ac:picMkLst>
        </pc:picChg>
        <pc:picChg chg="add del mod">
          <ac:chgData name="ゲスト ユーザー" userId="" providerId="Windows Live" clId="Web-{8DBDE42B-4304-4DAB-8069-7FDD9CBCE942}" dt="2021-04-19T05:35:51.613" v="1122"/>
          <ac:picMkLst>
            <pc:docMk/>
            <pc:sldMk cId="685396617" sldId="447"/>
            <ac:picMk id="6" creationId="{2C4669E1-3D82-4BDA-9C34-4E18B241C256}"/>
          </ac:picMkLst>
        </pc:picChg>
        <pc:picChg chg="add mod">
          <ac:chgData name="ゲスト ユーザー" userId="" providerId="Windows Live" clId="Web-{8DBDE42B-4304-4DAB-8069-7FDD9CBCE942}" dt="2021-04-19T05:36:23.879" v="1126" actId="14100"/>
          <ac:picMkLst>
            <pc:docMk/>
            <pc:sldMk cId="685396617" sldId="447"/>
            <ac:picMk id="7" creationId="{524C847D-37C2-4376-86AE-CB029899AAA2}"/>
          </ac:picMkLst>
        </pc:picChg>
        <pc:picChg chg="del">
          <ac:chgData name="ゲスト ユーザー" userId="" providerId="Windows Live" clId="Web-{8DBDE42B-4304-4DAB-8069-7FDD9CBCE942}" dt="2021-04-19T05:35:36.441" v="1118"/>
          <ac:picMkLst>
            <pc:docMk/>
            <pc:sldMk cId="685396617" sldId="447"/>
            <ac:picMk id="8" creationId="{3AB85CCB-032A-4D03-A68A-2EC8A860F9E2}"/>
          </ac:picMkLst>
        </pc:picChg>
        <pc:picChg chg="mod">
          <ac:chgData name="ゲスト ユーザー" userId="" providerId="Windows Live" clId="Web-{8DBDE42B-4304-4DAB-8069-7FDD9CBCE942}" dt="2021-04-19T05:32:20.203" v="1071" actId="1076"/>
          <ac:picMkLst>
            <pc:docMk/>
            <pc:sldMk cId="685396617" sldId="447"/>
            <ac:picMk id="206" creationId="{00000000-0000-0000-0000-000000000000}"/>
          </ac:picMkLst>
        </pc:picChg>
      </pc:sldChg>
      <pc:sldChg chg="modSp add replId">
        <pc:chgData name="ゲスト ユーザー" userId="" providerId="Windows Live" clId="Web-{8DBDE42B-4304-4DAB-8069-7FDD9CBCE942}" dt="2021-04-19T05:39:00.319" v="1213" actId="20577"/>
        <pc:sldMkLst>
          <pc:docMk/>
          <pc:sldMk cId="832764760" sldId="448"/>
        </pc:sldMkLst>
        <pc:spChg chg="mod">
          <ac:chgData name="ゲスト ユーザー" userId="" providerId="Windows Live" clId="Web-{8DBDE42B-4304-4DAB-8069-7FDD9CBCE942}" dt="2021-04-19T05:39:00.319" v="1213" actId="20577"/>
          <ac:spMkLst>
            <pc:docMk/>
            <pc:sldMk cId="832764760" sldId="448"/>
            <ac:spMk id="2" creationId="{DC593FD8-6C71-4B69-A2AA-C8514B2A6CEE}"/>
          </ac:spMkLst>
        </pc:spChg>
        <pc:spChg chg="mod">
          <ac:chgData name="ゲスト ユーザー" userId="" providerId="Windows Live" clId="Web-{8DBDE42B-4304-4DAB-8069-7FDD9CBCE942}" dt="2021-04-19T05:38:52.772" v="1209" actId="20577"/>
          <ac:spMkLst>
            <pc:docMk/>
            <pc:sldMk cId="832764760" sldId="448"/>
            <ac:spMk id="5" creationId="{DFF88CAE-F2B9-488F-9FDA-20954CABE6BC}"/>
          </ac:spMkLst>
        </pc:spChg>
      </pc:sldChg>
    </pc:docChg>
  </pc:docChgLst>
  <pc:docChgLst>
    <pc:chgData name="ゲスト ユーザー" providerId="Windows Live" clId="Web-{FA67614B-DD3A-4563-B86F-6EC9EE3764C4}"/>
    <pc:docChg chg="addSld modSld">
      <pc:chgData name="ゲスト ユーザー" userId="" providerId="Windows Live" clId="Web-{FA67614B-DD3A-4563-B86F-6EC9EE3764C4}" dt="2021-03-28T06:38:59.608" v="1865" actId="1076"/>
      <pc:docMkLst>
        <pc:docMk/>
      </pc:docMkLst>
      <pc:sldChg chg="modSp">
        <pc:chgData name="ゲスト ユーザー" userId="" providerId="Windows Live" clId="Web-{FA67614B-DD3A-4563-B86F-6EC9EE3764C4}" dt="2021-03-28T04:38:35.894" v="186"/>
        <pc:sldMkLst>
          <pc:docMk/>
          <pc:sldMk cId="0" sldId="264"/>
        </pc:sldMkLst>
        <pc:graphicFrameChg chg="mod modGraphic">
          <ac:chgData name="ゲスト ユーザー" userId="" providerId="Windows Live" clId="Web-{FA67614B-DD3A-4563-B86F-6EC9EE3764C4}" dt="2021-03-28T04:38:35.894" v="186"/>
          <ac:graphicFrameMkLst>
            <pc:docMk/>
            <pc:sldMk cId="0" sldId="264"/>
            <ac:graphicFrameMk id="6" creationId="{0EA7B724-36C4-4401-A233-145A7B6203A4}"/>
          </ac:graphicFrameMkLst>
        </pc:graphicFrameChg>
      </pc:sldChg>
      <pc:sldChg chg="addSp delSp modSp">
        <pc:chgData name="ゲスト ユーザー" userId="" providerId="Windows Live" clId="Web-{FA67614B-DD3A-4563-B86F-6EC9EE3764C4}" dt="2021-03-28T06:38:59.608" v="1865" actId="1076"/>
        <pc:sldMkLst>
          <pc:docMk/>
          <pc:sldMk cId="0" sldId="266"/>
        </pc:sldMkLst>
        <pc:spChg chg="mod">
          <ac:chgData name="ゲスト ユーザー" userId="" providerId="Windows Live" clId="Web-{FA67614B-DD3A-4563-B86F-6EC9EE3764C4}" dt="2021-03-28T06:34:20.791" v="1829" actId="20577"/>
          <ac:spMkLst>
            <pc:docMk/>
            <pc:sldMk cId="0" sldId="266"/>
            <ac:spMk id="2" creationId="{B0ED5645-CD98-4538-83F6-DE7E446E73FC}"/>
          </ac:spMkLst>
        </pc:spChg>
        <pc:spChg chg="mod">
          <ac:chgData name="ゲスト ユーザー" userId="" providerId="Windows Live" clId="Web-{FA67614B-DD3A-4563-B86F-6EC9EE3764C4}" dt="2021-03-28T06:35:34.933" v="1840" actId="20577"/>
          <ac:spMkLst>
            <pc:docMk/>
            <pc:sldMk cId="0" sldId="266"/>
            <ac:spMk id="3" creationId="{B2C0A272-8324-43AD-97D9-29FDE43E74B6}"/>
          </ac:spMkLst>
        </pc:spChg>
        <pc:spChg chg="del">
          <ac:chgData name="ゲスト ユーザー" userId="" providerId="Windows Live" clId="Web-{FA67614B-DD3A-4563-B86F-6EC9EE3764C4}" dt="2021-03-28T06:34:31.775" v="1832"/>
          <ac:spMkLst>
            <pc:docMk/>
            <pc:sldMk cId="0" sldId="266"/>
            <ac:spMk id="5" creationId="{B2F655E2-832D-4AA5-A1C6-1E28CC370559}"/>
          </ac:spMkLst>
        </pc:spChg>
        <pc:spChg chg="del">
          <ac:chgData name="ゲスト ユーザー" userId="" providerId="Windows Live" clId="Web-{FA67614B-DD3A-4563-B86F-6EC9EE3764C4}" dt="2021-03-28T06:34:37.963" v="1835"/>
          <ac:spMkLst>
            <pc:docMk/>
            <pc:sldMk cId="0" sldId="266"/>
            <ac:spMk id="7" creationId="{0EA34A95-2067-45C7-91CE-71AB9C77BE80}"/>
          </ac:spMkLst>
        </pc:spChg>
        <pc:spChg chg="add mod">
          <ac:chgData name="ゲスト ユーザー" userId="" providerId="Windows Live" clId="Web-{FA67614B-DD3A-4563-B86F-6EC9EE3764C4}" dt="2021-03-28T06:38:25.811" v="1858" actId="1076"/>
          <ac:spMkLst>
            <pc:docMk/>
            <pc:sldMk cId="0" sldId="266"/>
            <ac:spMk id="11" creationId="{CDEFB548-5283-4DD9-A82B-DCC895524B26}"/>
          </ac:spMkLst>
        </pc:spChg>
        <pc:spChg chg="del">
          <ac:chgData name="ゲスト ユーザー" userId="" providerId="Windows Live" clId="Web-{FA67614B-DD3A-4563-B86F-6EC9EE3764C4}" dt="2021-03-28T06:34:33.869" v="1833"/>
          <ac:spMkLst>
            <pc:docMk/>
            <pc:sldMk cId="0" sldId="266"/>
            <ac:spMk id="12" creationId="{19351962-200A-47CA-84D9-60CFB93A7B5E}"/>
          </ac:spMkLst>
        </pc:spChg>
        <pc:spChg chg="add mod">
          <ac:chgData name="ゲスト ユーザー" userId="" providerId="Windows Live" clId="Web-{FA67614B-DD3A-4563-B86F-6EC9EE3764C4}" dt="2021-03-28T06:38:42.952" v="1863" actId="1076"/>
          <ac:spMkLst>
            <pc:docMk/>
            <pc:sldMk cId="0" sldId="266"/>
            <ac:spMk id="17" creationId="{9E01E55E-EAB6-40D5-B05C-4A93882E78A6}"/>
          </ac:spMkLst>
        </pc:spChg>
        <pc:picChg chg="del">
          <ac:chgData name="ゲスト ユーザー" userId="" providerId="Windows Live" clId="Web-{FA67614B-DD3A-4563-B86F-6EC9EE3764C4}" dt="2021-03-28T06:34:36.822" v="1834"/>
          <ac:picMkLst>
            <pc:docMk/>
            <pc:sldMk cId="0" sldId="266"/>
            <ac:picMk id="4" creationId="{EE188207-E15A-484F-BA4F-F16A94E79743}"/>
          </ac:picMkLst>
        </pc:picChg>
        <pc:picChg chg="del">
          <ac:chgData name="ゲスト ユーザー" userId="" providerId="Windows Live" clId="Web-{FA67614B-DD3A-4563-B86F-6EC9EE3764C4}" dt="2021-03-28T06:34:38.494" v="1836"/>
          <ac:picMkLst>
            <pc:docMk/>
            <pc:sldMk cId="0" sldId="266"/>
            <ac:picMk id="6" creationId="{C4CE73CB-6821-47EA-AFCA-77514C4C1015}"/>
          </ac:picMkLst>
        </pc:picChg>
        <pc:picChg chg="add del mod">
          <ac:chgData name="ゲスト ユーザー" userId="" providerId="Windows Live" clId="Web-{FA67614B-DD3A-4563-B86F-6EC9EE3764C4}" dt="2021-03-28T06:37:18.716" v="1843"/>
          <ac:picMkLst>
            <pc:docMk/>
            <pc:sldMk cId="0" sldId="266"/>
            <ac:picMk id="8" creationId="{388F0F58-5678-4E48-BD6C-CF81B9C06831}"/>
          </ac:picMkLst>
        </pc:picChg>
        <pc:picChg chg="add mod">
          <ac:chgData name="ゲスト ユーザー" userId="" providerId="Windows Live" clId="Web-{FA67614B-DD3A-4563-B86F-6EC9EE3764C4}" dt="2021-03-28T06:37:53.138" v="1851" actId="1076"/>
          <ac:picMkLst>
            <pc:docMk/>
            <pc:sldMk cId="0" sldId="266"/>
            <ac:picMk id="9" creationId="{82F62D62-AF89-4BFA-AEA1-53C10C406EE5}"/>
          </ac:picMkLst>
        </pc:picChg>
        <pc:picChg chg="add mod">
          <ac:chgData name="ゲスト ユーザー" userId="" providerId="Windows Live" clId="Web-{FA67614B-DD3A-4563-B86F-6EC9EE3764C4}" dt="2021-03-28T06:38:40.155" v="1862" actId="14100"/>
          <ac:picMkLst>
            <pc:docMk/>
            <pc:sldMk cId="0" sldId="266"/>
            <ac:picMk id="10" creationId="{0FEF1993-0C40-483B-A1DB-7DF64662D152}"/>
          </ac:picMkLst>
        </pc:picChg>
        <pc:picChg chg="add mod">
          <ac:chgData name="ゲスト ユーザー" userId="" providerId="Windows Live" clId="Web-{FA67614B-DD3A-4563-B86F-6EC9EE3764C4}" dt="2021-03-28T06:38:59.608" v="1865" actId="1076"/>
          <ac:picMkLst>
            <pc:docMk/>
            <pc:sldMk cId="0" sldId="266"/>
            <ac:picMk id="13" creationId="{B815EFF8-45F0-4D20-B334-13D6257FE1ED}"/>
          </ac:picMkLst>
        </pc:picChg>
        <pc:picChg chg="mod">
          <ac:chgData name="ゲスト ユーザー" userId="" providerId="Windows Live" clId="Web-{FA67614B-DD3A-4563-B86F-6EC9EE3764C4}" dt="2021-03-28T06:34:24.603" v="1830" actId="1076"/>
          <ac:picMkLst>
            <pc:docMk/>
            <pc:sldMk cId="0" sldId="266"/>
            <ac:picMk id="253" creationId="{00000000-0000-0000-0000-000000000000}"/>
          </ac:picMkLst>
        </pc:picChg>
      </pc:sldChg>
      <pc:sldChg chg="modSp">
        <pc:chgData name="ゲスト ユーザー" userId="" providerId="Windows Live" clId="Web-{FA67614B-DD3A-4563-B86F-6EC9EE3764C4}" dt="2021-03-28T04:27:33.667" v="13" actId="20577"/>
        <pc:sldMkLst>
          <pc:docMk/>
          <pc:sldMk cId="170404140" sldId="364"/>
        </pc:sldMkLst>
        <pc:spChg chg="mod">
          <ac:chgData name="ゲスト ユーザー" userId="" providerId="Windows Live" clId="Web-{FA67614B-DD3A-4563-B86F-6EC9EE3764C4}" dt="2021-03-28T04:27:29.183" v="9" actId="20577"/>
          <ac:spMkLst>
            <pc:docMk/>
            <pc:sldMk cId="170404140" sldId="364"/>
            <ac:spMk id="3" creationId="{3CB21E07-D58C-456C-86C7-C3C437854117}"/>
          </ac:spMkLst>
        </pc:spChg>
        <pc:spChg chg="mod">
          <ac:chgData name="ゲスト ユーザー" userId="" providerId="Windows Live" clId="Web-{FA67614B-DD3A-4563-B86F-6EC9EE3764C4}" dt="2021-03-28T04:27:33.667" v="13" actId="20577"/>
          <ac:spMkLst>
            <pc:docMk/>
            <pc:sldMk cId="170404140" sldId="364"/>
            <ac:spMk id="4" creationId="{83B0A878-393B-46A3-903D-A7B604038F61}"/>
          </ac:spMkLst>
        </pc:spChg>
      </pc:sldChg>
      <pc:sldChg chg="modSp">
        <pc:chgData name="ゲスト ユーザー" userId="" providerId="Windows Live" clId="Web-{FA67614B-DD3A-4563-B86F-6EC9EE3764C4}" dt="2021-03-28T04:29:21.934" v="14" actId="20577"/>
        <pc:sldMkLst>
          <pc:docMk/>
          <pc:sldMk cId="2927455972" sldId="368"/>
        </pc:sldMkLst>
        <pc:spChg chg="mod">
          <ac:chgData name="ゲスト ユーザー" userId="" providerId="Windows Live" clId="Web-{FA67614B-DD3A-4563-B86F-6EC9EE3764C4}" dt="2021-03-28T04:29:21.934" v="14" actId="20577"/>
          <ac:spMkLst>
            <pc:docMk/>
            <pc:sldMk cId="2927455972" sldId="368"/>
            <ac:spMk id="3" creationId="{3CB21E07-D58C-456C-86C7-C3C437854117}"/>
          </ac:spMkLst>
        </pc:spChg>
      </pc:sldChg>
      <pc:sldChg chg="modSp">
        <pc:chgData name="ゲスト ユーザー" userId="" providerId="Windows Live" clId="Web-{FA67614B-DD3A-4563-B86F-6EC9EE3764C4}" dt="2021-03-28T04:30:26.622" v="15" actId="20577"/>
        <pc:sldMkLst>
          <pc:docMk/>
          <pc:sldMk cId="785968945" sldId="377"/>
        </pc:sldMkLst>
        <pc:spChg chg="mod">
          <ac:chgData name="ゲスト ユーザー" userId="" providerId="Windows Live" clId="Web-{FA67614B-DD3A-4563-B86F-6EC9EE3764C4}" dt="2021-03-28T04:30:26.622" v="15" actId="20577"/>
          <ac:spMkLst>
            <pc:docMk/>
            <pc:sldMk cId="785968945" sldId="377"/>
            <ac:spMk id="4" creationId="{83B0A878-393B-46A3-903D-A7B604038F61}"/>
          </ac:spMkLst>
        </pc:spChg>
      </pc:sldChg>
      <pc:sldChg chg="addSp modSp">
        <pc:chgData name="ゲスト ユーザー" userId="" providerId="Windows Live" clId="Web-{FA67614B-DD3A-4563-B86F-6EC9EE3764C4}" dt="2021-03-28T04:33:40.172" v="35" actId="20577"/>
        <pc:sldMkLst>
          <pc:docMk/>
          <pc:sldMk cId="697717040" sldId="379"/>
        </pc:sldMkLst>
        <pc:spChg chg="mod">
          <ac:chgData name="ゲスト ユーザー" userId="" providerId="Windows Live" clId="Web-{FA67614B-DD3A-4563-B86F-6EC9EE3764C4}" dt="2021-03-28T04:32:06.124" v="24" actId="20577"/>
          <ac:spMkLst>
            <pc:docMk/>
            <pc:sldMk cId="697717040" sldId="379"/>
            <ac:spMk id="4" creationId="{83B0A878-393B-46A3-903D-A7B604038F61}"/>
          </ac:spMkLst>
        </pc:spChg>
        <pc:spChg chg="add mod">
          <ac:chgData name="ゲスト ユーザー" userId="" providerId="Windows Live" clId="Web-{FA67614B-DD3A-4563-B86F-6EC9EE3764C4}" dt="2021-03-28T04:33:40.172" v="35" actId="20577"/>
          <ac:spMkLst>
            <pc:docMk/>
            <pc:sldMk cId="697717040" sldId="379"/>
            <ac:spMk id="5" creationId="{B0E6E3D1-B715-45EA-BDDB-E0B004C4D89E}"/>
          </ac:spMkLst>
        </pc:spChg>
      </pc:sldChg>
      <pc:sldChg chg="addSp delSp modSp">
        <pc:chgData name="ゲスト ユーザー" userId="" providerId="Windows Live" clId="Web-{FA67614B-DD3A-4563-B86F-6EC9EE3764C4}" dt="2021-03-28T04:33:27.422" v="32"/>
        <pc:sldMkLst>
          <pc:docMk/>
          <pc:sldMk cId="487441661" sldId="380"/>
        </pc:sldMkLst>
        <pc:spChg chg="mod">
          <ac:chgData name="ゲスト ユーザー" userId="" providerId="Windows Live" clId="Web-{FA67614B-DD3A-4563-B86F-6EC9EE3764C4}" dt="2021-03-28T04:32:35.702" v="27" actId="20577"/>
          <ac:spMkLst>
            <pc:docMk/>
            <pc:sldMk cId="487441661" sldId="380"/>
            <ac:spMk id="3" creationId="{3CB21E07-D58C-456C-86C7-C3C437854117}"/>
          </ac:spMkLst>
        </pc:spChg>
        <pc:spChg chg="add del mod">
          <ac:chgData name="ゲスト ユーザー" userId="" providerId="Windows Live" clId="Web-{FA67614B-DD3A-4563-B86F-6EC9EE3764C4}" dt="2021-03-28T04:33:27.422" v="32"/>
          <ac:spMkLst>
            <pc:docMk/>
            <pc:sldMk cId="487441661" sldId="380"/>
            <ac:spMk id="5" creationId="{26DC71F7-CCB0-4EBE-96F0-E7848CCF68AA}"/>
          </ac:spMkLst>
        </pc:spChg>
        <pc:picChg chg="mod">
          <ac:chgData name="ゲスト ユーザー" userId="" providerId="Windows Live" clId="Web-{FA67614B-DD3A-4563-B86F-6EC9EE3764C4}" dt="2021-03-28T04:33:16.578" v="28" actId="1076"/>
          <ac:picMkLst>
            <pc:docMk/>
            <pc:sldMk cId="487441661" sldId="380"/>
            <ac:picMk id="6" creationId="{39CE1179-9CDB-4551-95F1-2EC6E3767F42}"/>
          </ac:picMkLst>
        </pc:picChg>
      </pc:sldChg>
      <pc:sldChg chg="addSp delSp modSp add replId">
        <pc:chgData name="ゲスト ユーザー" userId="" providerId="Windows Live" clId="Web-{FA67614B-DD3A-4563-B86F-6EC9EE3764C4}" dt="2021-03-28T04:39:09.113" v="191" actId="14100"/>
        <pc:sldMkLst>
          <pc:docMk/>
          <pc:sldMk cId="2238051154" sldId="381"/>
        </pc:sldMkLst>
        <pc:spChg chg="mod">
          <ac:chgData name="ゲスト ユーザー" userId="" providerId="Windows Live" clId="Web-{FA67614B-DD3A-4563-B86F-6EC9EE3764C4}" dt="2021-03-28T04:39:09.113" v="191" actId="14100"/>
          <ac:spMkLst>
            <pc:docMk/>
            <pc:sldMk cId="2238051154" sldId="381"/>
            <ac:spMk id="3" creationId="{3CB21E07-D58C-456C-86C7-C3C437854117}"/>
          </ac:spMkLst>
        </pc:spChg>
        <pc:spChg chg="mod">
          <ac:chgData name="ゲスト ユーザー" userId="" providerId="Windows Live" clId="Web-{FA67614B-DD3A-4563-B86F-6EC9EE3764C4}" dt="2021-03-28T04:39:05.597" v="190" actId="14100"/>
          <ac:spMkLst>
            <pc:docMk/>
            <pc:sldMk cId="2238051154" sldId="381"/>
            <ac:spMk id="4" creationId="{83B0A878-393B-46A3-903D-A7B604038F61}"/>
          </ac:spMkLst>
        </pc:spChg>
        <pc:spChg chg="mod">
          <ac:chgData name="ゲスト ユーザー" userId="" providerId="Windows Live" clId="Web-{FA67614B-DD3A-4563-B86F-6EC9EE3764C4}" dt="2021-03-28T04:36:47.174" v="159" actId="20577"/>
          <ac:spMkLst>
            <pc:docMk/>
            <pc:sldMk cId="2238051154" sldId="381"/>
            <ac:spMk id="233" creationId="{00000000-0000-0000-0000-000000000000}"/>
          </ac:spMkLst>
        </pc:spChg>
        <pc:graphicFrameChg chg="add del mod modGraphic">
          <ac:chgData name="ゲスト ユーザー" userId="" providerId="Windows Live" clId="Web-{FA67614B-DD3A-4563-B86F-6EC9EE3764C4}" dt="2021-03-28T04:38:49.425" v="187"/>
          <ac:graphicFrameMkLst>
            <pc:docMk/>
            <pc:sldMk cId="2238051154" sldId="381"/>
            <ac:graphicFrameMk id="5" creationId="{89EF36C9-938E-4293-9262-DD2445CE5B2E}"/>
          </ac:graphicFrameMkLst>
        </pc:graphicFrameChg>
        <pc:graphicFrameChg chg="add mod">
          <ac:chgData name="ゲスト ユーザー" userId="" providerId="Windows Live" clId="Web-{FA67614B-DD3A-4563-B86F-6EC9EE3764C4}" dt="2021-03-28T04:39:01.957" v="189" actId="1076"/>
          <ac:graphicFrameMkLst>
            <pc:docMk/>
            <pc:sldMk cId="2238051154" sldId="381"/>
            <ac:graphicFrameMk id="7" creationId="{B4E9C74A-1458-4C8F-8F66-286100D3FB10}"/>
          </ac:graphicFrameMkLst>
        </pc:graphicFrameChg>
        <pc:picChg chg="mod">
          <ac:chgData name="ゲスト ユーザー" userId="" providerId="Windows Live" clId="Web-{FA67614B-DD3A-4563-B86F-6EC9EE3764C4}" dt="2021-03-28T04:34:52.860" v="41" actId="1076"/>
          <ac:picMkLst>
            <pc:docMk/>
            <pc:sldMk cId="2238051154" sldId="381"/>
            <ac:picMk id="2" creationId="{D1AB2A08-D781-4CAE-98EC-39746D9F1FFA}"/>
          </ac:picMkLst>
        </pc:picChg>
        <pc:picChg chg="del">
          <ac:chgData name="ゲスト ユーザー" userId="" providerId="Windows Live" clId="Web-{FA67614B-DD3A-4563-B86F-6EC9EE3764C4}" dt="2021-03-28T04:36:17.174" v="138"/>
          <ac:picMkLst>
            <pc:docMk/>
            <pc:sldMk cId="2238051154" sldId="381"/>
            <ac:picMk id="6" creationId="{39CE1179-9CDB-4551-95F1-2EC6E3767F42}"/>
          </ac:picMkLst>
        </pc:picChg>
        <pc:picChg chg="mod">
          <ac:chgData name="ゲスト ユーザー" userId="" providerId="Windows Live" clId="Web-{FA67614B-DD3A-4563-B86F-6EC9EE3764C4}" dt="2021-03-28T04:34:47.501" v="39" actId="1076"/>
          <ac:picMkLst>
            <pc:docMk/>
            <pc:sldMk cId="2238051154" sldId="381"/>
            <ac:picMk id="236" creationId="{00000000-0000-0000-0000-000000000000}"/>
          </ac:picMkLst>
        </pc:picChg>
      </pc:sldChg>
      <pc:sldChg chg="addSp delSp modSp add replId">
        <pc:chgData name="ゲスト ユーザー" userId="" providerId="Windows Live" clId="Web-{FA67614B-DD3A-4563-B86F-6EC9EE3764C4}" dt="2021-03-28T05:29:51.760" v="704" actId="20577"/>
        <pc:sldMkLst>
          <pc:docMk/>
          <pc:sldMk cId="3960506076" sldId="382"/>
        </pc:sldMkLst>
        <pc:spChg chg="mod">
          <ac:chgData name="ゲスト ユーザー" userId="" providerId="Windows Live" clId="Web-{FA67614B-DD3A-4563-B86F-6EC9EE3764C4}" dt="2021-03-28T05:29:51.760" v="704" actId="20577"/>
          <ac:spMkLst>
            <pc:docMk/>
            <pc:sldMk cId="3960506076" sldId="382"/>
            <ac:spMk id="3" creationId="{3CB21E07-D58C-456C-86C7-C3C437854117}"/>
          </ac:spMkLst>
        </pc:spChg>
        <pc:spChg chg="mod">
          <ac:chgData name="ゲスト ユーザー" userId="" providerId="Windows Live" clId="Web-{FA67614B-DD3A-4563-B86F-6EC9EE3764C4}" dt="2021-03-28T05:27:22.805" v="690" actId="1076"/>
          <ac:spMkLst>
            <pc:docMk/>
            <pc:sldMk cId="3960506076" sldId="382"/>
            <ac:spMk id="4" creationId="{83B0A878-393B-46A3-903D-A7B604038F61}"/>
          </ac:spMkLst>
        </pc:spChg>
        <pc:spChg chg="mod">
          <ac:chgData name="ゲスト ユーザー" userId="" providerId="Windows Live" clId="Web-{FA67614B-DD3A-4563-B86F-6EC9EE3764C4}" dt="2021-03-28T04:39:57.332" v="232" actId="20577"/>
          <ac:spMkLst>
            <pc:docMk/>
            <pc:sldMk cId="3960506076" sldId="382"/>
            <ac:spMk id="233" creationId="{00000000-0000-0000-0000-000000000000}"/>
          </ac:spMkLst>
        </pc:spChg>
        <pc:graphicFrameChg chg="del">
          <ac:chgData name="ゲスト ユーザー" userId="" providerId="Windows Live" clId="Web-{FA67614B-DD3A-4563-B86F-6EC9EE3764C4}" dt="2021-03-28T04:40:15.676" v="239"/>
          <ac:graphicFrameMkLst>
            <pc:docMk/>
            <pc:sldMk cId="3960506076" sldId="382"/>
            <ac:graphicFrameMk id="7" creationId="{B4E9C74A-1458-4C8F-8F66-286100D3FB10}"/>
          </ac:graphicFrameMkLst>
        </pc:graphicFrameChg>
        <pc:picChg chg="mod">
          <ac:chgData name="ゲスト ユーザー" userId="" providerId="Windows Live" clId="Web-{FA67614B-DD3A-4563-B86F-6EC9EE3764C4}" dt="2021-03-28T04:40:01.333" v="234" actId="1076"/>
          <ac:picMkLst>
            <pc:docMk/>
            <pc:sldMk cId="3960506076" sldId="382"/>
            <ac:picMk id="2" creationId="{D1AB2A08-D781-4CAE-98EC-39746D9F1FFA}"/>
          </ac:picMkLst>
        </pc:picChg>
        <pc:picChg chg="add mod">
          <ac:chgData name="ゲスト ユーザー" userId="" providerId="Windows Live" clId="Web-{FA67614B-DD3A-4563-B86F-6EC9EE3764C4}" dt="2021-03-28T05:29:48.307" v="703" actId="1076"/>
          <ac:picMkLst>
            <pc:docMk/>
            <pc:sldMk cId="3960506076" sldId="382"/>
            <ac:picMk id="5" creationId="{8ADE8B73-6005-47C0-B622-21D246B73D25}"/>
          </ac:picMkLst>
        </pc:picChg>
        <pc:picChg chg="mod">
          <ac:chgData name="ゲスト ユーザー" userId="" providerId="Windows Live" clId="Web-{FA67614B-DD3A-4563-B86F-6EC9EE3764C4}" dt="2021-03-28T04:40:13.551" v="238" actId="1076"/>
          <ac:picMkLst>
            <pc:docMk/>
            <pc:sldMk cId="3960506076" sldId="382"/>
            <ac:picMk id="236" creationId="{00000000-0000-0000-0000-000000000000}"/>
          </ac:picMkLst>
        </pc:picChg>
      </pc:sldChg>
      <pc:sldChg chg="addSp delSp modSp add replId">
        <pc:chgData name="ゲスト ユーザー" userId="" providerId="Windows Live" clId="Web-{FA67614B-DD3A-4563-B86F-6EC9EE3764C4}" dt="2021-03-28T04:43:35.913" v="307"/>
        <pc:sldMkLst>
          <pc:docMk/>
          <pc:sldMk cId="1458330479" sldId="383"/>
        </pc:sldMkLst>
        <pc:spChg chg="mod">
          <ac:chgData name="ゲスト ユーザー" userId="" providerId="Windows Live" clId="Web-{FA67614B-DD3A-4563-B86F-6EC9EE3764C4}" dt="2021-03-28T04:42:58.522" v="302" actId="20577"/>
          <ac:spMkLst>
            <pc:docMk/>
            <pc:sldMk cId="1458330479" sldId="383"/>
            <ac:spMk id="3" creationId="{3CB21E07-D58C-456C-86C7-C3C437854117}"/>
          </ac:spMkLst>
        </pc:spChg>
        <pc:spChg chg="del mod">
          <ac:chgData name="ゲスト ユーザー" userId="" providerId="Windows Live" clId="Web-{FA67614B-DD3A-4563-B86F-6EC9EE3764C4}" dt="2021-03-28T04:43:34.148" v="306"/>
          <ac:spMkLst>
            <pc:docMk/>
            <pc:sldMk cId="1458330479" sldId="383"/>
            <ac:spMk id="4" creationId="{83B0A878-393B-46A3-903D-A7B604038F61}"/>
          </ac:spMkLst>
        </pc:spChg>
        <pc:spChg chg="mod">
          <ac:chgData name="ゲスト ユーザー" userId="" providerId="Windows Live" clId="Web-{FA67614B-DD3A-4563-B86F-6EC9EE3764C4}" dt="2021-03-28T04:42:03.803" v="251" actId="20577"/>
          <ac:spMkLst>
            <pc:docMk/>
            <pc:sldMk cId="1458330479" sldId="383"/>
            <ac:spMk id="233" creationId="{00000000-0000-0000-0000-000000000000}"/>
          </ac:spMkLst>
        </pc:spChg>
        <pc:graphicFrameChg chg="del">
          <ac:chgData name="ゲスト ユーザー" userId="" providerId="Windows Live" clId="Web-{FA67614B-DD3A-4563-B86F-6EC9EE3764C4}" dt="2021-03-28T04:43:00.788" v="303"/>
          <ac:graphicFrameMkLst>
            <pc:docMk/>
            <pc:sldMk cId="1458330479" sldId="383"/>
            <ac:graphicFrameMk id="7" creationId="{B4E9C74A-1458-4C8F-8F66-286100D3FB10}"/>
          </ac:graphicFrameMkLst>
        </pc:graphicFrameChg>
        <pc:picChg chg="del mod">
          <ac:chgData name="ゲスト ユーザー" userId="" providerId="Windows Live" clId="Web-{FA67614B-DD3A-4563-B86F-6EC9EE3764C4}" dt="2021-03-28T04:43:35.913" v="307"/>
          <ac:picMkLst>
            <pc:docMk/>
            <pc:sldMk cId="1458330479" sldId="383"/>
            <ac:picMk id="2" creationId="{D1AB2A08-D781-4CAE-98EC-39746D9F1FFA}"/>
          </ac:picMkLst>
        </pc:picChg>
        <pc:picChg chg="add mod">
          <ac:chgData name="ゲスト ユーザー" userId="" providerId="Windows Live" clId="Web-{FA67614B-DD3A-4563-B86F-6EC9EE3764C4}" dt="2021-03-28T04:43:30.757" v="305" actId="1076"/>
          <ac:picMkLst>
            <pc:docMk/>
            <pc:sldMk cId="1458330479" sldId="383"/>
            <ac:picMk id="5" creationId="{CEA8F272-A7A7-4202-8A4E-7F94C3ED6AA4}"/>
          </ac:picMkLst>
        </pc:picChg>
        <pc:picChg chg="mod">
          <ac:chgData name="ゲスト ユーザー" userId="" providerId="Windows Live" clId="Web-{FA67614B-DD3A-4563-B86F-6EC9EE3764C4}" dt="2021-03-28T04:42:10.350" v="253" actId="1076"/>
          <ac:picMkLst>
            <pc:docMk/>
            <pc:sldMk cId="1458330479" sldId="383"/>
            <ac:picMk id="236" creationId="{00000000-0000-0000-0000-000000000000}"/>
          </ac:picMkLst>
        </pc:picChg>
      </pc:sldChg>
      <pc:sldChg chg="addSp delSp modSp add replId">
        <pc:chgData name="ゲスト ユーザー" userId="" providerId="Windows Live" clId="Web-{FA67614B-DD3A-4563-B86F-6EC9EE3764C4}" dt="2021-03-28T05:26:45.866" v="650" actId="20577"/>
        <pc:sldMkLst>
          <pc:docMk/>
          <pc:sldMk cId="2825057280" sldId="384"/>
        </pc:sldMkLst>
        <pc:spChg chg="mod">
          <ac:chgData name="ゲスト ユーザー" userId="" providerId="Windows Live" clId="Web-{FA67614B-DD3A-4563-B86F-6EC9EE3764C4}" dt="2021-03-28T04:51:52.908" v="509" actId="20577"/>
          <ac:spMkLst>
            <pc:docMk/>
            <pc:sldMk cId="2825057280" sldId="384"/>
            <ac:spMk id="3" creationId="{3CB21E07-D58C-456C-86C7-C3C437854117}"/>
          </ac:spMkLst>
        </pc:spChg>
        <pc:spChg chg="add mod">
          <ac:chgData name="ゲスト ユーザー" userId="" providerId="Windows Live" clId="Web-{FA67614B-DD3A-4563-B86F-6EC9EE3764C4}" dt="2021-03-28T05:26:45.866" v="650" actId="20577"/>
          <ac:spMkLst>
            <pc:docMk/>
            <pc:sldMk cId="2825057280" sldId="384"/>
            <ac:spMk id="7" creationId="{C7256FD4-52DD-4890-960E-383CB3076138}"/>
          </ac:spMkLst>
        </pc:spChg>
        <pc:spChg chg="mod">
          <ac:chgData name="ゲスト ユーザー" userId="" providerId="Windows Live" clId="Web-{FA67614B-DD3A-4563-B86F-6EC9EE3764C4}" dt="2021-03-28T04:44:38.867" v="343" actId="20577"/>
          <ac:spMkLst>
            <pc:docMk/>
            <pc:sldMk cId="2825057280" sldId="384"/>
            <ac:spMk id="233" creationId="{00000000-0000-0000-0000-000000000000}"/>
          </ac:spMkLst>
        </pc:spChg>
        <pc:picChg chg="add mod">
          <ac:chgData name="ゲスト ユーザー" userId="" providerId="Windows Live" clId="Web-{FA67614B-DD3A-4563-B86F-6EC9EE3764C4}" dt="2021-03-28T04:50:23.137" v="485" actId="14100"/>
          <ac:picMkLst>
            <pc:docMk/>
            <pc:sldMk cId="2825057280" sldId="384"/>
            <ac:picMk id="2" creationId="{330F5885-D065-45DE-97AF-C0CA11F636DE}"/>
          </ac:picMkLst>
        </pc:picChg>
        <pc:picChg chg="add mod">
          <ac:chgData name="ゲスト ユーザー" userId="" providerId="Windows Live" clId="Web-{FA67614B-DD3A-4563-B86F-6EC9EE3764C4}" dt="2021-03-28T04:51:23.736" v="497" actId="1076"/>
          <ac:picMkLst>
            <pc:docMk/>
            <pc:sldMk cId="2825057280" sldId="384"/>
            <ac:picMk id="4" creationId="{964C7C61-E635-47ED-A6FE-CF36FEECC185}"/>
          </ac:picMkLst>
        </pc:picChg>
        <pc:picChg chg="del">
          <ac:chgData name="ゲスト ユーザー" userId="" providerId="Windows Live" clId="Web-{FA67614B-DD3A-4563-B86F-6EC9EE3764C4}" dt="2021-03-28T04:45:41.415" v="416"/>
          <ac:picMkLst>
            <pc:docMk/>
            <pc:sldMk cId="2825057280" sldId="384"/>
            <ac:picMk id="5" creationId="{CEA8F272-A7A7-4202-8A4E-7F94C3ED6AA4}"/>
          </ac:picMkLst>
        </pc:picChg>
      </pc:sldChg>
      <pc:sldChg chg="addSp delSp modSp add replId">
        <pc:chgData name="ゲスト ユーザー" userId="" providerId="Windows Live" clId="Web-{FA67614B-DD3A-4563-B86F-6EC9EE3764C4}" dt="2021-03-28T04:51:04.189" v="493"/>
        <pc:sldMkLst>
          <pc:docMk/>
          <pc:sldMk cId="2882285039" sldId="385"/>
        </pc:sldMkLst>
        <pc:spChg chg="mod">
          <ac:chgData name="ゲスト ユーザー" userId="" providerId="Windows Live" clId="Web-{FA67614B-DD3A-4563-B86F-6EC9EE3764C4}" dt="2021-03-28T04:48:39.823" v="478" actId="20577"/>
          <ac:spMkLst>
            <pc:docMk/>
            <pc:sldMk cId="2882285039" sldId="385"/>
            <ac:spMk id="3" creationId="{3CB21E07-D58C-456C-86C7-C3C437854117}"/>
          </ac:spMkLst>
        </pc:spChg>
        <pc:spChg chg="add del mod">
          <ac:chgData name="ゲスト ユーザー" userId="" providerId="Windows Live" clId="Web-{FA67614B-DD3A-4563-B86F-6EC9EE3764C4}" dt="2021-03-28T04:51:02.548" v="492"/>
          <ac:spMkLst>
            <pc:docMk/>
            <pc:sldMk cId="2882285039" sldId="385"/>
            <ac:spMk id="8" creationId="{BA022F5E-FCE9-4600-960B-AB9647B3E573}"/>
          </ac:spMkLst>
        </pc:spChg>
        <pc:picChg chg="add del mod">
          <ac:chgData name="ゲスト ユーザー" userId="" providerId="Windows Live" clId="Web-{FA67614B-DD3A-4563-B86F-6EC9EE3764C4}" dt="2021-03-28T04:48:02.244" v="452"/>
          <ac:picMkLst>
            <pc:docMk/>
            <pc:sldMk cId="2882285039" sldId="385"/>
            <ac:picMk id="2" creationId="{4F6E8D15-ABEA-44E0-BBAF-B36BF515D384}"/>
          </ac:picMkLst>
        </pc:picChg>
        <pc:picChg chg="add del mod">
          <ac:chgData name="ゲスト ユーザー" userId="" providerId="Windows Live" clId="Web-{FA67614B-DD3A-4563-B86F-6EC9EE3764C4}" dt="2021-03-28T04:49:07.573" v="479"/>
          <ac:picMkLst>
            <pc:docMk/>
            <pc:sldMk cId="2882285039" sldId="385"/>
            <ac:picMk id="4" creationId="{7AB8BB22-CCBF-4D83-A58C-1F85D7A864ED}"/>
          </ac:picMkLst>
        </pc:picChg>
        <pc:picChg chg="del">
          <ac:chgData name="ゲスト ユーザー" userId="" providerId="Windows Live" clId="Web-{FA67614B-DD3A-4563-B86F-6EC9EE3764C4}" dt="2021-03-28T04:46:16.571" v="418"/>
          <ac:picMkLst>
            <pc:docMk/>
            <pc:sldMk cId="2882285039" sldId="385"/>
            <ac:picMk id="5" creationId="{CEA8F272-A7A7-4202-8A4E-7F94C3ED6AA4}"/>
          </ac:picMkLst>
        </pc:picChg>
        <pc:picChg chg="add mod">
          <ac:chgData name="ゲスト ユーザー" userId="" providerId="Windows Live" clId="Web-{FA67614B-DD3A-4563-B86F-6EC9EE3764C4}" dt="2021-03-28T04:49:12.980" v="482" actId="14100"/>
          <ac:picMkLst>
            <pc:docMk/>
            <pc:sldMk cId="2882285039" sldId="385"/>
            <ac:picMk id="6" creationId="{20FB7941-130E-443F-A555-36E2B765F6C6}"/>
          </ac:picMkLst>
        </pc:picChg>
        <pc:picChg chg="add del mod">
          <ac:chgData name="ゲスト ユーザー" userId="" providerId="Windows Live" clId="Web-{FA67614B-DD3A-4563-B86F-6EC9EE3764C4}" dt="2021-03-28T04:51:04.189" v="493"/>
          <ac:picMkLst>
            <pc:docMk/>
            <pc:sldMk cId="2882285039" sldId="385"/>
            <ac:picMk id="7" creationId="{A352CB9E-5B10-457C-B9A9-3DDD6C3965E9}"/>
          </ac:picMkLst>
        </pc:picChg>
      </pc:sldChg>
      <pc:sldChg chg="addSp delSp modSp add replId">
        <pc:chgData name="ゲスト ユーザー" userId="" providerId="Windows Live" clId="Web-{FA67614B-DD3A-4563-B86F-6EC9EE3764C4}" dt="2021-03-28T06:26:11.329" v="1697" actId="1076"/>
        <pc:sldMkLst>
          <pc:docMk/>
          <pc:sldMk cId="1763923060" sldId="386"/>
        </pc:sldMkLst>
        <pc:spChg chg="mod">
          <ac:chgData name="ゲスト ユーザー" userId="" providerId="Windows Live" clId="Web-{FA67614B-DD3A-4563-B86F-6EC9EE3764C4}" dt="2021-03-28T05:32:02.263" v="769" actId="20577"/>
          <ac:spMkLst>
            <pc:docMk/>
            <pc:sldMk cId="1763923060" sldId="386"/>
            <ac:spMk id="3" creationId="{3CB21E07-D58C-456C-86C7-C3C437854117}"/>
          </ac:spMkLst>
        </pc:spChg>
        <pc:spChg chg="mod">
          <ac:chgData name="ゲスト ユーザー" userId="" providerId="Windows Live" clId="Web-{FA67614B-DD3A-4563-B86F-6EC9EE3764C4}" dt="2021-03-28T05:31:43.309" v="755" actId="20577"/>
          <ac:spMkLst>
            <pc:docMk/>
            <pc:sldMk cId="1763923060" sldId="386"/>
            <ac:spMk id="4" creationId="{83B0A878-393B-46A3-903D-A7B604038F61}"/>
          </ac:spMkLst>
        </pc:spChg>
        <pc:spChg chg="add mod">
          <ac:chgData name="ゲスト ユーザー" userId="" providerId="Windows Live" clId="Web-{FA67614B-DD3A-4563-B86F-6EC9EE3764C4}" dt="2021-03-28T06:25:58.017" v="1695" actId="14100"/>
          <ac:spMkLst>
            <pc:docMk/>
            <pc:sldMk cId="1763923060" sldId="386"/>
            <ac:spMk id="7" creationId="{0437BF6B-9A14-4DDE-98BD-7E1B1FEC6E2A}"/>
          </ac:spMkLst>
        </pc:spChg>
        <pc:spChg chg="mod">
          <ac:chgData name="ゲスト ユーザー" userId="" providerId="Windows Live" clId="Web-{FA67614B-DD3A-4563-B86F-6EC9EE3764C4}" dt="2021-03-28T05:35:53.032" v="793" actId="20577"/>
          <ac:spMkLst>
            <pc:docMk/>
            <pc:sldMk cId="1763923060" sldId="386"/>
            <ac:spMk id="233" creationId="{00000000-0000-0000-0000-000000000000}"/>
          </ac:spMkLst>
        </pc:spChg>
        <pc:picChg chg="del">
          <ac:chgData name="ゲスト ユーザー" userId="" providerId="Windows Live" clId="Web-{FA67614B-DD3A-4563-B86F-6EC9EE3764C4}" dt="2021-03-28T05:32:04.450" v="770"/>
          <ac:picMkLst>
            <pc:docMk/>
            <pc:sldMk cId="1763923060" sldId="386"/>
            <ac:picMk id="5" creationId="{8ADE8B73-6005-47C0-B622-21D246B73D25}"/>
          </ac:picMkLst>
        </pc:picChg>
        <pc:picChg chg="add del mod">
          <ac:chgData name="ゲスト ユーザー" userId="" providerId="Windows Live" clId="Web-{FA67614B-DD3A-4563-B86F-6EC9EE3764C4}" dt="2021-03-28T06:25:13.078" v="1689"/>
          <ac:picMkLst>
            <pc:docMk/>
            <pc:sldMk cId="1763923060" sldId="386"/>
            <ac:picMk id="6" creationId="{318E34E7-40C2-4A16-9039-CE49FA415868}"/>
          </ac:picMkLst>
        </pc:picChg>
        <pc:picChg chg="add mod ord">
          <ac:chgData name="ゲスト ユーザー" userId="" providerId="Windows Live" clId="Web-{FA67614B-DD3A-4563-B86F-6EC9EE3764C4}" dt="2021-03-28T06:25:50.454" v="1693"/>
          <ac:picMkLst>
            <pc:docMk/>
            <pc:sldMk cId="1763923060" sldId="386"/>
            <ac:picMk id="8" creationId="{7D1A0E81-FD11-407C-BEB6-E47F9A143F40}"/>
          </ac:picMkLst>
        </pc:picChg>
        <pc:picChg chg="add mod">
          <ac:chgData name="ゲスト ユーザー" userId="" providerId="Windows Live" clId="Web-{FA67614B-DD3A-4563-B86F-6EC9EE3764C4}" dt="2021-03-28T06:26:11.329" v="1697" actId="1076"/>
          <ac:picMkLst>
            <pc:docMk/>
            <pc:sldMk cId="1763923060" sldId="386"/>
            <ac:picMk id="10" creationId="{2AC8A92C-7AA5-4108-9D8E-BD66F37198A6}"/>
          </ac:picMkLst>
        </pc:picChg>
      </pc:sldChg>
      <pc:sldChg chg="addSp delSp modSp add replId">
        <pc:chgData name="ゲスト ユーザー" userId="" providerId="Windows Live" clId="Web-{FA67614B-DD3A-4563-B86F-6EC9EE3764C4}" dt="2021-03-28T06:27:11.752" v="1710" actId="1076"/>
        <pc:sldMkLst>
          <pc:docMk/>
          <pc:sldMk cId="2804857496" sldId="387"/>
        </pc:sldMkLst>
        <pc:spChg chg="mod">
          <ac:chgData name="ゲスト ユーザー" userId="" providerId="Windows Live" clId="Web-{FA67614B-DD3A-4563-B86F-6EC9EE3764C4}" dt="2021-03-28T05:38:49.535" v="916" actId="20577"/>
          <ac:spMkLst>
            <pc:docMk/>
            <pc:sldMk cId="2804857496" sldId="387"/>
            <ac:spMk id="3" creationId="{3CB21E07-D58C-456C-86C7-C3C437854117}"/>
          </ac:spMkLst>
        </pc:spChg>
        <pc:spChg chg="mod">
          <ac:chgData name="ゲスト ユーザー" userId="" providerId="Windows Live" clId="Web-{FA67614B-DD3A-4563-B86F-6EC9EE3764C4}" dt="2021-03-28T05:39:16.957" v="950" actId="20577"/>
          <ac:spMkLst>
            <pc:docMk/>
            <pc:sldMk cId="2804857496" sldId="387"/>
            <ac:spMk id="4" creationId="{83B0A878-393B-46A3-903D-A7B604038F61}"/>
          </ac:spMkLst>
        </pc:spChg>
        <pc:spChg chg="add mod">
          <ac:chgData name="ゲスト ユーザー" userId="" providerId="Windows Live" clId="Web-{FA67614B-DD3A-4563-B86F-6EC9EE3764C4}" dt="2021-03-28T06:26:56.299" v="1706" actId="1076"/>
          <ac:spMkLst>
            <pc:docMk/>
            <pc:sldMk cId="2804857496" sldId="387"/>
            <ac:spMk id="8" creationId="{FFD109EA-09B3-4F4F-9AD8-2BB24091206D}"/>
          </ac:spMkLst>
        </pc:spChg>
        <pc:spChg chg="mod">
          <ac:chgData name="ゲスト ユーザー" userId="" providerId="Windows Live" clId="Web-{FA67614B-DD3A-4563-B86F-6EC9EE3764C4}" dt="2021-03-28T05:39:47.536" v="964" actId="20577"/>
          <ac:spMkLst>
            <pc:docMk/>
            <pc:sldMk cId="2804857496" sldId="387"/>
            <ac:spMk id="233" creationId="{00000000-0000-0000-0000-000000000000}"/>
          </ac:spMkLst>
        </pc:spChg>
        <pc:picChg chg="add del mod">
          <ac:chgData name="ゲスト ユーザー" userId="" providerId="Windows Live" clId="Web-{FA67614B-DD3A-4563-B86F-6EC9EE3764C4}" dt="2021-03-28T05:37:08.330" v="884"/>
          <ac:picMkLst>
            <pc:docMk/>
            <pc:sldMk cId="2804857496" sldId="387"/>
            <ac:picMk id="5" creationId="{CEEC6A1E-249F-4B47-83AD-FEA8526356BA}"/>
          </ac:picMkLst>
        </pc:picChg>
        <pc:picChg chg="del">
          <ac:chgData name="ゲスト ユーザー" userId="" providerId="Windows Live" clId="Web-{FA67614B-DD3A-4563-B86F-6EC9EE3764C4}" dt="2021-03-28T05:35:25.282" v="776"/>
          <ac:picMkLst>
            <pc:docMk/>
            <pc:sldMk cId="2804857496" sldId="387"/>
            <ac:picMk id="6" creationId="{318E34E7-40C2-4A16-9039-CE49FA415868}"/>
          </ac:picMkLst>
        </pc:picChg>
        <pc:picChg chg="add del mod">
          <ac:chgData name="ゲスト ユーザー" userId="" providerId="Windows Live" clId="Web-{FA67614B-DD3A-4563-B86F-6EC9EE3764C4}" dt="2021-03-28T06:26:21.314" v="1698"/>
          <ac:picMkLst>
            <pc:docMk/>
            <pc:sldMk cId="2804857496" sldId="387"/>
            <ac:picMk id="7" creationId="{4ACBA609-75E1-475E-8885-3DE2A2D1B0AC}"/>
          </ac:picMkLst>
        </pc:picChg>
        <pc:picChg chg="add mod ord">
          <ac:chgData name="ゲスト ユーザー" userId="" providerId="Windows Live" clId="Web-{FA67614B-DD3A-4563-B86F-6EC9EE3764C4}" dt="2021-03-28T06:26:44.861" v="1702"/>
          <ac:picMkLst>
            <pc:docMk/>
            <pc:sldMk cId="2804857496" sldId="387"/>
            <ac:picMk id="9" creationId="{21208DF8-D01B-4113-A0FD-531AB2986295}"/>
          </ac:picMkLst>
        </pc:picChg>
        <pc:picChg chg="add mod">
          <ac:chgData name="ゲスト ユーザー" userId="" providerId="Windows Live" clId="Web-{FA67614B-DD3A-4563-B86F-6EC9EE3764C4}" dt="2021-03-28T06:27:11.752" v="1710" actId="1076"/>
          <ac:picMkLst>
            <pc:docMk/>
            <pc:sldMk cId="2804857496" sldId="387"/>
            <ac:picMk id="11" creationId="{491C6505-3086-46F0-B485-70BF0BFF3EEE}"/>
          </ac:picMkLst>
        </pc:picChg>
      </pc:sldChg>
      <pc:sldChg chg="addSp delSp modSp add replId">
        <pc:chgData name="ゲスト ユーザー" userId="" providerId="Windows Live" clId="Web-{FA67614B-DD3A-4563-B86F-6EC9EE3764C4}" dt="2021-03-28T05:46:12.966" v="1115" actId="20577"/>
        <pc:sldMkLst>
          <pc:docMk/>
          <pc:sldMk cId="2958665779" sldId="388"/>
        </pc:sldMkLst>
        <pc:spChg chg="mod">
          <ac:chgData name="ゲスト ユーザー" userId="" providerId="Windows Live" clId="Web-{FA67614B-DD3A-4563-B86F-6EC9EE3764C4}" dt="2021-03-28T05:45:37.809" v="1091" actId="20577"/>
          <ac:spMkLst>
            <pc:docMk/>
            <pc:sldMk cId="2958665779" sldId="388"/>
            <ac:spMk id="3" creationId="{3CB21E07-D58C-456C-86C7-C3C437854117}"/>
          </ac:spMkLst>
        </pc:spChg>
        <pc:spChg chg="mod">
          <ac:chgData name="ゲスト ユーザー" userId="" providerId="Windows Live" clId="Web-{FA67614B-DD3A-4563-B86F-6EC9EE3764C4}" dt="2021-03-28T05:44:48.963" v="1041" actId="20577"/>
          <ac:spMkLst>
            <pc:docMk/>
            <pc:sldMk cId="2958665779" sldId="388"/>
            <ac:spMk id="4" creationId="{83B0A878-393B-46A3-903D-A7B604038F61}"/>
          </ac:spMkLst>
        </pc:spChg>
        <pc:spChg chg="del">
          <ac:chgData name="ゲスト ユーザー" userId="" providerId="Windows Live" clId="Web-{FA67614B-DD3A-4563-B86F-6EC9EE3764C4}" dt="2021-03-28T05:43:42.603" v="979"/>
          <ac:spMkLst>
            <pc:docMk/>
            <pc:sldMk cId="2958665779" sldId="388"/>
            <ac:spMk id="8" creationId="{FFD109EA-09B3-4F4F-9AD8-2BB24091206D}"/>
          </ac:spMkLst>
        </pc:spChg>
        <pc:spChg chg="mod">
          <ac:chgData name="ゲスト ユーザー" userId="" providerId="Windows Live" clId="Web-{FA67614B-DD3A-4563-B86F-6EC9EE3764C4}" dt="2021-03-28T05:46:12.966" v="1115" actId="20577"/>
          <ac:spMkLst>
            <pc:docMk/>
            <pc:sldMk cId="2958665779" sldId="388"/>
            <ac:spMk id="233" creationId="{00000000-0000-0000-0000-000000000000}"/>
          </ac:spMkLst>
        </pc:spChg>
        <pc:picChg chg="mod">
          <ac:chgData name="ゲスト ユーザー" userId="" providerId="Windows Live" clId="Web-{FA67614B-DD3A-4563-B86F-6EC9EE3764C4}" dt="2021-03-28T05:45:45.621" v="1094" actId="1076"/>
          <ac:picMkLst>
            <pc:docMk/>
            <pc:sldMk cId="2958665779" sldId="388"/>
            <ac:picMk id="2" creationId="{D1AB2A08-D781-4CAE-98EC-39746D9F1FFA}"/>
          </ac:picMkLst>
        </pc:picChg>
        <pc:picChg chg="add mod">
          <ac:chgData name="ゲスト ユーザー" userId="" providerId="Windows Live" clId="Web-{FA67614B-DD3A-4563-B86F-6EC9EE3764C4}" dt="2021-03-28T05:43:47.368" v="980" actId="1076"/>
          <ac:picMkLst>
            <pc:docMk/>
            <pc:sldMk cId="2958665779" sldId="388"/>
            <ac:picMk id="5" creationId="{85AE314B-3EC4-4A1B-BF5D-29145C2A4C1F}"/>
          </ac:picMkLst>
        </pc:picChg>
        <pc:picChg chg="del">
          <ac:chgData name="ゲスト ユーザー" userId="" providerId="Windows Live" clId="Web-{FA67614B-DD3A-4563-B86F-6EC9EE3764C4}" dt="2021-03-28T05:43:28.181" v="975"/>
          <ac:picMkLst>
            <pc:docMk/>
            <pc:sldMk cId="2958665779" sldId="388"/>
            <ac:picMk id="7" creationId="{4ACBA609-75E1-475E-8885-3DE2A2D1B0AC}"/>
          </ac:picMkLst>
        </pc:picChg>
        <pc:picChg chg="mod">
          <ac:chgData name="ゲスト ユーザー" userId="" providerId="Windows Live" clId="Web-{FA67614B-DD3A-4563-B86F-6EC9EE3764C4}" dt="2021-03-28T05:45:42.168" v="1092" actId="14100"/>
          <ac:picMkLst>
            <pc:docMk/>
            <pc:sldMk cId="2958665779" sldId="388"/>
            <ac:picMk id="236" creationId="{00000000-0000-0000-0000-000000000000}"/>
          </ac:picMkLst>
        </pc:picChg>
      </pc:sldChg>
      <pc:sldChg chg="addSp delSp modSp add replId">
        <pc:chgData name="ゲスト ユーザー" userId="" providerId="Windows Live" clId="Web-{FA67614B-DD3A-4563-B86F-6EC9EE3764C4}" dt="2021-03-28T06:28:24.847" v="1724" actId="14100"/>
        <pc:sldMkLst>
          <pc:docMk/>
          <pc:sldMk cId="4013167309" sldId="389"/>
        </pc:sldMkLst>
        <pc:spChg chg="mod">
          <ac:chgData name="ゲスト ユーザー" userId="" providerId="Windows Live" clId="Web-{FA67614B-DD3A-4563-B86F-6EC9EE3764C4}" dt="2021-03-28T06:28:00.784" v="1718" actId="20577"/>
          <ac:spMkLst>
            <pc:docMk/>
            <pc:sldMk cId="4013167309" sldId="389"/>
            <ac:spMk id="3" creationId="{3CB21E07-D58C-456C-86C7-C3C437854117}"/>
          </ac:spMkLst>
        </pc:spChg>
        <pc:spChg chg="mod">
          <ac:chgData name="ゲスト ユーザー" userId="" providerId="Windows Live" clId="Web-{FA67614B-DD3A-4563-B86F-6EC9EE3764C4}" dt="2021-03-28T05:50:53.205" v="1285" actId="20577"/>
          <ac:spMkLst>
            <pc:docMk/>
            <pc:sldMk cId="4013167309" sldId="389"/>
            <ac:spMk id="4" creationId="{83B0A878-393B-46A3-903D-A7B604038F61}"/>
          </ac:spMkLst>
        </pc:spChg>
        <pc:spChg chg="add mod">
          <ac:chgData name="ゲスト ユーザー" userId="" providerId="Windows Live" clId="Web-{FA67614B-DD3A-4563-B86F-6EC9EE3764C4}" dt="2021-03-28T06:28:24.847" v="1724" actId="14100"/>
          <ac:spMkLst>
            <pc:docMk/>
            <pc:sldMk cId="4013167309" sldId="389"/>
            <ac:spMk id="8" creationId="{A293A60F-4E7C-46E9-897A-42C3D9EBD7F4}"/>
          </ac:spMkLst>
        </pc:spChg>
        <pc:picChg chg="mod">
          <ac:chgData name="ゲスト ユーザー" userId="" providerId="Windows Live" clId="Web-{FA67614B-DD3A-4563-B86F-6EC9EE3764C4}" dt="2021-03-28T05:49:22.391" v="1223" actId="1076"/>
          <ac:picMkLst>
            <pc:docMk/>
            <pc:sldMk cId="4013167309" sldId="389"/>
            <ac:picMk id="2" creationId="{D1AB2A08-D781-4CAE-98EC-39746D9F1FFA}"/>
          </ac:picMkLst>
        </pc:picChg>
        <pc:picChg chg="del">
          <ac:chgData name="ゲスト ユーザー" userId="" providerId="Windows Live" clId="Web-{FA67614B-DD3A-4563-B86F-6EC9EE3764C4}" dt="2021-03-28T05:50:05.439" v="1256"/>
          <ac:picMkLst>
            <pc:docMk/>
            <pc:sldMk cId="4013167309" sldId="389"/>
            <ac:picMk id="5" creationId="{85AE314B-3EC4-4A1B-BF5D-29145C2A4C1F}"/>
          </ac:picMkLst>
        </pc:picChg>
        <pc:picChg chg="add del mod">
          <ac:chgData name="ゲスト ユーザー" userId="" providerId="Windows Live" clId="Web-{FA67614B-DD3A-4563-B86F-6EC9EE3764C4}" dt="2021-03-28T06:04:18.954" v="1465"/>
          <ac:picMkLst>
            <pc:docMk/>
            <pc:sldMk cId="4013167309" sldId="389"/>
            <ac:picMk id="6" creationId="{6B183870-764C-47F9-A0CA-F8022D07CAC6}"/>
          </ac:picMkLst>
        </pc:picChg>
        <pc:picChg chg="add mod">
          <ac:chgData name="ゲスト ユーザー" userId="" providerId="Windows Live" clId="Web-{FA67614B-DD3A-4563-B86F-6EC9EE3764C4}" dt="2021-03-28T05:53:29.052" v="1290" actId="1076"/>
          <ac:picMkLst>
            <pc:docMk/>
            <pc:sldMk cId="4013167309" sldId="389"/>
            <ac:picMk id="7" creationId="{0598BFDD-B01E-41BD-B5D3-8E2A10CEF167}"/>
          </ac:picMkLst>
        </pc:picChg>
        <pc:picChg chg="add del mod ord">
          <ac:chgData name="ゲスト ユーザー" userId="" providerId="Windows Live" clId="Web-{FA67614B-DD3A-4563-B86F-6EC9EE3764C4}" dt="2021-03-28T06:27:31.049" v="1711"/>
          <ac:picMkLst>
            <pc:docMk/>
            <pc:sldMk cId="4013167309" sldId="389"/>
            <ac:picMk id="9" creationId="{6AF348C7-5064-4028-8390-03683D4A7F6D}"/>
          </ac:picMkLst>
        </pc:picChg>
        <pc:picChg chg="add mod ord">
          <ac:chgData name="ゲスト ユーザー" userId="" providerId="Windows Live" clId="Web-{FA67614B-DD3A-4563-B86F-6EC9EE3764C4}" dt="2021-03-28T06:28:18.738" v="1722"/>
          <ac:picMkLst>
            <pc:docMk/>
            <pc:sldMk cId="4013167309" sldId="389"/>
            <ac:picMk id="11" creationId="{13DDA2EF-18D3-4A1B-9F3D-DD78F275D658}"/>
          </ac:picMkLst>
        </pc:picChg>
        <pc:picChg chg="mod">
          <ac:chgData name="ゲスト ユーザー" userId="" providerId="Windows Live" clId="Web-{FA67614B-DD3A-4563-B86F-6EC9EE3764C4}" dt="2021-03-28T05:49:23.735" v="1224" actId="1076"/>
          <ac:picMkLst>
            <pc:docMk/>
            <pc:sldMk cId="4013167309" sldId="389"/>
            <ac:picMk id="236" creationId="{00000000-0000-0000-0000-000000000000}"/>
          </ac:picMkLst>
        </pc:picChg>
      </pc:sldChg>
      <pc:sldChg chg="addSp delSp modSp add replId">
        <pc:chgData name="ゲスト ユーザー" userId="" providerId="Windows Live" clId="Web-{FA67614B-DD3A-4563-B86F-6EC9EE3764C4}" dt="2021-03-28T06:29:48.052" v="1729" actId="1076"/>
        <pc:sldMkLst>
          <pc:docMk/>
          <pc:sldMk cId="4192093228" sldId="390"/>
        </pc:sldMkLst>
        <pc:spChg chg="mod">
          <ac:chgData name="ゲスト ユーザー" userId="" providerId="Windows Live" clId="Web-{FA67614B-DD3A-4563-B86F-6EC9EE3764C4}" dt="2021-03-28T06:05:33.566" v="1480" actId="20577"/>
          <ac:spMkLst>
            <pc:docMk/>
            <pc:sldMk cId="4192093228" sldId="390"/>
            <ac:spMk id="3" creationId="{3CB21E07-D58C-456C-86C7-C3C437854117}"/>
          </ac:spMkLst>
        </pc:spChg>
        <pc:spChg chg="mod">
          <ac:chgData name="ゲスト ユーザー" userId="" providerId="Windows Live" clId="Web-{FA67614B-DD3A-4563-B86F-6EC9EE3764C4}" dt="2021-03-28T06:07:13.322" v="1492" actId="20577"/>
          <ac:spMkLst>
            <pc:docMk/>
            <pc:sldMk cId="4192093228" sldId="390"/>
            <ac:spMk id="4" creationId="{83B0A878-393B-46A3-903D-A7B604038F61}"/>
          </ac:spMkLst>
        </pc:spChg>
        <pc:spChg chg="add mod">
          <ac:chgData name="ゲスト ユーザー" userId="" providerId="Windows Live" clId="Web-{FA67614B-DD3A-4563-B86F-6EC9EE3764C4}" dt="2021-03-28T06:29:48.052" v="1729" actId="1076"/>
          <ac:spMkLst>
            <pc:docMk/>
            <pc:sldMk cId="4192093228" sldId="390"/>
            <ac:spMk id="9" creationId="{D207D68A-BB1B-46FB-8702-7B0AB4F89431}"/>
          </ac:spMkLst>
        </pc:spChg>
        <pc:picChg chg="add del mod">
          <ac:chgData name="ゲスト ユーザー" userId="" providerId="Windows Live" clId="Web-{FA67614B-DD3A-4563-B86F-6EC9EE3764C4}" dt="2021-03-28T06:06:19.993" v="1481"/>
          <ac:picMkLst>
            <pc:docMk/>
            <pc:sldMk cId="4192093228" sldId="390"/>
            <ac:picMk id="5" creationId="{808BED9F-E660-49F0-860A-EAF0B4C24721}"/>
          </ac:picMkLst>
        </pc:picChg>
        <pc:picChg chg="del">
          <ac:chgData name="ゲスト ユーザー" userId="" providerId="Windows Live" clId="Web-{FA67614B-DD3A-4563-B86F-6EC9EE3764C4}" dt="2021-03-28T05:58:55.027" v="1327"/>
          <ac:picMkLst>
            <pc:docMk/>
            <pc:sldMk cId="4192093228" sldId="390"/>
            <ac:picMk id="6" creationId="{6B183870-764C-47F9-A0CA-F8022D07CAC6}"/>
          </ac:picMkLst>
        </pc:picChg>
        <pc:picChg chg="mod">
          <ac:chgData name="ゲスト ユーザー" userId="" providerId="Windows Live" clId="Web-{FA67614B-DD3A-4563-B86F-6EC9EE3764C4}" dt="2021-03-28T06:06:26.368" v="1484" actId="1076"/>
          <ac:picMkLst>
            <pc:docMk/>
            <pc:sldMk cId="4192093228" sldId="390"/>
            <ac:picMk id="7" creationId="{0598BFDD-B01E-41BD-B5D3-8E2A10CEF167}"/>
          </ac:picMkLst>
        </pc:picChg>
        <pc:picChg chg="add del mod">
          <ac:chgData name="ゲスト ユーザー" userId="" providerId="Windows Live" clId="Web-{FA67614B-DD3A-4563-B86F-6EC9EE3764C4}" dt="2021-03-28T06:29:31.942" v="1725"/>
          <ac:picMkLst>
            <pc:docMk/>
            <pc:sldMk cId="4192093228" sldId="390"/>
            <ac:picMk id="8" creationId="{4504082C-2E78-4A7D-BF57-27C9BD15389C}"/>
          </ac:picMkLst>
        </pc:picChg>
        <pc:picChg chg="add mod ord">
          <ac:chgData name="ゲスト ユーザー" userId="" providerId="Windows Live" clId="Web-{FA67614B-DD3A-4563-B86F-6EC9EE3764C4}" dt="2021-03-28T06:29:40.942" v="1728"/>
          <ac:picMkLst>
            <pc:docMk/>
            <pc:sldMk cId="4192093228" sldId="390"/>
            <ac:picMk id="10" creationId="{F4A4124D-38D5-4AB7-8361-5CE320B7B46F}"/>
          </ac:picMkLst>
        </pc:picChg>
      </pc:sldChg>
      <pc:sldChg chg="addSp delSp modSp add replId">
        <pc:chgData name="ゲスト ユーザー" userId="" providerId="Windows Live" clId="Web-{FA67614B-DD3A-4563-B86F-6EC9EE3764C4}" dt="2021-03-28T06:31:49.179" v="1738" actId="1076"/>
        <pc:sldMkLst>
          <pc:docMk/>
          <pc:sldMk cId="932313351" sldId="391"/>
        </pc:sldMkLst>
        <pc:spChg chg="mod">
          <ac:chgData name="ゲスト ユーザー" userId="" providerId="Windows Live" clId="Web-{FA67614B-DD3A-4563-B86F-6EC9EE3764C4}" dt="2021-03-28T06:20:35.430" v="1688" actId="20577"/>
          <ac:spMkLst>
            <pc:docMk/>
            <pc:sldMk cId="932313351" sldId="391"/>
            <ac:spMk id="3" creationId="{3CB21E07-D58C-456C-86C7-C3C437854117}"/>
          </ac:spMkLst>
        </pc:spChg>
        <pc:spChg chg="mod">
          <ac:chgData name="ゲスト ユーザー" userId="" providerId="Windows Live" clId="Web-{FA67614B-DD3A-4563-B86F-6EC9EE3764C4}" dt="2021-03-28T06:03:15.344" v="1451" actId="20577"/>
          <ac:spMkLst>
            <pc:docMk/>
            <pc:sldMk cId="932313351" sldId="391"/>
            <ac:spMk id="4" creationId="{83B0A878-393B-46A3-903D-A7B604038F61}"/>
          </ac:spMkLst>
        </pc:spChg>
        <pc:spChg chg="add mod">
          <ac:chgData name="ゲスト ユーザー" userId="" providerId="Windows Live" clId="Web-{FA67614B-DD3A-4563-B86F-6EC9EE3764C4}" dt="2021-03-28T06:31:49.179" v="1738" actId="1076"/>
          <ac:spMkLst>
            <pc:docMk/>
            <pc:sldMk cId="932313351" sldId="391"/>
            <ac:spMk id="8" creationId="{A3F33DBD-DCC5-4F8A-9DE1-4109DFE1891E}"/>
          </ac:spMkLst>
        </pc:spChg>
        <pc:picChg chg="mod">
          <ac:chgData name="ゲスト ユーザー" userId="" providerId="Windows Live" clId="Web-{FA67614B-DD3A-4563-B86F-6EC9EE3764C4}" dt="2021-03-28T05:59:11.058" v="1332" actId="1076"/>
          <ac:picMkLst>
            <pc:docMk/>
            <pc:sldMk cId="932313351" sldId="391"/>
            <ac:picMk id="2" creationId="{D1AB2A08-D781-4CAE-98EC-39746D9F1FFA}"/>
          </ac:picMkLst>
        </pc:picChg>
        <pc:picChg chg="del">
          <ac:chgData name="ゲスト ユーザー" userId="" providerId="Windows Live" clId="Web-{FA67614B-DD3A-4563-B86F-6EC9EE3764C4}" dt="2021-03-28T06:03:39.203" v="1459"/>
          <ac:picMkLst>
            <pc:docMk/>
            <pc:sldMk cId="932313351" sldId="391"/>
            <ac:picMk id="5" creationId="{808BED9F-E660-49F0-860A-EAF0B4C24721}"/>
          </ac:picMkLst>
        </pc:picChg>
        <pc:picChg chg="add del mod">
          <ac:chgData name="ゲスト ユーザー" userId="" providerId="Windows Live" clId="Web-{FA67614B-DD3A-4563-B86F-6EC9EE3764C4}" dt="2021-03-28T06:07:57.901" v="1495"/>
          <ac:picMkLst>
            <pc:docMk/>
            <pc:sldMk cId="932313351" sldId="391"/>
            <ac:picMk id="6" creationId="{E7E12D1D-03F5-4EF8-A926-8E1968149FF4}"/>
          </ac:picMkLst>
        </pc:picChg>
        <pc:picChg chg="mod">
          <ac:chgData name="ゲスト ユーザー" userId="" providerId="Windows Live" clId="Web-{FA67614B-DD3A-4563-B86F-6EC9EE3764C4}" dt="2021-03-28T06:31:37.913" v="1735" actId="1076"/>
          <ac:picMkLst>
            <pc:docMk/>
            <pc:sldMk cId="932313351" sldId="391"/>
            <ac:picMk id="7" creationId="{0598BFDD-B01E-41BD-B5D3-8E2A10CEF167}"/>
          </ac:picMkLst>
        </pc:picChg>
        <pc:picChg chg="add del mod ord">
          <ac:chgData name="ゲスト ユーザー" userId="" providerId="Windows Live" clId="Web-{FA67614B-DD3A-4563-B86F-6EC9EE3764C4}" dt="2021-03-28T06:19:32.085" v="1661"/>
          <ac:picMkLst>
            <pc:docMk/>
            <pc:sldMk cId="932313351" sldId="391"/>
            <ac:picMk id="9" creationId="{91C5CDB9-CA1C-4B6B-B90E-CE1B33ECC25E}"/>
          </ac:picMkLst>
        </pc:picChg>
        <pc:picChg chg="add del mod ord">
          <ac:chgData name="ゲスト ユーザー" userId="" providerId="Windows Live" clId="Web-{FA67614B-DD3A-4563-B86F-6EC9EE3764C4}" dt="2021-03-28T06:30:02.880" v="1730"/>
          <ac:picMkLst>
            <pc:docMk/>
            <pc:sldMk cId="932313351" sldId="391"/>
            <ac:picMk id="11" creationId="{832F7F49-8D51-412B-9192-72A8EFC40000}"/>
          </ac:picMkLst>
        </pc:picChg>
        <pc:picChg chg="add mod ord">
          <ac:chgData name="ゲスト ユーザー" userId="" providerId="Windows Live" clId="Web-{FA67614B-DD3A-4563-B86F-6EC9EE3764C4}" dt="2021-03-28T06:31:35.679" v="1734" actId="1076"/>
          <ac:picMkLst>
            <pc:docMk/>
            <pc:sldMk cId="932313351" sldId="391"/>
            <ac:picMk id="12" creationId="{698013B7-BDD2-4592-BFFC-A74247F5A80D}"/>
          </ac:picMkLst>
        </pc:picChg>
        <pc:picChg chg="mod">
          <ac:chgData name="ゲスト ユーザー" userId="" providerId="Windows Live" clId="Web-{FA67614B-DD3A-4563-B86F-6EC9EE3764C4}" dt="2021-03-28T05:59:20.605" v="1336" actId="1076"/>
          <ac:picMkLst>
            <pc:docMk/>
            <pc:sldMk cId="932313351" sldId="391"/>
            <ac:picMk id="236" creationId="{00000000-0000-0000-0000-000000000000}"/>
          </ac:picMkLst>
        </pc:picChg>
      </pc:sldChg>
      <pc:sldChg chg="addSp delSp modSp add replId">
        <pc:chgData name="ゲスト ユーザー" userId="" providerId="Windows Live" clId="Web-{FA67614B-DD3A-4563-B86F-6EC9EE3764C4}" dt="2021-03-28T06:33:25.884" v="1774" actId="20577"/>
        <pc:sldMkLst>
          <pc:docMk/>
          <pc:sldMk cId="3705177428" sldId="392"/>
        </pc:sldMkLst>
        <pc:spChg chg="mod">
          <ac:chgData name="ゲスト ユーザー" userId="" providerId="Windows Live" clId="Web-{FA67614B-DD3A-4563-B86F-6EC9EE3764C4}" dt="2021-03-28T06:33:25.884" v="1774" actId="20577"/>
          <ac:spMkLst>
            <pc:docMk/>
            <pc:sldMk cId="3705177428" sldId="392"/>
            <ac:spMk id="3" creationId="{3CB21E07-D58C-456C-86C7-C3C437854117}"/>
          </ac:spMkLst>
        </pc:spChg>
        <pc:spChg chg="mod">
          <ac:chgData name="ゲスト ユーザー" userId="" providerId="Windows Live" clId="Web-{FA67614B-DD3A-4563-B86F-6EC9EE3764C4}" dt="2021-03-28T06:10:16.919" v="1552" actId="20577"/>
          <ac:spMkLst>
            <pc:docMk/>
            <pc:sldMk cId="3705177428" sldId="392"/>
            <ac:spMk id="4" creationId="{83B0A878-393B-46A3-903D-A7B604038F61}"/>
          </ac:spMkLst>
        </pc:spChg>
        <pc:spChg chg="del">
          <ac:chgData name="ゲスト ユーザー" userId="" providerId="Windows Live" clId="Web-{FA67614B-DD3A-4563-B86F-6EC9EE3764C4}" dt="2021-03-28T06:10:21.387" v="1555"/>
          <ac:spMkLst>
            <pc:docMk/>
            <pc:sldMk cId="3705177428" sldId="392"/>
            <ac:spMk id="8" creationId="{A3F33DBD-DCC5-4F8A-9DE1-4109DFE1891E}"/>
          </ac:spMkLst>
        </pc:spChg>
        <pc:picChg chg="mod">
          <ac:chgData name="ゲスト ユーザー" userId="" providerId="Windows Live" clId="Web-{FA67614B-DD3A-4563-B86F-6EC9EE3764C4}" dt="2021-03-28T06:09:31.762" v="1512" actId="1076"/>
          <ac:picMkLst>
            <pc:docMk/>
            <pc:sldMk cId="3705177428" sldId="392"/>
            <ac:picMk id="2" creationId="{D1AB2A08-D781-4CAE-98EC-39746D9F1FFA}"/>
          </ac:picMkLst>
        </pc:picChg>
        <pc:picChg chg="add mod">
          <ac:chgData name="ゲスト ユーザー" userId="" providerId="Windows Live" clId="Web-{FA67614B-DD3A-4563-B86F-6EC9EE3764C4}" dt="2021-03-28T06:11:59.170" v="1558" actId="14100"/>
          <ac:picMkLst>
            <pc:docMk/>
            <pc:sldMk cId="3705177428" sldId="392"/>
            <ac:picMk id="5" creationId="{CF164DDD-BCD9-4E93-8404-452391BE545E}"/>
          </ac:picMkLst>
        </pc:picChg>
        <pc:picChg chg="del">
          <ac:chgData name="ゲスト ユーザー" userId="" providerId="Windows Live" clId="Web-{FA67614B-DD3A-4563-B86F-6EC9EE3764C4}" dt="2021-03-28T06:10:19.794" v="1553"/>
          <ac:picMkLst>
            <pc:docMk/>
            <pc:sldMk cId="3705177428" sldId="392"/>
            <ac:picMk id="7" creationId="{0598BFDD-B01E-41BD-B5D3-8E2A10CEF167}"/>
          </ac:picMkLst>
        </pc:picChg>
        <pc:picChg chg="del">
          <ac:chgData name="ゲスト ユーザー" userId="" providerId="Windows Live" clId="Web-{FA67614B-DD3A-4563-B86F-6EC9EE3764C4}" dt="2021-03-28T06:10:19.809" v="1554"/>
          <ac:picMkLst>
            <pc:docMk/>
            <pc:sldMk cId="3705177428" sldId="392"/>
            <ac:picMk id="9" creationId="{91C5CDB9-CA1C-4B6B-B90E-CE1B33ECC25E}"/>
          </ac:picMkLst>
        </pc:picChg>
        <pc:picChg chg="mod">
          <ac:chgData name="ゲスト ユーザー" userId="" providerId="Windows Live" clId="Web-{FA67614B-DD3A-4563-B86F-6EC9EE3764C4}" dt="2021-03-28T06:09:25.636" v="1509" actId="1076"/>
          <ac:picMkLst>
            <pc:docMk/>
            <pc:sldMk cId="3705177428" sldId="392"/>
            <ac:picMk id="236" creationId="{00000000-0000-0000-0000-000000000000}"/>
          </ac:picMkLst>
        </pc:picChg>
      </pc:sldChg>
      <pc:sldChg chg="addSp delSp modSp add replId">
        <pc:chgData name="ゲスト ユーザー" userId="" providerId="Windows Live" clId="Web-{FA67614B-DD3A-4563-B86F-6EC9EE3764C4}" dt="2021-03-28T06:32:42.508" v="1742" actId="14100"/>
        <pc:sldMkLst>
          <pc:docMk/>
          <pc:sldMk cId="3855619363" sldId="393"/>
        </pc:sldMkLst>
        <pc:spChg chg="mod">
          <ac:chgData name="ゲスト ユーザー" userId="" providerId="Windows Live" clId="Web-{FA67614B-DD3A-4563-B86F-6EC9EE3764C4}" dt="2021-03-28T06:13:27.517" v="1648" actId="20577"/>
          <ac:spMkLst>
            <pc:docMk/>
            <pc:sldMk cId="3855619363" sldId="393"/>
            <ac:spMk id="3" creationId="{3CB21E07-D58C-456C-86C7-C3C437854117}"/>
          </ac:spMkLst>
        </pc:spChg>
        <pc:spChg chg="mod">
          <ac:chgData name="ゲスト ユーザー" userId="" providerId="Windows Live" clId="Web-{FA67614B-DD3A-4563-B86F-6EC9EE3764C4}" dt="2021-03-28T06:12:26.186" v="1576" actId="20577"/>
          <ac:spMkLst>
            <pc:docMk/>
            <pc:sldMk cId="3855619363" sldId="393"/>
            <ac:spMk id="4" creationId="{83B0A878-393B-46A3-903D-A7B604038F61}"/>
          </ac:spMkLst>
        </pc:spChg>
        <pc:picChg chg="mod">
          <ac:chgData name="ゲスト ユーザー" userId="" providerId="Windows Live" clId="Web-{FA67614B-DD3A-4563-B86F-6EC9EE3764C4}" dt="2021-03-28T06:12:11.030" v="1561" actId="1076"/>
          <ac:picMkLst>
            <pc:docMk/>
            <pc:sldMk cId="3855619363" sldId="393"/>
            <ac:picMk id="2" creationId="{D1AB2A08-D781-4CAE-98EC-39746D9F1FFA}"/>
          </ac:picMkLst>
        </pc:picChg>
        <pc:picChg chg="del">
          <ac:chgData name="ゲスト ユーザー" userId="" providerId="Windows Live" clId="Web-{FA67614B-DD3A-4563-B86F-6EC9EE3764C4}" dt="2021-03-28T06:32:36.773" v="1739"/>
          <ac:picMkLst>
            <pc:docMk/>
            <pc:sldMk cId="3855619363" sldId="393"/>
            <ac:picMk id="5" creationId="{CF164DDD-BCD9-4E93-8404-452391BE545E}"/>
          </ac:picMkLst>
        </pc:picChg>
        <pc:picChg chg="add mod">
          <ac:chgData name="ゲスト ユーザー" userId="" providerId="Windows Live" clId="Web-{FA67614B-DD3A-4563-B86F-6EC9EE3764C4}" dt="2021-03-28T06:32:42.508" v="1742" actId="14100"/>
          <ac:picMkLst>
            <pc:docMk/>
            <pc:sldMk cId="3855619363" sldId="393"/>
            <ac:picMk id="6" creationId="{1ABD4D18-7C61-44FD-898D-992E087045C9}"/>
          </ac:picMkLst>
        </pc:picChg>
        <pc:picChg chg="mod">
          <ac:chgData name="ゲスト ユーザー" userId="" providerId="Windows Live" clId="Web-{FA67614B-DD3A-4563-B86F-6EC9EE3764C4}" dt="2021-03-28T06:13:32.407" v="1649" actId="1076"/>
          <ac:picMkLst>
            <pc:docMk/>
            <pc:sldMk cId="3855619363" sldId="393"/>
            <ac:picMk id="236" creationId="{00000000-0000-0000-0000-000000000000}"/>
          </ac:picMkLst>
        </pc:picChg>
      </pc:sldChg>
    </pc:docChg>
  </pc:docChgLst>
  <pc:docChgLst>
    <pc:chgData name="ゲスト ユーザー" providerId="Windows Live" clId="Web-{6E96C4DE-F423-42C0-968A-22AAAD5BE99B}"/>
    <pc:docChg chg="addSld delSld modSld">
      <pc:chgData name="ゲスト ユーザー" userId="" providerId="Windows Live" clId="Web-{6E96C4DE-F423-42C0-968A-22AAAD5BE99B}" dt="2021-03-17T11:41:51.394" v="1237" actId="1076"/>
      <pc:docMkLst>
        <pc:docMk/>
      </pc:docMkLst>
      <pc:sldChg chg="del">
        <pc:chgData name="ゲスト ユーザー" userId="" providerId="Windows Live" clId="Web-{6E96C4DE-F423-42C0-968A-22AAAD5BE99B}" dt="2021-03-17T08:54:38.977" v="538"/>
        <pc:sldMkLst>
          <pc:docMk/>
          <pc:sldMk cId="0" sldId="273"/>
        </pc:sldMkLst>
      </pc:sldChg>
      <pc:sldChg chg="del">
        <pc:chgData name="ゲスト ユーザー" userId="" providerId="Windows Live" clId="Web-{6E96C4DE-F423-42C0-968A-22AAAD5BE99B}" dt="2021-03-17T08:56:30.135" v="561"/>
        <pc:sldMkLst>
          <pc:docMk/>
          <pc:sldMk cId="0" sldId="280"/>
        </pc:sldMkLst>
      </pc:sldChg>
      <pc:sldChg chg="del">
        <pc:chgData name="ゲスト ユーザー" userId="" providerId="Windows Live" clId="Web-{6E96C4DE-F423-42C0-968A-22AAAD5BE99B}" dt="2021-03-17T08:56:35.495" v="562"/>
        <pc:sldMkLst>
          <pc:docMk/>
          <pc:sldMk cId="0" sldId="281"/>
        </pc:sldMkLst>
      </pc:sldChg>
      <pc:sldChg chg="del">
        <pc:chgData name="ゲスト ユーザー" userId="" providerId="Windows Live" clId="Web-{6E96C4DE-F423-42C0-968A-22AAAD5BE99B}" dt="2021-03-17T08:56:39.557" v="563"/>
        <pc:sldMkLst>
          <pc:docMk/>
          <pc:sldMk cId="0" sldId="282"/>
        </pc:sldMkLst>
      </pc:sldChg>
      <pc:sldChg chg="del">
        <pc:chgData name="ゲスト ユーザー" userId="" providerId="Windows Live" clId="Web-{6E96C4DE-F423-42C0-968A-22AAAD5BE99B}" dt="2021-03-17T08:56:43.573" v="564"/>
        <pc:sldMkLst>
          <pc:docMk/>
          <pc:sldMk cId="0" sldId="283"/>
        </pc:sldMkLst>
      </pc:sldChg>
      <pc:sldChg chg="del">
        <pc:chgData name="ゲスト ユーザー" userId="" providerId="Windows Live" clId="Web-{6E96C4DE-F423-42C0-968A-22AAAD5BE99B}" dt="2021-03-17T08:56:46.776" v="565"/>
        <pc:sldMkLst>
          <pc:docMk/>
          <pc:sldMk cId="0" sldId="284"/>
        </pc:sldMkLst>
      </pc:sldChg>
      <pc:sldChg chg="del">
        <pc:chgData name="ゲスト ユーザー" userId="" providerId="Windows Live" clId="Web-{6E96C4DE-F423-42C0-968A-22AAAD5BE99B}" dt="2021-03-17T08:56:50.901" v="566"/>
        <pc:sldMkLst>
          <pc:docMk/>
          <pc:sldMk cId="0" sldId="285"/>
        </pc:sldMkLst>
      </pc:sldChg>
      <pc:sldChg chg="del">
        <pc:chgData name="ゲスト ユーザー" userId="" providerId="Windows Live" clId="Web-{6E96C4DE-F423-42C0-968A-22AAAD5BE99B}" dt="2021-03-17T08:56:54.026" v="567"/>
        <pc:sldMkLst>
          <pc:docMk/>
          <pc:sldMk cId="0" sldId="286"/>
        </pc:sldMkLst>
      </pc:sldChg>
      <pc:sldChg chg="del">
        <pc:chgData name="ゲスト ユーザー" userId="" providerId="Windows Live" clId="Web-{6E96C4DE-F423-42C0-968A-22AAAD5BE99B}" dt="2021-03-17T08:56:57.120" v="568"/>
        <pc:sldMkLst>
          <pc:docMk/>
          <pc:sldMk cId="0" sldId="287"/>
        </pc:sldMkLst>
      </pc:sldChg>
      <pc:sldChg chg="del">
        <pc:chgData name="ゲスト ユーザー" userId="" providerId="Windows Live" clId="Web-{6E96C4DE-F423-42C0-968A-22AAAD5BE99B}" dt="2021-03-17T08:57:03.808" v="570"/>
        <pc:sldMkLst>
          <pc:docMk/>
          <pc:sldMk cId="0" sldId="288"/>
        </pc:sldMkLst>
      </pc:sldChg>
      <pc:sldChg chg="del">
        <pc:chgData name="ゲスト ユーザー" userId="" providerId="Windows Live" clId="Web-{6E96C4DE-F423-42C0-968A-22AAAD5BE99B}" dt="2021-03-17T08:57:07.324" v="571"/>
        <pc:sldMkLst>
          <pc:docMk/>
          <pc:sldMk cId="0" sldId="289"/>
        </pc:sldMkLst>
      </pc:sldChg>
      <pc:sldChg chg="del">
        <pc:chgData name="ゲスト ユーザー" userId="" providerId="Windows Live" clId="Web-{6E96C4DE-F423-42C0-968A-22AAAD5BE99B}" dt="2021-03-17T08:58:11.137" v="572"/>
        <pc:sldMkLst>
          <pc:docMk/>
          <pc:sldMk cId="0" sldId="290"/>
        </pc:sldMkLst>
      </pc:sldChg>
      <pc:sldChg chg="del">
        <pc:chgData name="ゲスト ユーザー" userId="" providerId="Windows Live" clId="Web-{6E96C4DE-F423-42C0-968A-22AAAD5BE99B}" dt="2021-03-17T08:58:20.700" v="573"/>
        <pc:sldMkLst>
          <pc:docMk/>
          <pc:sldMk cId="0" sldId="291"/>
        </pc:sldMkLst>
      </pc:sldChg>
      <pc:sldChg chg="del">
        <pc:chgData name="ゲスト ユーザー" userId="" providerId="Windows Live" clId="Web-{6E96C4DE-F423-42C0-968A-22AAAD5BE99B}" dt="2021-03-17T08:58:21.653" v="574"/>
        <pc:sldMkLst>
          <pc:docMk/>
          <pc:sldMk cId="0" sldId="292"/>
        </pc:sldMkLst>
      </pc:sldChg>
      <pc:sldChg chg="del">
        <pc:chgData name="ゲスト ユーザー" userId="" providerId="Windows Live" clId="Web-{6E96C4DE-F423-42C0-968A-22AAAD5BE99B}" dt="2021-03-17T08:58:23.715" v="575"/>
        <pc:sldMkLst>
          <pc:docMk/>
          <pc:sldMk cId="0" sldId="293"/>
        </pc:sldMkLst>
      </pc:sldChg>
      <pc:sldChg chg="del">
        <pc:chgData name="ゲスト ユーザー" userId="" providerId="Windows Live" clId="Web-{6E96C4DE-F423-42C0-968A-22AAAD5BE99B}" dt="2021-03-17T08:58:28.247" v="576"/>
        <pc:sldMkLst>
          <pc:docMk/>
          <pc:sldMk cId="0" sldId="294"/>
        </pc:sldMkLst>
      </pc:sldChg>
      <pc:sldChg chg="del">
        <pc:chgData name="ゲスト ユーザー" userId="" providerId="Windows Live" clId="Web-{6E96C4DE-F423-42C0-968A-22AAAD5BE99B}" dt="2021-03-17T08:58:31.700" v="577"/>
        <pc:sldMkLst>
          <pc:docMk/>
          <pc:sldMk cId="0" sldId="295"/>
        </pc:sldMkLst>
      </pc:sldChg>
      <pc:sldChg chg="del">
        <pc:chgData name="ゲスト ユーザー" userId="" providerId="Windows Live" clId="Web-{6E96C4DE-F423-42C0-968A-22AAAD5BE99B}" dt="2021-03-17T08:58:35.997" v="578"/>
        <pc:sldMkLst>
          <pc:docMk/>
          <pc:sldMk cId="0" sldId="296"/>
        </pc:sldMkLst>
      </pc:sldChg>
      <pc:sldChg chg="del">
        <pc:chgData name="ゲスト ユーザー" userId="" providerId="Windows Live" clId="Web-{6E96C4DE-F423-42C0-968A-22AAAD5BE99B}" dt="2021-03-17T08:58:40.216" v="579"/>
        <pc:sldMkLst>
          <pc:docMk/>
          <pc:sldMk cId="0" sldId="297"/>
        </pc:sldMkLst>
      </pc:sldChg>
      <pc:sldChg chg="del">
        <pc:chgData name="ゲスト ユーザー" userId="" providerId="Windows Live" clId="Web-{6E96C4DE-F423-42C0-968A-22AAAD5BE99B}" dt="2021-03-17T08:58:44.434" v="580"/>
        <pc:sldMkLst>
          <pc:docMk/>
          <pc:sldMk cId="0" sldId="298"/>
        </pc:sldMkLst>
      </pc:sldChg>
      <pc:sldChg chg="del">
        <pc:chgData name="ゲスト ユーザー" userId="" providerId="Windows Live" clId="Web-{6E96C4DE-F423-42C0-968A-22AAAD5BE99B}" dt="2021-03-17T08:58:49.981" v="581"/>
        <pc:sldMkLst>
          <pc:docMk/>
          <pc:sldMk cId="0" sldId="299"/>
        </pc:sldMkLst>
      </pc:sldChg>
      <pc:sldChg chg="del">
        <pc:chgData name="ゲスト ユーザー" userId="" providerId="Windows Live" clId="Web-{6E96C4DE-F423-42C0-968A-22AAAD5BE99B}" dt="2021-03-17T08:58:53.794" v="582"/>
        <pc:sldMkLst>
          <pc:docMk/>
          <pc:sldMk cId="0" sldId="300"/>
        </pc:sldMkLst>
      </pc:sldChg>
      <pc:sldChg chg="del">
        <pc:chgData name="ゲスト ユーザー" userId="" providerId="Windows Live" clId="Web-{6E96C4DE-F423-42C0-968A-22AAAD5BE99B}" dt="2021-03-17T08:58:58.435" v="583"/>
        <pc:sldMkLst>
          <pc:docMk/>
          <pc:sldMk cId="0" sldId="301"/>
        </pc:sldMkLst>
      </pc:sldChg>
      <pc:sldChg chg="del">
        <pc:chgData name="ゲスト ユーザー" userId="" providerId="Windows Live" clId="Web-{6E96C4DE-F423-42C0-968A-22AAAD5BE99B}" dt="2021-03-17T08:59:04.841" v="584"/>
        <pc:sldMkLst>
          <pc:docMk/>
          <pc:sldMk cId="0" sldId="302"/>
        </pc:sldMkLst>
      </pc:sldChg>
      <pc:sldChg chg="del">
        <pc:chgData name="ゲスト ユーザー" userId="" providerId="Windows Live" clId="Web-{6E96C4DE-F423-42C0-968A-22AAAD5BE99B}" dt="2021-03-17T09:00:13.436" v="585"/>
        <pc:sldMkLst>
          <pc:docMk/>
          <pc:sldMk cId="0" sldId="303"/>
        </pc:sldMkLst>
      </pc:sldChg>
      <pc:sldChg chg="del">
        <pc:chgData name="ゲスト ユーザー" userId="" providerId="Windows Live" clId="Web-{6E96C4DE-F423-42C0-968A-22AAAD5BE99B}" dt="2021-03-17T09:00:19.201" v="586"/>
        <pc:sldMkLst>
          <pc:docMk/>
          <pc:sldMk cId="0" sldId="304"/>
        </pc:sldMkLst>
      </pc:sldChg>
      <pc:sldChg chg="del">
        <pc:chgData name="ゲスト ユーザー" userId="" providerId="Windows Live" clId="Web-{6E96C4DE-F423-42C0-968A-22AAAD5BE99B}" dt="2021-03-17T09:00:23.061" v="587"/>
        <pc:sldMkLst>
          <pc:docMk/>
          <pc:sldMk cId="0" sldId="305"/>
        </pc:sldMkLst>
      </pc:sldChg>
      <pc:sldChg chg="del">
        <pc:chgData name="ゲスト ユーザー" userId="" providerId="Windows Live" clId="Web-{6E96C4DE-F423-42C0-968A-22AAAD5BE99B}" dt="2021-03-17T09:00:27.999" v="588"/>
        <pc:sldMkLst>
          <pc:docMk/>
          <pc:sldMk cId="0" sldId="306"/>
        </pc:sldMkLst>
      </pc:sldChg>
      <pc:sldChg chg="del">
        <pc:chgData name="ゲスト ユーザー" userId="" providerId="Windows Live" clId="Web-{6E96C4DE-F423-42C0-968A-22AAAD5BE99B}" dt="2021-03-17T09:00:33.014" v="589"/>
        <pc:sldMkLst>
          <pc:docMk/>
          <pc:sldMk cId="0" sldId="307"/>
        </pc:sldMkLst>
      </pc:sldChg>
      <pc:sldChg chg="del">
        <pc:chgData name="ゲスト ユーザー" userId="" providerId="Windows Live" clId="Web-{6E96C4DE-F423-42C0-968A-22AAAD5BE99B}" dt="2021-03-17T09:00:43.249" v="590"/>
        <pc:sldMkLst>
          <pc:docMk/>
          <pc:sldMk cId="0" sldId="308"/>
        </pc:sldMkLst>
      </pc:sldChg>
      <pc:sldChg chg="del">
        <pc:chgData name="ゲスト ユーザー" userId="" providerId="Windows Live" clId="Web-{6E96C4DE-F423-42C0-968A-22AAAD5BE99B}" dt="2021-03-17T09:00:49.311" v="591"/>
        <pc:sldMkLst>
          <pc:docMk/>
          <pc:sldMk cId="0" sldId="309"/>
        </pc:sldMkLst>
      </pc:sldChg>
      <pc:sldChg chg="del">
        <pc:chgData name="ゲスト ユーザー" userId="" providerId="Windows Live" clId="Web-{6E96C4DE-F423-42C0-968A-22AAAD5BE99B}" dt="2021-03-17T09:00:55.593" v="592"/>
        <pc:sldMkLst>
          <pc:docMk/>
          <pc:sldMk cId="0" sldId="310"/>
        </pc:sldMkLst>
      </pc:sldChg>
      <pc:sldChg chg="del">
        <pc:chgData name="ゲスト ユーザー" userId="" providerId="Windows Live" clId="Web-{6E96C4DE-F423-42C0-968A-22AAAD5BE99B}" dt="2021-03-17T09:01:09.280" v="593"/>
        <pc:sldMkLst>
          <pc:docMk/>
          <pc:sldMk cId="0" sldId="311"/>
        </pc:sldMkLst>
      </pc:sldChg>
      <pc:sldChg chg="del">
        <pc:chgData name="ゲスト ユーザー" userId="" providerId="Windows Live" clId="Web-{6E96C4DE-F423-42C0-968A-22AAAD5BE99B}" dt="2021-03-17T09:01:16.874" v="594"/>
        <pc:sldMkLst>
          <pc:docMk/>
          <pc:sldMk cId="0" sldId="312"/>
        </pc:sldMkLst>
      </pc:sldChg>
      <pc:sldChg chg="del">
        <pc:chgData name="ゲスト ユーザー" userId="" providerId="Windows Live" clId="Web-{6E96C4DE-F423-42C0-968A-22AAAD5BE99B}" dt="2021-03-17T09:01:22.421" v="595"/>
        <pc:sldMkLst>
          <pc:docMk/>
          <pc:sldMk cId="0" sldId="313"/>
        </pc:sldMkLst>
      </pc:sldChg>
      <pc:sldChg chg="del">
        <pc:chgData name="ゲスト ユーザー" userId="" providerId="Windows Live" clId="Web-{6E96C4DE-F423-42C0-968A-22AAAD5BE99B}" dt="2021-03-17T09:01:28.093" v="596"/>
        <pc:sldMkLst>
          <pc:docMk/>
          <pc:sldMk cId="0" sldId="314"/>
        </pc:sldMkLst>
      </pc:sldChg>
      <pc:sldChg chg="delSp modSp">
        <pc:chgData name="ゲスト ユーザー" userId="" providerId="Windows Live" clId="Web-{6E96C4DE-F423-42C0-968A-22AAAD5BE99B}" dt="2021-03-17T09:01:57.187" v="613"/>
        <pc:sldMkLst>
          <pc:docMk/>
          <pc:sldMk cId="0" sldId="315"/>
        </pc:sldMkLst>
        <pc:spChg chg="mod">
          <ac:chgData name="ゲスト ユーザー" userId="" providerId="Windows Live" clId="Web-{6E96C4DE-F423-42C0-968A-22AAAD5BE99B}" dt="2021-03-17T09:01:43.609" v="600" actId="20577"/>
          <ac:spMkLst>
            <pc:docMk/>
            <pc:sldMk cId="0" sldId="315"/>
            <ac:spMk id="989" creationId="{00000000-0000-0000-0000-000000000000}"/>
          </ac:spMkLst>
        </pc:spChg>
        <pc:spChg chg="del">
          <ac:chgData name="ゲスト ユーザー" userId="" providerId="Windows Live" clId="Web-{6E96C4DE-F423-42C0-968A-22AAAD5BE99B}" dt="2021-03-17T09:01:46.750" v="601"/>
          <ac:spMkLst>
            <pc:docMk/>
            <pc:sldMk cId="0" sldId="315"/>
            <ac:spMk id="990" creationId="{00000000-0000-0000-0000-000000000000}"/>
          </ac:spMkLst>
        </pc:spChg>
        <pc:spChg chg="del">
          <ac:chgData name="ゲスト ユーザー" userId="" providerId="Windows Live" clId="Web-{6E96C4DE-F423-42C0-968A-22AAAD5BE99B}" dt="2021-03-17T09:01:49.484" v="604"/>
          <ac:spMkLst>
            <pc:docMk/>
            <pc:sldMk cId="0" sldId="315"/>
            <ac:spMk id="991" creationId="{00000000-0000-0000-0000-000000000000}"/>
          </ac:spMkLst>
        </pc:spChg>
        <pc:spChg chg="del">
          <ac:chgData name="ゲスト ユーザー" userId="" providerId="Windows Live" clId="Web-{6E96C4DE-F423-42C0-968A-22AAAD5BE99B}" dt="2021-03-17T09:01:48.797" v="603"/>
          <ac:spMkLst>
            <pc:docMk/>
            <pc:sldMk cId="0" sldId="315"/>
            <ac:spMk id="992" creationId="{00000000-0000-0000-0000-000000000000}"/>
          </ac:spMkLst>
        </pc:spChg>
        <pc:spChg chg="del">
          <ac:chgData name="ゲスト ユーザー" userId="" providerId="Windows Live" clId="Web-{6E96C4DE-F423-42C0-968A-22AAAD5BE99B}" dt="2021-03-17T09:01:50.406" v="605"/>
          <ac:spMkLst>
            <pc:docMk/>
            <pc:sldMk cId="0" sldId="315"/>
            <ac:spMk id="993" creationId="{00000000-0000-0000-0000-000000000000}"/>
          </ac:spMkLst>
        </pc:spChg>
        <pc:spChg chg="del">
          <ac:chgData name="ゲスト ユーザー" userId="" providerId="Windows Live" clId="Web-{6E96C4DE-F423-42C0-968A-22AAAD5BE99B}" dt="2021-03-17T09:01:47.828" v="602"/>
          <ac:spMkLst>
            <pc:docMk/>
            <pc:sldMk cId="0" sldId="315"/>
            <ac:spMk id="994" creationId="{00000000-0000-0000-0000-000000000000}"/>
          </ac:spMkLst>
        </pc:spChg>
        <pc:spChg chg="del">
          <ac:chgData name="ゲスト ユーザー" userId="" providerId="Windows Live" clId="Web-{6E96C4DE-F423-42C0-968A-22AAAD5BE99B}" dt="2021-03-17T09:01:51.734" v="606"/>
          <ac:spMkLst>
            <pc:docMk/>
            <pc:sldMk cId="0" sldId="315"/>
            <ac:spMk id="995" creationId="{00000000-0000-0000-0000-000000000000}"/>
          </ac:spMkLst>
        </pc:spChg>
        <pc:spChg chg="del">
          <ac:chgData name="ゲスト ユーザー" userId="" providerId="Windows Live" clId="Web-{6E96C4DE-F423-42C0-968A-22AAAD5BE99B}" dt="2021-03-17T09:01:57.187" v="613"/>
          <ac:spMkLst>
            <pc:docMk/>
            <pc:sldMk cId="0" sldId="315"/>
            <ac:spMk id="996" creationId="{00000000-0000-0000-0000-000000000000}"/>
          </ac:spMkLst>
        </pc:spChg>
        <pc:spChg chg="del mod">
          <ac:chgData name="ゲスト ユーザー" userId="" providerId="Windows Live" clId="Web-{6E96C4DE-F423-42C0-968A-22AAAD5BE99B}" dt="2021-03-17T09:01:55.219" v="611"/>
          <ac:spMkLst>
            <pc:docMk/>
            <pc:sldMk cId="0" sldId="315"/>
            <ac:spMk id="997" creationId="{00000000-0000-0000-0000-000000000000}"/>
          </ac:spMkLst>
        </pc:spChg>
        <pc:spChg chg="del">
          <ac:chgData name="ゲスト ユーザー" userId="" providerId="Windows Live" clId="Web-{6E96C4DE-F423-42C0-968A-22AAAD5BE99B}" dt="2021-03-17T09:01:56.234" v="612"/>
          <ac:spMkLst>
            <pc:docMk/>
            <pc:sldMk cId="0" sldId="315"/>
            <ac:spMk id="998" creationId="{00000000-0000-0000-0000-000000000000}"/>
          </ac:spMkLst>
        </pc:spChg>
        <pc:spChg chg="del">
          <ac:chgData name="ゲスト ユーザー" userId="" providerId="Windows Live" clId="Web-{6E96C4DE-F423-42C0-968A-22AAAD5BE99B}" dt="2021-03-17T09:01:52.359" v="609"/>
          <ac:spMkLst>
            <pc:docMk/>
            <pc:sldMk cId="0" sldId="315"/>
            <ac:spMk id="999" creationId="{00000000-0000-0000-0000-000000000000}"/>
          </ac:spMkLst>
        </pc:spChg>
        <pc:spChg chg="del">
          <ac:chgData name="ゲスト ユーザー" userId="" providerId="Windows Live" clId="Web-{6E96C4DE-F423-42C0-968A-22AAAD5BE99B}" dt="2021-03-17T09:01:53.937" v="610"/>
          <ac:spMkLst>
            <pc:docMk/>
            <pc:sldMk cId="0" sldId="315"/>
            <ac:spMk id="1000" creationId="{00000000-0000-0000-0000-000000000000}"/>
          </ac:spMkLst>
        </pc:spChg>
      </pc:sldChg>
      <pc:sldChg chg="del">
        <pc:chgData name="ゲスト ユーザー" userId="" providerId="Windows Live" clId="Web-{6E96C4DE-F423-42C0-968A-22AAAD5BE99B}" dt="2021-03-17T08:56:59.948" v="569"/>
        <pc:sldMkLst>
          <pc:docMk/>
          <pc:sldMk cId="65545281" sldId="319"/>
        </pc:sldMkLst>
      </pc:sldChg>
      <pc:sldChg chg="modSp">
        <pc:chgData name="ゲスト ユーザー" userId="" providerId="Windows Live" clId="Web-{6E96C4DE-F423-42C0-968A-22AAAD5BE99B}" dt="2021-03-17T08:53:39.945" v="537" actId="20577"/>
        <pc:sldMkLst>
          <pc:docMk/>
          <pc:sldMk cId="156761354" sldId="320"/>
        </pc:sldMkLst>
        <pc:spChg chg="mod">
          <ac:chgData name="ゲスト ユーザー" userId="" providerId="Windows Live" clId="Web-{6E96C4DE-F423-42C0-968A-22AAAD5BE99B}" dt="2021-03-17T08:53:26.179" v="525" actId="20577"/>
          <ac:spMkLst>
            <pc:docMk/>
            <pc:sldMk cId="156761354" sldId="320"/>
            <ac:spMk id="3" creationId="{41B6E82B-6D9B-4BBB-B277-69B8CA0B91C3}"/>
          </ac:spMkLst>
        </pc:spChg>
        <pc:spChg chg="mod">
          <ac:chgData name="ゲスト ユーザー" userId="" providerId="Windows Live" clId="Web-{6E96C4DE-F423-42C0-968A-22AAAD5BE99B}" dt="2021-03-17T08:53:39.945" v="537" actId="20577"/>
          <ac:spMkLst>
            <pc:docMk/>
            <pc:sldMk cId="156761354" sldId="320"/>
            <ac:spMk id="350" creationId="{00000000-0000-0000-0000-000000000000}"/>
          </ac:spMkLst>
        </pc:spChg>
      </pc:sldChg>
      <pc:sldChg chg="modSp">
        <pc:chgData name="ゲスト ユーザー" userId="" providerId="Windows Live" clId="Web-{6E96C4DE-F423-42C0-968A-22AAAD5BE99B}" dt="2021-03-17T07:53:59.220" v="369" actId="20577"/>
        <pc:sldMkLst>
          <pc:docMk/>
          <pc:sldMk cId="562492338" sldId="322"/>
        </pc:sldMkLst>
        <pc:spChg chg="mod">
          <ac:chgData name="ゲスト ユーザー" userId="" providerId="Windows Live" clId="Web-{6E96C4DE-F423-42C0-968A-22AAAD5BE99B}" dt="2021-03-17T07:51:55.171" v="310" actId="20577"/>
          <ac:spMkLst>
            <pc:docMk/>
            <pc:sldMk cId="562492338" sldId="322"/>
            <ac:spMk id="3" creationId="{41B6E82B-6D9B-4BBB-B277-69B8CA0B91C3}"/>
          </ac:spMkLst>
        </pc:spChg>
        <pc:spChg chg="mod">
          <ac:chgData name="ゲスト ユーザー" userId="" providerId="Windows Live" clId="Web-{6E96C4DE-F423-42C0-968A-22AAAD5BE99B}" dt="2021-03-17T07:53:59.220" v="369" actId="20577"/>
          <ac:spMkLst>
            <pc:docMk/>
            <pc:sldMk cId="562492338" sldId="322"/>
            <ac:spMk id="350" creationId="{00000000-0000-0000-0000-000000000000}"/>
          </ac:spMkLst>
        </pc:spChg>
      </pc:sldChg>
      <pc:sldChg chg="addSp delSp modSp">
        <pc:chgData name="ゲスト ユーザー" userId="" providerId="Windows Live" clId="Web-{6E96C4DE-F423-42C0-968A-22AAAD5BE99B}" dt="2021-03-17T08:40:38.980" v="481"/>
        <pc:sldMkLst>
          <pc:docMk/>
          <pc:sldMk cId="2202833139" sldId="323"/>
        </pc:sldMkLst>
        <pc:spChg chg="mod">
          <ac:chgData name="ゲスト ユーザー" userId="" providerId="Windows Live" clId="Web-{6E96C4DE-F423-42C0-968A-22AAAD5BE99B}" dt="2021-03-17T07:52:41.187" v="348" actId="20577"/>
          <ac:spMkLst>
            <pc:docMk/>
            <pc:sldMk cId="2202833139" sldId="323"/>
            <ac:spMk id="3" creationId="{41B6E82B-6D9B-4BBB-B277-69B8CA0B91C3}"/>
          </ac:spMkLst>
        </pc:spChg>
        <pc:spChg chg="add del mod">
          <ac:chgData name="ゲスト ユーザー" userId="" providerId="Windows Live" clId="Web-{6E96C4DE-F423-42C0-968A-22AAAD5BE99B}" dt="2021-03-17T08:40:38.980" v="481"/>
          <ac:spMkLst>
            <pc:docMk/>
            <pc:sldMk cId="2202833139" sldId="323"/>
            <ac:spMk id="5" creationId="{73B6737A-0665-4C6A-99A4-0389AB18BED6}"/>
          </ac:spMkLst>
        </pc:spChg>
        <pc:spChg chg="mod">
          <ac:chgData name="ゲスト ユーザー" userId="" providerId="Windows Live" clId="Web-{6E96C4DE-F423-42C0-968A-22AAAD5BE99B}" dt="2021-03-17T07:53:33.141" v="368" actId="20577"/>
          <ac:spMkLst>
            <pc:docMk/>
            <pc:sldMk cId="2202833139" sldId="323"/>
            <ac:spMk id="350" creationId="{00000000-0000-0000-0000-000000000000}"/>
          </ac:spMkLst>
        </pc:spChg>
      </pc:sldChg>
      <pc:sldChg chg="modSp">
        <pc:chgData name="ゲスト ユーザー" userId="" providerId="Windows Live" clId="Web-{6E96C4DE-F423-42C0-968A-22AAAD5BE99B}" dt="2021-03-17T08:39:37.495" v="479" actId="20577"/>
        <pc:sldMkLst>
          <pc:docMk/>
          <pc:sldMk cId="2452160810" sldId="324"/>
        </pc:sldMkLst>
        <pc:spChg chg="mod">
          <ac:chgData name="ゲスト ユーザー" userId="" providerId="Windows Live" clId="Web-{6E96C4DE-F423-42C0-968A-22AAAD5BE99B}" dt="2021-03-17T08:39:37.495" v="479" actId="20577"/>
          <ac:spMkLst>
            <pc:docMk/>
            <pc:sldMk cId="2452160810" sldId="324"/>
            <ac:spMk id="3" creationId="{41B6E82B-6D9B-4BBB-B277-69B8CA0B91C3}"/>
          </ac:spMkLst>
        </pc:spChg>
        <pc:spChg chg="mod">
          <ac:chgData name="ゲスト ユーザー" userId="" providerId="Windows Live" clId="Web-{6E96C4DE-F423-42C0-968A-22AAAD5BE99B}" dt="2021-03-17T07:53:18.813" v="367" actId="20577"/>
          <ac:spMkLst>
            <pc:docMk/>
            <pc:sldMk cId="2452160810" sldId="324"/>
            <ac:spMk id="350" creationId="{00000000-0000-0000-0000-000000000000}"/>
          </ac:spMkLst>
        </pc:spChg>
      </pc:sldChg>
      <pc:sldChg chg="modSp">
        <pc:chgData name="ゲスト ユーザー" userId="" providerId="Windows Live" clId="Web-{6E96C4DE-F423-42C0-968A-22AAAD5BE99B}" dt="2021-03-17T08:55:55.260" v="560" actId="20577"/>
        <pc:sldMkLst>
          <pc:docMk/>
          <pc:sldMk cId="3572098385" sldId="325"/>
        </pc:sldMkLst>
        <pc:spChg chg="mod">
          <ac:chgData name="ゲスト ユーザー" userId="" providerId="Windows Live" clId="Web-{6E96C4DE-F423-42C0-968A-22AAAD5BE99B}" dt="2021-03-17T06:23:44.363" v="86" actId="20577"/>
          <ac:spMkLst>
            <pc:docMk/>
            <pc:sldMk cId="3572098385" sldId="325"/>
            <ac:spMk id="3" creationId="{41B6E82B-6D9B-4BBB-B277-69B8CA0B91C3}"/>
          </ac:spMkLst>
        </pc:spChg>
        <pc:spChg chg="mod">
          <ac:chgData name="ゲスト ユーザー" userId="" providerId="Windows Live" clId="Web-{6E96C4DE-F423-42C0-968A-22AAAD5BE99B}" dt="2021-03-17T08:55:55.260" v="560" actId="20577"/>
          <ac:spMkLst>
            <pc:docMk/>
            <pc:sldMk cId="3572098385" sldId="325"/>
            <ac:spMk id="6" creationId="{A37D0B3E-E398-46E3-862F-CB12BB9ACA59}"/>
          </ac:spMkLst>
        </pc:spChg>
      </pc:sldChg>
      <pc:sldChg chg="modSp">
        <pc:chgData name="ゲスト ユーザー" userId="" providerId="Windows Live" clId="Web-{6E96C4DE-F423-42C0-968A-22AAAD5BE99B}" dt="2021-03-17T10:20:12.279" v="681" actId="20577"/>
        <pc:sldMkLst>
          <pc:docMk/>
          <pc:sldMk cId="364781576" sldId="327"/>
        </pc:sldMkLst>
        <pc:spChg chg="mod">
          <ac:chgData name="ゲスト ユーザー" userId="" providerId="Windows Live" clId="Web-{6E96C4DE-F423-42C0-968A-22AAAD5BE99B}" dt="2021-03-17T10:19:34.356" v="675" actId="20577"/>
          <ac:spMkLst>
            <pc:docMk/>
            <pc:sldMk cId="364781576" sldId="327"/>
            <ac:spMk id="3" creationId="{41B6E82B-6D9B-4BBB-B277-69B8CA0B91C3}"/>
          </ac:spMkLst>
        </pc:spChg>
        <pc:spChg chg="mod">
          <ac:chgData name="ゲスト ユーザー" userId="" providerId="Windows Live" clId="Web-{6E96C4DE-F423-42C0-968A-22AAAD5BE99B}" dt="2021-03-17T10:20:12.279" v="681" actId="20577"/>
          <ac:spMkLst>
            <pc:docMk/>
            <pc:sldMk cId="364781576" sldId="327"/>
            <ac:spMk id="6" creationId="{A37D0B3E-E398-46E3-862F-CB12BB9ACA59}"/>
          </ac:spMkLst>
        </pc:spChg>
        <pc:spChg chg="mod">
          <ac:chgData name="ゲスト ユーザー" userId="" providerId="Windows Live" clId="Web-{6E96C4DE-F423-42C0-968A-22AAAD5BE99B}" dt="2021-03-17T08:50:37.521" v="492" actId="20577"/>
          <ac:spMkLst>
            <pc:docMk/>
            <pc:sldMk cId="364781576" sldId="327"/>
            <ac:spMk id="10" creationId="{F23E8DA3-6141-4280-8B6C-BEB0BAD1F5EA}"/>
          </ac:spMkLst>
        </pc:spChg>
        <pc:spChg chg="mod">
          <ac:chgData name="ゲスト ユーザー" userId="" providerId="Windows Live" clId="Web-{6E96C4DE-F423-42C0-968A-22AAAD5BE99B}" dt="2021-03-17T08:50:50.255" v="495" actId="20577"/>
          <ac:spMkLst>
            <pc:docMk/>
            <pc:sldMk cId="364781576" sldId="327"/>
            <ac:spMk id="13" creationId="{8CF219A9-F971-4A9A-93AA-E74281D4E453}"/>
          </ac:spMkLst>
        </pc:spChg>
      </pc:sldChg>
      <pc:sldChg chg="addSp modSp add replId">
        <pc:chgData name="ゲスト ユーザー" userId="" providerId="Windows Live" clId="Web-{6E96C4DE-F423-42C0-968A-22AAAD5BE99B}" dt="2021-03-17T08:39:05.822" v="476" actId="20577"/>
        <pc:sldMkLst>
          <pc:docMk/>
          <pc:sldMk cId="438134143" sldId="328"/>
        </pc:sldMkLst>
        <pc:spChg chg="mod">
          <ac:chgData name="ゲスト ユーザー" userId="" providerId="Windows Live" clId="Web-{6E96C4DE-F423-42C0-968A-22AAAD5BE99B}" dt="2021-03-17T06:34:14.767" v="213" actId="20577"/>
          <ac:spMkLst>
            <pc:docMk/>
            <pc:sldMk cId="438134143" sldId="328"/>
            <ac:spMk id="3" creationId="{41B6E82B-6D9B-4BBB-B277-69B8CA0B91C3}"/>
          </ac:spMkLst>
        </pc:spChg>
        <pc:spChg chg="add mod">
          <ac:chgData name="ゲスト ユーザー" userId="" providerId="Windows Live" clId="Web-{6E96C4DE-F423-42C0-968A-22AAAD5BE99B}" dt="2021-03-17T08:39:05.822" v="476" actId="20577"/>
          <ac:spMkLst>
            <pc:docMk/>
            <pc:sldMk cId="438134143" sldId="328"/>
            <ac:spMk id="4" creationId="{F76CB4E3-2CAA-4681-AF78-9D9173C6BB5A}"/>
          </ac:spMkLst>
        </pc:spChg>
        <pc:spChg chg="mod">
          <ac:chgData name="ゲスト ユーザー" userId="" providerId="Windows Live" clId="Web-{6E96C4DE-F423-42C0-968A-22AAAD5BE99B}" dt="2021-03-17T06:23:54.207" v="87" actId="20577"/>
          <ac:spMkLst>
            <pc:docMk/>
            <pc:sldMk cId="438134143" sldId="328"/>
            <ac:spMk id="6" creationId="{A37D0B3E-E398-46E3-862F-CB12BB9ACA59}"/>
          </ac:spMkLst>
        </pc:spChg>
        <pc:spChg chg="mod">
          <ac:chgData name="ゲスト ユーザー" userId="" providerId="Windows Live" clId="Web-{6E96C4DE-F423-42C0-968A-22AAAD5BE99B}" dt="2021-03-17T06:23:31.316" v="81" actId="20577"/>
          <ac:spMkLst>
            <pc:docMk/>
            <pc:sldMk cId="438134143" sldId="328"/>
            <ac:spMk id="350" creationId="{00000000-0000-0000-0000-000000000000}"/>
          </ac:spMkLst>
        </pc:spChg>
      </pc:sldChg>
      <pc:sldChg chg="addSp delSp modSp add replId">
        <pc:chgData name="ゲスト ユーザー" userId="" providerId="Windows Live" clId="Web-{6E96C4DE-F423-42C0-968A-22AAAD5BE99B}" dt="2021-03-17T11:29:06.607" v="849" actId="20577"/>
        <pc:sldMkLst>
          <pc:docMk/>
          <pc:sldMk cId="2539985523" sldId="329"/>
        </pc:sldMkLst>
        <pc:spChg chg="mod">
          <ac:chgData name="ゲスト ユーザー" userId="" providerId="Windows Live" clId="Web-{6E96C4DE-F423-42C0-968A-22AAAD5BE99B}" dt="2021-03-17T10:22:30.297" v="811" actId="20577"/>
          <ac:spMkLst>
            <pc:docMk/>
            <pc:sldMk cId="2539985523" sldId="329"/>
            <ac:spMk id="3" creationId="{41B6E82B-6D9B-4BBB-B277-69B8CA0B91C3}"/>
          </ac:spMkLst>
        </pc:spChg>
        <pc:spChg chg="mod">
          <ac:chgData name="ゲスト ユーザー" userId="" providerId="Windows Live" clId="Web-{6E96C4DE-F423-42C0-968A-22AAAD5BE99B}" dt="2021-03-17T10:22:52.016" v="817" actId="20577"/>
          <ac:spMkLst>
            <pc:docMk/>
            <pc:sldMk cId="2539985523" sldId="329"/>
            <ac:spMk id="6" creationId="{A37D0B3E-E398-46E3-862F-CB12BB9ACA59}"/>
          </ac:spMkLst>
        </pc:spChg>
        <pc:spChg chg="mod">
          <ac:chgData name="ゲスト ユーザー" userId="" providerId="Windows Live" clId="Web-{6E96C4DE-F423-42C0-968A-22AAAD5BE99B}" dt="2021-03-17T11:29:06.607" v="849" actId="20577"/>
          <ac:spMkLst>
            <pc:docMk/>
            <pc:sldMk cId="2539985523" sldId="329"/>
            <ac:spMk id="350" creationId="{00000000-0000-0000-0000-000000000000}"/>
          </ac:spMkLst>
        </pc:spChg>
        <pc:grpChg chg="del">
          <ac:chgData name="ゲスト ユーザー" userId="" providerId="Windows Live" clId="Web-{6E96C4DE-F423-42C0-968A-22AAAD5BE99B}" dt="2021-03-17T10:22:35.469" v="812"/>
          <ac:grpSpMkLst>
            <pc:docMk/>
            <pc:sldMk cId="2539985523" sldId="329"/>
            <ac:grpSpMk id="12" creationId="{7F45D348-1EF8-4C80-BDB9-5B82C3918ECA}"/>
          </ac:grpSpMkLst>
        </pc:grpChg>
        <pc:picChg chg="mod">
          <ac:chgData name="ゲスト ユーザー" userId="" providerId="Windows Live" clId="Web-{6E96C4DE-F423-42C0-968A-22AAAD5BE99B}" dt="2021-03-17T10:20:36.904" v="685" actId="1076"/>
          <ac:picMkLst>
            <pc:docMk/>
            <pc:sldMk cId="2539985523" sldId="329"/>
            <ac:picMk id="2" creationId="{0ABE893C-5261-4583-9731-706F2263B320}"/>
          </ac:picMkLst>
        </pc:picChg>
        <pc:picChg chg="add mod">
          <ac:chgData name="ゲスト ユーザー" userId="" providerId="Windows Live" clId="Web-{6E96C4DE-F423-42C0-968A-22AAAD5BE99B}" dt="2021-03-17T10:23:43.830" v="820" actId="14100"/>
          <ac:picMkLst>
            <pc:docMk/>
            <pc:sldMk cId="2539985523" sldId="329"/>
            <ac:picMk id="4" creationId="{4EEC9653-351A-4180-B6F5-894AD65D04E2}"/>
          </ac:picMkLst>
        </pc:picChg>
        <pc:picChg chg="mod">
          <ac:chgData name="ゲスト ユーザー" userId="" providerId="Windows Live" clId="Web-{6E96C4DE-F423-42C0-968A-22AAAD5BE99B}" dt="2021-03-17T10:20:38.545" v="686" actId="1076"/>
          <ac:picMkLst>
            <pc:docMk/>
            <pc:sldMk cId="2539985523" sldId="329"/>
            <ac:picMk id="5" creationId="{2123D3A6-0369-433D-BE08-D625094BE9F6}"/>
          </ac:picMkLst>
        </pc:picChg>
      </pc:sldChg>
      <pc:sldChg chg="addSp delSp modSp add replId">
        <pc:chgData name="ゲスト ユーザー" userId="" providerId="Windows Live" clId="Web-{6E96C4DE-F423-42C0-968A-22AAAD5BE99B}" dt="2021-03-17T11:34:12.916" v="1025" actId="20577"/>
        <pc:sldMkLst>
          <pc:docMk/>
          <pc:sldMk cId="2026746202" sldId="330"/>
        </pc:sldMkLst>
        <pc:spChg chg="mod">
          <ac:chgData name="ゲスト ユーザー" userId="" providerId="Windows Live" clId="Web-{6E96C4DE-F423-42C0-968A-22AAAD5BE99B}" dt="2021-03-17T11:33:54.306" v="1012" actId="20577"/>
          <ac:spMkLst>
            <pc:docMk/>
            <pc:sldMk cId="2026746202" sldId="330"/>
            <ac:spMk id="3" creationId="{41B6E82B-6D9B-4BBB-B277-69B8CA0B91C3}"/>
          </ac:spMkLst>
        </pc:spChg>
        <pc:spChg chg="mod">
          <ac:chgData name="ゲスト ユーザー" userId="" providerId="Windows Live" clId="Web-{6E96C4DE-F423-42C0-968A-22AAAD5BE99B}" dt="2021-03-17T11:34:12.916" v="1025" actId="20577"/>
          <ac:spMkLst>
            <pc:docMk/>
            <pc:sldMk cId="2026746202" sldId="330"/>
            <ac:spMk id="6" creationId="{A37D0B3E-E398-46E3-862F-CB12BB9ACA59}"/>
          </ac:spMkLst>
        </pc:spChg>
        <pc:picChg chg="mod">
          <ac:chgData name="ゲスト ユーザー" userId="" providerId="Windows Live" clId="Web-{6E96C4DE-F423-42C0-968A-22AAAD5BE99B}" dt="2021-03-17T11:31:34.067" v="946" actId="1076"/>
          <ac:picMkLst>
            <pc:docMk/>
            <pc:sldMk cId="2026746202" sldId="330"/>
            <ac:picMk id="2" creationId="{0ABE893C-5261-4583-9731-706F2263B320}"/>
          </ac:picMkLst>
        </pc:picChg>
        <pc:picChg chg="del">
          <ac:chgData name="ゲスト ユーザー" userId="" providerId="Windows Live" clId="Web-{6E96C4DE-F423-42C0-968A-22AAAD5BE99B}" dt="2021-03-17T11:31:46.145" v="949"/>
          <ac:picMkLst>
            <pc:docMk/>
            <pc:sldMk cId="2026746202" sldId="330"/>
            <ac:picMk id="4" creationId="{4EEC9653-351A-4180-B6F5-894AD65D04E2}"/>
          </ac:picMkLst>
        </pc:picChg>
        <pc:picChg chg="mod">
          <ac:chgData name="ゲスト ユーザー" userId="" providerId="Windows Live" clId="Web-{6E96C4DE-F423-42C0-968A-22AAAD5BE99B}" dt="2021-03-17T11:31:50.208" v="951" actId="1076"/>
          <ac:picMkLst>
            <pc:docMk/>
            <pc:sldMk cId="2026746202" sldId="330"/>
            <ac:picMk id="5" creationId="{2123D3A6-0369-433D-BE08-D625094BE9F6}"/>
          </ac:picMkLst>
        </pc:picChg>
        <pc:picChg chg="add mod">
          <ac:chgData name="ゲスト ユーザー" userId="" providerId="Windows Live" clId="Web-{6E96C4DE-F423-42C0-968A-22AAAD5BE99B}" dt="2021-03-17T11:33:39.040" v="992" actId="1076"/>
          <ac:picMkLst>
            <pc:docMk/>
            <pc:sldMk cId="2026746202" sldId="330"/>
            <ac:picMk id="7" creationId="{686454AF-FD65-4265-BE57-2E86BD7E5690}"/>
          </ac:picMkLst>
        </pc:picChg>
      </pc:sldChg>
      <pc:sldChg chg="addSp delSp modSp add replId">
        <pc:chgData name="ゲスト ユーザー" userId="" providerId="Windows Live" clId="Web-{6E96C4DE-F423-42C0-968A-22AAAD5BE99B}" dt="2021-03-17T11:37:19.138" v="1099" actId="1076"/>
        <pc:sldMkLst>
          <pc:docMk/>
          <pc:sldMk cId="3785275960" sldId="331"/>
        </pc:sldMkLst>
        <pc:spChg chg="mod">
          <ac:chgData name="ゲスト ユーザー" userId="" providerId="Windows Live" clId="Web-{6E96C4DE-F423-42C0-968A-22AAAD5BE99B}" dt="2021-03-17T11:36:25.262" v="1094" actId="20577"/>
          <ac:spMkLst>
            <pc:docMk/>
            <pc:sldMk cId="3785275960" sldId="331"/>
            <ac:spMk id="3" creationId="{41B6E82B-6D9B-4BBB-B277-69B8CA0B91C3}"/>
          </ac:spMkLst>
        </pc:spChg>
        <pc:spChg chg="mod">
          <ac:chgData name="ゲスト ユーザー" userId="" providerId="Windows Live" clId="Web-{6E96C4DE-F423-42C0-968A-22AAAD5BE99B}" dt="2021-03-17T11:36:16.200" v="1091" actId="20577"/>
          <ac:spMkLst>
            <pc:docMk/>
            <pc:sldMk cId="3785275960" sldId="331"/>
            <ac:spMk id="6" creationId="{A37D0B3E-E398-46E3-862F-CB12BB9ACA59}"/>
          </ac:spMkLst>
        </pc:spChg>
        <pc:spChg chg="mod">
          <ac:chgData name="ゲスト ユーザー" userId="" providerId="Windows Live" clId="Web-{6E96C4DE-F423-42C0-968A-22AAAD5BE99B}" dt="2021-03-17T11:35:05.136" v="1041" actId="20577"/>
          <ac:spMkLst>
            <pc:docMk/>
            <pc:sldMk cId="3785275960" sldId="331"/>
            <ac:spMk id="350" creationId="{00000000-0000-0000-0000-000000000000}"/>
          </ac:spMkLst>
        </pc:spChg>
        <pc:picChg chg="add mod">
          <ac:chgData name="ゲスト ユーザー" userId="" providerId="Windows Live" clId="Web-{6E96C4DE-F423-42C0-968A-22AAAD5BE99B}" dt="2021-03-17T11:36:59.482" v="1097" actId="1076"/>
          <ac:picMkLst>
            <pc:docMk/>
            <pc:sldMk cId="3785275960" sldId="331"/>
            <ac:picMk id="4" creationId="{FBB0BA19-B0FC-4E45-B514-08125AD24D76}"/>
          </ac:picMkLst>
        </pc:picChg>
        <pc:picChg chg="del">
          <ac:chgData name="ゲスト ユーザー" userId="" providerId="Windows Live" clId="Web-{6E96C4DE-F423-42C0-968A-22AAAD5BE99B}" dt="2021-03-17T11:36:08.668" v="1082"/>
          <ac:picMkLst>
            <pc:docMk/>
            <pc:sldMk cId="3785275960" sldId="331"/>
            <ac:picMk id="7" creationId="{686454AF-FD65-4265-BE57-2E86BD7E5690}"/>
          </ac:picMkLst>
        </pc:picChg>
        <pc:picChg chg="add mod">
          <ac:chgData name="ゲスト ユーザー" userId="" providerId="Windows Live" clId="Web-{6E96C4DE-F423-42C0-968A-22AAAD5BE99B}" dt="2021-03-17T11:37:19.138" v="1099" actId="1076"/>
          <ac:picMkLst>
            <pc:docMk/>
            <pc:sldMk cId="3785275960" sldId="331"/>
            <ac:picMk id="8" creationId="{548208C3-279A-41D1-A347-E2DB47C373E1}"/>
          </ac:picMkLst>
        </pc:picChg>
      </pc:sldChg>
      <pc:sldChg chg="addSp delSp modSp add replId">
        <pc:chgData name="ゲスト ユーザー" userId="" providerId="Windows Live" clId="Web-{6E96C4DE-F423-42C0-968A-22AAAD5BE99B}" dt="2021-03-17T11:41:51.394" v="1237" actId="1076"/>
        <pc:sldMkLst>
          <pc:docMk/>
          <pc:sldMk cId="2809793291" sldId="332"/>
        </pc:sldMkLst>
        <pc:spChg chg="mod">
          <ac:chgData name="ゲスト ユーザー" userId="" providerId="Windows Live" clId="Web-{6E96C4DE-F423-42C0-968A-22AAAD5BE99B}" dt="2021-03-17T11:39:40.751" v="1214" actId="20577"/>
          <ac:spMkLst>
            <pc:docMk/>
            <pc:sldMk cId="2809793291" sldId="332"/>
            <ac:spMk id="3" creationId="{41B6E82B-6D9B-4BBB-B277-69B8CA0B91C3}"/>
          </ac:spMkLst>
        </pc:spChg>
        <pc:spChg chg="mod">
          <ac:chgData name="ゲスト ユーザー" userId="" providerId="Windows Live" clId="Web-{6E96C4DE-F423-42C0-968A-22AAAD5BE99B}" dt="2021-03-17T11:38:35.484" v="1144" actId="20577"/>
          <ac:spMkLst>
            <pc:docMk/>
            <pc:sldMk cId="2809793291" sldId="332"/>
            <ac:spMk id="6" creationId="{A37D0B3E-E398-46E3-862F-CB12BB9ACA59}"/>
          </ac:spMkLst>
        </pc:spChg>
        <pc:spChg chg="mod">
          <ac:chgData name="ゲスト ユーザー" userId="" providerId="Windows Live" clId="Web-{6E96C4DE-F423-42C0-968A-22AAAD5BE99B}" dt="2021-03-17T11:39:55.798" v="1229" actId="20577"/>
          <ac:spMkLst>
            <pc:docMk/>
            <pc:sldMk cId="2809793291" sldId="332"/>
            <ac:spMk id="350" creationId="{00000000-0000-0000-0000-000000000000}"/>
          </ac:spMkLst>
        </pc:spChg>
        <pc:picChg chg="mod">
          <ac:chgData name="ゲスト ユーザー" userId="" providerId="Windows Live" clId="Web-{6E96C4DE-F423-42C0-968A-22AAAD5BE99B}" dt="2021-03-17T11:37:42.201" v="1105" actId="1076"/>
          <ac:picMkLst>
            <pc:docMk/>
            <pc:sldMk cId="2809793291" sldId="332"/>
            <ac:picMk id="2" creationId="{0ABE893C-5261-4583-9731-706F2263B320}"/>
          </ac:picMkLst>
        </pc:picChg>
        <pc:picChg chg="del">
          <ac:chgData name="ゲスト ユーザー" userId="" providerId="Windows Live" clId="Web-{6E96C4DE-F423-42C0-968A-22AAAD5BE99B}" dt="2021-03-17T11:39:44.798" v="1216"/>
          <ac:picMkLst>
            <pc:docMk/>
            <pc:sldMk cId="2809793291" sldId="332"/>
            <ac:picMk id="4" creationId="{FBB0BA19-B0FC-4E45-B514-08125AD24D76}"/>
          </ac:picMkLst>
        </pc:picChg>
        <pc:picChg chg="mod">
          <ac:chgData name="ゲスト ユーザー" userId="" providerId="Windows Live" clId="Web-{6E96C4DE-F423-42C0-968A-22AAAD5BE99B}" dt="2021-03-17T11:37:39.920" v="1104" actId="1076"/>
          <ac:picMkLst>
            <pc:docMk/>
            <pc:sldMk cId="2809793291" sldId="332"/>
            <ac:picMk id="5" creationId="{2123D3A6-0369-433D-BE08-D625094BE9F6}"/>
          </ac:picMkLst>
        </pc:picChg>
        <pc:picChg chg="add mod">
          <ac:chgData name="ゲスト ユーザー" userId="" providerId="Windows Live" clId="Web-{6E96C4DE-F423-42C0-968A-22AAAD5BE99B}" dt="2021-03-17T11:40:16.299" v="1231" actId="1076"/>
          <ac:picMkLst>
            <pc:docMk/>
            <pc:sldMk cId="2809793291" sldId="332"/>
            <ac:picMk id="7" creationId="{B81B4463-1E51-4129-A767-05992C091F1E}"/>
          </ac:picMkLst>
        </pc:picChg>
        <pc:picChg chg="del">
          <ac:chgData name="ゲスト ユーザー" userId="" providerId="Windows Live" clId="Web-{6E96C4DE-F423-42C0-968A-22AAAD5BE99B}" dt="2021-03-17T11:39:44.298" v="1215"/>
          <ac:picMkLst>
            <pc:docMk/>
            <pc:sldMk cId="2809793291" sldId="332"/>
            <ac:picMk id="8" creationId="{548208C3-279A-41D1-A347-E2DB47C373E1}"/>
          </ac:picMkLst>
        </pc:picChg>
        <pc:picChg chg="add mod">
          <ac:chgData name="ゲスト ユーザー" userId="" providerId="Windows Live" clId="Web-{6E96C4DE-F423-42C0-968A-22AAAD5BE99B}" dt="2021-03-17T11:41:16.534" v="1233" actId="1076"/>
          <ac:picMkLst>
            <pc:docMk/>
            <pc:sldMk cId="2809793291" sldId="332"/>
            <ac:picMk id="9" creationId="{1F77E276-CBB2-4D45-AA3B-EFBC63A37032}"/>
          </ac:picMkLst>
        </pc:picChg>
        <pc:picChg chg="add mod">
          <ac:chgData name="ゲスト ユーザー" userId="" providerId="Windows Live" clId="Web-{6E96C4DE-F423-42C0-968A-22AAAD5BE99B}" dt="2021-03-17T11:41:51.394" v="1237" actId="1076"/>
          <ac:picMkLst>
            <pc:docMk/>
            <pc:sldMk cId="2809793291" sldId="332"/>
            <ac:picMk id="10" creationId="{78874D65-247D-4869-B167-54BDC1A6D0F5}"/>
          </ac:picMkLst>
        </pc:picChg>
      </pc:sldChg>
    </pc:docChg>
  </pc:docChgLst>
  <pc:docChgLst>
    <pc:chgData name="Masaki Suzuki" userId="2c4feb2ed34ad1a7" providerId="Windows Live" clId="Web-{DB3F6E6E-04DD-48A4-815C-FE38CFA54A8B}"/>
    <pc:docChg chg="addSld delSld modSld sldOrd">
      <pc:chgData name="Masaki Suzuki" userId="2c4feb2ed34ad1a7" providerId="Windows Live" clId="Web-{DB3F6E6E-04DD-48A4-815C-FE38CFA54A8B}" dt="2021-04-15T05:19:20.487" v="1967"/>
      <pc:docMkLst>
        <pc:docMk/>
      </pc:docMkLst>
      <pc:sldChg chg="addSp delSp modSp">
        <pc:chgData name="Masaki Suzuki" userId="2c4feb2ed34ad1a7" providerId="Windows Live" clId="Web-{DB3F6E6E-04DD-48A4-815C-FE38CFA54A8B}" dt="2021-04-15T04:32:00.443" v="994" actId="1076"/>
        <pc:sldMkLst>
          <pc:docMk/>
          <pc:sldMk cId="0" sldId="258"/>
        </pc:sldMkLst>
        <pc:spChg chg="add mod">
          <ac:chgData name="Masaki Suzuki" userId="2c4feb2ed34ad1a7" providerId="Windows Live" clId="Web-{DB3F6E6E-04DD-48A4-815C-FE38CFA54A8B}" dt="2021-04-15T04:10:28.481" v="305" actId="1076"/>
          <ac:spMkLst>
            <pc:docMk/>
            <pc:sldMk cId="0" sldId="258"/>
            <ac:spMk id="2" creationId="{9F13F36A-BCB4-4E94-A868-264019147033}"/>
          </ac:spMkLst>
        </pc:spChg>
        <pc:spChg chg="add mod">
          <ac:chgData name="Masaki Suzuki" userId="2c4feb2ed34ad1a7" providerId="Windows Live" clId="Web-{DB3F6E6E-04DD-48A4-815C-FE38CFA54A8B}" dt="2021-04-15T04:16:30.813" v="558" actId="20577"/>
          <ac:spMkLst>
            <pc:docMk/>
            <pc:sldMk cId="0" sldId="258"/>
            <ac:spMk id="5" creationId="{C61AD5DA-C27E-4714-B83E-41F62F57431C}"/>
          </ac:spMkLst>
        </pc:spChg>
        <pc:spChg chg="mod">
          <ac:chgData name="Masaki Suzuki" userId="2c4feb2ed34ad1a7" providerId="Windows Live" clId="Web-{DB3F6E6E-04DD-48A4-815C-FE38CFA54A8B}" dt="2021-04-15T04:31:09.487" v="981" actId="20577"/>
          <ac:spMkLst>
            <pc:docMk/>
            <pc:sldMk cId="0" sldId="258"/>
            <ac:spMk id="133" creationId="{00000000-0000-0000-0000-000000000000}"/>
          </ac:spMkLst>
        </pc:spChg>
        <pc:spChg chg="del">
          <ac:chgData name="Masaki Suzuki" userId="2c4feb2ed34ad1a7" providerId="Windows Live" clId="Web-{DB3F6E6E-04DD-48A4-815C-FE38CFA54A8B}" dt="2021-04-15T04:06:54.047" v="135"/>
          <ac:spMkLst>
            <pc:docMk/>
            <pc:sldMk cId="0" sldId="258"/>
            <ac:spMk id="135" creationId="{00000000-0000-0000-0000-000000000000}"/>
          </ac:spMkLst>
        </pc:spChg>
        <pc:spChg chg="del mod">
          <ac:chgData name="Masaki Suzuki" userId="2c4feb2ed34ad1a7" providerId="Windows Live" clId="Web-{DB3F6E6E-04DD-48A4-815C-FE38CFA54A8B}" dt="2021-04-15T04:06:51.328" v="132"/>
          <ac:spMkLst>
            <pc:docMk/>
            <pc:sldMk cId="0" sldId="258"/>
            <ac:spMk id="136" creationId="{00000000-0000-0000-0000-000000000000}"/>
          </ac:spMkLst>
        </pc:spChg>
        <pc:spChg chg="del">
          <ac:chgData name="Masaki Suzuki" userId="2c4feb2ed34ad1a7" providerId="Windows Live" clId="Web-{DB3F6E6E-04DD-48A4-815C-FE38CFA54A8B}" dt="2021-04-15T04:06:54.672" v="136"/>
          <ac:spMkLst>
            <pc:docMk/>
            <pc:sldMk cId="0" sldId="258"/>
            <ac:spMk id="137" creationId="{00000000-0000-0000-0000-000000000000}"/>
          </ac:spMkLst>
        </pc:spChg>
        <pc:spChg chg="del">
          <ac:chgData name="Masaki Suzuki" userId="2c4feb2ed34ad1a7" providerId="Windows Live" clId="Web-{DB3F6E6E-04DD-48A4-815C-FE38CFA54A8B}" dt="2021-04-15T04:06:44.656" v="128"/>
          <ac:spMkLst>
            <pc:docMk/>
            <pc:sldMk cId="0" sldId="258"/>
            <ac:spMk id="139" creationId="{00000000-0000-0000-0000-000000000000}"/>
          </ac:spMkLst>
        </pc:spChg>
        <pc:spChg chg="del">
          <ac:chgData name="Masaki Suzuki" userId="2c4feb2ed34ad1a7" providerId="Windows Live" clId="Web-{DB3F6E6E-04DD-48A4-815C-FE38CFA54A8B}" dt="2021-04-15T04:06:46.234" v="129"/>
          <ac:spMkLst>
            <pc:docMk/>
            <pc:sldMk cId="0" sldId="258"/>
            <ac:spMk id="140" creationId="{00000000-0000-0000-0000-000000000000}"/>
          </ac:spMkLst>
        </pc:spChg>
        <pc:spChg chg="mod">
          <ac:chgData name="Masaki Suzuki" userId="2c4feb2ed34ad1a7" providerId="Windows Live" clId="Web-{DB3F6E6E-04DD-48A4-815C-FE38CFA54A8B}" dt="2021-04-15T04:31:45.505" v="993" actId="1076"/>
          <ac:spMkLst>
            <pc:docMk/>
            <pc:sldMk cId="0" sldId="258"/>
            <ac:spMk id="141" creationId="{00000000-0000-0000-0000-000000000000}"/>
          </ac:spMkLst>
        </pc:spChg>
        <pc:spChg chg="mod">
          <ac:chgData name="Masaki Suzuki" userId="2c4feb2ed34ad1a7" providerId="Windows Live" clId="Web-{DB3F6E6E-04DD-48A4-815C-FE38CFA54A8B}" dt="2021-04-15T04:32:00.443" v="994" actId="1076"/>
          <ac:spMkLst>
            <pc:docMk/>
            <pc:sldMk cId="0" sldId="258"/>
            <ac:spMk id="142" creationId="{00000000-0000-0000-0000-000000000000}"/>
          </ac:spMkLst>
        </pc:spChg>
        <pc:picChg chg="add mod">
          <ac:chgData name="Masaki Suzuki" userId="2c4feb2ed34ad1a7" providerId="Windows Live" clId="Web-{DB3F6E6E-04DD-48A4-815C-FE38CFA54A8B}" dt="2021-04-15T04:10:35.934" v="307" actId="1076"/>
          <ac:picMkLst>
            <pc:docMk/>
            <pc:sldMk cId="0" sldId="258"/>
            <ac:picMk id="3" creationId="{955BE696-BD78-4203-90AD-86F65FAACF86}"/>
          </ac:picMkLst>
        </pc:picChg>
        <pc:picChg chg="add mod">
          <ac:chgData name="Masaki Suzuki" userId="2c4feb2ed34ad1a7" providerId="Windows Live" clId="Web-{DB3F6E6E-04DD-48A4-815C-FE38CFA54A8B}" dt="2021-04-15T04:10:42.325" v="309" actId="1076"/>
          <ac:picMkLst>
            <pc:docMk/>
            <pc:sldMk cId="0" sldId="258"/>
            <ac:picMk id="4" creationId="{7EF7DA54-4D1E-4F71-8A65-FF65B1145644}"/>
          </ac:picMkLst>
        </pc:picChg>
        <pc:picChg chg="del">
          <ac:chgData name="Masaki Suzuki" userId="2c4feb2ed34ad1a7" providerId="Windows Live" clId="Web-{DB3F6E6E-04DD-48A4-815C-FE38CFA54A8B}" dt="2021-04-15T04:06:52.094" v="133"/>
          <ac:picMkLst>
            <pc:docMk/>
            <pc:sldMk cId="0" sldId="258"/>
            <ac:picMk id="132" creationId="{00000000-0000-0000-0000-000000000000}"/>
          </ac:picMkLst>
        </pc:picChg>
        <pc:picChg chg="del mod">
          <ac:chgData name="Masaki Suzuki" userId="2c4feb2ed34ad1a7" providerId="Windows Live" clId="Web-{DB3F6E6E-04DD-48A4-815C-FE38CFA54A8B}" dt="2021-04-15T04:08:33.943" v="246"/>
          <ac:picMkLst>
            <pc:docMk/>
            <pc:sldMk cId="0" sldId="258"/>
            <ac:picMk id="134" creationId="{00000000-0000-0000-0000-000000000000}"/>
          </ac:picMkLst>
        </pc:picChg>
        <pc:picChg chg="del">
          <ac:chgData name="Masaki Suzuki" userId="2c4feb2ed34ad1a7" providerId="Windows Live" clId="Web-{DB3F6E6E-04DD-48A4-815C-FE38CFA54A8B}" dt="2021-04-15T04:06:52.875" v="134"/>
          <ac:picMkLst>
            <pc:docMk/>
            <pc:sldMk cId="0" sldId="258"/>
            <ac:picMk id="138" creationId="{00000000-0000-0000-0000-000000000000}"/>
          </ac:picMkLst>
        </pc:picChg>
      </pc:sldChg>
      <pc:sldChg chg="ord">
        <pc:chgData name="Masaki Suzuki" userId="2c4feb2ed34ad1a7" providerId="Windows Live" clId="Web-{DB3F6E6E-04DD-48A4-815C-FE38CFA54A8B}" dt="2021-04-15T04:35:46.830" v="1064"/>
        <pc:sldMkLst>
          <pc:docMk/>
          <pc:sldMk cId="0" sldId="259"/>
        </pc:sldMkLst>
      </pc:sldChg>
      <pc:sldChg chg="del">
        <pc:chgData name="Masaki Suzuki" userId="2c4feb2ed34ad1a7" providerId="Windows Live" clId="Web-{DB3F6E6E-04DD-48A4-815C-FE38CFA54A8B}" dt="2021-04-15T04:25:09.764" v="829"/>
        <pc:sldMkLst>
          <pc:docMk/>
          <pc:sldMk cId="0" sldId="260"/>
        </pc:sldMkLst>
      </pc:sldChg>
      <pc:sldChg chg="modSp ord">
        <pc:chgData name="Masaki Suzuki" userId="2c4feb2ed34ad1a7" providerId="Windows Live" clId="Web-{DB3F6E6E-04DD-48A4-815C-FE38CFA54A8B}" dt="2021-04-15T04:28:54.854" v="940"/>
        <pc:sldMkLst>
          <pc:docMk/>
          <pc:sldMk cId="0" sldId="261"/>
        </pc:sldMkLst>
        <pc:spChg chg="mod">
          <ac:chgData name="Masaki Suzuki" userId="2c4feb2ed34ad1a7" providerId="Windows Live" clId="Web-{DB3F6E6E-04DD-48A4-815C-FE38CFA54A8B}" dt="2021-04-15T04:26:00.860" v="847" actId="1076"/>
          <ac:spMkLst>
            <pc:docMk/>
            <pc:sldMk cId="0" sldId="261"/>
            <ac:spMk id="186" creationId="{00000000-0000-0000-0000-000000000000}"/>
          </ac:spMkLst>
        </pc:spChg>
        <pc:spChg chg="mod">
          <ac:chgData name="Masaki Suzuki" userId="2c4feb2ed34ad1a7" providerId="Windows Live" clId="Web-{DB3F6E6E-04DD-48A4-815C-FE38CFA54A8B}" dt="2021-04-15T04:26:11.330" v="854" actId="14100"/>
          <ac:spMkLst>
            <pc:docMk/>
            <pc:sldMk cId="0" sldId="261"/>
            <ac:spMk id="187" creationId="{00000000-0000-0000-0000-000000000000}"/>
          </ac:spMkLst>
        </pc:spChg>
      </pc:sldChg>
      <pc:sldChg chg="delSp modSp ord">
        <pc:chgData name="Masaki Suzuki" userId="2c4feb2ed34ad1a7" providerId="Windows Live" clId="Web-{DB3F6E6E-04DD-48A4-815C-FE38CFA54A8B}" dt="2021-04-15T04:29:17.528" v="942" actId="14100"/>
        <pc:sldMkLst>
          <pc:docMk/>
          <pc:sldMk cId="0" sldId="262"/>
        </pc:sldMkLst>
        <pc:spChg chg="del">
          <ac:chgData name="Masaki Suzuki" userId="2c4feb2ed34ad1a7" providerId="Windows Live" clId="Web-{DB3F6E6E-04DD-48A4-815C-FE38CFA54A8B}" dt="2021-04-15T04:27:47.257" v="924"/>
          <ac:spMkLst>
            <pc:docMk/>
            <pc:sldMk cId="0" sldId="262"/>
            <ac:spMk id="2" creationId="{8A2E0526-55FE-49DC-A249-8E7930DEA3AF}"/>
          </ac:spMkLst>
        </pc:spChg>
        <pc:spChg chg="del">
          <ac:chgData name="Masaki Suzuki" userId="2c4feb2ed34ad1a7" providerId="Windows Live" clId="Web-{DB3F6E6E-04DD-48A4-815C-FE38CFA54A8B}" dt="2021-04-15T04:27:44.601" v="922"/>
          <ac:spMkLst>
            <pc:docMk/>
            <pc:sldMk cId="0" sldId="262"/>
            <ac:spMk id="7" creationId="{FED5C488-5CBA-4221-B4E4-52EF15F5BC2E}"/>
          </ac:spMkLst>
        </pc:spChg>
        <pc:spChg chg="del">
          <ac:chgData name="Masaki Suzuki" userId="2c4feb2ed34ad1a7" providerId="Windows Live" clId="Web-{DB3F6E6E-04DD-48A4-815C-FE38CFA54A8B}" dt="2021-04-15T04:27:43.132" v="921"/>
          <ac:spMkLst>
            <pc:docMk/>
            <pc:sldMk cId="0" sldId="262"/>
            <ac:spMk id="8" creationId="{C2A79FFB-3BB6-4837-B522-FC987702318E}"/>
          </ac:spMkLst>
        </pc:spChg>
        <pc:spChg chg="del">
          <ac:chgData name="Masaki Suzuki" userId="2c4feb2ed34ad1a7" providerId="Windows Live" clId="Web-{DB3F6E6E-04DD-48A4-815C-FE38CFA54A8B}" dt="2021-04-15T04:27:45.522" v="923"/>
          <ac:spMkLst>
            <pc:docMk/>
            <pc:sldMk cId="0" sldId="262"/>
            <ac:spMk id="9" creationId="{B4CE2FEC-D9CA-4819-B467-F893AE227186}"/>
          </ac:spMkLst>
        </pc:spChg>
        <pc:spChg chg="mod">
          <ac:chgData name="Masaki Suzuki" userId="2c4feb2ed34ad1a7" providerId="Windows Live" clId="Web-{DB3F6E6E-04DD-48A4-815C-FE38CFA54A8B}" dt="2021-04-15T04:26:32.565" v="859" actId="20577"/>
          <ac:spMkLst>
            <pc:docMk/>
            <pc:sldMk cId="0" sldId="262"/>
            <ac:spMk id="192" creationId="{00000000-0000-0000-0000-000000000000}"/>
          </ac:spMkLst>
        </pc:spChg>
        <pc:spChg chg="mod">
          <ac:chgData name="Masaki Suzuki" userId="2c4feb2ed34ad1a7" providerId="Windows Live" clId="Web-{DB3F6E6E-04DD-48A4-815C-FE38CFA54A8B}" dt="2021-04-15T04:29:17.528" v="942" actId="14100"/>
          <ac:spMkLst>
            <pc:docMk/>
            <pc:sldMk cId="0" sldId="262"/>
            <ac:spMk id="193" creationId="{00000000-0000-0000-0000-000000000000}"/>
          </ac:spMkLst>
        </pc:spChg>
        <pc:picChg chg="del">
          <ac:chgData name="Masaki Suzuki" userId="2c4feb2ed34ad1a7" providerId="Windows Live" clId="Web-{DB3F6E6E-04DD-48A4-815C-FE38CFA54A8B}" dt="2021-04-15T04:26:55.254" v="872"/>
          <ac:picMkLst>
            <pc:docMk/>
            <pc:sldMk cId="0" sldId="262"/>
            <ac:picMk id="4" creationId="{4D856B80-3247-4007-B9B3-4406B7E09AFC}"/>
          </ac:picMkLst>
        </pc:picChg>
      </pc:sldChg>
      <pc:sldChg chg="addSp delSp modSp del">
        <pc:chgData name="Masaki Suzuki" userId="2c4feb2ed34ad1a7" providerId="Windows Live" clId="Web-{DB3F6E6E-04DD-48A4-815C-FE38CFA54A8B}" dt="2021-04-15T04:25:00.529" v="828"/>
        <pc:sldMkLst>
          <pc:docMk/>
          <pc:sldMk cId="0" sldId="263"/>
        </pc:sldMkLst>
        <pc:spChg chg="mod">
          <ac:chgData name="Masaki Suzuki" userId="2c4feb2ed34ad1a7" providerId="Windows Live" clId="Web-{DB3F6E6E-04DD-48A4-815C-FE38CFA54A8B}" dt="2021-04-15T04:05:31.495" v="98" actId="1076"/>
          <ac:spMkLst>
            <pc:docMk/>
            <pc:sldMk cId="0" sldId="263"/>
            <ac:spMk id="2" creationId="{DC593FD8-6C71-4B69-A2AA-C8514B2A6CEE}"/>
          </ac:spMkLst>
        </pc:spChg>
        <pc:spChg chg="mod">
          <ac:chgData name="Masaki Suzuki" userId="2c4feb2ed34ad1a7" providerId="Windows Live" clId="Web-{DB3F6E6E-04DD-48A4-815C-FE38CFA54A8B}" dt="2021-04-15T04:02:40.298" v="64" actId="1076"/>
          <ac:spMkLst>
            <pc:docMk/>
            <pc:sldMk cId="0" sldId="263"/>
            <ac:spMk id="4" creationId="{419B4A73-3B11-421D-B507-1F70C6120342}"/>
          </ac:spMkLst>
        </pc:spChg>
        <pc:spChg chg="mod">
          <ac:chgData name="Masaki Suzuki" userId="2c4feb2ed34ad1a7" providerId="Windows Live" clId="Web-{DB3F6E6E-04DD-48A4-815C-FE38CFA54A8B}" dt="2021-04-15T04:05:46.137" v="102" actId="1076"/>
          <ac:spMkLst>
            <pc:docMk/>
            <pc:sldMk cId="0" sldId="263"/>
            <ac:spMk id="5" creationId="{FC08B19C-5A51-4768-85E6-ACCA2A4F77A9}"/>
          </ac:spMkLst>
        </pc:spChg>
        <pc:spChg chg="add mod">
          <ac:chgData name="Masaki Suzuki" userId="2c4feb2ed34ad1a7" providerId="Windows Live" clId="Web-{DB3F6E6E-04DD-48A4-815C-FE38CFA54A8B}" dt="2021-04-15T04:03:16.379" v="71" actId="1076"/>
          <ac:spMkLst>
            <pc:docMk/>
            <pc:sldMk cId="0" sldId="263"/>
            <ac:spMk id="7" creationId="{DAF06FF5-D322-4F7F-918A-0212A294729D}"/>
          </ac:spMkLst>
        </pc:spChg>
        <pc:spChg chg="mod">
          <ac:chgData name="Masaki Suzuki" userId="2c4feb2ed34ad1a7" providerId="Windows Live" clId="Web-{DB3F6E6E-04DD-48A4-815C-FE38CFA54A8B}" dt="2021-04-15T04:05:49.043" v="103" actId="1076"/>
          <ac:spMkLst>
            <pc:docMk/>
            <pc:sldMk cId="0" sldId="263"/>
            <ac:spMk id="13" creationId="{F4667226-4F5C-498B-870A-4FD76CF8E504}"/>
          </ac:spMkLst>
        </pc:spChg>
        <pc:spChg chg="mod">
          <ac:chgData name="Masaki Suzuki" userId="2c4feb2ed34ad1a7" providerId="Windows Live" clId="Web-{DB3F6E6E-04DD-48A4-815C-FE38CFA54A8B}" dt="2021-04-15T04:05:36.714" v="100" actId="14100"/>
          <ac:spMkLst>
            <pc:docMk/>
            <pc:sldMk cId="0" sldId="263"/>
            <ac:spMk id="207" creationId="{00000000-0000-0000-0000-000000000000}"/>
          </ac:spMkLst>
        </pc:spChg>
        <pc:picChg chg="add del mod">
          <ac:chgData name="Masaki Suzuki" userId="2c4feb2ed34ad1a7" providerId="Windows Live" clId="Web-{DB3F6E6E-04DD-48A4-815C-FE38CFA54A8B}" dt="2021-04-15T03:58:01.674" v="3"/>
          <ac:picMkLst>
            <pc:docMk/>
            <pc:sldMk cId="0" sldId="263"/>
            <ac:picMk id="3" creationId="{46041FD7-F1B7-40A4-9BC1-A747D2631D02}"/>
          </ac:picMkLst>
        </pc:picChg>
        <pc:picChg chg="add mod">
          <ac:chgData name="Masaki Suzuki" userId="2c4feb2ed34ad1a7" providerId="Windows Live" clId="Web-{DB3F6E6E-04DD-48A4-815C-FE38CFA54A8B}" dt="2021-04-15T04:03:09.159" v="70" actId="14100"/>
          <ac:picMkLst>
            <pc:docMk/>
            <pc:sldMk cId="0" sldId="263"/>
            <ac:picMk id="6" creationId="{AF280D2F-5893-4C85-A0E9-C83773BB3FAC}"/>
          </ac:picMkLst>
        </pc:picChg>
        <pc:picChg chg="add mod">
          <ac:chgData name="Masaki Suzuki" userId="2c4feb2ed34ad1a7" providerId="Windows Live" clId="Web-{DB3F6E6E-04DD-48A4-815C-FE38CFA54A8B}" dt="2021-04-15T04:01:40.092" v="35" actId="1076"/>
          <ac:picMkLst>
            <pc:docMk/>
            <pc:sldMk cId="0" sldId="263"/>
            <ac:picMk id="8" creationId="{01461BF3-7752-4A5C-85AF-000D7AC69FD6}"/>
          </ac:picMkLst>
        </pc:picChg>
        <pc:picChg chg="mod">
          <ac:chgData name="Masaki Suzuki" userId="2c4feb2ed34ad1a7" providerId="Windows Live" clId="Web-{DB3F6E6E-04DD-48A4-815C-FE38CFA54A8B}" dt="2021-04-15T04:02:33.829" v="61" actId="1076"/>
          <ac:picMkLst>
            <pc:docMk/>
            <pc:sldMk cId="0" sldId="263"/>
            <ac:picMk id="205" creationId="{00000000-0000-0000-0000-000000000000}"/>
          </ac:picMkLst>
        </pc:picChg>
        <pc:picChg chg="mod">
          <ac:chgData name="Masaki Suzuki" userId="2c4feb2ed34ad1a7" providerId="Windows Live" clId="Web-{DB3F6E6E-04DD-48A4-815C-FE38CFA54A8B}" dt="2021-04-15T04:03:48.521" v="80" actId="1076"/>
          <ac:picMkLst>
            <pc:docMk/>
            <pc:sldMk cId="0" sldId="263"/>
            <ac:picMk id="206" creationId="{00000000-0000-0000-0000-000000000000}"/>
          </ac:picMkLst>
        </pc:picChg>
      </pc:sldChg>
      <pc:sldChg chg="delSp modSp ord">
        <pc:chgData name="Masaki Suzuki" userId="2c4feb2ed34ad1a7" providerId="Windows Live" clId="Web-{DB3F6E6E-04DD-48A4-815C-FE38CFA54A8B}" dt="2021-04-15T04:43:09.746" v="1315" actId="1076"/>
        <pc:sldMkLst>
          <pc:docMk/>
          <pc:sldMk cId="1800703237" sldId="411"/>
        </pc:sldMkLst>
        <pc:spChg chg="mod">
          <ac:chgData name="Masaki Suzuki" userId="2c4feb2ed34ad1a7" providerId="Windows Live" clId="Web-{DB3F6E6E-04DD-48A4-815C-FE38CFA54A8B}" dt="2021-04-15T04:43:05.605" v="1313" actId="1076"/>
          <ac:spMkLst>
            <pc:docMk/>
            <pc:sldMk cId="1800703237" sldId="411"/>
            <ac:spMk id="2" creationId="{DC593FD8-6C71-4B69-A2AA-C8514B2A6CEE}"/>
          </ac:spMkLst>
        </pc:spChg>
        <pc:spChg chg="mod">
          <ac:chgData name="Masaki Suzuki" userId="2c4feb2ed34ad1a7" providerId="Windows Live" clId="Web-{DB3F6E6E-04DD-48A4-815C-FE38CFA54A8B}" dt="2021-04-15T04:37:14.695" v="1100" actId="20577"/>
          <ac:spMkLst>
            <pc:docMk/>
            <pc:sldMk cId="1800703237" sldId="411"/>
            <ac:spMk id="4" creationId="{419B4A73-3B11-421D-B507-1F70C6120342}"/>
          </ac:spMkLst>
        </pc:spChg>
        <pc:spChg chg="del">
          <ac:chgData name="Masaki Suzuki" userId="2c4feb2ed34ad1a7" providerId="Windows Live" clId="Web-{DB3F6E6E-04DD-48A4-815C-FE38CFA54A8B}" dt="2021-04-15T04:36:15.598" v="1077"/>
          <ac:spMkLst>
            <pc:docMk/>
            <pc:sldMk cId="1800703237" sldId="411"/>
            <ac:spMk id="5" creationId="{FC08B19C-5A51-4768-85E6-ACCA2A4F77A9}"/>
          </ac:spMkLst>
        </pc:spChg>
        <pc:spChg chg="del mod">
          <ac:chgData name="Masaki Suzuki" userId="2c4feb2ed34ad1a7" providerId="Windows Live" clId="Web-{DB3F6E6E-04DD-48A4-815C-FE38CFA54A8B}" dt="2021-04-15T04:36:14.988" v="1076"/>
          <ac:spMkLst>
            <pc:docMk/>
            <pc:sldMk cId="1800703237" sldId="411"/>
            <ac:spMk id="13" creationId="{F4667226-4F5C-498B-870A-4FD76CF8E504}"/>
          </ac:spMkLst>
        </pc:spChg>
        <pc:spChg chg="mod">
          <ac:chgData name="Masaki Suzuki" userId="2c4feb2ed34ad1a7" providerId="Windows Live" clId="Web-{DB3F6E6E-04DD-48A4-815C-FE38CFA54A8B}" dt="2021-04-15T04:43:07.542" v="1314" actId="1076"/>
          <ac:spMkLst>
            <pc:docMk/>
            <pc:sldMk cId="1800703237" sldId="411"/>
            <ac:spMk id="207" creationId="{00000000-0000-0000-0000-000000000000}"/>
          </ac:spMkLst>
        </pc:spChg>
        <pc:picChg chg="mod">
          <ac:chgData name="Masaki Suzuki" userId="2c4feb2ed34ad1a7" providerId="Windows Live" clId="Web-{DB3F6E6E-04DD-48A4-815C-FE38CFA54A8B}" dt="2021-04-15T04:43:09.746" v="1315" actId="1076"/>
          <ac:picMkLst>
            <pc:docMk/>
            <pc:sldMk cId="1800703237" sldId="411"/>
            <ac:picMk id="205" creationId="{00000000-0000-0000-0000-000000000000}"/>
          </ac:picMkLst>
        </pc:picChg>
      </pc:sldChg>
      <pc:sldChg chg="delSp modSp ord">
        <pc:chgData name="Masaki Suzuki" userId="2c4feb2ed34ad1a7" providerId="Windows Live" clId="Web-{DB3F6E6E-04DD-48A4-815C-FE38CFA54A8B}" dt="2021-04-15T04:42:23.009" v="1305" actId="20577"/>
        <pc:sldMkLst>
          <pc:docMk/>
          <pc:sldMk cId="288631120" sldId="412"/>
        </pc:sldMkLst>
        <pc:spChg chg="mod">
          <ac:chgData name="Masaki Suzuki" userId="2c4feb2ed34ad1a7" providerId="Windows Live" clId="Web-{DB3F6E6E-04DD-48A4-815C-FE38CFA54A8B}" dt="2021-04-15T04:41:45.600" v="1296" actId="14100"/>
          <ac:spMkLst>
            <pc:docMk/>
            <pc:sldMk cId="288631120" sldId="412"/>
            <ac:spMk id="2" creationId="{DC593FD8-6C71-4B69-A2AA-C8514B2A6CEE}"/>
          </ac:spMkLst>
        </pc:spChg>
        <pc:spChg chg="mod">
          <ac:chgData name="Masaki Suzuki" userId="2c4feb2ed34ad1a7" providerId="Windows Live" clId="Web-{DB3F6E6E-04DD-48A4-815C-FE38CFA54A8B}" dt="2021-04-15T04:42:23.009" v="1305" actId="20577"/>
          <ac:spMkLst>
            <pc:docMk/>
            <pc:sldMk cId="288631120" sldId="412"/>
            <ac:spMk id="4" creationId="{419B4A73-3B11-421D-B507-1F70C6120342}"/>
          </ac:spMkLst>
        </pc:spChg>
        <pc:spChg chg="del mod">
          <ac:chgData name="Masaki Suzuki" userId="2c4feb2ed34ad1a7" providerId="Windows Live" clId="Web-{DB3F6E6E-04DD-48A4-815C-FE38CFA54A8B}" dt="2021-04-15T04:38:06.979" v="1153"/>
          <ac:spMkLst>
            <pc:docMk/>
            <pc:sldMk cId="288631120" sldId="412"/>
            <ac:spMk id="5" creationId="{FC08B19C-5A51-4768-85E6-ACCA2A4F77A9}"/>
          </ac:spMkLst>
        </pc:spChg>
        <pc:spChg chg="del">
          <ac:chgData name="Masaki Suzuki" userId="2c4feb2ed34ad1a7" providerId="Windows Live" clId="Web-{DB3F6E6E-04DD-48A4-815C-FE38CFA54A8B}" dt="2021-04-15T04:38:08.291" v="1154"/>
          <ac:spMkLst>
            <pc:docMk/>
            <pc:sldMk cId="288631120" sldId="412"/>
            <ac:spMk id="13" creationId="{F4667226-4F5C-498B-870A-4FD76CF8E504}"/>
          </ac:spMkLst>
        </pc:spChg>
        <pc:spChg chg="del mod">
          <ac:chgData name="Masaki Suzuki" userId="2c4feb2ed34ad1a7" providerId="Windows Live" clId="Web-{DB3F6E6E-04DD-48A4-815C-FE38CFA54A8B}" dt="2021-04-15T04:41:55.351" v="1299"/>
          <ac:spMkLst>
            <pc:docMk/>
            <pc:sldMk cId="288631120" sldId="412"/>
            <ac:spMk id="207" creationId="{00000000-0000-0000-0000-000000000000}"/>
          </ac:spMkLst>
        </pc:spChg>
        <pc:picChg chg="mod">
          <ac:chgData name="Masaki Suzuki" userId="2c4feb2ed34ad1a7" providerId="Windows Live" clId="Web-{DB3F6E6E-04DD-48A4-815C-FE38CFA54A8B}" dt="2021-04-15T04:38:45.590" v="1203" actId="1076"/>
          <ac:picMkLst>
            <pc:docMk/>
            <pc:sldMk cId="288631120" sldId="412"/>
            <ac:picMk id="205" creationId="{00000000-0000-0000-0000-000000000000}"/>
          </ac:picMkLst>
        </pc:picChg>
      </pc:sldChg>
      <pc:sldChg chg="delSp modSp ord">
        <pc:chgData name="Masaki Suzuki" userId="2c4feb2ed34ad1a7" providerId="Windows Live" clId="Web-{DB3F6E6E-04DD-48A4-815C-FE38CFA54A8B}" dt="2021-04-15T04:45:51.473" v="1404" actId="20577"/>
        <pc:sldMkLst>
          <pc:docMk/>
          <pc:sldMk cId="650383920" sldId="413"/>
        </pc:sldMkLst>
        <pc:spChg chg="mod">
          <ac:chgData name="Masaki Suzuki" userId="2c4feb2ed34ad1a7" providerId="Windows Live" clId="Web-{DB3F6E6E-04DD-48A4-815C-FE38CFA54A8B}" dt="2021-04-15T04:45:06.861" v="1397" actId="20577"/>
          <ac:spMkLst>
            <pc:docMk/>
            <pc:sldMk cId="650383920" sldId="413"/>
            <ac:spMk id="2" creationId="{DC593FD8-6C71-4B69-A2AA-C8514B2A6CEE}"/>
          </ac:spMkLst>
        </pc:spChg>
        <pc:spChg chg="mod">
          <ac:chgData name="Masaki Suzuki" userId="2c4feb2ed34ad1a7" providerId="Windows Live" clId="Web-{DB3F6E6E-04DD-48A4-815C-FE38CFA54A8B}" dt="2021-04-15T04:45:51.473" v="1404" actId="20577"/>
          <ac:spMkLst>
            <pc:docMk/>
            <pc:sldMk cId="650383920" sldId="413"/>
            <ac:spMk id="4" creationId="{419B4A73-3B11-421D-B507-1F70C6120342}"/>
          </ac:spMkLst>
        </pc:spChg>
        <pc:spChg chg="del">
          <ac:chgData name="Masaki Suzuki" userId="2c4feb2ed34ad1a7" providerId="Windows Live" clId="Web-{DB3F6E6E-04DD-48A4-815C-FE38CFA54A8B}" dt="2021-04-15T04:44:06.171" v="1320"/>
          <ac:spMkLst>
            <pc:docMk/>
            <pc:sldMk cId="650383920" sldId="413"/>
            <ac:spMk id="5" creationId="{FC08B19C-5A51-4768-85E6-ACCA2A4F77A9}"/>
          </ac:spMkLst>
        </pc:spChg>
        <pc:spChg chg="del">
          <ac:chgData name="Masaki Suzuki" userId="2c4feb2ed34ad1a7" providerId="Windows Live" clId="Web-{DB3F6E6E-04DD-48A4-815C-FE38CFA54A8B}" dt="2021-04-15T04:44:05.061" v="1319"/>
          <ac:spMkLst>
            <pc:docMk/>
            <pc:sldMk cId="650383920" sldId="413"/>
            <ac:spMk id="13" creationId="{F4667226-4F5C-498B-870A-4FD76CF8E504}"/>
          </ac:spMkLst>
        </pc:spChg>
        <pc:spChg chg="mod">
          <ac:chgData name="Masaki Suzuki" userId="2c4feb2ed34ad1a7" providerId="Windows Live" clId="Web-{DB3F6E6E-04DD-48A4-815C-FE38CFA54A8B}" dt="2021-04-15T04:45:13.768" v="1398" actId="20577"/>
          <ac:spMkLst>
            <pc:docMk/>
            <pc:sldMk cId="650383920" sldId="413"/>
            <ac:spMk id="207" creationId="{00000000-0000-0000-0000-000000000000}"/>
          </ac:spMkLst>
        </pc:spChg>
      </pc:sldChg>
      <pc:sldChg chg="addSp delSp modSp ord">
        <pc:chgData name="Masaki Suzuki" userId="2c4feb2ed34ad1a7" providerId="Windows Live" clId="Web-{DB3F6E6E-04DD-48A4-815C-FE38CFA54A8B}" dt="2021-04-15T04:57:13.245" v="1546"/>
        <pc:sldMkLst>
          <pc:docMk/>
          <pc:sldMk cId="531035884" sldId="414"/>
        </pc:sldMkLst>
        <pc:spChg chg="mod">
          <ac:chgData name="Masaki Suzuki" userId="2c4feb2ed34ad1a7" providerId="Windows Live" clId="Web-{DB3F6E6E-04DD-48A4-815C-FE38CFA54A8B}" dt="2021-04-15T04:49:39.392" v="1489" actId="20577"/>
          <ac:spMkLst>
            <pc:docMk/>
            <pc:sldMk cId="531035884" sldId="414"/>
            <ac:spMk id="2" creationId="{DC593FD8-6C71-4B69-A2AA-C8514B2A6CEE}"/>
          </ac:spMkLst>
        </pc:spChg>
        <pc:spChg chg="add del mod">
          <ac:chgData name="Masaki Suzuki" userId="2c4feb2ed34ad1a7" providerId="Windows Live" clId="Web-{DB3F6E6E-04DD-48A4-815C-FE38CFA54A8B}" dt="2021-04-15T04:57:13.245" v="1546"/>
          <ac:spMkLst>
            <pc:docMk/>
            <pc:sldMk cId="531035884" sldId="414"/>
            <ac:spMk id="3" creationId="{C580B00B-7EF3-47DA-B4A5-09F369F97D28}"/>
          </ac:spMkLst>
        </pc:spChg>
        <pc:spChg chg="mod">
          <ac:chgData name="Masaki Suzuki" userId="2c4feb2ed34ad1a7" providerId="Windows Live" clId="Web-{DB3F6E6E-04DD-48A4-815C-FE38CFA54A8B}" dt="2021-04-15T04:46:21.350" v="1409" actId="20577"/>
          <ac:spMkLst>
            <pc:docMk/>
            <pc:sldMk cId="531035884" sldId="414"/>
            <ac:spMk id="4" creationId="{419B4A73-3B11-421D-B507-1F70C6120342}"/>
          </ac:spMkLst>
        </pc:spChg>
        <pc:spChg chg="del">
          <ac:chgData name="Masaki Suzuki" userId="2c4feb2ed34ad1a7" providerId="Windows Live" clId="Web-{DB3F6E6E-04DD-48A4-815C-FE38CFA54A8B}" dt="2021-04-15T04:46:44.711" v="1416"/>
          <ac:spMkLst>
            <pc:docMk/>
            <pc:sldMk cId="531035884" sldId="414"/>
            <ac:spMk id="5" creationId="{FC08B19C-5A51-4768-85E6-ACCA2A4F77A9}"/>
          </ac:spMkLst>
        </pc:spChg>
        <pc:spChg chg="del">
          <ac:chgData name="Masaki Suzuki" userId="2c4feb2ed34ad1a7" providerId="Windows Live" clId="Web-{DB3F6E6E-04DD-48A4-815C-FE38CFA54A8B}" dt="2021-04-15T04:46:43.929" v="1415"/>
          <ac:spMkLst>
            <pc:docMk/>
            <pc:sldMk cId="531035884" sldId="414"/>
            <ac:spMk id="13" creationId="{F4667226-4F5C-498B-870A-4FD76CF8E504}"/>
          </ac:spMkLst>
        </pc:spChg>
        <pc:spChg chg="mod">
          <ac:chgData name="Masaki Suzuki" userId="2c4feb2ed34ad1a7" providerId="Windows Live" clId="Web-{DB3F6E6E-04DD-48A4-815C-FE38CFA54A8B}" dt="2021-04-15T04:50:04.800" v="1514" actId="20577"/>
          <ac:spMkLst>
            <pc:docMk/>
            <pc:sldMk cId="531035884" sldId="414"/>
            <ac:spMk id="207" creationId="{00000000-0000-0000-0000-000000000000}"/>
          </ac:spMkLst>
        </pc:spChg>
        <pc:picChg chg="mod">
          <ac:chgData name="Masaki Suzuki" userId="2c4feb2ed34ad1a7" providerId="Windows Live" clId="Web-{DB3F6E6E-04DD-48A4-815C-FE38CFA54A8B}" dt="2021-04-15T04:46:42.164" v="1414" actId="1076"/>
          <ac:picMkLst>
            <pc:docMk/>
            <pc:sldMk cId="531035884" sldId="414"/>
            <ac:picMk id="205" creationId="{00000000-0000-0000-0000-000000000000}"/>
          </ac:picMkLst>
        </pc:picChg>
        <pc:picChg chg="mod">
          <ac:chgData name="Masaki Suzuki" userId="2c4feb2ed34ad1a7" providerId="Windows Live" clId="Web-{DB3F6E6E-04DD-48A4-815C-FE38CFA54A8B}" dt="2021-04-15T04:46:41.117" v="1413" actId="1076"/>
          <ac:picMkLst>
            <pc:docMk/>
            <pc:sldMk cId="531035884" sldId="414"/>
            <ac:picMk id="206" creationId="{00000000-0000-0000-0000-000000000000}"/>
          </ac:picMkLst>
        </pc:picChg>
      </pc:sldChg>
      <pc:sldChg chg="delSp modSp ord">
        <pc:chgData name="Masaki Suzuki" userId="2c4feb2ed34ad1a7" providerId="Windows Live" clId="Web-{DB3F6E6E-04DD-48A4-815C-FE38CFA54A8B}" dt="2021-04-15T05:18:34.048" v="1963"/>
        <pc:sldMkLst>
          <pc:docMk/>
          <pc:sldMk cId="1989038901" sldId="415"/>
        </pc:sldMkLst>
        <pc:spChg chg="mod">
          <ac:chgData name="Masaki Suzuki" userId="2c4feb2ed34ad1a7" providerId="Windows Live" clId="Web-{DB3F6E6E-04DD-48A4-815C-FE38CFA54A8B}" dt="2021-04-15T05:18:29.454" v="1961" actId="1076"/>
          <ac:spMkLst>
            <pc:docMk/>
            <pc:sldMk cId="1989038901" sldId="415"/>
            <ac:spMk id="2" creationId="{DC593FD8-6C71-4B69-A2AA-C8514B2A6CEE}"/>
          </ac:spMkLst>
        </pc:spChg>
        <pc:spChg chg="mod">
          <ac:chgData name="Masaki Suzuki" userId="2c4feb2ed34ad1a7" providerId="Windows Live" clId="Web-{DB3F6E6E-04DD-48A4-815C-FE38CFA54A8B}" dt="2021-04-15T05:18:24.970" v="1960" actId="1076"/>
          <ac:spMkLst>
            <pc:docMk/>
            <pc:sldMk cId="1989038901" sldId="415"/>
            <ac:spMk id="4" creationId="{419B4A73-3B11-421D-B507-1F70C6120342}"/>
          </ac:spMkLst>
        </pc:spChg>
        <pc:spChg chg="del">
          <ac:chgData name="Masaki Suzuki" userId="2c4feb2ed34ad1a7" providerId="Windows Live" clId="Web-{DB3F6E6E-04DD-48A4-815C-FE38CFA54A8B}" dt="2021-04-15T05:18:32.814" v="1962"/>
          <ac:spMkLst>
            <pc:docMk/>
            <pc:sldMk cId="1989038901" sldId="415"/>
            <ac:spMk id="5" creationId="{FC08B19C-5A51-4768-85E6-ACCA2A4F77A9}"/>
          </ac:spMkLst>
        </pc:spChg>
        <pc:spChg chg="del">
          <ac:chgData name="Masaki Suzuki" userId="2c4feb2ed34ad1a7" providerId="Windows Live" clId="Web-{DB3F6E6E-04DD-48A4-815C-FE38CFA54A8B}" dt="2021-04-15T05:18:34.048" v="1963"/>
          <ac:spMkLst>
            <pc:docMk/>
            <pc:sldMk cId="1989038901" sldId="415"/>
            <ac:spMk id="13" creationId="{F4667226-4F5C-498B-870A-4FD76CF8E504}"/>
          </ac:spMkLst>
        </pc:spChg>
        <pc:spChg chg="mod">
          <ac:chgData name="Masaki Suzuki" userId="2c4feb2ed34ad1a7" providerId="Windows Live" clId="Web-{DB3F6E6E-04DD-48A4-815C-FE38CFA54A8B}" dt="2021-04-15T05:18:22.049" v="1958" actId="1076"/>
          <ac:spMkLst>
            <pc:docMk/>
            <pc:sldMk cId="1989038901" sldId="415"/>
            <ac:spMk id="207" creationId="{00000000-0000-0000-0000-000000000000}"/>
          </ac:spMkLst>
        </pc:spChg>
      </pc:sldChg>
      <pc:sldChg chg="modSp del">
        <pc:chgData name="Masaki Suzuki" userId="2c4feb2ed34ad1a7" providerId="Windows Live" clId="Web-{DB3F6E6E-04DD-48A4-815C-FE38CFA54A8B}" dt="2021-04-15T04:24:56.451" v="827"/>
        <pc:sldMkLst>
          <pc:docMk/>
          <pc:sldMk cId="3223329022" sldId="416"/>
        </pc:sldMkLst>
        <pc:spChg chg="mod">
          <ac:chgData name="Masaki Suzuki" userId="2c4feb2ed34ad1a7" providerId="Windows Live" clId="Web-{DB3F6E6E-04DD-48A4-815C-FE38CFA54A8B}" dt="2021-04-15T04:04:39.102" v="85" actId="1076"/>
          <ac:spMkLst>
            <pc:docMk/>
            <pc:sldMk cId="3223329022" sldId="416"/>
            <ac:spMk id="2" creationId="{DC593FD8-6C71-4B69-A2AA-C8514B2A6CEE}"/>
          </ac:spMkLst>
        </pc:spChg>
        <pc:spChg chg="mod">
          <ac:chgData name="Masaki Suzuki" userId="2c4feb2ed34ad1a7" providerId="Windows Live" clId="Web-{DB3F6E6E-04DD-48A4-815C-FE38CFA54A8B}" dt="2021-04-15T04:04:42.524" v="86" actId="1076"/>
          <ac:spMkLst>
            <pc:docMk/>
            <pc:sldMk cId="3223329022" sldId="416"/>
            <ac:spMk id="207" creationId="{00000000-0000-0000-0000-000000000000}"/>
          </ac:spMkLst>
        </pc:spChg>
        <pc:picChg chg="mod">
          <ac:chgData name="Masaki Suzuki" userId="2c4feb2ed34ad1a7" providerId="Windows Live" clId="Web-{DB3F6E6E-04DD-48A4-815C-FE38CFA54A8B}" dt="2021-04-15T04:04:34.992" v="83" actId="1076"/>
          <ac:picMkLst>
            <pc:docMk/>
            <pc:sldMk cId="3223329022" sldId="416"/>
            <ac:picMk id="205" creationId="{00000000-0000-0000-0000-000000000000}"/>
          </ac:picMkLst>
        </pc:picChg>
        <pc:picChg chg="mod">
          <ac:chgData name="Masaki Suzuki" userId="2c4feb2ed34ad1a7" providerId="Windows Live" clId="Web-{DB3F6E6E-04DD-48A4-815C-FE38CFA54A8B}" dt="2021-04-15T04:04:33.586" v="82" actId="1076"/>
          <ac:picMkLst>
            <pc:docMk/>
            <pc:sldMk cId="3223329022" sldId="416"/>
            <ac:picMk id="206" creationId="{00000000-0000-0000-0000-000000000000}"/>
          </ac:picMkLst>
        </pc:picChg>
      </pc:sldChg>
      <pc:sldChg chg="addSp modSp add replId">
        <pc:chgData name="Masaki Suzuki" userId="2c4feb2ed34ad1a7" providerId="Windows Live" clId="Web-{DB3F6E6E-04DD-48A4-815C-FE38CFA54A8B}" dt="2021-04-15T05:14:23.073" v="1938" actId="20577"/>
        <pc:sldMkLst>
          <pc:docMk/>
          <pc:sldMk cId="1426546911" sldId="417"/>
        </pc:sldMkLst>
        <pc:spChg chg="mod">
          <ac:chgData name="Masaki Suzuki" userId="2c4feb2ed34ad1a7" providerId="Windows Live" clId="Web-{DB3F6E6E-04DD-48A4-815C-FE38CFA54A8B}" dt="2021-04-15T05:14:23.073" v="1938" actId="20577"/>
          <ac:spMkLst>
            <pc:docMk/>
            <pc:sldMk cId="1426546911" sldId="417"/>
            <ac:spMk id="2" creationId="{9F13F36A-BCB4-4E94-A868-264019147033}"/>
          </ac:spMkLst>
        </pc:spChg>
        <pc:spChg chg="mod">
          <ac:chgData name="Masaki Suzuki" userId="2c4feb2ed34ad1a7" providerId="Windows Live" clId="Web-{DB3F6E6E-04DD-48A4-815C-FE38CFA54A8B}" dt="2021-04-15T05:11:09.021" v="1884" actId="14100"/>
          <ac:spMkLst>
            <pc:docMk/>
            <pc:sldMk cId="1426546911" sldId="417"/>
            <ac:spMk id="5" creationId="{C61AD5DA-C27E-4714-B83E-41F62F57431C}"/>
          </ac:spMkLst>
        </pc:spChg>
        <pc:spChg chg="add mod">
          <ac:chgData name="Masaki Suzuki" userId="2c4feb2ed34ad1a7" providerId="Windows Live" clId="Web-{DB3F6E6E-04DD-48A4-815C-FE38CFA54A8B}" dt="2021-04-15T05:13:50.729" v="1936" actId="20577"/>
          <ac:spMkLst>
            <pc:docMk/>
            <pc:sldMk cId="1426546911" sldId="417"/>
            <ac:spMk id="6" creationId="{4A305F78-A5DE-4A86-B890-F7F7B2703D16}"/>
          </ac:spMkLst>
        </pc:spChg>
        <pc:spChg chg="mod">
          <ac:chgData name="Masaki Suzuki" userId="2c4feb2ed34ad1a7" providerId="Windows Live" clId="Web-{DB3F6E6E-04DD-48A4-815C-FE38CFA54A8B}" dt="2021-04-15T04:32:26.460" v="997" actId="20577"/>
          <ac:spMkLst>
            <pc:docMk/>
            <pc:sldMk cId="1426546911" sldId="417"/>
            <ac:spMk id="133" creationId="{00000000-0000-0000-0000-000000000000}"/>
          </ac:spMkLst>
        </pc:spChg>
        <pc:spChg chg="mod">
          <ac:chgData name="Masaki Suzuki" userId="2c4feb2ed34ad1a7" providerId="Windows Live" clId="Web-{DB3F6E6E-04DD-48A4-815C-FE38CFA54A8B}" dt="2021-04-15T04:32:43.617" v="999" actId="1076"/>
          <ac:spMkLst>
            <pc:docMk/>
            <pc:sldMk cId="1426546911" sldId="417"/>
            <ac:spMk id="141" creationId="{00000000-0000-0000-0000-000000000000}"/>
          </ac:spMkLst>
        </pc:spChg>
        <pc:spChg chg="mod">
          <ac:chgData name="Masaki Suzuki" userId="2c4feb2ed34ad1a7" providerId="Windows Live" clId="Web-{DB3F6E6E-04DD-48A4-815C-FE38CFA54A8B}" dt="2021-04-15T04:32:34.976" v="998" actId="14100"/>
          <ac:spMkLst>
            <pc:docMk/>
            <pc:sldMk cId="1426546911" sldId="417"/>
            <ac:spMk id="142" creationId="{00000000-0000-0000-0000-000000000000}"/>
          </ac:spMkLst>
        </pc:spChg>
        <pc:picChg chg="mod">
          <ac:chgData name="Masaki Suzuki" userId="2c4feb2ed34ad1a7" providerId="Windows Live" clId="Web-{DB3F6E6E-04DD-48A4-815C-FE38CFA54A8B}" dt="2021-04-15T04:13:50.226" v="458" actId="1076"/>
          <ac:picMkLst>
            <pc:docMk/>
            <pc:sldMk cId="1426546911" sldId="417"/>
            <ac:picMk id="4" creationId="{7EF7DA54-4D1E-4F71-8A65-FF65B1145644}"/>
          </ac:picMkLst>
        </pc:picChg>
      </pc:sldChg>
      <pc:sldChg chg="delSp modSp add replId">
        <pc:chgData name="Masaki Suzuki" userId="2c4feb2ed34ad1a7" providerId="Windows Live" clId="Web-{DB3F6E6E-04DD-48A4-815C-FE38CFA54A8B}" dt="2021-04-15T05:12:52.790" v="1908" actId="1076"/>
        <pc:sldMkLst>
          <pc:docMk/>
          <pc:sldMk cId="570855170" sldId="418"/>
        </pc:sldMkLst>
        <pc:spChg chg="mod">
          <ac:chgData name="Masaki Suzuki" userId="2c4feb2ed34ad1a7" providerId="Windows Live" clId="Web-{DB3F6E6E-04DD-48A4-815C-FE38CFA54A8B}" dt="2021-04-15T05:12:38.055" v="1907" actId="20577"/>
          <ac:spMkLst>
            <pc:docMk/>
            <pc:sldMk cId="570855170" sldId="418"/>
            <ac:spMk id="2" creationId="{9F13F36A-BCB4-4E94-A868-264019147033}"/>
          </ac:spMkLst>
        </pc:spChg>
        <pc:spChg chg="mod">
          <ac:chgData name="Masaki Suzuki" userId="2c4feb2ed34ad1a7" providerId="Windows Live" clId="Web-{DB3F6E6E-04DD-48A4-815C-FE38CFA54A8B}" dt="2021-04-15T05:08:14.892" v="1813" actId="20577"/>
          <ac:spMkLst>
            <pc:docMk/>
            <pc:sldMk cId="570855170" sldId="418"/>
            <ac:spMk id="5" creationId="{C61AD5DA-C27E-4714-B83E-41F62F57431C}"/>
          </ac:spMkLst>
        </pc:spChg>
        <pc:spChg chg="del">
          <ac:chgData name="Masaki Suzuki" userId="2c4feb2ed34ad1a7" providerId="Windows Live" clId="Web-{DB3F6E6E-04DD-48A4-815C-FE38CFA54A8B}" dt="2021-04-15T04:18:02.490" v="622"/>
          <ac:spMkLst>
            <pc:docMk/>
            <pc:sldMk cId="570855170" sldId="418"/>
            <ac:spMk id="6" creationId="{4A305F78-A5DE-4A86-B890-F7F7B2703D16}"/>
          </ac:spMkLst>
        </pc:spChg>
        <pc:spChg chg="mod">
          <ac:chgData name="Masaki Suzuki" userId="2c4feb2ed34ad1a7" providerId="Windows Live" clId="Web-{DB3F6E6E-04DD-48A4-815C-FE38CFA54A8B}" dt="2021-04-15T05:12:23.054" v="1898" actId="20577"/>
          <ac:spMkLst>
            <pc:docMk/>
            <pc:sldMk cId="570855170" sldId="418"/>
            <ac:spMk id="133" creationId="{00000000-0000-0000-0000-000000000000}"/>
          </ac:spMkLst>
        </pc:spChg>
        <pc:spChg chg="mod">
          <ac:chgData name="Masaki Suzuki" userId="2c4feb2ed34ad1a7" providerId="Windows Live" clId="Web-{DB3F6E6E-04DD-48A4-815C-FE38CFA54A8B}" dt="2021-04-15T05:12:52.790" v="1908" actId="1076"/>
          <ac:spMkLst>
            <pc:docMk/>
            <pc:sldMk cId="570855170" sldId="418"/>
            <ac:spMk id="141" creationId="{00000000-0000-0000-0000-000000000000}"/>
          </ac:spMkLst>
        </pc:spChg>
        <pc:spChg chg="del mod">
          <ac:chgData name="Masaki Suzuki" userId="2c4feb2ed34ad1a7" providerId="Windows Live" clId="Web-{DB3F6E6E-04DD-48A4-815C-FE38CFA54A8B}" dt="2021-04-15T05:12:26.133" v="1899"/>
          <ac:spMkLst>
            <pc:docMk/>
            <pc:sldMk cId="570855170" sldId="418"/>
            <ac:spMk id="142" creationId="{00000000-0000-0000-0000-000000000000}"/>
          </ac:spMkLst>
        </pc:spChg>
        <pc:picChg chg="mod">
          <ac:chgData name="Masaki Suzuki" userId="2c4feb2ed34ad1a7" providerId="Windows Live" clId="Web-{DB3F6E6E-04DD-48A4-815C-FE38CFA54A8B}" dt="2021-04-15T04:18:04.975" v="623" actId="1076"/>
          <ac:picMkLst>
            <pc:docMk/>
            <pc:sldMk cId="570855170" sldId="418"/>
            <ac:picMk id="4" creationId="{7EF7DA54-4D1E-4F71-8A65-FF65B1145644}"/>
          </ac:picMkLst>
        </pc:picChg>
      </pc:sldChg>
      <pc:sldChg chg="addSp delSp modSp add replId">
        <pc:chgData name="Masaki Suzuki" userId="2c4feb2ed34ad1a7" providerId="Windows Live" clId="Web-{DB3F6E6E-04DD-48A4-815C-FE38CFA54A8B}" dt="2021-04-15T04:53:06.716" v="1524" actId="20577"/>
        <pc:sldMkLst>
          <pc:docMk/>
          <pc:sldMk cId="3024834980" sldId="419"/>
        </pc:sldMkLst>
        <pc:spChg chg="mod">
          <ac:chgData name="Masaki Suzuki" userId="2c4feb2ed34ad1a7" providerId="Windows Live" clId="Web-{DB3F6E6E-04DD-48A4-815C-FE38CFA54A8B}" dt="2021-04-15T04:53:06.716" v="1524" actId="20577"/>
          <ac:spMkLst>
            <pc:docMk/>
            <pc:sldMk cId="3024834980" sldId="419"/>
            <ac:spMk id="2" creationId="{9F13F36A-BCB4-4E94-A868-264019147033}"/>
          </ac:spMkLst>
        </pc:spChg>
        <pc:spChg chg="mod">
          <ac:chgData name="Masaki Suzuki" userId="2c4feb2ed34ad1a7" providerId="Windows Live" clId="Web-{DB3F6E6E-04DD-48A4-815C-FE38CFA54A8B}" dt="2021-04-15T04:24:42.294" v="825" actId="20577"/>
          <ac:spMkLst>
            <pc:docMk/>
            <pc:sldMk cId="3024834980" sldId="419"/>
            <ac:spMk id="5" creationId="{C61AD5DA-C27E-4714-B83E-41F62F57431C}"/>
          </ac:spMkLst>
        </pc:spChg>
        <pc:spChg chg="mod">
          <ac:chgData name="Masaki Suzuki" userId="2c4feb2ed34ad1a7" providerId="Windows Live" clId="Web-{DB3F6E6E-04DD-48A4-815C-FE38CFA54A8B}" dt="2021-04-15T04:35:06.359" v="1049" actId="20577"/>
          <ac:spMkLst>
            <pc:docMk/>
            <pc:sldMk cId="3024834980" sldId="419"/>
            <ac:spMk id="133" creationId="{00000000-0000-0000-0000-000000000000}"/>
          </ac:spMkLst>
        </pc:spChg>
        <pc:spChg chg="del">
          <ac:chgData name="Masaki Suzuki" userId="2c4feb2ed34ad1a7" providerId="Windows Live" clId="Web-{DB3F6E6E-04DD-48A4-815C-FE38CFA54A8B}" dt="2021-04-15T04:34:33.342" v="1033"/>
          <ac:spMkLst>
            <pc:docMk/>
            <pc:sldMk cId="3024834980" sldId="419"/>
            <ac:spMk id="141" creationId="{00000000-0000-0000-0000-000000000000}"/>
          </ac:spMkLst>
        </pc:spChg>
        <pc:spChg chg="del">
          <ac:chgData name="Masaki Suzuki" userId="2c4feb2ed34ad1a7" providerId="Windows Live" clId="Web-{DB3F6E6E-04DD-48A4-815C-FE38CFA54A8B}" dt="2021-04-15T04:34:32.279" v="1032"/>
          <ac:spMkLst>
            <pc:docMk/>
            <pc:sldMk cId="3024834980" sldId="419"/>
            <ac:spMk id="142" creationId="{00000000-0000-0000-0000-000000000000}"/>
          </ac:spMkLst>
        </pc:spChg>
        <pc:picChg chg="add del mod">
          <ac:chgData name="Masaki Suzuki" userId="2c4feb2ed34ad1a7" providerId="Windows Live" clId="Web-{DB3F6E6E-04DD-48A4-815C-FE38CFA54A8B}" dt="2021-04-15T04:21:27.595" v="756"/>
          <ac:picMkLst>
            <pc:docMk/>
            <pc:sldMk cId="3024834980" sldId="419"/>
            <ac:picMk id="6" creationId="{716E2D33-D2CE-4D4A-94CC-B0C86DDD2525}"/>
          </ac:picMkLst>
        </pc:picChg>
        <pc:picChg chg="add mod ord">
          <ac:chgData name="Masaki Suzuki" userId="2c4feb2ed34ad1a7" providerId="Windows Live" clId="Web-{DB3F6E6E-04DD-48A4-815C-FE38CFA54A8B}" dt="2021-04-15T04:21:45.831" v="760"/>
          <ac:picMkLst>
            <pc:docMk/>
            <pc:sldMk cId="3024834980" sldId="419"/>
            <ac:picMk id="7" creationId="{DE4CCE31-0C99-4398-9513-29272575B77E}"/>
          </ac:picMkLst>
        </pc:picChg>
      </pc:sldChg>
      <pc:sldChg chg="add del replId">
        <pc:chgData name="Masaki Suzuki" userId="2c4feb2ed34ad1a7" providerId="Windows Live" clId="Web-{DB3F6E6E-04DD-48A4-815C-FE38CFA54A8B}" dt="2021-04-15T04:35:38.502" v="1063"/>
        <pc:sldMkLst>
          <pc:docMk/>
          <pc:sldMk cId="92921650" sldId="420"/>
        </pc:sldMkLst>
      </pc:sldChg>
      <pc:sldChg chg="addSp delSp modSp add replId">
        <pc:chgData name="Masaki Suzuki" userId="2c4feb2ed34ad1a7" providerId="Windows Live" clId="Web-{DB3F6E6E-04DD-48A4-815C-FE38CFA54A8B}" dt="2021-04-15T05:00:12.818" v="1658" actId="14100"/>
        <pc:sldMkLst>
          <pc:docMk/>
          <pc:sldMk cId="3872587556" sldId="420"/>
        </pc:sldMkLst>
        <pc:spChg chg="mod">
          <ac:chgData name="Masaki Suzuki" userId="2c4feb2ed34ad1a7" providerId="Windows Live" clId="Web-{DB3F6E6E-04DD-48A4-815C-FE38CFA54A8B}" dt="2021-04-15T05:00:12.818" v="1658" actId="14100"/>
          <ac:spMkLst>
            <pc:docMk/>
            <pc:sldMk cId="3872587556" sldId="420"/>
            <ac:spMk id="2" creationId="{DC593FD8-6C71-4B69-A2AA-C8514B2A6CEE}"/>
          </ac:spMkLst>
        </pc:spChg>
        <pc:spChg chg="mod">
          <ac:chgData name="Masaki Suzuki" userId="2c4feb2ed34ad1a7" providerId="Windows Live" clId="Web-{DB3F6E6E-04DD-48A4-815C-FE38CFA54A8B}" dt="2021-04-15T04:58:15.093" v="1564" actId="20577"/>
          <ac:spMkLst>
            <pc:docMk/>
            <pc:sldMk cId="3872587556" sldId="420"/>
            <ac:spMk id="4" creationId="{419B4A73-3B11-421D-B507-1F70C6120342}"/>
          </ac:spMkLst>
        </pc:spChg>
        <pc:spChg chg="mod">
          <ac:chgData name="Masaki Suzuki" userId="2c4feb2ed34ad1a7" providerId="Windows Live" clId="Web-{DB3F6E6E-04DD-48A4-815C-FE38CFA54A8B}" dt="2021-04-15T04:59:08.611" v="1629" actId="1076"/>
          <ac:spMkLst>
            <pc:docMk/>
            <pc:sldMk cId="3872587556" sldId="420"/>
            <ac:spMk id="207" creationId="{00000000-0000-0000-0000-000000000000}"/>
          </ac:spMkLst>
        </pc:spChg>
        <pc:picChg chg="add mod">
          <ac:chgData name="Masaki Suzuki" userId="2c4feb2ed34ad1a7" providerId="Windows Live" clId="Web-{DB3F6E6E-04DD-48A4-815C-FE38CFA54A8B}" dt="2021-04-15T04:57:41.388" v="1550" actId="1076"/>
          <ac:picMkLst>
            <pc:docMk/>
            <pc:sldMk cId="3872587556" sldId="420"/>
            <ac:picMk id="3" creationId="{2D60429C-AE19-4A2B-8722-15B103579614}"/>
          </ac:picMkLst>
        </pc:picChg>
        <pc:picChg chg="del">
          <ac:chgData name="Masaki Suzuki" userId="2c4feb2ed34ad1a7" providerId="Windows Live" clId="Web-{DB3F6E6E-04DD-48A4-815C-FE38CFA54A8B}" dt="2021-04-15T04:57:37.919" v="1548"/>
          <ac:picMkLst>
            <pc:docMk/>
            <pc:sldMk cId="3872587556" sldId="420"/>
            <ac:picMk id="6" creationId="{C4193D15-548F-4B98-85E9-59EAB3FB1C03}"/>
          </ac:picMkLst>
        </pc:picChg>
        <pc:picChg chg="mod">
          <ac:chgData name="Masaki Suzuki" userId="2c4feb2ed34ad1a7" providerId="Windows Live" clId="Web-{DB3F6E6E-04DD-48A4-815C-FE38CFA54A8B}" dt="2021-04-15T04:59:17.049" v="1632" actId="1076"/>
          <ac:picMkLst>
            <pc:docMk/>
            <pc:sldMk cId="3872587556" sldId="420"/>
            <ac:picMk id="205" creationId="{00000000-0000-0000-0000-000000000000}"/>
          </ac:picMkLst>
        </pc:picChg>
      </pc:sldChg>
      <pc:sldChg chg="addSp delSp modSp add replId">
        <pc:chgData name="Masaki Suzuki" userId="2c4feb2ed34ad1a7" providerId="Windows Live" clId="Web-{DB3F6E6E-04DD-48A4-815C-FE38CFA54A8B}" dt="2021-04-15T05:04:48.286" v="1790" actId="14100"/>
        <pc:sldMkLst>
          <pc:docMk/>
          <pc:sldMk cId="3728421734" sldId="421"/>
        </pc:sldMkLst>
        <pc:spChg chg="mod">
          <ac:chgData name="Masaki Suzuki" userId="2c4feb2ed34ad1a7" providerId="Windows Live" clId="Web-{DB3F6E6E-04DD-48A4-815C-FE38CFA54A8B}" dt="2021-04-15T05:04:45.036" v="1789" actId="14100"/>
          <ac:spMkLst>
            <pc:docMk/>
            <pc:sldMk cId="3728421734" sldId="421"/>
            <ac:spMk id="2" creationId="{DC593FD8-6C71-4B69-A2AA-C8514B2A6CEE}"/>
          </ac:spMkLst>
        </pc:spChg>
        <pc:spChg chg="mod">
          <ac:chgData name="Masaki Suzuki" userId="2c4feb2ed34ad1a7" providerId="Windows Live" clId="Web-{DB3F6E6E-04DD-48A4-815C-FE38CFA54A8B}" dt="2021-04-15T04:59:26.409" v="1634" actId="20577"/>
          <ac:spMkLst>
            <pc:docMk/>
            <pc:sldMk cId="3728421734" sldId="421"/>
            <ac:spMk id="4" creationId="{419B4A73-3B11-421D-B507-1F70C6120342}"/>
          </ac:spMkLst>
        </pc:spChg>
        <pc:spChg chg="mod">
          <ac:chgData name="Masaki Suzuki" userId="2c4feb2ed34ad1a7" providerId="Windows Live" clId="Web-{DB3F6E6E-04DD-48A4-815C-FE38CFA54A8B}" dt="2021-04-15T05:04:48.286" v="1790" actId="14100"/>
          <ac:spMkLst>
            <pc:docMk/>
            <pc:sldMk cId="3728421734" sldId="421"/>
            <ac:spMk id="207" creationId="{00000000-0000-0000-0000-000000000000}"/>
          </ac:spMkLst>
        </pc:spChg>
        <pc:picChg chg="del">
          <ac:chgData name="Masaki Suzuki" userId="2c4feb2ed34ad1a7" providerId="Windows Live" clId="Web-{DB3F6E6E-04DD-48A4-815C-FE38CFA54A8B}" dt="2021-04-15T04:59:41.847" v="1635"/>
          <ac:picMkLst>
            <pc:docMk/>
            <pc:sldMk cId="3728421734" sldId="421"/>
            <ac:picMk id="3" creationId="{2D60429C-AE19-4A2B-8722-15B103579614}"/>
          </ac:picMkLst>
        </pc:picChg>
        <pc:picChg chg="add mod">
          <ac:chgData name="Masaki Suzuki" userId="2c4feb2ed34ad1a7" providerId="Windows Live" clId="Web-{DB3F6E6E-04DD-48A4-815C-FE38CFA54A8B}" dt="2021-04-15T04:59:45.660" v="1637" actId="1076"/>
          <ac:picMkLst>
            <pc:docMk/>
            <pc:sldMk cId="3728421734" sldId="421"/>
            <ac:picMk id="5" creationId="{2296DBDF-EB1F-4009-8584-2BE4D62CE779}"/>
          </ac:picMkLst>
        </pc:picChg>
      </pc:sldChg>
      <pc:sldChg chg="addSp delSp modSp add replId">
        <pc:chgData name="Masaki Suzuki" userId="2c4feb2ed34ad1a7" providerId="Windows Live" clId="Web-{DB3F6E6E-04DD-48A4-815C-FE38CFA54A8B}" dt="2021-04-15T05:03:15.625" v="1750"/>
        <pc:sldMkLst>
          <pc:docMk/>
          <pc:sldMk cId="2216941689" sldId="422"/>
        </pc:sldMkLst>
        <pc:spChg chg="del">
          <ac:chgData name="Masaki Suzuki" userId="2c4feb2ed34ad1a7" providerId="Windows Live" clId="Web-{DB3F6E6E-04DD-48A4-815C-FE38CFA54A8B}" dt="2021-04-15T05:03:14.719" v="1749"/>
          <ac:spMkLst>
            <pc:docMk/>
            <pc:sldMk cId="2216941689" sldId="422"/>
            <ac:spMk id="2" creationId="{DC593FD8-6C71-4B69-A2AA-C8514B2A6CEE}"/>
          </ac:spMkLst>
        </pc:spChg>
        <pc:spChg chg="mod">
          <ac:chgData name="Masaki Suzuki" userId="2c4feb2ed34ad1a7" providerId="Windows Live" clId="Web-{DB3F6E6E-04DD-48A4-815C-FE38CFA54A8B}" dt="2021-04-15T05:02:37.842" v="1745" actId="20577"/>
          <ac:spMkLst>
            <pc:docMk/>
            <pc:sldMk cId="2216941689" sldId="422"/>
            <ac:spMk id="4" creationId="{419B4A73-3B11-421D-B507-1F70C6120342}"/>
          </ac:spMkLst>
        </pc:spChg>
        <pc:spChg chg="add">
          <ac:chgData name="Masaki Suzuki" userId="2c4feb2ed34ad1a7" providerId="Windows Live" clId="Web-{DB3F6E6E-04DD-48A4-815C-FE38CFA54A8B}" dt="2021-04-15T05:03:15.625" v="1750"/>
          <ac:spMkLst>
            <pc:docMk/>
            <pc:sldMk cId="2216941689" sldId="422"/>
            <ac:spMk id="6" creationId="{31FB2DCD-C7EC-4797-A73F-783AB4F8930B}"/>
          </ac:spMkLst>
        </pc:spChg>
        <pc:picChg chg="add mod">
          <ac:chgData name="Masaki Suzuki" userId="2c4feb2ed34ad1a7" providerId="Windows Live" clId="Web-{DB3F6E6E-04DD-48A4-815C-FE38CFA54A8B}" dt="2021-04-15T05:03:02.249" v="1748" actId="1076"/>
          <ac:picMkLst>
            <pc:docMk/>
            <pc:sldMk cId="2216941689" sldId="422"/>
            <ac:picMk id="3" creationId="{7942BE11-F304-46FE-9F61-B808D127FB4E}"/>
          </ac:picMkLst>
        </pc:picChg>
        <pc:picChg chg="del">
          <ac:chgData name="Masaki Suzuki" userId="2c4feb2ed34ad1a7" providerId="Windows Live" clId="Web-{DB3F6E6E-04DD-48A4-815C-FE38CFA54A8B}" dt="2021-04-15T05:02:58.499" v="1746"/>
          <ac:picMkLst>
            <pc:docMk/>
            <pc:sldMk cId="2216941689" sldId="422"/>
            <ac:picMk id="5" creationId="{2296DBDF-EB1F-4009-8584-2BE4D62CE779}"/>
          </ac:picMkLst>
        </pc:picChg>
      </pc:sldChg>
      <pc:sldChg chg="addSp delSp modSp add replId">
        <pc:chgData name="Masaki Suzuki" userId="2c4feb2ed34ad1a7" providerId="Windows Live" clId="Web-{DB3F6E6E-04DD-48A4-815C-FE38CFA54A8B}" dt="2021-04-15T05:04:00.690" v="1760"/>
        <pc:sldMkLst>
          <pc:docMk/>
          <pc:sldMk cId="3357339960" sldId="423"/>
        </pc:sldMkLst>
        <pc:spChg chg="mod">
          <ac:chgData name="Masaki Suzuki" userId="2c4feb2ed34ad1a7" providerId="Windows Live" clId="Web-{DB3F6E6E-04DD-48A4-815C-FE38CFA54A8B}" dt="2021-04-15T05:03:31.313" v="1755" actId="20577"/>
          <ac:spMkLst>
            <pc:docMk/>
            <pc:sldMk cId="3357339960" sldId="423"/>
            <ac:spMk id="4" creationId="{419B4A73-3B11-421D-B507-1F70C6120342}"/>
          </ac:spMkLst>
        </pc:spChg>
        <pc:spChg chg="add">
          <ac:chgData name="Masaki Suzuki" userId="2c4feb2ed34ad1a7" providerId="Windows Live" clId="Web-{DB3F6E6E-04DD-48A4-815C-FE38CFA54A8B}" dt="2021-04-15T05:04:00.690" v="1760"/>
          <ac:spMkLst>
            <pc:docMk/>
            <pc:sldMk cId="3357339960" sldId="423"/>
            <ac:spMk id="5" creationId="{F65772CF-745F-41EA-8363-38D7319D082E}"/>
          </ac:spMkLst>
        </pc:spChg>
        <pc:spChg chg="del">
          <ac:chgData name="Masaki Suzuki" userId="2c4feb2ed34ad1a7" providerId="Windows Live" clId="Web-{DB3F6E6E-04DD-48A4-815C-FE38CFA54A8B}" dt="2021-04-15T05:03:59.487" v="1759"/>
          <ac:spMkLst>
            <pc:docMk/>
            <pc:sldMk cId="3357339960" sldId="423"/>
            <ac:spMk id="6" creationId="{31FB2DCD-C7EC-4797-A73F-783AB4F8930B}"/>
          </ac:spMkLst>
        </pc:spChg>
        <pc:picChg chg="add mod">
          <ac:chgData name="Masaki Suzuki" userId="2c4feb2ed34ad1a7" providerId="Windows Live" clId="Web-{DB3F6E6E-04DD-48A4-815C-FE38CFA54A8B}" dt="2021-04-15T05:03:47.658" v="1758" actId="1076"/>
          <ac:picMkLst>
            <pc:docMk/>
            <pc:sldMk cId="3357339960" sldId="423"/>
            <ac:picMk id="2" creationId="{BC1AAAE2-A619-4062-AB13-1C3B0D1DFDE1}"/>
          </ac:picMkLst>
        </pc:picChg>
        <pc:picChg chg="del">
          <ac:chgData name="Masaki Suzuki" userId="2c4feb2ed34ad1a7" providerId="Windows Live" clId="Web-{DB3F6E6E-04DD-48A4-815C-FE38CFA54A8B}" dt="2021-04-15T05:03:43.923" v="1756"/>
          <ac:picMkLst>
            <pc:docMk/>
            <pc:sldMk cId="3357339960" sldId="423"/>
            <ac:picMk id="3" creationId="{7942BE11-F304-46FE-9F61-B808D127FB4E}"/>
          </ac:picMkLst>
        </pc:picChg>
      </pc:sldChg>
      <pc:sldChg chg="modSp add ord replId">
        <pc:chgData name="Masaki Suzuki" userId="2c4feb2ed34ad1a7" providerId="Windows Live" clId="Web-{DB3F6E6E-04DD-48A4-815C-FE38CFA54A8B}" dt="2021-04-15T05:05:42.102" v="1802" actId="20577"/>
        <pc:sldMkLst>
          <pc:docMk/>
          <pc:sldMk cId="1168844960" sldId="424"/>
        </pc:sldMkLst>
        <pc:spChg chg="mod">
          <ac:chgData name="Masaki Suzuki" userId="2c4feb2ed34ad1a7" providerId="Windows Live" clId="Web-{DB3F6E6E-04DD-48A4-815C-FE38CFA54A8B}" dt="2021-04-15T05:05:29.632" v="1801" actId="20577"/>
          <ac:spMkLst>
            <pc:docMk/>
            <pc:sldMk cId="1168844960" sldId="424"/>
            <ac:spMk id="2" creationId="{9F13F36A-BCB4-4E94-A868-264019147033}"/>
          </ac:spMkLst>
        </pc:spChg>
        <pc:spChg chg="mod">
          <ac:chgData name="Masaki Suzuki" userId="2c4feb2ed34ad1a7" providerId="Windows Live" clId="Web-{DB3F6E6E-04DD-48A4-815C-FE38CFA54A8B}" dt="2021-04-15T05:05:42.102" v="1802" actId="20577"/>
          <ac:spMkLst>
            <pc:docMk/>
            <pc:sldMk cId="1168844960" sldId="424"/>
            <ac:spMk id="133" creationId="{00000000-0000-0000-0000-000000000000}"/>
          </ac:spMkLst>
        </pc:spChg>
      </pc:sldChg>
      <pc:sldChg chg="delSp modSp add replId">
        <pc:chgData name="Masaki Suzuki" userId="2c4feb2ed34ad1a7" providerId="Windows Live" clId="Web-{DB3F6E6E-04DD-48A4-815C-FE38CFA54A8B}" dt="2021-04-15T05:14:44.433" v="1942" actId="20577"/>
        <pc:sldMkLst>
          <pc:docMk/>
          <pc:sldMk cId="1521735" sldId="425"/>
        </pc:sldMkLst>
        <pc:spChg chg="mod">
          <ac:chgData name="Masaki Suzuki" userId="2c4feb2ed34ad1a7" providerId="Windows Live" clId="Web-{DB3F6E6E-04DD-48A4-815C-FE38CFA54A8B}" dt="2021-04-15T05:14:44.433" v="1942" actId="20577"/>
          <ac:spMkLst>
            <pc:docMk/>
            <pc:sldMk cId="1521735" sldId="425"/>
            <ac:spMk id="2" creationId="{9F13F36A-BCB4-4E94-A868-264019147033}"/>
          </ac:spMkLst>
        </pc:spChg>
        <pc:spChg chg="mod">
          <ac:chgData name="Masaki Suzuki" userId="2c4feb2ed34ad1a7" providerId="Windows Live" clId="Web-{DB3F6E6E-04DD-48A4-815C-FE38CFA54A8B}" dt="2021-04-15T05:14:33.558" v="1940" actId="20577"/>
          <ac:spMkLst>
            <pc:docMk/>
            <pc:sldMk cId="1521735" sldId="425"/>
            <ac:spMk id="5" creationId="{C61AD5DA-C27E-4714-B83E-41F62F57431C}"/>
          </ac:spMkLst>
        </pc:spChg>
        <pc:spChg chg="mod">
          <ac:chgData name="Masaki Suzuki" userId="2c4feb2ed34ad1a7" providerId="Windows Live" clId="Web-{DB3F6E6E-04DD-48A4-815C-FE38CFA54A8B}" dt="2021-04-15T05:09:40.160" v="1852" actId="20577"/>
          <ac:spMkLst>
            <pc:docMk/>
            <pc:sldMk cId="1521735" sldId="425"/>
            <ac:spMk id="133" creationId="{00000000-0000-0000-0000-000000000000}"/>
          </ac:spMkLst>
        </pc:spChg>
        <pc:spChg chg="del">
          <ac:chgData name="Masaki Suzuki" userId="2c4feb2ed34ad1a7" providerId="Windows Live" clId="Web-{DB3F6E6E-04DD-48A4-815C-FE38CFA54A8B}" dt="2021-04-15T05:09:45.535" v="1854"/>
          <ac:spMkLst>
            <pc:docMk/>
            <pc:sldMk cId="1521735" sldId="425"/>
            <ac:spMk id="141" creationId="{00000000-0000-0000-0000-000000000000}"/>
          </ac:spMkLst>
        </pc:spChg>
        <pc:spChg chg="del">
          <ac:chgData name="Masaki Suzuki" userId="2c4feb2ed34ad1a7" providerId="Windows Live" clId="Web-{DB3F6E6E-04DD-48A4-815C-FE38CFA54A8B}" dt="2021-04-15T05:09:43.535" v="1853"/>
          <ac:spMkLst>
            <pc:docMk/>
            <pc:sldMk cId="1521735" sldId="425"/>
            <ac:spMk id="142" creationId="{00000000-0000-0000-0000-000000000000}"/>
          </ac:spMkLst>
        </pc:spChg>
      </pc:sldChg>
      <pc:sldChg chg="add ord replId">
        <pc:chgData name="Masaki Suzuki" userId="2c4feb2ed34ad1a7" providerId="Windows Live" clId="Web-{DB3F6E6E-04DD-48A4-815C-FE38CFA54A8B}" dt="2021-04-15T05:19:20.487" v="1967"/>
        <pc:sldMkLst>
          <pc:docMk/>
          <pc:sldMk cId="3402629110" sldId="426"/>
        </pc:sldMkLst>
      </pc:sldChg>
    </pc:docChg>
  </pc:docChgLst>
  <pc:docChgLst>
    <pc:chgData name="ゲスト ユーザー" providerId="Windows Live" clId="Web-{6CB42880-3508-46BC-B940-C69A1C9B2271}"/>
    <pc:docChg chg="addSld delSld modSld sldOrd">
      <pc:chgData name="ゲスト ユーザー" userId="" providerId="Windows Live" clId="Web-{6CB42880-3508-46BC-B940-C69A1C9B2271}" dt="2021-03-17T02:05:39.748" v="2354"/>
      <pc:docMkLst>
        <pc:docMk/>
      </pc:docMkLst>
      <pc:sldChg chg="modSp">
        <pc:chgData name="ゲスト ユーザー" userId="" providerId="Windows Live" clId="Web-{6CB42880-3508-46BC-B940-C69A1C9B2271}" dt="2021-03-17T00:24:19.408" v="812" actId="20577"/>
        <pc:sldMkLst>
          <pc:docMk/>
          <pc:sldMk cId="0" sldId="263"/>
        </pc:sldMkLst>
        <pc:spChg chg="mod">
          <ac:chgData name="ゲスト ユーザー" userId="" providerId="Windows Live" clId="Web-{6CB42880-3508-46BC-B940-C69A1C9B2271}" dt="2021-03-17T00:24:19.408" v="812" actId="20577"/>
          <ac:spMkLst>
            <pc:docMk/>
            <pc:sldMk cId="0" sldId="263"/>
            <ac:spMk id="2" creationId="{DC593FD8-6C71-4B69-A2AA-C8514B2A6CEE}"/>
          </ac:spMkLst>
        </pc:spChg>
      </pc:sldChg>
      <pc:sldChg chg="addSp delSp modSp del ord">
        <pc:chgData name="ゲスト ユーザー" userId="" providerId="Windows Live" clId="Web-{6CB42880-3508-46BC-B940-C69A1C9B2271}" dt="2021-03-16T23:54:12.580" v="183"/>
        <pc:sldMkLst>
          <pc:docMk/>
          <pc:sldMk cId="0" sldId="271"/>
        </pc:sldMkLst>
        <pc:spChg chg="mod">
          <ac:chgData name="ゲスト ユーザー" userId="" providerId="Windows Live" clId="Web-{6CB42880-3508-46BC-B940-C69A1C9B2271}" dt="2021-03-16T23:25:55.888" v="44" actId="20577"/>
          <ac:spMkLst>
            <pc:docMk/>
            <pc:sldMk cId="0" sldId="271"/>
            <ac:spMk id="325" creationId="{00000000-0000-0000-0000-000000000000}"/>
          </ac:spMkLst>
        </pc:spChg>
        <pc:picChg chg="add del mod">
          <ac:chgData name="ゲスト ユーザー" userId="" providerId="Windows Live" clId="Web-{6CB42880-3508-46BC-B940-C69A1C9B2271}" dt="2021-03-16T23:26:14.170" v="45"/>
          <ac:picMkLst>
            <pc:docMk/>
            <pc:sldMk cId="0" sldId="271"/>
            <ac:picMk id="2" creationId="{7EF858D4-340D-4FB1-B028-DA621E1715D5}"/>
          </ac:picMkLst>
        </pc:picChg>
      </pc:sldChg>
      <pc:sldChg chg="addSp delSp modSp">
        <pc:chgData name="ゲスト ユーザー" userId="" providerId="Windows Live" clId="Web-{6CB42880-3508-46BC-B940-C69A1C9B2271}" dt="2021-03-17T00:47:51.854" v="1396" actId="20577"/>
        <pc:sldMkLst>
          <pc:docMk/>
          <pc:sldMk cId="0" sldId="273"/>
        </pc:sldMkLst>
        <pc:spChg chg="mod">
          <ac:chgData name="ゲスト ユーザー" userId="" providerId="Windows Live" clId="Web-{6CB42880-3508-46BC-B940-C69A1C9B2271}" dt="2021-03-17T00:47:51.854" v="1396" actId="20577"/>
          <ac:spMkLst>
            <pc:docMk/>
            <pc:sldMk cId="0" sldId="273"/>
            <ac:spMk id="3" creationId="{41B6E82B-6D9B-4BBB-B277-69B8CA0B91C3}"/>
          </ac:spMkLst>
        </pc:spChg>
        <pc:spChg chg="mod">
          <ac:chgData name="ゲスト ユーザー" userId="" providerId="Windows Live" clId="Web-{6CB42880-3508-46BC-B940-C69A1C9B2271}" dt="2021-03-17T00:47:04.494" v="1369" actId="20577"/>
          <ac:spMkLst>
            <pc:docMk/>
            <pc:sldMk cId="0" sldId="273"/>
            <ac:spMk id="350" creationId="{00000000-0000-0000-0000-000000000000}"/>
          </ac:spMkLst>
        </pc:spChg>
        <pc:spChg chg="mod">
          <ac:chgData name="ゲスト ユーザー" userId="" providerId="Windows Live" clId="Web-{6CB42880-3508-46BC-B940-C69A1C9B2271}" dt="2021-03-17T00:46:54.884" v="1368" actId="20577"/>
          <ac:spMkLst>
            <pc:docMk/>
            <pc:sldMk cId="0" sldId="273"/>
            <ac:spMk id="352" creationId="{00000000-0000-0000-0000-000000000000}"/>
          </ac:spMkLst>
        </pc:spChg>
        <pc:picChg chg="del">
          <ac:chgData name="ゲスト ユーザー" userId="" providerId="Windows Live" clId="Web-{6CB42880-3508-46BC-B940-C69A1C9B2271}" dt="2021-03-17T00:43:43.162" v="1312"/>
          <ac:picMkLst>
            <pc:docMk/>
            <pc:sldMk cId="0" sldId="273"/>
            <ac:picMk id="4" creationId="{3299CA1B-86CF-4C26-8085-5B66127D8E24}"/>
          </ac:picMkLst>
        </pc:picChg>
        <pc:picChg chg="add mod">
          <ac:chgData name="ゲスト ユーザー" userId="" providerId="Windows Live" clId="Web-{6CB42880-3508-46BC-B940-C69A1C9B2271}" dt="2021-03-17T00:45:15.476" v="1315" actId="14100"/>
          <ac:picMkLst>
            <pc:docMk/>
            <pc:sldMk cId="0" sldId="273"/>
            <ac:picMk id="5" creationId="{3428690F-E33B-44A7-ADA0-4EB49CBABFB1}"/>
          </ac:picMkLst>
        </pc:picChg>
      </pc:sldChg>
      <pc:sldChg chg="modSp ord">
        <pc:chgData name="ゲスト ユーザー" userId="" providerId="Windows Live" clId="Web-{6CB42880-3508-46BC-B940-C69A1C9B2271}" dt="2021-03-17T00:25:01.049" v="814" actId="1076"/>
        <pc:sldMkLst>
          <pc:docMk/>
          <pc:sldMk cId="0" sldId="274"/>
        </pc:sldMkLst>
        <pc:spChg chg="mod">
          <ac:chgData name="ゲスト ユーザー" userId="" providerId="Windows Live" clId="Web-{6CB42880-3508-46BC-B940-C69A1C9B2271}" dt="2021-03-16T23:21:12.507" v="22" actId="20577"/>
          <ac:spMkLst>
            <pc:docMk/>
            <pc:sldMk cId="0" sldId="274"/>
            <ac:spMk id="360" creationId="{00000000-0000-0000-0000-000000000000}"/>
          </ac:spMkLst>
        </pc:spChg>
        <pc:spChg chg="mod">
          <ac:chgData name="ゲスト ユーザー" userId="" providerId="Windows Live" clId="Web-{6CB42880-3508-46BC-B940-C69A1C9B2271}" dt="2021-03-17T00:25:01.049" v="814" actId="1076"/>
          <ac:spMkLst>
            <pc:docMk/>
            <pc:sldMk cId="0" sldId="274"/>
            <ac:spMk id="362" creationId="{00000000-0000-0000-0000-000000000000}"/>
          </ac:spMkLst>
        </pc:spChg>
        <pc:spChg chg="mod">
          <ac:chgData name="ゲスト ユーザー" userId="" providerId="Windows Live" clId="Web-{6CB42880-3508-46BC-B940-C69A1C9B2271}" dt="2021-03-16T23:52:18.750" v="103" actId="20577"/>
          <ac:spMkLst>
            <pc:docMk/>
            <pc:sldMk cId="0" sldId="274"/>
            <ac:spMk id="364" creationId="{00000000-0000-0000-0000-000000000000}"/>
          </ac:spMkLst>
        </pc:spChg>
      </pc:sldChg>
      <pc:sldChg chg="addSp delSp modSp ord">
        <pc:chgData name="ゲスト ユーザー" userId="" providerId="Windows Live" clId="Web-{6CB42880-3508-46BC-B940-C69A1C9B2271}" dt="2021-03-17T00:34:22.090" v="1021" actId="20577"/>
        <pc:sldMkLst>
          <pc:docMk/>
          <pc:sldMk cId="0" sldId="275"/>
        </pc:sldMkLst>
        <pc:spChg chg="mod">
          <ac:chgData name="ゲスト ユーザー" userId="" providerId="Windows Live" clId="Web-{6CB42880-3508-46BC-B940-C69A1C9B2271}" dt="2021-03-16T23:57:58.037" v="282" actId="14100"/>
          <ac:spMkLst>
            <pc:docMk/>
            <pc:sldMk cId="0" sldId="275"/>
            <ac:spMk id="382" creationId="{00000000-0000-0000-0000-000000000000}"/>
          </ac:spMkLst>
        </pc:spChg>
        <pc:spChg chg="mod">
          <ac:chgData name="ゲスト ユーザー" userId="" providerId="Windows Live" clId="Web-{6CB42880-3508-46BC-B940-C69A1C9B2271}" dt="2021-03-17T00:34:22.090" v="1021" actId="20577"/>
          <ac:spMkLst>
            <pc:docMk/>
            <pc:sldMk cId="0" sldId="275"/>
            <ac:spMk id="384" creationId="{00000000-0000-0000-0000-000000000000}"/>
          </ac:spMkLst>
        </pc:spChg>
        <pc:picChg chg="del">
          <ac:chgData name="ゲスト ユーザー" userId="" providerId="Windows Live" clId="Web-{6CB42880-3508-46BC-B940-C69A1C9B2271}" dt="2021-03-16T23:57:13.864" v="254"/>
          <ac:picMkLst>
            <pc:docMk/>
            <pc:sldMk cId="0" sldId="275"/>
            <ac:picMk id="2" creationId="{E3F5AD69-329B-4E25-8932-DD43D96A0D98}"/>
          </ac:picMkLst>
        </pc:picChg>
        <pc:picChg chg="add mod">
          <ac:chgData name="ゲスト ユーザー" userId="" providerId="Windows Live" clId="Web-{6CB42880-3508-46BC-B940-C69A1C9B2271}" dt="2021-03-17T00:04:23.934" v="341" actId="14100"/>
          <ac:picMkLst>
            <pc:docMk/>
            <pc:sldMk cId="0" sldId="275"/>
            <ac:picMk id="3" creationId="{3AEE470D-496D-4EA9-BA64-41CDE8D33614}"/>
          </ac:picMkLst>
        </pc:picChg>
      </pc:sldChg>
      <pc:sldChg chg="addSp delSp modSp ord">
        <pc:chgData name="ゲスト ユーザー" userId="" providerId="Windows Live" clId="Web-{6CB42880-3508-46BC-B940-C69A1C9B2271}" dt="2021-03-17T00:56:50.410" v="1588" actId="14100"/>
        <pc:sldMkLst>
          <pc:docMk/>
          <pc:sldMk cId="0" sldId="276"/>
        </pc:sldMkLst>
        <pc:spChg chg="mod">
          <ac:chgData name="ゲスト ユーザー" userId="" providerId="Windows Live" clId="Web-{6CB42880-3508-46BC-B940-C69A1C9B2271}" dt="2021-03-17T00:56:50.410" v="1588" actId="14100"/>
          <ac:spMkLst>
            <pc:docMk/>
            <pc:sldMk cId="0" sldId="276"/>
            <ac:spMk id="398" creationId="{00000000-0000-0000-0000-000000000000}"/>
          </ac:spMkLst>
        </pc:spChg>
        <pc:spChg chg="mod">
          <ac:chgData name="ゲスト ユーザー" userId="" providerId="Windows Live" clId="Web-{6CB42880-3508-46BC-B940-C69A1C9B2271}" dt="2021-03-16T23:55:23.909" v="193" actId="20577"/>
          <ac:spMkLst>
            <pc:docMk/>
            <pc:sldMk cId="0" sldId="276"/>
            <ac:spMk id="399" creationId="{00000000-0000-0000-0000-000000000000}"/>
          </ac:spMkLst>
        </pc:spChg>
        <pc:spChg chg="del">
          <ac:chgData name="ゲスト ユーザー" userId="" providerId="Windows Live" clId="Web-{6CB42880-3508-46BC-B940-C69A1C9B2271}" dt="2021-03-17T00:01:35.619" v="285"/>
          <ac:spMkLst>
            <pc:docMk/>
            <pc:sldMk cId="0" sldId="276"/>
            <ac:spMk id="401" creationId="{00000000-0000-0000-0000-000000000000}"/>
          </ac:spMkLst>
        </pc:spChg>
        <pc:picChg chg="add mod">
          <ac:chgData name="ゲスト ユーザー" userId="" providerId="Windows Live" clId="Web-{6CB42880-3508-46BC-B940-C69A1C9B2271}" dt="2021-03-17T00:12:52.146" v="447" actId="1076"/>
          <ac:picMkLst>
            <pc:docMk/>
            <pc:sldMk cId="0" sldId="276"/>
            <ac:picMk id="2" creationId="{E82DA3D3-81BB-4442-AF3A-42C78FBFFC9F}"/>
          </ac:picMkLst>
        </pc:picChg>
      </pc:sldChg>
      <pc:sldChg chg="addSp delSp modSp ord">
        <pc:chgData name="ゲスト ユーザー" userId="" providerId="Windows Live" clId="Web-{6CB42880-3508-46BC-B940-C69A1C9B2271}" dt="2021-03-17T00:11:03.175" v="442" actId="20577"/>
        <pc:sldMkLst>
          <pc:docMk/>
          <pc:sldMk cId="0" sldId="277"/>
        </pc:sldMkLst>
        <pc:spChg chg="add mod">
          <ac:chgData name="ゲスト ユーザー" userId="" providerId="Windows Live" clId="Web-{6CB42880-3508-46BC-B940-C69A1C9B2271}" dt="2021-03-17T00:10:31.597" v="423" actId="20577"/>
          <ac:spMkLst>
            <pc:docMk/>
            <pc:sldMk cId="0" sldId="277"/>
            <ac:spMk id="4" creationId="{65253635-9B94-4514-B42C-0392E0672EB1}"/>
          </ac:spMkLst>
        </pc:spChg>
        <pc:spChg chg="mod">
          <ac:chgData name="ゲスト ユーザー" userId="" providerId="Windows Live" clId="Web-{6CB42880-3508-46BC-B940-C69A1C9B2271}" dt="2021-03-17T00:11:03.175" v="442" actId="20577"/>
          <ac:spMkLst>
            <pc:docMk/>
            <pc:sldMk cId="0" sldId="277"/>
            <ac:spMk id="407" creationId="{00000000-0000-0000-0000-000000000000}"/>
          </ac:spMkLst>
        </pc:spChg>
        <pc:spChg chg="mod">
          <ac:chgData name="ゲスト ユーザー" userId="" providerId="Windows Live" clId="Web-{6CB42880-3508-46BC-B940-C69A1C9B2271}" dt="2021-03-17T00:06:17.295" v="363" actId="20577"/>
          <ac:spMkLst>
            <pc:docMk/>
            <pc:sldMk cId="0" sldId="277"/>
            <ac:spMk id="409" creationId="{00000000-0000-0000-0000-000000000000}"/>
          </ac:spMkLst>
        </pc:spChg>
        <pc:spChg chg="mod">
          <ac:chgData name="ゲスト ユーザー" userId="" providerId="Windows Live" clId="Web-{6CB42880-3508-46BC-B940-C69A1C9B2271}" dt="2021-03-17T00:10:40.784" v="424" actId="1076"/>
          <ac:spMkLst>
            <pc:docMk/>
            <pc:sldMk cId="0" sldId="277"/>
            <ac:spMk id="411" creationId="{00000000-0000-0000-0000-000000000000}"/>
          </ac:spMkLst>
        </pc:spChg>
        <pc:picChg chg="add">
          <ac:chgData name="ゲスト ユーザー" userId="" providerId="Windows Live" clId="Web-{6CB42880-3508-46BC-B940-C69A1C9B2271}" dt="2021-03-17T00:04:29.137" v="342"/>
          <ac:picMkLst>
            <pc:docMk/>
            <pc:sldMk cId="0" sldId="277"/>
            <ac:picMk id="2" creationId="{C488577C-E6D5-4FA2-BE52-392E65277732}"/>
          </ac:picMkLst>
        </pc:picChg>
        <pc:picChg chg="add mod">
          <ac:chgData name="ゲスト ユーザー" userId="" providerId="Windows Live" clId="Web-{6CB42880-3508-46BC-B940-C69A1C9B2271}" dt="2021-03-17T00:07:28.156" v="365" actId="1076"/>
          <ac:picMkLst>
            <pc:docMk/>
            <pc:sldMk cId="0" sldId="277"/>
            <ac:picMk id="3" creationId="{E8DB7EB4-3374-4E77-91CE-4A7F75A43710}"/>
          </ac:picMkLst>
        </pc:picChg>
        <pc:picChg chg="mod">
          <ac:chgData name="ゲスト ユーザー" userId="" providerId="Windows Live" clId="Web-{6CB42880-3508-46BC-B940-C69A1C9B2271}" dt="2021-03-17T00:07:22.687" v="364" actId="1076"/>
          <ac:picMkLst>
            <pc:docMk/>
            <pc:sldMk cId="0" sldId="277"/>
            <ac:picMk id="408" creationId="{00000000-0000-0000-0000-000000000000}"/>
          </ac:picMkLst>
        </pc:picChg>
        <pc:picChg chg="del">
          <ac:chgData name="ゲスト ユーザー" userId="" providerId="Windows Live" clId="Web-{6CB42880-3508-46BC-B940-C69A1C9B2271}" dt="2021-03-17T00:03:24.870" v="340"/>
          <ac:picMkLst>
            <pc:docMk/>
            <pc:sldMk cId="0" sldId="277"/>
            <ac:picMk id="410" creationId="{00000000-0000-0000-0000-000000000000}"/>
          </ac:picMkLst>
        </pc:picChg>
      </pc:sldChg>
      <pc:sldChg chg="delSp modSp ord">
        <pc:chgData name="ゲスト ユーザー" userId="" providerId="Windows Live" clId="Web-{6CB42880-3508-46BC-B940-C69A1C9B2271}" dt="2021-03-17T00:23:15.672" v="811" actId="20577"/>
        <pc:sldMkLst>
          <pc:docMk/>
          <pc:sldMk cId="0" sldId="278"/>
        </pc:sldMkLst>
        <pc:spChg chg="mod">
          <ac:chgData name="ゲスト ユーザー" userId="" providerId="Windows Live" clId="Web-{6CB42880-3508-46BC-B940-C69A1C9B2271}" dt="2021-03-17T00:23:15.672" v="811" actId="20577"/>
          <ac:spMkLst>
            <pc:docMk/>
            <pc:sldMk cId="0" sldId="278"/>
            <ac:spMk id="416" creationId="{00000000-0000-0000-0000-000000000000}"/>
          </ac:spMkLst>
        </pc:spChg>
        <pc:spChg chg="mod">
          <ac:chgData name="ゲスト ユーザー" userId="" providerId="Windows Live" clId="Web-{6CB42880-3508-46BC-B940-C69A1C9B2271}" dt="2021-03-17T00:22:22.515" v="781" actId="20577"/>
          <ac:spMkLst>
            <pc:docMk/>
            <pc:sldMk cId="0" sldId="278"/>
            <ac:spMk id="418" creationId="{00000000-0000-0000-0000-000000000000}"/>
          </ac:spMkLst>
        </pc:spChg>
        <pc:spChg chg="mod">
          <ac:chgData name="ゲスト ユーザー" userId="" providerId="Windows Live" clId="Web-{6CB42880-3508-46BC-B940-C69A1C9B2271}" dt="2021-03-17T00:20:50.482" v="739" actId="20577"/>
          <ac:spMkLst>
            <pc:docMk/>
            <pc:sldMk cId="0" sldId="278"/>
            <ac:spMk id="420" creationId="{00000000-0000-0000-0000-000000000000}"/>
          </ac:spMkLst>
        </pc:spChg>
        <pc:spChg chg="del">
          <ac:chgData name="ゲスト ユーザー" userId="" providerId="Windows Live" clId="Web-{6CB42880-3508-46BC-B940-C69A1C9B2271}" dt="2021-03-17T00:14:02.553" v="488"/>
          <ac:spMkLst>
            <pc:docMk/>
            <pc:sldMk cId="0" sldId="278"/>
            <ac:spMk id="422" creationId="{00000000-0000-0000-0000-000000000000}"/>
          </ac:spMkLst>
        </pc:spChg>
        <pc:spChg chg="del">
          <ac:chgData name="ゲスト ユーザー" userId="" providerId="Windows Live" clId="Web-{6CB42880-3508-46BC-B940-C69A1C9B2271}" dt="2021-03-17T00:13:11.724" v="451"/>
          <ac:spMkLst>
            <pc:docMk/>
            <pc:sldMk cId="0" sldId="278"/>
            <ac:spMk id="423" creationId="{00000000-0000-0000-0000-000000000000}"/>
          </ac:spMkLst>
        </pc:spChg>
        <pc:picChg chg="mod">
          <ac:chgData name="ゲスト ユーザー" userId="" providerId="Windows Live" clId="Web-{6CB42880-3508-46BC-B940-C69A1C9B2271}" dt="2021-03-17T00:17:39.463" v="649" actId="1076"/>
          <ac:picMkLst>
            <pc:docMk/>
            <pc:sldMk cId="0" sldId="278"/>
            <ac:picMk id="417" creationId="{00000000-0000-0000-0000-000000000000}"/>
          </ac:picMkLst>
        </pc:picChg>
        <pc:picChg chg="mod">
          <ac:chgData name="ゲスト ユーザー" userId="" providerId="Windows Live" clId="Web-{6CB42880-3508-46BC-B940-C69A1C9B2271}" dt="2021-03-17T00:17:41.792" v="650" actId="1076"/>
          <ac:picMkLst>
            <pc:docMk/>
            <pc:sldMk cId="0" sldId="278"/>
            <ac:picMk id="419" creationId="{00000000-0000-0000-0000-000000000000}"/>
          </ac:picMkLst>
        </pc:picChg>
        <pc:picChg chg="del">
          <ac:chgData name="ゲスト ユーザー" userId="" providerId="Windows Live" clId="Web-{6CB42880-3508-46BC-B940-C69A1C9B2271}" dt="2021-03-17T00:22:03.046" v="774"/>
          <ac:picMkLst>
            <pc:docMk/>
            <pc:sldMk cId="0" sldId="278"/>
            <ac:picMk id="421" creationId="{00000000-0000-0000-0000-000000000000}"/>
          </ac:picMkLst>
        </pc:picChg>
      </pc:sldChg>
      <pc:sldChg chg="addSp delSp modSp ord">
        <pc:chgData name="ゲスト ユーザー" userId="" providerId="Windows Live" clId="Web-{6CB42880-3508-46BC-B940-C69A1C9B2271}" dt="2021-03-17T00:56:01.316" v="1587" actId="20577"/>
        <pc:sldMkLst>
          <pc:docMk/>
          <pc:sldMk cId="0" sldId="279"/>
        </pc:sldMkLst>
        <pc:spChg chg="mod">
          <ac:chgData name="ゲスト ユーザー" userId="" providerId="Windows Live" clId="Web-{6CB42880-3508-46BC-B940-C69A1C9B2271}" dt="2021-03-17T00:32:19.244" v="990" actId="20577"/>
          <ac:spMkLst>
            <pc:docMk/>
            <pc:sldMk cId="0" sldId="279"/>
            <ac:spMk id="428" creationId="{00000000-0000-0000-0000-000000000000}"/>
          </ac:spMkLst>
        </pc:spChg>
        <pc:spChg chg="mod">
          <ac:chgData name="ゲスト ユーザー" userId="" providerId="Windows Live" clId="Web-{6CB42880-3508-46BC-B940-C69A1C9B2271}" dt="2021-03-17T00:55:49.956" v="1584" actId="14100"/>
          <ac:spMkLst>
            <pc:docMk/>
            <pc:sldMk cId="0" sldId="279"/>
            <ac:spMk id="430" creationId="{00000000-0000-0000-0000-000000000000}"/>
          </ac:spMkLst>
        </pc:spChg>
        <pc:spChg chg="mod">
          <ac:chgData name="ゲスト ユーザー" userId="" providerId="Windows Live" clId="Web-{6CB42880-3508-46BC-B940-C69A1C9B2271}" dt="2021-03-17T00:56:01.316" v="1587" actId="20577"/>
          <ac:spMkLst>
            <pc:docMk/>
            <pc:sldMk cId="0" sldId="279"/>
            <ac:spMk id="432" creationId="{00000000-0000-0000-0000-000000000000}"/>
          </ac:spMkLst>
        </pc:spChg>
        <pc:spChg chg="del">
          <ac:chgData name="ゲスト ユーザー" userId="" providerId="Windows Live" clId="Web-{6CB42880-3508-46BC-B940-C69A1C9B2271}" dt="2021-03-17T00:28:35.100" v="833"/>
          <ac:spMkLst>
            <pc:docMk/>
            <pc:sldMk cId="0" sldId="279"/>
            <ac:spMk id="434" creationId="{00000000-0000-0000-0000-000000000000}"/>
          </ac:spMkLst>
        </pc:spChg>
        <pc:spChg chg="del">
          <ac:chgData name="ゲスト ユーザー" userId="" providerId="Windows Live" clId="Web-{6CB42880-3508-46BC-B940-C69A1C9B2271}" dt="2021-03-17T00:31:48.900" v="965"/>
          <ac:spMkLst>
            <pc:docMk/>
            <pc:sldMk cId="0" sldId="279"/>
            <ac:spMk id="435" creationId="{00000000-0000-0000-0000-000000000000}"/>
          </ac:spMkLst>
        </pc:spChg>
        <pc:spChg chg="del">
          <ac:chgData name="ゲスト ユーザー" userId="" providerId="Windows Live" clId="Web-{6CB42880-3508-46BC-B940-C69A1C9B2271}" dt="2021-03-17T00:31:51.806" v="966"/>
          <ac:spMkLst>
            <pc:docMk/>
            <pc:sldMk cId="0" sldId="279"/>
            <ac:spMk id="436" creationId="{00000000-0000-0000-0000-000000000000}"/>
          </ac:spMkLst>
        </pc:spChg>
        <pc:spChg chg="del mod">
          <ac:chgData name="ゲスト ユーザー" userId="" providerId="Windows Live" clId="Web-{6CB42880-3508-46BC-B940-C69A1C9B2271}" dt="2021-03-17T00:26:02.222" v="821"/>
          <ac:spMkLst>
            <pc:docMk/>
            <pc:sldMk cId="0" sldId="279"/>
            <ac:spMk id="437" creationId="{00000000-0000-0000-0000-000000000000}"/>
          </ac:spMkLst>
        </pc:spChg>
        <pc:spChg chg="del mod">
          <ac:chgData name="ゲスト ユーザー" userId="" providerId="Windows Live" clId="Web-{6CB42880-3508-46BC-B940-C69A1C9B2271}" dt="2021-03-17T00:26:11.894" v="828"/>
          <ac:spMkLst>
            <pc:docMk/>
            <pc:sldMk cId="0" sldId="279"/>
            <ac:spMk id="438" creationId="{00000000-0000-0000-0000-000000000000}"/>
          </ac:spMkLst>
        </pc:spChg>
        <pc:spChg chg="del">
          <ac:chgData name="ゲスト ユーザー" userId="" providerId="Windows Live" clId="Web-{6CB42880-3508-46BC-B940-C69A1C9B2271}" dt="2021-03-17T00:26:08.535" v="825"/>
          <ac:spMkLst>
            <pc:docMk/>
            <pc:sldMk cId="0" sldId="279"/>
            <ac:spMk id="439" creationId="{00000000-0000-0000-0000-000000000000}"/>
          </ac:spMkLst>
        </pc:spChg>
        <pc:spChg chg="del">
          <ac:chgData name="ゲスト ユーザー" userId="" providerId="Windows Live" clId="Web-{6CB42880-3508-46BC-B940-C69A1C9B2271}" dt="2021-03-17T00:26:03.316" v="822"/>
          <ac:spMkLst>
            <pc:docMk/>
            <pc:sldMk cId="0" sldId="279"/>
            <ac:spMk id="440" creationId="{00000000-0000-0000-0000-000000000000}"/>
          </ac:spMkLst>
        </pc:spChg>
        <pc:spChg chg="del">
          <ac:chgData name="ゲスト ユーザー" userId="" providerId="Windows Live" clId="Web-{6CB42880-3508-46BC-B940-C69A1C9B2271}" dt="2021-03-17T00:26:03.644" v="823"/>
          <ac:spMkLst>
            <pc:docMk/>
            <pc:sldMk cId="0" sldId="279"/>
            <ac:spMk id="441" creationId="{00000000-0000-0000-0000-000000000000}"/>
          </ac:spMkLst>
        </pc:spChg>
        <pc:spChg chg="del">
          <ac:chgData name="ゲスト ユーザー" userId="" providerId="Windows Live" clId="Web-{6CB42880-3508-46BC-B940-C69A1C9B2271}" dt="2021-03-17T00:28:37.022" v="834"/>
          <ac:spMkLst>
            <pc:docMk/>
            <pc:sldMk cId="0" sldId="279"/>
            <ac:spMk id="442" creationId="{00000000-0000-0000-0000-000000000000}"/>
          </ac:spMkLst>
        </pc:spChg>
        <pc:picChg chg="add mod">
          <ac:chgData name="ゲスト ユーザー" userId="" providerId="Windows Live" clId="Web-{6CB42880-3508-46BC-B940-C69A1C9B2271}" dt="2021-03-17T00:29:23.601" v="840" actId="1076"/>
          <ac:picMkLst>
            <pc:docMk/>
            <pc:sldMk cId="0" sldId="279"/>
            <ac:picMk id="2" creationId="{D64D4C82-ACB6-42F8-83DD-A12E579ADA8C}"/>
          </ac:picMkLst>
        </pc:picChg>
        <pc:picChg chg="mod">
          <ac:chgData name="ゲスト ユーザー" userId="" providerId="Windows Live" clId="Web-{6CB42880-3508-46BC-B940-C69A1C9B2271}" dt="2021-03-17T00:26:20.019" v="831" actId="1076"/>
          <ac:picMkLst>
            <pc:docMk/>
            <pc:sldMk cId="0" sldId="279"/>
            <ac:picMk id="429" creationId="{00000000-0000-0000-0000-000000000000}"/>
          </ac:picMkLst>
        </pc:picChg>
        <pc:picChg chg="mod">
          <ac:chgData name="ゲスト ユーザー" userId="" providerId="Windows Live" clId="Web-{6CB42880-3508-46BC-B940-C69A1C9B2271}" dt="2021-03-17T00:25:54.691" v="817" actId="1076"/>
          <ac:picMkLst>
            <pc:docMk/>
            <pc:sldMk cId="0" sldId="279"/>
            <ac:picMk id="431" creationId="{00000000-0000-0000-0000-000000000000}"/>
          </ac:picMkLst>
        </pc:picChg>
        <pc:picChg chg="del">
          <ac:chgData name="ゲスト ユーザー" userId="" providerId="Windows Live" clId="Web-{6CB42880-3508-46BC-B940-C69A1C9B2271}" dt="2021-03-17T00:28:32.834" v="832"/>
          <ac:picMkLst>
            <pc:docMk/>
            <pc:sldMk cId="0" sldId="279"/>
            <ac:picMk id="433" creationId="{00000000-0000-0000-0000-000000000000}"/>
          </ac:picMkLst>
        </pc:picChg>
      </pc:sldChg>
      <pc:sldChg chg="delSp modSp add ord replId">
        <pc:chgData name="ゲスト ユーザー" userId="" providerId="Windows Live" clId="Web-{6CB42880-3508-46BC-B940-C69A1C9B2271}" dt="2021-03-17T00:50:10.450" v="1430" actId="14100"/>
        <pc:sldMkLst>
          <pc:docMk/>
          <pc:sldMk cId="156761354" sldId="320"/>
        </pc:sldMkLst>
        <pc:spChg chg="mod">
          <ac:chgData name="ゲスト ユーザー" userId="" providerId="Windows Live" clId="Web-{6CB42880-3508-46BC-B940-C69A1C9B2271}" dt="2021-03-17T00:50:10.450" v="1430" actId="14100"/>
          <ac:spMkLst>
            <pc:docMk/>
            <pc:sldMk cId="156761354" sldId="320"/>
            <ac:spMk id="3" creationId="{41B6E82B-6D9B-4BBB-B277-69B8CA0B91C3}"/>
          </ac:spMkLst>
        </pc:spChg>
        <pc:spChg chg="mod">
          <ac:chgData name="ゲスト ユーザー" userId="" providerId="Windows Live" clId="Web-{6CB42880-3508-46BC-B940-C69A1C9B2271}" dt="2021-03-17T00:40:30.346" v="1160" actId="20577"/>
          <ac:spMkLst>
            <pc:docMk/>
            <pc:sldMk cId="156761354" sldId="320"/>
            <ac:spMk id="350" creationId="{00000000-0000-0000-0000-000000000000}"/>
          </ac:spMkLst>
        </pc:spChg>
        <pc:spChg chg="mod">
          <ac:chgData name="ゲスト ユーザー" userId="" providerId="Windows Live" clId="Web-{6CB42880-3508-46BC-B940-C69A1C9B2271}" dt="2021-03-17T00:40:03.049" v="1153" actId="20577"/>
          <ac:spMkLst>
            <pc:docMk/>
            <pc:sldMk cId="156761354" sldId="320"/>
            <ac:spMk id="352" creationId="{00000000-0000-0000-0000-000000000000}"/>
          </ac:spMkLst>
        </pc:spChg>
        <pc:picChg chg="mod">
          <ac:chgData name="ゲスト ユーザー" userId="" providerId="Windows Live" clId="Web-{6CB42880-3508-46BC-B940-C69A1C9B2271}" dt="2021-03-17T00:36:13.530" v="1044" actId="1076"/>
          <ac:picMkLst>
            <pc:docMk/>
            <pc:sldMk cId="156761354" sldId="320"/>
            <ac:picMk id="2" creationId="{0ABE893C-5261-4583-9731-706F2263B320}"/>
          </ac:picMkLst>
        </pc:picChg>
        <pc:picChg chg="del">
          <ac:chgData name="ゲスト ユーザー" userId="" providerId="Windows Live" clId="Web-{6CB42880-3508-46BC-B940-C69A1C9B2271}" dt="2021-03-17T00:38:37.595" v="1141"/>
          <ac:picMkLst>
            <pc:docMk/>
            <pc:sldMk cId="156761354" sldId="320"/>
            <ac:picMk id="4" creationId="{3299CA1B-86CF-4C26-8085-5B66127D8E24}"/>
          </ac:picMkLst>
        </pc:picChg>
        <pc:picChg chg="mod">
          <ac:chgData name="ゲスト ユーザー" userId="" providerId="Windows Live" clId="Web-{6CB42880-3508-46BC-B940-C69A1C9B2271}" dt="2021-03-17T00:36:15.076" v="1045" actId="1076"/>
          <ac:picMkLst>
            <pc:docMk/>
            <pc:sldMk cId="156761354" sldId="320"/>
            <ac:picMk id="351" creationId="{00000000-0000-0000-0000-000000000000}"/>
          </ac:picMkLst>
        </pc:picChg>
      </pc:sldChg>
      <pc:sldChg chg="add del replId">
        <pc:chgData name="ゲスト ユーザー" userId="" providerId="Windows Live" clId="Web-{6CB42880-3508-46BC-B940-C69A1C9B2271}" dt="2021-03-17T00:28:48.287" v="836"/>
        <pc:sldMkLst>
          <pc:docMk/>
          <pc:sldMk cId="934988700" sldId="320"/>
        </pc:sldMkLst>
      </pc:sldChg>
      <pc:sldChg chg="add replId">
        <pc:chgData name="ゲスト ユーザー" userId="" providerId="Windows Live" clId="Web-{6CB42880-3508-46BC-B940-C69A1C9B2271}" dt="2021-03-17T00:39:23.111" v="1147"/>
        <pc:sldMkLst>
          <pc:docMk/>
          <pc:sldMk cId="3276162484" sldId="321"/>
        </pc:sldMkLst>
      </pc:sldChg>
      <pc:sldChg chg="addSp delSp modSp add replId">
        <pc:chgData name="ゲスト ユーザー" userId="" providerId="Windows Live" clId="Web-{6CB42880-3508-46BC-B940-C69A1C9B2271}" dt="2021-03-17T00:59:49.257" v="1639" actId="1076"/>
        <pc:sldMkLst>
          <pc:docMk/>
          <pc:sldMk cId="562492338" sldId="322"/>
        </pc:sldMkLst>
        <pc:spChg chg="mod">
          <ac:chgData name="ゲスト ユーザー" userId="" providerId="Windows Live" clId="Web-{6CB42880-3508-46BC-B940-C69A1C9B2271}" dt="2021-03-17T00:59:49.257" v="1639" actId="1076"/>
          <ac:spMkLst>
            <pc:docMk/>
            <pc:sldMk cId="562492338" sldId="322"/>
            <ac:spMk id="3" creationId="{41B6E82B-6D9B-4BBB-B277-69B8CA0B91C3}"/>
          </ac:spMkLst>
        </pc:spChg>
        <pc:spChg chg="add mod">
          <ac:chgData name="ゲスト ユーザー" userId="" providerId="Windows Live" clId="Web-{6CB42880-3508-46BC-B940-C69A1C9B2271}" dt="2021-03-17T00:59:34.351" v="1637" actId="1076"/>
          <ac:spMkLst>
            <pc:docMk/>
            <pc:sldMk cId="562492338" sldId="322"/>
            <ac:spMk id="4" creationId="{39AA1153-DD6D-4777-9FC6-FB12BD2D71AC}"/>
          </ac:spMkLst>
        </pc:spChg>
        <pc:spChg chg="mod">
          <ac:chgData name="ゲスト ユーザー" userId="" providerId="Windows Live" clId="Web-{6CB42880-3508-46BC-B940-C69A1C9B2271}" dt="2021-03-17T00:51:28.295" v="1450" actId="20577"/>
          <ac:spMkLst>
            <pc:docMk/>
            <pc:sldMk cId="562492338" sldId="322"/>
            <ac:spMk id="350" creationId="{00000000-0000-0000-0000-000000000000}"/>
          </ac:spMkLst>
        </pc:spChg>
        <pc:spChg chg="del mod">
          <ac:chgData name="ゲスト ユーザー" userId="" providerId="Windows Live" clId="Web-{6CB42880-3508-46BC-B940-C69A1C9B2271}" dt="2021-03-17T00:53:30.344" v="1556"/>
          <ac:spMkLst>
            <pc:docMk/>
            <pc:sldMk cId="562492338" sldId="322"/>
            <ac:spMk id="352" creationId="{00000000-0000-0000-0000-000000000000}"/>
          </ac:spMkLst>
        </pc:spChg>
        <pc:picChg chg="mod">
          <ac:chgData name="ゲスト ユーザー" userId="" providerId="Windows Live" clId="Web-{6CB42880-3508-46BC-B940-C69A1C9B2271}" dt="2021-03-17T00:51:03.311" v="1446" actId="1076"/>
          <ac:picMkLst>
            <pc:docMk/>
            <pc:sldMk cId="562492338" sldId="322"/>
            <ac:picMk id="2" creationId="{0ABE893C-5261-4583-9731-706F2263B320}"/>
          </ac:picMkLst>
        </pc:picChg>
        <pc:picChg chg="del">
          <ac:chgData name="ゲスト ユーザー" userId="" providerId="Windows Live" clId="Web-{6CB42880-3508-46BC-B940-C69A1C9B2271}" dt="2021-03-17T00:54:50.315" v="1578"/>
          <ac:picMkLst>
            <pc:docMk/>
            <pc:sldMk cId="562492338" sldId="322"/>
            <ac:picMk id="5" creationId="{3428690F-E33B-44A7-ADA0-4EB49CBABFB1}"/>
          </ac:picMkLst>
        </pc:picChg>
        <pc:picChg chg="add mod">
          <ac:chgData name="ゲスト ユーザー" userId="" providerId="Windows Live" clId="Web-{6CB42880-3508-46BC-B940-C69A1C9B2271}" dt="2021-03-17T00:59:09.132" v="1617" actId="14100"/>
          <ac:picMkLst>
            <pc:docMk/>
            <pc:sldMk cId="562492338" sldId="322"/>
            <ac:picMk id="6" creationId="{134A89BE-CB08-4E2E-8DF6-8D75EB2EBD59}"/>
          </ac:picMkLst>
        </pc:picChg>
        <pc:picChg chg="mod">
          <ac:chgData name="ゲスト ユーザー" userId="" providerId="Windows Live" clId="Web-{6CB42880-3508-46BC-B940-C69A1C9B2271}" dt="2021-03-17T00:59:30.679" v="1636" actId="1076"/>
          <ac:picMkLst>
            <pc:docMk/>
            <pc:sldMk cId="562492338" sldId="322"/>
            <ac:picMk id="351" creationId="{00000000-0000-0000-0000-000000000000}"/>
          </ac:picMkLst>
        </pc:picChg>
      </pc:sldChg>
      <pc:sldChg chg="delSp modSp add replId">
        <pc:chgData name="ゲスト ユーザー" userId="" providerId="Windows Live" clId="Web-{6CB42880-3508-46BC-B940-C69A1C9B2271}" dt="2021-03-17T01:03:05.792" v="1706" actId="20577"/>
        <pc:sldMkLst>
          <pc:docMk/>
          <pc:sldMk cId="2202833139" sldId="323"/>
        </pc:sldMkLst>
        <pc:spChg chg="mod">
          <ac:chgData name="ゲスト ユーザー" userId="" providerId="Windows Live" clId="Web-{6CB42880-3508-46BC-B940-C69A1C9B2271}" dt="2021-03-17T01:03:05.792" v="1706" actId="20577"/>
          <ac:spMkLst>
            <pc:docMk/>
            <pc:sldMk cId="2202833139" sldId="323"/>
            <ac:spMk id="3" creationId="{41B6E82B-6D9B-4BBB-B277-69B8CA0B91C3}"/>
          </ac:spMkLst>
        </pc:spChg>
        <pc:spChg chg="mod">
          <ac:chgData name="ゲスト ユーザー" userId="" providerId="Windows Live" clId="Web-{6CB42880-3508-46BC-B940-C69A1C9B2271}" dt="2021-03-17T01:01:00.399" v="1680" actId="20577"/>
          <ac:spMkLst>
            <pc:docMk/>
            <pc:sldMk cId="2202833139" sldId="323"/>
            <ac:spMk id="4" creationId="{39AA1153-DD6D-4777-9FC6-FB12BD2D71AC}"/>
          </ac:spMkLst>
        </pc:spChg>
        <pc:picChg chg="mod">
          <ac:chgData name="ゲスト ユーザー" userId="" providerId="Windows Live" clId="Web-{6CB42880-3508-46BC-B940-C69A1C9B2271}" dt="2021-03-17T01:02:04.306" v="1701" actId="1076"/>
          <ac:picMkLst>
            <pc:docMk/>
            <pc:sldMk cId="2202833139" sldId="323"/>
            <ac:picMk id="2" creationId="{0ABE893C-5261-4583-9731-706F2263B320}"/>
          </ac:picMkLst>
        </pc:picChg>
        <pc:picChg chg="del">
          <ac:chgData name="ゲスト ユーザー" userId="" providerId="Windows Live" clId="Web-{6CB42880-3508-46BC-B940-C69A1C9B2271}" dt="2021-03-17T01:02:58.011" v="1704"/>
          <ac:picMkLst>
            <pc:docMk/>
            <pc:sldMk cId="2202833139" sldId="323"/>
            <ac:picMk id="6" creationId="{134A89BE-CB08-4E2E-8DF6-8D75EB2EBD59}"/>
          </ac:picMkLst>
        </pc:picChg>
      </pc:sldChg>
      <pc:sldChg chg="addSp delSp modSp add replId">
        <pc:chgData name="ゲスト ユーザー" userId="" providerId="Windows Live" clId="Web-{6CB42880-3508-46BC-B940-C69A1C9B2271}" dt="2021-03-17T01:43:56.804" v="2228" actId="20577"/>
        <pc:sldMkLst>
          <pc:docMk/>
          <pc:sldMk cId="2452160810" sldId="324"/>
        </pc:sldMkLst>
        <pc:spChg chg="mod">
          <ac:chgData name="ゲスト ユーザー" userId="" providerId="Windows Live" clId="Web-{6CB42880-3508-46BC-B940-C69A1C9B2271}" dt="2021-03-17T01:16:39.900" v="1873" actId="20577"/>
          <ac:spMkLst>
            <pc:docMk/>
            <pc:sldMk cId="2452160810" sldId="324"/>
            <ac:spMk id="3" creationId="{41B6E82B-6D9B-4BBB-B277-69B8CA0B91C3}"/>
          </ac:spMkLst>
        </pc:spChg>
        <pc:spChg chg="del mod">
          <ac:chgData name="ゲスト ユーザー" userId="" providerId="Windows Live" clId="Web-{6CB42880-3508-46BC-B940-C69A1C9B2271}" dt="2021-03-17T01:13:11.865" v="1839"/>
          <ac:spMkLst>
            <pc:docMk/>
            <pc:sldMk cId="2452160810" sldId="324"/>
            <ac:spMk id="4" creationId="{39AA1153-DD6D-4777-9FC6-FB12BD2D71AC}"/>
          </ac:spMkLst>
        </pc:spChg>
        <pc:spChg chg="add mod">
          <ac:chgData name="ゲスト ユーザー" userId="" providerId="Windows Live" clId="Web-{6CB42880-3508-46BC-B940-C69A1C9B2271}" dt="2021-03-17T01:43:56.804" v="2228" actId="20577"/>
          <ac:spMkLst>
            <pc:docMk/>
            <pc:sldMk cId="2452160810" sldId="324"/>
            <ac:spMk id="6" creationId="{A37D0B3E-E398-46E3-862F-CB12BB9ACA59}"/>
          </ac:spMkLst>
        </pc:spChg>
        <pc:spChg chg="mod">
          <ac:chgData name="ゲスト ユーザー" userId="" providerId="Windows Live" clId="Web-{6CB42880-3508-46BC-B940-C69A1C9B2271}" dt="2021-03-17T01:14:59.258" v="1865" actId="20577"/>
          <ac:spMkLst>
            <pc:docMk/>
            <pc:sldMk cId="2452160810" sldId="324"/>
            <ac:spMk id="350" creationId="{00000000-0000-0000-0000-000000000000}"/>
          </ac:spMkLst>
        </pc:spChg>
        <pc:picChg chg="mod">
          <ac:chgData name="ゲスト ユーザー" userId="" providerId="Windows Live" clId="Web-{6CB42880-3508-46BC-B940-C69A1C9B2271}" dt="2021-03-17T01:04:17.184" v="1722" actId="1076"/>
          <ac:picMkLst>
            <pc:docMk/>
            <pc:sldMk cId="2452160810" sldId="324"/>
            <ac:picMk id="2" creationId="{0ABE893C-5261-4583-9731-706F2263B320}"/>
          </ac:picMkLst>
        </pc:picChg>
        <pc:picChg chg="add mod">
          <ac:chgData name="ゲスト ユーザー" userId="" providerId="Windows Live" clId="Web-{6CB42880-3508-46BC-B940-C69A1C9B2271}" dt="2021-03-17T01:27:02.130" v="1974" actId="1076"/>
          <ac:picMkLst>
            <pc:docMk/>
            <pc:sldMk cId="2452160810" sldId="324"/>
            <ac:picMk id="5" creationId="{2123D3A6-0369-433D-BE08-D625094BE9F6}"/>
          </ac:picMkLst>
        </pc:picChg>
        <pc:picChg chg="del mod">
          <ac:chgData name="ゲスト ユーザー" userId="" providerId="Windows Live" clId="Web-{6CB42880-3508-46BC-B940-C69A1C9B2271}" dt="2021-03-17T01:13:13.912" v="1840"/>
          <ac:picMkLst>
            <pc:docMk/>
            <pc:sldMk cId="2452160810" sldId="324"/>
            <ac:picMk id="351" creationId="{00000000-0000-0000-0000-000000000000}"/>
          </ac:picMkLst>
        </pc:picChg>
      </pc:sldChg>
      <pc:sldChg chg="addSp delSp modSp add replId">
        <pc:chgData name="ゲスト ユーザー" userId="" providerId="Windows Live" clId="Web-{6CB42880-3508-46BC-B940-C69A1C9B2271}" dt="2021-03-17T01:40:50.425" v="2226" actId="20577"/>
        <pc:sldMkLst>
          <pc:docMk/>
          <pc:sldMk cId="3572098385" sldId="325"/>
        </pc:sldMkLst>
        <pc:spChg chg="mod">
          <ac:chgData name="ゲスト ユーザー" userId="" providerId="Windows Live" clId="Web-{6CB42880-3508-46BC-B940-C69A1C9B2271}" dt="2021-03-17T01:29:08.085" v="2026" actId="20577"/>
          <ac:spMkLst>
            <pc:docMk/>
            <pc:sldMk cId="3572098385" sldId="325"/>
            <ac:spMk id="3" creationId="{41B6E82B-6D9B-4BBB-B277-69B8CA0B91C3}"/>
          </ac:spMkLst>
        </pc:spChg>
        <pc:spChg chg="mod">
          <ac:chgData name="ゲスト ユーザー" userId="" providerId="Windows Live" clId="Web-{6CB42880-3508-46BC-B940-C69A1C9B2271}" dt="2021-03-17T01:33:51.340" v="2187" actId="20577"/>
          <ac:spMkLst>
            <pc:docMk/>
            <pc:sldMk cId="3572098385" sldId="325"/>
            <ac:spMk id="6" creationId="{A37D0B3E-E398-46E3-862F-CB12BB9ACA59}"/>
          </ac:spMkLst>
        </pc:spChg>
        <pc:spChg chg="mod">
          <ac:chgData name="ゲスト ユーザー" userId="" providerId="Windows Live" clId="Web-{6CB42880-3508-46BC-B940-C69A1C9B2271}" dt="2021-03-17T01:40:50.425" v="2226" actId="20577"/>
          <ac:spMkLst>
            <pc:docMk/>
            <pc:sldMk cId="3572098385" sldId="325"/>
            <ac:spMk id="350" creationId="{00000000-0000-0000-0000-000000000000}"/>
          </ac:spMkLst>
        </pc:spChg>
        <pc:picChg chg="add mod">
          <ac:chgData name="ゲスト ユーザー" userId="" providerId="Windows Live" clId="Web-{6CB42880-3508-46BC-B940-C69A1C9B2271}" dt="2021-03-17T01:30:02.648" v="2057" actId="14100"/>
          <ac:picMkLst>
            <pc:docMk/>
            <pc:sldMk cId="3572098385" sldId="325"/>
            <ac:picMk id="4" creationId="{5B6A8CAA-8AF7-4532-8CED-4E57CB59278F}"/>
          </ac:picMkLst>
        </pc:picChg>
        <pc:picChg chg="add del mod">
          <ac:chgData name="ゲスト ユーザー" userId="" providerId="Windows Live" clId="Web-{6CB42880-3508-46BC-B940-C69A1C9B2271}" dt="2021-03-17T01:30:53.180" v="2075"/>
          <ac:picMkLst>
            <pc:docMk/>
            <pc:sldMk cId="3572098385" sldId="325"/>
            <ac:picMk id="7" creationId="{3A92E016-0171-4804-AFC7-25232244B968}"/>
          </ac:picMkLst>
        </pc:picChg>
      </pc:sldChg>
      <pc:sldChg chg="addSp delSp modSp add replId">
        <pc:chgData name="ゲスト ユーザー" userId="" providerId="Windows Live" clId="Web-{6CB42880-3508-46BC-B940-C69A1C9B2271}" dt="2021-03-17T01:39:14.689" v="2214" actId="20577"/>
        <pc:sldMkLst>
          <pc:docMk/>
          <pc:sldMk cId="2287875244" sldId="326"/>
        </pc:sldMkLst>
        <pc:spChg chg="mod">
          <ac:chgData name="ゲスト ユーザー" userId="" providerId="Windows Live" clId="Web-{6CB42880-3508-46BC-B940-C69A1C9B2271}" dt="2021-03-17T01:38:45.626" v="2205" actId="20577"/>
          <ac:spMkLst>
            <pc:docMk/>
            <pc:sldMk cId="2287875244" sldId="326"/>
            <ac:spMk id="3" creationId="{41B6E82B-6D9B-4BBB-B277-69B8CA0B91C3}"/>
          </ac:spMkLst>
        </pc:spChg>
        <pc:spChg chg="mod">
          <ac:chgData name="ゲスト ユーザー" userId="" providerId="Windows Live" clId="Web-{6CB42880-3508-46BC-B940-C69A1C9B2271}" dt="2021-03-17T01:32:38.479" v="2166" actId="20577"/>
          <ac:spMkLst>
            <pc:docMk/>
            <pc:sldMk cId="2287875244" sldId="326"/>
            <ac:spMk id="6" creationId="{A37D0B3E-E398-46E3-862F-CB12BB9ACA59}"/>
          </ac:spMkLst>
        </pc:spChg>
        <pc:spChg chg="mod">
          <ac:chgData name="ゲスト ユーザー" userId="" providerId="Windows Live" clId="Web-{6CB42880-3508-46BC-B940-C69A1C9B2271}" dt="2021-03-17T01:39:14.689" v="2214" actId="20577"/>
          <ac:spMkLst>
            <pc:docMk/>
            <pc:sldMk cId="2287875244" sldId="326"/>
            <ac:spMk id="350" creationId="{00000000-0000-0000-0000-000000000000}"/>
          </ac:spMkLst>
        </pc:spChg>
        <pc:picChg chg="del">
          <ac:chgData name="ゲスト ユーザー" userId="" providerId="Windows Live" clId="Web-{6CB42880-3508-46BC-B940-C69A1C9B2271}" dt="2021-03-17T01:37:49.438" v="2188"/>
          <ac:picMkLst>
            <pc:docMk/>
            <pc:sldMk cId="2287875244" sldId="326"/>
            <ac:picMk id="4" creationId="{5B6A8CAA-8AF7-4532-8CED-4E57CB59278F}"/>
          </ac:picMkLst>
        </pc:picChg>
        <pc:picChg chg="add mod">
          <ac:chgData name="ゲスト ユーザー" userId="" providerId="Windows Live" clId="Web-{6CB42880-3508-46BC-B940-C69A1C9B2271}" dt="2021-03-17T01:38:21.485" v="2190" actId="1076"/>
          <ac:picMkLst>
            <pc:docMk/>
            <pc:sldMk cId="2287875244" sldId="326"/>
            <ac:picMk id="7" creationId="{C904F461-CC25-463F-9D6F-3A782F890B62}"/>
          </ac:picMkLst>
        </pc:picChg>
      </pc:sldChg>
      <pc:sldChg chg="addSp delSp modSp add replId">
        <pc:chgData name="ゲスト ユーザー" userId="" providerId="Windows Live" clId="Web-{6CB42880-3508-46BC-B940-C69A1C9B2271}" dt="2021-03-17T02:05:39.748" v="2354"/>
        <pc:sldMkLst>
          <pc:docMk/>
          <pc:sldMk cId="364781576" sldId="327"/>
        </pc:sldMkLst>
        <pc:spChg chg="mod">
          <ac:chgData name="ゲスト ユーザー" userId="" providerId="Windows Live" clId="Web-{6CB42880-3508-46BC-B940-C69A1C9B2271}" dt="2021-03-17T02:00:59.868" v="2274" actId="20577"/>
          <ac:spMkLst>
            <pc:docMk/>
            <pc:sldMk cId="364781576" sldId="327"/>
            <ac:spMk id="3" creationId="{41B6E82B-6D9B-4BBB-B277-69B8CA0B91C3}"/>
          </ac:spMkLst>
        </pc:spChg>
        <pc:spChg chg="mod">
          <ac:chgData name="ゲスト ユーザー" userId="" providerId="Windows Live" clId="Web-{6CB42880-3508-46BC-B940-C69A1C9B2271}" dt="2021-03-17T02:01:53.479" v="2315" actId="20577"/>
          <ac:spMkLst>
            <pc:docMk/>
            <pc:sldMk cId="364781576" sldId="327"/>
            <ac:spMk id="6" creationId="{A37D0B3E-E398-46E3-862F-CB12BB9ACA59}"/>
          </ac:spMkLst>
        </pc:spChg>
        <pc:spChg chg="add del">
          <ac:chgData name="ゲスト ユーザー" userId="" providerId="Windows Live" clId="Web-{6CB42880-3508-46BC-B940-C69A1C9B2271}" dt="2021-03-17T02:02:10.698" v="2317"/>
          <ac:spMkLst>
            <pc:docMk/>
            <pc:sldMk cId="364781576" sldId="327"/>
            <ac:spMk id="9" creationId="{FF311B28-1B80-45D0-921A-9D02DB0AA3E1}"/>
          </ac:spMkLst>
        </pc:spChg>
        <pc:spChg chg="add mod">
          <ac:chgData name="ゲスト ユーザー" userId="" providerId="Windows Live" clId="Web-{6CB42880-3508-46BC-B940-C69A1C9B2271}" dt="2021-03-17T02:05:26.592" v="2353" actId="14100"/>
          <ac:spMkLst>
            <pc:docMk/>
            <pc:sldMk cId="364781576" sldId="327"/>
            <ac:spMk id="10" creationId="{F23E8DA3-6141-4280-8B6C-BEB0BAD1F5EA}"/>
          </ac:spMkLst>
        </pc:spChg>
        <pc:spChg chg="add mod">
          <ac:chgData name="ゲスト ユーザー" userId="" providerId="Windows Live" clId="Web-{6CB42880-3508-46BC-B940-C69A1C9B2271}" dt="2021-03-17T02:05:03.263" v="2350" actId="14100"/>
          <ac:spMkLst>
            <pc:docMk/>
            <pc:sldMk cId="364781576" sldId="327"/>
            <ac:spMk id="13" creationId="{8CF219A9-F971-4A9A-93AA-E74281D4E453}"/>
          </ac:spMkLst>
        </pc:spChg>
        <pc:spChg chg="mod">
          <ac:chgData name="ゲスト ユーザー" userId="" providerId="Windows Live" clId="Web-{6CB42880-3508-46BC-B940-C69A1C9B2271}" dt="2021-03-17T02:01:21.150" v="2290" actId="20577"/>
          <ac:spMkLst>
            <pc:docMk/>
            <pc:sldMk cId="364781576" sldId="327"/>
            <ac:spMk id="350" creationId="{00000000-0000-0000-0000-000000000000}"/>
          </ac:spMkLst>
        </pc:spChg>
        <pc:grpChg chg="add">
          <ac:chgData name="ゲスト ユーザー" userId="" providerId="Windows Live" clId="Web-{6CB42880-3508-46BC-B940-C69A1C9B2271}" dt="2021-03-17T02:05:39.748" v="2354"/>
          <ac:grpSpMkLst>
            <pc:docMk/>
            <pc:sldMk cId="364781576" sldId="327"/>
            <ac:grpSpMk id="12" creationId="{7F45D348-1EF8-4C80-BDB9-5B82C3918ECA}"/>
          </ac:grpSpMkLst>
        </pc:grpChg>
        <pc:picChg chg="add del mod">
          <ac:chgData name="ゲスト ユーザー" userId="" providerId="Windows Live" clId="Web-{6CB42880-3508-46BC-B940-C69A1C9B2271}" dt="2021-03-17T01:48:23.043" v="2244"/>
          <ac:picMkLst>
            <pc:docMk/>
            <pc:sldMk cId="364781576" sldId="327"/>
            <ac:picMk id="4" creationId="{397A5EBD-1C1D-419F-8A2D-1F46EE9C71C5}"/>
          </ac:picMkLst>
        </pc:picChg>
        <pc:picChg chg="del">
          <ac:chgData name="ゲスト ユーザー" userId="" providerId="Windows Live" clId="Web-{6CB42880-3508-46BC-B940-C69A1C9B2271}" dt="2021-03-17T01:48:12.402" v="2241"/>
          <ac:picMkLst>
            <pc:docMk/>
            <pc:sldMk cId="364781576" sldId="327"/>
            <ac:picMk id="7" creationId="{C904F461-CC25-463F-9D6F-3A782F890B62}"/>
          </ac:picMkLst>
        </pc:picChg>
        <pc:picChg chg="add mod">
          <ac:chgData name="ゲスト ユーザー" userId="" providerId="Windows Live" clId="Web-{6CB42880-3508-46BC-B940-C69A1C9B2271}" dt="2021-03-17T01:51:44.843" v="2247" actId="14100"/>
          <ac:picMkLst>
            <pc:docMk/>
            <pc:sldMk cId="364781576" sldId="327"/>
            <ac:picMk id="8" creationId="{4BD362A7-4A15-47B1-867F-96BE236F9D8E}"/>
          </ac:picMkLst>
        </pc:picChg>
        <pc:picChg chg="add del mod">
          <ac:chgData name="ゲスト ユーザー" userId="" providerId="Windows Live" clId="Web-{6CB42880-3508-46BC-B940-C69A1C9B2271}" dt="2021-03-17T02:03:48.840" v="2335"/>
          <ac:picMkLst>
            <pc:docMk/>
            <pc:sldMk cId="364781576" sldId="327"/>
            <ac:picMk id="11" creationId="{4C978E90-AF44-470D-B0D6-3547CCF09B1D}"/>
          </ac:picMkLst>
        </pc:picChg>
      </pc:sldChg>
    </pc:docChg>
  </pc:docChgLst>
  <pc:docChgLst>
    <pc:chgData name="ゲスト ユーザー" providerId="Windows Live" clId="Web-{1AD72DD7-2014-4842-9A4A-0127F950F0CF}"/>
    <pc:docChg chg="addSld delSld modSld sldOrd">
      <pc:chgData name="ゲスト ユーザー" userId="" providerId="Windows Live" clId="Web-{1AD72DD7-2014-4842-9A4A-0127F950F0CF}" dt="2021-03-24T05:10:37.110" v="1784" actId="1076"/>
      <pc:docMkLst>
        <pc:docMk/>
      </pc:docMkLst>
      <pc:sldChg chg="addSp modSp">
        <pc:chgData name="ゲスト ユーザー" userId="" providerId="Windows Live" clId="Web-{1AD72DD7-2014-4842-9A4A-0127F950F0CF}" dt="2021-03-24T04:43:42.331" v="1576" actId="20577"/>
        <pc:sldMkLst>
          <pc:docMk/>
          <pc:sldMk cId="0" sldId="264"/>
        </pc:sldMkLst>
        <pc:spChg chg="add mod">
          <ac:chgData name="ゲスト ユーザー" userId="" providerId="Windows Live" clId="Web-{1AD72DD7-2014-4842-9A4A-0127F950F0CF}" dt="2021-03-24T04:43:00.158" v="1570" actId="14100"/>
          <ac:spMkLst>
            <pc:docMk/>
            <pc:sldMk cId="0" sldId="264"/>
            <ac:spMk id="2" creationId="{45027C44-AF4F-4A83-AE2E-DCDA839DE2D8}"/>
          </ac:spMkLst>
        </pc:spChg>
        <pc:spChg chg="mod">
          <ac:chgData name="ゲスト ユーザー" userId="" providerId="Windows Live" clId="Web-{1AD72DD7-2014-4842-9A4A-0127F950F0CF}" dt="2021-03-24T04:43:42.331" v="1576" actId="20577"/>
          <ac:spMkLst>
            <pc:docMk/>
            <pc:sldMk cId="0" sldId="264"/>
            <ac:spMk id="216" creationId="{00000000-0000-0000-0000-000000000000}"/>
          </ac:spMkLst>
        </pc:spChg>
      </pc:sldChg>
      <pc:sldChg chg="addSp delSp modSp">
        <pc:chgData name="ゲスト ユーザー" userId="" providerId="Windows Live" clId="Web-{1AD72DD7-2014-4842-9A4A-0127F950F0CF}" dt="2021-03-24T04:44:27.019" v="1584" actId="14100"/>
        <pc:sldMkLst>
          <pc:docMk/>
          <pc:sldMk cId="0" sldId="265"/>
        </pc:sldMkLst>
        <pc:spChg chg="add mod">
          <ac:chgData name="ゲスト ユーザー" userId="" providerId="Windows Live" clId="Web-{1AD72DD7-2014-4842-9A4A-0127F950F0CF}" dt="2021-03-24T04:44:27.019" v="1584" actId="14100"/>
          <ac:spMkLst>
            <pc:docMk/>
            <pc:sldMk cId="0" sldId="265"/>
            <ac:spMk id="4" creationId="{83B0A878-393B-46A3-903D-A7B604038F61}"/>
          </ac:spMkLst>
        </pc:spChg>
        <pc:spChg chg="del mod">
          <ac:chgData name="ゲスト ユーザー" userId="" providerId="Windows Live" clId="Web-{1AD72DD7-2014-4842-9A4A-0127F950F0CF}" dt="2021-03-24T04:44:19.941" v="1582"/>
          <ac:spMkLst>
            <pc:docMk/>
            <pc:sldMk cId="0" sldId="265"/>
            <ac:spMk id="235" creationId="{00000000-0000-0000-0000-000000000000}"/>
          </ac:spMkLst>
        </pc:spChg>
      </pc:sldChg>
      <pc:sldChg chg="addSp delSp modSp">
        <pc:chgData name="ゲスト ユーザー" userId="" providerId="Windows Live" clId="Web-{1AD72DD7-2014-4842-9A4A-0127F950F0CF}" dt="2021-03-24T05:02:03.913" v="1691" actId="1076"/>
        <pc:sldMkLst>
          <pc:docMk/>
          <pc:sldMk cId="0" sldId="266"/>
        </pc:sldMkLst>
        <pc:spChg chg="add mod">
          <ac:chgData name="ゲスト ユーザー" userId="" providerId="Windows Live" clId="Web-{1AD72DD7-2014-4842-9A4A-0127F950F0CF}" dt="2021-03-24T04:49:34.009" v="1602" actId="20577"/>
          <ac:spMkLst>
            <pc:docMk/>
            <pc:sldMk cId="0" sldId="266"/>
            <ac:spMk id="3" creationId="{B2C0A272-8324-43AD-97D9-29FDE43E74B6}"/>
          </ac:spMkLst>
        </pc:spChg>
        <pc:spChg chg="add del mod">
          <ac:chgData name="ゲスト ユーザー" userId="" providerId="Windows Live" clId="Web-{1AD72DD7-2014-4842-9A4A-0127F950F0CF}" dt="2021-03-24T04:49:48.541" v="1605"/>
          <ac:spMkLst>
            <pc:docMk/>
            <pc:sldMk cId="0" sldId="266"/>
            <ac:spMk id="4" creationId="{D6936F35-CD01-4922-8F2C-D7676015CE6B}"/>
          </ac:spMkLst>
        </pc:spChg>
        <pc:spChg chg="add mod">
          <ac:chgData name="ゲスト ユーザー" userId="" providerId="Windows Live" clId="Web-{1AD72DD7-2014-4842-9A4A-0127F950F0CF}" dt="2021-03-24T05:02:03.913" v="1691" actId="1076"/>
          <ac:spMkLst>
            <pc:docMk/>
            <pc:sldMk cId="0" sldId="266"/>
            <ac:spMk id="5" creationId="{B2F655E2-832D-4AA5-A1C6-1E28CC370559}"/>
          </ac:spMkLst>
        </pc:spChg>
        <pc:spChg chg="add mod">
          <ac:chgData name="ゲスト ユーザー" userId="" providerId="Windows Live" clId="Web-{1AD72DD7-2014-4842-9A4A-0127F950F0CF}" dt="2021-03-24T05:01:59.397" v="1690" actId="1076"/>
          <ac:spMkLst>
            <pc:docMk/>
            <pc:sldMk cId="0" sldId="266"/>
            <ac:spMk id="12" creationId="{19351962-200A-47CA-84D9-60CFB93A7B5E}"/>
          </ac:spMkLst>
        </pc:spChg>
        <pc:spChg chg="del">
          <ac:chgData name="ゲスト ユーザー" userId="" providerId="Windows Live" clId="Web-{1AD72DD7-2014-4842-9A4A-0127F950F0CF}" dt="2021-03-24T04:46:51.834" v="1588"/>
          <ac:spMkLst>
            <pc:docMk/>
            <pc:sldMk cId="0" sldId="266"/>
            <ac:spMk id="254" creationId="{00000000-0000-0000-0000-000000000000}"/>
          </ac:spMkLst>
        </pc:spChg>
      </pc:sldChg>
      <pc:sldChg chg="addSp delSp modSp">
        <pc:chgData name="ゲスト ユーザー" userId="" providerId="Windows Live" clId="Web-{1AD72DD7-2014-4842-9A4A-0127F950F0CF}" dt="2021-03-24T05:07:21.294" v="1744" actId="20577"/>
        <pc:sldMkLst>
          <pc:docMk/>
          <pc:sldMk cId="0" sldId="267"/>
        </pc:sldMkLst>
        <pc:spChg chg="add mod">
          <ac:chgData name="ゲスト ユーザー" userId="" providerId="Windows Live" clId="Web-{1AD72DD7-2014-4842-9A4A-0127F950F0CF}" dt="2021-03-24T05:02:35.460" v="1698" actId="1076"/>
          <ac:spMkLst>
            <pc:docMk/>
            <pc:sldMk cId="0" sldId="267"/>
            <ac:spMk id="3" creationId="{0E6E1793-8A74-4A4E-B6AE-DFE2D2D51B80}"/>
          </ac:spMkLst>
        </pc:spChg>
        <pc:spChg chg="add mod">
          <ac:chgData name="ゲスト ユーザー" userId="" providerId="Windows Live" clId="Web-{1AD72DD7-2014-4842-9A4A-0127F950F0CF}" dt="2021-03-24T05:03:07.258" v="1703" actId="14100"/>
          <ac:spMkLst>
            <pc:docMk/>
            <pc:sldMk cId="0" sldId="267"/>
            <ac:spMk id="4" creationId="{34578D91-2B82-46CC-9C49-97C90BCF7E6E}"/>
          </ac:spMkLst>
        </pc:spChg>
        <pc:spChg chg="add mod">
          <ac:chgData name="ゲスト ユーザー" userId="" providerId="Windows Live" clId="Web-{1AD72DD7-2014-4842-9A4A-0127F950F0CF}" dt="2021-03-24T05:03:00.867" v="1702" actId="1076"/>
          <ac:spMkLst>
            <pc:docMk/>
            <pc:sldMk cId="0" sldId="267"/>
            <ac:spMk id="5" creationId="{56BE761F-57CD-4D15-86F6-A2C3D66BEF7C}"/>
          </ac:spMkLst>
        </pc:spChg>
        <pc:spChg chg="add del mod">
          <ac:chgData name="ゲスト ユーザー" userId="" providerId="Windows Live" clId="Web-{1AD72DD7-2014-4842-9A4A-0127F950F0CF}" dt="2021-03-24T05:06:15.558" v="1720"/>
          <ac:spMkLst>
            <pc:docMk/>
            <pc:sldMk cId="0" sldId="267"/>
            <ac:spMk id="6" creationId="{F0A79C38-527A-48D3-81D5-0501BC72922C}"/>
          </ac:spMkLst>
        </pc:spChg>
        <pc:spChg chg="mod">
          <ac:chgData name="ゲスト ユーザー" userId="" providerId="Windows Live" clId="Web-{1AD72DD7-2014-4842-9A4A-0127F950F0CF}" dt="2021-03-24T04:53:26.279" v="1666" actId="14100"/>
          <ac:spMkLst>
            <pc:docMk/>
            <pc:sldMk cId="0" sldId="267"/>
            <ac:spMk id="265" creationId="{00000000-0000-0000-0000-000000000000}"/>
          </ac:spMkLst>
        </pc:spChg>
        <pc:spChg chg="add del mod">
          <ac:chgData name="ゲスト ユーザー" userId="" providerId="Windows Live" clId="Web-{1AD72DD7-2014-4842-9A4A-0127F950F0CF}" dt="2021-03-24T05:07:21.294" v="1744" actId="20577"/>
          <ac:spMkLst>
            <pc:docMk/>
            <pc:sldMk cId="0" sldId="267"/>
            <ac:spMk id="268" creationId="{00000000-0000-0000-0000-000000000000}"/>
          </ac:spMkLst>
        </pc:spChg>
        <pc:picChg chg="mod">
          <ac:chgData name="ゲスト ユーザー" userId="" providerId="Windows Live" clId="Web-{1AD72DD7-2014-4842-9A4A-0127F950F0CF}" dt="2021-03-24T04:53:21.216" v="1664" actId="1076"/>
          <ac:picMkLst>
            <pc:docMk/>
            <pc:sldMk cId="0" sldId="267"/>
            <ac:picMk id="267" creationId="{00000000-0000-0000-0000-000000000000}"/>
          </ac:picMkLst>
        </pc:picChg>
      </pc:sldChg>
      <pc:sldChg chg="addSp delSp modSp">
        <pc:chgData name="ゲスト ユーザー" userId="" providerId="Windows Live" clId="Web-{1AD72DD7-2014-4842-9A4A-0127F950F0CF}" dt="2021-03-24T05:10:37.110" v="1784" actId="1076"/>
        <pc:sldMkLst>
          <pc:docMk/>
          <pc:sldMk cId="0" sldId="268"/>
        </pc:sldMkLst>
        <pc:spChg chg="add mod">
          <ac:chgData name="ゲスト ユーザー" userId="" providerId="Windows Live" clId="Web-{1AD72DD7-2014-4842-9A4A-0127F950F0CF}" dt="2021-03-24T04:51:03.464" v="1611" actId="1076"/>
          <ac:spMkLst>
            <pc:docMk/>
            <pc:sldMk cId="0" sldId="268"/>
            <ac:spMk id="6" creationId="{62F6D76C-9E6E-4A1A-9093-4A92072049DE}"/>
          </ac:spMkLst>
        </pc:spChg>
        <pc:spChg chg="add mod">
          <ac:chgData name="ゲスト ユーザー" userId="" providerId="Windows Live" clId="Web-{1AD72DD7-2014-4842-9A4A-0127F950F0CF}" dt="2021-03-24T05:10:37.110" v="1784" actId="1076"/>
          <ac:spMkLst>
            <pc:docMk/>
            <pc:sldMk cId="0" sldId="268"/>
            <ac:spMk id="7" creationId="{6A450B57-B380-470D-B6FB-B92053FEACC7}"/>
          </ac:spMkLst>
        </pc:spChg>
        <pc:spChg chg="mod">
          <ac:chgData name="ゲスト ユーザー" userId="" providerId="Windows Live" clId="Web-{1AD72DD7-2014-4842-9A4A-0127F950F0CF}" dt="2021-03-24T05:10:27.797" v="1782" actId="20577"/>
          <ac:spMkLst>
            <pc:docMk/>
            <pc:sldMk cId="0" sldId="268"/>
            <ac:spMk id="278" creationId="{00000000-0000-0000-0000-000000000000}"/>
          </ac:spMkLst>
        </pc:spChg>
        <pc:spChg chg="del mod">
          <ac:chgData name="ゲスト ユーザー" userId="" providerId="Windows Live" clId="Web-{1AD72DD7-2014-4842-9A4A-0127F950F0CF}" dt="2021-03-24T04:50:57.042" v="1610"/>
          <ac:spMkLst>
            <pc:docMk/>
            <pc:sldMk cId="0" sldId="268"/>
            <ac:spMk id="280" creationId="{00000000-0000-0000-0000-000000000000}"/>
          </ac:spMkLst>
        </pc:spChg>
        <pc:picChg chg="mod">
          <ac:chgData name="ゲスト ユーザー" userId="" providerId="Windows Live" clId="Web-{1AD72DD7-2014-4842-9A4A-0127F950F0CF}" dt="2021-03-24T04:52:08.793" v="1658" actId="1076"/>
          <ac:picMkLst>
            <pc:docMk/>
            <pc:sldMk cId="0" sldId="268"/>
            <ac:picMk id="3" creationId="{F9C7FFEE-53A3-4234-B3BD-E923B1A4863F}"/>
          </ac:picMkLst>
        </pc:picChg>
        <pc:picChg chg="mod">
          <ac:chgData name="ゲスト ユーザー" userId="" providerId="Windows Live" clId="Web-{1AD72DD7-2014-4842-9A4A-0127F950F0CF}" dt="2021-03-24T04:51:05.854" v="1612" actId="1076"/>
          <ac:picMkLst>
            <pc:docMk/>
            <pc:sldMk cId="0" sldId="268"/>
            <ac:picMk id="279" creationId="{00000000-0000-0000-0000-000000000000}"/>
          </ac:picMkLst>
        </pc:picChg>
      </pc:sldChg>
      <pc:sldChg chg="addSp delSp modSp">
        <pc:chgData name="ゲスト ユーザー" userId="" providerId="Windows Live" clId="Web-{1AD72DD7-2014-4842-9A4A-0127F950F0CF}" dt="2021-03-24T04:54:12.889" v="1674" actId="14100"/>
        <pc:sldMkLst>
          <pc:docMk/>
          <pc:sldMk cId="0" sldId="269"/>
        </pc:sldMkLst>
        <pc:spChg chg="add mod">
          <ac:chgData name="ゲスト ユーザー" userId="" providerId="Windows Live" clId="Web-{1AD72DD7-2014-4842-9A4A-0127F950F0CF}" dt="2021-03-24T04:54:09.905" v="1673" actId="14100"/>
          <ac:spMkLst>
            <pc:docMk/>
            <pc:sldMk cId="0" sldId="269"/>
            <ac:spMk id="3" creationId="{D31E857A-5572-4053-A9EF-3A9382D5A77A}"/>
          </ac:spMkLst>
        </pc:spChg>
        <pc:spChg chg="add mod">
          <ac:chgData name="ゲスト ユーザー" userId="" providerId="Windows Live" clId="Web-{1AD72DD7-2014-4842-9A4A-0127F950F0CF}" dt="2021-03-24T04:54:12.889" v="1674" actId="14100"/>
          <ac:spMkLst>
            <pc:docMk/>
            <pc:sldMk cId="0" sldId="269"/>
            <ac:spMk id="4" creationId="{7E6FB8B1-538B-412F-A076-D59EC383FC77}"/>
          </ac:spMkLst>
        </pc:spChg>
        <pc:spChg chg="mod">
          <ac:chgData name="ゲスト ユーザー" userId="" providerId="Windows Live" clId="Web-{1AD72DD7-2014-4842-9A4A-0127F950F0CF}" dt="2021-03-24T04:51:51.683" v="1657" actId="20577"/>
          <ac:spMkLst>
            <pc:docMk/>
            <pc:sldMk cId="0" sldId="269"/>
            <ac:spMk id="294" creationId="{00000000-0000-0000-0000-000000000000}"/>
          </ac:spMkLst>
        </pc:spChg>
        <pc:spChg chg="del mod">
          <ac:chgData name="ゲスト ユーザー" userId="" providerId="Windows Live" clId="Web-{1AD72DD7-2014-4842-9A4A-0127F950F0CF}" dt="2021-03-24T04:53:59.654" v="1671"/>
          <ac:spMkLst>
            <pc:docMk/>
            <pc:sldMk cId="0" sldId="269"/>
            <ac:spMk id="296" creationId="{00000000-0000-0000-0000-000000000000}"/>
          </ac:spMkLst>
        </pc:spChg>
        <pc:spChg chg="del">
          <ac:chgData name="ゲスト ユーザー" userId="" providerId="Windows Live" clId="Web-{1AD72DD7-2014-4842-9A4A-0127F950F0CF}" dt="2021-03-24T04:51:18.527" v="1613"/>
          <ac:spMkLst>
            <pc:docMk/>
            <pc:sldMk cId="0" sldId="269"/>
            <ac:spMk id="298" creationId="{00000000-0000-0000-0000-000000000000}"/>
          </ac:spMkLst>
        </pc:spChg>
      </pc:sldChg>
      <pc:sldChg chg="modSp">
        <pc:chgData name="ゲスト ユーザー" userId="" providerId="Windows Live" clId="Web-{1AD72DD7-2014-4842-9A4A-0127F950F0CF}" dt="2021-03-24T02:13:08.623" v="1464" actId="20577"/>
        <pc:sldMkLst>
          <pc:docMk/>
          <pc:sldMk cId="0" sldId="315"/>
        </pc:sldMkLst>
        <pc:spChg chg="mod">
          <ac:chgData name="ゲスト ユーザー" userId="" providerId="Windows Live" clId="Web-{1AD72DD7-2014-4842-9A4A-0127F950F0CF}" dt="2021-03-24T02:13:08.623" v="1464" actId="20577"/>
          <ac:spMkLst>
            <pc:docMk/>
            <pc:sldMk cId="0" sldId="315"/>
            <ac:spMk id="989" creationId="{00000000-0000-0000-0000-000000000000}"/>
          </ac:spMkLst>
        </pc:spChg>
      </pc:sldChg>
      <pc:sldChg chg="addSp delSp modSp">
        <pc:chgData name="ゲスト ユーザー" userId="" providerId="Windows Live" clId="Web-{1AD72DD7-2014-4842-9A4A-0127F950F0CF}" dt="2021-03-24T02:12:38.373" v="1454" actId="1076"/>
        <pc:sldMkLst>
          <pc:docMk/>
          <pc:sldMk cId="0" sldId="316"/>
        </pc:sldMkLst>
        <pc:spChg chg="mod">
          <ac:chgData name="ゲスト ユーザー" userId="" providerId="Windows Live" clId="Web-{1AD72DD7-2014-4842-9A4A-0127F950F0CF}" dt="2021-03-24T02:10:10.088" v="1405" actId="14100"/>
          <ac:spMkLst>
            <pc:docMk/>
            <pc:sldMk cId="0" sldId="316"/>
            <ac:spMk id="12" creationId="{13EAF557-F787-48F5-94C1-53F491BFF21F}"/>
          </ac:spMkLst>
        </pc:spChg>
        <pc:spChg chg="mod">
          <ac:chgData name="ゲスト ユーザー" userId="" providerId="Windows Live" clId="Web-{1AD72DD7-2014-4842-9A4A-0127F950F0CF}" dt="2021-03-24T02:01:48.190" v="1360" actId="20577"/>
          <ac:spMkLst>
            <pc:docMk/>
            <pc:sldMk cId="0" sldId="316"/>
            <ac:spMk id="1005" creationId="{00000000-0000-0000-0000-000000000000}"/>
          </ac:spMkLst>
        </pc:spChg>
        <pc:spChg chg="del">
          <ac:chgData name="ゲスト ユーザー" userId="" providerId="Windows Live" clId="Web-{1AD72DD7-2014-4842-9A4A-0127F950F0CF}" dt="2021-03-24T02:07:25.444" v="1376"/>
          <ac:spMkLst>
            <pc:docMk/>
            <pc:sldMk cId="0" sldId="316"/>
            <ac:spMk id="1009" creationId="{00000000-0000-0000-0000-000000000000}"/>
          </ac:spMkLst>
        </pc:spChg>
        <pc:spChg chg="mod">
          <ac:chgData name="ゲスト ユーザー" userId="" providerId="Windows Live" clId="Web-{1AD72DD7-2014-4842-9A4A-0127F950F0CF}" dt="2021-03-24T02:09:51.588" v="1401" actId="1076"/>
          <ac:spMkLst>
            <pc:docMk/>
            <pc:sldMk cId="0" sldId="316"/>
            <ac:spMk id="1010" creationId="{00000000-0000-0000-0000-000000000000}"/>
          </ac:spMkLst>
        </pc:spChg>
        <pc:spChg chg="mod">
          <ac:chgData name="ゲスト ユーザー" userId="" providerId="Windows Live" clId="Web-{1AD72DD7-2014-4842-9A4A-0127F950F0CF}" dt="2021-03-24T02:01:56.628" v="1361" actId="1076"/>
          <ac:spMkLst>
            <pc:docMk/>
            <pc:sldMk cId="0" sldId="316"/>
            <ac:spMk id="1012" creationId="{00000000-0000-0000-0000-000000000000}"/>
          </ac:spMkLst>
        </pc:spChg>
        <pc:spChg chg="mod">
          <ac:chgData name="ゲスト ユーザー" userId="" providerId="Windows Live" clId="Web-{1AD72DD7-2014-4842-9A4A-0127F950F0CF}" dt="2021-03-24T02:12:38.373" v="1454" actId="1076"/>
          <ac:spMkLst>
            <pc:docMk/>
            <pc:sldMk cId="0" sldId="316"/>
            <ac:spMk id="1014" creationId="{00000000-0000-0000-0000-000000000000}"/>
          </ac:spMkLst>
        </pc:spChg>
        <pc:picChg chg="add mod">
          <ac:chgData name="ゲスト ユーザー" userId="" providerId="Windows Live" clId="Web-{1AD72DD7-2014-4842-9A4A-0127F950F0CF}" dt="2021-03-24T02:06:40.458" v="1372" actId="1076"/>
          <ac:picMkLst>
            <pc:docMk/>
            <pc:sldMk cId="0" sldId="316"/>
            <ac:picMk id="2" creationId="{A2A45519-F4E5-43DE-9802-794BC24A01D6}"/>
          </ac:picMkLst>
        </pc:picChg>
        <pc:picChg chg="add mod">
          <ac:chgData name="ゲスト ユーザー" userId="" providerId="Windows Live" clId="Web-{1AD72DD7-2014-4842-9A4A-0127F950F0CF}" dt="2021-03-24T02:10:02.025" v="1404" actId="14100"/>
          <ac:picMkLst>
            <pc:docMk/>
            <pc:sldMk cId="0" sldId="316"/>
            <ac:picMk id="3" creationId="{B0E295F6-F246-4641-AA20-133EC3362A09}"/>
          </ac:picMkLst>
        </pc:picChg>
        <pc:picChg chg="mod">
          <ac:chgData name="ゲスト ユーザー" userId="" providerId="Windows Live" clId="Web-{1AD72DD7-2014-4842-9A4A-0127F950F0CF}" dt="2021-03-24T02:09:34.634" v="1400" actId="1076"/>
          <ac:picMkLst>
            <pc:docMk/>
            <pc:sldMk cId="0" sldId="316"/>
            <ac:picMk id="1008" creationId="{00000000-0000-0000-0000-000000000000}"/>
          </ac:picMkLst>
        </pc:picChg>
      </pc:sldChg>
      <pc:sldChg chg="delSp modSp del">
        <pc:chgData name="ゲスト ユーザー" userId="" providerId="Windows Live" clId="Web-{1AD72DD7-2014-4842-9A4A-0127F950F0CF}" dt="2021-03-24T02:11:04.230" v="1415"/>
        <pc:sldMkLst>
          <pc:docMk/>
          <pc:sldMk cId="0" sldId="317"/>
        </pc:sldMkLst>
        <pc:spChg chg="mod">
          <ac:chgData name="ゲスト ユーザー" userId="" providerId="Windows Live" clId="Web-{1AD72DD7-2014-4842-9A4A-0127F950F0CF}" dt="2021-03-24T02:10:43.604" v="1413" actId="20577"/>
          <ac:spMkLst>
            <pc:docMk/>
            <pc:sldMk cId="0" sldId="317"/>
            <ac:spMk id="1019" creationId="{00000000-0000-0000-0000-000000000000}"/>
          </ac:spMkLst>
        </pc:spChg>
        <pc:spChg chg="del">
          <ac:chgData name="ゲスト ユーザー" userId="" providerId="Windows Live" clId="Web-{1AD72DD7-2014-4842-9A4A-0127F950F0CF}" dt="2021-03-24T02:10:46.870" v="1414"/>
          <ac:spMkLst>
            <pc:docMk/>
            <pc:sldMk cId="0" sldId="317"/>
            <ac:spMk id="1026" creationId="{00000000-0000-0000-0000-000000000000}"/>
          </ac:spMkLst>
        </pc:spChg>
      </pc:sldChg>
      <pc:sldChg chg="modSp">
        <pc:chgData name="ゲスト ユーザー" userId="" providerId="Windows Live" clId="Web-{1AD72DD7-2014-4842-9A4A-0127F950F0CF}" dt="2021-03-24T02:12:10.278" v="1451" actId="20577"/>
        <pc:sldMkLst>
          <pc:docMk/>
          <pc:sldMk cId="0" sldId="318"/>
        </pc:sldMkLst>
        <pc:spChg chg="mod">
          <ac:chgData name="ゲスト ユーザー" userId="" providerId="Windows Live" clId="Web-{1AD72DD7-2014-4842-9A4A-0127F950F0CF}" dt="2021-03-24T02:12:02.544" v="1449" actId="1076"/>
          <ac:spMkLst>
            <pc:docMk/>
            <pc:sldMk cId="0" sldId="318"/>
            <ac:spMk id="13" creationId="{8616D2A9-70E3-4B41-B3F0-8FAC7800BE9E}"/>
          </ac:spMkLst>
        </pc:spChg>
        <pc:spChg chg="mod">
          <ac:chgData name="ゲスト ユーザー" userId="" providerId="Windows Live" clId="Web-{1AD72DD7-2014-4842-9A4A-0127F950F0CF}" dt="2021-03-24T02:12:10.278" v="1451" actId="20577"/>
          <ac:spMkLst>
            <pc:docMk/>
            <pc:sldMk cId="0" sldId="318"/>
            <ac:spMk id="1042" creationId="{00000000-0000-0000-0000-000000000000}"/>
          </ac:spMkLst>
        </pc:spChg>
        <pc:spChg chg="mod">
          <ac:chgData name="ゲスト ユーザー" userId="" providerId="Windows Live" clId="Web-{1AD72DD7-2014-4842-9A4A-0127F950F0CF}" dt="2021-03-24T02:11:59.528" v="1448" actId="1076"/>
          <ac:spMkLst>
            <pc:docMk/>
            <pc:sldMk cId="0" sldId="318"/>
            <ac:spMk id="1047" creationId="{00000000-0000-0000-0000-000000000000}"/>
          </ac:spMkLst>
        </pc:spChg>
      </pc:sldChg>
      <pc:sldChg chg="addSp delSp modSp ord">
        <pc:chgData name="ゲスト ユーザー" userId="" providerId="Windows Live" clId="Web-{1AD72DD7-2014-4842-9A4A-0127F950F0CF}" dt="2021-03-24T01:56:09.526" v="1329" actId="20577"/>
        <pc:sldMkLst>
          <pc:docMk/>
          <pc:sldMk cId="3276162484" sldId="321"/>
        </pc:sldMkLst>
        <pc:spChg chg="mod">
          <ac:chgData name="ゲスト ユーザー" userId="" providerId="Windows Live" clId="Web-{1AD72DD7-2014-4842-9A4A-0127F950F0CF}" dt="2021-03-24T01:33:10.043" v="1123" actId="20577"/>
          <ac:spMkLst>
            <pc:docMk/>
            <pc:sldMk cId="3276162484" sldId="321"/>
            <ac:spMk id="3" creationId="{41B6E82B-6D9B-4BBB-B277-69B8CA0B91C3}"/>
          </ac:spMkLst>
        </pc:spChg>
        <pc:spChg chg="add mod">
          <ac:chgData name="ゲスト ユーザー" userId="" providerId="Windows Live" clId="Web-{1AD72DD7-2014-4842-9A4A-0127F950F0CF}" dt="2021-03-24T01:36:15.610" v="1143" actId="1076"/>
          <ac:spMkLst>
            <pc:docMk/>
            <pc:sldMk cId="3276162484" sldId="321"/>
            <ac:spMk id="7" creationId="{B473BD24-71A4-4A28-9BDF-D7413EAD18A6}"/>
          </ac:spMkLst>
        </pc:spChg>
        <pc:spChg chg="mod">
          <ac:chgData name="ゲスト ユーザー" userId="" providerId="Windows Live" clId="Web-{1AD72DD7-2014-4842-9A4A-0127F950F0CF}" dt="2021-03-24T01:56:09.526" v="1329" actId="20577"/>
          <ac:spMkLst>
            <pc:docMk/>
            <pc:sldMk cId="3276162484" sldId="321"/>
            <ac:spMk id="352" creationId="{00000000-0000-0000-0000-000000000000}"/>
          </ac:spMkLst>
        </pc:spChg>
        <pc:picChg chg="del">
          <ac:chgData name="ゲスト ユーザー" userId="" providerId="Windows Live" clId="Web-{1AD72DD7-2014-4842-9A4A-0127F950F0CF}" dt="2021-03-24T01:34:05.857" v="1124"/>
          <ac:picMkLst>
            <pc:docMk/>
            <pc:sldMk cId="3276162484" sldId="321"/>
            <ac:picMk id="4" creationId="{3299CA1B-86CF-4C26-8085-5B66127D8E24}"/>
          </ac:picMkLst>
        </pc:picChg>
        <pc:picChg chg="add del mod">
          <ac:chgData name="ゲスト ユーザー" userId="" providerId="Windows Live" clId="Web-{1AD72DD7-2014-4842-9A4A-0127F950F0CF}" dt="2021-03-24T01:35:29.265" v="1136"/>
          <ac:picMkLst>
            <pc:docMk/>
            <pc:sldMk cId="3276162484" sldId="321"/>
            <ac:picMk id="5" creationId="{1D1E0A19-0932-42C8-8E5D-19D35B92A724}"/>
          </ac:picMkLst>
        </pc:picChg>
        <pc:picChg chg="add mod">
          <ac:chgData name="ゲスト ユーザー" userId="" providerId="Windows Live" clId="Web-{1AD72DD7-2014-4842-9A4A-0127F950F0CF}" dt="2021-03-24T01:35:49.625" v="1139" actId="14100"/>
          <ac:picMkLst>
            <pc:docMk/>
            <pc:sldMk cId="3276162484" sldId="321"/>
            <ac:picMk id="6" creationId="{ECB91658-7D9D-4305-B1D8-511A31D9FC5F}"/>
          </ac:picMkLst>
        </pc:picChg>
      </pc:sldChg>
      <pc:sldChg chg="addSp delSp modSp">
        <pc:chgData name="ゲスト ユーザー" userId="" providerId="Windows Live" clId="Web-{1AD72DD7-2014-4842-9A4A-0127F950F0CF}" dt="2021-03-24T01:42:44.759" v="1224" actId="14100"/>
        <pc:sldMkLst>
          <pc:docMk/>
          <pc:sldMk cId="2026746202" sldId="330"/>
        </pc:sldMkLst>
        <pc:spChg chg="mod">
          <ac:chgData name="ゲスト ユーザー" userId="" providerId="Windows Live" clId="Web-{1AD72DD7-2014-4842-9A4A-0127F950F0CF}" dt="2021-03-24T01:41:59.711" v="1220" actId="20577"/>
          <ac:spMkLst>
            <pc:docMk/>
            <pc:sldMk cId="2026746202" sldId="330"/>
            <ac:spMk id="6" creationId="{A37D0B3E-E398-46E3-862F-CB12BB9ACA59}"/>
          </ac:spMkLst>
        </pc:spChg>
        <pc:picChg chg="add mod">
          <ac:chgData name="ゲスト ユーザー" userId="" providerId="Windows Live" clId="Web-{1AD72DD7-2014-4842-9A4A-0127F950F0CF}" dt="2021-03-24T01:42:44.759" v="1224" actId="14100"/>
          <ac:picMkLst>
            <pc:docMk/>
            <pc:sldMk cId="2026746202" sldId="330"/>
            <ac:picMk id="4" creationId="{5FADC817-3BB1-4B9B-A478-F10D29AEF579}"/>
          </ac:picMkLst>
        </pc:picChg>
        <pc:picChg chg="del">
          <ac:chgData name="ゲスト ユーザー" userId="" providerId="Windows Live" clId="Web-{1AD72DD7-2014-4842-9A4A-0127F950F0CF}" dt="2021-03-24T01:42:37.368" v="1221"/>
          <ac:picMkLst>
            <pc:docMk/>
            <pc:sldMk cId="2026746202" sldId="330"/>
            <ac:picMk id="7" creationId="{686454AF-FD65-4265-BE57-2E86BD7E5690}"/>
          </ac:picMkLst>
        </pc:picChg>
      </pc:sldChg>
      <pc:sldChg chg="modSp">
        <pc:chgData name="ゲスト ユーザー" userId="" providerId="Windows Live" clId="Web-{1AD72DD7-2014-4842-9A4A-0127F950F0CF}" dt="2021-03-24T02:18:14.114" v="1482" actId="20577"/>
        <pc:sldMkLst>
          <pc:docMk/>
          <pc:sldMk cId="3785275960" sldId="331"/>
        </pc:sldMkLst>
        <pc:spChg chg="mod">
          <ac:chgData name="ゲスト ユーザー" userId="" providerId="Windows Live" clId="Web-{1AD72DD7-2014-4842-9A4A-0127F950F0CF}" dt="2021-03-24T02:18:06.614" v="1478" actId="20577"/>
          <ac:spMkLst>
            <pc:docMk/>
            <pc:sldMk cId="3785275960" sldId="331"/>
            <ac:spMk id="3" creationId="{41B6E82B-6D9B-4BBB-B277-69B8CA0B91C3}"/>
          </ac:spMkLst>
        </pc:spChg>
        <pc:spChg chg="mod">
          <ac:chgData name="ゲスト ユーザー" userId="" providerId="Windows Live" clId="Web-{1AD72DD7-2014-4842-9A4A-0127F950F0CF}" dt="2021-03-24T02:18:14.114" v="1482" actId="20577"/>
          <ac:spMkLst>
            <pc:docMk/>
            <pc:sldMk cId="3785275960" sldId="331"/>
            <ac:spMk id="350" creationId="{00000000-0000-0000-0000-000000000000}"/>
          </ac:spMkLst>
        </pc:spChg>
      </pc:sldChg>
      <pc:sldChg chg="addSp delSp modSp">
        <pc:chgData name="ゲスト ユーザー" userId="" providerId="Windows Live" clId="Web-{1AD72DD7-2014-4842-9A4A-0127F950F0CF}" dt="2021-03-24T01:43:51.760" v="1227" actId="1076"/>
        <pc:sldMkLst>
          <pc:docMk/>
          <pc:sldMk cId="2444299485" sldId="335"/>
        </pc:sldMkLst>
        <pc:picChg chg="add mod">
          <ac:chgData name="ゲスト ユーザー" userId="" providerId="Windows Live" clId="Web-{1AD72DD7-2014-4842-9A4A-0127F950F0CF}" dt="2021-03-24T01:43:51.760" v="1227" actId="1076"/>
          <ac:picMkLst>
            <pc:docMk/>
            <pc:sldMk cId="2444299485" sldId="335"/>
            <ac:picMk id="4" creationId="{82F5B559-AF2F-45B8-AAFF-4E307F9A5C2B}"/>
          </ac:picMkLst>
        </pc:picChg>
        <pc:picChg chg="del">
          <ac:chgData name="ゲスト ユーザー" userId="" providerId="Windows Live" clId="Web-{1AD72DD7-2014-4842-9A4A-0127F950F0CF}" dt="2021-03-24T01:43:03.947" v="1225"/>
          <ac:picMkLst>
            <pc:docMk/>
            <pc:sldMk cId="2444299485" sldId="335"/>
            <ac:picMk id="8" creationId="{E61C36CD-F22C-4A77-8716-62F3F5799209}"/>
          </ac:picMkLst>
        </pc:picChg>
      </pc:sldChg>
      <pc:sldChg chg="addSp delSp modSp">
        <pc:chgData name="ゲスト ユーザー" userId="" providerId="Windows Live" clId="Web-{1AD72DD7-2014-4842-9A4A-0127F950F0CF}" dt="2021-03-24T02:21:10.728" v="1555" actId="20577"/>
        <pc:sldMkLst>
          <pc:docMk/>
          <pc:sldMk cId="960304463" sldId="337"/>
        </pc:sldMkLst>
        <pc:spChg chg="mod">
          <ac:chgData name="ゲスト ユーザー" userId="" providerId="Windows Live" clId="Web-{1AD72DD7-2014-4842-9A4A-0127F950F0CF}" dt="2021-03-24T02:20:53.571" v="1550" actId="20577"/>
          <ac:spMkLst>
            <pc:docMk/>
            <pc:sldMk cId="960304463" sldId="337"/>
            <ac:spMk id="3" creationId="{41B6E82B-6D9B-4BBB-B277-69B8CA0B91C3}"/>
          </ac:spMkLst>
        </pc:spChg>
        <pc:spChg chg="mod">
          <ac:chgData name="ゲスト ユーザー" userId="" providerId="Windows Live" clId="Web-{1AD72DD7-2014-4842-9A4A-0127F950F0CF}" dt="2021-03-24T02:21:10.728" v="1555" actId="20577"/>
          <ac:spMkLst>
            <pc:docMk/>
            <pc:sldMk cId="960304463" sldId="337"/>
            <ac:spMk id="6" creationId="{A37D0B3E-E398-46E3-862F-CB12BB9ACA59}"/>
          </ac:spMkLst>
        </pc:spChg>
        <pc:picChg chg="del">
          <ac:chgData name="ゲスト ユーザー" userId="" providerId="Windows Live" clId="Web-{1AD72DD7-2014-4842-9A4A-0127F950F0CF}" dt="2021-03-24T01:39:33.926" v="1146"/>
          <ac:picMkLst>
            <pc:docMk/>
            <pc:sldMk cId="960304463" sldId="337"/>
            <ac:picMk id="4" creationId="{7EE1246B-0E52-42A4-B7E0-2BE862B52D5F}"/>
          </ac:picMkLst>
        </pc:picChg>
        <pc:picChg chg="add del mod">
          <ac:chgData name="ゲスト ユーザー" userId="" providerId="Windows Live" clId="Web-{1AD72DD7-2014-4842-9A4A-0127F950F0CF}" dt="2021-03-24T01:44:33.230" v="1230"/>
          <ac:picMkLst>
            <pc:docMk/>
            <pc:sldMk cId="960304463" sldId="337"/>
            <ac:picMk id="7" creationId="{13448900-6C10-412C-AF8A-2C21FA4C95E5}"/>
          </ac:picMkLst>
        </pc:picChg>
        <pc:picChg chg="add mod">
          <ac:chgData name="ゲスト ユーザー" userId="" providerId="Windows Live" clId="Web-{1AD72DD7-2014-4842-9A4A-0127F950F0CF}" dt="2021-03-24T01:44:41.449" v="1233" actId="14100"/>
          <ac:picMkLst>
            <pc:docMk/>
            <pc:sldMk cId="960304463" sldId="337"/>
            <ac:picMk id="8" creationId="{01E1D39B-D608-4D8C-A843-18C92376637E}"/>
          </ac:picMkLst>
        </pc:picChg>
      </pc:sldChg>
      <pc:sldChg chg="modSp">
        <pc:chgData name="ゲスト ユーザー" userId="" providerId="Windows Live" clId="Web-{1AD72DD7-2014-4842-9A4A-0127F950F0CF}" dt="2021-03-24T02:21:34.275" v="1556" actId="20577"/>
        <pc:sldMkLst>
          <pc:docMk/>
          <pc:sldMk cId="412491998" sldId="339"/>
        </pc:sldMkLst>
        <pc:spChg chg="mod">
          <ac:chgData name="ゲスト ユーザー" userId="" providerId="Windows Live" clId="Web-{1AD72DD7-2014-4842-9A4A-0127F950F0CF}" dt="2021-03-24T02:21:34.275" v="1556" actId="20577"/>
          <ac:spMkLst>
            <pc:docMk/>
            <pc:sldMk cId="412491998" sldId="339"/>
            <ac:spMk id="3" creationId="{41B6E82B-6D9B-4BBB-B277-69B8CA0B91C3}"/>
          </ac:spMkLst>
        </pc:spChg>
      </pc:sldChg>
      <pc:sldChg chg="modSp">
        <pc:chgData name="ゲスト ユーザー" userId="" providerId="Windows Live" clId="Web-{1AD72DD7-2014-4842-9A4A-0127F950F0CF}" dt="2021-03-24T02:22:10.198" v="1563" actId="20577"/>
        <pc:sldMkLst>
          <pc:docMk/>
          <pc:sldMk cId="1695572539" sldId="340"/>
        </pc:sldMkLst>
        <pc:spChg chg="mod">
          <ac:chgData name="ゲスト ユーザー" userId="" providerId="Windows Live" clId="Web-{1AD72DD7-2014-4842-9A4A-0127F950F0CF}" dt="2021-03-24T02:22:10.198" v="1563" actId="20577"/>
          <ac:spMkLst>
            <pc:docMk/>
            <pc:sldMk cId="1695572539" sldId="340"/>
            <ac:spMk id="6" creationId="{A37D0B3E-E398-46E3-862F-CB12BB9ACA59}"/>
          </ac:spMkLst>
        </pc:spChg>
      </pc:sldChg>
      <pc:sldChg chg="modSp">
        <pc:chgData name="ゲスト ユーザー" userId="" providerId="Windows Live" clId="Web-{1AD72DD7-2014-4842-9A4A-0127F950F0CF}" dt="2021-03-24T01:02:49.019" v="281" actId="20577"/>
        <pc:sldMkLst>
          <pc:docMk/>
          <pc:sldMk cId="1440077837" sldId="341"/>
        </pc:sldMkLst>
        <pc:spChg chg="mod">
          <ac:chgData name="ゲスト ユーザー" userId="" providerId="Windows Live" clId="Web-{1AD72DD7-2014-4842-9A4A-0127F950F0CF}" dt="2021-03-24T01:02:39.237" v="278" actId="20577"/>
          <ac:spMkLst>
            <pc:docMk/>
            <pc:sldMk cId="1440077837" sldId="341"/>
            <ac:spMk id="3" creationId="{41B6E82B-6D9B-4BBB-B277-69B8CA0B91C3}"/>
          </ac:spMkLst>
        </pc:spChg>
        <pc:spChg chg="mod">
          <ac:chgData name="ゲスト ユーザー" userId="" providerId="Windows Live" clId="Web-{1AD72DD7-2014-4842-9A4A-0127F950F0CF}" dt="2021-03-24T01:02:49.019" v="281" actId="20577"/>
          <ac:spMkLst>
            <pc:docMk/>
            <pc:sldMk cId="1440077837" sldId="341"/>
            <ac:spMk id="6" creationId="{A37D0B3E-E398-46E3-862F-CB12BB9ACA59}"/>
          </ac:spMkLst>
        </pc:spChg>
      </pc:sldChg>
      <pc:sldChg chg="modSp">
        <pc:chgData name="ゲスト ユーザー" userId="" providerId="Windows Live" clId="Web-{1AD72DD7-2014-4842-9A4A-0127F950F0CF}" dt="2021-03-24T01:03:12.988" v="285" actId="20577"/>
        <pc:sldMkLst>
          <pc:docMk/>
          <pc:sldMk cId="3076179711" sldId="342"/>
        </pc:sldMkLst>
        <pc:spChg chg="mod">
          <ac:chgData name="ゲスト ユーザー" userId="" providerId="Windows Live" clId="Web-{1AD72DD7-2014-4842-9A4A-0127F950F0CF}" dt="2021-03-24T01:03:12.988" v="285" actId="20577"/>
          <ac:spMkLst>
            <pc:docMk/>
            <pc:sldMk cId="3076179711" sldId="342"/>
            <ac:spMk id="3" creationId="{41B6E82B-6D9B-4BBB-B277-69B8CA0B91C3}"/>
          </ac:spMkLst>
        </pc:spChg>
      </pc:sldChg>
      <pc:sldChg chg="modSp">
        <pc:chgData name="ゲスト ユーザー" userId="" providerId="Windows Live" clId="Web-{1AD72DD7-2014-4842-9A4A-0127F950F0CF}" dt="2021-03-24T00:54:55.430" v="83" actId="20577"/>
        <pc:sldMkLst>
          <pc:docMk/>
          <pc:sldMk cId="3758271538" sldId="344"/>
        </pc:sldMkLst>
        <pc:spChg chg="mod">
          <ac:chgData name="ゲスト ユーザー" userId="" providerId="Windows Live" clId="Web-{1AD72DD7-2014-4842-9A4A-0127F950F0CF}" dt="2021-03-24T00:54:55.430" v="83" actId="20577"/>
          <ac:spMkLst>
            <pc:docMk/>
            <pc:sldMk cId="3758271538" sldId="344"/>
            <ac:spMk id="3" creationId="{41B6E82B-6D9B-4BBB-B277-69B8CA0B91C3}"/>
          </ac:spMkLst>
        </pc:spChg>
      </pc:sldChg>
      <pc:sldChg chg="addSp delSp modSp add replId">
        <pc:chgData name="ゲスト ユーザー" userId="" providerId="Windows Live" clId="Web-{1AD72DD7-2014-4842-9A4A-0127F950F0CF}" dt="2021-03-24T01:25:39.736" v="911" actId="14100"/>
        <pc:sldMkLst>
          <pc:docMk/>
          <pc:sldMk cId="206003480" sldId="345"/>
        </pc:sldMkLst>
        <pc:spChg chg="mod">
          <ac:chgData name="ゲスト ユーザー" userId="" providerId="Windows Live" clId="Web-{1AD72DD7-2014-4842-9A4A-0127F950F0CF}" dt="2021-03-24T00:54:37.367" v="74" actId="20577"/>
          <ac:spMkLst>
            <pc:docMk/>
            <pc:sldMk cId="206003480" sldId="345"/>
            <ac:spMk id="3" creationId="{41B6E82B-6D9B-4BBB-B277-69B8CA0B91C3}"/>
          </ac:spMkLst>
        </pc:spChg>
        <pc:spChg chg="mod">
          <ac:chgData name="ゲスト ユーザー" userId="" providerId="Windows Live" clId="Web-{1AD72DD7-2014-4842-9A4A-0127F950F0CF}" dt="2021-03-24T00:59:10.967" v="124" actId="20577"/>
          <ac:spMkLst>
            <pc:docMk/>
            <pc:sldMk cId="206003480" sldId="345"/>
            <ac:spMk id="6" creationId="{A37D0B3E-E398-46E3-862F-CB12BB9ACA59}"/>
          </ac:spMkLst>
        </pc:spChg>
        <pc:spChg chg="del">
          <ac:chgData name="ゲスト ユーザー" userId="" providerId="Windows Live" clId="Web-{1AD72DD7-2014-4842-9A4A-0127F950F0CF}" dt="2021-03-24T00:55:24.118" v="87"/>
          <ac:spMkLst>
            <pc:docMk/>
            <pc:sldMk cId="206003480" sldId="345"/>
            <ac:spMk id="8" creationId="{E82D7B40-A32D-4D26-AA00-9723508FC02B}"/>
          </ac:spMkLst>
        </pc:spChg>
        <pc:spChg chg="add del mod">
          <ac:chgData name="ゲスト ユーザー" userId="" providerId="Windows Live" clId="Web-{1AD72DD7-2014-4842-9A4A-0127F950F0CF}" dt="2021-03-24T00:55:24.603" v="88"/>
          <ac:spMkLst>
            <pc:docMk/>
            <pc:sldMk cId="206003480" sldId="345"/>
            <ac:spMk id="9" creationId="{DE49CABF-07BD-4D0F-BC17-CD93EDE0664C}"/>
          </ac:spMkLst>
        </pc:spChg>
        <pc:spChg chg="add mod">
          <ac:chgData name="ゲスト ユーザー" userId="" providerId="Windows Live" clId="Web-{1AD72DD7-2014-4842-9A4A-0127F950F0CF}" dt="2021-03-24T01:25:39.736" v="911" actId="14100"/>
          <ac:spMkLst>
            <pc:docMk/>
            <pc:sldMk cId="206003480" sldId="345"/>
            <ac:spMk id="11" creationId="{F1F582E5-8487-4DE8-A1D3-4EA026BEA86F}"/>
          </ac:spMkLst>
        </pc:spChg>
        <pc:spChg chg="mod">
          <ac:chgData name="ゲスト ユーザー" userId="" providerId="Windows Live" clId="Web-{1AD72DD7-2014-4842-9A4A-0127F950F0CF}" dt="2021-03-24T00:59:32.311" v="148" actId="20577"/>
          <ac:spMkLst>
            <pc:docMk/>
            <pc:sldMk cId="206003480" sldId="345"/>
            <ac:spMk id="350" creationId="{00000000-0000-0000-0000-000000000000}"/>
          </ac:spMkLst>
        </pc:spChg>
        <pc:picChg chg="del">
          <ac:chgData name="ゲスト ユーザー" userId="" providerId="Windows Live" clId="Web-{1AD72DD7-2014-4842-9A4A-0127F950F0CF}" dt="2021-03-24T00:55:23.056" v="85"/>
          <ac:picMkLst>
            <pc:docMk/>
            <pc:sldMk cId="206003480" sldId="345"/>
            <ac:picMk id="4" creationId="{CE4BF0F7-294D-4EF5-AE05-6BDFCA4E3533}"/>
          </ac:picMkLst>
        </pc:picChg>
        <pc:picChg chg="del">
          <ac:chgData name="ゲスト ユーザー" userId="" providerId="Windows Live" clId="Web-{1AD72DD7-2014-4842-9A4A-0127F950F0CF}" dt="2021-03-24T00:55:23.525" v="86"/>
          <ac:picMkLst>
            <pc:docMk/>
            <pc:sldMk cId="206003480" sldId="345"/>
            <ac:picMk id="7" creationId="{EB0503BD-94D7-48BB-B344-8A467FBB2AE0}"/>
          </ac:picMkLst>
        </pc:picChg>
        <pc:picChg chg="add mod">
          <ac:chgData name="ゲスト ユーザー" userId="" providerId="Windows Live" clId="Web-{1AD72DD7-2014-4842-9A4A-0127F950F0CF}" dt="2021-03-24T00:58:37.513" v="91" actId="14100"/>
          <ac:picMkLst>
            <pc:docMk/>
            <pc:sldMk cId="206003480" sldId="345"/>
            <ac:picMk id="10" creationId="{D00685E2-8AE0-4268-80AE-1015B734A563}"/>
          </ac:picMkLst>
        </pc:picChg>
      </pc:sldChg>
      <pc:sldChg chg="delSp modSp add replId">
        <pc:chgData name="ゲスト ユーザー" userId="" providerId="Windows Live" clId="Web-{1AD72DD7-2014-4842-9A4A-0127F950F0CF}" dt="2021-03-24T01:06:32.852" v="392" actId="20577"/>
        <pc:sldMkLst>
          <pc:docMk/>
          <pc:sldMk cId="2740459347" sldId="346"/>
        </pc:sldMkLst>
        <pc:spChg chg="mod">
          <ac:chgData name="ゲスト ユーザー" userId="" providerId="Windows Live" clId="Web-{1AD72DD7-2014-4842-9A4A-0127F950F0CF}" dt="2021-03-24T01:04:23.677" v="342" actId="14100"/>
          <ac:spMkLst>
            <pc:docMk/>
            <pc:sldMk cId="2740459347" sldId="346"/>
            <ac:spMk id="3" creationId="{41B6E82B-6D9B-4BBB-B277-69B8CA0B91C3}"/>
          </ac:spMkLst>
        </pc:spChg>
        <pc:spChg chg="mod">
          <ac:chgData name="ゲスト ユーザー" userId="" providerId="Windows Live" clId="Web-{1AD72DD7-2014-4842-9A4A-0127F950F0CF}" dt="2021-03-24T01:06:22.367" v="390" actId="14100"/>
          <ac:spMkLst>
            <pc:docMk/>
            <pc:sldMk cId="2740459347" sldId="346"/>
            <ac:spMk id="6" creationId="{A37D0B3E-E398-46E3-862F-CB12BB9ACA59}"/>
          </ac:spMkLst>
        </pc:spChg>
        <pc:spChg chg="del">
          <ac:chgData name="ゲスト ユーザー" userId="" providerId="Windows Live" clId="Web-{1AD72DD7-2014-4842-9A4A-0127F950F0CF}" dt="2021-03-24T01:03:38.332" v="290"/>
          <ac:spMkLst>
            <pc:docMk/>
            <pc:sldMk cId="2740459347" sldId="346"/>
            <ac:spMk id="8" creationId="{E82D7B40-A32D-4D26-AA00-9723508FC02B}"/>
          </ac:spMkLst>
        </pc:spChg>
        <pc:spChg chg="del">
          <ac:chgData name="ゲスト ユーザー" userId="" providerId="Windows Live" clId="Web-{1AD72DD7-2014-4842-9A4A-0127F950F0CF}" dt="2021-03-24T01:03:40.473" v="292"/>
          <ac:spMkLst>
            <pc:docMk/>
            <pc:sldMk cId="2740459347" sldId="346"/>
            <ac:spMk id="9" creationId="{DE49CABF-07BD-4D0F-BC17-CD93EDE0664C}"/>
          </ac:spMkLst>
        </pc:spChg>
        <pc:spChg chg="mod">
          <ac:chgData name="ゲスト ユーザー" userId="" providerId="Windows Live" clId="Web-{1AD72DD7-2014-4842-9A4A-0127F950F0CF}" dt="2021-03-24T01:06:32.852" v="392" actId="20577"/>
          <ac:spMkLst>
            <pc:docMk/>
            <pc:sldMk cId="2740459347" sldId="346"/>
            <ac:spMk id="350" creationId="{00000000-0000-0000-0000-000000000000}"/>
          </ac:spMkLst>
        </pc:spChg>
        <pc:picChg chg="mod">
          <ac:chgData name="ゲスト ユーザー" userId="" providerId="Windows Live" clId="Web-{1AD72DD7-2014-4842-9A4A-0127F950F0CF}" dt="2021-03-24T00:59:45.968" v="150" actId="1076"/>
          <ac:picMkLst>
            <pc:docMk/>
            <pc:sldMk cId="2740459347" sldId="346"/>
            <ac:picMk id="2" creationId="{0ABE893C-5261-4583-9731-706F2263B320}"/>
          </ac:picMkLst>
        </pc:picChg>
        <pc:picChg chg="del">
          <ac:chgData name="ゲスト ユーザー" userId="" providerId="Windows Live" clId="Web-{1AD72DD7-2014-4842-9A4A-0127F950F0CF}" dt="2021-03-24T01:03:38.676" v="291"/>
          <ac:picMkLst>
            <pc:docMk/>
            <pc:sldMk cId="2740459347" sldId="346"/>
            <ac:picMk id="4" creationId="{CE4BF0F7-294D-4EF5-AE05-6BDFCA4E3533}"/>
          </ac:picMkLst>
        </pc:picChg>
        <pc:picChg chg="mod">
          <ac:chgData name="ゲスト ユーザー" userId="" providerId="Windows Live" clId="Web-{1AD72DD7-2014-4842-9A4A-0127F950F0CF}" dt="2021-03-24T00:59:46.905" v="151" actId="1076"/>
          <ac:picMkLst>
            <pc:docMk/>
            <pc:sldMk cId="2740459347" sldId="346"/>
            <ac:picMk id="5" creationId="{2123D3A6-0369-433D-BE08-D625094BE9F6}"/>
          </ac:picMkLst>
        </pc:picChg>
        <pc:picChg chg="del">
          <ac:chgData name="ゲスト ユーザー" userId="" providerId="Windows Live" clId="Web-{1AD72DD7-2014-4842-9A4A-0127F950F0CF}" dt="2021-03-24T01:03:37.473" v="289"/>
          <ac:picMkLst>
            <pc:docMk/>
            <pc:sldMk cId="2740459347" sldId="346"/>
            <ac:picMk id="7" creationId="{EB0503BD-94D7-48BB-B344-8A467FBB2AE0}"/>
          </ac:picMkLst>
        </pc:picChg>
      </pc:sldChg>
      <pc:sldChg chg="addSp modSp add replId">
        <pc:chgData name="ゲスト ユーザー" userId="" providerId="Windows Live" clId="Web-{1AD72DD7-2014-4842-9A4A-0127F950F0CF}" dt="2021-03-24T01:25:57.440" v="914" actId="14100"/>
        <pc:sldMkLst>
          <pc:docMk/>
          <pc:sldMk cId="3478011051" sldId="347"/>
        </pc:sldMkLst>
        <pc:spChg chg="mod">
          <ac:chgData name="ゲスト ユーザー" userId="" providerId="Windows Live" clId="Web-{1AD72DD7-2014-4842-9A4A-0127F950F0CF}" dt="2021-03-24T01:08:58.433" v="481" actId="20577"/>
          <ac:spMkLst>
            <pc:docMk/>
            <pc:sldMk cId="3478011051" sldId="347"/>
            <ac:spMk id="3" creationId="{41B6E82B-6D9B-4BBB-B277-69B8CA0B91C3}"/>
          </ac:spMkLst>
        </pc:spChg>
        <pc:spChg chg="mod">
          <ac:chgData name="ゲスト ユーザー" userId="" providerId="Windows Live" clId="Web-{1AD72DD7-2014-4842-9A4A-0127F950F0CF}" dt="2021-03-24T01:08:20.979" v="455" actId="20577"/>
          <ac:spMkLst>
            <pc:docMk/>
            <pc:sldMk cId="3478011051" sldId="347"/>
            <ac:spMk id="6" creationId="{A37D0B3E-E398-46E3-862F-CB12BB9ACA59}"/>
          </ac:spMkLst>
        </pc:spChg>
        <pc:spChg chg="add mod">
          <ac:chgData name="ゲスト ユーザー" userId="" providerId="Windows Live" clId="Web-{1AD72DD7-2014-4842-9A4A-0127F950F0CF}" dt="2021-03-24T01:25:57.440" v="914" actId="14100"/>
          <ac:spMkLst>
            <pc:docMk/>
            <pc:sldMk cId="3478011051" sldId="347"/>
            <ac:spMk id="7" creationId="{72680A67-C844-4200-923B-5BB550B803D2}"/>
          </ac:spMkLst>
        </pc:spChg>
        <pc:spChg chg="mod">
          <ac:chgData name="ゲスト ユーザー" userId="" providerId="Windows Live" clId="Web-{1AD72DD7-2014-4842-9A4A-0127F950F0CF}" dt="2021-03-24T01:08:45.667" v="471" actId="20577"/>
          <ac:spMkLst>
            <pc:docMk/>
            <pc:sldMk cId="3478011051" sldId="347"/>
            <ac:spMk id="350" creationId="{00000000-0000-0000-0000-000000000000}"/>
          </ac:spMkLst>
        </pc:spChg>
        <pc:picChg chg="add mod">
          <ac:chgData name="ゲスト ユーザー" userId="" providerId="Windows Live" clId="Web-{1AD72DD7-2014-4842-9A4A-0127F950F0CF}" dt="2021-03-24T01:09:41.215" v="484" actId="14100"/>
          <ac:picMkLst>
            <pc:docMk/>
            <pc:sldMk cId="3478011051" sldId="347"/>
            <ac:picMk id="4" creationId="{45163AFF-4867-4A17-B4A1-B045C5E363F8}"/>
          </ac:picMkLst>
        </pc:picChg>
      </pc:sldChg>
      <pc:sldChg chg="addSp delSp modSp add replId">
        <pc:chgData name="ゲスト ユーザー" userId="" providerId="Windows Live" clId="Web-{1AD72DD7-2014-4842-9A4A-0127F950F0CF}" dt="2021-03-24T01:26:27.019" v="928" actId="20577"/>
        <pc:sldMkLst>
          <pc:docMk/>
          <pc:sldMk cId="1252576902" sldId="348"/>
        </pc:sldMkLst>
        <pc:spChg chg="mod">
          <ac:chgData name="ゲスト ユーザー" userId="" providerId="Windows Live" clId="Web-{1AD72DD7-2014-4842-9A4A-0127F950F0CF}" dt="2021-03-24T01:15:06.207" v="702" actId="20577"/>
          <ac:spMkLst>
            <pc:docMk/>
            <pc:sldMk cId="1252576902" sldId="348"/>
            <ac:spMk id="3" creationId="{41B6E82B-6D9B-4BBB-B277-69B8CA0B91C3}"/>
          </ac:spMkLst>
        </pc:spChg>
        <pc:spChg chg="mod">
          <ac:chgData name="ゲスト ユーザー" userId="" providerId="Windows Live" clId="Web-{1AD72DD7-2014-4842-9A4A-0127F950F0CF}" dt="2021-03-24T01:26:10.065" v="918" actId="20577"/>
          <ac:spMkLst>
            <pc:docMk/>
            <pc:sldMk cId="1252576902" sldId="348"/>
            <ac:spMk id="6" creationId="{A37D0B3E-E398-46E3-862F-CB12BB9ACA59}"/>
          </ac:spMkLst>
        </pc:spChg>
        <pc:spChg chg="mod">
          <ac:chgData name="ゲスト ユーザー" userId="" providerId="Windows Live" clId="Web-{1AD72DD7-2014-4842-9A4A-0127F950F0CF}" dt="2021-03-24T01:26:27.019" v="928" actId="20577"/>
          <ac:spMkLst>
            <pc:docMk/>
            <pc:sldMk cId="1252576902" sldId="348"/>
            <ac:spMk id="350" creationId="{00000000-0000-0000-0000-000000000000}"/>
          </ac:spMkLst>
        </pc:spChg>
        <pc:picChg chg="mod">
          <ac:chgData name="ゲスト ユーザー" userId="" providerId="Windows Live" clId="Web-{1AD72DD7-2014-4842-9A4A-0127F950F0CF}" dt="2021-03-24T01:09:57.450" v="488" actId="1076"/>
          <ac:picMkLst>
            <pc:docMk/>
            <pc:sldMk cId="1252576902" sldId="348"/>
            <ac:picMk id="2" creationId="{0ABE893C-5261-4583-9731-706F2263B320}"/>
          </ac:picMkLst>
        </pc:picChg>
        <pc:picChg chg="del">
          <ac:chgData name="ゲスト ユーザー" userId="" providerId="Windows Live" clId="Web-{1AD72DD7-2014-4842-9A4A-0127F950F0CF}" dt="2021-03-24T01:14:23.284" v="683"/>
          <ac:picMkLst>
            <pc:docMk/>
            <pc:sldMk cId="1252576902" sldId="348"/>
            <ac:picMk id="4" creationId="{45163AFF-4867-4A17-B4A1-B045C5E363F8}"/>
          </ac:picMkLst>
        </pc:picChg>
        <pc:picChg chg="mod">
          <ac:chgData name="ゲスト ユーザー" userId="" providerId="Windows Live" clId="Web-{1AD72DD7-2014-4842-9A4A-0127F950F0CF}" dt="2021-03-24T01:09:56.638" v="487" actId="1076"/>
          <ac:picMkLst>
            <pc:docMk/>
            <pc:sldMk cId="1252576902" sldId="348"/>
            <ac:picMk id="5" creationId="{2123D3A6-0369-433D-BE08-D625094BE9F6}"/>
          </ac:picMkLst>
        </pc:picChg>
        <pc:picChg chg="add mod">
          <ac:chgData name="ゲスト ユーザー" userId="" providerId="Windows Live" clId="Web-{1AD72DD7-2014-4842-9A4A-0127F950F0CF}" dt="2021-03-24T01:14:28.940" v="686" actId="14100"/>
          <ac:picMkLst>
            <pc:docMk/>
            <pc:sldMk cId="1252576902" sldId="348"/>
            <ac:picMk id="7" creationId="{40B2CA00-8CB5-402D-85B2-C48CEFFD0425}"/>
          </ac:picMkLst>
        </pc:picChg>
      </pc:sldChg>
      <pc:sldChg chg="addSp delSp modSp add replId">
        <pc:chgData name="ゲスト ユーザー" userId="" providerId="Windows Live" clId="Web-{1AD72DD7-2014-4842-9A4A-0127F950F0CF}" dt="2021-03-24T02:13:55.609" v="1467" actId="14100"/>
        <pc:sldMkLst>
          <pc:docMk/>
          <pc:sldMk cId="1983677846" sldId="349"/>
        </pc:sldMkLst>
        <pc:spChg chg="mod">
          <ac:chgData name="ゲスト ユーザー" userId="" providerId="Windows Live" clId="Web-{1AD72DD7-2014-4842-9A4A-0127F950F0CF}" dt="2021-03-24T01:16:18.537" v="715" actId="20577"/>
          <ac:spMkLst>
            <pc:docMk/>
            <pc:sldMk cId="1983677846" sldId="349"/>
            <ac:spMk id="3" creationId="{41B6E82B-6D9B-4BBB-B277-69B8CA0B91C3}"/>
          </ac:spMkLst>
        </pc:spChg>
        <pc:spChg chg="mod">
          <ac:chgData name="ゲスト ユーザー" userId="" providerId="Windows Live" clId="Web-{1AD72DD7-2014-4842-9A4A-0127F950F0CF}" dt="2021-03-24T01:56:26.871" v="1335" actId="20577"/>
          <ac:spMkLst>
            <pc:docMk/>
            <pc:sldMk cId="1983677846" sldId="349"/>
            <ac:spMk id="6" creationId="{A37D0B3E-E398-46E3-862F-CB12BB9ACA59}"/>
          </ac:spMkLst>
        </pc:spChg>
        <pc:spChg chg="mod">
          <ac:chgData name="ゲスト ユーザー" userId="" providerId="Windows Live" clId="Web-{1AD72DD7-2014-4842-9A4A-0127F950F0CF}" dt="2021-03-24T01:16:01.771" v="708" actId="20577"/>
          <ac:spMkLst>
            <pc:docMk/>
            <pc:sldMk cId="1983677846" sldId="349"/>
            <ac:spMk id="350" creationId="{00000000-0000-0000-0000-000000000000}"/>
          </ac:spMkLst>
        </pc:spChg>
        <pc:picChg chg="add mod">
          <ac:chgData name="ゲスト ユーザー" userId="" providerId="Windows Live" clId="Web-{1AD72DD7-2014-4842-9A4A-0127F950F0CF}" dt="2021-03-24T02:13:55.609" v="1467" actId="14100"/>
          <ac:picMkLst>
            <pc:docMk/>
            <pc:sldMk cId="1983677846" sldId="349"/>
            <ac:picMk id="4" creationId="{5F5F680F-7F24-4F26-834A-0E0774899C78}"/>
          </ac:picMkLst>
        </pc:picChg>
        <pc:picChg chg="del">
          <ac:chgData name="ゲスト ユーザー" userId="" providerId="Windows Live" clId="Web-{1AD72DD7-2014-4842-9A4A-0127F950F0CF}" dt="2021-03-24T01:16:23.271" v="724"/>
          <ac:picMkLst>
            <pc:docMk/>
            <pc:sldMk cId="1983677846" sldId="349"/>
            <ac:picMk id="7" creationId="{40B2CA00-8CB5-402D-85B2-C48CEFFD0425}"/>
          </ac:picMkLst>
        </pc:picChg>
      </pc:sldChg>
      <pc:sldChg chg="addSp delSp modSp add ord replId">
        <pc:chgData name="ゲスト ユーザー" userId="" providerId="Windows Live" clId="Web-{1AD72DD7-2014-4842-9A4A-0127F950F0CF}" dt="2021-03-24T01:47:07.905" v="1257" actId="1076"/>
        <pc:sldMkLst>
          <pc:docMk/>
          <pc:sldMk cId="3051177208" sldId="350"/>
        </pc:sldMkLst>
        <pc:spChg chg="mod">
          <ac:chgData name="ゲスト ユーザー" userId="" providerId="Windows Live" clId="Web-{1AD72DD7-2014-4842-9A4A-0127F950F0CF}" dt="2021-03-24T01:47:07.905" v="1257" actId="1076"/>
          <ac:spMkLst>
            <pc:docMk/>
            <pc:sldMk cId="3051177208" sldId="350"/>
            <ac:spMk id="3" creationId="{41B6E82B-6D9B-4BBB-B277-69B8CA0B91C3}"/>
          </ac:spMkLst>
        </pc:spChg>
        <pc:spChg chg="add del mod">
          <ac:chgData name="ゲスト ユーザー" userId="" providerId="Windows Live" clId="Web-{1AD72DD7-2014-4842-9A4A-0127F950F0CF}" dt="2021-03-24T01:45:46.169" v="1240"/>
          <ac:spMkLst>
            <pc:docMk/>
            <pc:sldMk cId="3051177208" sldId="350"/>
            <ac:spMk id="6" creationId="{8CC1D73A-6F94-460E-8234-46FEE5E10F08}"/>
          </ac:spMkLst>
        </pc:spChg>
        <pc:spChg chg="add del mod">
          <ac:chgData name="ゲスト ユーザー" userId="" providerId="Windows Live" clId="Web-{1AD72DD7-2014-4842-9A4A-0127F950F0CF}" dt="2021-03-24T01:45:45.169" v="1239"/>
          <ac:spMkLst>
            <pc:docMk/>
            <pc:sldMk cId="3051177208" sldId="350"/>
            <ac:spMk id="11" creationId="{39B78D9C-270B-4383-BCFF-68E42C0CA1CB}"/>
          </ac:spMkLst>
        </pc:spChg>
        <pc:spChg chg="mod">
          <ac:chgData name="ゲスト ユーザー" userId="" providerId="Windows Live" clId="Web-{1AD72DD7-2014-4842-9A4A-0127F950F0CF}" dt="2021-03-24T01:16:52.928" v="728" actId="20577"/>
          <ac:spMkLst>
            <pc:docMk/>
            <pc:sldMk cId="3051177208" sldId="350"/>
            <ac:spMk id="350" creationId="{00000000-0000-0000-0000-000000000000}"/>
          </ac:spMkLst>
        </pc:spChg>
        <pc:spChg chg="mod">
          <ac:chgData name="ゲスト ユーザー" userId="" providerId="Windows Live" clId="Web-{1AD72DD7-2014-4842-9A4A-0127F950F0CF}" dt="2021-03-24T01:47:05.843" v="1256" actId="1076"/>
          <ac:spMkLst>
            <pc:docMk/>
            <pc:sldMk cId="3051177208" sldId="350"/>
            <ac:spMk id="352" creationId="{00000000-0000-0000-0000-000000000000}"/>
          </ac:spMkLst>
        </pc:spChg>
        <pc:picChg chg="mod">
          <ac:chgData name="ゲスト ユーザー" userId="" providerId="Windows Live" clId="Web-{1AD72DD7-2014-4842-9A4A-0127F950F0CF}" dt="2021-03-24T01:16:53.725" v="731" actId="1076"/>
          <ac:picMkLst>
            <pc:docMk/>
            <pc:sldMk cId="3051177208" sldId="350"/>
            <ac:picMk id="2" creationId="{0ABE893C-5261-4583-9731-706F2263B320}"/>
          </ac:picMkLst>
        </pc:picChg>
        <pc:picChg chg="del">
          <ac:chgData name="ゲスト ユーザー" userId="" providerId="Windows Live" clId="Web-{1AD72DD7-2014-4842-9A4A-0127F950F0CF}" dt="2021-03-24T01:17:02.600" v="734"/>
          <ac:picMkLst>
            <pc:docMk/>
            <pc:sldMk cId="3051177208" sldId="350"/>
            <ac:picMk id="4" creationId="{3299CA1B-86CF-4C26-8085-5B66127D8E24}"/>
          </ac:picMkLst>
        </pc:picChg>
        <pc:picChg chg="add del mod">
          <ac:chgData name="ゲスト ユーザー" userId="" providerId="Windows Live" clId="Web-{1AD72DD7-2014-4842-9A4A-0127F950F0CF}" dt="2021-03-24T01:45:43.981" v="1238"/>
          <ac:picMkLst>
            <pc:docMk/>
            <pc:sldMk cId="3051177208" sldId="350"/>
            <ac:picMk id="5" creationId="{5751AC24-F0FE-4A90-97D5-E07BD9E673AB}"/>
          </ac:picMkLst>
        </pc:picChg>
        <pc:picChg chg="mod">
          <ac:chgData name="ゲスト ユーザー" userId="" providerId="Windows Live" clId="Web-{1AD72DD7-2014-4842-9A4A-0127F950F0CF}" dt="2021-03-24T01:47:04.499" v="1255" actId="1076"/>
          <ac:picMkLst>
            <pc:docMk/>
            <pc:sldMk cId="3051177208" sldId="350"/>
            <ac:picMk id="351" creationId="{00000000-0000-0000-0000-000000000000}"/>
          </ac:picMkLst>
        </pc:picChg>
      </pc:sldChg>
      <pc:sldChg chg="addSp delSp modSp add replId">
        <pc:chgData name="ゲスト ユーザー" userId="" providerId="Windows Live" clId="Web-{1AD72DD7-2014-4842-9A4A-0127F950F0CF}" dt="2021-03-24T01:49:56.800" v="1326" actId="20577"/>
        <pc:sldMkLst>
          <pc:docMk/>
          <pc:sldMk cId="2411830664" sldId="351"/>
        </pc:sldMkLst>
        <pc:spChg chg="mod">
          <ac:chgData name="ゲスト ユーザー" userId="" providerId="Windows Live" clId="Web-{1AD72DD7-2014-4842-9A4A-0127F950F0CF}" dt="2021-03-24T01:49:56.800" v="1326" actId="20577"/>
          <ac:spMkLst>
            <pc:docMk/>
            <pc:sldMk cId="2411830664" sldId="351"/>
            <ac:spMk id="3" creationId="{41B6E82B-6D9B-4BBB-B277-69B8CA0B91C3}"/>
          </ac:spMkLst>
        </pc:spChg>
        <pc:spChg chg="mod">
          <ac:chgData name="ゲスト ユーザー" userId="" providerId="Windows Live" clId="Web-{1AD72DD7-2014-4842-9A4A-0127F950F0CF}" dt="2021-03-24T01:34:38.436" v="1133" actId="14100"/>
          <ac:spMkLst>
            <pc:docMk/>
            <pc:sldMk cId="2411830664" sldId="351"/>
            <ac:spMk id="6" creationId="{8CC1D73A-6F94-460E-8234-46FEE5E10F08}"/>
          </ac:spMkLst>
        </pc:spChg>
        <pc:spChg chg="add mod">
          <ac:chgData name="ゲスト ユーザー" userId="" providerId="Windows Live" clId="Web-{1AD72DD7-2014-4842-9A4A-0127F950F0CF}" dt="2021-03-24T01:49:27.580" v="1325" actId="20577"/>
          <ac:spMkLst>
            <pc:docMk/>
            <pc:sldMk cId="2411830664" sldId="351"/>
            <ac:spMk id="8" creationId="{021A3727-A1BF-4060-B535-29DED661C0D2}"/>
          </ac:spMkLst>
        </pc:spChg>
        <pc:spChg chg="del">
          <ac:chgData name="ゲスト ユーザー" userId="" providerId="Windows Live" clId="Web-{1AD72DD7-2014-4842-9A4A-0127F950F0CF}" dt="2021-03-24T01:30:42.430" v="1045"/>
          <ac:spMkLst>
            <pc:docMk/>
            <pc:sldMk cId="2411830664" sldId="351"/>
            <ac:spMk id="11" creationId="{39B78D9C-270B-4383-BCFF-68E42C0CA1CB}"/>
          </ac:spMkLst>
        </pc:spChg>
        <pc:spChg chg="mod">
          <ac:chgData name="ゲスト ユーザー" userId="" providerId="Windows Live" clId="Web-{1AD72DD7-2014-4842-9A4A-0127F950F0CF}" dt="2021-03-24T01:46:34.326" v="1248" actId="20577"/>
          <ac:spMkLst>
            <pc:docMk/>
            <pc:sldMk cId="2411830664" sldId="351"/>
            <ac:spMk id="350" creationId="{00000000-0000-0000-0000-000000000000}"/>
          </ac:spMkLst>
        </pc:spChg>
        <pc:spChg chg="del mod">
          <ac:chgData name="ゲスト ユーザー" userId="" providerId="Windows Live" clId="Web-{1AD72DD7-2014-4842-9A4A-0127F950F0CF}" dt="2021-03-24T01:46:05.966" v="1243"/>
          <ac:spMkLst>
            <pc:docMk/>
            <pc:sldMk cId="2411830664" sldId="351"/>
            <ac:spMk id="352" creationId="{00000000-0000-0000-0000-000000000000}"/>
          </ac:spMkLst>
        </pc:spChg>
        <pc:picChg chg="mod">
          <ac:chgData name="ゲスト ユーザー" userId="" providerId="Windows Live" clId="Web-{1AD72DD7-2014-4842-9A4A-0127F950F0CF}" dt="2021-03-24T01:48:20.594" v="1297" actId="1076"/>
          <ac:picMkLst>
            <pc:docMk/>
            <pc:sldMk cId="2411830664" sldId="351"/>
            <ac:picMk id="2" creationId="{0ABE893C-5261-4583-9731-706F2263B320}"/>
          </ac:picMkLst>
        </pc:picChg>
        <pc:picChg chg="add mod ord">
          <ac:chgData name="ゲスト ユーザー" userId="" providerId="Windows Live" clId="Web-{1AD72DD7-2014-4842-9A4A-0127F950F0CF}" dt="2021-03-24T01:34:27.607" v="1130"/>
          <ac:picMkLst>
            <pc:docMk/>
            <pc:sldMk cId="2411830664" sldId="351"/>
            <ac:picMk id="4" creationId="{FA2C2CE9-18A9-40F4-A6C1-507CA73541E3}"/>
          </ac:picMkLst>
        </pc:picChg>
        <pc:picChg chg="del mod">
          <ac:chgData name="ゲスト ユーザー" userId="" providerId="Windows Live" clId="Web-{1AD72DD7-2014-4842-9A4A-0127F950F0CF}" dt="2021-03-24T01:30:40.009" v="1044"/>
          <ac:picMkLst>
            <pc:docMk/>
            <pc:sldMk cId="2411830664" sldId="351"/>
            <ac:picMk id="5" creationId="{5751AC24-F0FE-4A90-97D5-E07BD9E673AB}"/>
          </ac:picMkLst>
        </pc:picChg>
        <pc:picChg chg="add mod">
          <ac:chgData name="ゲスト ユーザー" userId="" providerId="Windows Live" clId="Web-{1AD72DD7-2014-4842-9A4A-0127F950F0CF}" dt="2021-03-24T01:48:12.125" v="1293" actId="1076"/>
          <ac:picMkLst>
            <pc:docMk/>
            <pc:sldMk cId="2411830664" sldId="351"/>
            <ac:picMk id="7" creationId="{F659B0BB-1127-41A2-9332-8735B71C0C1B}"/>
          </ac:picMkLst>
        </pc:picChg>
        <pc:picChg chg="del mod">
          <ac:chgData name="ゲスト ユーザー" userId="" providerId="Windows Live" clId="Web-{1AD72DD7-2014-4842-9A4A-0127F950F0CF}" dt="2021-03-24T01:46:05.154" v="1242"/>
          <ac:picMkLst>
            <pc:docMk/>
            <pc:sldMk cId="2411830664" sldId="351"/>
            <ac:picMk id="351" creationId="{00000000-0000-0000-0000-000000000000}"/>
          </ac:picMkLst>
        </pc:picChg>
      </pc:sldChg>
      <pc:sldChg chg="addSp delSp modSp add replId">
        <pc:chgData name="ゲスト ユーザー" userId="" providerId="Windows Live" clId="Web-{1AD72DD7-2014-4842-9A4A-0127F950F0CF}" dt="2021-03-24T02:09:22.712" v="1399" actId="1076"/>
        <pc:sldMkLst>
          <pc:docMk/>
          <pc:sldMk cId="3429178118" sldId="352"/>
        </pc:sldMkLst>
        <pc:spChg chg="del">
          <ac:chgData name="ゲスト ユーザー" userId="" providerId="Windows Live" clId="Web-{1AD72DD7-2014-4842-9A4A-0127F950F0CF}" dt="2021-03-24T02:08:02.992" v="1385"/>
          <ac:spMkLst>
            <pc:docMk/>
            <pc:sldMk cId="3429178118" sldId="352"/>
            <ac:spMk id="12" creationId="{13EAF557-F787-48F5-94C1-53F491BFF21F}"/>
          </ac:spMkLst>
        </pc:spChg>
        <pc:spChg chg="mod">
          <ac:chgData name="ゲスト ユーザー" userId="" providerId="Windows Live" clId="Web-{1AD72DD7-2014-4842-9A4A-0127F950F0CF}" dt="2021-03-24T02:02:36.551" v="1364" actId="20577"/>
          <ac:spMkLst>
            <pc:docMk/>
            <pc:sldMk cId="3429178118" sldId="352"/>
            <ac:spMk id="1005" creationId="{00000000-0000-0000-0000-000000000000}"/>
          </ac:spMkLst>
        </pc:spChg>
        <pc:spChg chg="del">
          <ac:chgData name="ゲスト ユーザー" userId="" providerId="Windows Live" clId="Web-{1AD72DD7-2014-4842-9A4A-0127F950F0CF}" dt="2021-03-24T02:09:09.040" v="1394"/>
          <ac:spMkLst>
            <pc:docMk/>
            <pc:sldMk cId="3429178118" sldId="352"/>
            <ac:spMk id="1009" creationId="{00000000-0000-0000-0000-000000000000}"/>
          </ac:spMkLst>
        </pc:spChg>
        <pc:spChg chg="del">
          <ac:chgData name="ゲスト ユーザー" userId="" providerId="Windows Live" clId="Web-{1AD72DD7-2014-4842-9A4A-0127F950F0CF}" dt="2021-03-24T02:08:03.945" v="1386"/>
          <ac:spMkLst>
            <pc:docMk/>
            <pc:sldMk cId="3429178118" sldId="352"/>
            <ac:spMk id="1010" creationId="{00000000-0000-0000-0000-000000000000}"/>
          </ac:spMkLst>
        </pc:spChg>
        <pc:spChg chg="del">
          <ac:chgData name="ゲスト ユーザー" userId="" providerId="Windows Live" clId="Web-{1AD72DD7-2014-4842-9A4A-0127F950F0CF}" dt="2021-03-24T02:08:05.820" v="1387"/>
          <ac:spMkLst>
            <pc:docMk/>
            <pc:sldMk cId="3429178118" sldId="352"/>
            <ac:spMk id="1014" creationId="{00000000-0000-0000-0000-000000000000}"/>
          </ac:spMkLst>
        </pc:spChg>
        <pc:picChg chg="add mod">
          <ac:chgData name="ゲスト ユーザー" userId="" providerId="Windows Live" clId="Web-{1AD72DD7-2014-4842-9A4A-0127F950F0CF}" dt="2021-03-24T02:09:22.712" v="1399" actId="1076"/>
          <ac:picMkLst>
            <pc:docMk/>
            <pc:sldMk cId="3429178118" sldId="352"/>
            <ac:picMk id="2" creationId="{E8D8852D-2A06-4708-B57C-77DF7BE7F1FC}"/>
          </ac:picMkLst>
        </pc:picChg>
        <pc:picChg chg="add mod">
          <ac:chgData name="ゲスト ユーザー" userId="" providerId="Windows Live" clId="Web-{1AD72DD7-2014-4842-9A4A-0127F950F0CF}" dt="2021-03-24T02:09:20.743" v="1398" actId="1076"/>
          <ac:picMkLst>
            <pc:docMk/>
            <pc:sldMk cId="3429178118" sldId="352"/>
            <ac:picMk id="3" creationId="{9A74BBE9-22E8-4521-B35C-2955828742B2}"/>
          </ac:picMkLst>
        </pc:picChg>
        <pc:picChg chg="mod">
          <ac:chgData name="ゲスト ユーザー" userId="" providerId="Windows Live" clId="Web-{1AD72DD7-2014-4842-9A4A-0127F950F0CF}" dt="2021-03-24T02:09:12.134" v="1395" actId="1076"/>
          <ac:picMkLst>
            <pc:docMk/>
            <pc:sldMk cId="3429178118" sldId="352"/>
            <ac:picMk id="1008" creationId="{00000000-0000-0000-0000-000000000000}"/>
          </ac:picMkLst>
        </pc:picChg>
      </pc:sldChg>
    </pc:docChg>
  </pc:docChgLst>
  <pc:docChgLst>
    <pc:chgData name="ゲスト ユーザー" providerId="Windows Live" clId="Web-{033FBB6F-7055-42F7-AE0B-D7EDB8B33CD4}"/>
    <pc:docChg chg="addSld modSld">
      <pc:chgData name="ゲスト ユーザー" userId="" providerId="Windows Live" clId="Web-{033FBB6F-7055-42F7-AE0B-D7EDB8B33CD4}" dt="2021-04-15T02:35:51.511" v="38" actId="1076"/>
      <pc:docMkLst>
        <pc:docMk/>
      </pc:docMkLst>
      <pc:sldChg chg="modSp">
        <pc:chgData name="ゲスト ユーザー" userId="" providerId="Windows Live" clId="Web-{033FBB6F-7055-42F7-AE0B-D7EDB8B33CD4}" dt="2021-04-15T02:35:51.511" v="38" actId="1076"/>
        <pc:sldMkLst>
          <pc:docMk/>
          <pc:sldMk cId="0" sldId="257"/>
        </pc:sldMkLst>
        <pc:spChg chg="mod">
          <ac:chgData name="ゲスト ユーザー" userId="" providerId="Windows Live" clId="Web-{033FBB6F-7055-42F7-AE0B-D7EDB8B33CD4}" dt="2021-04-15T02:35:51.511" v="38" actId="1076"/>
          <ac:spMkLst>
            <pc:docMk/>
            <pc:sldMk cId="0" sldId="257"/>
            <ac:spMk id="16" creationId="{88752BEB-DDA7-4B0C-8C57-914981F62A5E}"/>
          </ac:spMkLst>
        </pc:spChg>
        <pc:spChg chg="mod">
          <ac:chgData name="ゲスト ユーザー" userId="" providerId="Windows Live" clId="Web-{033FBB6F-7055-42F7-AE0B-D7EDB8B33CD4}" dt="2021-04-15T02:35:43.918" v="37" actId="1076"/>
          <ac:spMkLst>
            <pc:docMk/>
            <pc:sldMk cId="0" sldId="257"/>
            <ac:spMk id="122" creationId="{00000000-0000-0000-0000-000000000000}"/>
          </ac:spMkLst>
        </pc:spChg>
        <pc:spChg chg="mod">
          <ac:chgData name="ゲスト ユーザー" userId="" providerId="Windows Live" clId="Web-{033FBB6F-7055-42F7-AE0B-D7EDB8B33CD4}" dt="2021-04-15T02:23:20.593" v="7" actId="1076"/>
          <ac:spMkLst>
            <pc:docMk/>
            <pc:sldMk cId="0" sldId="257"/>
            <ac:spMk id="124" creationId="{00000000-0000-0000-0000-000000000000}"/>
          </ac:spMkLst>
        </pc:spChg>
        <pc:spChg chg="mod">
          <ac:chgData name="ゲスト ユーザー" userId="" providerId="Windows Live" clId="Web-{033FBB6F-7055-42F7-AE0B-D7EDB8B33CD4}" dt="2021-04-15T02:23:12.921" v="6" actId="1076"/>
          <ac:spMkLst>
            <pc:docMk/>
            <pc:sldMk cId="0" sldId="257"/>
            <ac:spMk id="125" creationId="{00000000-0000-0000-0000-000000000000}"/>
          </ac:spMkLst>
        </pc:spChg>
      </pc:sldChg>
      <pc:sldChg chg="modSp">
        <pc:chgData name="ゲスト ユーザー" userId="" providerId="Windows Live" clId="Web-{033FBB6F-7055-42F7-AE0B-D7EDB8B33CD4}" dt="2021-04-15T02:25:04.939" v="11" actId="1076"/>
        <pc:sldMkLst>
          <pc:docMk/>
          <pc:sldMk cId="0" sldId="263"/>
        </pc:sldMkLst>
        <pc:spChg chg="mod">
          <ac:chgData name="ゲスト ユーザー" userId="" providerId="Windows Live" clId="Web-{033FBB6F-7055-42F7-AE0B-D7EDB8B33CD4}" dt="2021-04-15T02:20:17.309" v="0" actId="14100"/>
          <ac:spMkLst>
            <pc:docMk/>
            <pc:sldMk cId="0" sldId="263"/>
            <ac:spMk id="2" creationId="{DC593FD8-6C71-4B69-A2AA-C8514B2A6CEE}"/>
          </ac:spMkLst>
        </pc:spChg>
        <pc:spChg chg="mod">
          <ac:chgData name="ゲスト ユーザー" userId="" providerId="Windows Live" clId="Web-{033FBB6F-7055-42F7-AE0B-D7EDB8B33CD4}" dt="2021-04-15T02:25:00.064" v="10" actId="1076"/>
          <ac:spMkLst>
            <pc:docMk/>
            <pc:sldMk cId="0" sldId="263"/>
            <ac:spMk id="5" creationId="{FC08B19C-5A51-4768-85E6-ACCA2A4F77A9}"/>
          </ac:spMkLst>
        </pc:spChg>
        <pc:spChg chg="mod">
          <ac:chgData name="ゲスト ユーザー" userId="" providerId="Windows Live" clId="Web-{033FBB6F-7055-42F7-AE0B-D7EDB8B33CD4}" dt="2021-04-15T02:25:04.939" v="11" actId="1076"/>
          <ac:spMkLst>
            <pc:docMk/>
            <pc:sldMk cId="0" sldId="263"/>
            <ac:spMk id="13" creationId="{F4667226-4F5C-498B-870A-4FD76CF8E504}"/>
          </ac:spMkLst>
        </pc:spChg>
      </pc:sldChg>
      <pc:sldChg chg="modSp">
        <pc:chgData name="ゲスト ユーザー" userId="" providerId="Windows Live" clId="Web-{033FBB6F-7055-42F7-AE0B-D7EDB8B33CD4}" dt="2021-04-15T02:24:50.985" v="9" actId="1076"/>
        <pc:sldMkLst>
          <pc:docMk/>
          <pc:sldMk cId="1800703237" sldId="411"/>
        </pc:sldMkLst>
        <pc:spChg chg="mod">
          <ac:chgData name="ゲスト ユーザー" userId="" providerId="Windows Live" clId="Web-{033FBB6F-7055-42F7-AE0B-D7EDB8B33CD4}" dt="2021-04-15T02:20:30.325" v="1" actId="14100"/>
          <ac:spMkLst>
            <pc:docMk/>
            <pc:sldMk cId="1800703237" sldId="411"/>
            <ac:spMk id="2" creationId="{DC593FD8-6C71-4B69-A2AA-C8514B2A6CEE}"/>
          </ac:spMkLst>
        </pc:spChg>
        <pc:spChg chg="mod">
          <ac:chgData name="ゲスト ユーザー" userId="" providerId="Windows Live" clId="Web-{033FBB6F-7055-42F7-AE0B-D7EDB8B33CD4}" dt="2021-04-15T02:24:50.985" v="9" actId="1076"/>
          <ac:spMkLst>
            <pc:docMk/>
            <pc:sldMk cId="1800703237" sldId="411"/>
            <ac:spMk id="5" creationId="{FC08B19C-5A51-4768-85E6-ACCA2A4F77A9}"/>
          </ac:spMkLst>
        </pc:spChg>
        <pc:spChg chg="mod">
          <ac:chgData name="ゲスト ユーザー" userId="" providerId="Windows Live" clId="Web-{033FBB6F-7055-42F7-AE0B-D7EDB8B33CD4}" dt="2021-04-15T02:24:45.392" v="8" actId="1076"/>
          <ac:spMkLst>
            <pc:docMk/>
            <pc:sldMk cId="1800703237" sldId="411"/>
            <ac:spMk id="13" creationId="{F4667226-4F5C-498B-870A-4FD76CF8E504}"/>
          </ac:spMkLst>
        </pc:spChg>
      </pc:sldChg>
      <pc:sldChg chg="modSp">
        <pc:chgData name="ゲスト ユーザー" userId="" providerId="Windows Live" clId="Web-{033FBB6F-7055-42F7-AE0B-D7EDB8B33CD4}" dt="2021-04-15T02:20:35.810" v="2" actId="14100"/>
        <pc:sldMkLst>
          <pc:docMk/>
          <pc:sldMk cId="288631120" sldId="412"/>
        </pc:sldMkLst>
        <pc:spChg chg="mod">
          <ac:chgData name="ゲスト ユーザー" userId="" providerId="Windows Live" clId="Web-{033FBB6F-7055-42F7-AE0B-D7EDB8B33CD4}" dt="2021-04-15T02:20:35.810" v="2" actId="14100"/>
          <ac:spMkLst>
            <pc:docMk/>
            <pc:sldMk cId="288631120" sldId="412"/>
            <ac:spMk id="2" creationId="{DC593FD8-6C71-4B69-A2AA-C8514B2A6CEE}"/>
          </ac:spMkLst>
        </pc:spChg>
      </pc:sldChg>
      <pc:sldChg chg="modSp">
        <pc:chgData name="ゲスト ユーザー" userId="" providerId="Windows Live" clId="Web-{033FBB6F-7055-42F7-AE0B-D7EDB8B33CD4}" dt="2021-04-15T02:20:41.888" v="3" actId="14100"/>
        <pc:sldMkLst>
          <pc:docMk/>
          <pc:sldMk cId="650383920" sldId="413"/>
        </pc:sldMkLst>
        <pc:spChg chg="mod">
          <ac:chgData name="ゲスト ユーザー" userId="" providerId="Windows Live" clId="Web-{033FBB6F-7055-42F7-AE0B-D7EDB8B33CD4}" dt="2021-04-15T02:20:41.888" v="3" actId="14100"/>
          <ac:spMkLst>
            <pc:docMk/>
            <pc:sldMk cId="650383920" sldId="413"/>
            <ac:spMk id="2" creationId="{DC593FD8-6C71-4B69-A2AA-C8514B2A6CEE}"/>
          </ac:spMkLst>
        </pc:spChg>
      </pc:sldChg>
      <pc:sldChg chg="modSp">
        <pc:chgData name="ゲスト ユーザー" userId="" providerId="Windows Live" clId="Web-{033FBB6F-7055-42F7-AE0B-D7EDB8B33CD4}" dt="2021-04-15T02:20:49.779" v="5" actId="14100"/>
        <pc:sldMkLst>
          <pc:docMk/>
          <pc:sldMk cId="531035884" sldId="414"/>
        </pc:sldMkLst>
        <pc:spChg chg="mod">
          <ac:chgData name="ゲスト ユーザー" userId="" providerId="Windows Live" clId="Web-{033FBB6F-7055-42F7-AE0B-D7EDB8B33CD4}" dt="2021-04-15T02:20:49.779" v="5" actId="14100"/>
          <ac:spMkLst>
            <pc:docMk/>
            <pc:sldMk cId="531035884" sldId="414"/>
            <ac:spMk id="2" creationId="{DC593FD8-6C71-4B69-A2AA-C8514B2A6CEE}"/>
          </ac:spMkLst>
        </pc:spChg>
      </pc:sldChg>
      <pc:sldChg chg="add replId">
        <pc:chgData name="ゲスト ユーザー" userId="" providerId="Windows Live" clId="Web-{033FBB6F-7055-42F7-AE0B-D7EDB8B33CD4}" dt="2021-04-15T02:25:15.673" v="12"/>
        <pc:sldMkLst>
          <pc:docMk/>
          <pc:sldMk cId="3223329022" sldId="416"/>
        </pc:sldMkLst>
      </pc:sldChg>
    </pc:docChg>
  </pc:docChgLst>
  <pc:docChgLst>
    <pc:chgData name="Masaki Suzuki" userId="2c4feb2ed34ad1a7" providerId="Windows Live" clId="Web-{AFCC58F8-B29A-4193-9AD7-4609A20DBEEC}"/>
    <pc:docChg chg="modSld">
      <pc:chgData name="Masaki Suzuki" userId="2c4feb2ed34ad1a7" providerId="Windows Live" clId="Web-{AFCC58F8-B29A-4193-9AD7-4609A20DBEEC}" dt="2021-03-04T06:39:08.523" v="311"/>
      <pc:docMkLst>
        <pc:docMk/>
      </pc:docMkLst>
      <pc:sldChg chg="modSp">
        <pc:chgData name="Masaki Suzuki" userId="2c4feb2ed34ad1a7" providerId="Windows Live" clId="Web-{AFCC58F8-B29A-4193-9AD7-4609A20DBEEC}" dt="2021-03-04T06:29:22.335" v="7"/>
        <pc:sldMkLst>
          <pc:docMk/>
          <pc:sldMk cId="0" sldId="256"/>
        </pc:sldMkLst>
        <pc:spChg chg="mod">
          <ac:chgData name="Masaki Suzuki" userId="2c4feb2ed34ad1a7" providerId="Windows Live" clId="Web-{AFCC58F8-B29A-4193-9AD7-4609A20DBEEC}" dt="2021-03-04T06:29:22.273" v="0"/>
          <ac:spMkLst>
            <pc:docMk/>
            <pc:sldMk cId="0" sldId="256"/>
            <ac:spMk id="105" creationId="{00000000-0000-0000-0000-000000000000}"/>
          </ac:spMkLst>
        </pc:spChg>
        <pc:spChg chg="mod">
          <ac:chgData name="Masaki Suzuki" userId="2c4feb2ed34ad1a7" providerId="Windows Live" clId="Web-{AFCC58F8-B29A-4193-9AD7-4609A20DBEEC}" dt="2021-03-04T06:29:22.288" v="1"/>
          <ac:spMkLst>
            <pc:docMk/>
            <pc:sldMk cId="0" sldId="256"/>
            <ac:spMk id="106" creationId="{00000000-0000-0000-0000-000000000000}"/>
          </ac:spMkLst>
        </pc:spChg>
        <pc:spChg chg="mod">
          <ac:chgData name="Masaki Suzuki" userId="2c4feb2ed34ad1a7" providerId="Windows Live" clId="Web-{AFCC58F8-B29A-4193-9AD7-4609A20DBEEC}" dt="2021-03-04T06:29:22.288" v="2"/>
          <ac:spMkLst>
            <pc:docMk/>
            <pc:sldMk cId="0" sldId="256"/>
            <ac:spMk id="107" creationId="{00000000-0000-0000-0000-000000000000}"/>
          </ac:spMkLst>
        </pc:spChg>
        <pc:spChg chg="mod">
          <ac:chgData name="Masaki Suzuki" userId="2c4feb2ed34ad1a7" providerId="Windows Live" clId="Web-{AFCC58F8-B29A-4193-9AD7-4609A20DBEEC}" dt="2021-03-04T06:29:22.304" v="3"/>
          <ac:spMkLst>
            <pc:docMk/>
            <pc:sldMk cId="0" sldId="256"/>
            <ac:spMk id="108" creationId="{00000000-0000-0000-0000-000000000000}"/>
          </ac:spMkLst>
        </pc:spChg>
        <pc:spChg chg="mod">
          <ac:chgData name="Masaki Suzuki" userId="2c4feb2ed34ad1a7" providerId="Windows Live" clId="Web-{AFCC58F8-B29A-4193-9AD7-4609A20DBEEC}" dt="2021-03-04T06:29:22.304" v="4"/>
          <ac:spMkLst>
            <pc:docMk/>
            <pc:sldMk cId="0" sldId="256"/>
            <ac:spMk id="109" creationId="{00000000-0000-0000-0000-000000000000}"/>
          </ac:spMkLst>
        </pc:spChg>
        <pc:spChg chg="mod">
          <ac:chgData name="Masaki Suzuki" userId="2c4feb2ed34ad1a7" providerId="Windows Live" clId="Web-{AFCC58F8-B29A-4193-9AD7-4609A20DBEEC}" dt="2021-03-04T06:29:22.320" v="5"/>
          <ac:spMkLst>
            <pc:docMk/>
            <pc:sldMk cId="0" sldId="256"/>
            <ac:spMk id="110" creationId="{00000000-0000-0000-0000-000000000000}"/>
          </ac:spMkLst>
        </pc:spChg>
        <pc:spChg chg="mod">
          <ac:chgData name="Masaki Suzuki" userId="2c4feb2ed34ad1a7" providerId="Windows Live" clId="Web-{AFCC58F8-B29A-4193-9AD7-4609A20DBEEC}" dt="2021-03-04T06:29:22.320" v="6"/>
          <ac:spMkLst>
            <pc:docMk/>
            <pc:sldMk cId="0" sldId="256"/>
            <ac:spMk id="111" creationId="{00000000-0000-0000-0000-000000000000}"/>
          </ac:spMkLst>
        </pc:spChg>
        <pc:spChg chg="mod">
          <ac:chgData name="Masaki Suzuki" userId="2c4feb2ed34ad1a7" providerId="Windows Live" clId="Web-{AFCC58F8-B29A-4193-9AD7-4609A20DBEEC}" dt="2021-03-04T06:29:22.335" v="7"/>
          <ac:spMkLst>
            <pc:docMk/>
            <pc:sldMk cId="0" sldId="256"/>
            <ac:spMk id="112" creationId="{00000000-0000-0000-0000-000000000000}"/>
          </ac:spMkLst>
        </pc:spChg>
      </pc:sldChg>
      <pc:sldChg chg="modSp">
        <pc:chgData name="Masaki Suzuki" userId="2c4feb2ed34ad1a7" providerId="Windows Live" clId="Web-{AFCC58F8-B29A-4193-9AD7-4609A20DBEEC}" dt="2021-03-04T06:30:21.195" v="14"/>
        <pc:sldMkLst>
          <pc:docMk/>
          <pc:sldMk cId="0" sldId="257"/>
        </pc:sldMkLst>
        <pc:spChg chg="mod">
          <ac:chgData name="Masaki Suzuki" userId="2c4feb2ed34ad1a7" providerId="Windows Live" clId="Web-{AFCC58F8-B29A-4193-9AD7-4609A20DBEEC}" dt="2021-03-04T06:30:21.085" v="8"/>
          <ac:spMkLst>
            <pc:docMk/>
            <pc:sldMk cId="0" sldId="257"/>
            <ac:spMk id="117" creationId="{00000000-0000-0000-0000-000000000000}"/>
          </ac:spMkLst>
        </pc:spChg>
        <pc:spChg chg="mod">
          <ac:chgData name="Masaki Suzuki" userId="2c4feb2ed34ad1a7" providerId="Windows Live" clId="Web-{AFCC58F8-B29A-4193-9AD7-4609A20DBEEC}" dt="2021-03-04T06:30:21.101" v="9"/>
          <ac:spMkLst>
            <pc:docMk/>
            <pc:sldMk cId="0" sldId="257"/>
            <ac:spMk id="119" creationId="{00000000-0000-0000-0000-000000000000}"/>
          </ac:spMkLst>
        </pc:spChg>
        <pc:spChg chg="mod">
          <ac:chgData name="Masaki Suzuki" userId="2c4feb2ed34ad1a7" providerId="Windows Live" clId="Web-{AFCC58F8-B29A-4193-9AD7-4609A20DBEEC}" dt="2021-03-04T06:30:21.117" v="10"/>
          <ac:spMkLst>
            <pc:docMk/>
            <pc:sldMk cId="0" sldId="257"/>
            <ac:spMk id="121" creationId="{00000000-0000-0000-0000-000000000000}"/>
          </ac:spMkLst>
        </pc:spChg>
        <pc:spChg chg="mod">
          <ac:chgData name="Masaki Suzuki" userId="2c4feb2ed34ad1a7" providerId="Windows Live" clId="Web-{AFCC58F8-B29A-4193-9AD7-4609A20DBEEC}" dt="2021-03-04T06:30:21.148" v="11"/>
          <ac:spMkLst>
            <pc:docMk/>
            <pc:sldMk cId="0" sldId="257"/>
            <ac:spMk id="124" creationId="{00000000-0000-0000-0000-000000000000}"/>
          </ac:spMkLst>
        </pc:spChg>
        <pc:spChg chg="mod">
          <ac:chgData name="Masaki Suzuki" userId="2c4feb2ed34ad1a7" providerId="Windows Live" clId="Web-{AFCC58F8-B29A-4193-9AD7-4609A20DBEEC}" dt="2021-03-04T06:30:21.163" v="12"/>
          <ac:spMkLst>
            <pc:docMk/>
            <pc:sldMk cId="0" sldId="257"/>
            <ac:spMk id="125" creationId="{00000000-0000-0000-0000-000000000000}"/>
          </ac:spMkLst>
        </pc:spChg>
        <pc:spChg chg="mod">
          <ac:chgData name="Masaki Suzuki" userId="2c4feb2ed34ad1a7" providerId="Windows Live" clId="Web-{AFCC58F8-B29A-4193-9AD7-4609A20DBEEC}" dt="2021-03-04T06:30:21.179" v="13"/>
          <ac:spMkLst>
            <pc:docMk/>
            <pc:sldMk cId="0" sldId="257"/>
            <ac:spMk id="126" creationId="{00000000-0000-0000-0000-000000000000}"/>
          </ac:spMkLst>
        </pc:spChg>
        <pc:spChg chg="mod">
          <ac:chgData name="Masaki Suzuki" userId="2c4feb2ed34ad1a7" providerId="Windows Live" clId="Web-{AFCC58F8-B29A-4193-9AD7-4609A20DBEEC}" dt="2021-03-04T06:30:21.195" v="14"/>
          <ac:spMkLst>
            <pc:docMk/>
            <pc:sldMk cId="0" sldId="257"/>
            <ac:spMk id="127" creationId="{00000000-0000-0000-0000-000000000000}"/>
          </ac:spMkLst>
        </pc:spChg>
      </pc:sldChg>
      <pc:sldChg chg="modSp">
        <pc:chgData name="Masaki Suzuki" userId="2c4feb2ed34ad1a7" providerId="Windows Live" clId="Web-{AFCC58F8-B29A-4193-9AD7-4609A20DBEEC}" dt="2021-03-04T06:30:27.789" v="20"/>
        <pc:sldMkLst>
          <pc:docMk/>
          <pc:sldMk cId="0" sldId="258"/>
        </pc:sldMkLst>
        <pc:spChg chg="mod">
          <ac:chgData name="Masaki Suzuki" userId="2c4feb2ed34ad1a7" providerId="Windows Live" clId="Web-{AFCC58F8-B29A-4193-9AD7-4609A20DBEEC}" dt="2021-03-04T06:30:27.726" v="15"/>
          <ac:spMkLst>
            <pc:docMk/>
            <pc:sldMk cId="0" sldId="258"/>
            <ac:spMk id="133" creationId="{00000000-0000-0000-0000-000000000000}"/>
          </ac:spMkLst>
        </pc:spChg>
        <pc:spChg chg="mod">
          <ac:chgData name="Masaki Suzuki" userId="2c4feb2ed34ad1a7" providerId="Windows Live" clId="Web-{AFCC58F8-B29A-4193-9AD7-4609A20DBEEC}" dt="2021-03-04T06:30:27.742" v="16"/>
          <ac:spMkLst>
            <pc:docMk/>
            <pc:sldMk cId="0" sldId="258"/>
            <ac:spMk id="136" creationId="{00000000-0000-0000-0000-000000000000}"/>
          </ac:spMkLst>
        </pc:spChg>
        <pc:spChg chg="mod">
          <ac:chgData name="Masaki Suzuki" userId="2c4feb2ed34ad1a7" providerId="Windows Live" clId="Web-{AFCC58F8-B29A-4193-9AD7-4609A20DBEEC}" dt="2021-03-04T06:30:27.757" v="17"/>
          <ac:spMkLst>
            <pc:docMk/>
            <pc:sldMk cId="0" sldId="258"/>
            <ac:spMk id="139" creationId="{00000000-0000-0000-0000-000000000000}"/>
          </ac:spMkLst>
        </pc:spChg>
        <pc:spChg chg="mod">
          <ac:chgData name="Masaki Suzuki" userId="2c4feb2ed34ad1a7" providerId="Windows Live" clId="Web-{AFCC58F8-B29A-4193-9AD7-4609A20DBEEC}" dt="2021-03-04T06:30:27.773" v="18"/>
          <ac:spMkLst>
            <pc:docMk/>
            <pc:sldMk cId="0" sldId="258"/>
            <ac:spMk id="140" creationId="{00000000-0000-0000-0000-000000000000}"/>
          </ac:spMkLst>
        </pc:spChg>
        <pc:spChg chg="mod">
          <ac:chgData name="Masaki Suzuki" userId="2c4feb2ed34ad1a7" providerId="Windows Live" clId="Web-{AFCC58F8-B29A-4193-9AD7-4609A20DBEEC}" dt="2021-03-04T06:30:27.773" v="19"/>
          <ac:spMkLst>
            <pc:docMk/>
            <pc:sldMk cId="0" sldId="258"/>
            <ac:spMk id="141" creationId="{00000000-0000-0000-0000-000000000000}"/>
          </ac:spMkLst>
        </pc:spChg>
        <pc:spChg chg="mod">
          <ac:chgData name="Masaki Suzuki" userId="2c4feb2ed34ad1a7" providerId="Windows Live" clId="Web-{AFCC58F8-B29A-4193-9AD7-4609A20DBEEC}" dt="2021-03-04T06:30:27.789" v="20"/>
          <ac:spMkLst>
            <pc:docMk/>
            <pc:sldMk cId="0" sldId="258"/>
            <ac:spMk id="142" creationId="{00000000-0000-0000-0000-000000000000}"/>
          </ac:spMkLst>
        </pc:spChg>
      </pc:sldChg>
      <pc:sldChg chg="modSp">
        <pc:chgData name="Masaki Suzuki" userId="2c4feb2ed34ad1a7" providerId="Windows Live" clId="Web-{AFCC58F8-B29A-4193-9AD7-4609A20DBEEC}" dt="2021-03-04T06:30:34.914" v="31"/>
        <pc:sldMkLst>
          <pc:docMk/>
          <pc:sldMk cId="0" sldId="259"/>
        </pc:sldMkLst>
        <pc:spChg chg="mod">
          <ac:chgData name="Masaki Suzuki" userId="2c4feb2ed34ad1a7" providerId="Windows Live" clId="Web-{AFCC58F8-B29A-4193-9AD7-4609A20DBEEC}" dt="2021-03-04T06:30:34.742" v="21"/>
          <ac:spMkLst>
            <pc:docMk/>
            <pc:sldMk cId="0" sldId="259"/>
            <ac:spMk id="147" creationId="{00000000-0000-0000-0000-000000000000}"/>
          </ac:spMkLst>
        </pc:spChg>
        <pc:spChg chg="mod">
          <ac:chgData name="Masaki Suzuki" userId="2c4feb2ed34ad1a7" providerId="Windows Live" clId="Web-{AFCC58F8-B29A-4193-9AD7-4609A20DBEEC}" dt="2021-03-04T06:30:34.757" v="22"/>
          <ac:spMkLst>
            <pc:docMk/>
            <pc:sldMk cId="0" sldId="259"/>
            <ac:spMk id="153" creationId="{00000000-0000-0000-0000-000000000000}"/>
          </ac:spMkLst>
        </pc:spChg>
        <pc:spChg chg="mod">
          <ac:chgData name="Masaki Suzuki" userId="2c4feb2ed34ad1a7" providerId="Windows Live" clId="Web-{AFCC58F8-B29A-4193-9AD7-4609A20DBEEC}" dt="2021-03-04T06:30:34.773" v="23"/>
          <ac:spMkLst>
            <pc:docMk/>
            <pc:sldMk cId="0" sldId="259"/>
            <ac:spMk id="154" creationId="{00000000-0000-0000-0000-000000000000}"/>
          </ac:spMkLst>
        </pc:spChg>
        <pc:spChg chg="mod">
          <ac:chgData name="Masaki Suzuki" userId="2c4feb2ed34ad1a7" providerId="Windows Live" clId="Web-{AFCC58F8-B29A-4193-9AD7-4609A20DBEEC}" dt="2021-03-04T06:30:34.789" v="24"/>
          <ac:spMkLst>
            <pc:docMk/>
            <pc:sldMk cId="0" sldId="259"/>
            <ac:spMk id="155" creationId="{00000000-0000-0000-0000-000000000000}"/>
          </ac:spMkLst>
        </pc:spChg>
        <pc:spChg chg="mod">
          <ac:chgData name="Masaki Suzuki" userId="2c4feb2ed34ad1a7" providerId="Windows Live" clId="Web-{AFCC58F8-B29A-4193-9AD7-4609A20DBEEC}" dt="2021-03-04T06:30:34.804" v="25"/>
          <ac:spMkLst>
            <pc:docMk/>
            <pc:sldMk cId="0" sldId="259"/>
            <ac:spMk id="156" creationId="{00000000-0000-0000-0000-000000000000}"/>
          </ac:spMkLst>
        </pc:spChg>
        <pc:spChg chg="mod">
          <ac:chgData name="Masaki Suzuki" userId="2c4feb2ed34ad1a7" providerId="Windows Live" clId="Web-{AFCC58F8-B29A-4193-9AD7-4609A20DBEEC}" dt="2021-03-04T06:30:34.835" v="26"/>
          <ac:spMkLst>
            <pc:docMk/>
            <pc:sldMk cId="0" sldId="259"/>
            <ac:spMk id="157" creationId="{00000000-0000-0000-0000-000000000000}"/>
          </ac:spMkLst>
        </pc:spChg>
        <pc:spChg chg="mod">
          <ac:chgData name="Masaki Suzuki" userId="2c4feb2ed34ad1a7" providerId="Windows Live" clId="Web-{AFCC58F8-B29A-4193-9AD7-4609A20DBEEC}" dt="2021-03-04T06:30:34.851" v="27"/>
          <ac:spMkLst>
            <pc:docMk/>
            <pc:sldMk cId="0" sldId="259"/>
            <ac:spMk id="160" creationId="{00000000-0000-0000-0000-000000000000}"/>
          </ac:spMkLst>
        </pc:spChg>
        <pc:spChg chg="mod">
          <ac:chgData name="Masaki Suzuki" userId="2c4feb2ed34ad1a7" providerId="Windows Live" clId="Web-{AFCC58F8-B29A-4193-9AD7-4609A20DBEEC}" dt="2021-03-04T06:30:34.867" v="28"/>
          <ac:spMkLst>
            <pc:docMk/>
            <pc:sldMk cId="0" sldId="259"/>
            <ac:spMk id="161" creationId="{00000000-0000-0000-0000-000000000000}"/>
          </ac:spMkLst>
        </pc:spChg>
        <pc:spChg chg="mod">
          <ac:chgData name="Masaki Suzuki" userId="2c4feb2ed34ad1a7" providerId="Windows Live" clId="Web-{AFCC58F8-B29A-4193-9AD7-4609A20DBEEC}" dt="2021-03-04T06:30:34.882" v="29"/>
          <ac:spMkLst>
            <pc:docMk/>
            <pc:sldMk cId="0" sldId="259"/>
            <ac:spMk id="162" creationId="{00000000-0000-0000-0000-000000000000}"/>
          </ac:spMkLst>
        </pc:spChg>
        <pc:spChg chg="mod">
          <ac:chgData name="Masaki Suzuki" userId="2c4feb2ed34ad1a7" providerId="Windows Live" clId="Web-{AFCC58F8-B29A-4193-9AD7-4609A20DBEEC}" dt="2021-03-04T06:30:34.898" v="30"/>
          <ac:spMkLst>
            <pc:docMk/>
            <pc:sldMk cId="0" sldId="259"/>
            <ac:spMk id="163" creationId="{00000000-0000-0000-0000-000000000000}"/>
          </ac:spMkLst>
        </pc:spChg>
        <pc:spChg chg="mod">
          <ac:chgData name="Masaki Suzuki" userId="2c4feb2ed34ad1a7" providerId="Windows Live" clId="Web-{AFCC58F8-B29A-4193-9AD7-4609A20DBEEC}" dt="2021-03-04T06:30:34.914" v="31"/>
          <ac:spMkLst>
            <pc:docMk/>
            <pc:sldMk cId="0" sldId="259"/>
            <ac:spMk id="164" creationId="{00000000-0000-0000-0000-000000000000}"/>
          </ac:spMkLst>
        </pc:spChg>
      </pc:sldChg>
      <pc:sldChg chg="modSp">
        <pc:chgData name="Masaki Suzuki" userId="2c4feb2ed34ad1a7" providerId="Windows Live" clId="Web-{AFCC58F8-B29A-4193-9AD7-4609A20DBEEC}" dt="2021-03-04T06:30:41.054" v="39"/>
        <pc:sldMkLst>
          <pc:docMk/>
          <pc:sldMk cId="0" sldId="260"/>
        </pc:sldMkLst>
        <pc:spChg chg="mod">
          <ac:chgData name="Masaki Suzuki" userId="2c4feb2ed34ad1a7" providerId="Windows Live" clId="Web-{AFCC58F8-B29A-4193-9AD7-4609A20DBEEC}" dt="2021-03-04T06:30:40.929" v="32"/>
          <ac:spMkLst>
            <pc:docMk/>
            <pc:sldMk cId="0" sldId="260"/>
            <ac:spMk id="169" creationId="{00000000-0000-0000-0000-000000000000}"/>
          </ac:spMkLst>
        </pc:spChg>
        <pc:spChg chg="mod">
          <ac:chgData name="Masaki Suzuki" userId="2c4feb2ed34ad1a7" providerId="Windows Live" clId="Web-{AFCC58F8-B29A-4193-9AD7-4609A20DBEEC}" dt="2021-03-04T06:30:40.945" v="33"/>
          <ac:spMkLst>
            <pc:docMk/>
            <pc:sldMk cId="0" sldId="260"/>
            <ac:spMk id="174" creationId="{00000000-0000-0000-0000-000000000000}"/>
          </ac:spMkLst>
        </pc:spChg>
        <pc:spChg chg="mod">
          <ac:chgData name="Masaki Suzuki" userId="2c4feb2ed34ad1a7" providerId="Windows Live" clId="Web-{AFCC58F8-B29A-4193-9AD7-4609A20DBEEC}" dt="2021-03-04T06:30:40.960" v="34"/>
          <ac:spMkLst>
            <pc:docMk/>
            <pc:sldMk cId="0" sldId="260"/>
            <ac:spMk id="175" creationId="{00000000-0000-0000-0000-000000000000}"/>
          </ac:spMkLst>
        </pc:spChg>
        <pc:spChg chg="mod">
          <ac:chgData name="Masaki Suzuki" userId="2c4feb2ed34ad1a7" providerId="Windows Live" clId="Web-{AFCC58F8-B29A-4193-9AD7-4609A20DBEEC}" dt="2021-03-04T06:30:40.976" v="35"/>
          <ac:spMkLst>
            <pc:docMk/>
            <pc:sldMk cId="0" sldId="260"/>
            <ac:spMk id="176" creationId="{00000000-0000-0000-0000-000000000000}"/>
          </ac:spMkLst>
        </pc:spChg>
        <pc:spChg chg="mod">
          <ac:chgData name="Masaki Suzuki" userId="2c4feb2ed34ad1a7" providerId="Windows Live" clId="Web-{AFCC58F8-B29A-4193-9AD7-4609A20DBEEC}" dt="2021-03-04T06:30:41.007" v="36"/>
          <ac:spMkLst>
            <pc:docMk/>
            <pc:sldMk cId="0" sldId="260"/>
            <ac:spMk id="177" creationId="{00000000-0000-0000-0000-000000000000}"/>
          </ac:spMkLst>
        </pc:spChg>
        <pc:spChg chg="mod">
          <ac:chgData name="Masaki Suzuki" userId="2c4feb2ed34ad1a7" providerId="Windows Live" clId="Web-{AFCC58F8-B29A-4193-9AD7-4609A20DBEEC}" dt="2021-03-04T06:30:41.023" v="37"/>
          <ac:spMkLst>
            <pc:docMk/>
            <pc:sldMk cId="0" sldId="260"/>
            <ac:spMk id="178" creationId="{00000000-0000-0000-0000-000000000000}"/>
          </ac:spMkLst>
        </pc:spChg>
        <pc:spChg chg="mod">
          <ac:chgData name="Masaki Suzuki" userId="2c4feb2ed34ad1a7" providerId="Windows Live" clId="Web-{AFCC58F8-B29A-4193-9AD7-4609A20DBEEC}" dt="2021-03-04T06:30:41.039" v="38"/>
          <ac:spMkLst>
            <pc:docMk/>
            <pc:sldMk cId="0" sldId="260"/>
            <ac:spMk id="179" creationId="{00000000-0000-0000-0000-000000000000}"/>
          </ac:spMkLst>
        </pc:spChg>
        <pc:spChg chg="mod">
          <ac:chgData name="Masaki Suzuki" userId="2c4feb2ed34ad1a7" providerId="Windows Live" clId="Web-{AFCC58F8-B29A-4193-9AD7-4609A20DBEEC}" dt="2021-03-04T06:30:41.054" v="39"/>
          <ac:spMkLst>
            <pc:docMk/>
            <pc:sldMk cId="0" sldId="260"/>
            <ac:spMk id="180" creationId="{00000000-0000-0000-0000-000000000000}"/>
          </ac:spMkLst>
        </pc:spChg>
      </pc:sldChg>
      <pc:sldChg chg="modSp">
        <pc:chgData name="Masaki Suzuki" userId="2c4feb2ed34ad1a7" providerId="Windows Live" clId="Web-{AFCC58F8-B29A-4193-9AD7-4609A20DBEEC}" dt="2021-03-04T06:30:49.664" v="41"/>
        <pc:sldMkLst>
          <pc:docMk/>
          <pc:sldMk cId="0" sldId="261"/>
        </pc:sldMkLst>
        <pc:spChg chg="mod">
          <ac:chgData name="Masaki Suzuki" userId="2c4feb2ed34ad1a7" providerId="Windows Live" clId="Web-{AFCC58F8-B29A-4193-9AD7-4609A20DBEEC}" dt="2021-03-04T06:30:49.664" v="40"/>
          <ac:spMkLst>
            <pc:docMk/>
            <pc:sldMk cId="0" sldId="261"/>
            <ac:spMk id="186" creationId="{00000000-0000-0000-0000-000000000000}"/>
          </ac:spMkLst>
        </pc:spChg>
        <pc:spChg chg="mod">
          <ac:chgData name="Masaki Suzuki" userId="2c4feb2ed34ad1a7" providerId="Windows Live" clId="Web-{AFCC58F8-B29A-4193-9AD7-4609A20DBEEC}" dt="2021-03-04T06:30:49.664" v="41"/>
          <ac:spMkLst>
            <pc:docMk/>
            <pc:sldMk cId="0" sldId="261"/>
            <ac:spMk id="187" creationId="{00000000-0000-0000-0000-000000000000}"/>
          </ac:spMkLst>
        </pc:spChg>
      </pc:sldChg>
      <pc:sldChg chg="modSp">
        <pc:chgData name="Masaki Suzuki" userId="2c4feb2ed34ad1a7" providerId="Windows Live" clId="Web-{AFCC58F8-B29A-4193-9AD7-4609A20DBEEC}" dt="2021-03-04T06:30:56.960" v="47"/>
        <pc:sldMkLst>
          <pc:docMk/>
          <pc:sldMk cId="0" sldId="262"/>
        </pc:sldMkLst>
        <pc:spChg chg="mod">
          <ac:chgData name="Masaki Suzuki" userId="2c4feb2ed34ad1a7" providerId="Windows Live" clId="Web-{AFCC58F8-B29A-4193-9AD7-4609A20DBEEC}" dt="2021-03-04T06:30:56.898" v="42"/>
          <ac:spMkLst>
            <pc:docMk/>
            <pc:sldMk cId="0" sldId="262"/>
            <ac:spMk id="192" creationId="{00000000-0000-0000-0000-000000000000}"/>
          </ac:spMkLst>
        </pc:spChg>
        <pc:spChg chg="mod">
          <ac:chgData name="Masaki Suzuki" userId="2c4feb2ed34ad1a7" providerId="Windows Live" clId="Web-{AFCC58F8-B29A-4193-9AD7-4609A20DBEEC}" dt="2021-03-04T06:30:56.914" v="43"/>
          <ac:spMkLst>
            <pc:docMk/>
            <pc:sldMk cId="0" sldId="262"/>
            <ac:spMk id="193" creationId="{00000000-0000-0000-0000-000000000000}"/>
          </ac:spMkLst>
        </pc:spChg>
        <pc:spChg chg="mod">
          <ac:chgData name="Masaki Suzuki" userId="2c4feb2ed34ad1a7" providerId="Windows Live" clId="Web-{AFCC58F8-B29A-4193-9AD7-4609A20DBEEC}" dt="2021-03-04T06:30:56.929" v="44"/>
          <ac:spMkLst>
            <pc:docMk/>
            <pc:sldMk cId="0" sldId="262"/>
            <ac:spMk id="195" creationId="{00000000-0000-0000-0000-000000000000}"/>
          </ac:spMkLst>
        </pc:spChg>
        <pc:spChg chg="mod">
          <ac:chgData name="Masaki Suzuki" userId="2c4feb2ed34ad1a7" providerId="Windows Live" clId="Web-{AFCC58F8-B29A-4193-9AD7-4609A20DBEEC}" dt="2021-03-04T06:30:56.945" v="45"/>
          <ac:spMkLst>
            <pc:docMk/>
            <pc:sldMk cId="0" sldId="262"/>
            <ac:spMk id="196" creationId="{00000000-0000-0000-0000-000000000000}"/>
          </ac:spMkLst>
        </pc:spChg>
        <pc:spChg chg="mod">
          <ac:chgData name="Masaki Suzuki" userId="2c4feb2ed34ad1a7" providerId="Windows Live" clId="Web-{AFCC58F8-B29A-4193-9AD7-4609A20DBEEC}" dt="2021-03-04T06:30:56.945" v="46"/>
          <ac:spMkLst>
            <pc:docMk/>
            <pc:sldMk cId="0" sldId="262"/>
            <ac:spMk id="197" creationId="{00000000-0000-0000-0000-000000000000}"/>
          </ac:spMkLst>
        </pc:spChg>
        <pc:spChg chg="mod">
          <ac:chgData name="Masaki Suzuki" userId="2c4feb2ed34ad1a7" providerId="Windows Live" clId="Web-{AFCC58F8-B29A-4193-9AD7-4609A20DBEEC}" dt="2021-03-04T06:30:56.960" v="47"/>
          <ac:spMkLst>
            <pc:docMk/>
            <pc:sldMk cId="0" sldId="262"/>
            <ac:spMk id="199" creationId="{00000000-0000-0000-0000-000000000000}"/>
          </ac:spMkLst>
        </pc:spChg>
      </pc:sldChg>
      <pc:sldChg chg="modSp">
        <pc:chgData name="Masaki Suzuki" userId="2c4feb2ed34ad1a7" providerId="Windows Live" clId="Web-{AFCC58F8-B29A-4193-9AD7-4609A20DBEEC}" dt="2021-03-04T06:31:04.398" v="49"/>
        <pc:sldMkLst>
          <pc:docMk/>
          <pc:sldMk cId="0" sldId="263"/>
        </pc:sldMkLst>
        <pc:spChg chg="mod">
          <ac:chgData name="Masaki Suzuki" userId="2c4feb2ed34ad1a7" providerId="Windows Live" clId="Web-{AFCC58F8-B29A-4193-9AD7-4609A20DBEEC}" dt="2021-03-04T06:31:04.398" v="48"/>
          <ac:spMkLst>
            <pc:docMk/>
            <pc:sldMk cId="0" sldId="263"/>
            <ac:spMk id="204" creationId="{00000000-0000-0000-0000-000000000000}"/>
          </ac:spMkLst>
        </pc:spChg>
        <pc:spChg chg="mod">
          <ac:chgData name="Masaki Suzuki" userId="2c4feb2ed34ad1a7" providerId="Windows Live" clId="Web-{AFCC58F8-B29A-4193-9AD7-4609A20DBEEC}" dt="2021-03-04T06:31:04.398" v="49"/>
          <ac:spMkLst>
            <pc:docMk/>
            <pc:sldMk cId="0" sldId="263"/>
            <ac:spMk id="210" creationId="{00000000-0000-0000-0000-000000000000}"/>
          </ac:spMkLst>
        </pc:spChg>
      </pc:sldChg>
      <pc:sldChg chg="modSp">
        <pc:chgData name="Masaki Suzuki" userId="2c4feb2ed34ad1a7" providerId="Windows Live" clId="Web-{AFCC58F8-B29A-4193-9AD7-4609A20DBEEC}" dt="2021-03-04T06:31:10.851" v="57"/>
        <pc:sldMkLst>
          <pc:docMk/>
          <pc:sldMk cId="0" sldId="264"/>
        </pc:sldMkLst>
        <pc:spChg chg="mod">
          <ac:chgData name="Masaki Suzuki" userId="2c4feb2ed34ad1a7" providerId="Windows Live" clId="Web-{AFCC58F8-B29A-4193-9AD7-4609A20DBEEC}" dt="2021-03-04T06:31:10.726" v="50"/>
          <ac:spMkLst>
            <pc:docMk/>
            <pc:sldMk cId="0" sldId="264"/>
            <ac:spMk id="215" creationId="{00000000-0000-0000-0000-000000000000}"/>
          </ac:spMkLst>
        </pc:spChg>
        <pc:spChg chg="mod">
          <ac:chgData name="Masaki Suzuki" userId="2c4feb2ed34ad1a7" providerId="Windows Live" clId="Web-{AFCC58F8-B29A-4193-9AD7-4609A20DBEEC}" dt="2021-03-04T06:31:10.742" v="51"/>
          <ac:spMkLst>
            <pc:docMk/>
            <pc:sldMk cId="0" sldId="264"/>
            <ac:spMk id="222" creationId="{00000000-0000-0000-0000-000000000000}"/>
          </ac:spMkLst>
        </pc:spChg>
        <pc:spChg chg="mod">
          <ac:chgData name="Masaki Suzuki" userId="2c4feb2ed34ad1a7" providerId="Windows Live" clId="Web-{AFCC58F8-B29A-4193-9AD7-4609A20DBEEC}" dt="2021-03-04T06:31:10.757" v="52"/>
          <ac:spMkLst>
            <pc:docMk/>
            <pc:sldMk cId="0" sldId="264"/>
            <ac:spMk id="223" creationId="{00000000-0000-0000-0000-000000000000}"/>
          </ac:spMkLst>
        </pc:spChg>
        <pc:spChg chg="mod">
          <ac:chgData name="Masaki Suzuki" userId="2c4feb2ed34ad1a7" providerId="Windows Live" clId="Web-{AFCC58F8-B29A-4193-9AD7-4609A20DBEEC}" dt="2021-03-04T06:31:10.773" v="53"/>
          <ac:spMkLst>
            <pc:docMk/>
            <pc:sldMk cId="0" sldId="264"/>
            <ac:spMk id="224" creationId="{00000000-0000-0000-0000-000000000000}"/>
          </ac:spMkLst>
        </pc:spChg>
        <pc:spChg chg="mod">
          <ac:chgData name="Masaki Suzuki" userId="2c4feb2ed34ad1a7" providerId="Windows Live" clId="Web-{AFCC58F8-B29A-4193-9AD7-4609A20DBEEC}" dt="2021-03-04T06:31:10.789" v="54"/>
          <ac:spMkLst>
            <pc:docMk/>
            <pc:sldMk cId="0" sldId="264"/>
            <ac:spMk id="225" creationId="{00000000-0000-0000-0000-000000000000}"/>
          </ac:spMkLst>
        </pc:spChg>
        <pc:spChg chg="mod">
          <ac:chgData name="Masaki Suzuki" userId="2c4feb2ed34ad1a7" providerId="Windows Live" clId="Web-{AFCC58F8-B29A-4193-9AD7-4609A20DBEEC}" dt="2021-03-04T06:31:10.820" v="55"/>
          <ac:spMkLst>
            <pc:docMk/>
            <pc:sldMk cId="0" sldId="264"/>
            <ac:spMk id="226" creationId="{00000000-0000-0000-0000-000000000000}"/>
          </ac:spMkLst>
        </pc:spChg>
        <pc:spChg chg="mod">
          <ac:chgData name="Masaki Suzuki" userId="2c4feb2ed34ad1a7" providerId="Windows Live" clId="Web-{AFCC58F8-B29A-4193-9AD7-4609A20DBEEC}" dt="2021-03-04T06:31:10.835" v="56"/>
          <ac:spMkLst>
            <pc:docMk/>
            <pc:sldMk cId="0" sldId="264"/>
            <ac:spMk id="227" creationId="{00000000-0000-0000-0000-000000000000}"/>
          </ac:spMkLst>
        </pc:spChg>
        <pc:spChg chg="mod">
          <ac:chgData name="Masaki Suzuki" userId="2c4feb2ed34ad1a7" providerId="Windows Live" clId="Web-{AFCC58F8-B29A-4193-9AD7-4609A20DBEEC}" dt="2021-03-04T06:31:10.851" v="57"/>
          <ac:spMkLst>
            <pc:docMk/>
            <pc:sldMk cId="0" sldId="264"/>
            <ac:spMk id="228" creationId="{00000000-0000-0000-0000-000000000000}"/>
          </ac:spMkLst>
        </pc:spChg>
      </pc:sldChg>
      <pc:sldChg chg="modSp">
        <pc:chgData name="Masaki Suzuki" userId="2c4feb2ed34ad1a7" providerId="Windows Live" clId="Web-{AFCC58F8-B29A-4193-9AD7-4609A20DBEEC}" dt="2021-03-04T06:31:17.617" v="65"/>
        <pc:sldMkLst>
          <pc:docMk/>
          <pc:sldMk cId="0" sldId="265"/>
        </pc:sldMkLst>
        <pc:spChg chg="mod">
          <ac:chgData name="Masaki Suzuki" userId="2c4feb2ed34ad1a7" providerId="Windows Live" clId="Web-{AFCC58F8-B29A-4193-9AD7-4609A20DBEEC}" dt="2021-03-04T06:31:17.492" v="58"/>
          <ac:spMkLst>
            <pc:docMk/>
            <pc:sldMk cId="0" sldId="265"/>
            <ac:spMk id="233" creationId="{00000000-0000-0000-0000-000000000000}"/>
          </ac:spMkLst>
        </pc:spChg>
        <pc:spChg chg="mod">
          <ac:chgData name="Masaki Suzuki" userId="2c4feb2ed34ad1a7" providerId="Windows Live" clId="Web-{AFCC58F8-B29A-4193-9AD7-4609A20DBEEC}" dt="2021-03-04T06:31:17.523" v="59"/>
          <ac:spMkLst>
            <pc:docMk/>
            <pc:sldMk cId="0" sldId="265"/>
            <ac:spMk id="238" creationId="{00000000-0000-0000-0000-000000000000}"/>
          </ac:spMkLst>
        </pc:spChg>
        <pc:spChg chg="mod">
          <ac:chgData name="Masaki Suzuki" userId="2c4feb2ed34ad1a7" providerId="Windows Live" clId="Web-{AFCC58F8-B29A-4193-9AD7-4609A20DBEEC}" dt="2021-03-04T06:31:17.539" v="60"/>
          <ac:spMkLst>
            <pc:docMk/>
            <pc:sldMk cId="0" sldId="265"/>
            <ac:spMk id="239" creationId="{00000000-0000-0000-0000-000000000000}"/>
          </ac:spMkLst>
        </pc:spChg>
        <pc:spChg chg="mod">
          <ac:chgData name="Masaki Suzuki" userId="2c4feb2ed34ad1a7" providerId="Windows Live" clId="Web-{AFCC58F8-B29A-4193-9AD7-4609A20DBEEC}" dt="2021-03-04T06:31:17.554" v="61"/>
          <ac:spMkLst>
            <pc:docMk/>
            <pc:sldMk cId="0" sldId="265"/>
            <ac:spMk id="240" creationId="{00000000-0000-0000-0000-000000000000}"/>
          </ac:spMkLst>
        </pc:spChg>
        <pc:spChg chg="mod">
          <ac:chgData name="Masaki Suzuki" userId="2c4feb2ed34ad1a7" providerId="Windows Live" clId="Web-{AFCC58F8-B29A-4193-9AD7-4609A20DBEEC}" dt="2021-03-04T06:31:17.570" v="62"/>
          <ac:spMkLst>
            <pc:docMk/>
            <pc:sldMk cId="0" sldId="265"/>
            <ac:spMk id="242" creationId="{00000000-0000-0000-0000-000000000000}"/>
          </ac:spMkLst>
        </pc:spChg>
        <pc:spChg chg="mod">
          <ac:chgData name="Masaki Suzuki" userId="2c4feb2ed34ad1a7" providerId="Windows Live" clId="Web-{AFCC58F8-B29A-4193-9AD7-4609A20DBEEC}" dt="2021-03-04T06:31:17.585" v="63"/>
          <ac:spMkLst>
            <pc:docMk/>
            <pc:sldMk cId="0" sldId="265"/>
            <ac:spMk id="243" creationId="{00000000-0000-0000-0000-000000000000}"/>
          </ac:spMkLst>
        </pc:spChg>
        <pc:spChg chg="mod">
          <ac:chgData name="Masaki Suzuki" userId="2c4feb2ed34ad1a7" providerId="Windows Live" clId="Web-{AFCC58F8-B29A-4193-9AD7-4609A20DBEEC}" dt="2021-03-04T06:31:17.601" v="64"/>
          <ac:spMkLst>
            <pc:docMk/>
            <pc:sldMk cId="0" sldId="265"/>
            <ac:spMk id="244" creationId="{00000000-0000-0000-0000-000000000000}"/>
          </ac:spMkLst>
        </pc:spChg>
        <pc:spChg chg="mod">
          <ac:chgData name="Masaki Suzuki" userId="2c4feb2ed34ad1a7" providerId="Windows Live" clId="Web-{AFCC58F8-B29A-4193-9AD7-4609A20DBEEC}" dt="2021-03-04T06:31:17.617" v="65"/>
          <ac:spMkLst>
            <pc:docMk/>
            <pc:sldMk cId="0" sldId="265"/>
            <ac:spMk id="245" creationId="{00000000-0000-0000-0000-000000000000}"/>
          </ac:spMkLst>
        </pc:spChg>
      </pc:sldChg>
      <pc:sldChg chg="modSp">
        <pc:chgData name="Masaki Suzuki" userId="2c4feb2ed34ad1a7" providerId="Windows Live" clId="Web-{AFCC58F8-B29A-4193-9AD7-4609A20DBEEC}" dt="2021-03-04T06:31:23.398" v="68"/>
        <pc:sldMkLst>
          <pc:docMk/>
          <pc:sldMk cId="0" sldId="266"/>
        </pc:sldMkLst>
        <pc:spChg chg="mod">
          <ac:chgData name="Masaki Suzuki" userId="2c4feb2ed34ad1a7" providerId="Windows Live" clId="Web-{AFCC58F8-B29A-4193-9AD7-4609A20DBEEC}" dt="2021-03-04T06:31:23.367" v="66"/>
          <ac:spMkLst>
            <pc:docMk/>
            <pc:sldMk cId="0" sldId="266"/>
            <ac:spMk id="250" creationId="{00000000-0000-0000-0000-000000000000}"/>
          </ac:spMkLst>
        </pc:spChg>
        <pc:spChg chg="mod">
          <ac:chgData name="Masaki Suzuki" userId="2c4feb2ed34ad1a7" providerId="Windows Live" clId="Web-{AFCC58F8-B29A-4193-9AD7-4609A20DBEEC}" dt="2021-03-04T06:31:23.382" v="67"/>
          <ac:spMkLst>
            <pc:docMk/>
            <pc:sldMk cId="0" sldId="266"/>
            <ac:spMk id="257" creationId="{00000000-0000-0000-0000-000000000000}"/>
          </ac:spMkLst>
        </pc:spChg>
        <pc:spChg chg="mod">
          <ac:chgData name="Masaki Suzuki" userId="2c4feb2ed34ad1a7" providerId="Windows Live" clId="Web-{AFCC58F8-B29A-4193-9AD7-4609A20DBEEC}" dt="2021-03-04T06:31:23.398" v="68"/>
          <ac:spMkLst>
            <pc:docMk/>
            <pc:sldMk cId="0" sldId="266"/>
            <ac:spMk id="258" creationId="{00000000-0000-0000-0000-000000000000}"/>
          </ac:spMkLst>
        </pc:spChg>
      </pc:sldChg>
      <pc:sldChg chg="modSp">
        <pc:chgData name="Masaki Suzuki" userId="2c4feb2ed34ad1a7" providerId="Windows Live" clId="Web-{AFCC58F8-B29A-4193-9AD7-4609A20DBEEC}" dt="2021-03-04T06:31:44.023" v="71"/>
        <pc:sldMkLst>
          <pc:docMk/>
          <pc:sldMk cId="0" sldId="267"/>
        </pc:sldMkLst>
        <pc:spChg chg="mod">
          <ac:chgData name="Masaki Suzuki" userId="2c4feb2ed34ad1a7" providerId="Windows Live" clId="Web-{AFCC58F8-B29A-4193-9AD7-4609A20DBEEC}" dt="2021-03-04T06:31:43.992" v="69"/>
          <ac:spMkLst>
            <pc:docMk/>
            <pc:sldMk cId="0" sldId="267"/>
            <ac:spMk id="263" creationId="{00000000-0000-0000-0000-000000000000}"/>
          </ac:spMkLst>
        </pc:spChg>
        <pc:spChg chg="mod">
          <ac:chgData name="Masaki Suzuki" userId="2c4feb2ed34ad1a7" providerId="Windows Live" clId="Web-{AFCC58F8-B29A-4193-9AD7-4609A20DBEEC}" dt="2021-03-04T06:31:44.007" v="70"/>
          <ac:spMkLst>
            <pc:docMk/>
            <pc:sldMk cId="0" sldId="267"/>
            <ac:spMk id="270" creationId="{00000000-0000-0000-0000-000000000000}"/>
          </ac:spMkLst>
        </pc:spChg>
        <pc:spChg chg="mod">
          <ac:chgData name="Masaki Suzuki" userId="2c4feb2ed34ad1a7" providerId="Windows Live" clId="Web-{AFCC58F8-B29A-4193-9AD7-4609A20DBEEC}" dt="2021-03-04T06:31:44.023" v="71"/>
          <ac:spMkLst>
            <pc:docMk/>
            <pc:sldMk cId="0" sldId="267"/>
            <ac:spMk id="271" creationId="{00000000-0000-0000-0000-000000000000}"/>
          </ac:spMkLst>
        </pc:spChg>
      </pc:sldChg>
      <pc:sldChg chg="modSp">
        <pc:chgData name="Masaki Suzuki" userId="2c4feb2ed34ad1a7" providerId="Windows Live" clId="Web-{AFCC58F8-B29A-4193-9AD7-4609A20DBEEC}" dt="2021-03-04T06:31:49.679" v="77"/>
        <pc:sldMkLst>
          <pc:docMk/>
          <pc:sldMk cId="0" sldId="268"/>
        </pc:sldMkLst>
        <pc:spChg chg="mod">
          <ac:chgData name="Masaki Suzuki" userId="2c4feb2ed34ad1a7" providerId="Windows Live" clId="Web-{AFCC58F8-B29A-4193-9AD7-4609A20DBEEC}" dt="2021-03-04T06:31:49.601" v="72"/>
          <ac:spMkLst>
            <pc:docMk/>
            <pc:sldMk cId="0" sldId="268"/>
            <ac:spMk id="276" creationId="{00000000-0000-0000-0000-000000000000}"/>
          </ac:spMkLst>
        </pc:spChg>
        <pc:spChg chg="mod">
          <ac:chgData name="Masaki Suzuki" userId="2c4feb2ed34ad1a7" providerId="Windows Live" clId="Web-{AFCC58F8-B29A-4193-9AD7-4609A20DBEEC}" dt="2021-03-04T06:31:49.617" v="73"/>
          <ac:spMkLst>
            <pc:docMk/>
            <pc:sldMk cId="0" sldId="268"/>
            <ac:spMk id="285" creationId="{00000000-0000-0000-0000-000000000000}"/>
          </ac:spMkLst>
        </pc:spChg>
        <pc:spChg chg="mod">
          <ac:chgData name="Masaki Suzuki" userId="2c4feb2ed34ad1a7" providerId="Windows Live" clId="Web-{AFCC58F8-B29A-4193-9AD7-4609A20DBEEC}" dt="2021-03-04T06:31:49.632" v="74"/>
          <ac:spMkLst>
            <pc:docMk/>
            <pc:sldMk cId="0" sldId="268"/>
            <ac:spMk id="286" creationId="{00000000-0000-0000-0000-000000000000}"/>
          </ac:spMkLst>
        </pc:spChg>
        <pc:spChg chg="mod">
          <ac:chgData name="Masaki Suzuki" userId="2c4feb2ed34ad1a7" providerId="Windows Live" clId="Web-{AFCC58F8-B29A-4193-9AD7-4609A20DBEEC}" dt="2021-03-04T06:31:49.648" v="75"/>
          <ac:spMkLst>
            <pc:docMk/>
            <pc:sldMk cId="0" sldId="268"/>
            <ac:spMk id="287" creationId="{00000000-0000-0000-0000-000000000000}"/>
          </ac:spMkLst>
        </pc:spChg>
        <pc:spChg chg="mod">
          <ac:chgData name="Masaki Suzuki" userId="2c4feb2ed34ad1a7" providerId="Windows Live" clId="Web-{AFCC58F8-B29A-4193-9AD7-4609A20DBEEC}" dt="2021-03-04T06:31:49.664" v="76"/>
          <ac:spMkLst>
            <pc:docMk/>
            <pc:sldMk cId="0" sldId="268"/>
            <ac:spMk id="288" creationId="{00000000-0000-0000-0000-000000000000}"/>
          </ac:spMkLst>
        </pc:spChg>
        <pc:spChg chg="mod">
          <ac:chgData name="Masaki Suzuki" userId="2c4feb2ed34ad1a7" providerId="Windows Live" clId="Web-{AFCC58F8-B29A-4193-9AD7-4609A20DBEEC}" dt="2021-03-04T06:31:49.679" v="77"/>
          <ac:spMkLst>
            <pc:docMk/>
            <pc:sldMk cId="0" sldId="268"/>
            <ac:spMk id="289" creationId="{00000000-0000-0000-0000-000000000000}"/>
          </ac:spMkLst>
        </pc:spChg>
      </pc:sldChg>
      <pc:sldChg chg="modSp">
        <pc:chgData name="Masaki Suzuki" userId="2c4feb2ed34ad1a7" providerId="Windows Live" clId="Web-{AFCC58F8-B29A-4193-9AD7-4609A20DBEEC}" dt="2021-03-04T06:31:55.320" v="79"/>
        <pc:sldMkLst>
          <pc:docMk/>
          <pc:sldMk cId="0" sldId="269"/>
        </pc:sldMkLst>
        <pc:spChg chg="mod">
          <ac:chgData name="Masaki Suzuki" userId="2c4feb2ed34ad1a7" providerId="Windows Live" clId="Web-{AFCC58F8-B29A-4193-9AD7-4609A20DBEEC}" dt="2021-03-04T06:31:55.304" v="78"/>
          <ac:spMkLst>
            <pc:docMk/>
            <pc:sldMk cId="0" sldId="269"/>
            <ac:spMk id="294" creationId="{00000000-0000-0000-0000-000000000000}"/>
          </ac:spMkLst>
        </pc:spChg>
        <pc:spChg chg="mod">
          <ac:chgData name="Masaki Suzuki" userId="2c4feb2ed34ad1a7" providerId="Windows Live" clId="Web-{AFCC58F8-B29A-4193-9AD7-4609A20DBEEC}" dt="2021-03-04T06:31:55.320" v="79"/>
          <ac:spMkLst>
            <pc:docMk/>
            <pc:sldMk cId="0" sldId="269"/>
            <ac:spMk id="301" creationId="{00000000-0000-0000-0000-000000000000}"/>
          </ac:spMkLst>
        </pc:spChg>
      </pc:sldChg>
      <pc:sldChg chg="modSp">
        <pc:chgData name="Masaki Suzuki" userId="2c4feb2ed34ad1a7" providerId="Windows Live" clId="Web-{AFCC58F8-B29A-4193-9AD7-4609A20DBEEC}" dt="2021-03-04T06:32:02.070" v="83"/>
        <pc:sldMkLst>
          <pc:docMk/>
          <pc:sldMk cId="0" sldId="270"/>
        </pc:sldMkLst>
        <pc:spChg chg="mod">
          <ac:chgData name="Masaki Suzuki" userId="2c4feb2ed34ad1a7" providerId="Windows Live" clId="Web-{AFCC58F8-B29A-4193-9AD7-4609A20DBEEC}" dt="2021-03-04T06:32:02.007" v="80"/>
          <ac:spMkLst>
            <pc:docMk/>
            <pc:sldMk cId="0" sldId="270"/>
            <ac:spMk id="307" creationId="{00000000-0000-0000-0000-000000000000}"/>
          </ac:spMkLst>
        </pc:spChg>
        <pc:spChg chg="mod">
          <ac:chgData name="Masaki Suzuki" userId="2c4feb2ed34ad1a7" providerId="Windows Live" clId="Web-{AFCC58F8-B29A-4193-9AD7-4609A20DBEEC}" dt="2021-03-04T06:32:02.023" v="81"/>
          <ac:spMkLst>
            <pc:docMk/>
            <pc:sldMk cId="0" sldId="270"/>
            <ac:spMk id="316" creationId="{00000000-0000-0000-0000-000000000000}"/>
          </ac:spMkLst>
        </pc:spChg>
        <pc:spChg chg="mod">
          <ac:chgData name="Masaki Suzuki" userId="2c4feb2ed34ad1a7" providerId="Windows Live" clId="Web-{AFCC58F8-B29A-4193-9AD7-4609A20DBEEC}" dt="2021-03-04T06:32:02.054" v="82"/>
          <ac:spMkLst>
            <pc:docMk/>
            <pc:sldMk cId="0" sldId="270"/>
            <ac:spMk id="317" creationId="{00000000-0000-0000-0000-000000000000}"/>
          </ac:spMkLst>
        </pc:spChg>
        <pc:spChg chg="mod">
          <ac:chgData name="Masaki Suzuki" userId="2c4feb2ed34ad1a7" providerId="Windows Live" clId="Web-{AFCC58F8-B29A-4193-9AD7-4609A20DBEEC}" dt="2021-03-04T06:32:02.070" v="83"/>
          <ac:spMkLst>
            <pc:docMk/>
            <pc:sldMk cId="0" sldId="270"/>
            <ac:spMk id="318" creationId="{00000000-0000-0000-0000-000000000000}"/>
          </ac:spMkLst>
        </pc:spChg>
      </pc:sldChg>
      <pc:sldChg chg="modSp">
        <pc:chgData name="Masaki Suzuki" userId="2c4feb2ed34ad1a7" providerId="Windows Live" clId="Web-{AFCC58F8-B29A-4193-9AD7-4609A20DBEEC}" dt="2021-03-04T06:32:07.867" v="86"/>
        <pc:sldMkLst>
          <pc:docMk/>
          <pc:sldMk cId="0" sldId="271"/>
        </pc:sldMkLst>
        <pc:spChg chg="mod">
          <ac:chgData name="Masaki Suzuki" userId="2c4feb2ed34ad1a7" providerId="Windows Live" clId="Web-{AFCC58F8-B29A-4193-9AD7-4609A20DBEEC}" dt="2021-03-04T06:32:07.851" v="84"/>
          <ac:spMkLst>
            <pc:docMk/>
            <pc:sldMk cId="0" sldId="271"/>
            <ac:spMk id="323" creationId="{00000000-0000-0000-0000-000000000000}"/>
          </ac:spMkLst>
        </pc:spChg>
        <pc:spChg chg="mod">
          <ac:chgData name="Masaki Suzuki" userId="2c4feb2ed34ad1a7" providerId="Windows Live" clId="Web-{AFCC58F8-B29A-4193-9AD7-4609A20DBEEC}" dt="2021-03-04T06:32:07.867" v="85"/>
          <ac:spMkLst>
            <pc:docMk/>
            <pc:sldMk cId="0" sldId="271"/>
            <ac:spMk id="329" creationId="{00000000-0000-0000-0000-000000000000}"/>
          </ac:spMkLst>
        </pc:spChg>
        <pc:spChg chg="mod">
          <ac:chgData name="Masaki Suzuki" userId="2c4feb2ed34ad1a7" providerId="Windows Live" clId="Web-{AFCC58F8-B29A-4193-9AD7-4609A20DBEEC}" dt="2021-03-04T06:32:07.867" v="86"/>
          <ac:spMkLst>
            <pc:docMk/>
            <pc:sldMk cId="0" sldId="271"/>
            <ac:spMk id="330" creationId="{00000000-0000-0000-0000-000000000000}"/>
          </ac:spMkLst>
        </pc:spChg>
      </pc:sldChg>
      <pc:sldChg chg="modSp">
        <pc:chgData name="Masaki Suzuki" userId="2c4feb2ed34ad1a7" providerId="Windows Live" clId="Web-{AFCC58F8-B29A-4193-9AD7-4609A20DBEEC}" dt="2021-03-04T06:32:14.257" v="90"/>
        <pc:sldMkLst>
          <pc:docMk/>
          <pc:sldMk cId="0" sldId="272"/>
        </pc:sldMkLst>
        <pc:spChg chg="mod">
          <ac:chgData name="Masaki Suzuki" userId="2c4feb2ed34ad1a7" providerId="Windows Live" clId="Web-{AFCC58F8-B29A-4193-9AD7-4609A20DBEEC}" dt="2021-03-04T06:32:14.226" v="87"/>
          <ac:spMkLst>
            <pc:docMk/>
            <pc:sldMk cId="0" sldId="272"/>
            <ac:spMk id="336" creationId="{00000000-0000-0000-0000-000000000000}"/>
          </ac:spMkLst>
        </pc:spChg>
        <pc:spChg chg="mod">
          <ac:chgData name="Masaki Suzuki" userId="2c4feb2ed34ad1a7" providerId="Windows Live" clId="Web-{AFCC58F8-B29A-4193-9AD7-4609A20DBEEC}" dt="2021-03-04T06:32:14.242" v="88"/>
          <ac:spMkLst>
            <pc:docMk/>
            <pc:sldMk cId="0" sldId="272"/>
            <ac:spMk id="343" creationId="{00000000-0000-0000-0000-000000000000}"/>
          </ac:spMkLst>
        </pc:spChg>
        <pc:spChg chg="mod">
          <ac:chgData name="Masaki Suzuki" userId="2c4feb2ed34ad1a7" providerId="Windows Live" clId="Web-{AFCC58F8-B29A-4193-9AD7-4609A20DBEEC}" dt="2021-03-04T06:32:14.257" v="89"/>
          <ac:spMkLst>
            <pc:docMk/>
            <pc:sldMk cId="0" sldId="272"/>
            <ac:spMk id="344" creationId="{00000000-0000-0000-0000-000000000000}"/>
          </ac:spMkLst>
        </pc:spChg>
        <pc:spChg chg="mod">
          <ac:chgData name="Masaki Suzuki" userId="2c4feb2ed34ad1a7" providerId="Windows Live" clId="Web-{AFCC58F8-B29A-4193-9AD7-4609A20DBEEC}" dt="2021-03-04T06:32:14.257" v="90"/>
          <ac:spMkLst>
            <pc:docMk/>
            <pc:sldMk cId="0" sldId="272"/>
            <ac:spMk id="345" creationId="{00000000-0000-0000-0000-000000000000}"/>
          </ac:spMkLst>
        </pc:spChg>
      </pc:sldChg>
      <pc:sldChg chg="modSp">
        <pc:chgData name="Masaki Suzuki" userId="2c4feb2ed34ad1a7" providerId="Windows Live" clId="Web-{AFCC58F8-B29A-4193-9AD7-4609A20DBEEC}" dt="2021-03-04T06:32:19.882" v="92"/>
        <pc:sldMkLst>
          <pc:docMk/>
          <pc:sldMk cId="0" sldId="273"/>
        </pc:sldMkLst>
        <pc:spChg chg="mod">
          <ac:chgData name="Masaki Suzuki" userId="2c4feb2ed34ad1a7" providerId="Windows Live" clId="Web-{AFCC58F8-B29A-4193-9AD7-4609A20DBEEC}" dt="2021-03-04T06:32:19.867" v="91"/>
          <ac:spMkLst>
            <pc:docMk/>
            <pc:sldMk cId="0" sldId="273"/>
            <ac:spMk id="350" creationId="{00000000-0000-0000-0000-000000000000}"/>
          </ac:spMkLst>
        </pc:spChg>
        <pc:spChg chg="mod">
          <ac:chgData name="Masaki Suzuki" userId="2c4feb2ed34ad1a7" providerId="Windows Live" clId="Web-{AFCC58F8-B29A-4193-9AD7-4609A20DBEEC}" dt="2021-03-04T06:32:19.882" v="92"/>
          <ac:spMkLst>
            <pc:docMk/>
            <pc:sldMk cId="0" sldId="273"/>
            <ac:spMk id="355" creationId="{00000000-0000-0000-0000-000000000000}"/>
          </ac:spMkLst>
        </pc:spChg>
      </pc:sldChg>
      <pc:sldChg chg="modSp">
        <pc:chgData name="Masaki Suzuki" userId="2c4feb2ed34ad1a7" providerId="Windows Live" clId="Web-{AFCC58F8-B29A-4193-9AD7-4609A20DBEEC}" dt="2021-03-04T06:32:26.679" v="102"/>
        <pc:sldMkLst>
          <pc:docMk/>
          <pc:sldMk cId="0" sldId="274"/>
        </pc:sldMkLst>
        <pc:spChg chg="mod">
          <ac:chgData name="Masaki Suzuki" userId="2c4feb2ed34ad1a7" providerId="Windows Live" clId="Web-{AFCC58F8-B29A-4193-9AD7-4609A20DBEEC}" dt="2021-03-04T06:32:26.476" v="93"/>
          <ac:spMkLst>
            <pc:docMk/>
            <pc:sldMk cId="0" sldId="274"/>
            <ac:spMk id="360" creationId="{00000000-0000-0000-0000-000000000000}"/>
          </ac:spMkLst>
        </pc:spChg>
        <pc:spChg chg="mod">
          <ac:chgData name="Masaki Suzuki" userId="2c4feb2ed34ad1a7" providerId="Windows Live" clId="Web-{AFCC58F8-B29A-4193-9AD7-4609A20DBEEC}" dt="2021-03-04T06:32:26.492" v="94"/>
          <ac:spMkLst>
            <pc:docMk/>
            <pc:sldMk cId="0" sldId="274"/>
            <ac:spMk id="367" creationId="{00000000-0000-0000-0000-000000000000}"/>
          </ac:spMkLst>
        </pc:spChg>
        <pc:spChg chg="mod">
          <ac:chgData name="Masaki Suzuki" userId="2c4feb2ed34ad1a7" providerId="Windows Live" clId="Web-{AFCC58F8-B29A-4193-9AD7-4609A20DBEEC}" dt="2021-03-04T06:32:26.523" v="95"/>
          <ac:spMkLst>
            <pc:docMk/>
            <pc:sldMk cId="0" sldId="274"/>
            <ac:spMk id="368" creationId="{00000000-0000-0000-0000-000000000000}"/>
          </ac:spMkLst>
        </pc:spChg>
        <pc:spChg chg="mod">
          <ac:chgData name="Masaki Suzuki" userId="2c4feb2ed34ad1a7" providerId="Windows Live" clId="Web-{AFCC58F8-B29A-4193-9AD7-4609A20DBEEC}" dt="2021-03-04T06:32:26.539" v="96"/>
          <ac:spMkLst>
            <pc:docMk/>
            <pc:sldMk cId="0" sldId="274"/>
            <ac:spMk id="369" creationId="{00000000-0000-0000-0000-000000000000}"/>
          </ac:spMkLst>
        </pc:spChg>
        <pc:spChg chg="mod">
          <ac:chgData name="Masaki Suzuki" userId="2c4feb2ed34ad1a7" providerId="Windows Live" clId="Web-{AFCC58F8-B29A-4193-9AD7-4609A20DBEEC}" dt="2021-03-04T06:32:26.570" v="97"/>
          <ac:spMkLst>
            <pc:docMk/>
            <pc:sldMk cId="0" sldId="274"/>
            <ac:spMk id="370" creationId="{00000000-0000-0000-0000-000000000000}"/>
          </ac:spMkLst>
        </pc:spChg>
        <pc:spChg chg="mod">
          <ac:chgData name="Masaki Suzuki" userId="2c4feb2ed34ad1a7" providerId="Windows Live" clId="Web-{AFCC58F8-B29A-4193-9AD7-4609A20DBEEC}" dt="2021-03-04T06:32:26.586" v="98"/>
          <ac:spMkLst>
            <pc:docMk/>
            <pc:sldMk cId="0" sldId="274"/>
            <ac:spMk id="371" creationId="{00000000-0000-0000-0000-000000000000}"/>
          </ac:spMkLst>
        </pc:spChg>
        <pc:spChg chg="mod">
          <ac:chgData name="Masaki Suzuki" userId="2c4feb2ed34ad1a7" providerId="Windows Live" clId="Web-{AFCC58F8-B29A-4193-9AD7-4609A20DBEEC}" dt="2021-03-04T06:32:26.601" v="99"/>
          <ac:spMkLst>
            <pc:docMk/>
            <pc:sldMk cId="0" sldId="274"/>
            <ac:spMk id="372" creationId="{00000000-0000-0000-0000-000000000000}"/>
          </ac:spMkLst>
        </pc:spChg>
        <pc:spChg chg="mod">
          <ac:chgData name="Masaki Suzuki" userId="2c4feb2ed34ad1a7" providerId="Windows Live" clId="Web-{AFCC58F8-B29A-4193-9AD7-4609A20DBEEC}" dt="2021-03-04T06:32:26.617" v="100"/>
          <ac:spMkLst>
            <pc:docMk/>
            <pc:sldMk cId="0" sldId="274"/>
            <ac:spMk id="373" creationId="{00000000-0000-0000-0000-000000000000}"/>
          </ac:spMkLst>
        </pc:spChg>
        <pc:spChg chg="mod">
          <ac:chgData name="Masaki Suzuki" userId="2c4feb2ed34ad1a7" providerId="Windows Live" clId="Web-{AFCC58F8-B29A-4193-9AD7-4609A20DBEEC}" dt="2021-03-04T06:32:26.648" v="101"/>
          <ac:spMkLst>
            <pc:docMk/>
            <pc:sldMk cId="0" sldId="274"/>
            <ac:spMk id="374" creationId="{00000000-0000-0000-0000-000000000000}"/>
          </ac:spMkLst>
        </pc:spChg>
        <pc:spChg chg="mod">
          <ac:chgData name="Masaki Suzuki" userId="2c4feb2ed34ad1a7" providerId="Windows Live" clId="Web-{AFCC58F8-B29A-4193-9AD7-4609A20DBEEC}" dt="2021-03-04T06:32:26.679" v="102"/>
          <ac:spMkLst>
            <pc:docMk/>
            <pc:sldMk cId="0" sldId="274"/>
            <ac:spMk id="375" creationId="{00000000-0000-0000-0000-000000000000}"/>
          </ac:spMkLst>
        </pc:spChg>
      </pc:sldChg>
      <pc:sldChg chg="modSp">
        <pc:chgData name="Masaki Suzuki" userId="2c4feb2ed34ad1a7" providerId="Windows Live" clId="Web-{AFCC58F8-B29A-4193-9AD7-4609A20DBEEC}" dt="2021-03-04T06:32:32.086" v="108"/>
        <pc:sldMkLst>
          <pc:docMk/>
          <pc:sldMk cId="0" sldId="275"/>
        </pc:sldMkLst>
        <pc:spChg chg="mod">
          <ac:chgData name="Masaki Suzuki" userId="2c4feb2ed34ad1a7" providerId="Windows Live" clId="Web-{AFCC58F8-B29A-4193-9AD7-4609A20DBEEC}" dt="2021-03-04T06:32:32.023" v="103"/>
          <ac:spMkLst>
            <pc:docMk/>
            <pc:sldMk cId="0" sldId="275"/>
            <ac:spMk id="380" creationId="{00000000-0000-0000-0000-000000000000}"/>
          </ac:spMkLst>
        </pc:spChg>
        <pc:spChg chg="mod">
          <ac:chgData name="Masaki Suzuki" userId="2c4feb2ed34ad1a7" providerId="Windows Live" clId="Web-{AFCC58F8-B29A-4193-9AD7-4609A20DBEEC}" dt="2021-03-04T06:32:32.039" v="104"/>
          <ac:spMkLst>
            <pc:docMk/>
            <pc:sldMk cId="0" sldId="275"/>
            <ac:spMk id="386" creationId="{00000000-0000-0000-0000-000000000000}"/>
          </ac:spMkLst>
        </pc:spChg>
        <pc:spChg chg="mod">
          <ac:chgData name="Masaki Suzuki" userId="2c4feb2ed34ad1a7" providerId="Windows Live" clId="Web-{AFCC58F8-B29A-4193-9AD7-4609A20DBEEC}" dt="2021-03-04T06:32:32.039" v="105"/>
          <ac:spMkLst>
            <pc:docMk/>
            <pc:sldMk cId="0" sldId="275"/>
            <ac:spMk id="387" creationId="{00000000-0000-0000-0000-000000000000}"/>
          </ac:spMkLst>
        </pc:spChg>
        <pc:spChg chg="mod">
          <ac:chgData name="Masaki Suzuki" userId="2c4feb2ed34ad1a7" providerId="Windows Live" clId="Web-{AFCC58F8-B29A-4193-9AD7-4609A20DBEEC}" dt="2021-03-04T06:32:32.054" v="106"/>
          <ac:spMkLst>
            <pc:docMk/>
            <pc:sldMk cId="0" sldId="275"/>
            <ac:spMk id="388" creationId="{00000000-0000-0000-0000-000000000000}"/>
          </ac:spMkLst>
        </pc:spChg>
        <pc:spChg chg="mod">
          <ac:chgData name="Masaki Suzuki" userId="2c4feb2ed34ad1a7" providerId="Windows Live" clId="Web-{AFCC58F8-B29A-4193-9AD7-4609A20DBEEC}" dt="2021-03-04T06:32:32.070" v="107"/>
          <ac:spMkLst>
            <pc:docMk/>
            <pc:sldMk cId="0" sldId="275"/>
            <ac:spMk id="389" creationId="{00000000-0000-0000-0000-000000000000}"/>
          </ac:spMkLst>
        </pc:spChg>
        <pc:spChg chg="mod">
          <ac:chgData name="Masaki Suzuki" userId="2c4feb2ed34ad1a7" providerId="Windows Live" clId="Web-{AFCC58F8-B29A-4193-9AD7-4609A20DBEEC}" dt="2021-03-04T06:32:32.086" v="108"/>
          <ac:spMkLst>
            <pc:docMk/>
            <pc:sldMk cId="0" sldId="275"/>
            <ac:spMk id="390" creationId="{00000000-0000-0000-0000-000000000000}"/>
          </ac:spMkLst>
        </pc:spChg>
      </pc:sldChg>
      <pc:sldChg chg="modSp">
        <pc:chgData name="Masaki Suzuki" userId="2c4feb2ed34ad1a7" providerId="Windows Live" clId="Web-{AFCC58F8-B29A-4193-9AD7-4609A20DBEEC}" dt="2021-03-04T06:32:38.148" v="110"/>
        <pc:sldMkLst>
          <pc:docMk/>
          <pc:sldMk cId="0" sldId="276"/>
        </pc:sldMkLst>
        <pc:spChg chg="mod">
          <ac:chgData name="Masaki Suzuki" userId="2c4feb2ed34ad1a7" providerId="Windows Live" clId="Web-{AFCC58F8-B29A-4193-9AD7-4609A20DBEEC}" dt="2021-03-04T06:32:38.132" v="109"/>
          <ac:spMkLst>
            <pc:docMk/>
            <pc:sldMk cId="0" sldId="276"/>
            <ac:spMk id="395" creationId="{00000000-0000-0000-0000-000000000000}"/>
          </ac:spMkLst>
        </pc:spChg>
        <pc:spChg chg="mod">
          <ac:chgData name="Masaki Suzuki" userId="2c4feb2ed34ad1a7" providerId="Windows Live" clId="Web-{AFCC58F8-B29A-4193-9AD7-4609A20DBEEC}" dt="2021-03-04T06:32:38.148" v="110"/>
          <ac:spMkLst>
            <pc:docMk/>
            <pc:sldMk cId="0" sldId="276"/>
            <ac:spMk id="402" creationId="{00000000-0000-0000-0000-000000000000}"/>
          </ac:spMkLst>
        </pc:spChg>
      </pc:sldChg>
      <pc:sldChg chg="modSp">
        <pc:chgData name="Masaki Suzuki" userId="2c4feb2ed34ad1a7" providerId="Windows Live" clId="Web-{AFCC58F8-B29A-4193-9AD7-4609A20DBEEC}" dt="2021-03-04T06:32:44.539" v="112"/>
        <pc:sldMkLst>
          <pc:docMk/>
          <pc:sldMk cId="0" sldId="277"/>
        </pc:sldMkLst>
        <pc:spChg chg="mod">
          <ac:chgData name="Masaki Suzuki" userId="2c4feb2ed34ad1a7" providerId="Windows Live" clId="Web-{AFCC58F8-B29A-4193-9AD7-4609A20DBEEC}" dt="2021-03-04T06:32:44.523" v="111"/>
          <ac:spMkLst>
            <pc:docMk/>
            <pc:sldMk cId="0" sldId="277"/>
            <ac:spMk id="407" creationId="{00000000-0000-0000-0000-000000000000}"/>
          </ac:spMkLst>
        </pc:spChg>
        <pc:spChg chg="mod">
          <ac:chgData name="Masaki Suzuki" userId="2c4feb2ed34ad1a7" providerId="Windows Live" clId="Web-{AFCC58F8-B29A-4193-9AD7-4609A20DBEEC}" dt="2021-03-04T06:32:44.539" v="112"/>
          <ac:spMkLst>
            <pc:docMk/>
            <pc:sldMk cId="0" sldId="277"/>
            <ac:spMk id="411" creationId="{00000000-0000-0000-0000-000000000000}"/>
          </ac:spMkLst>
        </pc:spChg>
      </pc:sldChg>
      <pc:sldChg chg="modSp">
        <pc:chgData name="Masaki Suzuki" userId="2c4feb2ed34ad1a7" providerId="Windows Live" clId="Web-{AFCC58F8-B29A-4193-9AD7-4609A20DBEEC}" dt="2021-03-04T06:32:49.945" v="115"/>
        <pc:sldMkLst>
          <pc:docMk/>
          <pc:sldMk cId="0" sldId="278"/>
        </pc:sldMkLst>
        <pc:spChg chg="mod">
          <ac:chgData name="Masaki Suzuki" userId="2c4feb2ed34ad1a7" providerId="Windows Live" clId="Web-{AFCC58F8-B29A-4193-9AD7-4609A20DBEEC}" dt="2021-03-04T06:32:49.914" v="113"/>
          <ac:spMkLst>
            <pc:docMk/>
            <pc:sldMk cId="0" sldId="278"/>
            <ac:spMk id="416" creationId="{00000000-0000-0000-0000-000000000000}"/>
          </ac:spMkLst>
        </pc:spChg>
        <pc:spChg chg="mod">
          <ac:chgData name="Masaki Suzuki" userId="2c4feb2ed34ad1a7" providerId="Windows Live" clId="Web-{AFCC58F8-B29A-4193-9AD7-4609A20DBEEC}" dt="2021-03-04T06:32:49.929" v="114"/>
          <ac:spMkLst>
            <pc:docMk/>
            <pc:sldMk cId="0" sldId="278"/>
            <ac:spMk id="422" creationId="{00000000-0000-0000-0000-000000000000}"/>
          </ac:spMkLst>
        </pc:spChg>
        <pc:spChg chg="mod">
          <ac:chgData name="Masaki Suzuki" userId="2c4feb2ed34ad1a7" providerId="Windows Live" clId="Web-{AFCC58F8-B29A-4193-9AD7-4609A20DBEEC}" dt="2021-03-04T06:32:49.945" v="115"/>
          <ac:spMkLst>
            <pc:docMk/>
            <pc:sldMk cId="0" sldId="278"/>
            <ac:spMk id="423" creationId="{00000000-0000-0000-0000-000000000000}"/>
          </ac:spMkLst>
        </pc:spChg>
      </pc:sldChg>
      <pc:sldChg chg="modSp">
        <pc:chgData name="Masaki Suzuki" userId="2c4feb2ed34ad1a7" providerId="Windows Live" clId="Web-{AFCC58F8-B29A-4193-9AD7-4609A20DBEEC}" dt="2021-03-04T06:32:57.070" v="124"/>
        <pc:sldMkLst>
          <pc:docMk/>
          <pc:sldMk cId="0" sldId="279"/>
        </pc:sldMkLst>
        <pc:spChg chg="mod">
          <ac:chgData name="Masaki Suzuki" userId="2c4feb2ed34ad1a7" providerId="Windows Live" clId="Web-{AFCC58F8-B29A-4193-9AD7-4609A20DBEEC}" dt="2021-03-04T06:32:56.929" v="116"/>
          <ac:spMkLst>
            <pc:docMk/>
            <pc:sldMk cId="0" sldId="279"/>
            <ac:spMk id="428" creationId="{00000000-0000-0000-0000-000000000000}"/>
          </ac:spMkLst>
        </pc:spChg>
        <pc:spChg chg="mod">
          <ac:chgData name="Masaki Suzuki" userId="2c4feb2ed34ad1a7" providerId="Windows Live" clId="Web-{AFCC58F8-B29A-4193-9AD7-4609A20DBEEC}" dt="2021-03-04T06:32:56.945" v="117"/>
          <ac:spMkLst>
            <pc:docMk/>
            <pc:sldMk cId="0" sldId="279"/>
            <ac:spMk id="435" creationId="{00000000-0000-0000-0000-000000000000}"/>
          </ac:spMkLst>
        </pc:spChg>
        <pc:spChg chg="mod">
          <ac:chgData name="Masaki Suzuki" userId="2c4feb2ed34ad1a7" providerId="Windows Live" clId="Web-{AFCC58F8-B29A-4193-9AD7-4609A20DBEEC}" dt="2021-03-04T06:32:56.961" v="118"/>
          <ac:spMkLst>
            <pc:docMk/>
            <pc:sldMk cId="0" sldId="279"/>
            <ac:spMk id="436" creationId="{00000000-0000-0000-0000-000000000000}"/>
          </ac:spMkLst>
        </pc:spChg>
        <pc:spChg chg="mod">
          <ac:chgData name="Masaki Suzuki" userId="2c4feb2ed34ad1a7" providerId="Windows Live" clId="Web-{AFCC58F8-B29A-4193-9AD7-4609A20DBEEC}" dt="2021-03-04T06:32:56.976" v="119"/>
          <ac:spMkLst>
            <pc:docMk/>
            <pc:sldMk cId="0" sldId="279"/>
            <ac:spMk id="437" creationId="{00000000-0000-0000-0000-000000000000}"/>
          </ac:spMkLst>
        </pc:spChg>
        <pc:spChg chg="mod">
          <ac:chgData name="Masaki Suzuki" userId="2c4feb2ed34ad1a7" providerId="Windows Live" clId="Web-{AFCC58F8-B29A-4193-9AD7-4609A20DBEEC}" dt="2021-03-04T06:32:56.992" v="120"/>
          <ac:spMkLst>
            <pc:docMk/>
            <pc:sldMk cId="0" sldId="279"/>
            <ac:spMk id="438" creationId="{00000000-0000-0000-0000-000000000000}"/>
          </ac:spMkLst>
        </pc:spChg>
        <pc:spChg chg="mod">
          <ac:chgData name="Masaki Suzuki" userId="2c4feb2ed34ad1a7" providerId="Windows Live" clId="Web-{AFCC58F8-B29A-4193-9AD7-4609A20DBEEC}" dt="2021-03-04T06:32:57.023" v="121"/>
          <ac:spMkLst>
            <pc:docMk/>
            <pc:sldMk cId="0" sldId="279"/>
            <ac:spMk id="439" creationId="{00000000-0000-0000-0000-000000000000}"/>
          </ac:spMkLst>
        </pc:spChg>
        <pc:spChg chg="mod">
          <ac:chgData name="Masaki Suzuki" userId="2c4feb2ed34ad1a7" providerId="Windows Live" clId="Web-{AFCC58F8-B29A-4193-9AD7-4609A20DBEEC}" dt="2021-03-04T06:32:57.039" v="122"/>
          <ac:spMkLst>
            <pc:docMk/>
            <pc:sldMk cId="0" sldId="279"/>
            <ac:spMk id="440" creationId="{00000000-0000-0000-0000-000000000000}"/>
          </ac:spMkLst>
        </pc:spChg>
        <pc:spChg chg="mod">
          <ac:chgData name="Masaki Suzuki" userId="2c4feb2ed34ad1a7" providerId="Windows Live" clId="Web-{AFCC58F8-B29A-4193-9AD7-4609A20DBEEC}" dt="2021-03-04T06:32:57.054" v="123"/>
          <ac:spMkLst>
            <pc:docMk/>
            <pc:sldMk cId="0" sldId="279"/>
            <ac:spMk id="441" creationId="{00000000-0000-0000-0000-000000000000}"/>
          </ac:spMkLst>
        </pc:spChg>
        <pc:spChg chg="mod">
          <ac:chgData name="Masaki Suzuki" userId="2c4feb2ed34ad1a7" providerId="Windows Live" clId="Web-{AFCC58F8-B29A-4193-9AD7-4609A20DBEEC}" dt="2021-03-04T06:32:57.070" v="124"/>
          <ac:spMkLst>
            <pc:docMk/>
            <pc:sldMk cId="0" sldId="279"/>
            <ac:spMk id="442" creationId="{00000000-0000-0000-0000-000000000000}"/>
          </ac:spMkLst>
        </pc:spChg>
      </pc:sldChg>
      <pc:sldChg chg="modSp">
        <pc:chgData name="Masaki Suzuki" userId="2c4feb2ed34ad1a7" providerId="Windows Live" clId="Web-{AFCC58F8-B29A-4193-9AD7-4609A20DBEEC}" dt="2021-03-04T06:33:03.726" v="137"/>
        <pc:sldMkLst>
          <pc:docMk/>
          <pc:sldMk cId="0" sldId="280"/>
        </pc:sldMkLst>
        <pc:spChg chg="mod">
          <ac:chgData name="Masaki Suzuki" userId="2c4feb2ed34ad1a7" providerId="Windows Live" clId="Web-{AFCC58F8-B29A-4193-9AD7-4609A20DBEEC}" dt="2021-03-04T06:33:03.476" v="125"/>
          <ac:spMkLst>
            <pc:docMk/>
            <pc:sldMk cId="0" sldId="280"/>
            <ac:spMk id="448" creationId="{00000000-0000-0000-0000-000000000000}"/>
          </ac:spMkLst>
        </pc:spChg>
        <pc:spChg chg="mod">
          <ac:chgData name="Masaki Suzuki" userId="2c4feb2ed34ad1a7" providerId="Windows Live" clId="Web-{AFCC58F8-B29A-4193-9AD7-4609A20DBEEC}" dt="2021-03-04T06:33:03.492" v="126"/>
          <ac:spMkLst>
            <pc:docMk/>
            <pc:sldMk cId="0" sldId="280"/>
            <ac:spMk id="454" creationId="{00000000-0000-0000-0000-000000000000}"/>
          </ac:spMkLst>
        </pc:spChg>
        <pc:spChg chg="mod">
          <ac:chgData name="Masaki Suzuki" userId="2c4feb2ed34ad1a7" providerId="Windows Live" clId="Web-{AFCC58F8-B29A-4193-9AD7-4609A20DBEEC}" dt="2021-03-04T06:33:03.507" v="127"/>
          <ac:spMkLst>
            <pc:docMk/>
            <pc:sldMk cId="0" sldId="280"/>
            <ac:spMk id="455" creationId="{00000000-0000-0000-0000-000000000000}"/>
          </ac:spMkLst>
        </pc:spChg>
        <pc:spChg chg="mod">
          <ac:chgData name="Masaki Suzuki" userId="2c4feb2ed34ad1a7" providerId="Windows Live" clId="Web-{AFCC58F8-B29A-4193-9AD7-4609A20DBEEC}" dt="2021-03-04T06:33:03.539" v="128"/>
          <ac:spMkLst>
            <pc:docMk/>
            <pc:sldMk cId="0" sldId="280"/>
            <ac:spMk id="456" creationId="{00000000-0000-0000-0000-000000000000}"/>
          </ac:spMkLst>
        </pc:spChg>
        <pc:spChg chg="mod">
          <ac:chgData name="Masaki Suzuki" userId="2c4feb2ed34ad1a7" providerId="Windows Live" clId="Web-{AFCC58F8-B29A-4193-9AD7-4609A20DBEEC}" dt="2021-03-04T06:33:03.554" v="129"/>
          <ac:spMkLst>
            <pc:docMk/>
            <pc:sldMk cId="0" sldId="280"/>
            <ac:spMk id="457" creationId="{00000000-0000-0000-0000-000000000000}"/>
          </ac:spMkLst>
        </pc:spChg>
        <pc:spChg chg="mod">
          <ac:chgData name="Masaki Suzuki" userId="2c4feb2ed34ad1a7" providerId="Windows Live" clId="Web-{AFCC58F8-B29A-4193-9AD7-4609A20DBEEC}" dt="2021-03-04T06:33:03.586" v="130"/>
          <ac:spMkLst>
            <pc:docMk/>
            <pc:sldMk cId="0" sldId="280"/>
            <ac:spMk id="458" creationId="{00000000-0000-0000-0000-000000000000}"/>
          </ac:spMkLst>
        </pc:spChg>
        <pc:spChg chg="mod">
          <ac:chgData name="Masaki Suzuki" userId="2c4feb2ed34ad1a7" providerId="Windows Live" clId="Web-{AFCC58F8-B29A-4193-9AD7-4609A20DBEEC}" dt="2021-03-04T06:33:03.601" v="131"/>
          <ac:spMkLst>
            <pc:docMk/>
            <pc:sldMk cId="0" sldId="280"/>
            <ac:spMk id="459" creationId="{00000000-0000-0000-0000-000000000000}"/>
          </ac:spMkLst>
        </pc:spChg>
        <pc:spChg chg="mod">
          <ac:chgData name="Masaki Suzuki" userId="2c4feb2ed34ad1a7" providerId="Windows Live" clId="Web-{AFCC58F8-B29A-4193-9AD7-4609A20DBEEC}" dt="2021-03-04T06:33:03.617" v="132"/>
          <ac:spMkLst>
            <pc:docMk/>
            <pc:sldMk cId="0" sldId="280"/>
            <ac:spMk id="460" creationId="{00000000-0000-0000-0000-000000000000}"/>
          </ac:spMkLst>
        </pc:spChg>
        <pc:spChg chg="mod">
          <ac:chgData name="Masaki Suzuki" userId="2c4feb2ed34ad1a7" providerId="Windows Live" clId="Web-{AFCC58F8-B29A-4193-9AD7-4609A20DBEEC}" dt="2021-03-04T06:33:03.632" v="133"/>
          <ac:spMkLst>
            <pc:docMk/>
            <pc:sldMk cId="0" sldId="280"/>
            <ac:spMk id="461" creationId="{00000000-0000-0000-0000-000000000000}"/>
          </ac:spMkLst>
        </pc:spChg>
        <pc:spChg chg="mod">
          <ac:chgData name="Masaki Suzuki" userId="2c4feb2ed34ad1a7" providerId="Windows Live" clId="Web-{AFCC58F8-B29A-4193-9AD7-4609A20DBEEC}" dt="2021-03-04T06:33:03.664" v="134"/>
          <ac:spMkLst>
            <pc:docMk/>
            <pc:sldMk cId="0" sldId="280"/>
            <ac:spMk id="462" creationId="{00000000-0000-0000-0000-000000000000}"/>
          </ac:spMkLst>
        </pc:spChg>
        <pc:spChg chg="mod">
          <ac:chgData name="Masaki Suzuki" userId="2c4feb2ed34ad1a7" providerId="Windows Live" clId="Web-{AFCC58F8-B29A-4193-9AD7-4609A20DBEEC}" dt="2021-03-04T06:33:03.695" v="135"/>
          <ac:spMkLst>
            <pc:docMk/>
            <pc:sldMk cId="0" sldId="280"/>
            <ac:spMk id="463" creationId="{00000000-0000-0000-0000-000000000000}"/>
          </ac:spMkLst>
        </pc:spChg>
        <pc:spChg chg="mod">
          <ac:chgData name="Masaki Suzuki" userId="2c4feb2ed34ad1a7" providerId="Windows Live" clId="Web-{AFCC58F8-B29A-4193-9AD7-4609A20DBEEC}" dt="2021-03-04T06:33:03.711" v="136"/>
          <ac:spMkLst>
            <pc:docMk/>
            <pc:sldMk cId="0" sldId="280"/>
            <ac:spMk id="464" creationId="{00000000-0000-0000-0000-000000000000}"/>
          </ac:spMkLst>
        </pc:spChg>
        <pc:spChg chg="mod">
          <ac:chgData name="Masaki Suzuki" userId="2c4feb2ed34ad1a7" providerId="Windows Live" clId="Web-{AFCC58F8-B29A-4193-9AD7-4609A20DBEEC}" dt="2021-03-04T06:33:03.726" v="137"/>
          <ac:spMkLst>
            <pc:docMk/>
            <pc:sldMk cId="0" sldId="280"/>
            <ac:spMk id="465" creationId="{00000000-0000-0000-0000-000000000000}"/>
          </ac:spMkLst>
        </pc:spChg>
      </pc:sldChg>
      <pc:sldChg chg="modSp">
        <pc:chgData name="Masaki Suzuki" userId="2c4feb2ed34ad1a7" providerId="Windows Live" clId="Web-{AFCC58F8-B29A-4193-9AD7-4609A20DBEEC}" dt="2021-03-04T06:33:09.257" v="142"/>
        <pc:sldMkLst>
          <pc:docMk/>
          <pc:sldMk cId="0" sldId="281"/>
        </pc:sldMkLst>
        <pc:spChg chg="mod">
          <ac:chgData name="Masaki Suzuki" userId="2c4feb2ed34ad1a7" providerId="Windows Live" clId="Web-{AFCC58F8-B29A-4193-9AD7-4609A20DBEEC}" dt="2021-03-04T06:33:09.211" v="138"/>
          <ac:spMkLst>
            <pc:docMk/>
            <pc:sldMk cId="0" sldId="281"/>
            <ac:spMk id="470" creationId="{00000000-0000-0000-0000-000000000000}"/>
          </ac:spMkLst>
        </pc:spChg>
        <pc:spChg chg="mod">
          <ac:chgData name="Masaki Suzuki" userId="2c4feb2ed34ad1a7" providerId="Windows Live" clId="Web-{AFCC58F8-B29A-4193-9AD7-4609A20DBEEC}" dt="2021-03-04T06:33:09.211" v="139"/>
          <ac:spMkLst>
            <pc:docMk/>
            <pc:sldMk cId="0" sldId="281"/>
            <ac:spMk id="474" creationId="{00000000-0000-0000-0000-000000000000}"/>
          </ac:spMkLst>
        </pc:spChg>
        <pc:spChg chg="mod">
          <ac:chgData name="Masaki Suzuki" userId="2c4feb2ed34ad1a7" providerId="Windows Live" clId="Web-{AFCC58F8-B29A-4193-9AD7-4609A20DBEEC}" dt="2021-03-04T06:33:09.226" v="140"/>
          <ac:spMkLst>
            <pc:docMk/>
            <pc:sldMk cId="0" sldId="281"/>
            <ac:spMk id="475" creationId="{00000000-0000-0000-0000-000000000000}"/>
          </ac:spMkLst>
        </pc:spChg>
        <pc:spChg chg="mod">
          <ac:chgData name="Masaki Suzuki" userId="2c4feb2ed34ad1a7" providerId="Windows Live" clId="Web-{AFCC58F8-B29A-4193-9AD7-4609A20DBEEC}" dt="2021-03-04T06:33:09.242" v="141"/>
          <ac:spMkLst>
            <pc:docMk/>
            <pc:sldMk cId="0" sldId="281"/>
            <ac:spMk id="476" creationId="{00000000-0000-0000-0000-000000000000}"/>
          </ac:spMkLst>
        </pc:spChg>
        <pc:spChg chg="mod">
          <ac:chgData name="Masaki Suzuki" userId="2c4feb2ed34ad1a7" providerId="Windows Live" clId="Web-{AFCC58F8-B29A-4193-9AD7-4609A20DBEEC}" dt="2021-03-04T06:33:09.257" v="142"/>
          <ac:spMkLst>
            <pc:docMk/>
            <pc:sldMk cId="0" sldId="281"/>
            <ac:spMk id="477" creationId="{00000000-0000-0000-0000-000000000000}"/>
          </ac:spMkLst>
        </pc:spChg>
      </pc:sldChg>
      <pc:sldChg chg="modSp">
        <pc:chgData name="Masaki Suzuki" userId="2c4feb2ed34ad1a7" providerId="Windows Live" clId="Web-{AFCC58F8-B29A-4193-9AD7-4609A20DBEEC}" dt="2021-03-04T06:33:15.679" v="149"/>
        <pc:sldMkLst>
          <pc:docMk/>
          <pc:sldMk cId="0" sldId="282"/>
        </pc:sldMkLst>
        <pc:spChg chg="mod">
          <ac:chgData name="Masaki Suzuki" userId="2c4feb2ed34ad1a7" providerId="Windows Live" clId="Web-{AFCC58F8-B29A-4193-9AD7-4609A20DBEEC}" dt="2021-03-04T06:33:15.586" v="143"/>
          <ac:spMkLst>
            <pc:docMk/>
            <pc:sldMk cId="0" sldId="282"/>
            <ac:spMk id="484" creationId="{00000000-0000-0000-0000-000000000000}"/>
          </ac:spMkLst>
        </pc:spChg>
        <pc:spChg chg="mod">
          <ac:chgData name="Masaki Suzuki" userId="2c4feb2ed34ad1a7" providerId="Windows Live" clId="Web-{AFCC58F8-B29A-4193-9AD7-4609A20DBEEC}" dt="2021-03-04T06:33:15.601" v="144"/>
          <ac:spMkLst>
            <pc:docMk/>
            <pc:sldMk cId="0" sldId="282"/>
            <ac:spMk id="491" creationId="{00000000-0000-0000-0000-000000000000}"/>
          </ac:spMkLst>
        </pc:spChg>
        <pc:spChg chg="mod">
          <ac:chgData name="Masaki Suzuki" userId="2c4feb2ed34ad1a7" providerId="Windows Live" clId="Web-{AFCC58F8-B29A-4193-9AD7-4609A20DBEEC}" dt="2021-03-04T06:33:15.617" v="145"/>
          <ac:spMkLst>
            <pc:docMk/>
            <pc:sldMk cId="0" sldId="282"/>
            <ac:spMk id="492" creationId="{00000000-0000-0000-0000-000000000000}"/>
          </ac:spMkLst>
        </pc:spChg>
        <pc:spChg chg="mod">
          <ac:chgData name="Masaki Suzuki" userId="2c4feb2ed34ad1a7" providerId="Windows Live" clId="Web-{AFCC58F8-B29A-4193-9AD7-4609A20DBEEC}" dt="2021-03-04T06:33:15.632" v="146"/>
          <ac:spMkLst>
            <pc:docMk/>
            <pc:sldMk cId="0" sldId="282"/>
            <ac:spMk id="493" creationId="{00000000-0000-0000-0000-000000000000}"/>
          </ac:spMkLst>
        </pc:spChg>
        <pc:spChg chg="mod">
          <ac:chgData name="Masaki Suzuki" userId="2c4feb2ed34ad1a7" providerId="Windows Live" clId="Web-{AFCC58F8-B29A-4193-9AD7-4609A20DBEEC}" dt="2021-03-04T06:33:15.648" v="147"/>
          <ac:spMkLst>
            <pc:docMk/>
            <pc:sldMk cId="0" sldId="282"/>
            <ac:spMk id="494" creationId="{00000000-0000-0000-0000-000000000000}"/>
          </ac:spMkLst>
        </pc:spChg>
        <pc:spChg chg="mod">
          <ac:chgData name="Masaki Suzuki" userId="2c4feb2ed34ad1a7" providerId="Windows Live" clId="Web-{AFCC58F8-B29A-4193-9AD7-4609A20DBEEC}" dt="2021-03-04T06:33:15.664" v="148"/>
          <ac:spMkLst>
            <pc:docMk/>
            <pc:sldMk cId="0" sldId="282"/>
            <ac:spMk id="495" creationId="{00000000-0000-0000-0000-000000000000}"/>
          </ac:spMkLst>
        </pc:spChg>
        <pc:spChg chg="mod">
          <ac:chgData name="Masaki Suzuki" userId="2c4feb2ed34ad1a7" providerId="Windows Live" clId="Web-{AFCC58F8-B29A-4193-9AD7-4609A20DBEEC}" dt="2021-03-04T06:33:15.679" v="149"/>
          <ac:spMkLst>
            <pc:docMk/>
            <pc:sldMk cId="0" sldId="282"/>
            <ac:spMk id="496" creationId="{00000000-0000-0000-0000-000000000000}"/>
          </ac:spMkLst>
        </pc:spChg>
      </pc:sldChg>
      <pc:sldChg chg="modSp">
        <pc:chgData name="Masaki Suzuki" userId="2c4feb2ed34ad1a7" providerId="Windows Live" clId="Web-{AFCC58F8-B29A-4193-9AD7-4609A20DBEEC}" dt="2021-03-04T06:33:27.242" v="151"/>
        <pc:sldMkLst>
          <pc:docMk/>
          <pc:sldMk cId="0" sldId="285"/>
        </pc:sldMkLst>
        <pc:spChg chg="mod">
          <ac:chgData name="Masaki Suzuki" userId="2c4feb2ed34ad1a7" providerId="Windows Live" clId="Web-{AFCC58F8-B29A-4193-9AD7-4609A20DBEEC}" dt="2021-03-04T06:33:27.242" v="150"/>
          <ac:spMkLst>
            <pc:docMk/>
            <pc:sldMk cId="0" sldId="285"/>
            <ac:spMk id="531" creationId="{00000000-0000-0000-0000-000000000000}"/>
          </ac:spMkLst>
        </pc:spChg>
        <pc:spChg chg="mod">
          <ac:chgData name="Masaki Suzuki" userId="2c4feb2ed34ad1a7" providerId="Windows Live" clId="Web-{AFCC58F8-B29A-4193-9AD7-4609A20DBEEC}" dt="2021-03-04T06:33:27.242" v="151"/>
          <ac:spMkLst>
            <pc:docMk/>
            <pc:sldMk cId="0" sldId="285"/>
            <ac:spMk id="535" creationId="{00000000-0000-0000-0000-000000000000}"/>
          </ac:spMkLst>
        </pc:spChg>
      </pc:sldChg>
      <pc:sldChg chg="modSp">
        <pc:chgData name="Masaki Suzuki" userId="2c4feb2ed34ad1a7" providerId="Windows Live" clId="Web-{AFCC58F8-B29A-4193-9AD7-4609A20DBEEC}" dt="2021-03-04T06:33:35.914" v="156"/>
        <pc:sldMkLst>
          <pc:docMk/>
          <pc:sldMk cId="0" sldId="286"/>
        </pc:sldMkLst>
        <pc:spChg chg="mod">
          <ac:chgData name="Masaki Suzuki" userId="2c4feb2ed34ad1a7" providerId="Windows Live" clId="Web-{AFCC58F8-B29A-4193-9AD7-4609A20DBEEC}" dt="2021-03-04T06:33:35.851" v="152"/>
          <ac:spMkLst>
            <pc:docMk/>
            <pc:sldMk cId="0" sldId="286"/>
            <ac:spMk id="540" creationId="{00000000-0000-0000-0000-000000000000}"/>
          </ac:spMkLst>
        </pc:spChg>
        <pc:spChg chg="mod">
          <ac:chgData name="Masaki Suzuki" userId="2c4feb2ed34ad1a7" providerId="Windows Live" clId="Web-{AFCC58F8-B29A-4193-9AD7-4609A20DBEEC}" dt="2021-03-04T06:33:35.867" v="153"/>
          <ac:spMkLst>
            <pc:docMk/>
            <pc:sldMk cId="0" sldId="286"/>
            <ac:spMk id="547" creationId="{00000000-0000-0000-0000-000000000000}"/>
          </ac:spMkLst>
        </pc:spChg>
        <pc:spChg chg="mod">
          <ac:chgData name="Masaki Suzuki" userId="2c4feb2ed34ad1a7" providerId="Windows Live" clId="Web-{AFCC58F8-B29A-4193-9AD7-4609A20DBEEC}" dt="2021-03-04T06:33:35.883" v="154"/>
          <ac:spMkLst>
            <pc:docMk/>
            <pc:sldMk cId="0" sldId="286"/>
            <ac:spMk id="548" creationId="{00000000-0000-0000-0000-000000000000}"/>
          </ac:spMkLst>
        </pc:spChg>
        <pc:spChg chg="mod">
          <ac:chgData name="Masaki Suzuki" userId="2c4feb2ed34ad1a7" providerId="Windows Live" clId="Web-{AFCC58F8-B29A-4193-9AD7-4609A20DBEEC}" dt="2021-03-04T06:33:35.898" v="155"/>
          <ac:spMkLst>
            <pc:docMk/>
            <pc:sldMk cId="0" sldId="286"/>
            <ac:spMk id="549" creationId="{00000000-0000-0000-0000-000000000000}"/>
          </ac:spMkLst>
        </pc:spChg>
        <pc:spChg chg="mod">
          <ac:chgData name="Masaki Suzuki" userId="2c4feb2ed34ad1a7" providerId="Windows Live" clId="Web-{AFCC58F8-B29A-4193-9AD7-4609A20DBEEC}" dt="2021-03-04T06:33:35.914" v="156"/>
          <ac:spMkLst>
            <pc:docMk/>
            <pc:sldMk cId="0" sldId="286"/>
            <ac:spMk id="550" creationId="{00000000-0000-0000-0000-000000000000}"/>
          </ac:spMkLst>
        </pc:spChg>
      </pc:sldChg>
      <pc:sldChg chg="modSp">
        <pc:chgData name="Masaki Suzuki" userId="2c4feb2ed34ad1a7" providerId="Windows Live" clId="Web-{AFCC58F8-B29A-4193-9AD7-4609A20DBEEC}" dt="2021-03-04T06:33:41.632" v="158"/>
        <pc:sldMkLst>
          <pc:docMk/>
          <pc:sldMk cId="0" sldId="287"/>
        </pc:sldMkLst>
        <pc:spChg chg="mod">
          <ac:chgData name="Masaki Suzuki" userId="2c4feb2ed34ad1a7" providerId="Windows Live" clId="Web-{AFCC58F8-B29A-4193-9AD7-4609A20DBEEC}" dt="2021-03-04T06:33:41.617" v="157"/>
          <ac:spMkLst>
            <pc:docMk/>
            <pc:sldMk cId="0" sldId="287"/>
            <ac:spMk id="556" creationId="{00000000-0000-0000-0000-000000000000}"/>
          </ac:spMkLst>
        </pc:spChg>
        <pc:spChg chg="mod">
          <ac:chgData name="Masaki Suzuki" userId="2c4feb2ed34ad1a7" providerId="Windows Live" clId="Web-{AFCC58F8-B29A-4193-9AD7-4609A20DBEEC}" dt="2021-03-04T06:33:41.632" v="158"/>
          <ac:spMkLst>
            <pc:docMk/>
            <pc:sldMk cId="0" sldId="287"/>
            <ac:spMk id="564" creationId="{00000000-0000-0000-0000-000000000000}"/>
          </ac:spMkLst>
        </pc:spChg>
      </pc:sldChg>
      <pc:sldChg chg="modSp">
        <pc:chgData name="Masaki Suzuki" userId="2c4feb2ed34ad1a7" providerId="Windows Live" clId="Web-{AFCC58F8-B29A-4193-9AD7-4609A20DBEEC}" dt="2021-03-04T06:35:37.273" v="160"/>
        <pc:sldMkLst>
          <pc:docMk/>
          <pc:sldMk cId="0" sldId="288"/>
        </pc:sldMkLst>
        <pc:spChg chg="mod">
          <ac:chgData name="Masaki Suzuki" userId="2c4feb2ed34ad1a7" providerId="Windows Live" clId="Web-{AFCC58F8-B29A-4193-9AD7-4609A20DBEEC}" dt="2021-03-04T06:35:37.273" v="159"/>
          <ac:spMkLst>
            <pc:docMk/>
            <pc:sldMk cId="0" sldId="288"/>
            <ac:spMk id="570" creationId="{00000000-0000-0000-0000-000000000000}"/>
          </ac:spMkLst>
        </pc:spChg>
        <pc:spChg chg="mod">
          <ac:chgData name="Masaki Suzuki" userId="2c4feb2ed34ad1a7" providerId="Windows Live" clId="Web-{AFCC58F8-B29A-4193-9AD7-4609A20DBEEC}" dt="2021-03-04T06:35:37.273" v="160"/>
          <ac:spMkLst>
            <pc:docMk/>
            <pc:sldMk cId="0" sldId="288"/>
            <ac:spMk id="576" creationId="{00000000-0000-0000-0000-000000000000}"/>
          </ac:spMkLst>
        </pc:spChg>
      </pc:sldChg>
      <pc:sldChg chg="modSp">
        <pc:chgData name="Masaki Suzuki" userId="2c4feb2ed34ad1a7" providerId="Windows Live" clId="Web-{AFCC58F8-B29A-4193-9AD7-4609A20DBEEC}" dt="2021-03-04T06:35:47.633" v="163"/>
        <pc:sldMkLst>
          <pc:docMk/>
          <pc:sldMk cId="0" sldId="290"/>
        </pc:sldMkLst>
        <pc:spChg chg="mod">
          <ac:chgData name="Masaki Suzuki" userId="2c4feb2ed34ad1a7" providerId="Windows Live" clId="Web-{AFCC58F8-B29A-4193-9AD7-4609A20DBEEC}" dt="2021-03-04T06:35:47.601" v="161"/>
          <ac:spMkLst>
            <pc:docMk/>
            <pc:sldMk cId="0" sldId="290"/>
            <ac:spMk id="594" creationId="{00000000-0000-0000-0000-000000000000}"/>
          </ac:spMkLst>
        </pc:spChg>
        <pc:spChg chg="mod">
          <ac:chgData name="Masaki Suzuki" userId="2c4feb2ed34ad1a7" providerId="Windows Live" clId="Web-{AFCC58F8-B29A-4193-9AD7-4609A20DBEEC}" dt="2021-03-04T06:35:47.617" v="162"/>
          <ac:spMkLst>
            <pc:docMk/>
            <pc:sldMk cId="0" sldId="290"/>
            <ac:spMk id="599" creationId="{00000000-0000-0000-0000-000000000000}"/>
          </ac:spMkLst>
        </pc:spChg>
        <pc:spChg chg="mod">
          <ac:chgData name="Masaki Suzuki" userId="2c4feb2ed34ad1a7" providerId="Windows Live" clId="Web-{AFCC58F8-B29A-4193-9AD7-4609A20DBEEC}" dt="2021-03-04T06:35:47.633" v="163"/>
          <ac:spMkLst>
            <pc:docMk/>
            <pc:sldMk cId="0" sldId="290"/>
            <ac:spMk id="600" creationId="{00000000-0000-0000-0000-000000000000}"/>
          </ac:spMkLst>
        </pc:spChg>
      </pc:sldChg>
      <pc:sldChg chg="modSp">
        <pc:chgData name="Masaki Suzuki" userId="2c4feb2ed34ad1a7" providerId="Windows Live" clId="Web-{AFCC58F8-B29A-4193-9AD7-4609A20DBEEC}" dt="2021-03-04T06:35:53.976" v="174"/>
        <pc:sldMkLst>
          <pc:docMk/>
          <pc:sldMk cId="0" sldId="291"/>
        </pc:sldMkLst>
        <pc:spChg chg="mod">
          <ac:chgData name="Masaki Suzuki" userId="2c4feb2ed34ad1a7" providerId="Windows Live" clId="Web-{AFCC58F8-B29A-4193-9AD7-4609A20DBEEC}" dt="2021-03-04T06:35:53.633" v="164"/>
          <ac:spMkLst>
            <pc:docMk/>
            <pc:sldMk cId="0" sldId="291"/>
            <ac:spMk id="605" creationId="{00000000-0000-0000-0000-000000000000}"/>
          </ac:spMkLst>
        </pc:spChg>
        <pc:spChg chg="mod">
          <ac:chgData name="Masaki Suzuki" userId="2c4feb2ed34ad1a7" providerId="Windows Live" clId="Web-{AFCC58F8-B29A-4193-9AD7-4609A20DBEEC}" dt="2021-03-04T06:35:53.711" v="165"/>
          <ac:spMkLst>
            <pc:docMk/>
            <pc:sldMk cId="0" sldId="291"/>
            <ac:spMk id="616" creationId="{00000000-0000-0000-0000-000000000000}"/>
          </ac:spMkLst>
        </pc:spChg>
        <pc:spChg chg="mod">
          <ac:chgData name="Masaki Suzuki" userId="2c4feb2ed34ad1a7" providerId="Windows Live" clId="Web-{AFCC58F8-B29A-4193-9AD7-4609A20DBEEC}" dt="2021-03-04T06:35:53.789" v="166"/>
          <ac:spMkLst>
            <pc:docMk/>
            <pc:sldMk cId="0" sldId="291"/>
            <ac:spMk id="619" creationId="{00000000-0000-0000-0000-000000000000}"/>
          </ac:spMkLst>
        </pc:spChg>
        <pc:spChg chg="mod">
          <ac:chgData name="Masaki Suzuki" userId="2c4feb2ed34ad1a7" providerId="Windows Live" clId="Web-{AFCC58F8-B29A-4193-9AD7-4609A20DBEEC}" dt="2021-03-04T06:35:53.804" v="167"/>
          <ac:spMkLst>
            <pc:docMk/>
            <pc:sldMk cId="0" sldId="291"/>
            <ac:spMk id="622" creationId="{00000000-0000-0000-0000-000000000000}"/>
          </ac:spMkLst>
        </pc:spChg>
        <pc:spChg chg="mod">
          <ac:chgData name="Masaki Suzuki" userId="2c4feb2ed34ad1a7" providerId="Windows Live" clId="Web-{AFCC58F8-B29A-4193-9AD7-4609A20DBEEC}" dt="2021-03-04T06:35:53.836" v="168"/>
          <ac:spMkLst>
            <pc:docMk/>
            <pc:sldMk cId="0" sldId="291"/>
            <ac:spMk id="623" creationId="{00000000-0000-0000-0000-000000000000}"/>
          </ac:spMkLst>
        </pc:spChg>
        <pc:spChg chg="mod">
          <ac:chgData name="Masaki Suzuki" userId="2c4feb2ed34ad1a7" providerId="Windows Live" clId="Web-{AFCC58F8-B29A-4193-9AD7-4609A20DBEEC}" dt="2021-03-04T06:35:53.867" v="169"/>
          <ac:spMkLst>
            <pc:docMk/>
            <pc:sldMk cId="0" sldId="291"/>
            <ac:spMk id="624" creationId="{00000000-0000-0000-0000-000000000000}"/>
          </ac:spMkLst>
        </pc:spChg>
        <pc:spChg chg="mod">
          <ac:chgData name="Masaki Suzuki" userId="2c4feb2ed34ad1a7" providerId="Windows Live" clId="Web-{AFCC58F8-B29A-4193-9AD7-4609A20DBEEC}" dt="2021-03-04T06:35:53.883" v="170"/>
          <ac:spMkLst>
            <pc:docMk/>
            <pc:sldMk cId="0" sldId="291"/>
            <ac:spMk id="625" creationId="{00000000-0000-0000-0000-000000000000}"/>
          </ac:spMkLst>
        </pc:spChg>
        <pc:spChg chg="mod">
          <ac:chgData name="Masaki Suzuki" userId="2c4feb2ed34ad1a7" providerId="Windows Live" clId="Web-{AFCC58F8-B29A-4193-9AD7-4609A20DBEEC}" dt="2021-03-04T06:35:53.914" v="171"/>
          <ac:spMkLst>
            <pc:docMk/>
            <pc:sldMk cId="0" sldId="291"/>
            <ac:spMk id="626" creationId="{00000000-0000-0000-0000-000000000000}"/>
          </ac:spMkLst>
        </pc:spChg>
        <pc:spChg chg="mod">
          <ac:chgData name="Masaki Suzuki" userId="2c4feb2ed34ad1a7" providerId="Windows Live" clId="Web-{AFCC58F8-B29A-4193-9AD7-4609A20DBEEC}" dt="2021-03-04T06:35:53.929" v="172"/>
          <ac:spMkLst>
            <pc:docMk/>
            <pc:sldMk cId="0" sldId="291"/>
            <ac:spMk id="627" creationId="{00000000-0000-0000-0000-000000000000}"/>
          </ac:spMkLst>
        </pc:spChg>
        <pc:spChg chg="mod">
          <ac:chgData name="Masaki Suzuki" userId="2c4feb2ed34ad1a7" providerId="Windows Live" clId="Web-{AFCC58F8-B29A-4193-9AD7-4609A20DBEEC}" dt="2021-03-04T06:35:53.961" v="173"/>
          <ac:spMkLst>
            <pc:docMk/>
            <pc:sldMk cId="0" sldId="291"/>
            <ac:spMk id="628" creationId="{00000000-0000-0000-0000-000000000000}"/>
          </ac:spMkLst>
        </pc:spChg>
        <pc:spChg chg="mod">
          <ac:chgData name="Masaki Suzuki" userId="2c4feb2ed34ad1a7" providerId="Windows Live" clId="Web-{AFCC58F8-B29A-4193-9AD7-4609A20DBEEC}" dt="2021-03-04T06:35:53.976" v="174"/>
          <ac:spMkLst>
            <pc:docMk/>
            <pc:sldMk cId="0" sldId="291"/>
            <ac:spMk id="629" creationId="{00000000-0000-0000-0000-000000000000}"/>
          </ac:spMkLst>
        </pc:spChg>
      </pc:sldChg>
      <pc:sldChg chg="modSp">
        <pc:chgData name="Masaki Suzuki" userId="2c4feb2ed34ad1a7" providerId="Windows Live" clId="Web-{AFCC58F8-B29A-4193-9AD7-4609A20DBEEC}" dt="2021-03-04T06:35:59.898" v="177"/>
        <pc:sldMkLst>
          <pc:docMk/>
          <pc:sldMk cId="0" sldId="292"/>
        </pc:sldMkLst>
        <pc:spChg chg="mod">
          <ac:chgData name="Masaki Suzuki" userId="2c4feb2ed34ad1a7" providerId="Windows Live" clId="Web-{AFCC58F8-B29A-4193-9AD7-4609A20DBEEC}" dt="2021-03-04T06:35:59.867" v="175"/>
          <ac:spMkLst>
            <pc:docMk/>
            <pc:sldMk cId="0" sldId="292"/>
            <ac:spMk id="634" creationId="{00000000-0000-0000-0000-000000000000}"/>
          </ac:spMkLst>
        </pc:spChg>
        <pc:spChg chg="mod">
          <ac:chgData name="Masaki Suzuki" userId="2c4feb2ed34ad1a7" providerId="Windows Live" clId="Web-{AFCC58F8-B29A-4193-9AD7-4609A20DBEEC}" dt="2021-03-04T06:35:59.883" v="176"/>
          <ac:spMkLst>
            <pc:docMk/>
            <pc:sldMk cId="0" sldId="292"/>
            <ac:spMk id="642" creationId="{00000000-0000-0000-0000-000000000000}"/>
          </ac:spMkLst>
        </pc:spChg>
        <pc:spChg chg="mod">
          <ac:chgData name="Masaki Suzuki" userId="2c4feb2ed34ad1a7" providerId="Windows Live" clId="Web-{AFCC58F8-B29A-4193-9AD7-4609A20DBEEC}" dt="2021-03-04T06:35:59.898" v="177"/>
          <ac:spMkLst>
            <pc:docMk/>
            <pc:sldMk cId="0" sldId="292"/>
            <ac:spMk id="643" creationId="{00000000-0000-0000-0000-000000000000}"/>
          </ac:spMkLst>
        </pc:spChg>
      </pc:sldChg>
      <pc:sldChg chg="modSp">
        <pc:chgData name="Masaki Suzuki" userId="2c4feb2ed34ad1a7" providerId="Windows Live" clId="Web-{AFCC58F8-B29A-4193-9AD7-4609A20DBEEC}" dt="2021-03-04T06:36:05.242" v="180"/>
        <pc:sldMkLst>
          <pc:docMk/>
          <pc:sldMk cId="0" sldId="293"/>
        </pc:sldMkLst>
        <pc:spChg chg="mod">
          <ac:chgData name="Masaki Suzuki" userId="2c4feb2ed34ad1a7" providerId="Windows Live" clId="Web-{AFCC58F8-B29A-4193-9AD7-4609A20DBEEC}" dt="2021-03-04T06:36:05.211" v="178"/>
          <ac:spMkLst>
            <pc:docMk/>
            <pc:sldMk cId="0" sldId="293"/>
            <ac:spMk id="648" creationId="{00000000-0000-0000-0000-000000000000}"/>
          </ac:spMkLst>
        </pc:spChg>
        <pc:spChg chg="mod">
          <ac:chgData name="Masaki Suzuki" userId="2c4feb2ed34ad1a7" providerId="Windows Live" clId="Web-{AFCC58F8-B29A-4193-9AD7-4609A20DBEEC}" dt="2021-03-04T06:36:05.226" v="179"/>
          <ac:spMkLst>
            <pc:docMk/>
            <pc:sldMk cId="0" sldId="293"/>
            <ac:spMk id="655" creationId="{00000000-0000-0000-0000-000000000000}"/>
          </ac:spMkLst>
        </pc:spChg>
        <pc:spChg chg="mod">
          <ac:chgData name="Masaki Suzuki" userId="2c4feb2ed34ad1a7" providerId="Windows Live" clId="Web-{AFCC58F8-B29A-4193-9AD7-4609A20DBEEC}" dt="2021-03-04T06:36:05.242" v="180"/>
          <ac:spMkLst>
            <pc:docMk/>
            <pc:sldMk cId="0" sldId="293"/>
            <ac:spMk id="656" creationId="{00000000-0000-0000-0000-000000000000}"/>
          </ac:spMkLst>
        </pc:spChg>
      </pc:sldChg>
      <pc:sldChg chg="modSp">
        <pc:chgData name="Masaki Suzuki" userId="2c4feb2ed34ad1a7" providerId="Windows Live" clId="Web-{AFCC58F8-B29A-4193-9AD7-4609A20DBEEC}" dt="2021-03-04T06:36:12.117" v="182"/>
        <pc:sldMkLst>
          <pc:docMk/>
          <pc:sldMk cId="0" sldId="294"/>
        </pc:sldMkLst>
        <pc:spChg chg="mod">
          <ac:chgData name="Masaki Suzuki" userId="2c4feb2ed34ad1a7" providerId="Windows Live" clId="Web-{AFCC58F8-B29A-4193-9AD7-4609A20DBEEC}" dt="2021-03-04T06:36:12.101" v="181"/>
          <ac:spMkLst>
            <pc:docMk/>
            <pc:sldMk cId="0" sldId="294"/>
            <ac:spMk id="661" creationId="{00000000-0000-0000-0000-000000000000}"/>
          </ac:spMkLst>
        </pc:spChg>
        <pc:spChg chg="mod">
          <ac:chgData name="Masaki Suzuki" userId="2c4feb2ed34ad1a7" providerId="Windows Live" clId="Web-{AFCC58F8-B29A-4193-9AD7-4609A20DBEEC}" dt="2021-03-04T06:36:12.117" v="182"/>
          <ac:spMkLst>
            <pc:docMk/>
            <pc:sldMk cId="0" sldId="294"/>
            <ac:spMk id="668" creationId="{00000000-0000-0000-0000-000000000000}"/>
          </ac:spMkLst>
        </pc:spChg>
      </pc:sldChg>
      <pc:sldChg chg="modSp">
        <pc:chgData name="Masaki Suzuki" userId="2c4feb2ed34ad1a7" providerId="Windows Live" clId="Web-{AFCC58F8-B29A-4193-9AD7-4609A20DBEEC}" dt="2021-03-04T06:36:18.117" v="190"/>
        <pc:sldMkLst>
          <pc:docMk/>
          <pc:sldMk cId="0" sldId="295"/>
        </pc:sldMkLst>
        <pc:spChg chg="mod">
          <ac:chgData name="Masaki Suzuki" userId="2c4feb2ed34ad1a7" providerId="Windows Live" clId="Web-{AFCC58F8-B29A-4193-9AD7-4609A20DBEEC}" dt="2021-03-04T06:36:17.992" v="183"/>
          <ac:spMkLst>
            <pc:docMk/>
            <pc:sldMk cId="0" sldId="295"/>
            <ac:spMk id="673" creationId="{00000000-0000-0000-0000-000000000000}"/>
          </ac:spMkLst>
        </pc:spChg>
        <pc:spChg chg="mod">
          <ac:chgData name="Masaki Suzuki" userId="2c4feb2ed34ad1a7" providerId="Windows Live" clId="Web-{AFCC58F8-B29A-4193-9AD7-4609A20DBEEC}" dt="2021-03-04T06:36:18.023" v="184"/>
          <ac:spMkLst>
            <pc:docMk/>
            <pc:sldMk cId="0" sldId="295"/>
            <ac:spMk id="682" creationId="{00000000-0000-0000-0000-000000000000}"/>
          </ac:spMkLst>
        </pc:spChg>
        <pc:spChg chg="mod">
          <ac:chgData name="Masaki Suzuki" userId="2c4feb2ed34ad1a7" providerId="Windows Live" clId="Web-{AFCC58F8-B29A-4193-9AD7-4609A20DBEEC}" dt="2021-03-04T06:36:18.039" v="185"/>
          <ac:spMkLst>
            <pc:docMk/>
            <pc:sldMk cId="0" sldId="295"/>
            <ac:spMk id="683" creationId="{00000000-0000-0000-0000-000000000000}"/>
          </ac:spMkLst>
        </pc:spChg>
        <pc:spChg chg="mod">
          <ac:chgData name="Masaki Suzuki" userId="2c4feb2ed34ad1a7" providerId="Windows Live" clId="Web-{AFCC58F8-B29A-4193-9AD7-4609A20DBEEC}" dt="2021-03-04T06:36:18.055" v="186"/>
          <ac:spMkLst>
            <pc:docMk/>
            <pc:sldMk cId="0" sldId="295"/>
            <ac:spMk id="684" creationId="{00000000-0000-0000-0000-000000000000}"/>
          </ac:spMkLst>
        </pc:spChg>
        <pc:spChg chg="mod">
          <ac:chgData name="Masaki Suzuki" userId="2c4feb2ed34ad1a7" providerId="Windows Live" clId="Web-{AFCC58F8-B29A-4193-9AD7-4609A20DBEEC}" dt="2021-03-04T06:36:18.070" v="187"/>
          <ac:spMkLst>
            <pc:docMk/>
            <pc:sldMk cId="0" sldId="295"/>
            <ac:spMk id="685" creationId="{00000000-0000-0000-0000-000000000000}"/>
          </ac:spMkLst>
        </pc:spChg>
        <pc:spChg chg="mod">
          <ac:chgData name="Masaki Suzuki" userId="2c4feb2ed34ad1a7" providerId="Windows Live" clId="Web-{AFCC58F8-B29A-4193-9AD7-4609A20DBEEC}" dt="2021-03-04T06:36:18.086" v="188"/>
          <ac:spMkLst>
            <pc:docMk/>
            <pc:sldMk cId="0" sldId="295"/>
            <ac:spMk id="686" creationId="{00000000-0000-0000-0000-000000000000}"/>
          </ac:spMkLst>
        </pc:spChg>
        <pc:spChg chg="mod">
          <ac:chgData name="Masaki Suzuki" userId="2c4feb2ed34ad1a7" providerId="Windows Live" clId="Web-{AFCC58F8-B29A-4193-9AD7-4609A20DBEEC}" dt="2021-03-04T06:36:18.101" v="189"/>
          <ac:spMkLst>
            <pc:docMk/>
            <pc:sldMk cId="0" sldId="295"/>
            <ac:spMk id="687" creationId="{00000000-0000-0000-0000-000000000000}"/>
          </ac:spMkLst>
        </pc:spChg>
        <pc:spChg chg="mod">
          <ac:chgData name="Masaki Suzuki" userId="2c4feb2ed34ad1a7" providerId="Windows Live" clId="Web-{AFCC58F8-B29A-4193-9AD7-4609A20DBEEC}" dt="2021-03-04T06:36:18.117" v="190"/>
          <ac:spMkLst>
            <pc:docMk/>
            <pc:sldMk cId="0" sldId="295"/>
            <ac:spMk id="688" creationId="{00000000-0000-0000-0000-000000000000}"/>
          </ac:spMkLst>
        </pc:spChg>
      </pc:sldChg>
      <pc:sldChg chg="modSp">
        <pc:chgData name="Masaki Suzuki" userId="2c4feb2ed34ad1a7" providerId="Windows Live" clId="Web-{AFCC58F8-B29A-4193-9AD7-4609A20DBEEC}" dt="2021-03-04T06:36:24.242" v="193"/>
        <pc:sldMkLst>
          <pc:docMk/>
          <pc:sldMk cId="0" sldId="296"/>
        </pc:sldMkLst>
        <pc:spChg chg="mod">
          <ac:chgData name="Masaki Suzuki" userId="2c4feb2ed34ad1a7" providerId="Windows Live" clId="Web-{AFCC58F8-B29A-4193-9AD7-4609A20DBEEC}" dt="2021-03-04T06:36:24.226" v="191"/>
          <ac:spMkLst>
            <pc:docMk/>
            <pc:sldMk cId="0" sldId="296"/>
            <ac:spMk id="693" creationId="{00000000-0000-0000-0000-000000000000}"/>
          </ac:spMkLst>
        </pc:spChg>
        <pc:spChg chg="mod">
          <ac:chgData name="Masaki Suzuki" userId="2c4feb2ed34ad1a7" providerId="Windows Live" clId="Web-{AFCC58F8-B29A-4193-9AD7-4609A20DBEEC}" dt="2021-03-04T06:36:24.226" v="192"/>
          <ac:spMkLst>
            <pc:docMk/>
            <pc:sldMk cId="0" sldId="296"/>
            <ac:spMk id="700" creationId="{00000000-0000-0000-0000-000000000000}"/>
          </ac:spMkLst>
        </pc:spChg>
        <pc:spChg chg="mod">
          <ac:chgData name="Masaki Suzuki" userId="2c4feb2ed34ad1a7" providerId="Windows Live" clId="Web-{AFCC58F8-B29A-4193-9AD7-4609A20DBEEC}" dt="2021-03-04T06:36:24.242" v="193"/>
          <ac:spMkLst>
            <pc:docMk/>
            <pc:sldMk cId="0" sldId="296"/>
            <ac:spMk id="701" creationId="{00000000-0000-0000-0000-000000000000}"/>
          </ac:spMkLst>
        </pc:spChg>
      </pc:sldChg>
      <pc:sldChg chg="modSp">
        <pc:chgData name="Masaki Suzuki" userId="2c4feb2ed34ad1a7" providerId="Windows Live" clId="Web-{AFCC58F8-B29A-4193-9AD7-4609A20DBEEC}" dt="2021-03-04T06:36:30.383" v="198"/>
        <pc:sldMkLst>
          <pc:docMk/>
          <pc:sldMk cId="0" sldId="297"/>
        </pc:sldMkLst>
        <pc:spChg chg="mod">
          <ac:chgData name="Masaki Suzuki" userId="2c4feb2ed34ad1a7" providerId="Windows Live" clId="Web-{AFCC58F8-B29A-4193-9AD7-4609A20DBEEC}" dt="2021-03-04T06:36:30.320" v="194"/>
          <ac:spMkLst>
            <pc:docMk/>
            <pc:sldMk cId="0" sldId="297"/>
            <ac:spMk id="706" creationId="{00000000-0000-0000-0000-000000000000}"/>
          </ac:spMkLst>
        </pc:spChg>
        <pc:spChg chg="mod">
          <ac:chgData name="Masaki Suzuki" userId="2c4feb2ed34ad1a7" providerId="Windows Live" clId="Web-{AFCC58F8-B29A-4193-9AD7-4609A20DBEEC}" dt="2021-03-04T06:36:30.336" v="195"/>
          <ac:spMkLst>
            <pc:docMk/>
            <pc:sldMk cId="0" sldId="297"/>
            <ac:spMk id="714" creationId="{00000000-0000-0000-0000-000000000000}"/>
          </ac:spMkLst>
        </pc:spChg>
        <pc:spChg chg="mod">
          <ac:chgData name="Masaki Suzuki" userId="2c4feb2ed34ad1a7" providerId="Windows Live" clId="Web-{AFCC58F8-B29A-4193-9AD7-4609A20DBEEC}" dt="2021-03-04T06:36:30.351" v="196"/>
          <ac:spMkLst>
            <pc:docMk/>
            <pc:sldMk cId="0" sldId="297"/>
            <ac:spMk id="715" creationId="{00000000-0000-0000-0000-000000000000}"/>
          </ac:spMkLst>
        </pc:spChg>
        <pc:spChg chg="mod">
          <ac:chgData name="Masaki Suzuki" userId="2c4feb2ed34ad1a7" providerId="Windows Live" clId="Web-{AFCC58F8-B29A-4193-9AD7-4609A20DBEEC}" dt="2021-03-04T06:36:30.367" v="197"/>
          <ac:spMkLst>
            <pc:docMk/>
            <pc:sldMk cId="0" sldId="297"/>
            <ac:spMk id="716" creationId="{00000000-0000-0000-0000-000000000000}"/>
          </ac:spMkLst>
        </pc:spChg>
        <pc:spChg chg="mod">
          <ac:chgData name="Masaki Suzuki" userId="2c4feb2ed34ad1a7" providerId="Windows Live" clId="Web-{AFCC58F8-B29A-4193-9AD7-4609A20DBEEC}" dt="2021-03-04T06:36:30.383" v="198"/>
          <ac:spMkLst>
            <pc:docMk/>
            <pc:sldMk cId="0" sldId="297"/>
            <ac:spMk id="717" creationId="{00000000-0000-0000-0000-000000000000}"/>
          </ac:spMkLst>
        </pc:spChg>
      </pc:sldChg>
      <pc:sldChg chg="modSp">
        <pc:chgData name="Masaki Suzuki" userId="2c4feb2ed34ad1a7" providerId="Windows Live" clId="Web-{AFCC58F8-B29A-4193-9AD7-4609A20DBEEC}" dt="2021-03-04T06:36:38.086" v="201"/>
        <pc:sldMkLst>
          <pc:docMk/>
          <pc:sldMk cId="0" sldId="298"/>
        </pc:sldMkLst>
        <pc:spChg chg="mod">
          <ac:chgData name="Masaki Suzuki" userId="2c4feb2ed34ad1a7" providerId="Windows Live" clId="Web-{AFCC58F8-B29A-4193-9AD7-4609A20DBEEC}" dt="2021-03-04T06:36:38.070" v="199"/>
          <ac:spMkLst>
            <pc:docMk/>
            <pc:sldMk cId="0" sldId="298"/>
            <ac:spMk id="722" creationId="{00000000-0000-0000-0000-000000000000}"/>
          </ac:spMkLst>
        </pc:spChg>
        <pc:spChg chg="mod">
          <ac:chgData name="Masaki Suzuki" userId="2c4feb2ed34ad1a7" providerId="Windows Live" clId="Web-{AFCC58F8-B29A-4193-9AD7-4609A20DBEEC}" dt="2021-03-04T06:36:38.086" v="200"/>
          <ac:spMkLst>
            <pc:docMk/>
            <pc:sldMk cId="0" sldId="298"/>
            <ac:spMk id="730" creationId="{00000000-0000-0000-0000-000000000000}"/>
          </ac:spMkLst>
        </pc:spChg>
        <pc:spChg chg="mod">
          <ac:chgData name="Masaki Suzuki" userId="2c4feb2ed34ad1a7" providerId="Windows Live" clId="Web-{AFCC58F8-B29A-4193-9AD7-4609A20DBEEC}" dt="2021-03-04T06:36:38.086" v="201"/>
          <ac:spMkLst>
            <pc:docMk/>
            <pc:sldMk cId="0" sldId="298"/>
            <ac:spMk id="731" creationId="{00000000-0000-0000-0000-000000000000}"/>
          </ac:spMkLst>
        </pc:spChg>
      </pc:sldChg>
      <pc:sldChg chg="modSp">
        <pc:chgData name="Masaki Suzuki" userId="2c4feb2ed34ad1a7" providerId="Windows Live" clId="Web-{AFCC58F8-B29A-4193-9AD7-4609A20DBEEC}" dt="2021-03-04T06:36:43.680" v="203"/>
        <pc:sldMkLst>
          <pc:docMk/>
          <pc:sldMk cId="0" sldId="299"/>
        </pc:sldMkLst>
        <pc:spChg chg="mod">
          <ac:chgData name="Masaki Suzuki" userId="2c4feb2ed34ad1a7" providerId="Windows Live" clId="Web-{AFCC58F8-B29A-4193-9AD7-4609A20DBEEC}" dt="2021-03-04T06:36:43.664" v="202"/>
          <ac:spMkLst>
            <pc:docMk/>
            <pc:sldMk cId="0" sldId="299"/>
            <ac:spMk id="736" creationId="{00000000-0000-0000-0000-000000000000}"/>
          </ac:spMkLst>
        </pc:spChg>
        <pc:spChg chg="mod">
          <ac:chgData name="Masaki Suzuki" userId="2c4feb2ed34ad1a7" providerId="Windows Live" clId="Web-{AFCC58F8-B29A-4193-9AD7-4609A20DBEEC}" dt="2021-03-04T06:36:43.680" v="203"/>
          <ac:spMkLst>
            <pc:docMk/>
            <pc:sldMk cId="0" sldId="299"/>
            <ac:spMk id="742" creationId="{00000000-0000-0000-0000-000000000000}"/>
          </ac:spMkLst>
        </pc:spChg>
      </pc:sldChg>
      <pc:sldChg chg="modSp">
        <pc:chgData name="Masaki Suzuki" userId="2c4feb2ed34ad1a7" providerId="Windows Live" clId="Web-{AFCC58F8-B29A-4193-9AD7-4609A20DBEEC}" dt="2021-03-04T06:37:17.070" v="207" actId="1076"/>
        <pc:sldMkLst>
          <pc:docMk/>
          <pc:sldMk cId="0" sldId="301"/>
        </pc:sldMkLst>
        <pc:spChg chg="mod">
          <ac:chgData name="Masaki Suzuki" userId="2c4feb2ed34ad1a7" providerId="Windows Live" clId="Web-{AFCC58F8-B29A-4193-9AD7-4609A20DBEEC}" dt="2021-03-04T06:36:59.414" v="204"/>
          <ac:spMkLst>
            <pc:docMk/>
            <pc:sldMk cId="0" sldId="301"/>
            <ac:spMk id="759" creationId="{00000000-0000-0000-0000-000000000000}"/>
          </ac:spMkLst>
        </pc:spChg>
        <pc:spChg chg="mod">
          <ac:chgData name="Masaki Suzuki" userId="2c4feb2ed34ad1a7" providerId="Windows Live" clId="Web-{AFCC58F8-B29A-4193-9AD7-4609A20DBEEC}" dt="2021-03-04T06:37:17.070" v="207" actId="1076"/>
          <ac:spMkLst>
            <pc:docMk/>
            <pc:sldMk cId="0" sldId="301"/>
            <ac:spMk id="775" creationId="{00000000-0000-0000-0000-000000000000}"/>
          </ac:spMkLst>
        </pc:spChg>
      </pc:sldChg>
      <pc:sldChg chg="modSp">
        <pc:chgData name="Masaki Suzuki" userId="2c4feb2ed34ad1a7" providerId="Windows Live" clId="Web-{AFCC58F8-B29A-4193-9AD7-4609A20DBEEC}" dt="2021-03-04T06:37:25.648" v="216"/>
        <pc:sldMkLst>
          <pc:docMk/>
          <pc:sldMk cId="0" sldId="302"/>
        </pc:sldMkLst>
        <pc:spChg chg="mod">
          <ac:chgData name="Masaki Suzuki" userId="2c4feb2ed34ad1a7" providerId="Windows Live" clId="Web-{AFCC58F8-B29A-4193-9AD7-4609A20DBEEC}" dt="2021-03-04T06:37:25.508" v="208"/>
          <ac:spMkLst>
            <pc:docMk/>
            <pc:sldMk cId="0" sldId="302"/>
            <ac:spMk id="780" creationId="{00000000-0000-0000-0000-000000000000}"/>
          </ac:spMkLst>
        </pc:spChg>
        <pc:spChg chg="mod">
          <ac:chgData name="Masaki Suzuki" userId="2c4feb2ed34ad1a7" providerId="Windows Live" clId="Web-{AFCC58F8-B29A-4193-9AD7-4609A20DBEEC}" dt="2021-03-04T06:37:25.523" v="209"/>
          <ac:spMkLst>
            <pc:docMk/>
            <pc:sldMk cId="0" sldId="302"/>
            <ac:spMk id="788" creationId="{00000000-0000-0000-0000-000000000000}"/>
          </ac:spMkLst>
        </pc:spChg>
        <pc:spChg chg="mod">
          <ac:chgData name="Masaki Suzuki" userId="2c4feb2ed34ad1a7" providerId="Windows Live" clId="Web-{AFCC58F8-B29A-4193-9AD7-4609A20DBEEC}" dt="2021-03-04T06:37:25.539" v="210"/>
          <ac:spMkLst>
            <pc:docMk/>
            <pc:sldMk cId="0" sldId="302"/>
            <ac:spMk id="789" creationId="{00000000-0000-0000-0000-000000000000}"/>
          </ac:spMkLst>
        </pc:spChg>
        <pc:spChg chg="mod">
          <ac:chgData name="Masaki Suzuki" userId="2c4feb2ed34ad1a7" providerId="Windows Live" clId="Web-{AFCC58F8-B29A-4193-9AD7-4609A20DBEEC}" dt="2021-03-04T06:37:25.555" v="211"/>
          <ac:spMkLst>
            <pc:docMk/>
            <pc:sldMk cId="0" sldId="302"/>
            <ac:spMk id="790" creationId="{00000000-0000-0000-0000-000000000000}"/>
          </ac:spMkLst>
        </pc:spChg>
        <pc:spChg chg="mod">
          <ac:chgData name="Masaki Suzuki" userId="2c4feb2ed34ad1a7" providerId="Windows Live" clId="Web-{AFCC58F8-B29A-4193-9AD7-4609A20DBEEC}" dt="2021-03-04T06:37:25.586" v="212"/>
          <ac:spMkLst>
            <pc:docMk/>
            <pc:sldMk cId="0" sldId="302"/>
            <ac:spMk id="791" creationId="{00000000-0000-0000-0000-000000000000}"/>
          </ac:spMkLst>
        </pc:spChg>
        <pc:spChg chg="mod">
          <ac:chgData name="Masaki Suzuki" userId="2c4feb2ed34ad1a7" providerId="Windows Live" clId="Web-{AFCC58F8-B29A-4193-9AD7-4609A20DBEEC}" dt="2021-03-04T06:37:25.601" v="213"/>
          <ac:spMkLst>
            <pc:docMk/>
            <pc:sldMk cId="0" sldId="302"/>
            <ac:spMk id="792" creationId="{00000000-0000-0000-0000-000000000000}"/>
          </ac:spMkLst>
        </pc:spChg>
        <pc:spChg chg="mod">
          <ac:chgData name="Masaki Suzuki" userId="2c4feb2ed34ad1a7" providerId="Windows Live" clId="Web-{AFCC58F8-B29A-4193-9AD7-4609A20DBEEC}" dt="2021-03-04T06:37:25.617" v="214"/>
          <ac:spMkLst>
            <pc:docMk/>
            <pc:sldMk cId="0" sldId="302"/>
            <ac:spMk id="793" creationId="{00000000-0000-0000-0000-000000000000}"/>
          </ac:spMkLst>
        </pc:spChg>
        <pc:spChg chg="mod">
          <ac:chgData name="Masaki Suzuki" userId="2c4feb2ed34ad1a7" providerId="Windows Live" clId="Web-{AFCC58F8-B29A-4193-9AD7-4609A20DBEEC}" dt="2021-03-04T06:37:25.633" v="215"/>
          <ac:spMkLst>
            <pc:docMk/>
            <pc:sldMk cId="0" sldId="302"/>
            <ac:spMk id="794" creationId="{00000000-0000-0000-0000-000000000000}"/>
          </ac:spMkLst>
        </pc:spChg>
        <pc:spChg chg="mod">
          <ac:chgData name="Masaki Suzuki" userId="2c4feb2ed34ad1a7" providerId="Windows Live" clId="Web-{AFCC58F8-B29A-4193-9AD7-4609A20DBEEC}" dt="2021-03-04T06:37:25.648" v="216"/>
          <ac:spMkLst>
            <pc:docMk/>
            <pc:sldMk cId="0" sldId="302"/>
            <ac:spMk id="795" creationId="{00000000-0000-0000-0000-000000000000}"/>
          </ac:spMkLst>
        </pc:spChg>
      </pc:sldChg>
      <pc:sldChg chg="modSp">
        <pc:chgData name="Masaki Suzuki" userId="2c4feb2ed34ad1a7" providerId="Windows Live" clId="Web-{AFCC58F8-B29A-4193-9AD7-4609A20DBEEC}" dt="2021-03-04T06:37:37.414" v="220"/>
        <pc:sldMkLst>
          <pc:docMk/>
          <pc:sldMk cId="0" sldId="303"/>
        </pc:sldMkLst>
        <pc:spChg chg="mod">
          <ac:chgData name="Masaki Suzuki" userId="2c4feb2ed34ad1a7" providerId="Windows Live" clId="Web-{AFCC58F8-B29A-4193-9AD7-4609A20DBEEC}" dt="2021-03-04T06:37:37.383" v="217"/>
          <ac:spMkLst>
            <pc:docMk/>
            <pc:sldMk cId="0" sldId="303"/>
            <ac:spMk id="801" creationId="{00000000-0000-0000-0000-000000000000}"/>
          </ac:spMkLst>
        </pc:spChg>
        <pc:spChg chg="mod">
          <ac:chgData name="Masaki Suzuki" userId="2c4feb2ed34ad1a7" providerId="Windows Live" clId="Web-{AFCC58F8-B29A-4193-9AD7-4609A20DBEEC}" dt="2021-03-04T06:37:37.383" v="218"/>
          <ac:spMkLst>
            <pc:docMk/>
            <pc:sldMk cId="0" sldId="303"/>
            <ac:spMk id="810" creationId="{00000000-0000-0000-0000-000000000000}"/>
          </ac:spMkLst>
        </pc:spChg>
        <pc:spChg chg="mod">
          <ac:chgData name="Masaki Suzuki" userId="2c4feb2ed34ad1a7" providerId="Windows Live" clId="Web-{AFCC58F8-B29A-4193-9AD7-4609A20DBEEC}" dt="2021-03-04T06:37:37.398" v="219"/>
          <ac:spMkLst>
            <pc:docMk/>
            <pc:sldMk cId="0" sldId="303"/>
            <ac:spMk id="811" creationId="{00000000-0000-0000-0000-000000000000}"/>
          </ac:spMkLst>
        </pc:spChg>
        <pc:spChg chg="mod">
          <ac:chgData name="Masaki Suzuki" userId="2c4feb2ed34ad1a7" providerId="Windows Live" clId="Web-{AFCC58F8-B29A-4193-9AD7-4609A20DBEEC}" dt="2021-03-04T06:37:37.414" v="220"/>
          <ac:spMkLst>
            <pc:docMk/>
            <pc:sldMk cId="0" sldId="303"/>
            <ac:spMk id="812" creationId="{00000000-0000-0000-0000-000000000000}"/>
          </ac:spMkLst>
        </pc:spChg>
      </pc:sldChg>
      <pc:sldChg chg="modSp">
        <pc:chgData name="Masaki Suzuki" userId="2c4feb2ed34ad1a7" providerId="Windows Live" clId="Web-{AFCC58F8-B29A-4193-9AD7-4609A20DBEEC}" dt="2021-03-04T06:37:42.711" v="225"/>
        <pc:sldMkLst>
          <pc:docMk/>
          <pc:sldMk cId="0" sldId="304"/>
        </pc:sldMkLst>
        <pc:spChg chg="mod">
          <ac:chgData name="Masaki Suzuki" userId="2c4feb2ed34ad1a7" providerId="Windows Live" clId="Web-{AFCC58F8-B29A-4193-9AD7-4609A20DBEEC}" dt="2021-03-04T06:37:42.664" v="221"/>
          <ac:spMkLst>
            <pc:docMk/>
            <pc:sldMk cId="0" sldId="304"/>
            <ac:spMk id="817" creationId="{00000000-0000-0000-0000-000000000000}"/>
          </ac:spMkLst>
        </pc:spChg>
        <pc:spChg chg="mod">
          <ac:chgData name="Masaki Suzuki" userId="2c4feb2ed34ad1a7" providerId="Windows Live" clId="Web-{AFCC58F8-B29A-4193-9AD7-4609A20DBEEC}" dt="2021-03-04T06:37:42.680" v="222"/>
          <ac:spMkLst>
            <pc:docMk/>
            <pc:sldMk cId="0" sldId="304"/>
            <ac:spMk id="825" creationId="{00000000-0000-0000-0000-000000000000}"/>
          </ac:spMkLst>
        </pc:spChg>
        <pc:spChg chg="mod">
          <ac:chgData name="Masaki Suzuki" userId="2c4feb2ed34ad1a7" providerId="Windows Live" clId="Web-{AFCC58F8-B29A-4193-9AD7-4609A20DBEEC}" dt="2021-03-04T06:37:42.680" v="223"/>
          <ac:spMkLst>
            <pc:docMk/>
            <pc:sldMk cId="0" sldId="304"/>
            <ac:spMk id="826" creationId="{00000000-0000-0000-0000-000000000000}"/>
          </ac:spMkLst>
        </pc:spChg>
        <pc:spChg chg="mod">
          <ac:chgData name="Masaki Suzuki" userId="2c4feb2ed34ad1a7" providerId="Windows Live" clId="Web-{AFCC58F8-B29A-4193-9AD7-4609A20DBEEC}" dt="2021-03-04T06:37:42.695" v="224"/>
          <ac:spMkLst>
            <pc:docMk/>
            <pc:sldMk cId="0" sldId="304"/>
            <ac:spMk id="827" creationId="{00000000-0000-0000-0000-000000000000}"/>
          </ac:spMkLst>
        </pc:spChg>
        <pc:spChg chg="mod">
          <ac:chgData name="Masaki Suzuki" userId="2c4feb2ed34ad1a7" providerId="Windows Live" clId="Web-{AFCC58F8-B29A-4193-9AD7-4609A20DBEEC}" dt="2021-03-04T06:37:42.711" v="225"/>
          <ac:spMkLst>
            <pc:docMk/>
            <pc:sldMk cId="0" sldId="304"/>
            <ac:spMk id="828" creationId="{00000000-0000-0000-0000-000000000000}"/>
          </ac:spMkLst>
        </pc:spChg>
      </pc:sldChg>
      <pc:sldChg chg="modSp">
        <pc:chgData name="Masaki Suzuki" userId="2c4feb2ed34ad1a7" providerId="Windows Live" clId="Web-{AFCC58F8-B29A-4193-9AD7-4609A20DBEEC}" dt="2021-03-04T06:37:48.726" v="228"/>
        <pc:sldMkLst>
          <pc:docMk/>
          <pc:sldMk cId="0" sldId="305"/>
        </pc:sldMkLst>
        <pc:spChg chg="mod">
          <ac:chgData name="Masaki Suzuki" userId="2c4feb2ed34ad1a7" providerId="Windows Live" clId="Web-{AFCC58F8-B29A-4193-9AD7-4609A20DBEEC}" dt="2021-03-04T06:37:48.711" v="226"/>
          <ac:spMkLst>
            <pc:docMk/>
            <pc:sldMk cId="0" sldId="305"/>
            <ac:spMk id="833" creationId="{00000000-0000-0000-0000-000000000000}"/>
          </ac:spMkLst>
        </pc:spChg>
        <pc:spChg chg="mod">
          <ac:chgData name="Masaki Suzuki" userId="2c4feb2ed34ad1a7" providerId="Windows Live" clId="Web-{AFCC58F8-B29A-4193-9AD7-4609A20DBEEC}" dt="2021-03-04T06:37:48.726" v="227"/>
          <ac:spMkLst>
            <pc:docMk/>
            <pc:sldMk cId="0" sldId="305"/>
            <ac:spMk id="839" creationId="{00000000-0000-0000-0000-000000000000}"/>
          </ac:spMkLst>
        </pc:spChg>
        <pc:spChg chg="mod">
          <ac:chgData name="Masaki Suzuki" userId="2c4feb2ed34ad1a7" providerId="Windows Live" clId="Web-{AFCC58F8-B29A-4193-9AD7-4609A20DBEEC}" dt="2021-03-04T06:37:48.726" v="228"/>
          <ac:spMkLst>
            <pc:docMk/>
            <pc:sldMk cId="0" sldId="305"/>
            <ac:spMk id="841" creationId="{00000000-0000-0000-0000-000000000000}"/>
          </ac:spMkLst>
        </pc:spChg>
      </pc:sldChg>
      <pc:sldChg chg="modSp">
        <pc:chgData name="Masaki Suzuki" userId="2c4feb2ed34ad1a7" providerId="Windows Live" clId="Web-{AFCC58F8-B29A-4193-9AD7-4609A20DBEEC}" dt="2021-03-04T06:37:55.273" v="230"/>
        <pc:sldMkLst>
          <pc:docMk/>
          <pc:sldMk cId="0" sldId="306"/>
        </pc:sldMkLst>
        <pc:spChg chg="mod">
          <ac:chgData name="Masaki Suzuki" userId="2c4feb2ed34ad1a7" providerId="Windows Live" clId="Web-{AFCC58F8-B29A-4193-9AD7-4609A20DBEEC}" dt="2021-03-04T06:37:55.258" v="229"/>
          <ac:spMkLst>
            <pc:docMk/>
            <pc:sldMk cId="0" sldId="306"/>
            <ac:spMk id="846" creationId="{00000000-0000-0000-0000-000000000000}"/>
          </ac:spMkLst>
        </pc:spChg>
        <pc:spChg chg="mod">
          <ac:chgData name="Masaki Suzuki" userId="2c4feb2ed34ad1a7" providerId="Windows Live" clId="Web-{AFCC58F8-B29A-4193-9AD7-4609A20DBEEC}" dt="2021-03-04T06:37:55.273" v="230"/>
          <ac:spMkLst>
            <pc:docMk/>
            <pc:sldMk cId="0" sldId="306"/>
            <ac:spMk id="852" creationId="{00000000-0000-0000-0000-000000000000}"/>
          </ac:spMkLst>
        </pc:spChg>
      </pc:sldChg>
      <pc:sldChg chg="modSp">
        <pc:chgData name="Masaki Suzuki" userId="2c4feb2ed34ad1a7" providerId="Windows Live" clId="Web-{AFCC58F8-B29A-4193-9AD7-4609A20DBEEC}" dt="2021-03-04T06:38:00.336" v="232"/>
        <pc:sldMkLst>
          <pc:docMk/>
          <pc:sldMk cId="0" sldId="307"/>
        </pc:sldMkLst>
        <pc:spChg chg="mod">
          <ac:chgData name="Masaki Suzuki" userId="2c4feb2ed34ad1a7" providerId="Windows Live" clId="Web-{AFCC58F8-B29A-4193-9AD7-4609A20DBEEC}" dt="2021-03-04T06:38:00.336" v="231"/>
          <ac:spMkLst>
            <pc:docMk/>
            <pc:sldMk cId="0" sldId="307"/>
            <ac:spMk id="857" creationId="{00000000-0000-0000-0000-000000000000}"/>
          </ac:spMkLst>
        </pc:spChg>
        <pc:spChg chg="mod">
          <ac:chgData name="Masaki Suzuki" userId="2c4feb2ed34ad1a7" providerId="Windows Live" clId="Web-{AFCC58F8-B29A-4193-9AD7-4609A20DBEEC}" dt="2021-03-04T06:38:00.336" v="232"/>
          <ac:spMkLst>
            <pc:docMk/>
            <pc:sldMk cId="0" sldId="307"/>
            <ac:spMk id="863" creationId="{00000000-0000-0000-0000-000000000000}"/>
          </ac:spMkLst>
        </pc:spChg>
      </pc:sldChg>
      <pc:sldChg chg="modSp">
        <pc:chgData name="Masaki Suzuki" userId="2c4feb2ed34ad1a7" providerId="Windows Live" clId="Web-{AFCC58F8-B29A-4193-9AD7-4609A20DBEEC}" dt="2021-03-04T06:38:06.367" v="236"/>
        <pc:sldMkLst>
          <pc:docMk/>
          <pc:sldMk cId="0" sldId="308"/>
        </pc:sldMkLst>
        <pc:spChg chg="mod">
          <ac:chgData name="Masaki Suzuki" userId="2c4feb2ed34ad1a7" providerId="Windows Live" clId="Web-{AFCC58F8-B29A-4193-9AD7-4609A20DBEEC}" dt="2021-03-04T06:38:06.320" v="233"/>
          <ac:spMkLst>
            <pc:docMk/>
            <pc:sldMk cId="0" sldId="308"/>
            <ac:spMk id="868" creationId="{00000000-0000-0000-0000-000000000000}"/>
          </ac:spMkLst>
        </pc:spChg>
        <pc:spChg chg="mod">
          <ac:chgData name="Masaki Suzuki" userId="2c4feb2ed34ad1a7" providerId="Windows Live" clId="Web-{AFCC58F8-B29A-4193-9AD7-4609A20DBEEC}" dt="2021-03-04T06:38:06.336" v="234"/>
          <ac:spMkLst>
            <pc:docMk/>
            <pc:sldMk cId="0" sldId="308"/>
            <ac:spMk id="874" creationId="{00000000-0000-0000-0000-000000000000}"/>
          </ac:spMkLst>
        </pc:spChg>
        <pc:spChg chg="mod">
          <ac:chgData name="Masaki Suzuki" userId="2c4feb2ed34ad1a7" providerId="Windows Live" clId="Web-{AFCC58F8-B29A-4193-9AD7-4609A20DBEEC}" dt="2021-03-04T06:38:06.352" v="235"/>
          <ac:spMkLst>
            <pc:docMk/>
            <pc:sldMk cId="0" sldId="308"/>
            <ac:spMk id="875" creationId="{00000000-0000-0000-0000-000000000000}"/>
          </ac:spMkLst>
        </pc:spChg>
        <pc:spChg chg="mod">
          <ac:chgData name="Masaki Suzuki" userId="2c4feb2ed34ad1a7" providerId="Windows Live" clId="Web-{AFCC58F8-B29A-4193-9AD7-4609A20DBEEC}" dt="2021-03-04T06:38:06.367" v="236"/>
          <ac:spMkLst>
            <pc:docMk/>
            <pc:sldMk cId="0" sldId="308"/>
            <ac:spMk id="876" creationId="{00000000-0000-0000-0000-000000000000}"/>
          </ac:spMkLst>
        </pc:spChg>
      </pc:sldChg>
      <pc:sldChg chg="modSp">
        <pc:chgData name="Masaki Suzuki" userId="2c4feb2ed34ad1a7" providerId="Windows Live" clId="Web-{AFCC58F8-B29A-4193-9AD7-4609A20DBEEC}" dt="2021-03-04T06:38:11.648" v="244"/>
        <pc:sldMkLst>
          <pc:docMk/>
          <pc:sldMk cId="0" sldId="309"/>
        </pc:sldMkLst>
        <pc:spChg chg="mod">
          <ac:chgData name="Masaki Suzuki" userId="2c4feb2ed34ad1a7" providerId="Windows Live" clId="Web-{AFCC58F8-B29A-4193-9AD7-4609A20DBEEC}" dt="2021-03-04T06:38:11.508" v="237"/>
          <ac:spMkLst>
            <pc:docMk/>
            <pc:sldMk cId="0" sldId="309"/>
            <ac:spMk id="881" creationId="{00000000-0000-0000-0000-000000000000}"/>
          </ac:spMkLst>
        </pc:spChg>
        <pc:spChg chg="mod">
          <ac:chgData name="Masaki Suzuki" userId="2c4feb2ed34ad1a7" providerId="Windows Live" clId="Web-{AFCC58F8-B29A-4193-9AD7-4609A20DBEEC}" dt="2021-03-04T06:38:11.523" v="238"/>
          <ac:spMkLst>
            <pc:docMk/>
            <pc:sldMk cId="0" sldId="309"/>
            <ac:spMk id="888" creationId="{00000000-0000-0000-0000-000000000000}"/>
          </ac:spMkLst>
        </pc:spChg>
        <pc:spChg chg="mod">
          <ac:chgData name="Masaki Suzuki" userId="2c4feb2ed34ad1a7" providerId="Windows Live" clId="Web-{AFCC58F8-B29A-4193-9AD7-4609A20DBEEC}" dt="2021-03-04T06:38:11.555" v="239"/>
          <ac:spMkLst>
            <pc:docMk/>
            <pc:sldMk cId="0" sldId="309"/>
            <ac:spMk id="889" creationId="{00000000-0000-0000-0000-000000000000}"/>
          </ac:spMkLst>
        </pc:spChg>
        <pc:spChg chg="mod">
          <ac:chgData name="Masaki Suzuki" userId="2c4feb2ed34ad1a7" providerId="Windows Live" clId="Web-{AFCC58F8-B29A-4193-9AD7-4609A20DBEEC}" dt="2021-03-04T06:38:11.570" v="240"/>
          <ac:spMkLst>
            <pc:docMk/>
            <pc:sldMk cId="0" sldId="309"/>
            <ac:spMk id="890" creationId="{00000000-0000-0000-0000-000000000000}"/>
          </ac:spMkLst>
        </pc:spChg>
        <pc:spChg chg="mod">
          <ac:chgData name="Masaki Suzuki" userId="2c4feb2ed34ad1a7" providerId="Windows Live" clId="Web-{AFCC58F8-B29A-4193-9AD7-4609A20DBEEC}" dt="2021-03-04T06:38:11.586" v="241"/>
          <ac:spMkLst>
            <pc:docMk/>
            <pc:sldMk cId="0" sldId="309"/>
            <ac:spMk id="891" creationId="{00000000-0000-0000-0000-000000000000}"/>
          </ac:spMkLst>
        </pc:spChg>
        <pc:spChg chg="mod">
          <ac:chgData name="Masaki Suzuki" userId="2c4feb2ed34ad1a7" providerId="Windows Live" clId="Web-{AFCC58F8-B29A-4193-9AD7-4609A20DBEEC}" dt="2021-03-04T06:38:11.602" v="242"/>
          <ac:spMkLst>
            <pc:docMk/>
            <pc:sldMk cId="0" sldId="309"/>
            <ac:spMk id="892" creationId="{00000000-0000-0000-0000-000000000000}"/>
          </ac:spMkLst>
        </pc:spChg>
        <pc:spChg chg="mod">
          <ac:chgData name="Masaki Suzuki" userId="2c4feb2ed34ad1a7" providerId="Windows Live" clId="Web-{AFCC58F8-B29A-4193-9AD7-4609A20DBEEC}" dt="2021-03-04T06:38:11.633" v="243"/>
          <ac:spMkLst>
            <pc:docMk/>
            <pc:sldMk cId="0" sldId="309"/>
            <ac:spMk id="893" creationId="{00000000-0000-0000-0000-000000000000}"/>
          </ac:spMkLst>
        </pc:spChg>
        <pc:spChg chg="mod">
          <ac:chgData name="Masaki Suzuki" userId="2c4feb2ed34ad1a7" providerId="Windows Live" clId="Web-{AFCC58F8-B29A-4193-9AD7-4609A20DBEEC}" dt="2021-03-04T06:38:11.648" v="244"/>
          <ac:spMkLst>
            <pc:docMk/>
            <pc:sldMk cId="0" sldId="309"/>
            <ac:spMk id="894" creationId="{00000000-0000-0000-0000-000000000000}"/>
          </ac:spMkLst>
        </pc:spChg>
      </pc:sldChg>
      <pc:sldChg chg="modSp">
        <pc:chgData name="Masaki Suzuki" userId="2c4feb2ed34ad1a7" providerId="Windows Live" clId="Web-{AFCC58F8-B29A-4193-9AD7-4609A20DBEEC}" dt="2021-03-04T06:38:24.055" v="256"/>
        <pc:sldMkLst>
          <pc:docMk/>
          <pc:sldMk cId="0" sldId="311"/>
        </pc:sldMkLst>
        <pc:spChg chg="mod">
          <ac:chgData name="Masaki Suzuki" userId="2c4feb2ed34ad1a7" providerId="Windows Live" clId="Web-{AFCC58F8-B29A-4193-9AD7-4609A20DBEEC}" dt="2021-03-04T06:38:23.773" v="245"/>
          <ac:spMkLst>
            <pc:docMk/>
            <pc:sldMk cId="0" sldId="311"/>
            <ac:spMk id="910" creationId="{00000000-0000-0000-0000-000000000000}"/>
          </ac:spMkLst>
        </pc:spChg>
        <pc:spChg chg="mod">
          <ac:chgData name="Masaki Suzuki" userId="2c4feb2ed34ad1a7" providerId="Windows Live" clId="Web-{AFCC58F8-B29A-4193-9AD7-4609A20DBEEC}" dt="2021-03-04T06:38:23.805" v="246"/>
          <ac:spMkLst>
            <pc:docMk/>
            <pc:sldMk cId="0" sldId="311"/>
            <ac:spMk id="919" creationId="{00000000-0000-0000-0000-000000000000}"/>
          </ac:spMkLst>
        </pc:spChg>
        <pc:spChg chg="mod">
          <ac:chgData name="Masaki Suzuki" userId="2c4feb2ed34ad1a7" providerId="Windows Live" clId="Web-{AFCC58F8-B29A-4193-9AD7-4609A20DBEEC}" dt="2021-03-04T06:38:23.820" v="247"/>
          <ac:spMkLst>
            <pc:docMk/>
            <pc:sldMk cId="0" sldId="311"/>
            <ac:spMk id="920" creationId="{00000000-0000-0000-0000-000000000000}"/>
          </ac:spMkLst>
        </pc:spChg>
        <pc:spChg chg="mod">
          <ac:chgData name="Masaki Suzuki" userId="2c4feb2ed34ad1a7" providerId="Windows Live" clId="Web-{AFCC58F8-B29A-4193-9AD7-4609A20DBEEC}" dt="2021-03-04T06:38:23.852" v="248"/>
          <ac:spMkLst>
            <pc:docMk/>
            <pc:sldMk cId="0" sldId="311"/>
            <ac:spMk id="921" creationId="{00000000-0000-0000-0000-000000000000}"/>
          </ac:spMkLst>
        </pc:spChg>
        <pc:spChg chg="mod">
          <ac:chgData name="Masaki Suzuki" userId="2c4feb2ed34ad1a7" providerId="Windows Live" clId="Web-{AFCC58F8-B29A-4193-9AD7-4609A20DBEEC}" dt="2021-03-04T06:38:23.883" v="249"/>
          <ac:spMkLst>
            <pc:docMk/>
            <pc:sldMk cId="0" sldId="311"/>
            <ac:spMk id="922" creationId="{00000000-0000-0000-0000-000000000000}"/>
          </ac:spMkLst>
        </pc:spChg>
        <pc:spChg chg="mod">
          <ac:chgData name="Masaki Suzuki" userId="2c4feb2ed34ad1a7" providerId="Windows Live" clId="Web-{AFCC58F8-B29A-4193-9AD7-4609A20DBEEC}" dt="2021-03-04T06:38:23.898" v="250"/>
          <ac:spMkLst>
            <pc:docMk/>
            <pc:sldMk cId="0" sldId="311"/>
            <ac:spMk id="923" creationId="{00000000-0000-0000-0000-000000000000}"/>
          </ac:spMkLst>
        </pc:spChg>
        <pc:spChg chg="mod">
          <ac:chgData name="Masaki Suzuki" userId="2c4feb2ed34ad1a7" providerId="Windows Live" clId="Web-{AFCC58F8-B29A-4193-9AD7-4609A20DBEEC}" dt="2021-03-04T06:38:23.930" v="251"/>
          <ac:spMkLst>
            <pc:docMk/>
            <pc:sldMk cId="0" sldId="311"/>
            <ac:spMk id="924" creationId="{00000000-0000-0000-0000-000000000000}"/>
          </ac:spMkLst>
        </pc:spChg>
        <pc:spChg chg="mod">
          <ac:chgData name="Masaki Suzuki" userId="2c4feb2ed34ad1a7" providerId="Windows Live" clId="Web-{AFCC58F8-B29A-4193-9AD7-4609A20DBEEC}" dt="2021-03-04T06:38:23.945" v="252"/>
          <ac:spMkLst>
            <pc:docMk/>
            <pc:sldMk cId="0" sldId="311"/>
            <ac:spMk id="925" creationId="{00000000-0000-0000-0000-000000000000}"/>
          </ac:spMkLst>
        </pc:spChg>
        <pc:spChg chg="mod">
          <ac:chgData name="Masaki Suzuki" userId="2c4feb2ed34ad1a7" providerId="Windows Live" clId="Web-{AFCC58F8-B29A-4193-9AD7-4609A20DBEEC}" dt="2021-03-04T06:38:23.977" v="253"/>
          <ac:spMkLst>
            <pc:docMk/>
            <pc:sldMk cId="0" sldId="311"/>
            <ac:spMk id="926" creationId="{00000000-0000-0000-0000-000000000000}"/>
          </ac:spMkLst>
        </pc:spChg>
        <pc:spChg chg="mod">
          <ac:chgData name="Masaki Suzuki" userId="2c4feb2ed34ad1a7" providerId="Windows Live" clId="Web-{AFCC58F8-B29A-4193-9AD7-4609A20DBEEC}" dt="2021-03-04T06:38:24.008" v="254"/>
          <ac:spMkLst>
            <pc:docMk/>
            <pc:sldMk cId="0" sldId="311"/>
            <ac:spMk id="927" creationId="{00000000-0000-0000-0000-000000000000}"/>
          </ac:spMkLst>
        </pc:spChg>
        <pc:spChg chg="mod">
          <ac:chgData name="Masaki Suzuki" userId="2c4feb2ed34ad1a7" providerId="Windows Live" clId="Web-{AFCC58F8-B29A-4193-9AD7-4609A20DBEEC}" dt="2021-03-04T06:38:24.023" v="255"/>
          <ac:spMkLst>
            <pc:docMk/>
            <pc:sldMk cId="0" sldId="311"/>
            <ac:spMk id="928" creationId="{00000000-0000-0000-0000-000000000000}"/>
          </ac:spMkLst>
        </pc:spChg>
        <pc:spChg chg="mod">
          <ac:chgData name="Masaki Suzuki" userId="2c4feb2ed34ad1a7" providerId="Windows Live" clId="Web-{AFCC58F8-B29A-4193-9AD7-4609A20DBEEC}" dt="2021-03-04T06:38:24.055" v="256"/>
          <ac:spMkLst>
            <pc:docMk/>
            <pc:sldMk cId="0" sldId="311"/>
            <ac:spMk id="929" creationId="{00000000-0000-0000-0000-000000000000}"/>
          </ac:spMkLst>
        </pc:spChg>
      </pc:sldChg>
      <pc:sldChg chg="modSp">
        <pc:chgData name="Masaki Suzuki" userId="2c4feb2ed34ad1a7" providerId="Windows Live" clId="Web-{AFCC58F8-B29A-4193-9AD7-4609A20DBEEC}" dt="2021-03-04T06:38:30.367" v="263"/>
        <pc:sldMkLst>
          <pc:docMk/>
          <pc:sldMk cId="0" sldId="312"/>
        </pc:sldMkLst>
        <pc:spChg chg="mod">
          <ac:chgData name="Masaki Suzuki" userId="2c4feb2ed34ad1a7" providerId="Windows Live" clId="Web-{AFCC58F8-B29A-4193-9AD7-4609A20DBEEC}" dt="2021-03-04T06:38:30.273" v="257"/>
          <ac:spMkLst>
            <pc:docMk/>
            <pc:sldMk cId="0" sldId="312"/>
            <ac:spMk id="935" creationId="{00000000-0000-0000-0000-000000000000}"/>
          </ac:spMkLst>
        </pc:spChg>
        <pc:spChg chg="mod">
          <ac:chgData name="Masaki Suzuki" userId="2c4feb2ed34ad1a7" providerId="Windows Live" clId="Web-{AFCC58F8-B29A-4193-9AD7-4609A20DBEEC}" dt="2021-03-04T06:38:30.289" v="258"/>
          <ac:spMkLst>
            <pc:docMk/>
            <pc:sldMk cId="0" sldId="312"/>
            <ac:spMk id="941" creationId="{00000000-0000-0000-0000-000000000000}"/>
          </ac:spMkLst>
        </pc:spChg>
        <pc:spChg chg="mod">
          <ac:chgData name="Masaki Suzuki" userId="2c4feb2ed34ad1a7" providerId="Windows Live" clId="Web-{AFCC58F8-B29A-4193-9AD7-4609A20DBEEC}" dt="2021-03-04T06:38:30.305" v="259"/>
          <ac:spMkLst>
            <pc:docMk/>
            <pc:sldMk cId="0" sldId="312"/>
            <ac:spMk id="942" creationId="{00000000-0000-0000-0000-000000000000}"/>
          </ac:spMkLst>
        </pc:spChg>
        <pc:spChg chg="mod">
          <ac:chgData name="Masaki Suzuki" userId="2c4feb2ed34ad1a7" providerId="Windows Live" clId="Web-{AFCC58F8-B29A-4193-9AD7-4609A20DBEEC}" dt="2021-03-04T06:38:30.320" v="260"/>
          <ac:spMkLst>
            <pc:docMk/>
            <pc:sldMk cId="0" sldId="312"/>
            <ac:spMk id="943" creationId="{00000000-0000-0000-0000-000000000000}"/>
          </ac:spMkLst>
        </pc:spChg>
        <pc:spChg chg="mod">
          <ac:chgData name="Masaki Suzuki" userId="2c4feb2ed34ad1a7" providerId="Windows Live" clId="Web-{AFCC58F8-B29A-4193-9AD7-4609A20DBEEC}" dt="2021-03-04T06:38:30.336" v="261"/>
          <ac:spMkLst>
            <pc:docMk/>
            <pc:sldMk cId="0" sldId="312"/>
            <ac:spMk id="944" creationId="{00000000-0000-0000-0000-000000000000}"/>
          </ac:spMkLst>
        </pc:spChg>
        <pc:spChg chg="mod">
          <ac:chgData name="Masaki Suzuki" userId="2c4feb2ed34ad1a7" providerId="Windows Live" clId="Web-{AFCC58F8-B29A-4193-9AD7-4609A20DBEEC}" dt="2021-03-04T06:38:30.352" v="262"/>
          <ac:spMkLst>
            <pc:docMk/>
            <pc:sldMk cId="0" sldId="312"/>
            <ac:spMk id="945" creationId="{00000000-0000-0000-0000-000000000000}"/>
          </ac:spMkLst>
        </pc:spChg>
        <pc:spChg chg="mod">
          <ac:chgData name="Masaki Suzuki" userId="2c4feb2ed34ad1a7" providerId="Windows Live" clId="Web-{AFCC58F8-B29A-4193-9AD7-4609A20DBEEC}" dt="2021-03-04T06:38:30.367" v="263"/>
          <ac:spMkLst>
            <pc:docMk/>
            <pc:sldMk cId="0" sldId="312"/>
            <ac:spMk id="946" creationId="{00000000-0000-0000-0000-000000000000}"/>
          </ac:spMkLst>
        </pc:spChg>
      </pc:sldChg>
      <pc:sldChg chg="modSp">
        <pc:chgData name="Masaki Suzuki" userId="2c4feb2ed34ad1a7" providerId="Windows Live" clId="Web-{AFCC58F8-B29A-4193-9AD7-4609A20DBEEC}" dt="2021-03-04T06:38:35.617" v="267"/>
        <pc:sldMkLst>
          <pc:docMk/>
          <pc:sldMk cId="0" sldId="313"/>
        </pc:sldMkLst>
        <pc:spChg chg="mod">
          <ac:chgData name="Masaki Suzuki" userId="2c4feb2ed34ad1a7" providerId="Windows Live" clId="Web-{AFCC58F8-B29A-4193-9AD7-4609A20DBEEC}" dt="2021-03-04T06:38:35.586" v="264"/>
          <ac:spMkLst>
            <pc:docMk/>
            <pc:sldMk cId="0" sldId="313"/>
            <ac:spMk id="951" creationId="{00000000-0000-0000-0000-000000000000}"/>
          </ac:spMkLst>
        </pc:spChg>
        <pc:spChg chg="mod">
          <ac:chgData name="Masaki Suzuki" userId="2c4feb2ed34ad1a7" providerId="Windows Live" clId="Web-{AFCC58F8-B29A-4193-9AD7-4609A20DBEEC}" dt="2021-03-04T06:38:35.602" v="265"/>
          <ac:spMkLst>
            <pc:docMk/>
            <pc:sldMk cId="0" sldId="313"/>
            <ac:spMk id="960" creationId="{00000000-0000-0000-0000-000000000000}"/>
          </ac:spMkLst>
        </pc:spChg>
        <pc:spChg chg="mod">
          <ac:chgData name="Masaki Suzuki" userId="2c4feb2ed34ad1a7" providerId="Windows Live" clId="Web-{AFCC58F8-B29A-4193-9AD7-4609A20DBEEC}" dt="2021-03-04T06:38:35.617" v="266"/>
          <ac:spMkLst>
            <pc:docMk/>
            <pc:sldMk cId="0" sldId="313"/>
            <ac:spMk id="961" creationId="{00000000-0000-0000-0000-000000000000}"/>
          </ac:spMkLst>
        </pc:spChg>
        <pc:spChg chg="mod">
          <ac:chgData name="Masaki Suzuki" userId="2c4feb2ed34ad1a7" providerId="Windows Live" clId="Web-{AFCC58F8-B29A-4193-9AD7-4609A20DBEEC}" dt="2021-03-04T06:38:35.617" v="267"/>
          <ac:spMkLst>
            <pc:docMk/>
            <pc:sldMk cId="0" sldId="313"/>
            <ac:spMk id="962" creationId="{00000000-0000-0000-0000-000000000000}"/>
          </ac:spMkLst>
        </pc:spChg>
      </pc:sldChg>
      <pc:sldChg chg="modSp">
        <pc:chgData name="Masaki Suzuki" userId="2c4feb2ed34ad1a7" providerId="Windows Live" clId="Web-{AFCC58F8-B29A-4193-9AD7-4609A20DBEEC}" dt="2021-03-04T06:38:42.758" v="272"/>
        <pc:sldMkLst>
          <pc:docMk/>
          <pc:sldMk cId="0" sldId="314"/>
        </pc:sldMkLst>
        <pc:spChg chg="mod">
          <ac:chgData name="Masaki Suzuki" userId="2c4feb2ed34ad1a7" providerId="Windows Live" clId="Web-{AFCC58F8-B29A-4193-9AD7-4609A20DBEEC}" dt="2021-03-04T06:38:42.711" v="268"/>
          <ac:spMkLst>
            <pc:docMk/>
            <pc:sldMk cId="0" sldId="314"/>
            <ac:spMk id="976" creationId="{00000000-0000-0000-0000-000000000000}"/>
          </ac:spMkLst>
        </pc:spChg>
        <pc:spChg chg="mod">
          <ac:chgData name="Masaki Suzuki" userId="2c4feb2ed34ad1a7" providerId="Windows Live" clId="Web-{AFCC58F8-B29A-4193-9AD7-4609A20DBEEC}" dt="2021-03-04T06:38:42.727" v="269"/>
          <ac:spMkLst>
            <pc:docMk/>
            <pc:sldMk cId="0" sldId="314"/>
            <ac:spMk id="977" creationId="{00000000-0000-0000-0000-000000000000}"/>
          </ac:spMkLst>
        </pc:spChg>
        <pc:spChg chg="mod">
          <ac:chgData name="Masaki Suzuki" userId="2c4feb2ed34ad1a7" providerId="Windows Live" clId="Web-{AFCC58F8-B29A-4193-9AD7-4609A20DBEEC}" dt="2021-03-04T06:38:42.727" v="270"/>
          <ac:spMkLst>
            <pc:docMk/>
            <pc:sldMk cId="0" sldId="314"/>
            <ac:spMk id="978" creationId="{00000000-0000-0000-0000-000000000000}"/>
          </ac:spMkLst>
        </pc:spChg>
        <pc:spChg chg="mod">
          <ac:chgData name="Masaki Suzuki" userId="2c4feb2ed34ad1a7" providerId="Windows Live" clId="Web-{AFCC58F8-B29A-4193-9AD7-4609A20DBEEC}" dt="2021-03-04T06:38:42.742" v="271"/>
          <ac:spMkLst>
            <pc:docMk/>
            <pc:sldMk cId="0" sldId="314"/>
            <ac:spMk id="979" creationId="{00000000-0000-0000-0000-000000000000}"/>
          </ac:spMkLst>
        </pc:spChg>
        <pc:spChg chg="mod">
          <ac:chgData name="Masaki Suzuki" userId="2c4feb2ed34ad1a7" providerId="Windows Live" clId="Web-{AFCC58F8-B29A-4193-9AD7-4609A20DBEEC}" dt="2021-03-04T06:38:42.758" v="272"/>
          <ac:spMkLst>
            <pc:docMk/>
            <pc:sldMk cId="0" sldId="314"/>
            <ac:spMk id="980" creationId="{00000000-0000-0000-0000-000000000000}"/>
          </ac:spMkLst>
        </pc:spChg>
      </pc:sldChg>
      <pc:sldChg chg="modSp">
        <pc:chgData name="Masaki Suzuki" userId="2c4feb2ed34ad1a7" providerId="Windows Live" clId="Web-{AFCC58F8-B29A-4193-9AD7-4609A20DBEEC}" dt="2021-03-04T06:38:48.617" v="285"/>
        <pc:sldMkLst>
          <pc:docMk/>
          <pc:sldMk cId="0" sldId="315"/>
        </pc:sldMkLst>
        <pc:spChg chg="mod">
          <ac:chgData name="Masaki Suzuki" userId="2c4feb2ed34ad1a7" providerId="Windows Live" clId="Web-{AFCC58F8-B29A-4193-9AD7-4609A20DBEEC}" dt="2021-03-04T06:38:48.336" v="273"/>
          <ac:spMkLst>
            <pc:docMk/>
            <pc:sldMk cId="0" sldId="315"/>
            <ac:spMk id="986" creationId="{00000000-0000-0000-0000-000000000000}"/>
          </ac:spMkLst>
        </pc:spChg>
        <pc:spChg chg="mod">
          <ac:chgData name="Masaki Suzuki" userId="2c4feb2ed34ad1a7" providerId="Windows Live" clId="Web-{AFCC58F8-B29A-4193-9AD7-4609A20DBEEC}" dt="2021-03-04T06:38:48.383" v="274"/>
          <ac:spMkLst>
            <pc:docMk/>
            <pc:sldMk cId="0" sldId="315"/>
            <ac:spMk id="989" creationId="{00000000-0000-0000-0000-000000000000}"/>
          </ac:spMkLst>
        </pc:spChg>
        <pc:spChg chg="mod">
          <ac:chgData name="Masaki Suzuki" userId="2c4feb2ed34ad1a7" providerId="Windows Live" clId="Web-{AFCC58F8-B29A-4193-9AD7-4609A20DBEEC}" dt="2021-03-04T06:38:48.398" v="275"/>
          <ac:spMkLst>
            <pc:docMk/>
            <pc:sldMk cId="0" sldId="315"/>
            <ac:spMk id="990" creationId="{00000000-0000-0000-0000-000000000000}"/>
          </ac:spMkLst>
        </pc:spChg>
        <pc:spChg chg="mod">
          <ac:chgData name="Masaki Suzuki" userId="2c4feb2ed34ad1a7" providerId="Windows Live" clId="Web-{AFCC58F8-B29A-4193-9AD7-4609A20DBEEC}" dt="2021-03-04T06:38:48.414" v="276"/>
          <ac:spMkLst>
            <pc:docMk/>
            <pc:sldMk cId="0" sldId="315"/>
            <ac:spMk id="991" creationId="{00000000-0000-0000-0000-000000000000}"/>
          </ac:spMkLst>
        </pc:spChg>
        <pc:spChg chg="mod">
          <ac:chgData name="Masaki Suzuki" userId="2c4feb2ed34ad1a7" providerId="Windows Live" clId="Web-{AFCC58F8-B29A-4193-9AD7-4609A20DBEEC}" dt="2021-03-04T06:38:48.445" v="277"/>
          <ac:spMkLst>
            <pc:docMk/>
            <pc:sldMk cId="0" sldId="315"/>
            <ac:spMk id="992" creationId="{00000000-0000-0000-0000-000000000000}"/>
          </ac:spMkLst>
        </pc:spChg>
        <pc:spChg chg="mod">
          <ac:chgData name="Masaki Suzuki" userId="2c4feb2ed34ad1a7" providerId="Windows Live" clId="Web-{AFCC58F8-B29A-4193-9AD7-4609A20DBEEC}" dt="2021-03-04T06:38:48.461" v="278"/>
          <ac:spMkLst>
            <pc:docMk/>
            <pc:sldMk cId="0" sldId="315"/>
            <ac:spMk id="993" creationId="{00000000-0000-0000-0000-000000000000}"/>
          </ac:spMkLst>
        </pc:spChg>
        <pc:spChg chg="mod">
          <ac:chgData name="Masaki Suzuki" userId="2c4feb2ed34ad1a7" providerId="Windows Live" clId="Web-{AFCC58F8-B29A-4193-9AD7-4609A20DBEEC}" dt="2021-03-04T06:38:48.477" v="279"/>
          <ac:spMkLst>
            <pc:docMk/>
            <pc:sldMk cId="0" sldId="315"/>
            <ac:spMk id="994" creationId="{00000000-0000-0000-0000-000000000000}"/>
          </ac:spMkLst>
        </pc:spChg>
        <pc:spChg chg="mod">
          <ac:chgData name="Masaki Suzuki" userId="2c4feb2ed34ad1a7" providerId="Windows Live" clId="Web-{AFCC58F8-B29A-4193-9AD7-4609A20DBEEC}" dt="2021-03-04T06:38:48.508" v="280"/>
          <ac:spMkLst>
            <pc:docMk/>
            <pc:sldMk cId="0" sldId="315"/>
            <ac:spMk id="995" creationId="{00000000-0000-0000-0000-000000000000}"/>
          </ac:spMkLst>
        </pc:spChg>
        <pc:spChg chg="mod">
          <ac:chgData name="Masaki Suzuki" userId="2c4feb2ed34ad1a7" providerId="Windows Live" clId="Web-{AFCC58F8-B29A-4193-9AD7-4609A20DBEEC}" dt="2021-03-04T06:38:48.523" v="281"/>
          <ac:spMkLst>
            <pc:docMk/>
            <pc:sldMk cId="0" sldId="315"/>
            <ac:spMk id="996" creationId="{00000000-0000-0000-0000-000000000000}"/>
          </ac:spMkLst>
        </pc:spChg>
        <pc:spChg chg="mod">
          <ac:chgData name="Masaki Suzuki" userId="2c4feb2ed34ad1a7" providerId="Windows Live" clId="Web-{AFCC58F8-B29A-4193-9AD7-4609A20DBEEC}" dt="2021-03-04T06:38:48.555" v="282"/>
          <ac:spMkLst>
            <pc:docMk/>
            <pc:sldMk cId="0" sldId="315"/>
            <ac:spMk id="997" creationId="{00000000-0000-0000-0000-000000000000}"/>
          </ac:spMkLst>
        </pc:spChg>
        <pc:spChg chg="mod">
          <ac:chgData name="Masaki Suzuki" userId="2c4feb2ed34ad1a7" providerId="Windows Live" clId="Web-{AFCC58F8-B29A-4193-9AD7-4609A20DBEEC}" dt="2021-03-04T06:38:48.570" v="283"/>
          <ac:spMkLst>
            <pc:docMk/>
            <pc:sldMk cId="0" sldId="315"/>
            <ac:spMk id="998" creationId="{00000000-0000-0000-0000-000000000000}"/>
          </ac:spMkLst>
        </pc:spChg>
        <pc:spChg chg="mod">
          <ac:chgData name="Masaki Suzuki" userId="2c4feb2ed34ad1a7" providerId="Windows Live" clId="Web-{AFCC58F8-B29A-4193-9AD7-4609A20DBEEC}" dt="2021-03-04T06:38:48.602" v="284"/>
          <ac:spMkLst>
            <pc:docMk/>
            <pc:sldMk cId="0" sldId="315"/>
            <ac:spMk id="999" creationId="{00000000-0000-0000-0000-000000000000}"/>
          </ac:spMkLst>
        </pc:spChg>
        <pc:spChg chg="mod">
          <ac:chgData name="Masaki Suzuki" userId="2c4feb2ed34ad1a7" providerId="Windows Live" clId="Web-{AFCC58F8-B29A-4193-9AD7-4609A20DBEEC}" dt="2021-03-04T06:38:48.617" v="285"/>
          <ac:spMkLst>
            <pc:docMk/>
            <pc:sldMk cId="0" sldId="315"/>
            <ac:spMk id="1000" creationId="{00000000-0000-0000-0000-000000000000}"/>
          </ac:spMkLst>
        </pc:spChg>
      </pc:sldChg>
      <pc:sldChg chg="modSp">
        <pc:chgData name="Masaki Suzuki" userId="2c4feb2ed34ad1a7" providerId="Windows Live" clId="Web-{AFCC58F8-B29A-4193-9AD7-4609A20DBEEC}" dt="2021-03-04T06:38:56.523" v="290"/>
        <pc:sldMkLst>
          <pc:docMk/>
          <pc:sldMk cId="0" sldId="316"/>
        </pc:sldMkLst>
        <pc:spChg chg="mod">
          <ac:chgData name="Masaki Suzuki" userId="2c4feb2ed34ad1a7" providerId="Windows Live" clId="Web-{AFCC58F8-B29A-4193-9AD7-4609A20DBEEC}" dt="2021-03-04T06:38:56.477" v="286"/>
          <ac:spMkLst>
            <pc:docMk/>
            <pc:sldMk cId="0" sldId="316"/>
            <ac:spMk id="1005" creationId="{00000000-0000-0000-0000-000000000000}"/>
          </ac:spMkLst>
        </pc:spChg>
        <pc:spChg chg="mod">
          <ac:chgData name="Masaki Suzuki" userId="2c4feb2ed34ad1a7" providerId="Windows Live" clId="Web-{AFCC58F8-B29A-4193-9AD7-4609A20DBEEC}" dt="2021-03-04T06:38:56.492" v="287"/>
          <ac:spMkLst>
            <pc:docMk/>
            <pc:sldMk cId="0" sldId="316"/>
            <ac:spMk id="1010" creationId="{00000000-0000-0000-0000-000000000000}"/>
          </ac:spMkLst>
        </pc:spChg>
        <pc:spChg chg="mod">
          <ac:chgData name="Masaki Suzuki" userId="2c4feb2ed34ad1a7" providerId="Windows Live" clId="Web-{AFCC58F8-B29A-4193-9AD7-4609A20DBEEC}" dt="2021-03-04T06:38:56.508" v="288"/>
          <ac:spMkLst>
            <pc:docMk/>
            <pc:sldMk cId="0" sldId="316"/>
            <ac:spMk id="1012" creationId="{00000000-0000-0000-0000-000000000000}"/>
          </ac:spMkLst>
        </pc:spChg>
        <pc:spChg chg="mod">
          <ac:chgData name="Masaki Suzuki" userId="2c4feb2ed34ad1a7" providerId="Windows Live" clId="Web-{AFCC58F8-B29A-4193-9AD7-4609A20DBEEC}" dt="2021-03-04T06:38:56.508" v="289"/>
          <ac:spMkLst>
            <pc:docMk/>
            <pc:sldMk cId="0" sldId="316"/>
            <ac:spMk id="1013" creationId="{00000000-0000-0000-0000-000000000000}"/>
          </ac:spMkLst>
        </pc:spChg>
        <pc:spChg chg="mod">
          <ac:chgData name="Masaki Suzuki" userId="2c4feb2ed34ad1a7" providerId="Windows Live" clId="Web-{AFCC58F8-B29A-4193-9AD7-4609A20DBEEC}" dt="2021-03-04T06:38:56.523" v="290"/>
          <ac:spMkLst>
            <pc:docMk/>
            <pc:sldMk cId="0" sldId="316"/>
            <ac:spMk id="1014" creationId="{00000000-0000-0000-0000-000000000000}"/>
          </ac:spMkLst>
        </pc:spChg>
      </pc:sldChg>
      <pc:sldChg chg="modSp">
        <pc:chgData name="Masaki Suzuki" userId="2c4feb2ed34ad1a7" providerId="Windows Live" clId="Web-{AFCC58F8-B29A-4193-9AD7-4609A20DBEEC}" dt="2021-03-04T06:39:02.789" v="302"/>
        <pc:sldMkLst>
          <pc:docMk/>
          <pc:sldMk cId="0" sldId="317"/>
        </pc:sldMkLst>
        <pc:spChg chg="mod">
          <ac:chgData name="Masaki Suzuki" userId="2c4feb2ed34ad1a7" providerId="Windows Live" clId="Web-{AFCC58F8-B29A-4193-9AD7-4609A20DBEEC}" dt="2021-03-04T06:39:02.539" v="291"/>
          <ac:spMkLst>
            <pc:docMk/>
            <pc:sldMk cId="0" sldId="317"/>
            <ac:spMk id="1019" creationId="{00000000-0000-0000-0000-000000000000}"/>
          </ac:spMkLst>
        </pc:spChg>
        <pc:spChg chg="mod">
          <ac:chgData name="Masaki Suzuki" userId="2c4feb2ed34ad1a7" providerId="Windows Live" clId="Web-{AFCC58F8-B29A-4193-9AD7-4609A20DBEEC}" dt="2021-03-04T06:39:02.570" v="292"/>
          <ac:spMkLst>
            <pc:docMk/>
            <pc:sldMk cId="0" sldId="317"/>
            <ac:spMk id="1026" creationId="{00000000-0000-0000-0000-000000000000}"/>
          </ac:spMkLst>
        </pc:spChg>
        <pc:spChg chg="mod">
          <ac:chgData name="Masaki Suzuki" userId="2c4feb2ed34ad1a7" providerId="Windows Live" clId="Web-{AFCC58F8-B29A-4193-9AD7-4609A20DBEEC}" dt="2021-03-04T06:39:02.586" v="293"/>
          <ac:spMkLst>
            <pc:docMk/>
            <pc:sldMk cId="0" sldId="317"/>
            <ac:spMk id="1027" creationId="{00000000-0000-0000-0000-000000000000}"/>
          </ac:spMkLst>
        </pc:spChg>
        <pc:spChg chg="mod">
          <ac:chgData name="Masaki Suzuki" userId="2c4feb2ed34ad1a7" providerId="Windows Live" clId="Web-{AFCC58F8-B29A-4193-9AD7-4609A20DBEEC}" dt="2021-03-04T06:39:02.617" v="294"/>
          <ac:spMkLst>
            <pc:docMk/>
            <pc:sldMk cId="0" sldId="317"/>
            <ac:spMk id="1028" creationId="{00000000-0000-0000-0000-000000000000}"/>
          </ac:spMkLst>
        </pc:spChg>
        <pc:spChg chg="mod">
          <ac:chgData name="Masaki Suzuki" userId="2c4feb2ed34ad1a7" providerId="Windows Live" clId="Web-{AFCC58F8-B29A-4193-9AD7-4609A20DBEEC}" dt="2021-03-04T06:39:02.633" v="295"/>
          <ac:spMkLst>
            <pc:docMk/>
            <pc:sldMk cId="0" sldId="317"/>
            <ac:spMk id="1029" creationId="{00000000-0000-0000-0000-000000000000}"/>
          </ac:spMkLst>
        </pc:spChg>
        <pc:spChg chg="mod">
          <ac:chgData name="Masaki Suzuki" userId="2c4feb2ed34ad1a7" providerId="Windows Live" clId="Web-{AFCC58F8-B29A-4193-9AD7-4609A20DBEEC}" dt="2021-03-04T06:39:02.664" v="296"/>
          <ac:spMkLst>
            <pc:docMk/>
            <pc:sldMk cId="0" sldId="317"/>
            <ac:spMk id="1030" creationId="{00000000-0000-0000-0000-000000000000}"/>
          </ac:spMkLst>
        </pc:spChg>
        <pc:spChg chg="mod">
          <ac:chgData name="Masaki Suzuki" userId="2c4feb2ed34ad1a7" providerId="Windows Live" clId="Web-{AFCC58F8-B29A-4193-9AD7-4609A20DBEEC}" dt="2021-03-04T06:39:02.680" v="297"/>
          <ac:spMkLst>
            <pc:docMk/>
            <pc:sldMk cId="0" sldId="317"/>
            <ac:spMk id="1031" creationId="{00000000-0000-0000-0000-000000000000}"/>
          </ac:spMkLst>
        </pc:spChg>
        <pc:spChg chg="mod">
          <ac:chgData name="Masaki Suzuki" userId="2c4feb2ed34ad1a7" providerId="Windows Live" clId="Web-{AFCC58F8-B29A-4193-9AD7-4609A20DBEEC}" dt="2021-03-04T06:39:02.695" v="298"/>
          <ac:spMkLst>
            <pc:docMk/>
            <pc:sldMk cId="0" sldId="317"/>
            <ac:spMk id="1032" creationId="{00000000-0000-0000-0000-000000000000}"/>
          </ac:spMkLst>
        </pc:spChg>
        <pc:spChg chg="mod">
          <ac:chgData name="Masaki Suzuki" userId="2c4feb2ed34ad1a7" providerId="Windows Live" clId="Web-{AFCC58F8-B29A-4193-9AD7-4609A20DBEEC}" dt="2021-03-04T06:39:02.727" v="299"/>
          <ac:spMkLst>
            <pc:docMk/>
            <pc:sldMk cId="0" sldId="317"/>
            <ac:spMk id="1033" creationId="{00000000-0000-0000-0000-000000000000}"/>
          </ac:spMkLst>
        </pc:spChg>
        <pc:spChg chg="mod">
          <ac:chgData name="Masaki Suzuki" userId="2c4feb2ed34ad1a7" providerId="Windows Live" clId="Web-{AFCC58F8-B29A-4193-9AD7-4609A20DBEEC}" dt="2021-03-04T06:39:02.742" v="300"/>
          <ac:spMkLst>
            <pc:docMk/>
            <pc:sldMk cId="0" sldId="317"/>
            <ac:spMk id="1034" creationId="{00000000-0000-0000-0000-000000000000}"/>
          </ac:spMkLst>
        </pc:spChg>
        <pc:spChg chg="mod">
          <ac:chgData name="Masaki Suzuki" userId="2c4feb2ed34ad1a7" providerId="Windows Live" clId="Web-{AFCC58F8-B29A-4193-9AD7-4609A20DBEEC}" dt="2021-03-04T06:39:02.773" v="301"/>
          <ac:spMkLst>
            <pc:docMk/>
            <pc:sldMk cId="0" sldId="317"/>
            <ac:spMk id="1035" creationId="{00000000-0000-0000-0000-000000000000}"/>
          </ac:spMkLst>
        </pc:spChg>
        <pc:spChg chg="mod">
          <ac:chgData name="Masaki Suzuki" userId="2c4feb2ed34ad1a7" providerId="Windows Live" clId="Web-{AFCC58F8-B29A-4193-9AD7-4609A20DBEEC}" dt="2021-03-04T06:39:02.789" v="302"/>
          <ac:spMkLst>
            <pc:docMk/>
            <pc:sldMk cId="0" sldId="317"/>
            <ac:spMk id="1036" creationId="{00000000-0000-0000-0000-000000000000}"/>
          </ac:spMkLst>
        </pc:spChg>
      </pc:sldChg>
      <pc:sldChg chg="modSp">
        <pc:chgData name="Masaki Suzuki" userId="2c4feb2ed34ad1a7" providerId="Windows Live" clId="Web-{AFCC58F8-B29A-4193-9AD7-4609A20DBEEC}" dt="2021-03-04T06:39:08.523" v="311"/>
        <pc:sldMkLst>
          <pc:docMk/>
          <pc:sldMk cId="0" sldId="318"/>
        </pc:sldMkLst>
        <pc:spChg chg="mod">
          <ac:chgData name="Masaki Suzuki" userId="2c4feb2ed34ad1a7" providerId="Windows Live" clId="Web-{AFCC58F8-B29A-4193-9AD7-4609A20DBEEC}" dt="2021-03-04T06:39:08.383" v="303"/>
          <ac:spMkLst>
            <pc:docMk/>
            <pc:sldMk cId="0" sldId="318"/>
            <ac:spMk id="1041" creationId="{00000000-0000-0000-0000-000000000000}"/>
          </ac:spMkLst>
        </pc:spChg>
        <pc:spChg chg="mod">
          <ac:chgData name="Masaki Suzuki" userId="2c4feb2ed34ad1a7" providerId="Windows Live" clId="Web-{AFCC58F8-B29A-4193-9AD7-4609A20DBEEC}" dt="2021-03-04T06:39:08.414" v="304"/>
          <ac:spMkLst>
            <pc:docMk/>
            <pc:sldMk cId="0" sldId="318"/>
            <ac:spMk id="1042" creationId="{00000000-0000-0000-0000-000000000000}"/>
          </ac:spMkLst>
        </pc:spChg>
        <pc:spChg chg="mod">
          <ac:chgData name="Masaki Suzuki" userId="2c4feb2ed34ad1a7" providerId="Windows Live" clId="Web-{AFCC58F8-B29A-4193-9AD7-4609A20DBEEC}" dt="2021-03-04T06:39:08.430" v="305"/>
          <ac:spMkLst>
            <pc:docMk/>
            <pc:sldMk cId="0" sldId="318"/>
            <ac:spMk id="1045" creationId="{00000000-0000-0000-0000-000000000000}"/>
          </ac:spMkLst>
        </pc:spChg>
        <pc:spChg chg="mod">
          <ac:chgData name="Masaki Suzuki" userId="2c4feb2ed34ad1a7" providerId="Windows Live" clId="Web-{AFCC58F8-B29A-4193-9AD7-4609A20DBEEC}" dt="2021-03-04T06:39:08.445" v="306"/>
          <ac:spMkLst>
            <pc:docMk/>
            <pc:sldMk cId="0" sldId="318"/>
            <ac:spMk id="1046" creationId="{00000000-0000-0000-0000-000000000000}"/>
          </ac:spMkLst>
        </pc:spChg>
        <pc:spChg chg="mod">
          <ac:chgData name="Masaki Suzuki" userId="2c4feb2ed34ad1a7" providerId="Windows Live" clId="Web-{AFCC58F8-B29A-4193-9AD7-4609A20DBEEC}" dt="2021-03-04T06:39:08.461" v="307"/>
          <ac:spMkLst>
            <pc:docMk/>
            <pc:sldMk cId="0" sldId="318"/>
            <ac:spMk id="1047" creationId="{00000000-0000-0000-0000-000000000000}"/>
          </ac:spMkLst>
        </pc:spChg>
        <pc:spChg chg="mod">
          <ac:chgData name="Masaki Suzuki" userId="2c4feb2ed34ad1a7" providerId="Windows Live" clId="Web-{AFCC58F8-B29A-4193-9AD7-4609A20DBEEC}" dt="2021-03-04T06:39:08.477" v="308"/>
          <ac:spMkLst>
            <pc:docMk/>
            <pc:sldMk cId="0" sldId="318"/>
            <ac:spMk id="1048" creationId="{00000000-0000-0000-0000-000000000000}"/>
          </ac:spMkLst>
        </pc:spChg>
        <pc:spChg chg="mod">
          <ac:chgData name="Masaki Suzuki" userId="2c4feb2ed34ad1a7" providerId="Windows Live" clId="Web-{AFCC58F8-B29A-4193-9AD7-4609A20DBEEC}" dt="2021-03-04T06:39:08.492" v="309"/>
          <ac:spMkLst>
            <pc:docMk/>
            <pc:sldMk cId="0" sldId="318"/>
            <ac:spMk id="1049" creationId="{00000000-0000-0000-0000-000000000000}"/>
          </ac:spMkLst>
        </pc:spChg>
        <pc:spChg chg="mod">
          <ac:chgData name="Masaki Suzuki" userId="2c4feb2ed34ad1a7" providerId="Windows Live" clId="Web-{AFCC58F8-B29A-4193-9AD7-4609A20DBEEC}" dt="2021-03-04T06:39:08.508" v="310"/>
          <ac:spMkLst>
            <pc:docMk/>
            <pc:sldMk cId="0" sldId="318"/>
            <ac:spMk id="1050" creationId="{00000000-0000-0000-0000-000000000000}"/>
          </ac:spMkLst>
        </pc:spChg>
        <pc:spChg chg="mod">
          <ac:chgData name="Masaki Suzuki" userId="2c4feb2ed34ad1a7" providerId="Windows Live" clId="Web-{AFCC58F8-B29A-4193-9AD7-4609A20DBEEC}" dt="2021-03-04T06:39:08.523" v="311"/>
          <ac:spMkLst>
            <pc:docMk/>
            <pc:sldMk cId="0" sldId="318"/>
            <ac:spMk id="1051" creationId="{00000000-0000-0000-0000-000000000000}"/>
          </ac:spMkLst>
        </pc:spChg>
      </pc:sldChg>
    </pc:docChg>
  </pc:docChgLst>
  <pc:docChgLst>
    <pc:chgData name="Masaki Suzuki" userId="2c4feb2ed34ad1a7" providerId="Windows Live" clId="Web-{8DED4023-259A-470A-AD33-A8C38697E642}"/>
    <pc:docChg chg="modSld">
      <pc:chgData name="Masaki Suzuki" userId="2c4feb2ed34ad1a7" providerId="Windows Live" clId="Web-{8DED4023-259A-470A-AD33-A8C38697E642}" dt="2021-03-05T07:27:59.738" v="61" actId="1076"/>
      <pc:docMkLst>
        <pc:docMk/>
      </pc:docMkLst>
      <pc:sldChg chg="modSp">
        <pc:chgData name="Masaki Suzuki" userId="2c4feb2ed34ad1a7" providerId="Windows Live" clId="Web-{8DED4023-259A-470A-AD33-A8C38697E642}" dt="2021-03-05T07:17:51.504" v="0" actId="1076"/>
        <pc:sldMkLst>
          <pc:docMk/>
          <pc:sldMk cId="0" sldId="256"/>
        </pc:sldMkLst>
        <pc:spChg chg="mod">
          <ac:chgData name="Masaki Suzuki" userId="2c4feb2ed34ad1a7" providerId="Windows Live" clId="Web-{8DED4023-259A-470A-AD33-A8C38697E642}" dt="2021-03-05T07:17:51.504" v="0" actId="1076"/>
          <ac:spMkLst>
            <pc:docMk/>
            <pc:sldMk cId="0" sldId="256"/>
            <ac:spMk id="108" creationId="{00000000-0000-0000-0000-000000000000}"/>
          </ac:spMkLst>
        </pc:spChg>
      </pc:sldChg>
      <pc:sldChg chg="modSp">
        <pc:chgData name="Masaki Suzuki" userId="2c4feb2ed34ad1a7" providerId="Windows Live" clId="Web-{8DED4023-259A-470A-AD33-A8C38697E642}" dt="2021-03-05T07:18:01.631" v="1" actId="1076"/>
        <pc:sldMkLst>
          <pc:docMk/>
          <pc:sldMk cId="0" sldId="257"/>
        </pc:sldMkLst>
        <pc:spChg chg="mod">
          <ac:chgData name="Masaki Suzuki" userId="2c4feb2ed34ad1a7" providerId="Windows Live" clId="Web-{8DED4023-259A-470A-AD33-A8C38697E642}" dt="2021-03-05T07:18:01.631" v="1" actId="1076"/>
          <ac:spMkLst>
            <pc:docMk/>
            <pc:sldMk cId="0" sldId="257"/>
            <ac:spMk id="125" creationId="{00000000-0000-0000-0000-000000000000}"/>
          </ac:spMkLst>
        </pc:spChg>
      </pc:sldChg>
      <pc:sldChg chg="modSp">
        <pc:chgData name="Masaki Suzuki" userId="2c4feb2ed34ad1a7" providerId="Windows Live" clId="Web-{8DED4023-259A-470A-AD33-A8C38697E642}" dt="2021-03-05T07:18:20.442" v="4" actId="1076"/>
        <pc:sldMkLst>
          <pc:docMk/>
          <pc:sldMk cId="0" sldId="258"/>
        </pc:sldMkLst>
        <pc:spChg chg="mod">
          <ac:chgData name="Masaki Suzuki" userId="2c4feb2ed34ad1a7" providerId="Windows Live" clId="Web-{8DED4023-259A-470A-AD33-A8C38697E642}" dt="2021-03-05T07:18:10.645" v="2" actId="1076"/>
          <ac:spMkLst>
            <pc:docMk/>
            <pc:sldMk cId="0" sldId="258"/>
            <ac:spMk id="139" creationId="{00000000-0000-0000-0000-000000000000}"/>
          </ac:spMkLst>
        </pc:spChg>
        <pc:spChg chg="mod">
          <ac:chgData name="Masaki Suzuki" userId="2c4feb2ed34ad1a7" providerId="Windows Live" clId="Web-{8DED4023-259A-470A-AD33-A8C38697E642}" dt="2021-03-05T07:18:15.833" v="3" actId="1076"/>
          <ac:spMkLst>
            <pc:docMk/>
            <pc:sldMk cId="0" sldId="258"/>
            <ac:spMk id="140" creationId="{00000000-0000-0000-0000-000000000000}"/>
          </ac:spMkLst>
        </pc:spChg>
        <pc:spChg chg="mod">
          <ac:chgData name="Masaki Suzuki" userId="2c4feb2ed34ad1a7" providerId="Windows Live" clId="Web-{8DED4023-259A-470A-AD33-A8C38697E642}" dt="2021-03-05T07:18:20.442" v="4" actId="1076"/>
          <ac:spMkLst>
            <pc:docMk/>
            <pc:sldMk cId="0" sldId="258"/>
            <ac:spMk id="141" creationId="{00000000-0000-0000-0000-000000000000}"/>
          </ac:spMkLst>
        </pc:spChg>
      </pc:sldChg>
      <pc:sldChg chg="modSp">
        <pc:chgData name="Masaki Suzuki" userId="2c4feb2ed34ad1a7" providerId="Windows Live" clId="Web-{8DED4023-259A-470A-AD33-A8C38697E642}" dt="2021-03-05T07:19:09.896" v="10" actId="1076"/>
        <pc:sldMkLst>
          <pc:docMk/>
          <pc:sldMk cId="0" sldId="259"/>
        </pc:sldMkLst>
        <pc:spChg chg="mod">
          <ac:chgData name="Masaki Suzuki" userId="2c4feb2ed34ad1a7" providerId="Windows Live" clId="Web-{8DED4023-259A-470A-AD33-A8C38697E642}" dt="2021-03-05T07:18:43.177" v="5" actId="1076"/>
          <ac:spMkLst>
            <pc:docMk/>
            <pc:sldMk cId="0" sldId="259"/>
            <ac:spMk id="153" creationId="{00000000-0000-0000-0000-000000000000}"/>
          </ac:spMkLst>
        </pc:spChg>
        <pc:spChg chg="mod">
          <ac:chgData name="Masaki Suzuki" userId="2c4feb2ed34ad1a7" providerId="Windows Live" clId="Web-{8DED4023-259A-470A-AD33-A8C38697E642}" dt="2021-03-05T07:18:48.584" v="6" actId="1076"/>
          <ac:spMkLst>
            <pc:docMk/>
            <pc:sldMk cId="0" sldId="259"/>
            <ac:spMk id="154" creationId="{00000000-0000-0000-0000-000000000000}"/>
          </ac:spMkLst>
        </pc:spChg>
        <pc:spChg chg="mod">
          <ac:chgData name="Masaki Suzuki" userId="2c4feb2ed34ad1a7" providerId="Windows Live" clId="Web-{8DED4023-259A-470A-AD33-A8C38697E642}" dt="2021-03-05T07:18:53.912" v="7" actId="1076"/>
          <ac:spMkLst>
            <pc:docMk/>
            <pc:sldMk cId="0" sldId="259"/>
            <ac:spMk id="156" creationId="{00000000-0000-0000-0000-000000000000}"/>
          </ac:spMkLst>
        </pc:spChg>
        <pc:spChg chg="mod">
          <ac:chgData name="Masaki Suzuki" userId="2c4feb2ed34ad1a7" providerId="Windows Live" clId="Web-{8DED4023-259A-470A-AD33-A8C38697E642}" dt="2021-03-05T07:19:04.021" v="9" actId="1076"/>
          <ac:spMkLst>
            <pc:docMk/>
            <pc:sldMk cId="0" sldId="259"/>
            <ac:spMk id="163" creationId="{00000000-0000-0000-0000-000000000000}"/>
          </ac:spMkLst>
        </pc:spChg>
        <pc:spChg chg="mod">
          <ac:chgData name="Masaki Suzuki" userId="2c4feb2ed34ad1a7" providerId="Windows Live" clId="Web-{8DED4023-259A-470A-AD33-A8C38697E642}" dt="2021-03-05T07:19:09.896" v="10" actId="1076"/>
          <ac:spMkLst>
            <pc:docMk/>
            <pc:sldMk cId="0" sldId="259"/>
            <ac:spMk id="164" creationId="{00000000-0000-0000-0000-000000000000}"/>
          </ac:spMkLst>
        </pc:spChg>
      </pc:sldChg>
      <pc:sldChg chg="modSp">
        <pc:chgData name="Masaki Suzuki" userId="2c4feb2ed34ad1a7" providerId="Windows Live" clId="Web-{8DED4023-259A-470A-AD33-A8C38697E642}" dt="2021-03-05T07:19:39.991" v="15" actId="1076"/>
        <pc:sldMkLst>
          <pc:docMk/>
          <pc:sldMk cId="0" sldId="260"/>
        </pc:sldMkLst>
        <pc:spChg chg="mod">
          <ac:chgData name="Masaki Suzuki" userId="2c4feb2ed34ad1a7" providerId="Windows Live" clId="Web-{8DED4023-259A-470A-AD33-A8C38697E642}" dt="2021-03-05T07:19:25.709" v="13" actId="1076"/>
          <ac:spMkLst>
            <pc:docMk/>
            <pc:sldMk cId="0" sldId="260"/>
            <ac:spMk id="174" creationId="{00000000-0000-0000-0000-000000000000}"/>
          </ac:spMkLst>
        </pc:spChg>
        <pc:spChg chg="mod">
          <ac:chgData name="Masaki Suzuki" userId="2c4feb2ed34ad1a7" providerId="Windows Live" clId="Web-{8DED4023-259A-470A-AD33-A8C38697E642}" dt="2021-03-05T07:19:21.819" v="12" actId="1076"/>
          <ac:spMkLst>
            <pc:docMk/>
            <pc:sldMk cId="0" sldId="260"/>
            <ac:spMk id="175" creationId="{00000000-0000-0000-0000-000000000000}"/>
          </ac:spMkLst>
        </pc:spChg>
        <pc:spChg chg="mod">
          <ac:chgData name="Masaki Suzuki" userId="2c4feb2ed34ad1a7" providerId="Windows Live" clId="Web-{8DED4023-259A-470A-AD33-A8C38697E642}" dt="2021-03-05T07:19:35.866" v="14" actId="1076"/>
          <ac:spMkLst>
            <pc:docMk/>
            <pc:sldMk cId="0" sldId="260"/>
            <ac:spMk id="179" creationId="{00000000-0000-0000-0000-000000000000}"/>
          </ac:spMkLst>
        </pc:spChg>
        <pc:spChg chg="mod">
          <ac:chgData name="Masaki Suzuki" userId="2c4feb2ed34ad1a7" providerId="Windows Live" clId="Web-{8DED4023-259A-470A-AD33-A8C38697E642}" dt="2021-03-05T07:19:39.991" v="15" actId="1076"/>
          <ac:spMkLst>
            <pc:docMk/>
            <pc:sldMk cId="0" sldId="260"/>
            <ac:spMk id="180" creationId="{00000000-0000-0000-0000-000000000000}"/>
          </ac:spMkLst>
        </pc:spChg>
      </pc:sldChg>
      <pc:sldChg chg="modSp">
        <pc:chgData name="Masaki Suzuki" userId="2c4feb2ed34ad1a7" providerId="Windows Live" clId="Web-{8DED4023-259A-470A-AD33-A8C38697E642}" dt="2021-03-05T07:20:02.632" v="17" actId="1076"/>
        <pc:sldMkLst>
          <pc:docMk/>
          <pc:sldMk cId="0" sldId="262"/>
        </pc:sldMkLst>
        <pc:spChg chg="mod">
          <ac:chgData name="Masaki Suzuki" userId="2c4feb2ed34ad1a7" providerId="Windows Live" clId="Web-{8DED4023-259A-470A-AD33-A8C38697E642}" dt="2021-03-05T07:20:02.632" v="17" actId="1076"/>
          <ac:spMkLst>
            <pc:docMk/>
            <pc:sldMk cId="0" sldId="262"/>
            <ac:spMk id="197" creationId="{00000000-0000-0000-0000-000000000000}"/>
          </ac:spMkLst>
        </pc:spChg>
        <pc:spChg chg="mod">
          <ac:chgData name="Masaki Suzuki" userId="2c4feb2ed34ad1a7" providerId="Windows Live" clId="Web-{8DED4023-259A-470A-AD33-A8C38697E642}" dt="2021-03-05T07:19:59.726" v="16" actId="1076"/>
          <ac:spMkLst>
            <pc:docMk/>
            <pc:sldMk cId="0" sldId="262"/>
            <ac:spMk id="199" creationId="{00000000-0000-0000-0000-000000000000}"/>
          </ac:spMkLst>
        </pc:spChg>
      </pc:sldChg>
      <pc:sldChg chg="modSp">
        <pc:chgData name="Masaki Suzuki" userId="2c4feb2ed34ad1a7" providerId="Windows Live" clId="Web-{8DED4023-259A-470A-AD33-A8C38697E642}" dt="2021-03-05T07:20:12.617" v="19" actId="1076"/>
        <pc:sldMkLst>
          <pc:docMk/>
          <pc:sldMk cId="0" sldId="263"/>
        </pc:sldMkLst>
        <pc:spChg chg="mod">
          <ac:chgData name="Masaki Suzuki" userId="2c4feb2ed34ad1a7" providerId="Windows Live" clId="Web-{8DED4023-259A-470A-AD33-A8C38697E642}" dt="2021-03-05T07:20:12.617" v="19" actId="1076"/>
          <ac:spMkLst>
            <pc:docMk/>
            <pc:sldMk cId="0" sldId="263"/>
            <ac:spMk id="210" creationId="{00000000-0000-0000-0000-000000000000}"/>
          </ac:spMkLst>
        </pc:spChg>
      </pc:sldChg>
      <pc:sldChg chg="modSp">
        <pc:chgData name="Masaki Suzuki" userId="2c4feb2ed34ad1a7" providerId="Windows Live" clId="Web-{8DED4023-259A-470A-AD33-A8C38697E642}" dt="2021-03-05T07:21:58.323" v="21" actId="1076"/>
        <pc:sldMkLst>
          <pc:docMk/>
          <pc:sldMk cId="0" sldId="264"/>
        </pc:sldMkLst>
        <pc:spChg chg="mod">
          <ac:chgData name="Masaki Suzuki" userId="2c4feb2ed34ad1a7" providerId="Windows Live" clId="Web-{8DED4023-259A-470A-AD33-A8C38697E642}" dt="2021-03-05T07:21:58.323" v="21" actId="1076"/>
          <ac:spMkLst>
            <pc:docMk/>
            <pc:sldMk cId="0" sldId="264"/>
            <ac:spMk id="226" creationId="{00000000-0000-0000-0000-000000000000}"/>
          </ac:spMkLst>
        </pc:spChg>
        <pc:spChg chg="mod">
          <ac:chgData name="Masaki Suzuki" userId="2c4feb2ed34ad1a7" providerId="Windows Live" clId="Web-{8DED4023-259A-470A-AD33-A8C38697E642}" dt="2021-03-05T07:21:55.698" v="20" actId="1076"/>
          <ac:spMkLst>
            <pc:docMk/>
            <pc:sldMk cId="0" sldId="264"/>
            <ac:spMk id="228" creationId="{00000000-0000-0000-0000-000000000000}"/>
          </ac:spMkLst>
        </pc:spChg>
      </pc:sldChg>
      <pc:sldChg chg="modSp">
        <pc:chgData name="Masaki Suzuki" userId="2c4feb2ed34ad1a7" providerId="Windows Live" clId="Web-{8DED4023-259A-470A-AD33-A8C38697E642}" dt="2021-03-05T07:22:19.464" v="24" actId="1076"/>
        <pc:sldMkLst>
          <pc:docMk/>
          <pc:sldMk cId="0" sldId="265"/>
        </pc:sldMkLst>
        <pc:spChg chg="mod">
          <ac:chgData name="Masaki Suzuki" userId="2c4feb2ed34ad1a7" providerId="Windows Live" clId="Web-{8DED4023-259A-470A-AD33-A8C38697E642}" dt="2021-03-05T07:22:07.557" v="22" actId="1076"/>
          <ac:spMkLst>
            <pc:docMk/>
            <pc:sldMk cId="0" sldId="265"/>
            <ac:spMk id="243" creationId="{00000000-0000-0000-0000-000000000000}"/>
          </ac:spMkLst>
        </pc:spChg>
        <pc:spChg chg="mod">
          <ac:chgData name="Masaki Suzuki" userId="2c4feb2ed34ad1a7" providerId="Windows Live" clId="Web-{8DED4023-259A-470A-AD33-A8C38697E642}" dt="2021-03-05T07:22:19.464" v="24" actId="1076"/>
          <ac:spMkLst>
            <pc:docMk/>
            <pc:sldMk cId="0" sldId="265"/>
            <ac:spMk id="244" creationId="{00000000-0000-0000-0000-000000000000}"/>
          </ac:spMkLst>
        </pc:spChg>
        <pc:spChg chg="mod">
          <ac:chgData name="Masaki Suzuki" userId="2c4feb2ed34ad1a7" providerId="Windows Live" clId="Web-{8DED4023-259A-470A-AD33-A8C38697E642}" dt="2021-03-05T07:22:10.635" v="23" actId="1076"/>
          <ac:spMkLst>
            <pc:docMk/>
            <pc:sldMk cId="0" sldId="265"/>
            <ac:spMk id="245" creationId="{00000000-0000-0000-0000-000000000000}"/>
          </ac:spMkLst>
        </pc:spChg>
      </pc:sldChg>
      <pc:sldChg chg="modSp">
        <pc:chgData name="Masaki Suzuki" userId="2c4feb2ed34ad1a7" providerId="Windows Live" clId="Web-{8DED4023-259A-470A-AD33-A8C38697E642}" dt="2021-03-05T07:22:37.121" v="26" actId="1076"/>
        <pc:sldMkLst>
          <pc:docMk/>
          <pc:sldMk cId="0" sldId="266"/>
        </pc:sldMkLst>
        <pc:spChg chg="mod">
          <ac:chgData name="Masaki Suzuki" userId="2c4feb2ed34ad1a7" providerId="Windows Live" clId="Web-{8DED4023-259A-470A-AD33-A8C38697E642}" dt="2021-03-05T07:22:37.121" v="26" actId="1076"/>
          <ac:spMkLst>
            <pc:docMk/>
            <pc:sldMk cId="0" sldId="266"/>
            <ac:spMk id="257" creationId="{00000000-0000-0000-0000-000000000000}"/>
          </ac:spMkLst>
        </pc:spChg>
        <pc:spChg chg="mod">
          <ac:chgData name="Masaki Suzuki" userId="2c4feb2ed34ad1a7" providerId="Windows Live" clId="Web-{8DED4023-259A-470A-AD33-A8C38697E642}" dt="2021-03-05T07:22:26.839" v="25" actId="1076"/>
          <ac:spMkLst>
            <pc:docMk/>
            <pc:sldMk cId="0" sldId="266"/>
            <ac:spMk id="258" creationId="{00000000-0000-0000-0000-000000000000}"/>
          </ac:spMkLst>
        </pc:spChg>
      </pc:sldChg>
      <pc:sldChg chg="modSp">
        <pc:chgData name="Masaki Suzuki" userId="2c4feb2ed34ad1a7" providerId="Windows Live" clId="Web-{8DED4023-259A-470A-AD33-A8C38697E642}" dt="2021-03-05T07:22:51.980" v="29" actId="1076"/>
        <pc:sldMkLst>
          <pc:docMk/>
          <pc:sldMk cId="0" sldId="267"/>
        </pc:sldMkLst>
        <pc:spChg chg="mod">
          <ac:chgData name="Masaki Suzuki" userId="2c4feb2ed34ad1a7" providerId="Windows Live" clId="Web-{8DED4023-259A-470A-AD33-A8C38697E642}" dt="2021-03-05T07:22:47.511" v="28" actId="1076"/>
          <ac:spMkLst>
            <pc:docMk/>
            <pc:sldMk cId="0" sldId="267"/>
            <ac:spMk id="270" creationId="{00000000-0000-0000-0000-000000000000}"/>
          </ac:spMkLst>
        </pc:spChg>
        <pc:spChg chg="mod">
          <ac:chgData name="Masaki Suzuki" userId="2c4feb2ed34ad1a7" providerId="Windows Live" clId="Web-{8DED4023-259A-470A-AD33-A8C38697E642}" dt="2021-03-05T07:22:51.980" v="29" actId="1076"/>
          <ac:spMkLst>
            <pc:docMk/>
            <pc:sldMk cId="0" sldId="267"/>
            <ac:spMk id="271" creationId="{00000000-0000-0000-0000-000000000000}"/>
          </ac:spMkLst>
        </pc:spChg>
      </pc:sldChg>
      <pc:sldChg chg="modSp">
        <pc:chgData name="Masaki Suzuki" userId="2c4feb2ed34ad1a7" providerId="Windows Live" clId="Web-{8DED4023-259A-470A-AD33-A8C38697E642}" dt="2021-03-05T07:23:49.716" v="33" actId="1076"/>
        <pc:sldMkLst>
          <pc:docMk/>
          <pc:sldMk cId="0" sldId="268"/>
        </pc:sldMkLst>
        <pc:spChg chg="mod">
          <ac:chgData name="Masaki Suzuki" userId="2c4feb2ed34ad1a7" providerId="Windows Live" clId="Web-{8DED4023-259A-470A-AD33-A8C38697E642}" dt="2021-03-05T07:23:33.309" v="30" actId="1076"/>
          <ac:spMkLst>
            <pc:docMk/>
            <pc:sldMk cId="0" sldId="268"/>
            <ac:spMk id="286" creationId="{00000000-0000-0000-0000-000000000000}"/>
          </ac:spMkLst>
        </pc:spChg>
        <pc:spChg chg="mod">
          <ac:chgData name="Masaki Suzuki" userId="2c4feb2ed34ad1a7" providerId="Windows Live" clId="Web-{8DED4023-259A-470A-AD33-A8C38697E642}" dt="2021-03-05T07:23:46.138" v="32" actId="1076"/>
          <ac:spMkLst>
            <pc:docMk/>
            <pc:sldMk cId="0" sldId="268"/>
            <ac:spMk id="287" creationId="{00000000-0000-0000-0000-000000000000}"/>
          </ac:spMkLst>
        </pc:spChg>
        <pc:spChg chg="mod">
          <ac:chgData name="Masaki Suzuki" userId="2c4feb2ed34ad1a7" providerId="Windows Live" clId="Web-{8DED4023-259A-470A-AD33-A8C38697E642}" dt="2021-03-05T07:23:41.294" v="31" actId="1076"/>
          <ac:spMkLst>
            <pc:docMk/>
            <pc:sldMk cId="0" sldId="268"/>
            <ac:spMk id="288" creationId="{00000000-0000-0000-0000-000000000000}"/>
          </ac:spMkLst>
        </pc:spChg>
        <pc:spChg chg="mod">
          <ac:chgData name="Masaki Suzuki" userId="2c4feb2ed34ad1a7" providerId="Windows Live" clId="Web-{8DED4023-259A-470A-AD33-A8C38697E642}" dt="2021-03-05T07:23:49.716" v="33" actId="1076"/>
          <ac:spMkLst>
            <pc:docMk/>
            <pc:sldMk cId="0" sldId="268"/>
            <ac:spMk id="289" creationId="{00000000-0000-0000-0000-000000000000}"/>
          </ac:spMkLst>
        </pc:spChg>
      </pc:sldChg>
      <pc:sldChg chg="modSp">
        <pc:chgData name="Masaki Suzuki" userId="2c4feb2ed34ad1a7" providerId="Windows Live" clId="Web-{8DED4023-259A-470A-AD33-A8C38697E642}" dt="2021-03-05T07:24:22.483" v="34" actId="1076"/>
        <pc:sldMkLst>
          <pc:docMk/>
          <pc:sldMk cId="0" sldId="270"/>
        </pc:sldMkLst>
        <pc:spChg chg="mod">
          <ac:chgData name="Masaki Suzuki" userId="2c4feb2ed34ad1a7" providerId="Windows Live" clId="Web-{8DED4023-259A-470A-AD33-A8C38697E642}" dt="2021-03-05T07:24:22.483" v="34" actId="1076"/>
          <ac:spMkLst>
            <pc:docMk/>
            <pc:sldMk cId="0" sldId="270"/>
            <ac:spMk id="318" creationId="{00000000-0000-0000-0000-000000000000}"/>
          </ac:spMkLst>
        </pc:spChg>
      </pc:sldChg>
      <pc:sldChg chg="modSp">
        <pc:chgData name="Masaki Suzuki" userId="2c4feb2ed34ad1a7" providerId="Windows Live" clId="Web-{8DED4023-259A-470A-AD33-A8C38697E642}" dt="2021-03-05T07:24:33.327" v="36" actId="1076"/>
        <pc:sldMkLst>
          <pc:docMk/>
          <pc:sldMk cId="0" sldId="271"/>
        </pc:sldMkLst>
        <pc:spChg chg="mod">
          <ac:chgData name="Masaki Suzuki" userId="2c4feb2ed34ad1a7" providerId="Windows Live" clId="Web-{8DED4023-259A-470A-AD33-A8C38697E642}" dt="2021-03-05T07:24:29.342" v="35" actId="1076"/>
          <ac:spMkLst>
            <pc:docMk/>
            <pc:sldMk cId="0" sldId="271"/>
            <ac:spMk id="329" creationId="{00000000-0000-0000-0000-000000000000}"/>
          </ac:spMkLst>
        </pc:spChg>
        <pc:spChg chg="mod">
          <ac:chgData name="Masaki Suzuki" userId="2c4feb2ed34ad1a7" providerId="Windows Live" clId="Web-{8DED4023-259A-470A-AD33-A8C38697E642}" dt="2021-03-05T07:24:33.327" v="36" actId="1076"/>
          <ac:spMkLst>
            <pc:docMk/>
            <pc:sldMk cId="0" sldId="271"/>
            <ac:spMk id="330" creationId="{00000000-0000-0000-0000-000000000000}"/>
          </ac:spMkLst>
        </pc:spChg>
      </pc:sldChg>
      <pc:sldChg chg="modSp">
        <pc:chgData name="Masaki Suzuki" userId="2c4feb2ed34ad1a7" providerId="Windows Live" clId="Web-{8DED4023-259A-470A-AD33-A8C38697E642}" dt="2021-03-05T07:24:51.093" v="39" actId="1076"/>
        <pc:sldMkLst>
          <pc:docMk/>
          <pc:sldMk cId="0" sldId="272"/>
        </pc:sldMkLst>
        <pc:spChg chg="mod">
          <ac:chgData name="Masaki Suzuki" userId="2c4feb2ed34ad1a7" providerId="Windows Live" clId="Web-{8DED4023-259A-470A-AD33-A8C38697E642}" dt="2021-03-05T07:24:44.139" v="37" actId="1076"/>
          <ac:spMkLst>
            <pc:docMk/>
            <pc:sldMk cId="0" sldId="272"/>
            <ac:spMk id="343" creationId="{00000000-0000-0000-0000-000000000000}"/>
          </ac:spMkLst>
        </pc:spChg>
        <pc:spChg chg="mod">
          <ac:chgData name="Masaki Suzuki" userId="2c4feb2ed34ad1a7" providerId="Windows Live" clId="Web-{8DED4023-259A-470A-AD33-A8C38697E642}" dt="2021-03-05T07:24:48.874" v="38" actId="1076"/>
          <ac:spMkLst>
            <pc:docMk/>
            <pc:sldMk cId="0" sldId="272"/>
            <ac:spMk id="344" creationId="{00000000-0000-0000-0000-000000000000}"/>
          </ac:spMkLst>
        </pc:spChg>
        <pc:spChg chg="mod">
          <ac:chgData name="Masaki Suzuki" userId="2c4feb2ed34ad1a7" providerId="Windows Live" clId="Web-{8DED4023-259A-470A-AD33-A8C38697E642}" dt="2021-03-05T07:24:51.093" v="39" actId="1076"/>
          <ac:spMkLst>
            <pc:docMk/>
            <pc:sldMk cId="0" sldId="272"/>
            <ac:spMk id="345" creationId="{00000000-0000-0000-0000-000000000000}"/>
          </ac:spMkLst>
        </pc:spChg>
      </pc:sldChg>
      <pc:sldChg chg="modSp">
        <pc:chgData name="Masaki Suzuki" userId="2c4feb2ed34ad1a7" providerId="Windows Live" clId="Web-{8DED4023-259A-470A-AD33-A8C38697E642}" dt="2021-03-05T07:26:31.845" v="50" actId="1076"/>
        <pc:sldMkLst>
          <pc:docMk/>
          <pc:sldMk cId="0" sldId="274"/>
        </pc:sldMkLst>
        <pc:spChg chg="mod">
          <ac:chgData name="Masaki Suzuki" userId="2c4feb2ed34ad1a7" providerId="Windows Live" clId="Web-{8DED4023-259A-470A-AD33-A8C38697E642}" dt="2021-03-05T07:25:36.953" v="40" actId="20577"/>
          <ac:spMkLst>
            <pc:docMk/>
            <pc:sldMk cId="0" sldId="274"/>
            <ac:spMk id="362" creationId="{00000000-0000-0000-0000-000000000000}"/>
          </ac:spMkLst>
        </pc:spChg>
        <pc:spChg chg="mod">
          <ac:chgData name="Masaki Suzuki" userId="2c4feb2ed34ad1a7" providerId="Windows Live" clId="Web-{8DED4023-259A-470A-AD33-A8C38697E642}" dt="2021-03-05T07:25:58.329" v="43" actId="1076"/>
          <ac:spMkLst>
            <pc:docMk/>
            <pc:sldMk cId="0" sldId="274"/>
            <ac:spMk id="368" creationId="{00000000-0000-0000-0000-000000000000}"/>
          </ac:spMkLst>
        </pc:spChg>
        <pc:spChg chg="mod">
          <ac:chgData name="Masaki Suzuki" userId="2c4feb2ed34ad1a7" providerId="Windows Live" clId="Web-{8DED4023-259A-470A-AD33-A8C38697E642}" dt="2021-03-05T07:26:01.438" v="44" actId="1076"/>
          <ac:spMkLst>
            <pc:docMk/>
            <pc:sldMk cId="0" sldId="274"/>
            <ac:spMk id="369" creationId="{00000000-0000-0000-0000-000000000000}"/>
          </ac:spMkLst>
        </pc:spChg>
        <pc:spChg chg="mod">
          <ac:chgData name="Masaki Suzuki" userId="2c4feb2ed34ad1a7" providerId="Windows Live" clId="Web-{8DED4023-259A-470A-AD33-A8C38697E642}" dt="2021-03-05T07:26:05.516" v="45" actId="1076"/>
          <ac:spMkLst>
            <pc:docMk/>
            <pc:sldMk cId="0" sldId="274"/>
            <ac:spMk id="370" creationId="{00000000-0000-0000-0000-000000000000}"/>
          </ac:spMkLst>
        </pc:spChg>
        <pc:spChg chg="mod">
          <ac:chgData name="Masaki Suzuki" userId="2c4feb2ed34ad1a7" providerId="Windows Live" clId="Web-{8DED4023-259A-470A-AD33-A8C38697E642}" dt="2021-03-05T07:26:11.798" v="46" actId="1076"/>
          <ac:spMkLst>
            <pc:docMk/>
            <pc:sldMk cId="0" sldId="274"/>
            <ac:spMk id="371" creationId="{00000000-0000-0000-0000-000000000000}"/>
          </ac:spMkLst>
        </pc:spChg>
        <pc:spChg chg="mod">
          <ac:chgData name="Masaki Suzuki" userId="2c4feb2ed34ad1a7" providerId="Windows Live" clId="Web-{8DED4023-259A-470A-AD33-A8C38697E642}" dt="2021-03-05T07:26:23.548" v="48" actId="1076"/>
          <ac:spMkLst>
            <pc:docMk/>
            <pc:sldMk cId="0" sldId="274"/>
            <ac:spMk id="372" creationId="{00000000-0000-0000-0000-000000000000}"/>
          </ac:spMkLst>
        </pc:spChg>
        <pc:spChg chg="mod">
          <ac:chgData name="Masaki Suzuki" userId="2c4feb2ed34ad1a7" providerId="Windows Live" clId="Web-{8DED4023-259A-470A-AD33-A8C38697E642}" dt="2021-03-05T07:26:26.830" v="49" actId="1076"/>
          <ac:spMkLst>
            <pc:docMk/>
            <pc:sldMk cId="0" sldId="274"/>
            <ac:spMk id="373" creationId="{00000000-0000-0000-0000-000000000000}"/>
          </ac:spMkLst>
        </pc:spChg>
        <pc:spChg chg="mod">
          <ac:chgData name="Masaki Suzuki" userId="2c4feb2ed34ad1a7" providerId="Windows Live" clId="Web-{8DED4023-259A-470A-AD33-A8C38697E642}" dt="2021-03-05T07:26:31.845" v="50" actId="1076"/>
          <ac:spMkLst>
            <pc:docMk/>
            <pc:sldMk cId="0" sldId="274"/>
            <ac:spMk id="374" creationId="{00000000-0000-0000-0000-000000000000}"/>
          </ac:spMkLst>
        </pc:spChg>
        <pc:spChg chg="mod">
          <ac:chgData name="Masaki Suzuki" userId="2c4feb2ed34ad1a7" providerId="Windows Live" clId="Web-{8DED4023-259A-470A-AD33-A8C38697E642}" dt="2021-03-05T07:26:18.142" v="47" actId="1076"/>
          <ac:spMkLst>
            <pc:docMk/>
            <pc:sldMk cId="0" sldId="274"/>
            <ac:spMk id="375" creationId="{00000000-0000-0000-0000-000000000000}"/>
          </ac:spMkLst>
        </pc:spChg>
      </pc:sldChg>
      <pc:sldChg chg="modSp">
        <pc:chgData name="Masaki Suzuki" userId="2c4feb2ed34ad1a7" providerId="Windows Live" clId="Web-{8DED4023-259A-470A-AD33-A8C38697E642}" dt="2021-03-05T07:26:47.424" v="51" actId="1076"/>
        <pc:sldMkLst>
          <pc:docMk/>
          <pc:sldMk cId="0" sldId="275"/>
        </pc:sldMkLst>
        <pc:spChg chg="mod">
          <ac:chgData name="Masaki Suzuki" userId="2c4feb2ed34ad1a7" providerId="Windows Live" clId="Web-{8DED4023-259A-470A-AD33-A8C38697E642}" dt="2021-03-05T07:26:47.424" v="51" actId="1076"/>
          <ac:spMkLst>
            <pc:docMk/>
            <pc:sldMk cId="0" sldId="275"/>
            <ac:spMk id="386" creationId="{00000000-0000-0000-0000-000000000000}"/>
          </ac:spMkLst>
        </pc:spChg>
      </pc:sldChg>
      <pc:sldChg chg="modSp">
        <pc:chgData name="Masaki Suzuki" userId="2c4feb2ed34ad1a7" providerId="Windows Live" clId="Web-{8DED4023-259A-470A-AD33-A8C38697E642}" dt="2021-03-05T07:27:01.612" v="52" actId="1076"/>
        <pc:sldMkLst>
          <pc:docMk/>
          <pc:sldMk cId="0" sldId="276"/>
        </pc:sldMkLst>
        <pc:spChg chg="mod">
          <ac:chgData name="Masaki Suzuki" userId="2c4feb2ed34ad1a7" providerId="Windows Live" clId="Web-{8DED4023-259A-470A-AD33-A8C38697E642}" dt="2021-03-05T07:27:01.612" v="52" actId="1076"/>
          <ac:spMkLst>
            <pc:docMk/>
            <pc:sldMk cId="0" sldId="276"/>
            <ac:spMk id="402" creationId="{00000000-0000-0000-0000-000000000000}"/>
          </ac:spMkLst>
        </pc:spChg>
      </pc:sldChg>
      <pc:sldChg chg="modSp">
        <pc:chgData name="Masaki Suzuki" userId="2c4feb2ed34ad1a7" providerId="Windows Live" clId="Web-{8DED4023-259A-470A-AD33-A8C38697E642}" dt="2021-03-05T07:27:07.487" v="53" actId="1076"/>
        <pc:sldMkLst>
          <pc:docMk/>
          <pc:sldMk cId="0" sldId="277"/>
        </pc:sldMkLst>
        <pc:spChg chg="mod">
          <ac:chgData name="Masaki Suzuki" userId="2c4feb2ed34ad1a7" providerId="Windows Live" clId="Web-{8DED4023-259A-470A-AD33-A8C38697E642}" dt="2021-03-05T07:27:07.487" v="53" actId="1076"/>
          <ac:spMkLst>
            <pc:docMk/>
            <pc:sldMk cId="0" sldId="277"/>
            <ac:spMk id="411" creationId="{00000000-0000-0000-0000-000000000000}"/>
          </ac:spMkLst>
        </pc:spChg>
      </pc:sldChg>
      <pc:sldChg chg="modSp">
        <pc:chgData name="Masaki Suzuki" userId="2c4feb2ed34ad1a7" providerId="Windows Live" clId="Web-{8DED4023-259A-470A-AD33-A8C38697E642}" dt="2021-03-05T07:27:24.253" v="55" actId="1076"/>
        <pc:sldMkLst>
          <pc:docMk/>
          <pc:sldMk cId="0" sldId="278"/>
        </pc:sldMkLst>
        <pc:spChg chg="mod">
          <ac:chgData name="Masaki Suzuki" userId="2c4feb2ed34ad1a7" providerId="Windows Live" clId="Web-{8DED4023-259A-470A-AD33-A8C38697E642}" dt="2021-03-05T07:27:20.425" v="54" actId="1076"/>
          <ac:spMkLst>
            <pc:docMk/>
            <pc:sldMk cId="0" sldId="278"/>
            <ac:spMk id="422" creationId="{00000000-0000-0000-0000-000000000000}"/>
          </ac:spMkLst>
        </pc:spChg>
        <pc:spChg chg="mod">
          <ac:chgData name="Masaki Suzuki" userId="2c4feb2ed34ad1a7" providerId="Windows Live" clId="Web-{8DED4023-259A-470A-AD33-A8C38697E642}" dt="2021-03-05T07:27:24.253" v="55" actId="1076"/>
          <ac:spMkLst>
            <pc:docMk/>
            <pc:sldMk cId="0" sldId="278"/>
            <ac:spMk id="423" creationId="{00000000-0000-0000-0000-000000000000}"/>
          </ac:spMkLst>
        </pc:spChg>
      </pc:sldChg>
      <pc:sldChg chg="modSp">
        <pc:chgData name="Masaki Suzuki" userId="2c4feb2ed34ad1a7" providerId="Windows Live" clId="Web-{8DED4023-259A-470A-AD33-A8C38697E642}" dt="2021-03-05T07:27:59.738" v="61" actId="1076"/>
        <pc:sldMkLst>
          <pc:docMk/>
          <pc:sldMk cId="0" sldId="279"/>
        </pc:sldMkLst>
        <pc:spChg chg="mod">
          <ac:chgData name="Masaki Suzuki" userId="2c4feb2ed34ad1a7" providerId="Windows Live" clId="Web-{8DED4023-259A-470A-AD33-A8C38697E642}" dt="2021-03-05T07:27:38.597" v="56" actId="1076"/>
          <ac:spMkLst>
            <pc:docMk/>
            <pc:sldMk cId="0" sldId="279"/>
            <ac:spMk id="435" creationId="{00000000-0000-0000-0000-000000000000}"/>
          </ac:spMkLst>
        </pc:spChg>
        <pc:spChg chg="mod">
          <ac:chgData name="Masaki Suzuki" userId="2c4feb2ed34ad1a7" providerId="Windows Live" clId="Web-{8DED4023-259A-470A-AD33-A8C38697E642}" dt="2021-03-05T07:27:44.785" v="57" actId="1076"/>
          <ac:spMkLst>
            <pc:docMk/>
            <pc:sldMk cId="0" sldId="279"/>
            <ac:spMk id="436" creationId="{00000000-0000-0000-0000-000000000000}"/>
          </ac:spMkLst>
        </pc:spChg>
        <pc:spChg chg="mod">
          <ac:chgData name="Masaki Suzuki" userId="2c4feb2ed34ad1a7" providerId="Windows Live" clId="Web-{8DED4023-259A-470A-AD33-A8C38697E642}" dt="2021-03-05T07:27:50.457" v="58" actId="1076"/>
          <ac:spMkLst>
            <pc:docMk/>
            <pc:sldMk cId="0" sldId="279"/>
            <ac:spMk id="439" creationId="{00000000-0000-0000-0000-000000000000}"/>
          </ac:spMkLst>
        </pc:spChg>
        <pc:spChg chg="mod">
          <ac:chgData name="Masaki Suzuki" userId="2c4feb2ed34ad1a7" providerId="Windows Live" clId="Web-{8DED4023-259A-470A-AD33-A8C38697E642}" dt="2021-03-05T07:27:59.738" v="61" actId="1076"/>
          <ac:spMkLst>
            <pc:docMk/>
            <pc:sldMk cId="0" sldId="279"/>
            <ac:spMk id="440" creationId="{00000000-0000-0000-0000-000000000000}"/>
          </ac:spMkLst>
        </pc:spChg>
        <pc:spChg chg="mod">
          <ac:chgData name="Masaki Suzuki" userId="2c4feb2ed34ad1a7" providerId="Windows Live" clId="Web-{8DED4023-259A-470A-AD33-A8C38697E642}" dt="2021-03-05T07:27:56.879" v="60" actId="1076"/>
          <ac:spMkLst>
            <pc:docMk/>
            <pc:sldMk cId="0" sldId="279"/>
            <ac:spMk id="441" creationId="{00000000-0000-0000-0000-000000000000}"/>
          </ac:spMkLst>
        </pc:spChg>
        <pc:spChg chg="mod">
          <ac:chgData name="Masaki Suzuki" userId="2c4feb2ed34ad1a7" providerId="Windows Live" clId="Web-{8DED4023-259A-470A-AD33-A8C38697E642}" dt="2021-03-05T07:27:53.800" v="59" actId="1076"/>
          <ac:spMkLst>
            <pc:docMk/>
            <pc:sldMk cId="0" sldId="279"/>
            <ac:spMk id="442" creationId="{00000000-0000-0000-0000-000000000000}"/>
          </ac:spMkLst>
        </pc:spChg>
      </pc:sldChg>
    </pc:docChg>
  </pc:docChgLst>
  <pc:docChgLst>
    <pc:chgData name="ゲスト ユーザー" providerId="Windows Live" clId="Web-{6AA860D2-1D6D-4793-BDB5-037147892FA3}"/>
    <pc:docChg chg="addSld delSld modSld sldOrd">
      <pc:chgData name="ゲスト ユーザー" userId="" providerId="Windows Live" clId="Web-{6AA860D2-1D6D-4793-BDB5-037147892FA3}" dt="2021-04-21T03:52:12.826" v="1099" actId="20577"/>
      <pc:docMkLst>
        <pc:docMk/>
      </pc:docMkLst>
      <pc:sldChg chg="addSp modSp">
        <pc:chgData name="ゲスト ユーザー" userId="" providerId="Windows Live" clId="Web-{6AA860D2-1D6D-4793-BDB5-037147892FA3}" dt="2021-04-21T03:13:44.976" v="631" actId="1076"/>
        <pc:sldMkLst>
          <pc:docMk/>
          <pc:sldMk cId="0" sldId="259"/>
        </pc:sldMkLst>
        <pc:spChg chg="add mod">
          <ac:chgData name="ゲスト ユーザー" userId="" providerId="Windows Live" clId="Web-{6AA860D2-1D6D-4793-BDB5-037147892FA3}" dt="2021-04-21T03:13:44.976" v="631" actId="1076"/>
          <ac:spMkLst>
            <pc:docMk/>
            <pc:sldMk cId="0" sldId="259"/>
            <ac:spMk id="3" creationId="{0DFCA631-4EBE-4E5F-8741-3A30EF3FECBD}"/>
          </ac:spMkLst>
        </pc:spChg>
        <pc:spChg chg="add mod">
          <ac:chgData name="ゲスト ユーザー" userId="" providerId="Windows Live" clId="Web-{6AA860D2-1D6D-4793-BDB5-037147892FA3}" dt="2021-04-21T03:13:37.085" v="629" actId="1076"/>
          <ac:spMkLst>
            <pc:docMk/>
            <pc:sldMk cId="0" sldId="259"/>
            <ac:spMk id="20" creationId="{B7AB0E21-7F02-4AA4-B15A-D1E30ED05B4A}"/>
          </ac:spMkLst>
        </pc:spChg>
      </pc:sldChg>
      <pc:sldChg chg="addSp modSp">
        <pc:chgData name="ゲスト ユーザー" userId="" providerId="Windows Live" clId="Web-{6AA860D2-1D6D-4793-BDB5-037147892FA3}" dt="2021-04-21T03:21:46.812" v="657" actId="20577"/>
        <pc:sldMkLst>
          <pc:docMk/>
          <pc:sldMk cId="137768557" sldId="353"/>
        </pc:sldMkLst>
        <pc:spChg chg="add mod">
          <ac:chgData name="ゲスト ユーザー" userId="" providerId="Windows Live" clId="Web-{6AA860D2-1D6D-4793-BDB5-037147892FA3}" dt="2021-04-21T03:20:13.170" v="633" actId="1076"/>
          <ac:spMkLst>
            <pc:docMk/>
            <pc:sldMk cId="137768557" sldId="353"/>
            <ac:spMk id="3" creationId="{D445D284-484C-43E1-AF34-B6F5643C56E5}"/>
          </ac:spMkLst>
        </pc:spChg>
        <pc:spChg chg="add mod">
          <ac:chgData name="ゲスト ユーザー" userId="" providerId="Windows Live" clId="Web-{6AA860D2-1D6D-4793-BDB5-037147892FA3}" dt="2021-04-21T03:20:57.623" v="649" actId="20577"/>
          <ac:spMkLst>
            <pc:docMk/>
            <pc:sldMk cId="137768557" sldId="353"/>
            <ac:spMk id="9" creationId="{2F996A87-5787-4B31-99C9-222C36EB7595}"/>
          </ac:spMkLst>
        </pc:spChg>
        <pc:spChg chg="add mod">
          <ac:chgData name="ゲスト ユーザー" userId="" providerId="Windows Live" clId="Web-{6AA860D2-1D6D-4793-BDB5-037147892FA3}" dt="2021-04-21T03:21:46.812" v="657" actId="20577"/>
          <ac:spMkLst>
            <pc:docMk/>
            <pc:sldMk cId="137768557" sldId="353"/>
            <ac:spMk id="12" creationId="{64DE21E2-BB5A-4CAC-9988-B33070DE2474}"/>
          </ac:spMkLst>
        </pc:spChg>
        <pc:picChg chg="add mod">
          <ac:chgData name="ゲスト ユーザー" userId="" providerId="Windows Live" clId="Web-{6AA860D2-1D6D-4793-BDB5-037147892FA3}" dt="2021-04-21T03:20:21.670" v="635" actId="1076"/>
          <ac:picMkLst>
            <pc:docMk/>
            <pc:sldMk cId="137768557" sldId="353"/>
            <ac:picMk id="7" creationId="{05B0246E-DA26-419E-8888-2BBB13A50431}"/>
          </ac:picMkLst>
        </pc:picChg>
      </pc:sldChg>
      <pc:sldChg chg="addSp modSp">
        <pc:chgData name="ゲスト ユーザー" userId="" providerId="Windows Live" clId="Web-{6AA860D2-1D6D-4793-BDB5-037147892FA3}" dt="2021-04-21T02:50:26.187" v="245" actId="1076"/>
        <pc:sldMkLst>
          <pc:docMk/>
          <pc:sldMk cId="1800703237" sldId="411"/>
        </pc:sldMkLst>
        <pc:spChg chg="add mod">
          <ac:chgData name="ゲスト ユーザー" userId="" providerId="Windows Live" clId="Web-{6AA860D2-1D6D-4793-BDB5-037147892FA3}" dt="2021-04-21T02:49:55.671" v="232" actId="20577"/>
          <ac:spMkLst>
            <pc:docMk/>
            <pc:sldMk cId="1800703237" sldId="411"/>
            <ac:spMk id="5" creationId="{FBF071AB-2B85-4F98-AC0C-FF0175FFD1C0}"/>
          </ac:spMkLst>
        </pc:spChg>
        <pc:spChg chg="add mod">
          <ac:chgData name="ゲスト ユーザー" userId="" providerId="Windows Live" clId="Web-{6AA860D2-1D6D-4793-BDB5-037147892FA3}" dt="2021-04-21T02:50:26.187" v="245" actId="1076"/>
          <ac:spMkLst>
            <pc:docMk/>
            <pc:sldMk cId="1800703237" sldId="411"/>
            <ac:spMk id="10" creationId="{29D674B4-190E-4BEC-B8A4-130F6CD2AC65}"/>
          </ac:spMkLst>
        </pc:spChg>
        <pc:spChg chg="add mod">
          <ac:chgData name="ゲスト ユーザー" userId="" providerId="Windows Live" clId="Web-{6AA860D2-1D6D-4793-BDB5-037147892FA3}" dt="2021-04-21T02:50:24.219" v="244" actId="1076"/>
          <ac:spMkLst>
            <pc:docMk/>
            <pc:sldMk cId="1800703237" sldId="411"/>
            <ac:spMk id="11" creationId="{83DE0A1B-667F-447B-AD22-5FD5143D36CE}"/>
          </ac:spMkLst>
        </pc:spChg>
      </pc:sldChg>
      <pc:sldChg chg="addSp modSp">
        <pc:chgData name="ゲスト ユーザー" userId="" providerId="Windows Live" clId="Web-{6AA860D2-1D6D-4793-BDB5-037147892FA3}" dt="2021-04-21T02:52:09.814" v="284" actId="1076"/>
        <pc:sldMkLst>
          <pc:docMk/>
          <pc:sldMk cId="650383920" sldId="413"/>
        </pc:sldMkLst>
        <pc:spChg chg="add mod">
          <ac:chgData name="ゲスト ユーザー" userId="" providerId="Windows Live" clId="Web-{6AA860D2-1D6D-4793-BDB5-037147892FA3}" dt="2021-04-21T02:50:58.344" v="250" actId="1076"/>
          <ac:spMkLst>
            <pc:docMk/>
            <pc:sldMk cId="650383920" sldId="413"/>
            <ac:spMk id="5" creationId="{EF1F9093-694C-4962-9833-EC3AA4E9BCDF}"/>
          </ac:spMkLst>
        </pc:spChg>
        <pc:spChg chg="add mod">
          <ac:chgData name="ゲスト ユーザー" userId="" providerId="Windows Live" clId="Web-{6AA860D2-1D6D-4793-BDB5-037147892FA3}" dt="2021-04-21T02:51:07.907" v="257" actId="1076"/>
          <ac:spMkLst>
            <pc:docMk/>
            <pc:sldMk cId="650383920" sldId="413"/>
            <ac:spMk id="8" creationId="{492F7815-8559-4070-B624-0290B553585C}"/>
          </ac:spMkLst>
        </pc:spChg>
        <pc:spChg chg="add mod">
          <ac:chgData name="ゲスト ユーザー" userId="" providerId="Windows Live" clId="Web-{6AA860D2-1D6D-4793-BDB5-037147892FA3}" dt="2021-04-21T02:51:13.985" v="259" actId="20577"/>
          <ac:spMkLst>
            <pc:docMk/>
            <pc:sldMk cId="650383920" sldId="413"/>
            <ac:spMk id="9" creationId="{C34B8030-8F0B-4AFB-B2A8-E303D4B67862}"/>
          </ac:spMkLst>
        </pc:spChg>
        <pc:spChg chg="add mod">
          <ac:chgData name="ゲスト ユーザー" userId="" providerId="Windows Live" clId="Web-{6AA860D2-1D6D-4793-BDB5-037147892FA3}" dt="2021-04-21T02:51:29.079" v="268" actId="1076"/>
          <ac:spMkLst>
            <pc:docMk/>
            <pc:sldMk cId="650383920" sldId="413"/>
            <ac:spMk id="10" creationId="{5635684D-59A6-4895-B652-C421778FCF76}"/>
          </ac:spMkLst>
        </pc:spChg>
        <pc:spChg chg="add mod">
          <ac:chgData name="ゲスト ユーザー" userId="" providerId="Windows Live" clId="Web-{6AA860D2-1D6D-4793-BDB5-037147892FA3}" dt="2021-04-21T02:51:50.111" v="278" actId="1076"/>
          <ac:spMkLst>
            <pc:docMk/>
            <pc:sldMk cId="650383920" sldId="413"/>
            <ac:spMk id="11" creationId="{797A6B2D-67C8-4EF7-B68F-279E819D8800}"/>
          </ac:spMkLst>
        </pc:spChg>
        <pc:spChg chg="add mod">
          <ac:chgData name="ゲスト ユーザー" userId="" providerId="Windows Live" clId="Web-{6AA860D2-1D6D-4793-BDB5-037147892FA3}" dt="2021-04-21T02:51:56.861" v="279" actId="1076"/>
          <ac:spMkLst>
            <pc:docMk/>
            <pc:sldMk cId="650383920" sldId="413"/>
            <ac:spMk id="12" creationId="{AA920336-4D14-4A7D-A021-C6D9D129AAE7}"/>
          </ac:spMkLst>
        </pc:spChg>
        <pc:spChg chg="add mod">
          <ac:chgData name="ゲスト ユーザー" userId="" providerId="Windows Live" clId="Web-{6AA860D2-1D6D-4793-BDB5-037147892FA3}" dt="2021-04-21T02:52:09.814" v="284" actId="1076"/>
          <ac:spMkLst>
            <pc:docMk/>
            <pc:sldMk cId="650383920" sldId="413"/>
            <ac:spMk id="13" creationId="{2AFDFD51-0EC7-4102-9E56-B3F515E934C4}"/>
          </ac:spMkLst>
        </pc:spChg>
      </pc:sldChg>
      <pc:sldChg chg="addSp modSp">
        <pc:chgData name="ゲスト ユーザー" userId="" providerId="Windows Live" clId="Web-{6AA860D2-1D6D-4793-BDB5-037147892FA3}" dt="2021-04-21T02:54:02.300" v="317" actId="1076"/>
        <pc:sldMkLst>
          <pc:docMk/>
          <pc:sldMk cId="531035884" sldId="414"/>
        </pc:sldMkLst>
        <pc:spChg chg="mod">
          <ac:chgData name="ゲスト ユーザー" userId="" providerId="Windows Live" clId="Web-{6AA860D2-1D6D-4793-BDB5-037147892FA3}" dt="2021-04-21T02:53:37.253" v="313" actId="20577"/>
          <ac:spMkLst>
            <pc:docMk/>
            <pc:sldMk cId="531035884" sldId="414"/>
            <ac:spMk id="2" creationId="{DC593FD8-6C71-4B69-A2AA-C8514B2A6CEE}"/>
          </ac:spMkLst>
        </pc:spChg>
        <pc:spChg chg="add mod">
          <ac:chgData name="ゲスト ユーザー" userId="" providerId="Windows Live" clId="Web-{6AA860D2-1D6D-4793-BDB5-037147892FA3}" dt="2021-04-21T02:54:02.300" v="317" actId="1076"/>
          <ac:spMkLst>
            <pc:docMk/>
            <pc:sldMk cId="531035884" sldId="414"/>
            <ac:spMk id="3" creationId="{EEEF4155-83D8-498F-A245-F9F727FF7A81}"/>
          </ac:spMkLst>
        </pc:spChg>
        <pc:spChg chg="add mod">
          <ac:chgData name="ゲスト ユーザー" userId="" providerId="Windows Live" clId="Web-{6AA860D2-1D6D-4793-BDB5-037147892FA3}" dt="2021-04-21T02:53:55.316" v="316" actId="1076"/>
          <ac:spMkLst>
            <pc:docMk/>
            <pc:sldMk cId="531035884" sldId="414"/>
            <ac:spMk id="10" creationId="{41C1EC30-9293-4F72-B579-ACE8AF5E4666}"/>
          </ac:spMkLst>
        </pc:spChg>
        <pc:spChg chg="add mod">
          <ac:chgData name="ゲスト ユーザー" userId="" providerId="Windows Live" clId="Web-{6AA860D2-1D6D-4793-BDB5-037147892FA3}" dt="2021-04-21T02:53:46.534" v="315" actId="1076"/>
          <ac:spMkLst>
            <pc:docMk/>
            <pc:sldMk cId="531035884" sldId="414"/>
            <ac:spMk id="11" creationId="{32ED4A64-9C16-4DE5-86D0-4265D3E9A601}"/>
          </ac:spMkLst>
        </pc:spChg>
        <pc:spChg chg="add mod">
          <ac:chgData name="ゲスト ユーザー" userId="" providerId="Windows Live" clId="Web-{6AA860D2-1D6D-4793-BDB5-037147892FA3}" dt="2021-04-21T02:53:20.456" v="309" actId="1076"/>
          <ac:spMkLst>
            <pc:docMk/>
            <pc:sldMk cId="531035884" sldId="414"/>
            <ac:spMk id="12" creationId="{ACB3791D-69CB-449A-A3E1-C29D88AAD8BC}"/>
          </ac:spMkLst>
        </pc:spChg>
      </pc:sldChg>
      <pc:sldChg chg="addSp modSp ord">
        <pc:chgData name="ゲスト ユーザー" userId="" providerId="Windows Live" clId="Web-{6AA860D2-1D6D-4793-BDB5-037147892FA3}" dt="2021-04-21T01:50:37.903" v="101" actId="1076"/>
        <pc:sldMkLst>
          <pc:docMk/>
          <pc:sldMk cId="1426546911" sldId="417"/>
        </pc:sldMkLst>
        <pc:spChg chg="mod">
          <ac:chgData name="ゲスト ユーザー" userId="" providerId="Windows Live" clId="Web-{6AA860D2-1D6D-4793-BDB5-037147892FA3}" dt="2021-04-21T01:48:51.854" v="93" actId="14100"/>
          <ac:spMkLst>
            <pc:docMk/>
            <pc:sldMk cId="1426546911" sldId="417"/>
            <ac:spMk id="9" creationId="{F78E11F0-7192-47C2-AA50-ACE5F03E4963}"/>
          </ac:spMkLst>
        </pc:spChg>
        <pc:spChg chg="mod">
          <ac:chgData name="ゲスト ユーザー" userId="" providerId="Windows Live" clId="Web-{6AA860D2-1D6D-4793-BDB5-037147892FA3}" dt="2021-04-21T01:48:48.245" v="92" actId="20577"/>
          <ac:spMkLst>
            <pc:docMk/>
            <pc:sldMk cId="1426546911" sldId="417"/>
            <ac:spMk id="16" creationId="{305AE5AC-C55B-4DA3-9916-93A73DB4F2F5}"/>
          </ac:spMkLst>
        </pc:spChg>
        <pc:spChg chg="add mod">
          <ac:chgData name="ゲスト ユーザー" userId="" providerId="Windows Live" clId="Web-{6AA860D2-1D6D-4793-BDB5-037147892FA3}" dt="2021-04-21T01:49:30.667" v="99" actId="1076"/>
          <ac:spMkLst>
            <pc:docMk/>
            <pc:sldMk cId="1426546911" sldId="417"/>
            <ac:spMk id="21" creationId="{5643F58F-8740-43B7-B621-F70457217ABB}"/>
          </ac:spMkLst>
        </pc:spChg>
        <pc:spChg chg="mod">
          <ac:chgData name="ゲスト ユーザー" userId="" providerId="Windows Live" clId="Web-{6AA860D2-1D6D-4793-BDB5-037147892FA3}" dt="2021-04-21T01:50:37.903" v="101" actId="1076"/>
          <ac:spMkLst>
            <pc:docMk/>
            <pc:sldMk cId="1426546911" sldId="417"/>
            <ac:spMk id="26" creationId="{59573E86-22B0-43FE-AF7E-FEF26469C824}"/>
          </ac:spMkLst>
        </pc:spChg>
        <pc:spChg chg="mod">
          <ac:chgData name="ゲスト ユーザー" userId="" providerId="Windows Live" clId="Web-{6AA860D2-1D6D-4793-BDB5-037147892FA3}" dt="2021-04-21T01:49:05.495" v="95" actId="1076"/>
          <ac:spMkLst>
            <pc:docMk/>
            <pc:sldMk cId="1426546911" sldId="417"/>
            <ac:spMk id="27" creationId="{A571BF9C-C781-4056-8F21-1097076855F7}"/>
          </ac:spMkLst>
        </pc:spChg>
      </pc:sldChg>
      <pc:sldChg chg="addSp modSp">
        <pc:chgData name="ゲスト ユーザー" userId="" providerId="Windows Live" clId="Web-{6AA860D2-1D6D-4793-BDB5-037147892FA3}" dt="2021-04-21T02:48:09.826" v="194" actId="14100"/>
        <pc:sldMkLst>
          <pc:docMk/>
          <pc:sldMk cId="570855170" sldId="418"/>
        </pc:sldMkLst>
        <pc:spChg chg="mod">
          <ac:chgData name="ゲスト ユーザー" userId="" providerId="Windows Live" clId="Web-{6AA860D2-1D6D-4793-BDB5-037147892FA3}" dt="2021-04-21T01:52:31.139" v="122" actId="14100"/>
          <ac:spMkLst>
            <pc:docMk/>
            <pc:sldMk cId="570855170" sldId="418"/>
            <ac:spMk id="2" creationId="{9F13F36A-BCB4-4E94-A868-264019147033}"/>
          </ac:spMkLst>
        </pc:spChg>
        <pc:spChg chg="mod">
          <ac:chgData name="ゲスト ユーザー" userId="" providerId="Windows Live" clId="Web-{6AA860D2-1D6D-4793-BDB5-037147892FA3}" dt="2021-04-21T01:55:18.626" v="170" actId="20577"/>
          <ac:spMkLst>
            <pc:docMk/>
            <pc:sldMk cId="570855170" sldId="418"/>
            <ac:spMk id="5" creationId="{C61AD5DA-C27E-4714-B83E-41F62F57431C}"/>
          </ac:spMkLst>
        </pc:spChg>
        <pc:spChg chg="mod">
          <ac:chgData name="ゲスト ユーザー" userId="" providerId="Windows Live" clId="Web-{6AA860D2-1D6D-4793-BDB5-037147892FA3}" dt="2021-04-21T02:48:09.826" v="194" actId="14100"/>
          <ac:spMkLst>
            <pc:docMk/>
            <pc:sldMk cId="570855170" sldId="418"/>
            <ac:spMk id="12" creationId="{AF7940FD-A7AC-401D-9E8E-60D3D35ECCA4}"/>
          </ac:spMkLst>
        </pc:spChg>
        <pc:spChg chg="add mod">
          <ac:chgData name="ゲスト ユーザー" userId="" providerId="Windows Live" clId="Web-{6AA860D2-1D6D-4793-BDB5-037147892FA3}" dt="2021-04-21T01:53:30.577" v="135" actId="1076"/>
          <ac:spMkLst>
            <pc:docMk/>
            <pc:sldMk cId="570855170" sldId="418"/>
            <ac:spMk id="13" creationId="{F99AE429-A592-4AFE-A577-9EE9E5BFB992}"/>
          </ac:spMkLst>
        </pc:spChg>
        <pc:spChg chg="add mod">
          <ac:chgData name="ゲスト ユーザー" userId="" providerId="Windows Live" clId="Web-{6AA860D2-1D6D-4793-BDB5-037147892FA3}" dt="2021-04-21T01:54:51.469" v="158" actId="1076"/>
          <ac:spMkLst>
            <pc:docMk/>
            <pc:sldMk cId="570855170" sldId="418"/>
            <ac:spMk id="14" creationId="{41979FA8-F2A9-46F0-AF7B-F88DB5D3A4C1}"/>
          </ac:spMkLst>
        </pc:spChg>
        <pc:spChg chg="mod">
          <ac:chgData name="ゲスト ユーザー" userId="" providerId="Windows Live" clId="Web-{6AA860D2-1D6D-4793-BDB5-037147892FA3}" dt="2021-04-21T01:52:56.592" v="127" actId="1076"/>
          <ac:spMkLst>
            <pc:docMk/>
            <pc:sldMk cId="570855170" sldId="418"/>
            <ac:spMk id="16" creationId="{94EB115C-2A1F-4A5F-B2F3-BC7A6C88B11D}"/>
          </ac:spMkLst>
        </pc:spChg>
        <pc:spChg chg="mod">
          <ac:chgData name="ゲスト ユーザー" userId="" providerId="Windows Live" clId="Web-{6AA860D2-1D6D-4793-BDB5-037147892FA3}" dt="2021-04-21T01:52:52.295" v="126" actId="1076"/>
          <ac:spMkLst>
            <pc:docMk/>
            <pc:sldMk cId="570855170" sldId="418"/>
            <ac:spMk id="17" creationId="{AF06B898-FBB5-41DD-B350-A1A2C245BF87}"/>
          </ac:spMkLst>
        </pc:spChg>
        <pc:spChg chg="add mod">
          <ac:chgData name="ゲスト ユーザー" userId="" providerId="Windows Live" clId="Web-{6AA860D2-1D6D-4793-BDB5-037147892FA3}" dt="2021-04-21T01:53:06.499" v="130" actId="1076"/>
          <ac:spMkLst>
            <pc:docMk/>
            <pc:sldMk cId="570855170" sldId="418"/>
            <ac:spMk id="18" creationId="{B31674FC-35A7-4F7C-BFAD-69209142A965}"/>
          </ac:spMkLst>
        </pc:spChg>
        <pc:spChg chg="add mod">
          <ac:chgData name="ゲスト ユーザー" userId="" providerId="Windows Live" clId="Web-{6AA860D2-1D6D-4793-BDB5-037147892FA3}" dt="2021-04-21T01:53:13.686" v="132" actId="1076"/>
          <ac:spMkLst>
            <pc:docMk/>
            <pc:sldMk cId="570855170" sldId="418"/>
            <ac:spMk id="19" creationId="{8E712CC6-CB2B-4C52-8DFE-AC0463195C32}"/>
          </ac:spMkLst>
        </pc:spChg>
        <pc:spChg chg="add mod">
          <ac:chgData name="ゲスト ユーザー" userId="" providerId="Windows Live" clId="Web-{6AA860D2-1D6D-4793-BDB5-037147892FA3}" dt="2021-04-21T01:53:59.218" v="144" actId="1076"/>
          <ac:spMkLst>
            <pc:docMk/>
            <pc:sldMk cId="570855170" sldId="418"/>
            <ac:spMk id="23" creationId="{2678BB43-9BD0-440C-9C77-AEBB5D03AF9D}"/>
          </ac:spMkLst>
        </pc:spChg>
        <pc:spChg chg="add mod">
          <ac:chgData name="ゲスト ユーザー" userId="" providerId="Windows Live" clId="Web-{6AA860D2-1D6D-4793-BDB5-037147892FA3}" dt="2021-04-21T01:54:45.844" v="156" actId="1076"/>
          <ac:spMkLst>
            <pc:docMk/>
            <pc:sldMk cId="570855170" sldId="418"/>
            <ac:spMk id="24" creationId="{A8C8D3FC-5A70-4FB3-AAC5-421EBDD1171D}"/>
          </ac:spMkLst>
        </pc:spChg>
        <pc:spChg chg="add mod">
          <ac:chgData name="ゲスト ユーザー" userId="" providerId="Windows Live" clId="Web-{6AA860D2-1D6D-4793-BDB5-037147892FA3}" dt="2021-04-21T01:54:43.781" v="155" actId="1076"/>
          <ac:spMkLst>
            <pc:docMk/>
            <pc:sldMk cId="570855170" sldId="418"/>
            <ac:spMk id="25" creationId="{CA110E61-33D2-4960-B4A7-86EE05C24F54}"/>
          </ac:spMkLst>
        </pc:spChg>
        <pc:spChg chg="add mod">
          <ac:chgData name="ゲスト ユーザー" userId="" providerId="Windows Live" clId="Web-{6AA860D2-1D6D-4793-BDB5-037147892FA3}" dt="2021-04-21T02:47:57.169" v="192" actId="1076"/>
          <ac:spMkLst>
            <pc:docMk/>
            <pc:sldMk cId="570855170" sldId="418"/>
            <ac:spMk id="26" creationId="{D457B392-DFE2-457A-ABAD-F3E320535D00}"/>
          </ac:spMkLst>
        </pc:spChg>
        <pc:spChg chg="add mod">
          <ac:chgData name="ゲスト ユーザー" userId="" providerId="Windows Live" clId="Web-{6AA860D2-1D6D-4793-BDB5-037147892FA3}" dt="2021-04-21T01:55:49.126" v="183"/>
          <ac:spMkLst>
            <pc:docMk/>
            <pc:sldMk cId="570855170" sldId="418"/>
            <ac:spMk id="27" creationId="{6CE7893F-CBF5-4BB6-AD52-20B0F8BE7CDD}"/>
          </ac:spMkLst>
        </pc:spChg>
        <pc:spChg chg="add mod">
          <ac:chgData name="ゲスト ユーザー" userId="" providerId="Windows Live" clId="Web-{6AA860D2-1D6D-4793-BDB5-037147892FA3}" dt="2021-04-21T01:55:44.923" v="182"/>
          <ac:spMkLst>
            <pc:docMk/>
            <pc:sldMk cId="570855170" sldId="418"/>
            <ac:spMk id="28" creationId="{CD0AFA2D-512F-4B6F-9C46-E37F75953FCD}"/>
          </ac:spMkLst>
        </pc:spChg>
        <pc:spChg chg="add mod">
          <ac:chgData name="ゲスト ユーザー" userId="" providerId="Windows Live" clId="Web-{6AA860D2-1D6D-4793-BDB5-037147892FA3}" dt="2021-04-21T01:56:22.314" v="191" actId="1076"/>
          <ac:spMkLst>
            <pc:docMk/>
            <pc:sldMk cId="570855170" sldId="418"/>
            <ac:spMk id="29" creationId="{F197545E-BC57-4248-9B8D-0F940DBBA20D}"/>
          </ac:spMkLst>
        </pc:spChg>
      </pc:sldChg>
      <pc:sldChg chg="addSp modSp">
        <pc:chgData name="ゲスト ユーザー" userId="" providerId="Windows Live" clId="Web-{6AA860D2-1D6D-4793-BDB5-037147892FA3}" dt="2021-04-21T03:09:53.238" v="568" actId="1076"/>
        <pc:sldMkLst>
          <pc:docMk/>
          <pc:sldMk cId="3024834980" sldId="419"/>
        </pc:sldMkLst>
        <pc:spChg chg="mod">
          <ac:chgData name="ゲスト ユーザー" userId="" providerId="Windows Live" clId="Web-{6AA860D2-1D6D-4793-BDB5-037147892FA3}" dt="2021-04-21T02:49:12.171" v="218" actId="20577"/>
          <ac:spMkLst>
            <pc:docMk/>
            <pc:sldMk cId="3024834980" sldId="419"/>
            <ac:spMk id="2" creationId="{9F13F36A-BCB4-4E94-A868-264019147033}"/>
          </ac:spMkLst>
        </pc:spChg>
        <pc:spChg chg="add mod">
          <ac:chgData name="ゲスト ユーザー" userId="" providerId="Windows Live" clId="Web-{6AA860D2-1D6D-4793-BDB5-037147892FA3}" dt="2021-04-21T02:48:33.982" v="206" actId="1076"/>
          <ac:spMkLst>
            <pc:docMk/>
            <pc:sldMk cId="3024834980" sldId="419"/>
            <ac:spMk id="6" creationId="{70F0D5E0-1D8E-4DFF-9C89-4D6FFBB13978}"/>
          </ac:spMkLst>
        </pc:spChg>
        <pc:spChg chg="add mod">
          <ac:chgData name="ゲスト ユーザー" userId="" providerId="Windows Live" clId="Web-{6AA860D2-1D6D-4793-BDB5-037147892FA3}" dt="2021-04-21T02:48:47.061" v="210" actId="1076"/>
          <ac:spMkLst>
            <pc:docMk/>
            <pc:sldMk cId="3024834980" sldId="419"/>
            <ac:spMk id="10" creationId="{7AC26532-F4D7-4583-BFE3-CC296A77A519}"/>
          </ac:spMkLst>
        </pc:spChg>
        <pc:spChg chg="add mod">
          <ac:chgData name="ゲスト ユーザー" userId="" providerId="Windows Live" clId="Web-{6AA860D2-1D6D-4793-BDB5-037147892FA3}" dt="2021-04-21T02:48:54.108" v="214" actId="20577"/>
          <ac:spMkLst>
            <pc:docMk/>
            <pc:sldMk cId="3024834980" sldId="419"/>
            <ac:spMk id="11" creationId="{DAD2F0A4-798E-4779-87AD-307D889B1F9F}"/>
          </ac:spMkLst>
        </pc:spChg>
        <pc:spChg chg="add mod">
          <ac:chgData name="ゲスト ユーザー" userId="" providerId="Windows Live" clId="Web-{6AA860D2-1D6D-4793-BDB5-037147892FA3}" dt="2021-04-21T02:49:18.608" v="220" actId="1076"/>
          <ac:spMkLst>
            <pc:docMk/>
            <pc:sldMk cId="3024834980" sldId="419"/>
            <ac:spMk id="12" creationId="{45E33A0D-46E8-4AB6-B86D-07EA62CF9570}"/>
          </ac:spMkLst>
        </pc:spChg>
        <pc:spChg chg="add mod">
          <ac:chgData name="ゲスト ユーザー" userId="" providerId="Windows Live" clId="Web-{6AA860D2-1D6D-4793-BDB5-037147892FA3}" dt="2021-04-21T02:49:29.249" v="224" actId="1076"/>
          <ac:spMkLst>
            <pc:docMk/>
            <pc:sldMk cId="3024834980" sldId="419"/>
            <ac:spMk id="13" creationId="{03D109A9-D733-452A-9540-DBA8E9069236}"/>
          </ac:spMkLst>
        </pc:spChg>
        <pc:spChg chg="add mod">
          <ac:chgData name="ゲスト ユーザー" userId="" providerId="Windows Live" clId="Web-{6AA860D2-1D6D-4793-BDB5-037147892FA3}" dt="2021-04-21T02:49:40.343" v="229" actId="1076"/>
          <ac:spMkLst>
            <pc:docMk/>
            <pc:sldMk cId="3024834980" sldId="419"/>
            <ac:spMk id="14" creationId="{C13D2D75-C98D-475B-AAF1-3FAA81D15B30}"/>
          </ac:spMkLst>
        </pc:spChg>
        <pc:spChg chg="add mod">
          <ac:chgData name="ゲスト ユーザー" userId="" providerId="Windows Live" clId="Web-{6AA860D2-1D6D-4793-BDB5-037147892FA3}" dt="2021-04-21T03:09:53.238" v="568" actId="1076"/>
          <ac:spMkLst>
            <pc:docMk/>
            <pc:sldMk cId="3024834980" sldId="419"/>
            <ac:spMk id="15" creationId="{37347300-4022-4C6A-B6A7-8ACAD15D2692}"/>
          </ac:spMkLst>
        </pc:spChg>
      </pc:sldChg>
      <pc:sldChg chg="addSp modSp">
        <pc:chgData name="ゲスト ユーザー" userId="" providerId="Windows Live" clId="Web-{6AA860D2-1D6D-4793-BDB5-037147892FA3}" dt="2021-04-21T02:56:11.802" v="366" actId="1076"/>
        <pc:sldMkLst>
          <pc:docMk/>
          <pc:sldMk cId="3872587556" sldId="420"/>
        </pc:sldMkLst>
        <pc:spChg chg="add mod">
          <ac:chgData name="ゲスト ユーザー" userId="" providerId="Windows Live" clId="Web-{6AA860D2-1D6D-4793-BDB5-037147892FA3}" dt="2021-04-21T02:54:29.129" v="325" actId="1076"/>
          <ac:spMkLst>
            <pc:docMk/>
            <pc:sldMk cId="3872587556" sldId="420"/>
            <ac:spMk id="5" creationId="{77E91371-4F27-4FA9-ABDE-4EAD72EEE2B8}"/>
          </ac:spMkLst>
        </pc:spChg>
        <pc:spChg chg="add mod">
          <ac:chgData name="ゲスト ユーザー" userId="" providerId="Windows Live" clId="Web-{6AA860D2-1D6D-4793-BDB5-037147892FA3}" dt="2021-04-21T02:56:11.802" v="366" actId="1076"/>
          <ac:spMkLst>
            <pc:docMk/>
            <pc:sldMk cId="3872587556" sldId="420"/>
            <ac:spMk id="8" creationId="{06B256F4-AF6F-4930-A7DB-7B5AE618AF93}"/>
          </ac:spMkLst>
        </pc:spChg>
        <pc:spChg chg="add mod">
          <ac:chgData name="ゲスト ユーザー" userId="" providerId="Windows Live" clId="Web-{6AA860D2-1D6D-4793-BDB5-037147892FA3}" dt="2021-04-21T02:55:05.004" v="339" actId="1076"/>
          <ac:spMkLst>
            <pc:docMk/>
            <pc:sldMk cId="3872587556" sldId="420"/>
            <ac:spMk id="9" creationId="{D6BF8DB0-C645-4152-8E4E-811D0616BF27}"/>
          </ac:spMkLst>
        </pc:spChg>
        <pc:spChg chg="add mod">
          <ac:chgData name="ゲスト ユーザー" userId="" providerId="Windows Live" clId="Web-{6AA860D2-1D6D-4793-BDB5-037147892FA3}" dt="2021-04-21T02:55:17.942" v="342" actId="1076"/>
          <ac:spMkLst>
            <pc:docMk/>
            <pc:sldMk cId="3872587556" sldId="420"/>
            <ac:spMk id="10" creationId="{67938821-7B60-4008-B515-CD17CB991A1E}"/>
          </ac:spMkLst>
        </pc:spChg>
        <pc:spChg chg="add mod">
          <ac:chgData name="ゲスト ユーザー" userId="" providerId="Windows Live" clId="Web-{6AA860D2-1D6D-4793-BDB5-037147892FA3}" dt="2021-04-21T02:55:33.724" v="351" actId="1076"/>
          <ac:spMkLst>
            <pc:docMk/>
            <pc:sldMk cId="3872587556" sldId="420"/>
            <ac:spMk id="11" creationId="{CE0DA3AB-DED2-4B6B-A8E9-318AD2440D5B}"/>
          </ac:spMkLst>
        </pc:spChg>
        <pc:spChg chg="add mod">
          <ac:chgData name="ゲスト ユーザー" userId="" providerId="Windows Live" clId="Web-{6AA860D2-1D6D-4793-BDB5-037147892FA3}" dt="2021-04-21T02:55:40.818" v="353" actId="1076"/>
          <ac:spMkLst>
            <pc:docMk/>
            <pc:sldMk cId="3872587556" sldId="420"/>
            <ac:spMk id="12" creationId="{2C17D6C2-C5A9-4810-A0FD-3E38101EB301}"/>
          </ac:spMkLst>
        </pc:spChg>
        <pc:spChg chg="add mod">
          <ac:chgData name="ゲスト ユーザー" userId="" providerId="Windows Live" clId="Web-{6AA860D2-1D6D-4793-BDB5-037147892FA3}" dt="2021-04-21T02:55:54.615" v="362" actId="1076"/>
          <ac:spMkLst>
            <pc:docMk/>
            <pc:sldMk cId="3872587556" sldId="420"/>
            <ac:spMk id="13" creationId="{9D088995-6B0C-426E-B8A1-FCD2A8ED375B}"/>
          </ac:spMkLst>
        </pc:spChg>
        <pc:spChg chg="add mod">
          <ac:chgData name="ゲスト ユーザー" userId="" providerId="Windows Live" clId="Web-{6AA860D2-1D6D-4793-BDB5-037147892FA3}" dt="2021-04-21T02:56:06.537" v="365" actId="1076"/>
          <ac:spMkLst>
            <pc:docMk/>
            <pc:sldMk cId="3872587556" sldId="420"/>
            <ac:spMk id="14" creationId="{B2809A58-D833-411C-B669-44C40BA68387}"/>
          </ac:spMkLst>
        </pc:spChg>
      </pc:sldChg>
      <pc:sldChg chg="addSp modSp">
        <pc:chgData name="ゲスト ユーザー" userId="" providerId="Windows Live" clId="Web-{6AA860D2-1D6D-4793-BDB5-037147892FA3}" dt="2021-04-21T02:59:17.102" v="418" actId="1076"/>
        <pc:sldMkLst>
          <pc:docMk/>
          <pc:sldMk cId="3728421734" sldId="421"/>
        </pc:sldMkLst>
        <pc:spChg chg="add mod">
          <ac:chgData name="ゲスト ユーザー" userId="" providerId="Windows Live" clId="Web-{6AA860D2-1D6D-4793-BDB5-037147892FA3}" dt="2021-04-21T02:56:38.912" v="372" actId="1076"/>
          <ac:spMkLst>
            <pc:docMk/>
            <pc:sldMk cId="3728421734" sldId="421"/>
            <ac:spMk id="3" creationId="{15D5480C-BFF0-4540-8497-7291E1094C88}"/>
          </ac:spMkLst>
        </pc:spChg>
        <pc:spChg chg="add mod">
          <ac:chgData name="ゲスト ユーザー" userId="" providerId="Windows Live" clId="Web-{6AA860D2-1D6D-4793-BDB5-037147892FA3}" dt="2021-04-21T02:56:44.584" v="374" actId="20577"/>
          <ac:spMkLst>
            <pc:docMk/>
            <pc:sldMk cId="3728421734" sldId="421"/>
            <ac:spMk id="10" creationId="{981DA5B4-23B7-4847-9391-B9A49B498A54}"/>
          </ac:spMkLst>
        </pc:spChg>
        <pc:spChg chg="add mod">
          <ac:chgData name="ゲスト ユーザー" userId="" providerId="Windows Live" clId="Web-{6AA860D2-1D6D-4793-BDB5-037147892FA3}" dt="2021-04-21T02:56:55.694" v="377" actId="20577"/>
          <ac:spMkLst>
            <pc:docMk/>
            <pc:sldMk cId="3728421734" sldId="421"/>
            <ac:spMk id="11" creationId="{F38785D2-EB1A-45F0-A660-ADB9643DDE70}"/>
          </ac:spMkLst>
        </pc:spChg>
        <pc:spChg chg="add mod">
          <ac:chgData name="ゲスト ユーザー" userId="" providerId="Windows Live" clId="Web-{6AA860D2-1D6D-4793-BDB5-037147892FA3}" dt="2021-04-21T02:57:57.039" v="388" actId="1076"/>
          <ac:spMkLst>
            <pc:docMk/>
            <pc:sldMk cId="3728421734" sldId="421"/>
            <ac:spMk id="12" creationId="{025755B1-473D-4B1F-92DC-5FE4D71159CB}"/>
          </ac:spMkLst>
        </pc:spChg>
        <pc:spChg chg="add mod">
          <ac:chgData name="ゲスト ユーザー" userId="" providerId="Windows Live" clId="Web-{6AA860D2-1D6D-4793-BDB5-037147892FA3}" dt="2021-04-21T02:58:04.476" v="391" actId="20577"/>
          <ac:spMkLst>
            <pc:docMk/>
            <pc:sldMk cId="3728421734" sldId="421"/>
            <ac:spMk id="13" creationId="{0CBA5BB6-17EA-4B82-925F-4F576F0246C9}"/>
          </ac:spMkLst>
        </pc:spChg>
        <pc:spChg chg="add mod">
          <ac:chgData name="ゲスト ユーザー" userId="" providerId="Windows Live" clId="Web-{6AA860D2-1D6D-4793-BDB5-037147892FA3}" dt="2021-04-21T02:58:20.664" v="396" actId="1076"/>
          <ac:spMkLst>
            <pc:docMk/>
            <pc:sldMk cId="3728421734" sldId="421"/>
            <ac:spMk id="14" creationId="{C31B15DF-F685-4A23-A91E-C636B7962C15}"/>
          </ac:spMkLst>
        </pc:spChg>
        <pc:spChg chg="add mod">
          <ac:chgData name="ゲスト ユーザー" userId="" providerId="Windows Live" clId="Web-{6AA860D2-1D6D-4793-BDB5-037147892FA3}" dt="2021-04-21T02:58:35.539" v="403" actId="1076"/>
          <ac:spMkLst>
            <pc:docMk/>
            <pc:sldMk cId="3728421734" sldId="421"/>
            <ac:spMk id="15" creationId="{1C223F38-D8BE-4AB2-8427-1A0766DAF74C}"/>
          </ac:spMkLst>
        </pc:spChg>
        <pc:spChg chg="add mod">
          <ac:chgData name="ゲスト ユーザー" userId="" providerId="Windows Live" clId="Web-{6AA860D2-1D6D-4793-BDB5-037147892FA3}" dt="2021-04-21T02:58:46.836" v="408" actId="1076"/>
          <ac:spMkLst>
            <pc:docMk/>
            <pc:sldMk cId="3728421734" sldId="421"/>
            <ac:spMk id="16" creationId="{91A20581-80B4-4F66-9571-2D5FD3682489}"/>
          </ac:spMkLst>
        </pc:spChg>
        <pc:spChg chg="add mod">
          <ac:chgData name="ゲスト ユーザー" userId="" providerId="Windows Live" clId="Web-{6AA860D2-1D6D-4793-BDB5-037147892FA3}" dt="2021-04-21T02:58:55.024" v="411" actId="20577"/>
          <ac:spMkLst>
            <pc:docMk/>
            <pc:sldMk cId="3728421734" sldId="421"/>
            <ac:spMk id="17" creationId="{0F6C745B-4E1F-48A8-8349-79A3C21C1912}"/>
          </ac:spMkLst>
        </pc:spChg>
        <pc:spChg chg="add mod">
          <ac:chgData name="ゲスト ユーザー" userId="" providerId="Windows Live" clId="Web-{6AA860D2-1D6D-4793-BDB5-037147892FA3}" dt="2021-04-21T02:59:17.102" v="418" actId="1076"/>
          <ac:spMkLst>
            <pc:docMk/>
            <pc:sldMk cId="3728421734" sldId="421"/>
            <ac:spMk id="18" creationId="{6C523A77-4F57-4218-A622-F0499D07AC0D}"/>
          </ac:spMkLst>
        </pc:spChg>
      </pc:sldChg>
      <pc:sldChg chg="addSp">
        <pc:chgData name="ゲスト ユーザー" userId="" providerId="Windows Live" clId="Web-{6AA860D2-1D6D-4793-BDB5-037147892FA3}" dt="2021-04-21T03:00:46.276" v="425"/>
        <pc:sldMkLst>
          <pc:docMk/>
          <pc:sldMk cId="2216941689" sldId="422"/>
        </pc:sldMkLst>
        <pc:spChg chg="add">
          <ac:chgData name="ゲスト ユーザー" userId="" providerId="Windows Live" clId="Web-{6AA860D2-1D6D-4793-BDB5-037147892FA3}" dt="2021-04-21T02:59:46.181" v="419"/>
          <ac:spMkLst>
            <pc:docMk/>
            <pc:sldMk cId="2216941689" sldId="422"/>
            <ac:spMk id="2" creationId="{75FD6790-F064-4A46-A29A-778FDCE3C47A}"/>
          </ac:spMkLst>
        </pc:spChg>
        <pc:spChg chg="add">
          <ac:chgData name="ゲスト ユーザー" userId="" providerId="Windows Live" clId="Web-{6AA860D2-1D6D-4793-BDB5-037147892FA3}" dt="2021-04-21T02:59:58.431" v="420"/>
          <ac:spMkLst>
            <pc:docMk/>
            <pc:sldMk cId="2216941689" sldId="422"/>
            <ac:spMk id="5" creationId="{D51AB009-E249-4EF3-8AF0-F1D86CA56B09}"/>
          </ac:spMkLst>
        </pc:spChg>
        <pc:spChg chg="add">
          <ac:chgData name="ゲスト ユーザー" userId="" providerId="Windows Live" clId="Web-{6AA860D2-1D6D-4793-BDB5-037147892FA3}" dt="2021-04-21T03:00:06.166" v="421"/>
          <ac:spMkLst>
            <pc:docMk/>
            <pc:sldMk cId="2216941689" sldId="422"/>
            <ac:spMk id="9" creationId="{6801E5CA-73CB-458A-BBF4-DF78D7DB0DC3}"/>
          </ac:spMkLst>
        </pc:spChg>
        <pc:spChg chg="add">
          <ac:chgData name="ゲスト ユーザー" userId="" providerId="Windows Live" clId="Web-{6AA860D2-1D6D-4793-BDB5-037147892FA3}" dt="2021-04-21T03:00:15.338" v="422"/>
          <ac:spMkLst>
            <pc:docMk/>
            <pc:sldMk cId="2216941689" sldId="422"/>
            <ac:spMk id="11" creationId="{D3F0AE0A-4988-4C6D-B934-C11AABB3A62C}"/>
          </ac:spMkLst>
        </pc:spChg>
        <pc:spChg chg="add">
          <ac:chgData name="ゲスト ユーザー" userId="" providerId="Windows Live" clId="Web-{6AA860D2-1D6D-4793-BDB5-037147892FA3}" dt="2021-04-21T03:00:25.697" v="423"/>
          <ac:spMkLst>
            <pc:docMk/>
            <pc:sldMk cId="2216941689" sldId="422"/>
            <ac:spMk id="13" creationId="{D405769F-CC2C-4BEC-84CB-3213BCA1A92E}"/>
          </ac:spMkLst>
        </pc:spChg>
        <pc:spChg chg="add">
          <ac:chgData name="ゲスト ユーザー" userId="" providerId="Windows Live" clId="Web-{6AA860D2-1D6D-4793-BDB5-037147892FA3}" dt="2021-04-21T03:00:35.197" v="424"/>
          <ac:spMkLst>
            <pc:docMk/>
            <pc:sldMk cId="2216941689" sldId="422"/>
            <ac:spMk id="15" creationId="{9E046EE5-376A-433F-AD2D-5CBF743302F7}"/>
          </ac:spMkLst>
        </pc:spChg>
        <pc:spChg chg="add">
          <ac:chgData name="ゲスト ユーザー" userId="" providerId="Windows Live" clId="Web-{6AA860D2-1D6D-4793-BDB5-037147892FA3}" dt="2021-04-21T03:00:46.276" v="425"/>
          <ac:spMkLst>
            <pc:docMk/>
            <pc:sldMk cId="2216941689" sldId="422"/>
            <ac:spMk id="17" creationId="{541C408C-1428-4CE5-97A1-D8A406081664}"/>
          </ac:spMkLst>
        </pc:spChg>
      </pc:sldChg>
      <pc:sldChg chg="addSp modSp">
        <pc:chgData name="ゲスト ユーザー" userId="" providerId="Windows Live" clId="Web-{6AA860D2-1D6D-4793-BDB5-037147892FA3}" dt="2021-04-21T03:01:20.261" v="439" actId="1076"/>
        <pc:sldMkLst>
          <pc:docMk/>
          <pc:sldMk cId="3357339960" sldId="423"/>
        </pc:sldMkLst>
        <pc:spChg chg="add mod">
          <ac:chgData name="ゲスト ユーザー" userId="" providerId="Windows Live" clId="Web-{6AA860D2-1D6D-4793-BDB5-037147892FA3}" dt="2021-04-21T03:01:20.261" v="439" actId="1076"/>
          <ac:spMkLst>
            <pc:docMk/>
            <pc:sldMk cId="3357339960" sldId="423"/>
            <ac:spMk id="3" creationId="{57BC6AD4-276B-46DC-AE5C-2B4AADFA644B}"/>
          </ac:spMkLst>
        </pc:spChg>
      </pc:sldChg>
      <pc:sldChg chg="addSp delSp modSp">
        <pc:chgData name="ゲスト ユーザー" userId="" providerId="Windows Live" clId="Web-{6AA860D2-1D6D-4793-BDB5-037147892FA3}" dt="2021-04-21T03:11:03.536" v="585"/>
        <pc:sldMkLst>
          <pc:docMk/>
          <pc:sldMk cId="1168844960" sldId="424"/>
        </pc:sldMkLst>
        <pc:spChg chg="add">
          <ac:chgData name="ゲスト ユーザー" userId="" providerId="Windows Live" clId="Web-{6AA860D2-1D6D-4793-BDB5-037147892FA3}" dt="2021-04-21T03:08:19.220" v="549"/>
          <ac:spMkLst>
            <pc:docMk/>
            <pc:sldMk cId="1168844960" sldId="424"/>
            <ac:spMk id="8" creationId="{D46D7253-EA4D-445C-93D3-2F75816D8519}"/>
          </ac:spMkLst>
        </pc:spChg>
        <pc:spChg chg="add">
          <ac:chgData name="ゲスト ユーザー" userId="" providerId="Windows Live" clId="Web-{6AA860D2-1D6D-4793-BDB5-037147892FA3}" dt="2021-04-21T03:08:30.393" v="550"/>
          <ac:spMkLst>
            <pc:docMk/>
            <pc:sldMk cId="1168844960" sldId="424"/>
            <ac:spMk id="11" creationId="{E8C67AD9-7EF2-4E95-8B6B-F0CBA502B2DE}"/>
          </ac:spMkLst>
        </pc:spChg>
        <pc:spChg chg="add">
          <ac:chgData name="ゲスト ユーザー" userId="" providerId="Windows Live" clId="Web-{6AA860D2-1D6D-4793-BDB5-037147892FA3}" dt="2021-04-21T03:08:46.690" v="551"/>
          <ac:spMkLst>
            <pc:docMk/>
            <pc:sldMk cId="1168844960" sldId="424"/>
            <ac:spMk id="13" creationId="{ED88E5C3-1B64-4C02-B9CD-786C09D0DBB1}"/>
          </ac:spMkLst>
        </pc:spChg>
        <pc:spChg chg="add del">
          <ac:chgData name="ゲスト ユーザー" userId="" providerId="Windows Live" clId="Web-{6AA860D2-1D6D-4793-BDB5-037147892FA3}" dt="2021-04-21T03:09:04.456" v="553"/>
          <ac:spMkLst>
            <pc:docMk/>
            <pc:sldMk cId="1168844960" sldId="424"/>
            <ac:spMk id="15" creationId="{E4A41C81-4D02-4D9A-8042-D55A6D8E3E70}"/>
          </ac:spMkLst>
        </pc:spChg>
        <pc:spChg chg="add mod">
          <ac:chgData name="ゲスト ユーザー" userId="" providerId="Windows Live" clId="Web-{6AA860D2-1D6D-4793-BDB5-037147892FA3}" dt="2021-04-21T03:09:25.284" v="556" actId="1076"/>
          <ac:spMkLst>
            <pc:docMk/>
            <pc:sldMk cId="1168844960" sldId="424"/>
            <ac:spMk id="17" creationId="{1FEFA328-FA17-4782-BB09-185813782345}"/>
          </ac:spMkLst>
        </pc:spChg>
        <pc:spChg chg="add mod">
          <ac:chgData name="ゲスト ユーザー" userId="" providerId="Windows Live" clId="Web-{6AA860D2-1D6D-4793-BDB5-037147892FA3}" dt="2021-04-21T03:10:13.800" v="571" actId="20577"/>
          <ac:spMkLst>
            <pc:docMk/>
            <pc:sldMk cId="1168844960" sldId="424"/>
            <ac:spMk id="19" creationId="{A2F7CE9A-02C0-46D9-8A88-7DC6716C07B2}"/>
          </ac:spMkLst>
        </pc:spChg>
        <pc:spChg chg="add del">
          <ac:chgData name="ゲスト ユーザー" userId="" providerId="Windows Live" clId="Web-{6AA860D2-1D6D-4793-BDB5-037147892FA3}" dt="2021-04-21T03:11:03.536" v="585"/>
          <ac:spMkLst>
            <pc:docMk/>
            <pc:sldMk cId="1168844960" sldId="424"/>
            <ac:spMk id="21" creationId="{DE4C2B84-AE06-4908-B79E-D7B21B882716}"/>
          </ac:spMkLst>
        </pc:spChg>
        <pc:spChg chg="add mod">
          <ac:chgData name="ゲスト ユーザー" userId="" providerId="Windows Live" clId="Web-{6AA860D2-1D6D-4793-BDB5-037147892FA3}" dt="2021-04-21T03:10:28.160" v="575" actId="1076"/>
          <ac:spMkLst>
            <pc:docMk/>
            <pc:sldMk cId="1168844960" sldId="424"/>
            <ac:spMk id="22" creationId="{B135C06B-9A3D-48FE-AE18-8A6C37E09042}"/>
          </ac:spMkLst>
        </pc:spChg>
        <pc:spChg chg="add mod">
          <ac:chgData name="ゲスト ユーザー" userId="" providerId="Windows Live" clId="Web-{6AA860D2-1D6D-4793-BDB5-037147892FA3}" dt="2021-04-21T03:10:42.582" v="579" actId="1076"/>
          <ac:spMkLst>
            <pc:docMk/>
            <pc:sldMk cId="1168844960" sldId="424"/>
            <ac:spMk id="23" creationId="{7FBF1FF7-71DB-4110-A83C-0422C4863FD1}"/>
          </ac:spMkLst>
        </pc:spChg>
      </pc:sldChg>
      <pc:sldChg chg="addSp modSp">
        <pc:chgData name="ゲスト ユーザー" userId="" providerId="Windows Live" clId="Web-{6AA860D2-1D6D-4793-BDB5-037147892FA3}" dt="2021-04-21T01:47:22.540" v="46" actId="20577"/>
        <pc:sldMkLst>
          <pc:docMk/>
          <pc:sldMk cId="1521735" sldId="425"/>
        </pc:sldMkLst>
        <pc:spChg chg="mod">
          <ac:chgData name="ゲスト ユーザー" userId="" providerId="Windows Live" clId="Web-{6AA860D2-1D6D-4793-BDB5-037147892FA3}" dt="2021-04-21T01:47:22.540" v="46" actId="20577"/>
          <ac:spMkLst>
            <pc:docMk/>
            <pc:sldMk cId="1521735" sldId="425"/>
            <ac:spMk id="2" creationId="{9F13F36A-BCB4-4E94-A868-264019147033}"/>
          </ac:spMkLst>
        </pc:spChg>
        <pc:spChg chg="add mod">
          <ac:chgData name="ゲスト ユーザー" userId="" providerId="Windows Live" clId="Web-{6AA860D2-1D6D-4793-BDB5-037147892FA3}" dt="2021-04-21T01:46:24.321" v="44" actId="1076"/>
          <ac:spMkLst>
            <pc:docMk/>
            <pc:sldMk cId="1521735" sldId="425"/>
            <ac:spMk id="6" creationId="{C27BDD9C-1C4A-44AB-9B5A-EF9DCC1269BE}"/>
          </ac:spMkLst>
        </pc:spChg>
        <pc:spChg chg="mod">
          <ac:chgData name="ゲスト ユーザー" userId="" providerId="Windows Live" clId="Web-{6AA860D2-1D6D-4793-BDB5-037147892FA3}" dt="2021-04-21T01:45:59.242" v="38" actId="1076"/>
          <ac:spMkLst>
            <pc:docMk/>
            <pc:sldMk cId="1521735" sldId="425"/>
            <ac:spMk id="14" creationId="{EACC2A23-F820-467D-AC68-E0015DEC7A14}"/>
          </ac:spMkLst>
        </pc:spChg>
        <pc:spChg chg="add mod">
          <ac:chgData name="ゲスト ユーザー" userId="" providerId="Windows Live" clId="Web-{6AA860D2-1D6D-4793-BDB5-037147892FA3}" dt="2021-04-21T01:45:56.867" v="37" actId="1076"/>
          <ac:spMkLst>
            <pc:docMk/>
            <pc:sldMk cId="1521735" sldId="425"/>
            <ac:spMk id="16" creationId="{4B9BB870-E180-4BD8-B641-E9746455810D}"/>
          </ac:spMkLst>
        </pc:spChg>
      </pc:sldChg>
      <pc:sldChg chg="addSp modSp">
        <pc:chgData name="ゲスト ユーザー" userId="" providerId="Windows Live" clId="Web-{6AA860D2-1D6D-4793-BDB5-037147892FA3}" dt="2021-04-21T03:04:06.466" v="473" actId="14100"/>
        <pc:sldMkLst>
          <pc:docMk/>
          <pc:sldMk cId="3402629110" sldId="426"/>
        </pc:sldMkLst>
        <pc:spChg chg="add mod">
          <ac:chgData name="ゲスト ユーザー" userId="" providerId="Windows Live" clId="Web-{6AA860D2-1D6D-4793-BDB5-037147892FA3}" dt="2021-04-21T03:01:46.277" v="446" actId="1076"/>
          <ac:spMkLst>
            <pc:docMk/>
            <pc:sldMk cId="3402629110" sldId="426"/>
            <ac:spMk id="3" creationId="{71836B22-9B85-405A-8798-06EF95081808}"/>
          </ac:spMkLst>
        </pc:spChg>
        <pc:spChg chg="add mod">
          <ac:chgData name="ゲスト ユーザー" userId="" providerId="Windows Live" clId="Web-{6AA860D2-1D6D-4793-BDB5-037147892FA3}" dt="2021-04-21T03:04:06.466" v="473" actId="14100"/>
          <ac:spMkLst>
            <pc:docMk/>
            <pc:sldMk cId="3402629110" sldId="426"/>
            <ac:spMk id="10" creationId="{A149DB79-66AA-4C11-8CE0-200328CF6809}"/>
          </ac:spMkLst>
        </pc:spChg>
        <pc:spChg chg="add mod">
          <ac:chgData name="ゲスト ユーザー" userId="" providerId="Windows Live" clId="Web-{6AA860D2-1D6D-4793-BDB5-037147892FA3}" dt="2021-04-21T03:02:13.152" v="453" actId="1076"/>
          <ac:spMkLst>
            <pc:docMk/>
            <pc:sldMk cId="3402629110" sldId="426"/>
            <ac:spMk id="11" creationId="{26D4BF09-8F7C-40BE-AD69-EDA3386FFD51}"/>
          </ac:spMkLst>
        </pc:spChg>
        <pc:spChg chg="add mod">
          <ac:chgData name="ゲスト ユーザー" userId="" providerId="Windows Live" clId="Web-{6AA860D2-1D6D-4793-BDB5-037147892FA3}" dt="2021-04-21T03:02:24.558" v="457" actId="20577"/>
          <ac:spMkLst>
            <pc:docMk/>
            <pc:sldMk cId="3402629110" sldId="426"/>
            <ac:spMk id="12" creationId="{44F46D98-00AE-4004-9663-F06F7F81C2ED}"/>
          </ac:spMkLst>
        </pc:spChg>
        <pc:spChg chg="add mod">
          <ac:chgData name="ゲスト ユーザー" userId="" providerId="Windows Live" clId="Web-{6AA860D2-1D6D-4793-BDB5-037147892FA3}" dt="2021-04-21T03:02:36.559" v="461" actId="1076"/>
          <ac:spMkLst>
            <pc:docMk/>
            <pc:sldMk cId="3402629110" sldId="426"/>
            <ac:spMk id="13" creationId="{A656C3A7-792F-46DD-801A-E98F72578483}"/>
          </ac:spMkLst>
        </pc:spChg>
        <pc:spChg chg="add mod">
          <ac:chgData name="ゲスト ユーザー" userId="" providerId="Windows Live" clId="Web-{6AA860D2-1D6D-4793-BDB5-037147892FA3}" dt="2021-04-21T03:02:46.324" v="464" actId="20577"/>
          <ac:spMkLst>
            <pc:docMk/>
            <pc:sldMk cId="3402629110" sldId="426"/>
            <ac:spMk id="14" creationId="{315B1B94-DFCD-40AF-98BE-A9E8F09A75B5}"/>
          </ac:spMkLst>
        </pc:spChg>
      </pc:sldChg>
      <pc:sldChg chg="addSp delSp modSp">
        <pc:chgData name="ゲスト ユーザー" userId="" providerId="Windows Live" clId="Web-{6AA860D2-1D6D-4793-BDB5-037147892FA3}" dt="2021-04-21T03:07:41.642" v="548" actId="20577"/>
        <pc:sldMkLst>
          <pc:docMk/>
          <pc:sldMk cId="2591796811" sldId="427"/>
        </pc:sldMkLst>
        <pc:spChg chg="del mod">
          <ac:chgData name="ゲスト ユーザー" userId="" providerId="Windows Live" clId="Web-{6AA860D2-1D6D-4793-BDB5-037147892FA3}" dt="2021-04-21T03:03:28.810" v="470"/>
          <ac:spMkLst>
            <pc:docMk/>
            <pc:sldMk cId="2591796811" sldId="427"/>
            <ac:spMk id="5" creationId="{C61AD5DA-C27E-4714-B83E-41F62F57431C}"/>
          </ac:spMkLst>
        </pc:spChg>
        <pc:spChg chg="add mod">
          <ac:chgData name="ゲスト ユーザー" userId="" providerId="Windows Live" clId="Web-{6AA860D2-1D6D-4793-BDB5-037147892FA3}" dt="2021-04-21T03:04:27.795" v="478" actId="1076"/>
          <ac:spMkLst>
            <pc:docMk/>
            <pc:sldMk cId="2591796811" sldId="427"/>
            <ac:spMk id="7" creationId="{E25C2DD3-677C-4538-BB2F-52C2DC29333C}"/>
          </ac:spMkLst>
        </pc:spChg>
        <pc:spChg chg="mod">
          <ac:chgData name="ゲスト ユーザー" userId="" providerId="Windows Live" clId="Web-{6AA860D2-1D6D-4793-BDB5-037147892FA3}" dt="2021-04-21T03:03:32.716" v="471" actId="14100"/>
          <ac:spMkLst>
            <pc:docMk/>
            <pc:sldMk cId="2591796811" sldId="427"/>
            <ac:spMk id="9" creationId="{20284321-8DD8-468F-992C-B652146D9064}"/>
          </ac:spMkLst>
        </pc:spChg>
        <pc:spChg chg="add del mod">
          <ac:chgData name="ゲスト ユーザー" userId="" providerId="Windows Live" clId="Web-{6AA860D2-1D6D-4793-BDB5-037147892FA3}" dt="2021-04-21T03:04:32.842" v="480"/>
          <ac:spMkLst>
            <pc:docMk/>
            <pc:sldMk cId="2591796811" sldId="427"/>
            <ac:spMk id="12" creationId="{E7A18158-1109-4D62-A84D-1EF204294CE8}"/>
          </ac:spMkLst>
        </pc:spChg>
        <pc:spChg chg="add mod">
          <ac:chgData name="ゲスト ユーザー" userId="" providerId="Windows Live" clId="Web-{6AA860D2-1D6D-4793-BDB5-037147892FA3}" dt="2021-04-21T03:04:43.342" v="486" actId="20577"/>
          <ac:spMkLst>
            <pc:docMk/>
            <pc:sldMk cId="2591796811" sldId="427"/>
            <ac:spMk id="13" creationId="{A85CD97F-96E6-469A-BEC0-2D2572816B65}"/>
          </ac:spMkLst>
        </pc:spChg>
        <pc:spChg chg="add mod">
          <ac:chgData name="ゲスト ユーザー" userId="" providerId="Windows Live" clId="Web-{6AA860D2-1D6D-4793-BDB5-037147892FA3}" dt="2021-04-21T03:04:58.686" v="493" actId="1076"/>
          <ac:spMkLst>
            <pc:docMk/>
            <pc:sldMk cId="2591796811" sldId="427"/>
            <ac:spMk id="14" creationId="{8B182A9D-EA8B-4D89-B542-93A6DCEFABF1}"/>
          </ac:spMkLst>
        </pc:spChg>
        <pc:spChg chg="add mod">
          <ac:chgData name="ゲスト ユーザー" userId="" providerId="Windows Live" clId="Web-{6AA860D2-1D6D-4793-BDB5-037147892FA3}" dt="2021-04-21T03:05:05.342" v="497" actId="20577"/>
          <ac:spMkLst>
            <pc:docMk/>
            <pc:sldMk cId="2591796811" sldId="427"/>
            <ac:spMk id="15" creationId="{822913A8-8D4A-4F7B-AD05-481FB0BF3B1A}"/>
          </ac:spMkLst>
        </pc:spChg>
        <pc:spChg chg="add mod">
          <ac:chgData name="ゲスト ユーザー" userId="" providerId="Windows Live" clId="Web-{6AA860D2-1D6D-4793-BDB5-037147892FA3}" dt="2021-04-21T03:05:21.593" v="507" actId="1076"/>
          <ac:spMkLst>
            <pc:docMk/>
            <pc:sldMk cId="2591796811" sldId="427"/>
            <ac:spMk id="16" creationId="{72B6760C-048C-47A2-AFA5-69627C84D513}"/>
          </ac:spMkLst>
        </pc:spChg>
        <pc:spChg chg="add mod">
          <ac:chgData name="ゲスト ユーザー" userId="" providerId="Windows Live" clId="Web-{6AA860D2-1D6D-4793-BDB5-037147892FA3}" dt="2021-04-21T03:05:27.671" v="509" actId="20577"/>
          <ac:spMkLst>
            <pc:docMk/>
            <pc:sldMk cId="2591796811" sldId="427"/>
            <ac:spMk id="17" creationId="{CA70099C-DA43-48BB-83A1-31EF0E8A4FBB}"/>
          </ac:spMkLst>
        </pc:spChg>
        <pc:spChg chg="add mod">
          <ac:chgData name="ゲスト ユーザー" userId="" providerId="Windows Live" clId="Web-{6AA860D2-1D6D-4793-BDB5-037147892FA3}" dt="2021-04-21T03:05:49.546" v="517" actId="1076"/>
          <ac:spMkLst>
            <pc:docMk/>
            <pc:sldMk cId="2591796811" sldId="427"/>
            <ac:spMk id="18" creationId="{5F4DB975-FFDF-44C7-A1C6-6122B342E980}"/>
          </ac:spMkLst>
        </pc:spChg>
        <pc:spChg chg="add mod">
          <ac:chgData name="ゲスト ユーザー" userId="" providerId="Windows Live" clId="Web-{6AA860D2-1D6D-4793-BDB5-037147892FA3}" dt="2021-04-21T03:06:09.562" v="522" actId="1076"/>
          <ac:spMkLst>
            <pc:docMk/>
            <pc:sldMk cId="2591796811" sldId="427"/>
            <ac:spMk id="19" creationId="{424519D6-1017-4AC5-ADD5-B5A27CBE0D17}"/>
          </ac:spMkLst>
        </pc:spChg>
        <pc:spChg chg="add mod">
          <ac:chgData name="ゲスト ユーザー" userId="" providerId="Windows Live" clId="Web-{6AA860D2-1D6D-4793-BDB5-037147892FA3}" dt="2021-04-21T03:06:26.609" v="527" actId="1076"/>
          <ac:spMkLst>
            <pc:docMk/>
            <pc:sldMk cId="2591796811" sldId="427"/>
            <ac:spMk id="20" creationId="{B9F0FFBC-CD35-4E4E-BDA1-11A0029246CF}"/>
          </ac:spMkLst>
        </pc:spChg>
        <pc:spChg chg="add mod">
          <ac:chgData name="ゲスト ユーザー" userId="" providerId="Windows Live" clId="Web-{6AA860D2-1D6D-4793-BDB5-037147892FA3}" dt="2021-04-21T03:06:41.500" v="533" actId="1076"/>
          <ac:spMkLst>
            <pc:docMk/>
            <pc:sldMk cId="2591796811" sldId="427"/>
            <ac:spMk id="21" creationId="{3E515278-160C-4401-95BB-8844EB9B10CB}"/>
          </ac:spMkLst>
        </pc:spChg>
        <pc:spChg chg="add mod">
          <ac:chgData name="ゲスト ユーザー" userId="" providerId="Windows Live" clId="Web-{6AA860D2-1D6D-4793-BDB5-037147892FA3}" dt="2021-04-21T03:07:15.516" v="538" actId="20577"/>
          <ac:spMkLst>
            <pc:docMk/>
            <pc:sldMk cId="2591796811" sldId="427"/>
            <ac:spMk id="22" creationId="{3EC528A5-8DD9-4CDB-95A5-ED0E04FC2862}"/>
          </ac:spMkLst>
        </pc:spChg>
        <pc:spChg chg="add mod">
          <ac:chgData name="ゲスト ユーザー" userId="" providerId="Windows Live" clId="Web-{6AA860D2-1D6D-4793-BDB5-037147892FA3}" dt="2021-04-21T03:07:33.657" v="544" actId="1076"/>
          <ac:spMkLst>
            <pc:docMk/>
            <pc:sldMk cId="2591796811" sldId="427"/>
            <ac:spMk id="23" creationId="{C289D591-7FF4-433E-9C96-C13FE4593169}"/>
          </ac:spMkLst>
        </pc:spChg>
        <pc:spChg chg="add mod">
          <ac:chgData name="ゲスト ユーザー" userId="" providerId="Windows Live" clId="Web-{6AA860D2-1D6D-4793-BDB5-037147892FA3}" dt="2021-04-21T03:07:41.642" v="548" actId="20577"/>
          <ac:spMkLst>
            <pc:docMk/>
            <pc:sldMk cId="2591796811" sldId="427"/>
            <ac:spMk id="24" creationId="{2F4DB302-A1F2-43BF-8434-8EC74377E922}"/>
          </ac:spMkLst>
        </pc:spChg>
        <pc:picChg chg="mod">
          <ac:chgData name="ゲスト ユーザー" userId="" providerId="Windows Live" clId="Web-{6AA860D2-1D6D-4793-BDB5-037147892FA3}" dt="2021-04-21T03:03:35.013" v="472" actId="1076"/>
          <ac:picMkLst>
            <pc:docMk/>
            <pc:sldMk cId="2591796811" sldId="427"/>
            <ac:picMk id="3" creationId="{955BE696-BD78-4203-90AD-86F65FAACF86}"/>
          </ac:picMkLst>
        </pc:picChg>
        <pc:picChg chg="del mod">
          <ac:chgData name="ゲスト ユーザー" userId="" providerId="Windows Live" clId="Web-{6AA860D2-1D6D-4793-BDB5-037147892FA3}" dt="2021-04-21T03:03:26.841" v="469"/>
          <ac:picMkLst>
            <pc:docMk/>
            <pc:sldMk cId="2591796811" sldId="427"/>
            <ac:picMk id="4" creationId="{7EF7DA54-4D1E-4F71-8A65-FF65B1145644}"/>
          </ac:picMkLst>
        </pc:picChg>
      </pc:sldChg>
      <pc:sldChg chg="addSp modSp">
        <pc:chgData name="ゲスト ユーザー" userId="" providerId="Windows Live" clId="Web-{6AA860D2-1D6D-4793-BDB5-037147892FA3}" dt="2021-04-21T03:12:40.365" v="614" actId="1076"/>
        <pc:sldMkLst>
          <pc:docMk/>
          <pc:sldMk cId="1222534683" sldId="428"/>
        </pc:sldMkLst>
        <pc:spChg chg="mod">
          <ac:chgData name="ゲスト ユーザー" userId="" providerId="Windows Live" clId="Web-{6AA860D2-1D6D-4793-BDB5-037147892FA3}" dt="2021-04-21T03:10:52.098" v="583" actId="20577"/>
          <ac:spMkLst>
            <pc:docMk/>
            <pc:sldMk cId="1222534683" sldId="428"/>
            <ac:spMk id="2" creationId="{9F13F36A-BCB4-4E94-A868-264019147033}"/>
          </ac:spMkLst>
        </pc:spChg>
        <pc:spChg chg="add mod">
          <ac:chgData name="ゲスト ユーザー" userId="" providerId="Windows Live" clId="Web-{6AA860D2-1D6D-4793-BDB5-037147892FA3}" dt="2021-04-21T03:12:40.365" v="614" actId="1076"/>
          <ac:spMkLst>
            <pc:docMk/>
            <pc:sldMk cId="1222534683" sldId="428"/>
            <ac:spMk id="4" creationId="{E92ADBC6-8077-494E-83E5-132926B4A806}"/>
          </ac:spMkLst>
        </pc:spChg>
        <pc:spChg chg="add mod">
          <ac:chgData name="ゲスト ユーザー" userId="" providerId="Windows Live" clId="Web-{6AA860D2-1D6D-4793-BDB5-037147892FA3}" dt="2021-04-21T03:11:34.474" v="598" actId="20577"/>
          <ac:spMkLst>
            <pc:docMk/>
            <pc:sldMk cId="1222534683" sldId="428"/>
            <ac:spMk id="14" creationId="{6DB2936C-9138-40DF-82D4-BB568313B528}"/>
          </ac:spMkLst>
        </pc:spChg>
        <pc:spChg chg="add mod">
          <ac:chgData name="ゲスト ユーザー" userId="" providerId="Windows Live" clId="Web-{6AA860D2-1D6D-4793-BDB5-037147892FA3}" dt="2021-04-21T03:11:28.505" v="594" actId="20577"/>
          <ac:spMkLst>
            <pc:docMk/>
            <pc:sldMk cId="1222534683" sldId="428"/>
            <ac:spMk id="15" creationId="{B226DA88-09C2-446E-BA67-94ECBED7AFD5}"/>
          </ac:spMkLst>
        </pc:spChg>
        <pc:spChg chg="add mod">
          <ac:chgData name="ゲスト ユーザー" userId="" providerId="Windows Live" clId="Web-{6AA860D2-1D6D-4793-BDB5-037147892FA3}" dt="2021-04-21T03:12:00.490" v="604" actId="1076"/>
          <ac:spMkLst>
            <pc:docMk/>
            <pc:sldMk cId="1222534683" sldId="428"/>
            <ac:spMk id="16" creationId="{0C88241D-776D-44C5-BEB0-0E9144403545}"/>
          </ac:spMkLst>
        </pc:spChg>
        <pc:spChg chg="add mod">
          <ac:chgData name="ゲスト ユーザー" userId="" providerId="Windows Live" clId="Web-{6AA860D2-1D6D-4793-BDB5-037147892FA3}" dt="2021-04-21T03:12:12.818" v="608" actId="1076"/>
          <ac:spMkLst>
            <pc:docMk/>
            <pc:sldMk cId="1222534683" sldId="428"/>
            <ac:spMk id="17" creationId="{B438895E-FC9F-4E26-810F-8A598D9F7DA3}"/>
          </ac:spMkLst>
        </pc:spChg>
        <pc:spChg chg="add mod">
          <ac:chgData name="ゲスト ユーザー" userId="" providerId="Windows Live" clId="Web-{6AA860D2-1D6D-4793-BDB5-037147892FA3}" dt="2021-04-21T03:12:28.303" v="613" actId="1076"/>
          <ac:spMkLst>
            <pc:docMk/>
            <pc:sldMk cId="1222534683" sldId="428"/>
            <ac:spMk id="18" creationId="{41B5B737-6743-4CA2-BAED-5159BD4EB06A}"/>
          </ac:spMkLst>
        </pc:spChg>
      </pc:sldChg>
      <pc:sldChg chg="addSp modSp">
        <pc:chgData name="ゲスト ユーザー" userId="" providerId="Windows Live" clId="Web-{6AA860D2-1D6D-4793-BDB5-037147892FA3}" dt="2021-04-21T03:12:59.288" v="620" actId="1076"/>
        <pc:sldMkLst>
          <pc:docMk/>
          <pc:sldMk cId="1254437535" sldId="429"/>
        </pc:sldMkLst>
        <pc:spChg chg="add mod">
          <ac:chgData name="ゲスト ユーザー" userId="" providerId="Windows Live" clId="Web-{6AA860D2-1D6D-4793-BDB5-037147892FA3}" dt="2021-04-21T03:12:45.694" v="616" actId="1076"/>
          <ac:spMkLst>
            <pc:docMk/>
            <pc:sldMk cId="1254437535" sldId="429"/>
            <ac:spMk id="7" creationId="{DC546A4E-F392-4141-AE82-E206BB4BBF30}"/>
          </ac:spMkLst>
        </pc:spChg>
        <pc:spChg chg="add mod">
          <ac:chgData name="ゲスト ユーザー" userId="" providerId="Windows Live" clId="Web-{6AA860D2-1D6D-4793-BDB5-037147892FA3}" dt="2021-04-21T03:12:59.288" v="620" actId="1076"/>
          <ac:spMkLst>
            <pc:docMk/>
            <pc:sldMk cId="1254437535" sldId="429"/>
            <ac:spMk id="10" creationId="{ACC39356-10CA-4766-B1F9-A87ADA994F69}"/>
          </ac:spMkLst>
        </pc:spChg>
      </pc:sldChg>
      <pc:sldChg chg="addSp modSp">
        <pc:chgData name="ゲスト ユーザー" userId="" providerId="Windows Live" clId="Web-{6AA860D2-1D6D-4793-BDB5-037147892FA3}" dt="2021-04-21T03:22:34.984" v="671" actId="20577"/>
        <pc:sldMkLst>
          <pc:docMk/>
          <pc:sldMk cId="4286393861" sldId="430"/>
        </pc:sldMkLst>
        <pc:spChg chg="add mod">
          <ac:chgData name="ゲスト ユーザー" userId="" providerId="Windows Live" clId="Web-{6AA860D2-1D6D-4793-BDB5-037147892FA3}" dt="2021-04-21T03:22:07.156" v="660" actId="20577"/>
          <ac:spMkLst>
            <pc:docMk/>
            <pc:sldMk cId="4286393861" sldId="430"/>
            <ac:spMk id="6" creationId="{F0BC12F6-0C51-4C7C-957A-40F00D75D3F4}"/>
          </ac:spMkLst>
        </pc:spChg>
        <pc:spChg chg="add mod">
          <ac:chgData name="ゲスト ユーザー" userId="" providerId="Windows Live" clId="Web-{6AA860D2-1D6D-4793-BDB5-037147892FA3}" dt="2021-04-21T03:22:24.656" v="667" actId="1076"/>
          <ac:spMkLst>
            <pc:docMk/>
            <pc:sldMk cId="4286393861" sldId="430"/>
            <ac:spMk id="10" creationId="{966B219C-E6FA-4E42-9606-FACDB1E40DF9}"/>
          </ac:spMkLst>
        </pc:spChg>
        <pc:spChg chg="add mod">
          <ac:chgData name="ゲスト ユーザー" userId="" providerId="Windows Live" clId="Web-{6AA860D2-1D6D-4793-BDB5-037147892FA3}" dt="2021-04-21T03:22:34.984" v="671" actId="20577"/>
          <ac:spMkLst>
            <pc:docMk/>
            <pc:sldMk cId="4286393861" sldId="430"/>
            <ac:spMk id="11" creationId="{F64A2C1D-F916-41A3-87D3-3822849B9185}"/>
          </ac:spMkLst>
        </pc:spChg>
      </pc:sldChg>
      <pc:sldChg chg="addSp modSp">
        <pc:chgData name="ゲスト ユーザー" userId="" providerId="Windows Live" clId="Web-{6AA860D2-1D6D-4793-BDB5-037147892FA3}" dt="2021-04-21T03:27:10.051" v="753" actId="1076"/>
        <pc:sldMkLst>
          <pc:docMk/>
          <pc:sldMk cId="2056663998" sldId="431"/>
        </pc:sldMkLst>
        <pc:spChg chg="mod">
          <ac:chgData name="ゲスト ユーザー" userId="" providerId="Windows Live" clId="Web-{6AA860D2-1D6D-4793-BDB5-037147892FA3}" dt="2021-04-21T03:23:00.219" v="676" actId="20577"/>
          <ac:spMkLst>
            <pc:docMk/>
            <pc:sldMk cId="2056663998" sldId="431"/>
            <ac:spMk id="2" creationId="{DC593FD8-6C71-4B69-A2AA-C8514B2A6CEE}"/>
          </ac:spMkLst>
        </pc:spChg>
        <pc:spChg chg="mod">
          <ac:chgData name="ゲスト ユーザー" userId="" providerId="Windows Live" clId="Web-{6AA860D2-1D6D-4793-BDB5-037147892FA3}" dt="2021-04-21T03:26:01.394" v="730" actId="1076"/>
          <ac:spMkLst>
            <pc:docMk/>
            <pc:sldMk cId="2056663998" sldId="431"/>
            <ac:spMk id="3" creationId="{3DCAD4D3-676A-4383-AA15-7039EBA21805}"/>
          </ac:spMkLst>
        </pc:spChg>
        <pc:spChg chg="add mod">
          <ac:chgData name="ゲスト ユーザー" userId="" providerId="Windows Live" clId="Web-{6AA860D2-1D6D-4793-BDB5-037147892FA3}" dt="2021-04-21T03:23:35.939" v="686" actId="1076"/>
          <ac:spMkLst>
            <pc:docMk/>
            <pc:sldMk cId="2056663998" sldId="431"/>
            <ac:spMk id="5" creationId="{B194E3C5-39C1-41F9-894A-222AEE718231}"/>
          </ac:spMkLst>
        </pc:spChg>
        <pc:spChg chg="add mod">
          <ac:chgData name="ゲスト ユーザー" userId="" providerId="Windows Live" clId="Web-{6AA860D2-1D6D-4793-BDB5-037147892FA3}" dt="2021-04-21T03:23:51.486" v="690" actId="1076"/>
          <ac:spMkLst>
            <pc:docMk/>
            <pc:sldMk cId="2056663998" sldId="431"/>
            <ac:spMk id="9" creationId="{6F679A8C-EA2D-4D6D-B173-ECE2752903EC}"/>
          </ac:spMkLst>
        </pc:spChg>
        <pc:spChg chg="add mod">
          <ac:chgData name="ゲスト ユーザー" userId="" providerId="Windows Live" clId="Web-{6AA860D2-1D6D-4793-BDB5-037147892FA3}" dt="2021-04-21T03:23:55.845" v="692" actId="1076"/>
          <ac:spMkLst>
            <pc:docMk/>
            <pc:sldMk cId="2056663998" sldId="431"/>
            <ac:spMk id="10" creationId="{6B48F4F3-FB47-4B50-B0A5-A5E693E1ACE9}"/>
          </ac:spMkLst>
        </pc:spChg>
        <pc:spChg chg="add mod">
          <ac:chgData name="ゲスト ユーザー" userId="" providerId="Windows Live" clId="Web-{6AA860D2-1D6D-4793-BDB5-037147892FA3}" dt="2021-04-21T03:24:14.502" v="698" actId="1076"/>
          <ac:spMkLst>
            <pc:docMk/>
            <pc:sldMk cId="2056663998" sldId="431"/>
            <ac:spMk id="11" creationId="{B0D9FC78-E422-4BBB-8033-FCCCE8BCB2C4}"/>
          </ac:spMkLst>
        </pc:spChg>
        <pc:spChg chg="add mod">
          <ac:chgData name="ゲスト ユーザー" userId="" providerId="Windows Live" clId="Web-{6AA860D2-1D6D-4793-BDB5-037147892FA3}" dt="2021-04-21T03:24:27.314" v="704" actId="1076"/>
          <ac:spMkLst>
            <pc:docMk/>
            <pc:sldMk cId="2056663998" sldId="431"/>
            <ac:spMk id="12" creationId="{86305935-8EDF-487C-8346-BC6C49844965}"/>
          </ac:spMkLst>
        </pc:spChg>
        <pc:spChg chg="add mod">
          <ac:chgData name="ゲスト ユーザー" userId="" providerId="Windows Live" clId="Web-{6AA860D2-1D6D-4793-BDB5-037147892FA3}" dt="2021-04-21T03:24:33.314" v="708" actId="20577"/>
          <ac:spMkLst>
            <pc:docMk/>
            <pc:sldMk cId="2056663998" sldId="431"/>
            <ac:spMk id="13" creationId="{0A882A5F-7618-4D0A-8D74-22068E406011}"/>
          </ac:spMkLst>
        </pc:spChg>
        <pc:spChg chg="add mod">
          <ac:chgData name="ゲスト ユーザー" userId="" providerId="Windows Live" clId="Web-{6AA860D2-1D6D-4793-BDB5-037147892FA3}" dt="2021-04-21T03:24:50.893" v="714" actId="1076"/>
          <ac:spMkLst>
            <pc:docMk/>
            <pc:sldMk cId="2056663998" sldId="431"/>
            <ac:spMk id="14" creationId="{3A4A9F6D-D3DB-4352-B685-F342E635F863}"/>
          </ac:spMkLst>
        </pc:spChg>
        <pc:spChg chg="add mod">
          <ac:chgData name="ゲスト ユーザー" userId="" providerId="Windows Live" clId="Web-{6AA860D2-1D6D-4793-BDB5-037147892FA3}" dt="2021-04-21T03:25:02.487" v="718" actId="1076"/>
          <ac:spMkLst>
            <pc:docMk/>
            <pc:sldMk cId="2056663998" sldId="431"/>
            <ac:spMk id="15" creationId="{818FDFF4-AE5E-438D-B0FC-5B103BC1AF79}"/>
          </ac:spMkLst>
        </pc:spChg>
        <pc:spChg chg="add mod">
          <ac:chgData name="ゲスト ユーザー" userId="" providerId="Windows Live" clId="Web-{6AA860D2-1D6D-4793-BDB5-037147892FA3}" dt="2021-04-21T03:25:09.846" v="720" actId="20577"/>
          <ac:spMkLst>
            <pc:docMk/>
            <pc:sldMk cId="2056663998" sldId="431"/>
            <ac:spMk id="16" creationId="{94049359-E81F-40E2-AB4E-86DB191D0B98}"/>
          </ac:spMkLst>
        </pc:spChg>
        <pc:spChg chg="add mod">
          <ac:chgData name="ゲスト ユーザー" userId="" providerId="Windows Live" clId="Web-{6AA860D2-1D6D-4793-BDB5-037147892FA3}" dt="2021-04-21T03:25:19.565" v="723" actId="20577"/>
          <ac:spMkLst>
            <pc:docMk/>
            <pc:sldMk cId="2056663998" sldId="431"/>
            <ac:spMk id="17" creationId="{8AD66B1E-108D-4326-9C6A-1385D53741E6}"/>
          </ac:spMkLst>
        </pc:spChg>
        <pc:spChg chg="add mod">
          <ac:chgData name="ゲスト ユーザー" userId="" providerId="Windows Live" clId="Web-{6AA860D2-1D6D-4793-BDB5-037147892FA3}" dt="2021-04-21T03:25:53.066" v="729" actId="1076"/>
          <ac:spMkLst>
            <pc:docMk/>
            <pc:sldMk cId="2056663998" sldId="431"/>
            <ac:spMk id="18" creationId="{844D4651-694E-4EAE-8FCB-4480948F861E}"/>
          </ac:spMkLst>
        </pc:spChg>
        <pc:spChg chg="add mod">
          <ac:chgData name="ゲスト ユーザー" userId="" providerId="Windows Live" clId="Web-{6AA860D2-1D6D-4793-BDB5-037147892FA3}" dt="2021-04-21T03:26:17.066" v="735" actId="20577"/>
          <ac:spMkLst>
            <pc:docMk/>
            <pc:sldMk cId="2056663998" sldId="431"/>
            <ac:spMk id="19" creationId="{081242C3-01E4-467F-9B0F-2F1B8B1503E5}"/>
          </ac:spMkLst>
        </pc:spChg>
        <pc:spChg chg="add mod">
          <ac:chgData name="ゲスト ユーザー" userId="" providerId="Windows Live" clId="Web-{6AA860D2-1D6D-4793-BDB5-037147892FA3}" dt="2021-04-21T03:26:34.254" v="742" actId="1076"/>
          <ac:spMkLst>
            <pc:docMk/>
            <pc:sldMk cId="2056663998" sldId="431"/>
            <ac:spMk id="20" creationId="{B908F68F-AE9F-4BC5-ACF0-3421606BD347}"/>
          </ac:spMkLst>
        </pc:spChg>
        <pc:spChg chg="add mod">
          <ac:chgData name="ゲスト ユーザー" userId="" providerId="Windows Live" clId="Web-{6AA860D2-1D6D-4793-BDB5-037147892FA3}" dt="2021-04-21T03:26:46.863" v="748" actId="1076"/>
          <ac:spMkLst>
            <pc:docMk/>
            <pc:sldMk cId="2056663998" sldId="431"/>
            <ac:spMk id="21" creationId="{14678794-2BD4-4590-91FD-AF1925F3D048}"/>
          </ac:spMkLst>
        </pc:spChg>
        <pc:spChg chg="add mod">
          <ac:chgData name="ゲスト ユーザー" userId="" providerId="Windows Live" clId="Web-{6AA860D2-1D6D-4793-BDB5-037147892FA3}" dt="2021-04-21T03:27:10.051" v="753" actId="1076"/>
          <ac:spMkLst>
            <pc:docMk/>
            <pc:sldMk cId="2056663998" sldId="431"/>
            <ac:spMk id="22" creationId="{F5B5EA3C-42D6-4169-B68B-50E120A64C0A}"/>
          </ac:spMkLst>
        </pc:spChg>
      </pc:sldChg>
      <pc:sldChg chg="addSp delSp modSp">
        <pc:chgData name="ゲスト ユーザー" userId="" providerId="Windows Live" clId="Web-{6AA860D2-1D6D-4793-BDB5-037147892FA3}" dt="2021-04-21T03:30:57.071" v="810" actId="1076"/>
        <pc:sldMkLst>
          <pc:docMk/>
          <pc:sldMk cId="427672987" sldId="432"/>
        </pc:sldMkLst>
        <pc:spChg chg="mod">
          <ac:chgData name="ゲスト ユーザー" userId="" providerId="Windows Live" clId="Web-{6AA860D2-1D6D-4793-BDB5-037147892FA3}" dt="2021-04-21T03:29:49.288" v="793" actId="20577"/>
          <ac:spMkLst>
            <pc:docMk/>
            <pc:sldMk cId="427672987" sldId="432"/>
            <ac:spMk id="2" creationId="{DC593FD8-6C71-4B69-A2AA-C8514B2A6CEE}"/>
          </ac:spMkLst>
        </pc:spChg>
        <pc:spChg chg="add mod">
          <ac:chgData name="ゲスト ユーザー" userId="" providerId="Windows Live" clId="Web-{6AA860D2-1D6D-4793-BDB5-037147892FA3}" dt="2021-04-21T03:30:17.804" v="800" actId="1076"/>
          <ac:spMkLst>
            <pc:docMk/>
            <pc:sldMk cId="427672987" sldId="432"/>
            <ac:spMk id="3" creationId="{8F80803E-9A8B-4838-B3CC-DB53A6F4BB4F}"/>
          </ac:spMkLst>
        </pc:spChg>
        <pc:spChg chg="add mod">
          <ac:chgData name="ゲスト ユーザー" userId="" providerId="Windows Live" clId="Web-{6AA860D2-1D6D-4793-BDB5-037147892FA3}" dt="2021-04-21T03:30:09.945" v="798" actId="1076"/>
          <ac:spMkLst>
            <pc:docMk/>
            <pc:sldMk cId="427672987" sldId="432"/>
            <ac:spMk id="8" creationId="{5C57B843-D6AB-488B-A282-2FBC9AA7B4BA}"/>
          </ac:spMkLst>
        </pc:spChg>
        <pc:spChg chg="add del">
          <ac:chgData name="ゲスト ユーザー" userId="" providerId="Windows Live" clId="Web-{6AA860D2-1D6D-4793-BDB5-037147892FA3}" dt="2021-04-21T03:28:15.084" v="769"/>
          <ac:spMkLst>
            <pc:docMk/>
            <pc:sldMk cId="427672987" sldId="432"/>
            <ac:spMk id="9" creationId="{69DECD46-B655-4024-9038-80D941CCCE14}"/>
          </ac:spMkLst>
        </pc:spChg>
        <pc:spChg chg="add mod">
          <ac:chgData name="ゲスト ユーザー" userId="" providerId="Windows Live" clId="Web-{6AA860D2-1D6D-4793-BDB5-037147892FA3}" dt="2021-04-21T03:30:13.789" v="799" actId="1076"/>
          <ac:spMkLst>
            <pc:docMk/>
            <pc:sldMk cId="427672987" sldId="432"/>
            <ac:spMk id="10" creationId="{458A2D06-4696-4A9E-8A4D-D33CAE73408A}"/>
          </ac:spMkLst>
        </pc:spChg>
        <pc:spChg chg="add mod">
          <ac:chgData name="ゲスト ユーザー" userId="" providerId="Windows Live" clId="Web-{6AA860D2-1D6D-4793-BDB5-037147892FA3}" dt="2021-04-21T03:30:26.289" v="801" actId="1076"/>
          <ac:spMkLst>
            <pc:docMk/>
            <pc:sldMk cId="427672987" sldId="432"/>
            <ac:spMk id="11" creationId="{3A23729F-28E1-4B9B-A851-0A9DB02755CF}"/>
          </ac:spMkLst>
        </pc:spChg>
        <pc:spChg chg="add mod">
          <ac:chgData name="ゲスト ユーザー" userId="" providerId="Windows Live" clId="Web-{6AA860D2-1D6D-4793-BDB5-037147892FA3}" dt="2021-04-21T03:30:31.555" v="802" actId="1076"/>
          <ac:spMkLst>
            <pc:docMk/>
            <pc:sldMk cId="427672987" sldId="432"/>
            <ac:spMk id="12" creationId="{5AE7EFB7-E6A2-4511-8D02-E7F6FD2659F3}"/>
          </ac:spMkLst>
        </pc:spChg>
        <pc:spChg chg="add del mod">
          <ac:chgData name="ゲスト ユーザー" userId="" providerId="Windows Live" clId="Web-{6AA860D2-1D6D-4793-BDB5-037147892FA3}" dt="2021-04-21T03:29:16.366" v="786"/>
          <ac:spMkLst>
            <pc:docMk/>
            <pc:sldMk cId="427672987" sldId="432"/>
            <ac:spMk id="13" creationId="{62B8B38F-9479-4ADF-9A00-5E92C33522AB}"/>
          </ac:spMkLst>
        </pc:spChg>
        <pc:spChg chg="add mod">
          <ac:chgData name="ゲスト ユーザー" userId="" providerId="Windows Live" clId="Web-{6AA860D2-1D6D-4793-BDB5-037147892FA3}" dt="2021-04-21T03:30:37.930" v="804" actId="1076"/>
          <ac:spMkLst>
            <pc:docMk/>
            <pc:sldMk cId="427672987" sldId="432"/>
            <ac:spMk id="14" creationId="{5967F025-AC4C-49BA-BE38-3CB4B0BA1B7D}"/>
          </ac:spMkLst>
        </pc:spChg>
        <pc:spChg chg="add mod">
          <ac:chgData name="ゲスト ユーザー" userId="" providerId="Windows Live" clId="Web-{6AA860D2-1D6D-4793-BDB5-037147892FA3}" dt="2021-04-21T03:30:43.992" v="806" actId="1076"/>
          <ac:spMkLst>
            <pc:docMk/>
            <pc:sldMk cId="427672987" sldId="432"/>
            <ac:spMk id="15" creationId="{E3AF8E25-1D93-4B20-952B-A473281F3AF9}"/>
          </ac:spMkLst>
        </pc:spChg>
        <pc:spChg chg="add mod">
          <ac:chgData name="ゲスト ユーザー" userId="" providerId="Windows Live" clId="Web-{6AA860D2-1D6D-4793-BDB5-037147892FA3}" dt="2021-04-21T03:30:57.071" v="810" actId="1076"/>
          <ac:spMkLst>
            <pc:docMk/>
            <pc:sldMk cId="427672987" sldId="432"/>
            <ac:spMk id="16" creationId="{6D7D7085-2CC5-4F93-A866-DBAEC8584812}"/>
          </ac:spMkLst>
        </pc:spChg>
        <pc:picChg chg="mod">
          <ac:chgData name="ゲスト ユーザー" userId="" providerId="Windows Live" clId="Web-{6AA860D2-1D6D-4793-BDB5-037147892FA3}" dt="2021-04-21T03:27:32.567" v="756" actId="1076"/>
          <ac:picMkLst>
            <pc:docMk/>
            <pc:sldMk cId="427672987" sldId="432"/>
            <ac:picMk id="206" creationId="{00000000-0000-0000-0000-000000000000}"/>
          </ac:picMkLst>
        </pc:picChg>
      </pc:sldChg>
      <pc:sldChg chg="addSp delSp modSp">
        <pc:chgData name="ゲスト ユーザー" userId="" providerId="Windows Live" clId="Web-{6AA860D2-1D6D-4793-BDB5-037147892FA3}" dt="2021-04-21T03:40:14.220" v="887" actId="1076"/>
        <pc:sldMkLst>
          <pc:docMk/>
          <pc:sldMk cId="1023085363" sldId="433"/>
        </pc:sldMkLst>
        <pc:spChg chg="mod">
          <ac:chgData name="ゲスト ユーザー" userId="" providerId="Windows Live" clId="Web-{6AA860D2-1D6D-4793-BDB5-037147892FA3}" dt="2021-04-21T03:40:07.970" v="886" actId="20577"/>
          <ac:spMkLst>
            <pc:docMk/>
            <pc:sldMk cId="1023085363" sldId="433"/>
            <ac:spMk id="2" creationId="{DC593FD8-6C71-4B69-A2AA-C8514B2A6CEE}"/>
          </ac:spMkLst>
        </pc:spChg>
        <pc:spChg chg="add mod">
          <ac:chgData name="ゲスト ユーザー" userId="" providerId="Windows Live" clId="Web-{6AA860D2-1D6D-4793-BDB5-037147892FA3}" dt="2021-04-21T03:40:14.220" v="887" actId="1076"/>
          <ac:spMkLst>
            <pc:docMk/>
            <pc:sldMk cId="1023085363" sldId="433"/>
            <ac:spMk id="5" creationId="{72FE8F96-95E2-46AB-ADEF-1C888C5DF9D2}"/>
          </ac:spMkLst>
        </pc:spChg>
        <pc:spChg chg="mod">
          <ac:chgData name="ゲスト ユーザー" userId="" providerId="Windows Live" clId="Web-{6AA860D2-1D6D-4793-BDB5-037147892FA3}" dt="2021-04-21T03:39:41.923" v="883" actId="20577"/>
          <ac:spMkLst>
            <pc:docMk/>
            <pc:sldMk cId="1023085363" sldId="433"/>
            <ac:spMk id="8" creationId="{31C0ABF1-D6B4-4D17-8DFF-4D144E3AA868}"/>
          </ac:spMkLst>
        </pc:spChg>
        <pc:spChg chg="add mod">
          <ac:chgData name="ゲスト ユーザー" userId="" providerId="Windows Live" clId="Web-{6AA860D2-1D6D-4793-BDB5-037147892FA3}" dt="2021-04-21T03:33:21.589" v="854" actId="1076"/>
          <ac:spMkLst>
            <pc:docMk/>
            <pc:sldMk cId="1023085363" sldId="433"/>
            <ac:spMk id="10" creationId="{B05F728E-1DB2-4AD9-BDEF-049EE0DC8C15}"/>
          </ac:spMkLst>
        </pc:spChg>
        <pc:spChg chg="add mod">
          <ac:chgData name="ゲスト ユーザー" userId="" providerId="Windows Live" clId="Web-{6AA860D2-1D6D-4793-BDB5-037147892FA3}" dt="2021-04-21T03:31:51.306" v="824" actId="1076"/>
          <ac:spMkLst>
            <pc:docMk/>
            <pc:sldMk cId="1023085363" sldId="433"/>
            <ac:spMk id="11" creationId="{5B038E30-84EE-4B8A-B3EC-F58458E6B305}"/>
          </ac:spMkLst>
        </pc:spChg>
        <pc:spChg chg="add mod">
          <ac:chgData name="ゲスト ユーザー" userId="" providerId="Windows Live" clId="Web-{6AA860D2-1D6D-4793-BDB5-037147892FA3}" dt="2021-04-21T03:32:01.416" v="828" actId="1076"/>
          <ac:spMkLst>
            <pc:docMk/>
            <pc:sldMk cId="1023085363" sldId="433"/>
            <ac:spMk id="12" creationId="{1846C869-C012-4B3F-807A-200882669EB5}"/>
          </ac:spMkLst>
        </pc:spChg>
        <pc:spChg chg="add mod">
          <ac:chgData name="ゲスト ユーザー" userId="" providerId="Windows Live" clId="Web-{6AA860D2-1D6D-4793-BDB5-037147892FA3}" dt="2021-04-21T03:32:12.509" v="832" actId="1076"/>
          <ac:spMkLst>
            <pc:docMk/>
            <pc:sldMk cId="1023085363" sldId="433"/>
            <ac:spMk id="13" creationId="{E3AD7E94-4D26-48D9-9CF8-28BC9A99B12B}"/>
          </ac:spMkLst>
        </pc:spChg>
        <pc:spChg chg="add mod">
          <ac:chgData name="ゲスト ユーザー" userId="" providerId="Windows Live" clId="Web-{6AA860D2-1D6D-4793-BDB5-037147892FA3}" dt="2021-04-21T03:32:18.806" v="834" actId="20577"/>
          <ac:spMkLst>
            <pc:docMk/>
            <pc:sldMk cId="1023085363" sldId="433"/>
            <ac:spMk id="14" creationId="{60F0A123-A8AA-4E21-99A9-01B4F899CD65}"/>
          </ac:spMkLst>
        </pc:spChg>
        <pc:spChg chg="add mod">
          <ac:chgData name="ゲスト ユーザー" userId="" providerId="Windows Live" clId="Web-{6AA860D2-1D6D-4793-BDB5-037147892FA3}" dt="2021-04-21T03:39:57.096" v="884" actId="1076"/>
          <ac:spMkLst>
            <pc:docMk/>
            <pc:sldMk cId="1023085363" sldId="433"/>
            <ac:spMk id="15" creationId="{E93FC140-72DF-4C1A-8BDE-DBCE3F22239D}"/>
          </ac:spMkLst>
        </pc:spChg>
        <pc:spChg chg="add del mod">
          <ac:chgData name="ゲスト ユーザー" userId="" providerId="Windows Live" clId="Web-{6AA860D2-1D6D-4793-BDB5-037147892FA3}" dt="2021-04-21T03:33:23.183" v="855"/>
          <ac:spMkLst>
            <pc:docMk/>
            <pc:sldMk cId="1023085363" sldId="433"/>
            <ac:spMk id="16" creationId="{5105DAFA-90ED-453C-8791-FF98F2E1868C}"/>
          </ac:spMkLst>
        </pc:spChg>
        <pc:spChg chg="add mod">
          <ac:chgData name="ゲスト ユーザー" userId="" providerId="Windows Live" clId="Web-{6AA860D2-1D6D-4793-BDB5-037147892FA3}" dt="2021-04-21T03:33:30.886" v="857" actId="1076"/>
          <ac:spMkLst>
            <pc:docMk/>
            <pc:sldMk cId="1023085363" sldId="433"/>
            <ac:spMk id="17" creationId="{562B6B1F-4C3D-4502-85EE-324B7A6F12BE}"/>
          </ac:spMkLst>
        </pc:spChg>
        <pc:spChg chg="add mod">
          <ac:chgData name="ゲスト ユーザー" userId="" providerId="Windows Live" clId="Web-{6AA860D2-1D6D-4793-BDB5-037147892FA3}" dt="2021-04-21T03:33:40.105" v="863" actId="20577"/>
          <ac:spMkLst>
            <pc:docMk/>
            <pc:sldMk cId="1023085363" sldId="433"/>
            <ac:spMk id="18" creationId="{45E44A7F-41A1-4286-BE27-15C9C068ED0B}"/>
          </ac:spMkLst>
        </pc:spChg>
        <pc:spChg chg="add mod">
          <ac:chgData name="ゲスト ユーザー" userId="" providerId="Windows Live" clId="Web-{6AA860D2-1D6D-4793-BDB5-037147892FA3}" dt="2021-04-21T03:33:47.792" v="865" actId="1076"/>
          <ac:spMkLst>
            <pc:docMk/>
            <pc:sldMk cId="1023085363" sldId="433"/>
            <ac:spMk id="19" creationId="{5B844DE9-79CD-4937-A5DA-FC7CB91898C3}"/>
          </ac:spMkLst>
        </pc:spChg>
        <pc:spChg chg="add mod">
          <ac:chgData name="ゲスト ユーザー" userId="" providerId="Windows Live" clId="Web-{6AA860D2-1D6D-4793-BDB5-037147892FA3}" dt="2021-04-21T03:34:01.058" v="872" actId="1076"/>
          <ac:spMkLst>
            <pc:docMk/>
            <pc:sldMk cId="1023085363" sldId="433"/>
            <ac:spMk id="20" creationId="{B4810CD3-5ACF-477B-B448-14650DFAC989}"/>
          </ac:spMkLst>
        </pc:spChg>
        <pc:spChg chg="add mod">
          <ac:chgData name="ゲスト ユーザー" userId="" providerId="Windows Live" clId="Web-{6AA860D2-1D6D-4793-BDB5-037147892FA3}" dt="2021-04-21T03:34:24.215" v="878" actId="1076"/>
          <ac:spMkLst>
            <pc:docMk/>
            <pc:sldMk cId="1023085363" sldId="433"/>
            <ac:spMk id="21" creationId="{BF60BF0F-F7A5-4707-AC24-1A882728B6D5}"/>
          </ac:spMkLst>
        </pc:spChg>
      </pc:sldChg>
      <pc:sldChg chg="addSp modSp">
        <pc:chgData name="ゲスト ユーザー" userId="" providerId="Windows Live" clId="Web-{6AA860D2-1D6D-4793-BDB5-037147892FA3}" dt="2021-04-21T03:41:04.362" v="904" actId="1076"/>
        <pc:sldMkLst>
          <pc:docMk/>
          <pc:sldMk cId="4068677309" sldId="434"/>
        </pc:sldMkLst>
        <pc:spChg chg="add mod">
          <ac:chgData name="ゲスト ユーザー" userId="" providerId="Windows Live" clId="Web-{6AA860D2-1D6D-4793-BDB5-037147892FA3}" dt="2021-04-21T03:40:26.924" v="890" actId="20577"/>
          <ac:spMkLst>
            <pc:docMk/>
            <pc:sldMk cId="4068677309" sldId="434"/>
            <ac:spMk id="6" creationId="{063024FB-74FE-43E1-954C-7CB1437EB21E}"/>
          </ac:spMkLst>
        </pc:spChg>
        <pc:spChg chg="add mod">
          <ac:chgData name="ゲスト ユーザー" userId="" providerId="Windows Live" clId="Web-{6AA860D2-1D6D-4793-BDB5-037147892FA3}" dt="2021-04-21T03:40:41.033" v="896" actId="1076"/>
          <ac:spMkLst>
            <pc:docMk/>
            <pc:sldMk cId="4068677309" sldId="434"/>
            <ac:spMk id="9" creationId="{89530627-86A9-4FBB-A248-A5262B7DF391}"/>
          </ac:spMkLst>
        </pc:spChg>
        <pc:spChg chg="add mod">
          <ac:chgData name="ゲスト ユーザー" userId="" providerId="Windows Live" clId="Web-{6AA860D2-1D6D-4793-BDB5-037147892FA3}" dt="2021-04-21T03:40:46.658" v="898" actId="20577"/>
          <ac:spMkLst>
            <pc:docMk/>
            <pc:sldMk cId="4068677309" sldId="434"/>
            <ac:spMk id="10" creationId="{538ABCB7-2F64-43D3-BEA9-AB9DC55E2D28}"/>
          </ac:spMkLst>
        </pc:spChg>
        <pc:spChg chg="add mod">
          <ac:chgData name="ゲスト ユーザー" userId="" providerId="Windows Live" clId="Web-{6AA860D2-1D6D-4793-BDB5-037147892FA3}" dt="2021-04-21T03:40:52.159" v="900" actId="1076"/>
          <ac:spMkLst>
            <pc:docMk/>
            <pc:sldMk cId="4068677309" sldId="434"/>
            <ac:spMk id="11" creationId="{CBF642BE-DE9A-441B-9A03-93B594E91749}"/>
          </ac:spMkLst>
        </pc:spChg>
        <pc:spChg chg="add mod">
          <ac:chgData name="ゲスト ユーザー" userId="" providerId="Windows Live" clId="Web-{6AA860D2-1D6D-4793-BDB5-037147892FA3}" dt="2021-04-21T03:41:04.362" v="904" actId="1076"/>
          <ac:spMkLst>
            <pc:docMk/>
            <pc:sldMk cId="4068677309" sldId="434"/>
            <ac:spMk id="12" creationId="{67C2251B-4F45-4C2A-BA96-C3A104C30BEC}"/>
          </ac:spMkLst>
        </pc:spChg>
      </pc:sldChg>
      <pc:sldChg chg="addSp modSp">
        <pc:chgData name="ゲスト ユーザー" userId="" providerId="Windows Live" clId="Web-{6AA860D2-1D6D-4793-BDB5-037147892FA3}" dt="2021-04-21T03:41:46.659" v="914" actId="1076"/>
        <pc:sldMkLst>
          <pc:docMk/>
          <pc:sldMk cId="1190961722" sldId="435"/>
        </pc:sldMkLst>
        <pc:spChg chg="add mod">
          <ac:chgData name="ゲスト ユーザー" userId="" providerId="Windows Live" clId="Web-{6AA860D2-1D6D-4793-BDB5-037147892FA3}" dt="2021-04-21T03:41:21.034" v="907" actId="20577"/>
          <ac:spMkLst>
            <pc:docMk/>
            <pc:sldMk cId="1190961722" sldId="435"/>
            <ac:spMk id="6" creationId="{4E53EA2A-E4F3-4DEF-8863-26F455C3EACE}"/>
          </ac:spMkLst>
        </pc:spChg>
        <pc:spChg chg="add mod">
          <ac:chgData name="ゲスト ユーザー" userId="" providerId="Windows Live" clId="Web-{6AA860D2-1D6D-4793-BDB5-037147892FA3}" dt="2021-04-21T03:41:46.659" v="914" actId="1076"/>
          <ac:spMkLst>
            <pc:docMk/>
            <pc:sldMk cId="1190961722" sldId="435"/>
            <ac:spMk id="9" creationId="{1D35CB77-2044-4AE8-B3FF-12720DABA2B2}"/>
          </ac:spMkLst>
        </pc:spChg>
      </pc:sldChg>
      <pc:sldChg chg="addSp modSp">
        <pc:chgData name="ゲスト ユーザー" userId="" providerId="Windows Live" clId="Web-{6AA860D2-1D6D-4793-BDB5-037147892FA3}" dt="2021-04-21T03:42:27.207" v="925" actId="1076"/>
        <pc:sldMkLst>
          <pc:docMk/>
          <pc:sldMk cId="1179455921" sldId="438"/>
        </pc:sldMkLst>
        <pc:spChg chg="mod">
          <ac:chgData name="ゲスト ユーザー" userId="" providerId="Windows Live" clId="Web-{6AA860D2-1D6D-4793-BDB5-037147892FA3}" dt="2021-04-21T03:41:52.081" v="915" actId="20577"/>
          <ac:spMkLst>
            <pc:docMk/>
            <pc:sldMk cId="1179455921" sldId="438"/>
            <ac:spMk id="2" creationId="{DC593FD8-6C71-4B69-A2AA-C8514B2A6CEE}"/>
          </ac:spMkLst>
        </pc:spChg>
        <pc:spChg chg="add mod">
          <ac:chgData name="ゲスト ユーザー" userId="" providerId="Windows Live" clId="Web-{6AA860D2-1D6D-4793-BDB5-037147892FA3}" dt="2021-04-21T03:42:13.613" v="921" actId="1076"/>
          <ac:spMkLst>
            <pc:docMk/>
            <pc:sldMk cId="1179455921" sldId="438"/>
            <ac:spMk id="6" creationId="{78B43FB5-ADD6-4175-897C-811D0BB9F8A0}"/>
          </ac:spMkLst>
        </pc:spChg>
        <pc:spChg chg="add mod">
          <ac:chgData name="ゲスト ユーザー" userId="" providerId="Windows Live" clId="Web-{6AA860D2-1D6D-4793-BDB5-037147892FA3}" dt="2021-04-21T03:42:27.207" v="925" actId="1076"/>
          <ac:spMkLst>
            <pc:docMk/>
            <pc:sldMk cId="1179455921" sldId="438"/>
            <ac:spMk id="9" creationId="{F1A4FF0B-B272-45DB-A1C2-6773438ADB87}"/>
          </ac:spMkLst>
        </pc:spChg>
      </pc:sldChg>
      <pc:sldChg chg="addSp modSp">
        <pc:chgData name="ゲスト ユーザー" userId="" providerId="Windows Live" clId="Web-{6AA860D2-1D6D-4793-BDB5-037147892FA3}" dt="2021-04-21T03:43:15.020" v="945" actId="20577"/>
        <pc:sldMkLst>
          <pc:docMk/>
          <pc:sldMk cId="994716375" sldId="441"/>
        </pc:sldMkLst>
        <pc:spChg chg="add mod">
          <ac:chgData name="ゲスト ユーザー" userId="" providerId="Windows Live" clId="Web-{6AA860D2-1D6D-4793-BDB5-037147892FA3}" dt="2021-04-21T03:42:46.082" v="931" actId="1076"/>
          <ac:spMkLst>
            <pc:docMk/>
            <pc:sldMk cId="994716375" sldId="441"/>
            <ac:spMk id="6" creationId="{E10F8966-8989-4FCD-B2B6-5D5A677CF642}"/>
          </ac:spMkLst>
        </pc:spChg>
        <pc:spChg chg="add mod">
          <ac:chgData name="ゲスト ユーザー" userId="" providerId="Windows Live" clId="Web-{6AA860D2-1D6D-4793-BDB5-037147892FA3}" dt="2021-04-21T03:42:53.286" v="933" actId="20577"/>
          <ac:spMkLst>
            <pc:docMk/>
            <pc:sldMk cId="994716375" sldId="441"/>
            <ac:spMk id="12" creationId="{50927DBF-8ABC-40AF-9CF6-36C67EA869C5}"/>
          </ac:spMkLst>
        </pc:spChg>
        <pc:spChg chg="add mod">
          <ac:chgData name="ゲスト ユーザー" userId="" providerId="Windows Live" clId="Web-{6AA860D2-1D6D-4793-BDB5-037147892FA3}" dt="2021-04-21T03:43:04.770" v="942" actId="20577"/>
          <ac:spMkLst>
            <pc:docMk/>
            <pc:sldMk cId="994716375" sldId="441"/>
            <ac:spMk id="13" creationId="{CA473087-8D58-4765-9353-10FFF644713E}"/>
          </ac:spMkLst>
        </pc:spChg>
        <pc:spChg chg="add mod">
          <ac:chgData name="ゲスト ユーザー" userId="" providerId="Windows Live" clId="Web-{6AA860D2-1D6D-4793-BDB5-037147892FA3}" dt="2021-04-21T03:43:15.020" v="945" actId="20577"/>
          <ac:spMkLst>
            <pc:docMk/>
            <pc:sldMk cId="994716375" sldId="441"/>
            <ac:spMk id="14" creationId="{9B387AEE-600E-4994-A509-050EE9FB1008}"/>
          </ac:spMkLst>
        </pc:spChg>
      </pc:sldChg>
      <pc:sldChg chg="addSp delSp modSp">
        <pc:chgData name="ゲスト ユーザー" userId="" providerId="Windows Live" clId="Web-{6AA860D2-1D6D-4793-BDB5-037147892FA3}" dt="2021-04-21T03:47:09.962" v="1013" actId="20577"/>
        <pc:sldMkLst>
          <pc:docMk/>
          <pc:sldMk cId="892373195" sldId="442"/>
        </pc:sldMkLst>
        <pc:spChg chg="mod">
          <ac:chgData name="ゲスト ユーザー" userId="" providerId="Windows Live" clId="Web-{6AA860D2-1D6D-4793-BDB5-037147892FA3}" dt="2021-04-21T03:47:09.962" v="1013" actId="20577"/>
          <ac:spMkLst>
            <pc:docMk/>
            <pc:sldMk cId="892373195" sldId="442"/>
            <ac:spMk id="2" creationId="{DC593FD8-6C71-4B69-A2AA-C8514B2A6CEE}"/>
          </ac:spMkLst>
        </pc:spChg>
        <pc:spChg chg="add mod">
          <ac:chgData name="ゲスト ユーザー" userId="" providerId="Windows Live" clId="Web-{6AA860D2-1D6D-4793-BDB5-037147892FA3}" dt="2021-04-21T03:44:46.522" v="974" actId="1076"/>
          <ac:spMkLst>
            <pc:docMk/>
            <pc:sldMk cId="892373195" sldId="442"/>
            <ac:spMk id="3" creationId="{44235FFB-85E2-4FAF-A86B-A0E23871F5B3}"/>
          </ac:spMkLst>
        </pc:spChg>
        <pc:spChg chg="mod">
          <ac:chgData name="ゲスト ユーザー" userId="" providerId="Windows Live" clId="Web-{6AA860D2-1D6D-4793-BDB5-037147892FA3}" dt="2021-04-21T03:44:36.803" v="972" actId="20577"/>
          <ac:spMkLst>
            <pc:docMk/>
            <pc:sldMk cId="892373195" sldId="442"/>
            <ac:spMk id="11" creationId="{D76AC3DC-67DB-4E84-A1D0-6907669233B2}"/>
          </ac:spMkLst>
        </pc:spChg>
        <pc:spChg chg="add mod">
          <ac:chgData name="ゲスト ユーザー" userId="" providerId="Windows Live" clId="Web-{6AA860D2-1D6D-4793-BDB5-037147892FA3}" dt="2021-04-21T03:44:43.740" v="973" actId="1076"/>
          <ac:spMkLst>
            <pc:docMk/>
            <pc:sldMk cId="892373195" sldId="442"/>
            <ac:spMk id="12" creationId="{5306350C-DD09-4668-8FB8-1660DAD66999}"/>
          </ac:spMkLst>
        </pc:spChg>
        <pc:spChg chg="add mod">
          <ac:chgData name="ゲスト ユーザー" userId="" providerId="Windows Live" clId="Web-{6AA860D2-1D6D-4793-BDB5-037147892FA3}" dt="2021-04-21T03:47:01.727" v="1012" actId="1076"/>
          <ac:spMkLst>
            <pc:docMk/>
            <pc:sldMk cId="892373195" sldId="442"/>
            <ac:spMk id="13" creationId="{9CD39C6E-21D3-4B24-BDEC-AFD9B11CA5F6}"/>
          </ac:spMkLst>
        </pc:spChg>
        <pc:spChg chg="add del mod">
          <ac:chgData name="ゲスト ユーザー" userId="" providerId="Windows Live" clId="Web-{6AA860D2-1D6D-4793-BDB5-037147892FA3}" dt="2021-04-21T03:46:17.445" v="994"/>
          <ac:spMkLst>
            <pc:docMk/>
            <pc:sldMk cId="892373195" sldId="442"/>
            <ac:spMk id="14" creationId="{78C1D38E-8F44-4F69-94E1-E58FA729699A}"/>
          </ac:spMkLst>
        </pc:spChg>
        <pc:picChg chg="mod">
          <ac:chgData name="ゲスト ユーザー" userId="" providerId="Windows Live" clId="Web-{6AA860D2-1D6D-4793-BDB5-037147892FA3}" dt="2021-04-21T03:44:29.490" v="965" actId="14100"/>
          <ac:picMkLst>
            <pc:docMk/>
            <pc:sldMk cId="892373195" sldId="442"/>
            <ac:picMk id="6" creationId="{6AED8B4C-FFB8-413E-94CC-4E48611950A9}"/>
          </ac:picMkLst>
        </pc:picChg>
      </pc:sldChg>
      <pc:sldChg chg="modSp">
        <pc:chgData name="ゲスト ユーザー" userId="" providerId="Windows Live" clId="Web-{6AA860D2-1D6D-4793-BDB5-037147892FA3}" dt="2021-04-21T03:48:35.260" v="1016" actId="20577"/>
        <pc:sldMkLst>
          <pc:docMk/>
          <pc:sldMk cId="3570912761" sldId="443"/>
        </pc:sldMkLst>
        <pc:spChg chg="mod">
          <ac:chgData name="ゲスト ユーザー" userId="" providerId="Windows Live" clId="Web-{6AA860D2-1D6D-4793-BDB5-037147892FA3}" dt="2021-04-21T03:48:35.260" v="1016" actId="20577"/>
          <ac:spMkLst>
            <pc:docMk/>
            <pc:sldMk cId="3570912761" sldId="443"/>
            <ac:spMk id="2" creationId="{DC593FD8-6C71-4B69-A2AA-C8514B2A6CEE}"/>
          </ac:spMkLst>
        </pc:spChg>
      </pc:sldChg>
      <pc:sldChg chg="modSp">
        <pc:chgData name="ゲスト ユーザー" userId="" providerId="Windows Live" clId="Web-{6AA860D2-1D6D-4793-BDB5-037147892FA3}" dt="2021-04-21T03:48:07.181" v="1015" actId="14100"/>
        <pc:sldMkLst>
          <pc:docMk/>
          <pc:sldMk cId="2413748906" sldId="445"/>
        </pc:sldMkLst>
        <pc:picChg chg="mod">
          <ac:chgData name="ゲスト ユーザー" userId="" providerId="Windows Live" clId="Web-{6AA860D2-1D6D-4793-BDB5-037147892FA3}" dt="2021-04-21T03:48:07.181" v="1015" actId="14100"/>
          <ac:picMkLst>
            <pc:docMk/>
            <pc:sldMk cId="2413748906" sldId="445"/>
            <ac:picMk id="9" creationId="{194BC04E-2353-497A-AA13-EAA2DD16A25A}"/>
          </ac:picMkLst>
        </pc:picChg>
      </pc:sldChg>
      <pc:sldChg chg="modSp">
        <pc:chgData name="ゲスト ユーザー" userId="" providerId="Windows Live" clId="Web-{6AA860D2-1D6D-4793-BDB5-037147892FA3}" dt="2021-04-21T01:44:49.444" v="22" actId="20577"/>
        <pc:sldMkLst>
          <pc:docMk/>
          <pc:sldMk cId="1353055244" sldId="452"/>
        </pc:sldMkLst>
        <pc:spChg chg="mod">
          <ac:chgData name="ゲスト ユーザー" userId="" providerId="Windows Live" clId="Web-{6AA860D2-1D6D-4793-BDB5-037147892FA3}" dt="2021-04-21T01:44:16.912" v="19" actId="20577"/>
          <ac:spMkLst>
            <pc:docMk/>
            <pc:sldMk cId="1353055244" sldId="452"/>
            <ac:spMk id="6" creationId="{40112D9D-C4B8-4987-AEC1-6DEF22F70687}"/>
          </ac:spMkLst>
        </pc:spChg>
        <pc:spChg chg="mod">
          <ac:chgData name="ゲスト ユーザー" userId="" providerId="Windows Live" clId="Web-{6AA860D2-1D6D-4793-BDB5-037147892FA3}" dt="2021-04-21T01:44:49.444" v="22" actId="20577"/>
          <ac:spMkLst>
            <pc:docMk/>
            <pc:sldMk cId="1353055244" sldId="452"/>
            <ac:spMk id="192" creationId="{00000000-0000-0000-0000-000000000000}"/>
          </ac:spMkLst>
        </pc:spChg>
      </pc:sldChg>
      <pc:sldChg chg="delSp modSp add replId">
        <pc:chgData name="ゲスト ユーザー" userId="" providerId="Windows Live" clId="Web-{6AA860D2-1D6D-4793-BDB5-037147892FA3}" dt="2021-04-21T03:52:12.826" v="1099" actId="20577"/>
        <pc:sldMkLst>
          <pc:docMk/>
          <pc:sldMk cId="1769131153" sldId="453"/>
        </pc:sldMkLst>
        <pc:spChg chg="mod">
          <ac:chgData name="ゲスト ユーザー" userId="" providerId="Windows Live" clId="Web-{6AA860D2-1D6D-4793-BDB5-037147892FA3}" dt="2021-04-21T03:52:12.826" v="1099" actId="20577"/>
          <ac:spMkLst>
            <pc:docMk/>
            <pc:sldMk cId="1769131153" sldId="453"/>
            <ac:spMk id="2" creationId="{DC593FD8-6C71-4B69-A2AA-C8514B2A6CEE}"/>
          </ac:spMkLst>
        </pc:spChg>
        <pc:spChg chg="mod">
          <ac:chgData name="ゲスト ユーザー" userId="" providerId="Windows Live" clId="Web-{6AA860D2-1D6D-4793-BDB5-037147892FA3}" dt="2021-04-21T03:51:11.247" v="1069" actId="20577"/>
          <ac:spMkLst>
            <pc:docMk/>
            <pc:sldMk cId="1769131153" sldId="453"/>
            <ac:spMk id="4" creationId="{419B4A73-3B11-421D-B507-1F70C6120342}"/>
          </ac:spMkLst>
        </pc:spChg>
        <pc:spChg chg="mod">
          <ac:chgData name="ゲスト ユーザー" userId="" providerId="Windows Live" clId="Web-{6AA860D2-1D6D-4793-BDB5-037147892FA3}" dt="2021-04-21T03:50:30.777" v="1057" actId="20577"/>
          <ac:spMkLst>
            <pc:docMk/>
            <pc:sldMk cId="1769131153" sldId="453"/>
            <ac:spMk id="5" creationId="{DFF88CAE-F2B9-488F-9FDA-20954CABE6BC}"/>
          </ac:spMkLst>
        </pc:spChg>
        <pc:picChg chg="del">
          <ac:chgData name="ゲスト ユーザー" userId="" providerId="Windows Live" clId="Web-{6AA860D2-1D6D-4793-BDB5-037147892FA3}" dt="2021-04-21T03:50:51.106" v="1066"/>
          <ac:picMkLst>
            <pc:docMk/>
            <pc:sldMk cId="1769131153" sldId="453"/>
            <ac:picMk id="7" creationId="{524C847D-37C2-4376-86AE-CB029899AAA2}"/>
          </ac:picMkLst>
        </pc:picChg>
      </pc:sldChg>
      <pc:sldChg chg="add del replId">
        <pc:chgData name="ゲスト ユーザー" userId="" providerId="Windows Live" clId="Web-{6AA860D2-1D6D-4793-BDB5-037147892FA3}" dt="2021-04-21T03:25:34.753" v="725"/>
        <pc:sldMkLst>
          <pc:docMk/>
          <pc:sldMk cId="2369966198" sldId="453"/>
        </pc:sldMkLst>
      </pc:sldChg>
    </pc:docChg>
  </pc:docChgLst>
  <pc:docChgLst>
    <pc:chgData name="Masaki Suzuki" userId="2c4feb2ed34ad1a7" providerId="Windows Live" clId="Web-{AAB0A584-7633-4E88-BF5F-40BB7CDFEF1D}"/>
    <pc:docChg chg="modSld">
      <pc:chgData name="Masaki Suzuki" userId="2c4feb2ed34ad1a7" providerId="Windows Live" clId="Web-{AAB0A584-7633-4E88-BF5F-40BB7CDFEF1D}" dt="2021-03-15T03:31:20.520" v="2283" actId="20577"/>
      <pc:docMkLst>
        <pc:docMk/>
      </pc:docMkLst>
      <pc:sldChg chg="modSp">
        <pc:chgData name="Masaki Suzuki" userId="2c4feb2ed34ad1a7" providerId="Windows Live" clId="Web-{AAB0A584-7633-4E88-BF5F-40BB7CDFEF1D}" dt="2021-03-15T01:08:50.320" v="2" actId="20577"/>
        <pc:sldMkLst>
          <pc:docMk/>
          <pc:sldMk cId="0" sldId="256"/>
        </pc:sldMkLst>
        <pc:spChg chg="mod">
          <ac:chgData name="Masaki Suzuki" userId="2c4feb2ed34ad1a7" providerId="Windows Live" clId="Web-{AAB0A584-7633-4E88-BF5F-40BB7CDFEF1D}" dt="2021-03-15T01:08:50.320" v="2" actId="20577"/>
          <ac:spMkLst>
            <pc:docMk/>
            <pc:sldMk cId="0" sldId="256"/>
            <ac:spMk id="106" creationId="{00000000-0000-0000-0000-000000000000}"/>
          </ac:spMkLst>
        </pc:spChg>
      </pc:sldChg>
      <pc:sldChg chg="addSp delSp modSp">
        <pc:chgData name="Masaki Suzuki" userId="2c4feb2ed34ad1a7" providerId="Windows Live" clId="Web-{AAB0A584-7633-4E88-BF5F-40BB7CDFEF1D}" dt="2021-03-15T01:12:05.918" v="98" actId="1076"/>
        <pc:sldMkLst>
          <pc:docMk/>
          <pc:sldMk cId="0" sldId="257"/>
        </pc:sldMkLst>
        <pc:spChg chg="add del mod">
          <ac:chgData name="Masaki Suzuki" userId="2c4feb2ed34ad1a7" providerId="Windows Live" clId="Web-{AAB0A584-7633-4E88-BF5F-40BB7CDFEF1D}" dt="2021-03-15T01:11:45.324" v="89"/>
          <ac:spMkLst>
            <pc:docMk/>
            <pc:sldMk cId="0" sldId="257"/>
            <ac:spMk id="2" creationId="{FFF2ED51-AF43-4FF0-B46D-E85F791A2659}"/>
          </ac:spMkLst>
        </pc:spChg>
        <pc:spChg chg="add mod">
          <ac:chgData name="Masaki Suzuki" userId="2c4feb2ed34ad1a7" providerId="Windows Live" clId="Web-{AAB0A584-7633-4E88-BF5F-40BB7CDFEF1D}" dt="2021-03-15T01:12:05.918" v="98" actId="1076"/>
          <ac:spMkLst>
            <pc:docMk/>
            <pc:sldMk cId="0" sldId="257"/>
            <ac:spMk id="15" creationId="{365D21EB-7C07-44A1-A21E-F6A944E2E7A0}"/>
          </ac:spMkLst>
        </pc:spChg>
        <pc:spChg chg="mod">
          <ac:chgData name="Masaki Suzuki" userId="2c4feb2ed34ad1a7" providerId="Windows Live" clId="Web-{AAB0A584-7633-4E88-BF5F-40BB7CDFEF1D}" dt="2021-03-15T01:10:33.666" v="78" actId="20577"/>
          <ac:spMkLst>
            <pc:docMk/>
            <pc:sldMk cId="0" sldId="257"/>
            <ac:spMk id="122" creationId="{00000000-0000-0000-0000-000000000000}"/>
          </ac:spMkLst>
        </pc:spChg>
      </pc:sldChg>
      <pc:sldChg chg="addSp delSp modSp">
        <pc:chgData name="Masaki Suzuki" userId="2c4feb2ed34ad1a7" providerId="Windows Live" clId="Web-{AAB0A584-7633-4E88-BF5F-40BB7CDFEF1D}" dt="2021-03-15T01:22:04.820" v="309" actId="20577"/>
        <pc:sldMkLst>
          <pc:docMk/>
          <pc:sldMk cId="0" sldId="260"/>
        </pc:sldMkLst>
        <pc:spChg chg="add mod">
          <ac:chgData name="Masaki Suzuki" userId="2c4feb2ed34ad1a7" providerId="Windows Live" clId="Web-{AAB0A584-7633-4E88-BF5F-40BB7CDFEF1D}" dt="2021-03-15T01:14:44.968" v="146" actId="1076"/>
          <ac:spMkLst>
            <pc:docMk/>
            <pc:sldMk cId="0" sldId="260"/>
            <ac:spMk id="17" creationId="{E41FE600-F1DA-4688-9A2F-A5B5C9F3F906}"/>
          </ac:spMkLst>
        </pc:spChg>
        <pc:spChg chg="add mod">
          <ac:chgData name="Masaki Suzuki" userId="2c4feb2ed34ad1a7" providerId="Windows Live" clId="Web-{AAB0A584-7633-4E88-BF5F-40BB7CDFEF1D}" dt="2021-03-15T01:22:01.460" v="307" actId="1076"/>
          <ac:spMkLst>
            <pc:docMk/>
            <pc:sldMk cId="0" sldId="260"/>
            <ac:spMk id="18" creationId="{73DCF173-0793-404F-8508-B2629790F3EB}"/>
          </ac:spMkLst>
        </pc:spChg>
        <pc:spChg chg="mod">
          <ac:chgData name="Masaki Suzuki" userId="2c4feb2ed34ad1a7" providerId="Windows Live" clId="Web-{AAB0A584-7633-4E88-BF5F-40BB7CDFEF1D}" dt="2021-03-15T01:22:04.820" v="309" actId="20577"/>
          <ac:spMkLst>
            <pc:docMk/>
            <pc:sldMk cId="0" sldId="260"/>
            <ac:spMk id="173" creationId="{00000000-0000-0000-0000-000000000000}"/>
          </ac:spMkLst>
        </pc:spChg>
        <pc:spChg chg="mod">
          <ac:chgData name="Masaki Suzuki" userId="2c4feb2ed34ad1a7" providerId="Windows Live" clId="Web-{AAB0A584-7633-4E88-BF5F-40BB7CDFEF1D}" dt="2021-03-15T01:13:34.185" v="133" actId="1076"/>
          <ac:spMkLst>
            <pc:docMk/>
            <pc:sldMk cId="0" sldId="260"/>
            <ac:spMk id="179" creationId="{00000000-0000-0000-0000-000000000000}"/>
          </ac:spMkLst>
        </pc:spChg>
        <pc:spChg chg="mod">
          <ac:chgData name="Masaki Suzuki" userId="2c4feb2ed34ad1a7" providerId="Windows Live" clId="Web-{AAB0A584-7633-4E88-BF5F-40BB7CDFEF1D}" dt="2021-03-15T01:13:37.076" v="134" actId="1076"/>
          <ac:spMkLst>
            <pc:docMk/>
            <pc:sldMk cId="0" sldId="260"/>
            <ac:spMk id="180" creationId="{00000000-0000-0000-0000-000000000000}"/>
          </ac:spMkLst>
        </pc:spChg>
        <pc:picChg chg="add">
          <ac:chgData name="Masaki Suzuki" userId="2c4feb2ed34ad1a7" providerId="Windows Live" clId="Web-{AAB0A584-7633-4E88-BF5F-40BB7CDFEF1D}" dt="2021-03-15T01:12:31.199" v="100"/>
          <ac:picMkLst>
            <pc:docMk/>
            <pc:sldMk cId="0" sldId="260"/>
            <ac:picMk id="2" creationId="{42C235CE-9B55-4446-AAB3-E7AAAF8F6968}"/>
          </ac:picMkLst>
        </pc:picChg>
        <pc:picChg chg="del">
          <ac:chgData name="Masaki Suzuki" userId="2c4feb2ed34ad1a7" providerId="Windows Live" clId="Web-{AAB0A584-7633-4E88-BF5F-40BB7CDFEF1D}" dt="2021-03-15T01:12:17.152" v="99"/>
          <ac:picMkLst>
            <pc:docMk/>
            <pc:sldMk cId="0" sldId="260"/>
            <ac:picMk id="181" creationId="{00000000-0000-0000-0000-000000000000}"/>
          </ac:picMkLst>
        </pc:picChg>
      </pc:sldChg>
      <pc:sldChg chg="modSp">
        <pc:chgData name="Masaki Suzuki" userId="2c4feb2ed34ad1a7" providerId="Windows Live" clId="Web-{AAB0A584-7633-4E88-BF5F-40BB7CDFEF1D}" dt="2021-03-15T01:15:22.875" v="155" actId="20577"/>
        <pc:sldMkLst>
          <pc:docMk/>
          <pc:sldMk cId="0" sldId="261"/>
        </pc:sldMkLst>
        <pc:spChg chg="mod">
          <ac:chgData name="Masaki Suzuki" userId="2c4feb2ed34ad1a7" providerId="Windows Live" clId="Web-{AAB0A584-7633-4E88-BF5F-40BB7CDFEF1D}" dt="2021-03-15T01:15:22.875" v="155" actId="20577"/>
          <ac:spMkLst>
            <pc:docMk/>
            <pc:sldMk cId="0" sldId="261"/>
            <ac:spMk id="186" creationId="{00000000-0000-0000-0000-000000000000}"/>
          </ac:spMkLst>
        </pc:spChg>
      </pc:sldChg>
      <pc:sldChg chg="delSp modSp">
        <pc:chgData name="Masaki Suzuki" userId="2c4feb2ed34ad1a7" providerId="Windows Live" clId="Web-{AAB0A584-7633-4E88-BF5F-40BB7CDFEF1D}" dt="2021-03-15T01:16:37.360" v="193" actId="14100"/>
        <pc:sldMkLst>
          <pc:docMk/>
          <pc:sldMk cId="0" sldId="262"/>
        </pc:sldMkLst>
        <pc:spChg chg="mod">
          <ac:chgData name="Masaki Suzuki" userId="2c4feb2ed34ad1a7" providerId="Windows Live" clId="Web-{AAB0A584-7633-4E88-BF5F-40BB7CDFEF1D}" dt="2021-03-15T01:16:37.360" v="193" actId="14100"/>
          <ac:spMkLst>
            <pc:docMk/>
            <pc:sldMk cId="0" sldId="262"/>
            <ac:spMk id="193" creationId="{00000000-0000-0000-0000-000000000000}"/>
          </ac:spMkLst>
        </pc:spChg>
        <pc:spChg chg="del">
          <ac:chgData name="Masaki Suzuki" userId="2c4feb2ed34ad1a7" providerId="Windows Live" clId="Web-{AAB0A584-7633-4E88-BF5F-40BB7CDFEF1D}" dt="2021-03-15T01:16:06.469" v="177"/>
          <ac:spMkLst>
            <pc:docMk/>
            <pc:sldMk cId="0" sldId="262"/>
            <ac:spMk id="196" creationId="{00000000-0000-0000-0000-000000000000}"/>
          </ac:spMkLst>
        </pc:spChg>
        <pc:spChg chg="del">
          <ac:chgData name="Masaki Suzuki" userId="2c4feb2ed34ad1a7" providerId="Windows Live" clId="Web-{AAB0A584-7633-4E88-BF5F-40BB7CDFEF1D}" dt="2021-03-15T01:16:16.360" v="181"/>
          <ac:spMkLst>
            <pc:docMk/>
            <pc:sldMk cId="0" sldId="262"/>
            <ac:spMk id="197" creationId="{00000000-0000-0000-0000-000000000000}"/>
          </ac:spMkLst>
        </pc:spChg>
        <pc:spChg chg="del">
          <ac:chgData name="Masaki Suzuki" userId="2c4feb2ed34ad1a7" providerId="Windows Live" clId="Web-{AAB0A584-7633-4E88-BF5F-40BB7CDFEF1D}" dt="2021-03-15T01:16:02.860" v="176"/>
          <ac:spMkLst>
            <pc:docMk/>
            <pc:sldMk cId="0" sldId="262"/>
            <ac:spMk id="199" creationId="{00000000-0000-0000-0000-000000000000}"/>
          </ac:spMkLst>
        </pc:spChg>
      </pc:sldChg>
      <pc:sldChg chg="addSp delSp modSp">
        <pc:chgData name="Masaki Suzuki" userId="2c4feb2ed34ad1a7" providerId="Windows Live" clId="Web-{AAB0A584-7633-4E88-BF5F-40BB7CDFEF1D}" dt="2021-03-15T01:37:06.900" v="680" actId="1076"/>
        <pc:sldMkLst>
          <pc:docMk/>
          <pc:sldMk cId="0" sldId="263"/>
        </pc:sldMkLst>
        <pc:spChg chg="add mod">
          <ac:chgData name="Masaki Suzuki" userId="2c4feb2ed34ad1a7" providerId="Windows Live" clId="Web-{AAB0A584-7633-4E88-BF5F-40BB7CDFEF1D}" dt="2021-03-15T01:29:32.672" v="554" actId="20577"/>
          <ac:spMkLst>
            <pc:docMk/>
            <pc:sldMk cId="0" sldId="263"/>
            <ac:spMk id="2" creationId="{DC593FD8-6C71-4B69-A2AA-C8514B2A6CEE}"/>
          </ac:spMkLst>
        </pc:spChg>
        <pc:spChg chg="add del mod">
          <ac:chgData name="Masaki Suzuki" userId="2c4feb2ed34ad1a7" providerId="Windows Live" clId="Web-{AAB0A584-7633-4E88-BF5F-40BB7CDFEF1D}" dt="2021-03-15T01:24:39.010" v="350" actId="20577"/>
          <ac:spMkLst>
            <pc:docMk/>
            <pc:sldMk cId="0" sldId="263"/>
            <ac:spMk id="4" creationId="{419B4A73-3B11-421D-B507-1F70C6120342}"/>
          </ac:spMkLst>
        </pc:spChg>
        <pc:spChg chg="add del mod">
          <ac:chgData name="Masaki Suzuki" userId="2c4feb2ed34ad1a7" providerId="Windows Live" clId="Web-{AAB0A584-7633-4E88-BF5F-40BB7CDFEF1D}" dt="2021-03-15T01:24:13.729" v="342"/>
          <ac:spMkLst>
            <pc:docMk/>
            <pc:sldMk cId="0" sldId="263"/>
            <ac:spMk id="5" creationId="{1620123D-B71C-4AA7-A80B-E25BB92E5F31}"/>
          </ac:spMkLst>
        </pc:spChg>
        <pc:spChg chg="del mod">
          <ac:chgData name="Masaki Suzuki" userId="2c4feb2ed34ad1a7" providerId="Windows Live" clId="Web-{AAB0A584-7633-4E88-BF5F-40BB7CDFEF1D}" dt="2021-03-15T01:23:00.040" v="310"/>
          <ac:spMkLst>
            <pc:docMk/>
            <pc:sldMk cId="0" sldId="263"/>
            <ac:spMk id="204" creationId="{00000000-0000-0000-0000-000000000000}"/>
          </ac:spMkLst>
        </pc:spChg>
        <pc:spChg chg="mod">
          <ac:chgData name="Masaki Suzuki" userId="2c4feb2ed34ad1a7" providerId="Windows Live" clId="Web-{AAB0A584-7633-4E88-BF5F-40BB7CDFEF1D}" dt="2021-03-15T01:29:17.625" v="551" actId="14100"/>
          <ac:spMkLst>
            <pc:docMk/>
            <pc:sldMk cId="0" sldId="263"/>
            <ac:spMk id="207" creationId="{00000000-0000-0000-0000-000000000000}"/>
          </ac:spMkLst>
        </pc:spChg>
        <pc:spChg chg="del mod">
          <ac:chgData name="Masaki Suzuki" userId="2c4feb2ed34ad1a7" providerId="Windows Live" clId="Web-{AAB0A584-7633-4E88-BF5F-40BB7CDFEF1D}" dt="2021-03-15T01:20:01.146" v="262"/>
          <ac:spMkLst>
            <pc:docMk/>
            <pc:sldMk cId="0" sldId="263"/>
            <ac:spMk id="208" creationId="{00000000-0000-0000-0000-000000000000}"/>
          </ac:spMkLst>
        </pc:spChg>
        <pc:spChg chg="del">
          <ac:chgData name="Masaki Suzuki" userId="2c4feb2ed34ad1a7" providerId="Windows Live" clId="Web-{AAB0A584-7633-4E88-BF5F-40BB7CDFEF1D}" dt="2021-03-15T01:19:04.957" v="240"/>
          <ac:spMkLst>
            <pc:docMk/>
            <pc:sldMk cId="0" sldId="263"/>
            <ac:spMk id="210" creationId="{00000000-0000-0000-0000-000000000000}"/>
          </ac:spMkLst>
        </pc:spChg>
        <pc:picChg chg="add mod">
          <ac:chgData name="Masaki Suzuki" userId="2c4feb2ed34ad1a7" providerId="Windows Live" clId="Web-{AAB0A584-7633-4E88-BF5F-40BB7CDFEF1D}" dt="2021-03-15T01:37:06.900" v="680" actId="1076"/>
          <ac:picMkLst>
            <pc:docMk/>
            <pc:sldMk cId="0" sldId="263"/>
            <ac:picMk id="6" creationId="{9E8EC85B-79E7-410B-9E20-7823A8984EF7}"/>
          </ac:picMkLst>
        </pc:picChg>
        <pc:picChg chg="mod">
          <ac:chgData name="Masaki Suzuki" userId="2c4feb2ed34ad1a7" providerId="Windows Live" clId="Web-{AAB0A584-7633-4E88-BF5F-40BB7CDFEF1D}" dt="2021-03-15T01:25:56.418" v="394" actId="1076"/>
          <ac:picMkLst>
            <pc:docMk/>
            <pc:sldMk cId="0" sldId="263"/>
            <ac:picMk id="205" creationId="{00000000-0000-0000-0000-000000000000}"/>
          </ac:picMkLst>
        </pc:picChg>
        <pc:picChg chg="mod">
          <ac:chgData name="Masaki Suzuki" userId="2c4feb2ed34ad1a7" providerId="Windows Live" clId="Web-{AAB0A584-7633-4E88-BF5F-40BB7CDFEF1D}" dt="2021-03-15T01:25:35.293" v="386" actId="1076"/>
          <ac:picMkLst>
            <pc:docMk/>
            <pc:sldMk cId="0" sldId="263"/>
            <ac:picMk id="206" creationId="{00000000-0000-0000-0000-000000000000}"/>
          </ac:picMkLst>
        </pc:picChg>
        <pc:picChg chg="del mod">
          <ac:chgData name="Masaki Suzuki" userId="2c4feb2ed34ad1a7" providerId="Windows Live" clId="Web-{AAB0A584-7633-4E88-BF5F-40BB7CDFEF1D}" dt="2021-03-15T01:29:23.703" v="552"/>
          <ac:picMkLst>
            <pc:docMk/>
            <pc:sldMk cId="0" sldId="263"/>
            <ac:picMk id="209" creationId="{00000000-0000-0000-0000-000000000000}"/>
          </ac:picMkLst>
        </pc:picChg>
      </pc:sldChg>
      <pc:sldChg chg="addSp delSp modSp">
        <pc:chgData name="Masaki Suzuki" userId="2c4feb2ed34ad1a7" providerId="Windows Live" clId="Web-{AAB0A584-7633-4E88-BF5F-40BB7CDFEF1D}" dt="2021-03-15T01:36:12.321" v="678" actId="1076"/>
        <pc:sldMkLst>
          <pc:docMk/>
          <pc:sldMk cId="0" sldId="264"/>
        </pc:sldMkLst>
        <pc:spChg chg="mod">
          <ac:chgData name="Masaki Suzuki" userId="2c4feb2ed34ad1a7" providerId="Windows Live" clId="Web-{AAB0A584-7633-4E88-BF5F-40BB7CDFEF1D}" dt="2021-03-15T01:27:02.732" v="449" actId="20577"/>
          <ac:spMkLst>
            <pc:docMk/>
            <pc:sldMk cId="0" sldId="264"/>
            <ac:spMk id="215" creationId="{00000000-0000-0000-0000-000000000000}"/>
          </ac:spMkLst>
        </pc:spChg>
        <pc:spChg chg="mod">
          <ac:chgData name="Masaki Suzuki" userId="2c4feb2ed34ad1a7" providerId="Windows Live" clId="Web-{AAB0A584-7633-4E88-BF5F-40BB7CDFEF1D}" dt="2021-03-15T01:28:56.047" v="546" actId="14100"/>
          <ac:spMkLst>
            <pc:docMk/>
            <pc:sldMk cId="0" sldId="264"/>
            <ac:spMk id="216" creationId="{00000000-0000-0000-0000-000000000000}"/>
          </ac:spMkLst>
        </pc:spChg>
        <pc:spChg chg="mod">
          <ac:chgData name="Masaki Suzuki" userId="2c4feb2ed34ad1a7" providerId="Windows Live" clId="Web-{AAB0A584-7633-4E88-BF5F-40BB7CDFEF1D}" dt="2021-03-15T01:28:53.265" v="545" actId="1076"/>
          <ac:spMkLst>
            <pc:docMk/>
            <pc:sldMk cId="0" sldId="264"/>
            <ac:spMk id="219" creationId="{00000000-0000-0000-0000-000000000000}"/>
          </ac:spMkLst>
        </pc:spChg>
        <pc:spChg chg="del">
          <ac:chgData name="Masaki Suzuki" userId="2c4feb2ed34ad1a7" providerId="Windows Live" clId="Web-{AAB0A584-7633-4E88-BF5F-40BB7CDFEF1D}" dt="2021-03-15T01:26:51.888" v="444"/>
          <ac:spMkLst>
            <pc:docMk/>
            <pc:sldMk cId="0" sldId="264"/>
            <ac:spMk id="222" creationId="{00000000-0000-0000-0000-000000000000}"/>
          </ac:spMkLst>
        </pc:spChg>
        <pc:spChg chg="del">
          <ac:chgData name="Masaki Suzuki" userId="2c4feb2ed34ad1a7" providerId="Windows Live" clId="Web-{AAB0A584-7633-4E88-BF5F-40BB7CDFEF1D}" dt="2021-03-15T01:27:33.217" v="456"/>
          <ac:spMkLst>
            <pc:docMk/>
            <pc:sldMk cId="0" sldId="264"/>
            <ac:spMk id="223" creationId="{00000000-0000-0000-0000-000000000000}"/>
          </ac:spMkLst>
        </pc:spChg>
        <pc:spChg chg="del mod">
          <ac:chgData name="Masaki Suzuki" userId="2c4feb2ed34ad1a7" providerId="Windows Live" clId="Web-{AAB0A584-7633-4E88-BF5F-40BB7CDFEF1D}" dt="2021-03-15T01:27:31.936" v="455"/>
          <ac:spMkLst>
            <pc:docMk/>
            <pc:sldMk cId="0" sldId="264"/>
            <ac:spMk id="224" creationId="{00000000-0000-0000-0000-000000000000}"/>
          </ac:spMkLst>
        </pc:spChg>
        <pc:spChg chg="del mod">
          <ac:chgData name="Masaki Suzuki" userId="2c4feb2ed34ad1a7" providerId="Windows Live" clId="Web-{AAB0A584-7633-4E88-BF5F-40BB7CDFEF1D}" dt="2021-03-15T01:27:42.405" v="461"/>
          <ac:spMkLst>
            <pc:docMk/>
            <pc:sldMk cId="0" sldId="264"/>
            <ac:spMk id="225" creationId="{00000000-0000-0000-0000-000000000000}"/>
          </ac:spMkLst>
        </pc:spChg>
        <pc:spChg chg="del">
          <ac:chgData name="Masaki Suzuki" userId="2c4feb2ed34ad1a7" providerId="Windows Live" clId="Web-{AAB0A584-7633-4E88-BF5F-40BB7CDFEF1D}" dt="2021-03-15T01:27:40.639" v="460"/>
          <ac:spMkLst>
            <pc:docMk/>
            <pc:sldMk cId="0" sldId="264"/>
            <ac:spMk id="226" creationId="{00000000-0000-0000-0000-000000000000}"/>
          </ac:spMkLst>
        </pc:spChg>
        <pc:spChg chg="del mod">
          <ac:chgData name="Masaki Suzuki" userId="2c4feb2ed34ad1a7" providerId="Windows Live" clId="Web-{AAB0A584-7633-4E88-BF5F-40BB7CDFEF1D}" dt="2021-03-15T01:29:05.250" v="549"/>
          <ac:spMkLst>
            <pc:docMk/>
            <pc:sldMk cId="0" sldId="264"/>
            <ac:spMk id="227" creationId="{00000000-0000-0000-0000-000000000000}"/>
          </ac:spMkLst>
        </pc:spChg>
        <pc:spChg chg="del">
          <ac:chgData name="Masaki Suzuki" userId="2c4feb2ed34ad1a7" providerId="Windows Live" clId="Web-{AAB0A584-7633-4E88-BF5F-40BB7CDFEF1D}" dt="2021-03-15T01:27:38.639" v="459"/>
          <ac:spMkLst>
            <pc:docMk/>
            <pc:sldMk cId="0" sldId="264"/>
            <ac:spMk id="228" creationId="{00000000-0000-0000-0000-000000000000}"/>
          </ac:spMkLst>
        </pc:spChg>
        <pc:picChg chg="del">
          <ac:chgData name="Masaki Suzuki" userId="2c4feb2ed34ad1a7" providerId="Windows Live" clId="Web-{AAB0A584-7633-4E88-BF5F-40BB7CDFEF1D}" dt="2021-03-15T01:26:54.607" v="445"/>
          <ac:picMkLst>
            <pc:docMk/>
            <pc:sldMk cId="0" sldId="264"/>
            <ac:picMk id="2" creationId="{B6414D89-B8CE-4266-909D-B208F62F1724}"/>
          </ac:picMkLst>
        </pc:picChg>
        <pc:picChg chg="add mod">
          <ac:chgData name="Masaki Suzuki" userId="2c4feb2ed34ad1a7" providerId="Windows Live" clId="Web-{AAB0A584-7633-4E88-BF5F-40BB7CDFEF1D}" dt="2021-03-15T01:36:12.321" v="678" actId="1076"/>
          <ac:picMkLst>
            <pc:docMk/>
            <pc:sldMk cId="0" sldId="264"/>
            <ac:picMk id="3" creationId="{F9A78ED8-1899-4557-A43F-3C083537EB9C}"/>
          </ac:picMkLst>
        </pc:picChg>
        <pc:picChg chg="mod">
          <ac:chgData name="Masaki Suzuki" userId="2c4feb2ed34ad1a7" providerId="Windows Live" clId="Web-{AAB0A584-7633-4E88-BF5F-40BB7CDFEF1D}" dt="2021-03-15T01:29:00.437" v="547" actId="1076"/>
          <ac:picMkLst>
            <pc:docMk/>
            <pc:sldMk cId="0" sldId="264"/>
            <ac:picMk id="217" creationId="{00000000-0000-0000-0000-000000000000}"/>
          </ac:picMkLst>
        </pc:picChg>
        <pc:picChg chg="mod">
          <ac:chgData name="Masaki Suzuki" userId="2c4feb2ed34ad1a7" providerId="Windows Live" clId="Web-{AAB0A584-7633-4E88-BF5F-40BB7CDFEF1D}" dt="2021-03-15T01:27:25.764" v="451" actId="1076"/>
          <ac:picMkLst>
            <pc:docMk/>
            <pc:sldMk cId="0" sldId="264"/>
            <ac:picMk id="218" creationId="{00000000-0000-0000-0000-000000000000}"/>
          </ac:picMkLst>
        </pc:picChg>
        <pc:picChg chg="del">
          <ac:chgData name="Masaki Suzuki" userId="2c4feb2ed34ad1a7" providerId="Windows Live" clId="Web-{AAB0A584-7633-4E88-BF5F-40BB7CDFEF1D}" dt="2021-03-15T01:27:46.623" v="463"/>
          <ac:picMkLst>
            <pc:docMk/>
            <pc:sldMk cId="0" sldId="264"/>
            <ac:picMk id="220" creationId="{00000000-0000-0000-0000-000000000000}"/>
          </ac:picMkLst>
        </pc:picChg>
      </pc:sldChg>
      <pc:sldChg chg="addSp delSp modSp">
        <pc:chgData name="Masaki Suzuki" userId="2c4feb2ed34ad1a7" providerId="Windows Live" clId="Web-{AAB0A584-7633-4E88-BF5F-40BB7CDFEF1D}" dt="2021-03-15T02:05:41.105" v="1408" actId="20577"/>
        <pc:sldMkLst>
          <pc:docMk/>
          <pc:sldMk cId="0" sldId="265"/>
        </pc:sldMkLst>
        <pc:spChg chg="add mod">
          <ac:chgData name="Masaki Suzuki" userId="2c4feb2ed34ad1a7" providerId="Windows Live" clId="Web-{AAB0A584-7633-4E88-BF5F-40BB7CDFEF1D}" dt="2021-03-15T02:05:41.105" v="1408" actId="20577"/>
          <ac:spMkLst>
            <pc:docMk/>
            <pc:sldMk cId="0" sldId="265"/>
            <ac:spMk id="3" creationId="{3CB21E07-D58C-456C-86C7-C3C437854117}"/>
          </ac:spMkLst>
        </pc:spChg>
        <pc:spChg chg="add del mod">
          <ac:chgData name="Masaki Suzuki" userId="2c4feb2ed34ad1a7" providerId="Windows Live" clId="Web-{AAB0A584-7633-4E88-BF5F-40BB7CDFEF1D}" dt="2021-03-15T01:47:03.630" v="805"/>
          <ac:spMkLst>
            <pc:docMk/>
            <pc:sldMk cId="0" sldId="265"/>
            <ac:spMk id="9" creationId="{D59839B6-92B8-4D5A-A27E-0BAC49BFFEFE}"/>
          </ac:spMkLst>
        </pc:spChg>
        <pc:spChg chg="add mod">
          <ac:chgData name="Masaki Suzuki" userId="2c4feb2ed34ad1a7" providerId="Windows Live" clId="Web-{AAB0A584-7633-4E88-BF5F-40BB7CDFEF1D}" dt="2021-03-15T01:47:28.209" v="808" actId="14100"/>
          <ac:spMkLst>
            <pc:docMk/>
            <pc:sldMk cId="0" sldId="265"/>
            <ac:spMk id="10" creationId="{97AC5247-2560-4D94-8381-44CD6DF41853}"/>
          </ac:spMkLst>
        </pc:spChg>
        <pc:spChg chg="add mod">
          <ac:chgData name="Masaki Suzuki" userId="2c4feb2ed34ad1a7" providerId="Windows Live" clId="Web-{AAB0A584-7633-4E88-BF5F-40BB7CDFEF1D}" dt="2021-03-15T01:47:45.272" v="811" actId="1076"/>
          <ac:spMkLst>
            <pc:docMk/>
            <pc:sldMk cId="0" sldId="265"/>
            <ac:spMk id="27" creationId="{F2E08355-BE56-4CEA-BF9B-AB0D277B1B33}"/>
          </ac:spMkLst>
        </pc:spChg>
        <pc:spChg chg="mod">
          <ac:chgData name="Masaki Suzuki" userId="2c4feb2ed34ad1a7" providerId="Windows Live" clId="Web-{AAB0A584-7633-4E88-BF5F-40BB7CDFEF1D}" dt="2021-03-15T01:39:26.215" v="784" actId="20577"/>
          <ac:spMkLst>
            <pc:docMk/>
            <pc:sldMk cId="0" sldId="265"/>
            <ac:spMk id="233" creationId="{00000000-0000-0000-0000-000000000000}"/>
          </ac:spMkLst>
        </pc:spChg>
        <pc:spChg chg="add del mod">
          <ac:chgData name="Masaki Suzuki" userId="2c4feb2ed34ad1a7" providerId="Windows Live" clId="Web-{AAB0A584-7633-4E88-BF5F-40BB7CDFEF1D}" dt="2021-03-15T01:47:51.069" v="813" actId="20577"/>
          <ac:spMkLst>
            <pc:docMk/>
            <pc:sldMk cId="0" sldId="265"/>
            <ac:spMk id="235" creationId="{00000000-0000-0000-0000-000000000000}"/>
          </ac:spMkLst>
        </pc:spChg>
        <pc:spChg chg="del">
          <ac:chgData name="Masaki Suzuki" userId="2c4feb2ed34ad1a7" providerId="Windows Live" clId="Web-{AAB0A584-7633-4E88-BF5F-40BB7CDFEF1D}" dt="2021-03-15T01:30:37.845" v="601"/>
          <ac:spMkLst>
            <pc:docMk/>
            <pc:sldMk cId="0" sldId="265"/>
            <ac:spMk id="237" creationId="{00000000-0000-0000-0000-000000000000}"/>
          </ac:spMkLst>
        </pc:spChg>
        <pc:spChg chg="del">
          <ac:chgData name="Masaki Suzuki" userId="2c4feb2ed34ad1a7" providerId="Windows Live" clId="Web-{AAB0A584-7633-4E88-BF5F-40BB7CDFEF1D}" dt="2021-03-15T01:33:14.895" v="666"/>
          <ac:spMkLst>
            <pc:docMk/>
            <pc:sldMk cId="0" sldId="265"/>
            <ac:spMk id="238" creationId="{00000000-0000-0000-0000-000000000000}"/>
          </ac:spMkLst>
        </pc:spChg>
        <pc:spChg chg="del">
          <ac:chgData name="Masaki Suzuki" userId="2c4feb2ed34ad1a7" providerId="Windows Live" clId="Web-{AAB0A584-7633-4E88-BF5F-40BB7CDFEF1D}" dt="2021-03-15T01:33:13.755" v="665"/>
          <ac:spMkLst>
            <pc:docMk/>
            <pc:sldMk cId="0" sldId="265"/>
            <ac:spMk id="239" creationId="{00000000-0000-0000-0000-000000000000}"/>
          </ac:spMkLst>
        </pc:spChg>
        <pc:spChg chg="del">
          <ac:chgData name="Masaki Suzuki" userId="2c4feb2ed34ad1a7" providerId="Windows Live" clId="Web-{AAB0A584-7633-4E88-BF5F-40BB7CDFEF1D}" dt="2021-03-15T01:33:17.208" v="667"/>
          <ac:spMkLst>
            <pc:docMk/>
            <pc:sldMk cId="0" sldId="265"/>
            <ac:spMk id="240" creationId="{00000000-0000-0000-0000-000000000000}"/>
          </ac:spMkLst>
        </pc:spChg>
        <pc:spChg chg="del">
          <ac:chgData name="Masaki Suzuki" userId="2c4feb2ed34ad1a7" providerId="Windows Live" clId="Web-{AAB0A584-7633-4E88-BF5F-40BB7CDFEF1D}" dt="2021-03-15T01:33:18.161" v="668"/>
          <ac:spMkLst>
            <pc:docMk/>
            <pc:sldMk cId="0" sldId="265"/>
            <ac:spMk id="241" creationId="{00000000-0000-0000-0000-000000000000}"/>
          </ac:spMkLst>
        </pc:spChg>
        <pc:spChg chg="del">
          <ac:chgData name="Masaki Suzuki" userId="2c4feb2ed34ad1a7" providerId="Windows Live" clId="Web-{AAB0A584-7633-4E88-BF5F-40BB7CDFEF1D}" dt="2021-03-15T01:39:29.590" v="785"/>
          <ac:spMkLst>
            <pc:docMk/>
            <pc:sldMk cId="0" sldId="265"/>
            <ac:spMk id="242" creationId="{00000000-0000-0000-0000-000000000000}"/>
          </ac:spMkLst>
        </pc:spChg>
        <pc:spChg chg="del">
          <ac:chgData name="Masaki Suzuki" userId="2c4feb2ed34ad1a7" providerId="Windows Live" clId="Web-{AAB0A584-7633-4E88-BF5F-40BB7CDFEF1D}" dt="2021-03-15T01:29:59.907" v="568"/>
          <ac:spMkLst>
            <pc:docMk/>
            <pc:sldMk cId="0" sldId="265"/>
            <ac:spMk id="243" creationId="{00000000-0000-0000-0000-000000000000}"/>
          </ac:spMkLst>
        </pc:spChg>
        <pc:spChg chg="del">
          <ac:chgData name="Masaki Suzuki" userId="2c4feb2ed34ad1a7" providerId="Windows Live" clId="Web-{AAB0A584-7633-4E88-BF5F-40BB7CDFEF1D}" dt="2021-03-15T01:30:46.924" v="604"/>
          <ac:spMkLst>
            <pc:docMk/>
            <pc:sldMk cId="0" sldId="265"/>
            <ac:spMk id="244" creationId="{00000000-0000-0000-0000-000000000000}"/>
          </ac:spMkLst>
        </pc:spChg>
        <pc:spChg chg="del">
          <ac:chgData name="Masaki Suzuki" userId="2c4feb2ed34ad1a7" providerId="Windows Live" clId="Web-{AAB0A584-7633-4E88-BF5F-40BB7CDFEF1D}" dt="2021-03-15T01:32:56.379" v="649"/>
          <ac:spMkLst>
            <pc:docMk/>
            <pc:sldMk cId="0" sldId="265"/>
            <ac:spMk id="245" creationId="{00000000-0000-0000-0000-000000000000}"/>
          </ac:spMkLst>
        </pc:spChg>
        <pc:picChg chg="add mod">
          <ac:chgData name="Masaki Suzuki" userId="2c4feb2ed34ad1a7" providerId="Windows Live" clId="Web-{AAB0A584-7633-4E88-BF5F-40BB7CDFEF1D}" dt="2021-03-15T01:30:45.361" v="603" actId="1076"/>
          <ac:picMkLst>
            <pc:docMk/>
            <pc:sldMk cId="0" sldId="265"/>
            <ac:picMk id="2" creationId="{D1AB2A08-D781-4CAE-98EC-39746D9F1FFA}"/>
          </ac:picMkLst>
        </pc:picChg>
        <pc:picChg chg="add del mod">
          <ac:chgData name="Masaki Suzuki" userId="2c4feb2ed34ad1a7" providerId="Windows Live" clId="Web-{AAB0A584-7633-4E88-BF5F-40BB7CDFEF1D}" dt="2021-03-15T01:34:49.803" v="673"/>
          <ac:picMkLst>
            <pc:docMk/>
            <pc:sldMk cId="0" sldId="265"/>
            <ac:picMk id="4" creationId="{904FA389-3B17-445E-B494-B79203FD6234}"/>
          </ac:picMkLst>
        </pc:picChg>
        <pc:picChg chg="add mod">
          <ac:chgData name="Masaki Suzuki" userId="2c4feb2ed34ad1a7" providerId="Windows Live" clId="Web-{AAB0A584-7633-4E88-BF5F-40BB7CDFEF1D}" dt="2021-03-15T01:46:15.254" v="797" actId="1076"/>
          <ac:picMkLst>
            <pc:docMk/>
            <pc:sldMk cId="0" sldId="265"/>
            <ac:picMk id="5" creationId="{0E8EF6F5-C6E4-4CAD-8D43-8BBB2F81D34C}"/>
          </ac:picMkLst>
        </pc:picChg>
        <pc:picChg chg="add del mod">
          <ac:chgData name="Masaki Suzuki" userId="2c4feb2ed34ad1a7" providerId="Windows Live" clId="Web-{AAB0A584-7633-4E88-BF5F-40BB7CDFEF1D}" dt="2021-03-15T01:45:28.706" v="791"/>
          <ac:picMkLst>
            <pc:docMk/>
            <pc:sldMk cId="0" sldId="265"/>
            <ac:picMk id="6" creationId="{52EC746F-1BC7-4F03-B95E-946621B10E42}"/>
          </ac:picMkLst>
        </pc:picChg>
        <pc:picChg chg="add del mod">
          <ac:chgData name="Masaki Suzuki" userId="2c4feb2ed34ad1a7" providerId="Windows Live" clId="Web-{AAB0A584-7633-4E88-BF5F-40BB7CDFEF1D}" dt="2021-03-15T01:45:52.707" v="794"/>
          <ac:picMkLst>
            <pc:docMk/>
            <pc:sldMk cId="0" sldId="265"/>
            <ac:picMk id="7" creationId="{E5BA6611-D92F-461B-811B-F865BEE3CB10}"/>
          </ac:picMkLst>
        </pc:picChg>
        <pc:picChg chg="add mod">
          <ac:chgData name="Masaki Suzuki" userId="2c4feb2ed34ad1a7" providerId="Windows Live" clId="Web-{AAB0A584-7633-4E88-BF5F-40BB7CDFEF1D}" dt="2021-03-15T01:46:11.098" v="796" actId="1076"/>
          <ac:picMkLst>
            <pc:docMk/>
            <pc:sldMk cId="0" sldId="265"/>
            <ac:picMk id="8" creationId="{489BBE21-7DCA-4E81-B879-787266D5E14B}"/>
          </ac:picMkLst>
        </pc:picChg>
        <pc:picChg chg="del mod">
          <ac:chgData name="Masaki Suzuki" userId="2c4feb2ed34ad1a7" providerId="Windows Live" clId="Web-{AAB0A584-7633-4E88-BF5F-40BB7CDFEF1D}" dt="2021-03-15T01:29:43.266" v="557"/>
          <ac:picMkLst>
            <pc:docMk/>
            <pc:sldMk cId="0" sldId="265"/>
            <ac:picMk id="234" creationId="{00000000-0000-0000-0000-000000000000}"/>
          </ac:picMkLst>
        </pc:picChg>
        <pc:picChg chg="mod">
          <ac:chgData name="Masaki Suzuki" userId="2c4feb2ed34ad1a7" providerId="Windows Live" clId="Web-{AAB0A584-7633-4E88-BF5F-40BB7CDFEF1D}" dt="2021-03-15T01:29:51.345" v="560" actId="1076"/>
          <ac:picMkLst>
            <pc:docMk/>
            <pc:sldMk cId="0" sldId="265"/>
            <ac:picMk id="236" creationId="{00000000-0000-0000-0000-000000000000}"/>
          </ac:picMkLst>
        </pc:picChg>
      </pc:sldChg>
      <pc:sldChg chg="delSp modSp">
        <pc:chgData name="Masaki Suzuki" userId="2c4feb2ed34ad1a7" providerId="Windows Live" clId="Web-{AAB0A584-7633-4E88-BF5F-40BB7CDFEF1D}" dt="2021-03-15T02:05:28.323" v="1401" actId="20577"/>
        <pc:sldMkLst>
          <pc:docMk/>
          <pc:sldMk cId="0" sldId="266"/>
        </pc:sldMkLst>
        <pc:spChg chg="mod">
          <ac:chgData name="Masaki Suzuki" userId="2c4feb2ed34ad1a7" providerId="Windows Live" clId="Web-{AAB0A584-7633-4E88-BF5F-40BB7CDFEF1D}" dt="2021-03-15T02:05:10.370" v="1383" actId="20577"/>
          <ac:spMkLst>
            <pc:docMk/>
            <pc:sldMk cId="0" sldId="266"/>
            <ac:spMk id="250" creationId="{00000000-0000-0000-0000-000000000000}"/>
          </ac:spMkLst>
        </pc:spChg>
        <pc:spChg chg="mod">
          <ac:chgData name="Masaki Suzuki" userId="2c4feb2ed34ad1a7" providerId="Windows Live" clId="Web-{AAB0A584-7633-4E88-BF5F-40BB7CDFEF1D}" dt="2021-03-15T02:05:28.323" v="1401" actId="20577"/>
          <ac:spMkLst>
            <pc:docMk/>
            <pc:sldMk cId="0" sldId="266"/>
            <ac:spMk id="252" creationId="{00000000-0000-0000-0000-000000000000}"/>
          </ac:spMkLst>
        </pc:spChg>
        <pc:spChg chg="mod">
          <ac:chgData name="Masaki Suzuki" userId="2c4feb2ed34ad1a7" providerId="Windows Live" clId="Web-{AAB0A584-7633-4E88-BF5F-40BB7CDFEF1D}" dt="2021-03-15T01:50:04.337" v="904" actId="20577"/>
          <ac:spMkLst>
            <pc:docMk/>
            <pc:sldMk cId="0" sldId="266"/>
            <ac:spMk id="254" creationId="{00000000-0000-0000-0000-000000000000}"/>
          </ac:spMkLst>
        </pc:spChg>
        <pc:spChg chg="del">
          <ac:chgData name="Masaki Suzuki" userId="2c4feb2ed34ad1a7" providerId="Windows Live" clId="Web-{AAB0A584-7633-4E88-BF5F-40BB7CDFEF1D}" dt="2021-03-15T01:48:35.288" v="814"/>
          <ac:spMkLst>
            <pc:docMk/>
            <pc:sldMk cId="0" sldId="266"/>
            <ac:spMk id="256" creationId="{00000000-0000-0000-0000-000000000000}"/>
          </ac:spMkLst>
        </pc:spChg>
        <pc:spChg chg="del">
          <ac:chgData name="Masaki Suzuki" userId="2c4feb2ed34ad1a7" providerId="Windows Live" clId="Web-{AAB0A584-7633-4E88-BF5F-40BB7CDFEF1D}" dt="2021-03-15T01:49:42.508" v="876"/>
          <ac:spMkLst>
            <pc:docMk/>
            <pc:sldMk cId="0" sldId="266"/>
            <ac:spMk id="257" creationId="{00000000-0000-0000-0000-000000000000}"/>
          </ac:spMkLst>
        </pc:spChg>
        <pc:spChg chg="del">
          <ac:chgData name="Masaki Suzuki" userId="2c4feb2ed34ad1a7" providerId="Windows Live" clId="Web-{AAB0A584-7633-4E88-BF5F-40BB7CDFEF1D}" dt="2021-03-15T01:48:36.679" v="815"/>
          <ac:spMkLst>
            <pc:docMk/>
            <pc:sldMk cId="0" sldId="266"/>
            <ac:spMk id="258" creationId="{00000000-0000-0000-0000-000000000000}"/>
          </ac:spMkLst>
        </pc:spChg>
        <pc:picChg chg="del">
          <ac:chgData name="Masaki Suzuki" userId="2c4feb2ed34ad1a7" providerId="Windows Live" clId="Web-{AAB0A584-7633-4E88-BF5F-40BB7CDFEF1D}" dt="2021-03-15T01:48:37.991" v="816"/>
          <ac:picMkLst>
            <pc:docMk/>
            <pc:sldMk cId="0" sldId="266"/>
            <ac:picMk id="3" creationId="{57B14DD8-6535-4789-846D-61E1584C7372}"/>
          </ac:picMkLst>
        </pc:picChg>
      </pc:sldChg>
      <pc:sldChg chg="addSp delSp modSp">
        <pc:chgData name="Masaki Suzuki" userId="2c4feb2ed34ad1a7" providerId="Windows Live" clId="Web-{AAB0A584-7633-4E88-BF5F-40BB7CDFEF1D}" dt="2021-03-15T02:02:14.117" v="1271" actId="14100"/>
        <pc:sldMkLst>
          <pc:docMk/>
          <pc:sldMk cId="0" sldId="267"/>
        </pc:sldMkLst>
        <pc:spChg chg="mod">
          <ac:chgData name="Masaki Suzuki" userId="2c4feb2ed34ad1a7" providerId="Windows Live" clId="Web-{AAB0A584-7633-4E88-BF5F-40BB7CDFEF1D}" dt="2021-03-15T01:50:58.807" v="918" actId="20577"/>
          <ac:spMkLst>
            <pc:docMk/>
            <pc:sldMk cId="0" sldId="267"/>
            <ac:spMk id="263" creationId="{00000000-0000-0000-0000-000000000000}"/>
          </ac:spMkLst>
        </pc:spChg>
        <pc:spChg chg="mod">
          <ac:chgData name="Masaki Suzuki" userId="2c4feb2ed34ad1a7" providerId="Windows Live" clId="Web-{AAB0A584-7633-4E88-BF5F-40BB7CDFEF1D}" dt="2021-03-15T01:57:43.127" v="1128" actId="20577"/>
          <ac:spMkLst>
            <pc:docMk/>
            <pc:sldMk cId="0" sldId="267"/>
            <ac:spMk id="265" creationId="{00000000-0000-0000-0000-000000000000}"/>
          </ac:spMkLst>
        </pc:spChg>
        <pc:spChg chg="mod">
          <ac:chgData name="Masaki Suzuki" userId="2c4feb2ed34ad1a7" providerId="Windows Live" clId="Web-{AAB0A584-7633-4E88-BF5F-40BB7CDFEF1D}" dt="2021-03-15T02:02:14.117" v="1271" actId="14100"/>
          <ac:spMkLst>
            <pc:docMk/>
            <pc:sldMk cId="0" sldId="267"/>
            <ac:spMk id="268" creationId="{00000000-0000-0000-0000-000000000000}"/>
          </ac:spMkLst>
        </pc:spChg>
        <pc:spChg chg="mod">
          <ac:chgData name="Masaki Suzuki" userId="2c4feb2ed34ad1a7" providerId="Windows Live" clId="Web-{AAB0A584-7633-4E88-BF5F-40BB7CDFEF1D}" dt="2021-03-15T01:57:22.720" v="1126" actId="1076"/>
          <ac:spMkLst>
            <pc:docMk/>
            <pc:sldMk cId="0" sldId="267"/>
            <ac:spMk id="269" creationId="{00000000-0000-0000-0000-000000000000}"/>
          </ac:spMkLst>
        </pc:spChg>
        <pc:spChg chg="del">
          <ac:chgData name="Masaki Suzuki" userId="2c4feb2ed34ad1a7" providerId="Windows Live" clId="Web-{AAB0A584-7633-4E88-BF5F-40BB7CDFEF1D}" dt="2021-03-15T01:51:25.010" v="957"/>
          <ac:spMkLst>
            <pc:docMk/>
            <pc:sldMk cId="0" sldId="267"/>
            <ac:spMk id="270" creationId="{00000000-0000-0000-0000-000000000000}"/>
          </ac:spMkLst>
        </pc:spChg>
        <pc:spChg chg="del">
          <ac:chgData name="Masaki Suzuki" userId="2c4feb2ed34ad1a7" providerId="Windows Live" clId="Web-{AAB0A584-7633-4E88-BF5F-40BB7CDFEF1D}" dt="2021-03-15T01:52:22.168" v="1006"/>
          <ac:spMkLst>
            <pc:docMk/>
            <pc:sldMk cId="0" sldId="267"/>
            <ac:spMk id="271" creationId="{00000000-0000-0000-0000-000000000000}"/>
          </ac:spMkLst>
        </pc:spChg>
        <pc:picChg chg="add mod ord">
          <ac:chgData name="Masaki Suzuki" userId="2c4feb2ed34ad1a7" providerId="Windows Live" clId="Web-{AAB0A584-7633-4E88-BF5F-40BB7CDFEF1D}" dt="2021-03-15T01:57:06.923" v="1122"/>
          <ac:picMkLst>
            <pc:docMk/>
            <pc:sldMk cId="0" sldId="267"/>
            <ac:picMk id="2" creationId="{DCBA8AEB-B925-4FA5-A250-51695660897F}"/>
          </ac:picMkLst>
        </pc:picChg>
        <pc:picChg chg="del">
          <ac:chgData name="Masaki Suzuki" userId="2c4feb2ed34ad1a7" providerId="Windows Live" clId="Web-{AAB0A584-7633-4E88-BF5F-40BB7CDFEF1D}" dt="2021-03-15T01:56:03.469" v="1116"/>
          <ac:picMkLst>
            <pc:docMk/>
            <pc:sldMk cId="0" sldId="267"/>
            <ac:picMk id="266" creationId="{00000000-0000-0000-0000-000000000000}"/>
          </ac:picMkLst>
        </pc:picChg>
      </pc:sldChg>
      <pc:sldChg chg="addSp delSp modSp">
        <pc:chgData name="Masaki Suzuki" userId="2c4feb2ed34ad1a7" providerId="Windows Live" clId="Web-{AAB0A584-7633-4E88-BF5F-40BB7CDFEF1D}" dt="2021-03-15T02:06:31.184" v="1412" actId="20577"/>
        <pc:sldMkLst>
          <pc:docMk/>
          <pc:sldMk cId="0" sldId="268"/>
        </pc:sldMkLst>
        <pc:spChg chg="mod">
          <ac:chgData name="Masaki Suzuki" userId="2c4feb2ed34ad1a7" providerId="Windows Live" clId="Web-{AAB0A584-7633-4E88-BF5F-40BB7CDFEF1D}" dt="2021-03-15T02:01:40.522" v="1260" actId="20577"/>
          <ac:spMkLst>
            <pc:docMk/>
            <pc:sldMk cId="0" sldId="268"/>
            <ac:spMk id="276" creationId="{00000000-0000-0000-0000-000000000000}"/>
          </ac:spMkLst>
        </pc:spChg>
        <pc:spChg chg="mod">
          <ac:chgData name="Masaki Suzuki" userId="2c4feb2ed34ad1a7" providerId="Windows Live" clId="Web-{AAB0A584-7633-4E88-BF5F-40BB7CDFEF1D}" dt="2021-03-15T02:06:31.184" v="1412" actId="20577"/>
          <ac:spMkLst>
            <pc:docMk/>
            <pc:sldMk cId="0" sldId="268"/>
            <ac:spMk id="278" creationId="{00000000-0000-0000-0000-000000000000}"/>
          </ac:spMkLst>
        </pc:spChg>
        <pc:spChg chg="mod">
          <ac:chgData name="Masaki Suzuki" userId="2c4feb2ed34ad1a7" providerId="Windows Live" clId="Web-{AAB0A584-7633-4E88-BF5F-40BB7CDFEF1D}" dt="2021-03-15T02:03:01.164" v="1295" actId="20577"/>
          <ac:spMkLst>
            <pc:docMk/>
            <pc:sldMk cId="0" sldId="268"/>
            <ac:spMk id="280" creationId="{00000000-0000-0000-0000-000000000000}"/>
          </ac:spMkLst>
        </pc:spChg>
        <pc:spChg chg="del">
          <ac:chgData name="Masaki Suzuki" userId="2c4feb2ed34ad1a7" providerId="Windows Live" clId="Web-{AAB0A584-7633-4E88-BF5F-40BB7CDFEF1D}" dt="2021-03-15T02:00:24.286" v="1233"/>
          <ac:spMkLst>
            <pc:docMk/>
            <pc:sldMk cId="0" sldId="268"/>
            <ac:spMk id="283" creationId="{00000000-0000-0000-0000-000000000000}"/>
          </ac:spMkLst>
        </pc:spChg>
        <pc:spChg chg="del">
          <ac:chgData name="Masaki Suzuki" userId="2c4feb2ed34ad1a7" providerId="Windows Live" clId="Web-{AAB0A584-7633-4E88-BF5F-40BB7CDFEF1D}" dt="2021-03-15T02:00:22.802" v="1232"/>
          <ac:spMkLst>
            <pc:docMk/>
            <pc:sldMk cId="0" sldId="268"/>
            <ac:spMk id="284" creationId="{00000000-0000-0000-0000-000000000000}"/>
          </ac:spMkLst>
        </pc:spChg>
        <pc:spChg chg="del">
          <ac:chgData name="Masaki Suzuki" userId="2c4feb2ed34ad1a7" providerId="Windows Live" clId="Web-{AAB0A584-7633-4E88-BF5F-40BB7CDFEF1D}" dt="2021-03-15T01:58:09.487" v="1130"/>
          <ac:spMkLst>
            <pc:docMk/>
            <pc:sldMk cId="0" sldId="268"/>
            <ac:spMk id="285" creationId="{00000000-0000-0000-0000-000000000000}"/>
          </ac:spMkLst>
        </pc:spChg>
        <pc:spChg chg="del">
          <ac:chgData name="Masaki Suzuki" userId="2c4feb2ed34ad1a7" providerId="Windows Live" clId="Web-{AAB0A584-7633-4E88-BF5F-40BB7CDFEF1D}" dt="2021-03-15T01:58:37.941" v="1153"/>
          <ac:spMkLst>
            <pc:docMk/>
            <pc:sldMk cId="0" sldId="268"/>
            <ac:spMk id="286" creationId="{00000000-0000-0000-0000-000000000000}"/>
          </ac:spMkLst>
        </pc:spChg>
        <pc:spChg chg="del">
          <ac:chgData name="Masaki Suzuki" userId="2c4feb2ed34ad1a7" providerId="Windows Live" clId="Web-{AAB0A584-7633-4E88-BF5F-40BB7CDFEF1D}" dt="2021-03-15T01:58:38.909" v="1154"/>
          <ac:spMkLst>
            <pc:docMk/>
            <pc:sldMk cId="0" sldId="268"/>
            <ac:spMk id="287" creationId="{00000000-0000-0000-0000-000000000000}"/>
          </ac:spMkLst>
        </pc:spChg>
        <pc:spChg chg="del">
          <ac:chgData name="Masaki Suzuki" userId="2c4feb2ed34ad1a7" providerId="Windows Live" clId="Web-{AAB0A584-7633-4E88-BF5F-40BB7CDFEF1D}" dt="2021-03-15T01:58:39.487" v="1155"/>
          <ac:spMkLst>
            <pc:docMk/>
            <pc:sldMk cId="0" sldId="268"/>
            <ac:spMk id="288" creationId="{00000000-0000-0000-0000-000000000000}"/>
          </ac:spMkLst>
        </pc:spChg>
        <pc:spChg chg="del">
          <ac:chgData name="Masaki Suzuki" userId="2c4feb2ed34ad1a7" providerId="Windows Live" clId="Web-{AAB0A584-7633-4E88-BF5F-40BB7CDFEF1D}" dt="2021-03-15T01:58:58.597" v="1161"/>
          <ac:spMkLst>
            <pc:docMk/>
            <pc:sldMk cId="0" sldId="268"/>
            <ac:spMk id="289" creationId="{00000000-0000-0000-0000-000000000000}"/>
          </ac:spMkLst>
        </pc:spChg>
        <pc:picChg chg="add mod">
          <ac:chgData name="Masaki Suzuki" userId="2c4feb2ed34ad1a7" providerId="Windows Live" clId="Web-{AAB0A584-7633-4E88-BF5F-40BB7CDFEF1D}" dt="2021-03-15T02:00:40.568" v="1235" actId="1076"/>
          <ac:picMkLst>
            <pc:docMk/>
            <pc:sldMk cId="0" sldId="268"/>
            <ac:picMk id="2" creationId="{2339256B-517A-4DCF-924F-7F945720D15D}"/>
          </ac:picMkLst>
        </pc:picChg>
        <pc:picChg chg="del">
          <ac:chgData name="Masaki Suzuki" userId="2c4feb2ed34ad1a7" providerId="Windows Live" clId="Web-{AAB0A584-7633-4E88-BF5F-40BB7CDFEF1D}" dt="2021-03-15T02:00:21.755" v="1231"/>
          <ac:picMkLst>
            <pc:docMk/>
            <pc:sldMk cId="0" sldId="268"/>
            <ac:picMk id="281" creationId="{00000000-0000-0000-0000-000000000000}"/>
          </ac:picMkLst>
        </pc:picChg>
        <pc:picChg chg="del">
          <ac:chgData name="Masaki Suzuki" userId="2c4feb2ed34ad1a7" providerId="Windows Live" clId="Web-{AAB0A584-7633-4E88-BF5F-40BB7CDFEF1D}" dt="2021-03-15T02:00:19.567" v="1230"/>
          <ac:picMkLst>
            <pc:docMk/>
            <pc:sldMk cId="0" sldId="268"/>
            <ac:picMk id="282" creationId="{00000000-0000-0000-0000-000000000000}"/>
          </ac:picMkLst>
        </pc:picChg>
      </pc:sldChg>
      <pc:sldChg chg="addSp delSp modSp">
        <pc:chgData name="Masaki Suzuki" userId="2c4feb2ed34ad1a7" providerId="Windows Live" clId="Web-{AAB0A584-7633-4E88-BF5F-40BB7CDFEF1D}" dt="2021-03-15T02:08:43.093" v="1447" actId="20577"/>
        <pc:sldMkLst>
          <pc:docMk/>
          <pc:sldMk cId="0" sldId="269"/>
        </pc:sldMkLst>
        <pc:spChg chg="mod">
          <ac:chgData name="Masaki Suzuki" userId="2c4feb2ed34ad1a7" providerId="Windows Live" clId="Web-{AAB0A584-7633-4E88-BF5F-40BB7CDFEF1D}" dt="2021-03-15T02:06:50.231" v="1418" actId="20577"/>
          <ac:spMkLst>
            <pc:docMk/>
            <pc:sldMk cId="0" sldId="269"/>
            <ac:spMk id="294" creationId="{00000000-0000-0000-0000-000000000000}"/>
          </ac:spMkLst>
        </pc:spChg>
        <pc:spChg chg="mod">
          <ac:chgData name="Masaki Suzuki" userId="2c4feb2ed34ad1a7" providerId="Windows Live" clId="Web-{AAB0A584-7633-4E88-BF5F-40BB7CDFEF1D}" dt="2021-03-15T02:04:41.291" v="1364" actId="20577"/>
          <ac:spMkLst>
            <pc:docMk/>
            <pc:sldMk cId="0" sldId="269"/>
            <ac:spMk id="296" creationId="{00000000-0000-0000-0000-000000000000}"/>
          </ac:spMkLst>
        </pc:spChg>
        <pc:spChg chg="mod">
          <ac:chgData name="Masaki Suzuki" userId="2c4feb2ed34ad1a7" providerId="Windows Live" clId="Web-{AAB0A584-7633-4E88-BF5F-40BB7CDFEF1D}" dt="2021-03-15T02:08:43.093" v="1447" actId="20577"/>
          <ac:spMkLst>
            <pc:docMk/>
            <pc:sldMk cId="0" sldId="269"/>
            <ac:spMk id="298" creationId="{00000000-0000-0000-0000-000000000000}"/>
          </ac:spMkLst>
        </pc:spChg>
        <pc:spChg chg="del">
          <ac:chgData name="Masaki Suzuki" userId="2c4feb2ed34ad1a7" providerId="Windows Live" clId="Web-{AAB0A584-7633-4E88-BF5F-40BB7CDFEF1D}" dt="2021-03-15T02:08:32.561" v="1441"/>
          <ac:spMkLst>
            <pc:docMk/>
            <pc:sldMk cId="0" sldId="269"/>
            <ac:spMk id="300" creationId="{00000000-0000-0000-0000-000000000000}"/>
          </ac:spMkLst>
        </pc:spChg>
        <pc:spChg chg="del">
          <ac:chgData name="Masaki Suzuki" userId="2c4feb2ed34ad1a7" providerId="Windows Live" clId="Web-{AAB0A584-7633-4E88-BF5F-40BB7CDFEF1D}" dt="2021-03-15T02:03:35.353" v="1314"/>
          <ac:spMkLst>
            <pc:docMk/>
            <pc:sldMk cId="0" sldId="269"/>
            <ac:spMk id="301" creationId="{00000000-0000-0000-0000-000000000000}"/>
          </ac:spMkLst>
        </pc:spChg>
        <pc:picChg chg="add mod">
          <ac:chgData name="Masaki Suzuki" userId="2c4feb2ed34ad1a7" providerId="Windows Live" clId="Web-{AAB0A584-7633-4E88-BF5F-40BB7CDFEF1D}" dt="2021-03-15T02:08:30.655" v="1440" actId="1076"/>
          <ac:picMkLst>
            <pc:docMk/>
            <pc:sldMk cId="0" sldId="269"/>
            <ac:picMk id="2" creationId="{152DCE48-5343-4B14-AF51-5BD7109941FD}"/>
          </ac:picMkLst>
        </pc:picChg>
        <pc:picChg chg="del">
          <ac:chgData name="Masaki Suzuki" userId="2c4feb2ed34ad1a7" providerId="Windows Live" clId="Web-{AAB0A584-7633-4E88-BF5F-40BB7CDFEF1D}" dt="2021-03-15T02:08:27.358" v="1438"/>
          <ac:picMkLst>
            <pc:docMk/>
            <pc:sldMk cId="0" sldId="269"/>
            <ac:picMk id="299" creationId="{00000000-0000-0000-0000-000000000000}"/>
          </ac:picMkLst>
        </pc:picChg>
      </pc:sldChg>
      <pc:sldChg chg="addSp delSp modSp">
        <pc:chgData name="Masaki Suzuki" userId="2c4feb2ed34ad1a7" providerId="Windows Live" clId="Web-{AAB0A584-7633-4E88-BF5F-40BB7CDFEF1D}" dt="2021-03-15T02:16:24.977" v="1679" actId="20577"/>
        <pc:sldMkLst>
          <pc:docMk/>
          <pc:sldMk cId="0" sldId="270"/>
        </pc:sldMkLst>
        <pc:spChg chg="mod">
          <ac:chgData name="Masaki Suzuki" userId="2c4feb2ed34ad1a7" providerId="Windows Live" clId="Web-{AAB0A584-7633-4E88-BF5F-40BB7CDFEF1D}" dt="2021-03-15T02:07:40.014" v="1434" actId="20577"/>
          <ac:spMkLst>
            <pc:docMk/>
            <pc:sldMk cId="0" sldId="270"/>
            <ac:spMk id="307" creationId="{00000000-0000-0000-0000-000000000000}"/>
          </ac:spMkLst>
        </pc:spChg>
        <pc:spChg chg="add del mod">
          <ac:chgData name="Masaki Suzuki" userId="2c4feb2ed34ad1a7" providerId="Windows Live" clId="Web-{AAB0A584-7633-4E88-BF5F-40BB7CDFEF1D}" dt="2021-03-15T02:09:32.891" v="1489" actId="20577"/>
          <ac:spMkLst>
            <pc:docMk/>
            <pc:sldMk cId="0" sldId="270"/>
            <ac:spMk id="309" creationId="{00000000-0000-0000-0000-000000000000}"/>
          </ac:spMkLst>
        </pc:spChg>
        <pc:spChg chg="mod">
          <ac:chgData name="Masaki Suzuki" userId="2c4feb2ed34ad1a7" providerId="Windows Live" clId="Web-{AAB0A584-7633-4E88-BF5F-40BB7CDFEF1D}" dt="2021-03-15T02:16:24.977" v="1679" actId="20577"/>
          <ac:spMkLst>
            <pc:docMk/>
            <pc:sldMk cId="0" sldId="270"/>
            <ac:spMk id="311" creationId="{00000000-0000-0000-0000-000000000000}"/>
          </ac:spMkLst>
        </pc:spChg>
        <pc:spChg chg="del mod">
          <ac:chgData name="Masaki Suzuki" userId="2c4feb2ed34ad1a7" providerId="Windows Live" clId="Web-{AAB0A584-7633-4E88-BF5F-40BB7CDFEF1D}" dt="2021-03-15T02:09:42.375" v="1493"/>
          <ac:spMkLst>
            <pc:docMk/>
            <pc:sldMk cId="0" sldId="270"/>
            <ac:spMk id="313" creationId="{00000000-0000-0000-0000-000000000000}"/>
          </ac:spMkLst>
        </pc:spChg>
        <pc:spChg chg="del">
          <ac:chgData name="Masaki Suzuki" userId="2c4feb2ed34ad1a7" providerId="Windows Live" clId="Web-{AAB0A584-7633-4E88-BF5F-40BB7CDFEF1D}" dt="2021-03-15T02:09:44.110" v="1494"/>
          <ac:spMkLst>
            <pc:docMk/>
            <pc:sldMk cId="0" sldId="270"/>
            <ac:spMk id="314" creationId="{00000000-0000-0000-0000-000000000000}"/>
          </ac:spMkLst>
        </pc:spChg>
        <pc:spChg chg="del">
          <ac:chgData name="Masaki Suzuki" userId="2c4feb2ed34ad1a7" providerId="Windows Live" clId="Web-{AAB0A584-7633-4E88-BF5F-40BB7CDFEF1D}" dt="2021-03-15T02:09:39.719" v="1491"/>
          <ac:spMkLst>
            <pc:docMk/>
            <pc:sldMk cId="0" sldId="270"/>
            <ac:spMk id="315" creationId="{00000000-0000-0000-0000-000000000000}"/>
          </ac:spMkLst>
        </pc:spChg>
        <pc:spChg chg="del">
          <ac:chgData name="Masaki Suzuki" userId="2c4feb2ed34ad1a7" providerId="Windows Live" clId="Web-{AAB0A584-7633-4E88-BF5F-40BB7CDFEF1D}" dt="2021-03-15T02:09:41.500" v="1492"/>
          <ac:spMkLst>
            <pc:docMk/>
            <pc:sldMk cId="0" sldId="270"/>
            <ac:spMk id="317" creationId="{00000000-0000-0000-0000-000000000000}"/>
          </ac:spMkLst>
        </pc:spChg>
        <pc:spChg chg="del">
          <ac:chgData name="Masaki Suzuki" userId="2c4feb2ed34ad1a7" providerId="Windows Live" clId="Web-{AAB0A584-7633-4E88-BF5F-40BB7CDFEF1D}" dt="2021-03-15T02:09:38.531" v="1490"/>
          <ac:spMkLst>
            <pc:docMk/>
            <pc:sldMk cId="0" sldId="270"/>
            <ac:spMk id="318" creationId="{00000000-0000-0000-0000-000000000000}"/>
          </ac:spMkLst>
        </pc:spChg>
        <pc:picChg chg="add mod">
          <ac:chgData name="Masaki Suzuki" userId="2c4feb2ed34ad1a7" providerId="Windows Live" clId="Web-{AAB0A584-7633-4E88-BF5F-40BB7CDFEF1D}" dt="2021-03-15T02:11:52.143" v="1497" actId="14100"/>
          <ac:picMkLst>
            <pc:docMk/>
            <pc:sldMk cId="0" sldId="270"/>
            <ac:picMk id="2" creationId="{9B18940C-7D27-4A65-B3DC-57092D8A8FE7}"/>
          </ac:picMkLst>
        </pc:picChg>
        <pc:picChg chg="del">
          <ac:chgData name="Masaki Suzuki" userId="2c4feb2ed34ad1a7" providerId="Windows Live" clId="Web-{AAB0A584-7633-4E88-BF5F-40BB7CDFEF1D}" dt="2021-03-15T02:07:45.232" v="1436"/>
          <ac:picMkLst>
            <pc:docMk/>
            <pc:sldMk cId="0" sldId="270"/>
            <ac:picMk id="306" creationId="{00000000-0000-0000-0000-000000000000}"/>
          </ac:picMkLst>
        </pc:picChg>
        <pc:picChg chg="del">
          <ac:chgData name="Masaki Suzuki" userId="2c4feb2ed34ad1a7" providerId="Windows Live" clId="Web-{AAB0A584-7633-4E88-BF5F-40BB7CDFEF1D}" dt="2021-03-15T02:07:44.732" v="1435"/>
          <ac:picMkLst>
            <pc:docMk/>
            <pc:sldMk cId="0" sldId="270"/>
            <ac:picMk id="312" creationId="{00000000-0000-0000-0000-000000000000}"/>
          </ac:picMkLst>
        </pc:picChg>
      </pc:sldChg>
      <pc:sldChg chg="delSp modSp">
        <pc:chgData name="Masaki Suzuki" userId="2c4feb2ed34ad1a7" providerId="Windows Live" clId="Web-{AAB0A584-7633-4E88-BF5F-40BB7CDFEF1D}" dt="2021-03-15T02:18:41.058" v="1739" actId="20577"/>
        <pc:sldMkLst>
          <pc:docMk/>
          <pc:sldMk cId="0" sldId="271"/>
        </pc:sldMkLst>
        <pc:spChg chg="mod">
          <ac:chgData name="Masaki Suzuki" userId="2c4feb2ed34ad1a7" providerId="Windows Live" clId="Web-{AAB0A584-7633-4E88-BF5F-40BB7CDFEF1D}" dt="2021-03-15T02:18:41.058" v="1739" actId="20577"/>
          <ac:spMkLst>
            <pc:docMk/>
            <pc:sldMk cId="0" sldId="271"/>
            <ac:spMk id="323" creationId="{00000000-0000-0000-0000-000000000000}"/>
          </ac:spMkLst>
        </pc:spChg>
        <pc:spChg chg="mod">
          <ac:chgData name="Masaki Suzuki" userId="2c4feb2ed34ad1a7" providerId="Windows Live" clId="Web-{AAB0A584-7633-4E88-BF5F-40BB7CDFEF1D}" dt="2021-03-15T02:18:21.573" v="1737" actId="20577"/>
          <ac:spMkLst>
            <pc:docMk/>
            <pc:sldMk cId="0" sldId="271"/>
            <ac:spMk id="325" creationId="{00000000-0000-0000-0000-000000000000}"/>
          </ac:spMkLst>
        </pc:spChg>
        <pc:spChg chg="mod">
          <ac:chgData name="Masaki Suzuki" userId="2c4feb2ed34ad1a7" providerId="Windows Live" clId="Web-{AAB0A584-7633-4E88-BF5F-40BB7CDFEF1D}" dt="2021-03-15T02:15:16.944" v="1644" actId="20577"/>
          <ac:spMkLst>
            <pc:docMk/>
            <pc:sldMk cId="0" sldId="271"/>
            <ac:spMk id="327" creationId="{00000000-0000-0000-0000-000000000000}"/>
          </ac:spMkLst>
        </pc:spChg>
        <pc:spChg chg="del">
          <ac:chgData name="Masaki Suzuki" userId="2c4feb2ed34ad1a7" providerId="Windows Live" clId="Web-{AAB0A584-7633-4E88-BF5F-40BB7CDFEF1D}" dt="2021-03-15T02:13:08.739" v="1532"/>
          <ac:spMkLst>
            <pc:docMk/>
            <pc:sldMk cId="0" sldId="271"/>
            <ac:spMk id="329" creationId="{00000000-0000-0000-0000-000000000000}"/>
          </ac:spMkLst>
        </pc:spChg>
        <pc:spChg chg="del">
          <ac:chgData name="Masaki Suzuki" userId="2c4feb2ed34ad1a7" providerId="Windows Live" clId="Web-{AAB0A584-7633-4E88-BF5F-40BB7CDFEF1D}" dt="2021-03-15T02:13:26.114" v="1544"/>
          <ac:spMkLst>
            <pc:docMk/>
            <pc:sldMk cId="0" sldId="271"/>
            <ac:spMk id="330" creationId="{00000000-0000-0000-0000-000000000000}"/>
          </ac:spMkLst>
        </pc:spChg>
        <pc:picChg chg="del">
          <ac:chgData name="Masaki Suzuki" userId="2c4feb2ed34ad1a7" providerId="Windows Live" clId="Web-{AAB0A584-7633-4E88-BF5F-40BB7CDFEF1D}" dt="2021-03-15T02:15:54.711" v="1658"/>
          <ac:picMkLst>
            <pc:docMk/>
            <pc:sldMk cId="0" sldId="271"/>
            <ac:picMk id="328" creationId="{00000000-0000-0000-0000-000000000000}"/>
          </ac:picMkLst>
        </pc:picChg>
      </pc:sldChg>
      <pc:sldChg chg="addSp delSp modSp">
        <pc:chgData name="Masaki Suzuki" userId="2c4feb2ed34ad1a7" providerId="Windows Live" clId="Web-{AAB0A584-7633-4E88-BF5F-40BB7CDFEF1D}" dt="2021-03-15T02:20:24.622" v="1777" actId="20577"/>
        <pc:sldMkLst>
          <pc:docMk/>
          <pc:sldMk cId="0" sldId="272"/>
        </pc:sldMkLst>
        <pc:spChg chg="add del mod">
          <ac:chgData name="Masaki Suzuki" userId="2c4feb2ed34ad1a7" providerId="Windows Live" clId="Web-{AAB0A584-7633-4E88-BF5F-40BB7CDFEF1D}" dt="2021-03-15T02:20:24.622" v="1777" actId="20577"/>
          <ac:spMkLst>
            <pc:docMk/>
            <pc:sldMk cId="0" sldId="272"/>
            <ac:spMk id="3" creationId="{163415A1-F6BA-4993-A9B8-6C1CE5C104F0}"/>
          </ac:spMkLst>
        </pc:spChg>
        <pc:spChg chg="del">
          <ac:chgData name="Masaki Suzuki" userId="2c4feb2ed34ad1a7" providerId="Windows Live" clId="Web-{AAB0A584-7633-4E88-BF5F-40BB7CDFEF1D}" dt="2021-03-15T02:19:37.512" v="1749"/>
          <ac:spMkLst>
            <pc:docMk/>
            <pc:sldMk cId="0" sldId="272"/>
            <ac:spMk id="336" creationId="{00000000-0000-0000-0000-000000000000}"/>
          </ac:spMkLst>
        </pc:spChg>
        <pc:spChg chg="mod">
          <ac:chgData name="Masaki Suzuki" userId="2c4feb2ed34ad1a7" providerId="Windows Live" clId="Web-{AAB0A584-7633-4E88-BF5F-40BB7CDFEF1D}" dt="2021-03-15T02:17:44.010" v="1728" actId="20577"/>
          <ac:spMkLst>
            <pc:docMk/>
            <pc:sldMk cId="0" sldId="272"/>
            <ac:spMk id="339" creationId="{00000000-0000-0000-0000-000000000000}"/>
          </ac:spMkLst>
        </pc:spChg>
        <pc:spChg chg="mod">
          <ac:chgData name="Masaki Suzuki" userId="2c4feb2ed34ad1a7" providerId="Windows Live" clId="Web-{AAB0A584-7633-4E88-BF5F-40BB7CDFEF1D}" dt="2021-03-15T02:19:29.184" v="1748" actId="14100"/>
          <ac:spMkLst>
            <pc:docMk/>
            <pc:sldMk cId="0" sldId="272"/>
            <ac:spMk id="340" creationId="{00000000-0000-0000-0000-000000000000}"/>
          </ac:spMkLst>
        </pc:spChg>
        <pc:spChg chg="del">
          <ac:chgData name="Masaki Suzuki" userId="2c4feb2ed34ad1a7" providerId="Windows Live" clId="Web-{AAB0A584-7633-4E88-BF5F-40BB7CDFEF1D}" dt="2021-03-15T02:19:19.777" v="1746"/>
          <ac:spMkLst>
            <pc:docMk/>
            <pc:sldMk cId="0" sldId="272"/>
            <ac:spMk id="341" creationId="{00000000-0000-0000-0000-000000000000}"/>
          </ac:spMkLst>
        </pc:spChg>
        <pc:spChg chg="del">
          <ac:chgData name="Masaki Suzuki" userId="2c4feb2ed34ad1a7" providerId="Windows Live" clId="Web-{AAB0A584-7633-4E88-BF5F-40BB7CDFEF1D}" dt="2021-03-15T02:19:21.933" v="1747"/>
          <ac:spMkLst>
            <pc:docMk/>
            <pc:sldMk cId="0" sldId="272"/>
            <ac:spMk id="342" creationId="{00000000-0000-0000-0000-000000000000}"/>
          </ac:spMkLst>
        </pc:spChg>
        <pc:spChg chg="add del">
          <ac:chgData name="Masaki Suzuki" userId="2c4feb2ed34ad1a7" providerId="Windows Live" clId="Web-{AAB0A584-7633-4E88-BF5F-40BB7CDFEF1D}" dt="2021-03-15T02:20:01.106" v="1754"/>
          <ac:spMkLst>
            <pc:docMk/>
            <pc:sldMk cId="0" sldId="272"/>
            <ac:spMk id="343" creationId="{00000000-0000-0000-0000-000000000000}"/>
          </ac:spMkLst>
        </pc:spChg>
        <pc:spChg chg="del">
          <ac:chgData name="Masaki Suzuki" userId="2c4feb2ed34ad1a7" providerId="Windows Live" clId="Web-{AAB0A584-7633-4E88-BF5F-40BB7CDFEF1D}" dt="2021-03-15T02:17:14.400" v="1720"/>
          <ac:spMkLst>
            <pc:docMk/>
            <pc:sldMk cId="0" sldId="272"/>
            <ac:spMk id="344" creationId="{00000000-0000-0000-0000-000000000000}"/>
          </ac:spMkLst>
        </pc:spChg>
        <pc:spChg chg="del">
          <ac:chgData name="Masaki Suzuki" userId="2c4feb2ed34ad1a7" providerId="Windows Live" clId="Web-{AAB0A584-7633-4E88-BF5F-40BB7CDFEF1D}" dt="2021-03-15T02:17:15.681" v="1721"/>
          <ac:spMkLst>
            <pc:docMk/>
            <pc:sldMk cId="0" sldId="272"/>
            <ac:spMk id="345" creationId="{00000000-0000-0000-0000-000000000000}"/>
          </ac:spMkLst>
        </pc:spChg>
        <pc:picChg chg="del">
          <ac:chgData name="Masaki Suzuki" userId="2c4feb2ed34ad1a7" providerId="Windows Live" clId="Web-{AAB0A584-7633-4E88-BF5F-40BB7CDFEF1D}" dt="2021-03-15T02:19:18.215" v="1745"/>
          <ac:picMkLst>
            <pc:docMk/>
            <pc:sldMk cId="0" sldId="272"/>
            <ac:picMk id="335" creationId="{00000000-0000-0000-0000-000000000000}"/>
          </ac:picMkLst>
        </pc:picChg>
      </pc:sldChg>
      <pc:sldChg chg="addSp delSp modSp">
        <pc:chgData name="Masaki Suzuki" userId="2c4feb2ed34ad1a7" providerId="Windows Live" clId="Web-{AAB0A584-7633-4E88-BF5F-40BB7CDFEF1D}" dt="2021-03-15T03:02:28.494" v="2125" actId="20577"/>
        <pc:sldMkLst>
          <pc:docMk/>
          <pc:sldMk cId="0" sldId="273"/>
        </pc:sldMkLst>
        <pc:spChg chg="add mod">
          <ac:chgData name="Masaki Suzuki" userId="2c4feb2ed34ad1a7" providerId="Windows Live" clId="Web-{AAB0A584-7633-4E88-BF5F-40BB7CDFEF1D}" dt="2021-03-15T03:02:28.494" v="2125" actId="20577"/>
          <ac:spMkLst>
            <pc:docMk/>
            <pc:sldMk cId="0" sldId="273"/>
            <ac:spMk id="3" creationId="{41B6E82B-6D9B-4BBB-B277-69B8CA0B91C3}"/>
          </ac:spMkLst>
        </pc:spChg>
        <pc:spChg chg="mod">
          <ac:chgData name="Masaki Suzuki" userId="2c4feb2ed34ad1a7" providerId="Windows Live" clId="Web-{AAB0A584-7633-4E88-BF5F-40BB7CDFEF1D}" dt="2021-03-15T03:02:14.056" v="2123" actId="20577"/>
          <ac:spMkLst>
            <pc:docMk/>
            <pc:sldMk cId="0" sldId="273"/>
            <ac:spMk id="350" creationId="{00000000-0000-0000-0000-000000000000}"/>
          </ac:spMkLst>
        </pc:spChg>
        <pc:spChg chg="mod">
          <ac:chgData name="Masaki Suzuki" userId="2c4feb2ed34ad1a7" providerId="Windows Live" clId="Web-{AAB0A584-7633-4E88-BF5F-40BB7CDFEF1D}" dt="2021-03-15T02:25:40.909" v="1975" actId="20577"/>
          <ac:spMkLst>
            <pc:docMk/>
            <pc:sldMk cId="0" sldId="273"/>
            <ac:spMk id="352" creationId="{00000000-0000-0000-0000-000000000000}"/>
          </ac:spMkLst>
        </pc:spChg>
        <pc:spChg chg="del">
          <ac:chgData name="Masaki Suzuki" userId="2c4feb2ed34ad1a7" providerId="Windows Live" clId="Web-{AAB0A584-7633-4E88-BF5F-40BB7CDFEF1D}" dt="2021-03-15T02:21:26.920" v="1853"/>
          <ac:spMkLst>
            <pc:docMk/>
            <pc:sldMk cId="0" sldId="273"/>
            <ac:spMk id="354" creationId="{00000000-0000-0000-0000-000000000000}"/>
          </ac:spMkLst>
        </pc:spChg>
        <pc:spChg chg="del mod">
          <ac:chgData name="Masaki Suzuki" userId="2c4feb2ed34ad1a7" providerId="Windows Live" clId="Web-{AAB0A584-7633-4E88-BF5F-40BB7CDFEF1D}" dt="2021-03-15T03:01:33.868" v="2106"/>
          <ac:spMkLst>
            <pc:docMk/>
            <pc:sldMk cId="0" sldId="273"/>
            <ac:spMk id="355" creationId="{00000000-0000-0000-0000-000000000000}"/>
          </ac:spMkLst>
        </pc:spChg>
        <pc:picChg chg="add mod">
          <ac:chgData name="Masaki Suzuki" userId="2c4feb2ed34ad1a7" providerId="Windows Live" clId="Web-{AAB0A584-7633-4E88-BF5F-40BB7CDFEF1D}" dt="2021-03-15T02:21:35.327" v="1855" actId="1076"/>
          <ac:picMkLst>
            <pc:docMk/>
            <pc:sldMk cId="0" sldId="273"/>
            <ac:picMk id="2" creationId="{0ABE893C-5261-4583-9731-706F2263B320}"/>
          </ac:picMkLst>
        </pc:picChg>
        <pc:picChg chg="add mod">
          <ac:chgData name="Masaki Suzuki" userId="2c4feb2ed34ad1a7" providerId="Windows Live" clId="Web-{AAB0A584-7633-4E88-BF5F-40BB7CDFEF1D}" dt="2021-03-15T03:00:07.898" v="2078" actId="1076"/>
          <ac:picMkLst>
            <pc:docMk/>
            <pc:sldMk cId="0" sldId="273"/>
            <ac:picMk id="4" creationId="{3299CA1B-86CF-4C26-8085-5B66127D8E24}"/>
          </ac:picMkLst>
        </pc:picChg>
        <pc:picChg chg="add del mod">
          <ac:chgData name="Masaki Suzuki" userId="2c4feb2ed34ad1a7" providerId="Windows Live" clId="Web-{AAB0A584-7633-4E88-BF5F-40BB7CDFEF1D}" dt="2021-03-15T02:20:29.716" v="1778" actId="1076"/>
          <ac:picMkLst>
            <pc:docMk/>
            <pc:sldMk cId="0" sldId="273"/>
            <ac:picMk id="351" creationId="{00000000-0000-0000-0000-000000000000}"/>
          </ac:picMkLst>
        </pc:picChg>
        <pc:picChg chg="del">
          <ac:chgData name="Masaki Suzuki" userId="2c4feb2ed34ad1a7" providerId="Windows Live" clId="Web-{AAB0A584-7633-4E88-BF5F-40BB7CDFEF1D}" dt="2021-03-15T02:19:11.464" v="1744"/>
          <ac:picMkLst>
            <pc:docMk/>
            <pc:sldMk cId="0" sldId="273"/>
            <ac:picMk id="353" creationId="{00000000-0000-0000-0000-000000000000}"/>
          </ac:picMkLst>
        </pc:picChg>
      </pc:sldChg>
      <pc:sldChg chg="addSp delSp modSp">
        <pc:chgData name="Masaki Suzuki" userId="2c4feb2ed34ad1a7" providerId="Windows Live" clId="Web-{AAB0A584-7633-4E88-BF5F-40BB7CDFEF1D}" dt="2021-03-15T03:10:29.720" v="2151" actId="20577"/>
        <pc:sldMkLst>
          <pc:docMk/>
          <pc:sldMk cId="0" sldId="274"/>
        </pc:sldMkLst>
        <pc:spChg chg="mod">
          <ac:chgData name="Masaki Suzuki" userId="2c4feb2ed34ad1a7" providerId="Windows Live" clId="Web-{AAB0A584-7633-4E88-BF5F-40BB7CDFEF1D}" dt="2021-03-15T03:01:12.696" v="2105" actId="20577"/>
          <ac:spMkLst>
            <pc:docMk/>
            <pc:sldMk cId="0" sldId="274"/>
            <ac:spMk id="360" creationId="{00000000-0000-0000-0000-000000000000}"/>
          </ac:spMkLst>
        </pc:spChg>
        <pc:spChg chg="mod">
          <ac:chgData name="Masaki Suzuki" userId="2c4feb2ed34ad1a7" providerId="Windows Live" clId="Web-{AAB0A584-7633-4E88-BF5F-40BB7CDFEF1D}" dt="2021-03-15T03:00:20.742" v="2080" actId="1076"/>
          <ac:spMkLst>
            <pc:docMk/>
            <pc:sldMk cId="0" sldId="274"/>
            <ac:spMk id="362" creationId="{00000000-0000-0000-0000-000000000000}"/>
          </ac:spMkLst>
        </pc:spChg>
        <pc:spChg chg="mod">
          <ac:chgData name="Masaki Suzuki" userId="2c4feb2ed34ad1a7" providerId="Windows Live" clId="Web-{AAB0A584-7633-4E88-BF5F-40BB7CDFEF1D}" dt="2021-03-15T03:10:29.720" v="2151" actId="20577"/>
          <ac:spMkLst>
            <pc:docMk/>
            <pc:sldMk cId="0" sldId="274"/>
            <ac:spMk id="364" creationId="{00000000-0000-0000-0000-000000000000}"/>
          </ac:spMkLst>
        </pc:spChg>
        <pc:spChg chg="del">
          <ac:chgData name="Masaki Suzuki" userId="2c4feb2ed34ad1a7" providerId="Windows Live" clId="Web-{AAB0A584-7633-4E88-BF5F-40BB7CDFEF1D}" dt="2021-03-15T02:27:19.005" v="2031"/>
          <ac:spMkLst>
            <pc:docMk/>
            <pc:sldMk cId="0" sldId="274"/>
            <ac:spMk id="366" creationId="{00000000-0000-0000-0000-000000000000}"/>
          </ac:spMkLst>
        </pc:spChg>
        <pc:spChg chg="del">
          <ac:chgData name="Masaki Suzuki" userId="2c4feb2ed34ad1a7" providerId="Windows Live" clId="Web-{AAB0A584-7633-4E88-BF5F-40BB7CDFEF1D}" dt="2021-03-15T02:27:46.662" v="2048"/>
          <ac:spMkLst>
            <pc:docMk/>
            <pc:sldMk cId="0" sldId="274"/>
            <ac:spMk id="367" creationId="{00000000-0000-0000-0000-000000000000}"/>
          </ac:spMkLst>
        </pc:spChg>
        <pc:spChg chg="del">
          <ac:chgData name="Masaki Suzuki" userId="2c4feb2ed34ad1a7" providerId="Windows Live" clId="Web-{AAB0A584-7633-4E88-BF5F-40BB7CDFEF1D}" dt="2021-03-15T02:26:28.364" v="1988"/>
          <ac:spMkLst>
            <pc:docMk/>
            <pc:sldMk cId="0" sldId="274"/>
            <ac:spMk id="368" creationId="{00000000-0000-0000-0000-000000000000}"/>
          </ac:spMkLst>
        </pc:spChg>
        <pc:spChg chg="del">
          <ac:chgData name="Masaki Suzuki" userId="2c4feb2ed34ad1a7" providerId="Windows Live" clId="Web-{AAB0A584-7633-4E88-BF5F-40BB7CDFEF1D}" dt="2021-03-15T02:26:27.176" v="1987"/>
          <ac:spMkLst>
            <pc:docMk/>
            <pc:sldMk cId="0" sldId="274"/>
            <ac:spMk id="369" creationId="{00000000-0000-0000-0000-000000000000}"/>
          </ac:spMkLst>
        </pc:spChg>
        <pc:spChg chg="del">
          <ac:chgData name="Masaki Suzuki" userId="2c4feb2ed34ad1a7" providerId="Windows Live" clId="Web-{AAB0A584-7633-4E88-BF5F-40BB7CDFEF1D}" dt="2021-03-15T02:26:30.410" v="1989"/>
          <ac:spMkLst>
            <pc:docMk/>
            <pc:sldMk cId="0" sldId="274"/>
            <ac:spMk id="370" creationId="{00000000-0000-0000-0000-000000000000}"/>
          </ac:spMkLst>
        </pc:spChg>
        <pc:spChg chg="del">
          <ac:chgData name="Masaki Suzuki" userId="2c4feb2ed34ad1a7" providerId="Windows Live" clId="Web-{AAB0A584-7633-4E88-BF5F-40BB7CDFEF1D}" dt="2021-03-15T02:26:30.442" v="1990"/>
          <ac:spMkLst>
            <pc:docMk/>
            <pc:sldMk cId="0" sldId="274"/>
            <ac:spMk id="371" creationId="{00000000-0000-0000-0000-000000000000}"/>
          </ac:spMkLst>
        </pc:spChg>
        <pc:spChg chg="del">
          <ac:chgData name="Masaki Suzuki" userId="2c4feb2ed34ad1a7" providerId="Windows Live" clId="Web-{AAB0A584-7633-4E88-BF5F-40BB7CDFEF1D}" dt="2021-03-15T02:27:20.083" v="2032"/>
          <ac:spMkLst>
            <pc:docMk/>
            <pc:sldMk cId="0" sldId="274"/>
            <ac:spMk id="372" creationId="{00000000-0000-0000-0000-000000000000}"/>
          </ac:spMkLst>
        </pc:spChg>
        <pc:spChg chg="del">
          <ac:chgData name="Masaki Suzuki" userId="2c4feb2ed34ad1a7" providerId="Windows Live" clId="Web-{AAB0A584-7633-4E88-BF5F-40BB7CDFEF1D}" dt="2021-03-15T02:27:21.005" v="2033"/>
          <ac:spMkLst>
            <pc:docMk/>
            <pc:sldMk cId="0" sldId="274"/>
            <ac:spMk id="373" creationId="{00000000-0000-0000-0000-000000000000}"/>
          </ac:spMkLst>
        </pc:spChg>
        <pc:spChg chg="del">
          <ac:chgData name="Masaki Suzuki" userId="2c4feb2ed34ad1a7" providerId="Windows Live" clId="Web-{AAB0A584-7633-4E88-BF5F-40BB7CDFEF1D}" dt="2021-03-15T02:27:21.552" v="2034"/>
          <ac:spMkLst>
            <pc:docMk/>
            <pc:sldMk cId="0" sldId="274"/>
            <ac:spMk id="374" creationId="{00000000-0000-0000-0000-000000000000}"/>
          </ac:spMkLst>
        </pc:spChg>
        <pc:spChg chg="del">
          <ac:chgData name="Masaki Suzuki" userId="2c4feb2ed34ad1a7" providerId="Windows Live" clId="Web-{AAB0A584-7633-4E88-BF5F-40BB7CDFEF1D}" dt="2021-03-15T02:27:17.364" v="2030"/>
          <ac:spMkLst>
            <pc:docMk/>
            <pc:sldMk cId="0" sldId="274"/>
            <ac:spMk id="375" creationId="{00000000-0000-0000-0000-000000000000}"/>
          </ac:spMkLst>
        </pc:spChg>
        <pc:picChg chg="add mod">
          <ac:chgData name="Masaki Suzuki" userId="2c4feb2ed34ad1a7" providerId="Windows Live" clId="Web-{AAB0A584-7633-4E88-BF5F-40BB7CDFEF1D}" dt="2021-03-15T02:28:55.023" v="2050" actId="1076"/>
          <ac:picMkLst>
            <pc:docMk/>
            <pc:sldMk cId="0" sldId="274"/>
            <ac:picMk id="2" creationId="{68539DFF-2FA1-446C-BFF1-7D38DD4A617A}"/>
          </ac:picMkLst>
        </pc:picChg>
        <pc:picChg chg="mod">
          <ac:chgData name="Masaki Suzuki" userId="2c4feb2ed34ad1a7" providerId="Windows Live" clId="Web-{AAB0A584-7633-4E88-BF5F-40BB7CDFEF1D}" dt="2021-03-15T03:00:16.914" v="2079" actId="1076"/>
          <ac:picMkLst>
            <pc:docMk/>
            <pc:sldMk cId="0" sldId="274"/>
            <ac:picMk id="361" creationId="{00000000-0000-0000-0000-000000000000}"/>
          </ac:picMkLst>
        </pc:picChg>
        <pc:picChg chg="mod">
          <ac:chgData name="Masaki Suzuki" userId="2c4feb2ed34ad1a7" providerId="Windows Live" clId="Web-{AAB0A584-7633-4E88-BF5F-40BB7CDFEF1D}" dt="2021-03-15T03:00:26.399" v="2082" actId="1076"/>
          <ac:picMkLst>
            <pc:docMk/>
            <pc:sldMk cId="0" sldId="274"/>
            <ac:picMk id="363" creationId="{00000000-0000-0000-0000-000000000000}"/>
          </ac:picMkLst>
        </pc:picChg>
        <pc:picChg chg="del">
          <ac:chgData name="Masaki Suzuki" userId="2c4feb2ed34ad1a7" providerId="Windows Live" clId="Web-{AAB0A584-7633-4E88-BF5F-40BB7CDFEF1D}" dt="2021-03-15T02:27:16.021" v="2029"/>
          <ac:picMkLst>
            <pc:docMk/>
            <pc:sldMk cId="0" sldId="274"/>
            <ac:picMk id="365" creationId="{00000000-0000-0000-0000-000000000000}"/>
          </ac:picMkLst>
        </pc:picChg>
      </pc:sldChg>
      <pc:sldChg chg="addSp delSp modSp">
        <pc:chgData name="Masaki Suzuki" userId="2c4feb2ed34ad1a7" providerId="Windows Live" clId="Web-{AAB0A584-7633-4E88-BF5F-40BB7CDFEF1D}" dt="2021-03-15T03:31:20.520" v="2283" actId="20577"/>
        <pc:sldMkLst>
          <pc:docMk/>
          <pc:sldMk cId="0" sldId="275"/>
        </pc:sldMkLst>
        <pc:spChg chg="del">
          <ac:chgData name="Masaki Suzuki" userId="2c4feb2ed34ad1a7" providerId="Windows Live" clId="Web-{AAB0A584-7633-4E88-BF5F-40BB7CDFEF1D}" dt="2021-03-15T03:13:33.660" v="2158"/>
          <ac:spMkLst>
            <pc:docMk/>
            <pc:sldMk cId="0" sldId="275"/>
            <ac:spMk id="13" creationId="{2A978657-369D-464D-8BA6-EB5B6FD64F5D}"/>
          </ac:spMkLst>
        </pc:spChg>
        <pc:spChg chg="mod">
          <ac:chgData name="Masaki Suzuki" userId="2c4feb2ed34ad1a7" providerId="Windows Live" clId="Web-{AAB0A584-7633-4E88-BF5F-40BB7CDFEF1D}" dt="2021-03-15T03:23:30.591" v="2231" actId="20577"/>
          <ac:spMkLst>
            <pc:docMk/>
            <pc:sldMk cId="0" sldId="275"/>
            <ac:spMk id="380" creationId="{00000000-0000-0000-0000-000000000000}"/>
          </ac:spMkLst>
        </pc:spChg>
        <pc:spChg chg="mod">
          <ac:chgData name="Masaki Suzuki" userId="2c4feb2ed34ad1a7" providerId="Windows Live" clId="Web-{AAB0A584-7633-4E88-BF5F-40BB7CDFEF1D}" dt="2021-03-15T03:31:05.598" v="2278" actId="14100"/>
          <ac:spMkLst>
            <pc:docMk/>
            <pc:sldMk cId="0" sldId="275"/>
            <ac:spMk id="382" creationId="{00000000-0000-0000-0000-000000000000}"/>
          </ac:spMkLst>
        </pc:spChg>
        <pc:spChg chg="mod">
          <ac:chgData name="Masaki Suzuki" userId="2c4feb2ed34ad1a7" providerId="Windows Live" clId="Web-{AAB0A584-7633-4E88-BF5F-40BB7CDFEF1D}" dt="2021-03-15T03:31:20.520" v="2283" actId="20577"/>
          <ac:spMkLst>
            <pc:docMk/>
            <pc:sldMk cId="0" sldId="275"/>
            <ac:spMk id="384" creationId="{00000000-0000-0000-0000-000000000000}"/>
          </ac:spMkLst>
        </pc:spChg>
        <pc:spChg chg="del mod">
          <ac:chgData name="Masaki Suzuki" userId="2c4feb2ed34ad1a7" providerId="Windows Live" clId="Web-{AAB0A584-7633-4E88-BF5F-40BB7CDFEF1D}" dt="2021-03-15T03:13:37.223" v="2160"/>
          <ac:spMkLst>
            <pc:docMk/>
            <pc:sldMk cId="0" sldId="275"/>
            <ac:spMk id="386" creationId="{00000000-0000-0000-0000-000000000000}"/>
          </ac:spMkLst>
        </pc:spChg>
        <pc:spChg chg="del">
          <ac:chgData name="Masaki Suzuki" userId="2c4feb2ed34ad1a7" providerId="Windows Live" clId="Web-{AAB0A584-7633-4E88-BF5F-40BB7CDFEF1D}" dt="2021-03-15T03:13:40.520" v="2162"/>
          <ac:spMkLst>
            <pc:docMk/>
            <pc:sldMk cId="0" sldId="275"/>
            <ac:spMk id="387" creationId="{00000000-0000-0000-0000-000000000000}"/>
          </ac:spMkLst>
        </pc:spChg>
        <pc:spChg chg="del">
          <ac:chgData name="Masaki Suzuki" userId="2c4feb2ed34ad1a7" providerId="Windows Live" clId="Web-{AAB0A584-7633-4E88-BF5F-40BB7CDFEF1D}" dt="2021-03-15T03:13:32.192" v="2156"/>
          <ac:spMkLst>
            <pc:docMk/>
            <pc:sldMk cId="0" sldId="275"/>
            <ac:spMk id="388" creationId="{00000000-0000-0000-0000-000000000000}"/>
          </ac:spMkLst>
        </pc:spChg>
        <pc:spChg chg="mod">
          <ac:chgData name="Masaki Suzuki" userId="2c4feb2ed34ad1a7" providerId="Windows Live" clId="Web-{AAB0A584-7633-4E88-BF5F-40BB7CDFEF1D}" dt="2021-03-15T03:14:06.505" v="2167" actId="20577"/>
          <ac:spMkLst>
            <pc:docMk/>
            <pc:sldMk cId="0" sldId="275"/>
            <ac:spMk id="389" creationId="{00000000-0000-0000-0000-000000000000}"/>
          </ac:spMkLst>
        </pc:spChg>
        <pc:spChg chg="del">
          <ac:chgData name="Masaki Suzuki" userId="2c4feb2ed34ad1a7" providerId="Windows Live" clId="Web-{AAB0A584-7633-4E88-BF5F-40BB7CDFEF1D}" dt="2021-03-15T03:13:33.004" v="2157"/>
          <ac:spMkLst>
            <pc:docMk/>
            <pc:sldMk cId="0" sldId="275"/>
            <ac:spMk id="390" creationId="{00000000-0000-0000-0000-000000000000}"/>
          </ac:spMkLst>
        </pc:spChg>
        <pc:picChg chg="add mod">
          <ac:chgData name="Masaki Suzuki" userId="2c4feb2ed34ad1a7" providerId="Windows Live" clId="Web-{AAB0A584-7633-4E88-BF5F-40BB7CDFEF1D}" dt="2021-03-15T03:22:48.153" v="2221" actId="14100"/>
          <ac:picMkLst>
            <pc:docMk/>
            <pc:sldMk cId="0" sldId="275"/>
            <ac:picMk id="2" creationId="{E3F5AD69-329B-4E25-8932-DD43D96A0D98}"/>
          </ac:picMkLst>
        </pc:picChg>
        <pc:picChg chg="mod">
          <ac:chgData name="Masaki Suzuki" userId="2c4feb2ed34ad1a7" providerId="Windows Live" clId="Web-{AAB0A584-7633-4E88-BF5F-40BB7CDFEF1D}" dt="2021-03-15T03:13:26.676" v="2154" actId="1076"/>
          <ac:picMkLst>
            <pc:docMk/>
            <pc:sldMk cId="0" sldId="275"/>
            <ac:picMk id="381" creationId="{00000000-0000-0000-0000-000000000000}"/>
          </ac:picMkLst>
        </pc:picChg>
        <pc:picChg chg="mod">
          <ac:chgData name="Masaki Suzuki" userId="2c4feb2ed34ad1a7" providerId="Windows Live" clId="Web-{AAB0A584-7633-4E88-BF5F-40BB7CDFEF1D}" dt="2021-03-15T03:18:29.977" v="2168" actId="1076"/>
          <ac:picMkLst>
            <pc:docMk/>
            <pc:sldMk cId="0" sldId="275"/>
            <ac:picMk id="383" creationId="{00000000-0000-0000-0000-000000000000}"/>
          </ac:picMkLst>
        </pc:picChg>
        <pc:picChg chg="del">
          <ac:chgData name="Masaki Suzuki" userId="2c4feb2ed34ad1a7" providerId="Windows Live" clId="Web-{AAB0A584-7633-4E88-BF5F-40BB7CDFEF1D}" dt="2021-03-15T03:13:46.645" v="2165"/>
          <ac:picMkLst>
            <pc:docMk/>
            <pc:sldMk cId="0" sldId="275"/>
            <ac:picMk id="385" creationId="{00000000-0000-0000-0000-000000000000}"/>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p:cNvGrpSpPr/>
        <p:nvPr/>
      </p:nvGrpSpPr>
      <p:grpSpPr>
        <a:xfrm>
          <a:off x="0" y="0"/>
          <a:ext cx="0" cy="0"/>
          <a:chOff x="0" y="0"/>
          <a:chExt cx="0" cy="0"/>
        </a:xfrm>
      </p:grpSpPr>
      <p:sp>
        <p:nvSpPr>
          <p:cNvPr id="57" name="Google Shape;57;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8" name="Google Shape;58;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8"/>
        <p:cNvGrpSpPr/>
        <p:nvPr/>
      </p:nvGrpSpPr>
      <p:grpSpPr>
        <a:xfrm>
          <a:off x="0" y="0"/>
          <a:ext cx="0" cy="0"/>
          <a:chOff x="0" y="0"/>
          <a:chExt cx="0" cy="0"/>
        </a:xfrm>
      </p:grpSpPr>
      <p:sp>
        <p:nvSpPr>
          <p:cNvPr id="189" name="Google Shape;189;gbc907c4730_0_20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90" name="Google Shape;190;gbc907c4730_0_20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25282774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
        <p:cNvGrpSpPr/>
        <p:nvPr/>
      </p:nvGrpSpPr>
      <p:grpSpPr>
        <a:xfrm>
          <a:off x="0" y="0"/>
          <a:ext cx="0" cy="0"/>
          <a:chOff x="0" y="0"/>
          <a:chExt cx="0" cy="0"/>
        </a:xfrm>
      </p:grpSpPr>
      <p:sp>
        <p:nvSpPr>
          <p:cNvPr id="114" name="Google Shape;114;gb9519ed54c_0_6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15" name="Google Shape;115;gb9519ed54c_0_6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8"/>
        <p:cNvGrpSpPr/>
        <p:nvPr/>
      </p:nvGrpSpPr>
      <p:grpSpPr>
        <a:xfrm>
          <a:off x="0" y="0"/>
          <a:ext cx="0" cy="0"/>
          <a:chOff x="0" y="0"/>
          <a:chExt cx="0" cy="0"/>
        </a:xfrm>
      </p:grpSpPr>
      <p:sp>
        <p:nvSpPr>
          <p:cNvPr id="189" name="Google Shape;189;gbc907c4730_0_20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90" name="Google Shape;190;gbc907c4730_0_20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
        <p:cNvGrpSpPr/>
        <p:nvPr/>
      </p:nvGrpSpPr>
      <p:grpSpPr>
        <a:xfrm>
          <a:off x="0" y="0"/>
          <a:ext cx="0" cy="0"/>
          <a:chOff x="0" y="0"/>
          <a:chExt cx="0" cy="0"/>
        </a:xfrm>
      </p:grpSpPr>
      <p:sp>
        <p:nvSpPr>
          <p:cNvPr id="129" name="Google Shape;129;gb9519ed54c_0_25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30" name="Google Shape;130;gb9519ed54c_0_25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
        <p:cNvGrpSpPr/>
        <p:nvPr/>
      </p:nvGrpSpPr>
      <p:grpSpPr>
        <a:xfrm>
          <a:off x="0" y="0"/>
          <a:ext cx="0" cy="0"/>
          <a:chOff x="0" y="0"/>
          <a:chExt cx="0" cy="0"/>
        </a:xfrm>
      </p:grpSpPr>
      <p:sp>
        <p:nvSpPr>
          <p:cNvPr id="129" name="Google Shape;129;gb9519ed54c_0_25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30" name="Google Shape;130;gb9519ed54c_0_25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311776697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
        <p:cNvGrpSpPr/>
        <p:nvPr/>
      </p:nvGrpSpPr>
      <p:grpSpPr>
        <a:xfrm>
          <a:off x="0" y="0"/>
          <a:ext cx="0" cy="0"/>
          <a:chOff x="0" y="0"/>
          <a:chExt cx="0" cy="0"/>
        </a:xfrm>
      </p:grpSpPr>
      <p:sp>
        <p:nvSpPr>
          <p:cNvPr id="129" name="Google Shape;129;gb9519ed54c_0_25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30" name="Google Shape;130;gb9519ed54c_0_25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249497646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
        <p:cNvGrpSpPr/>
        <p:nvPr/>
      </p:nvGrpSpPr>
      <p:grpSpPr>
        <a:xfrm>
          <a:off x="0" y="0"/>
          <a:ext cx="0" cy="0"/>
          <a:chOff x="0" y="0"/>
          <a:chExt cx="0" cy="0"/>
        </a:xfrm>
      </p:grpSpPr>
      <p:sp>
        <p:nvSpPr>
          <p:cNvPr id="129" name="Google Shape;129;gb9519ed54c_0_25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30" name="Google Shape;130;gb9519ed54c_0_25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131747099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
        <p:cNvGrpSpPr/>
        <p:nvPr/>
      </p:nvGrpSpPr>
      <p:grpSpPr>
        <a:xfrm>
          <a:off x="0" y="0"/>
          <a:ext cx="0" cy="0"/>
          <a:chOff x="0" y="0"/>
          <a:chExt cx="0" cy="0"/>
        </a:xfrm>
      </p:grpSpPr>
      <p:sp>
        <p:nvSpPr>
          <p:cNvPr id="129" name="Google Shape;129;gb9519ed54c_0_25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30" name="Google Shape;130;gb9519ed54c_0_25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62354268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0"/>
        <p:cNvGrpSpPr/>
        <p:nvPr/>
      </p:nvGrpSpPr>
      <p:grpSpPr>
        <a:xfrm>
          <a:off x="0" y="0"/>
          <a:ext cx="0" cy="0"/>
          <a:chOff x="0" y="0"/>
          <a:chExt cx="0" cy="0"/>
        </a:xfrm>
      </p:grpSpPr>
      <p:sp>
        <p:nvSpPr>
          <p:cNvPr id="201" name="Google Shape;201;gb9519ed54c_0_5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2" name="Google Shape;202;gb9519ed54c_0_5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21100029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0"/>
        <p:cNvGrpSpPr/>
        <p:nvPr/>
      </p:nvGrpSpPr>
      <p:grpSpPr>
        <a:xfrm>
          <a:off x="0" y="0"/>
          <a:ext cx="0" cy="0"/>
          <a:chOff x="0" y="0"/>
          <a:chExt cx="0" cy="0"/>
        </a:xfrm>
      </p:grpSpPr>
      <p:sp>
        <p:nvSpPr>
          <p:cNvPr id="201" name="Google Shape;201;gb9519ed54c_0_5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2" name="Google Shape;202;gb9519ed54c_0_5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89245045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0"/>
        <p:cNvGrpSpPr/>
        <p:nvPr/>
      </p:nvGrpSpPr>
      <p:grpSpPr>
        <a:xfrm>
          <a:off x="0" y="0"/>
          <a:ext cx="0" cy="0"/>
          <a:chOff x="0" y="0"/>
          <a:chExt cx="0" cy="0"/>
        </a:xfrm>
      </p:grpSpPr>
      <p:sp>
        <p:nvSpPr>
          <p:cNvPr id="201" name="Google Shape;201;gb9519ed54c_0_5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2" name="Google Shape;202;gb9519ed54c_0_5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72552055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0"/>
        <p:cNvGrpSpPr/>
        <p:nvPr/>
      </p:nvGrpSpPr>
      <p:grpSpPr>
        <a:xfrm>
          <a:off x="0" y="0"/>
          <a:ext cx="0" cy="0"/>
          <a:chOff x="0" y="0"/>
          <a:chExt cx="0" cy="0"/>
        </a:xfrm>
      </p:grpSpPr>
      <p:sp>
        <p:nvSpPr>
          <p:cNvPr id="201" name="Google Shape;201;gb9519ed54c_0_5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2" name="Google Shape;202;gb9519ed54c_0_5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62299730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0"/>
        <p:cNvGrpSpPr/>
        <p:nvPr/>
      </p:nvGrpSpPr>
      <p:grpSpPr>
        <a:xfrm>
          <a:off x="0" y="0"/>
          <a:ext cx="0" cy="0"/>
          <a:chOff x="0" y="0"/>
          <a:chExt cx="0" cy="0"/>
        </a:xfrm>
      </p:grpSpPr>
      <p:sp>
        <p:nvSpPr>
          <p:cNvPr id="201" name="Google Shape;201;gb9519ed54c_0_5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2" name="Google Shape;202;gb9519ed54c_0_5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59675182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0"/>
        <p:cNvGrpSpPr/>
        <p:nvPr/>
      </p:nvGrpSpPr>
      <p:grpSpPr>
        <a:xfrm>
          <a:off x="0" y="0"/>
          <a:ext cx="0" cy="0"/>
          <a:chOff x="0" y="0"/>
          <a:chExt cx="0" cy="0"/>
        </a:xfrm>
      </p:grpSpPr>
      <p:sp>
        <p:nvSpPr>
          <p:cNvPr id="201" name="Google Shape;201;gb9519ed54c_0_5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2" name="Google Shape;202;gb9519ed54c_0_5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54295412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0"/>
        <p:cNvGrpSpPr/>
        <p:nvPr/>
      </p:nvGrpSpPr>
      <p:grpSpPr>
        <a:xfrm>
          <a:off x="0" y="0"/>
          <a:ext cx="0" cy="0"/>
          <a:chOff x="0" y="0"/>
          <a:chExt cx="0" cy="0"/>
        </a:xfrm>
      </p:grpSpPr>
      <p:sp>
        <p:nvSpPr>
          <p:cNvPr id="201" name="Google Shape;201;gb9519ed54c_0_5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2" name="Google Shape;202;gb9519ed54c_0_5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85267501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0"/>
        <p:cNvGrpSpPr/>
        <p:nvPr/>
      </p:nvGrpSpPr>
      <p:grpSpPr>
        <a:xfrm>
          <a:off x="0" y="0"/>
          <a:ext cx="0" cy="0"/>
          <a:chOff x="0" y="0"/>
          <a:chExt cx="0" cy="0"/>
        </a:xfrm>
      </p:grpSpPr>
      <p:sp>
        <p:nvSpPr>
          <p:cNvPr id="201" name="Google Shape;201;gb9519ed54c_0_5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2" name="Google Shape;202;gb9519ed54c_0_5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92501274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0"/>
        <p:cNvGrpSpPr/>
        <p:nvPr/>
      </p:nvGrpSpPr>
      <p:grpSpPr>
        <a:xfrm>
          <a:off x="0" y="0"/>
          <a:ext cx="0" cy="0"/>
          <a:chOff x="0" y="0"/>
          <a:chExt cx="0" cy="0"/>
        </a:xfrm>
      </p:grpSpPr>
      <p:sp>
        <p:nvSpPr>
          <p:cNvPr id="201" name="Google Shape;201;gb9519ed54c_0_5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2" name="Google Shape;202;gb9519ed54c_0_5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84251085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
        <p:cNvGrpSpPr/>
        <p:nvPr/>
      </p:nvGrpSpPr>
      <p:grpSpPr>
        <a:xfrm>
          <a:off x="0" y="0"/>
          <a:ext cx="0" cy="0"/>
          <a:chOff x="0" y="0"/>
          <a:chExt cx="0" cy="0"/>
        </a:xfrm>
      </p:grpSpPr>
      <p:sp>
        <p:nvSpPr>
          <p:cNvPr id="183" name="Google Shape;183;gb9519ed54c_0_46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84" name="Google Shape;184;gb9519ed54c_0_46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
        <p:cNvGrpSpPr/>
        <p:nvPr/>
      </p:nvGrpSpPr>
      <p:grpSpPr>
        <a:xfrm>
          <a:off x="0" y="0"/>
          <a:ext cx="0" cy="0"/>
          <a:chOff x="0" y="0"/>
          <a:chExt cx="0" cy="0"/>
        </a:xfrm>
      </p:grpSpPr>
      <p:sp>
        <p:nvSpPr>
          <p:cNvPr id="129" name="Google Shape;129;gb9519ed54c_0_25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30" name="Google Shape;130;gb9519ed54c_0_25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387610212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
        <p:cNvGrpSpPr/>
        <p:nvPr/>
      </p:nvGrpSpPr>
      <p:grpSpPr>
        <a:xfrm>
          <a:off x="0" y="0"/>
          <a:ext cx="0" cy="0"/>
          <a:chOff x="0" y="0"/>
          <a:chExt cx="0" cy="0"/>
        </a:xfrm>
      </p:grpSpPr>
      <p:sp>
        <p:nvSpPr>
          <p:cNvPr id="129" name="Google Shape;129;gb9519ed54c_0_25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30" name="Google Shape;130;gb9519ed54c_0_25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271913535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
        <p:cNvGrpSpPr/>
        <p:nvPr/>
      </p:nvGrpSpPr>
      <p:grpSpPr>
        <a:xfrm>
          <a:off x="0" y="0"/>
          <a:ext cx="0" cy="0"/>
          <a:chOff x="0" y="0"/>
          <a:chExt cx="0" cy="0"/>
        </a:xfrm>
      </p:grpSpPr>
      <p:sp>
        <p:nvSpPr>
          <p:cNvPr id="129" name="Google Shape;129;gb9519ed54c_0_25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30" name="Google Shape;130;gb9519ed54c_0_25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54666031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
        <p:cNvGrpSpPr/>
        <p:nvPr/>
      </p:nvGrpSpPr>
      <p:grpSpPr>
        <a:xfrm>
          <a:off x="0" y="0"/>
          <a:ext cx="0" cy="0"/>
          <a:chOff x="0" y="0"/>
          <a:chExt cx="0" cy="0"/>
        </a:xfrm>
      </p:grpSpPr>
      <p:sp>
        <p:nvSpPr>
          <p:cNvPr id="129" name="Google Shape;129;gb9519ed54c_0_25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30" name="Google Shape;130;gb9519ed54c_0_25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178138911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
        <p:cNvGrpSpPr/>
        <p:nvPr/>
      </p:nvGrpSpPr>
      <p:grpSpPr>
        <a:xfrm>
          <a:off x="0" y="0"/>
          <a:ext cx="0" cy="0"/>
          <a:chOff x="0" y="0"/>
          <a:chExt cx="0" cy="0"/>
        </a:xfrm>
      </p:grpSpPr>
      <p:sp>
        <p:nvSpPr>
          <p:cNvPr id="144" name="Google Shape;144;gb9519ed54c_0_3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5" name="Google Shape;145;gb9519ed54c_0_3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0"/>
        <p:cNvGrpSpPr/>
        <p:nvPr/>
      </p:nvGrpSpPr>
      <p:grpSpPr>
        <a:xfrm>
          <a:off x="0" y="0"/>
          <a:ext cx="0" cy="0"/>
          <a:chOff x="0" y="0"/>
          <a:chExt cx="0" cy="0"/>
        </a:xfrm>
      </p:grpSpPr>
      <p:sp>
        <p:nvSpPr>
          <p:cNvPr id="201" name="Google Shape;201;gb9519ed54c_0_5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2" name="Google Shape;202;gb9519ed54c_0_5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38285815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0"/>
        <p:cNvGrpSpPr/>
        <p:nvPr/>
      </p:nvGrpSpPr>
      <p:grpSpPr>
        <a:xfrm>
          <a:off x="0" y="0"/>
          <a:ext cx="0" cy="0"/>
          <a:chOff x="0" y="0"/>
          <a:chExt cx="0" cy="0"/>
        </a:xfrm>
      </p:grpSpPr>
      <p:sp>
        <p:nvSpPr>
          <p:cNvPr id="201" name="Google Shape;201;gb9519ed54c_0_5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2" name="Google Shape;202;gb9519ed54c_0_5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02548560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0"/>
        <p:cNvGrpSpPr/>
        <p:nvPr/>
      </p:nvGrpSpPr>
      <p:grpSpPr>
        <a:xfrm>
          <a:off x="0" y="0"/>
          <a:ext cx="0" cy="0"/>
          <a:chOff x="0" y="0"/>
          <a:chExt cx="0" cy="0"/>
        </a:xfrm>
      </p:grpSpPr>
      <p:sp>
        <p:nvSpPr>
          <p:cNvPr id="201" name="Google Shape;201;gb9519ed54c_0_5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2" name="Google Shape;202;gb9519ed54c_0_5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13328773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0"/>
        <p:cNvGrpSpPr/>
        <p:nvPr/>
      </p:nvGrpSpPr>
      <p:grpSpPr>
        <a:xfrm>
          <a:off x="0" y="0"/>
          <a:ext cx="0" cy="0"/>
          <a:chOff x="0" y="0"/>
          <a:chExt cx="0" cy="0"/>
        </a:xfrm>
      </p:grpSpPr>
      <p:sp>
        <p:nvSpPr>
          <p:cNvPr id="201" name="Google Shape;201;gb9519ed54c_0_5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2" name="Google Shape;202;gb9519ed54c_0_5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59910854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0"/>
        <p:cNvGrpSpPr/>
        <p:nvPr/>
      </p:nvGrpSpPr>
      <p:grpSpPr>
        <a:xfrm>
          <a:off x="0" y="0"/>
          <a:ext cx="0" cy="0"/>
          <a:chOff x="0" y="0"/>
          <a:chExt cx="0" cy="0"/>
        </a:xfrm>
      </p:grpSpPr>
      <p:sp>
        <p:nvSpPr>
          <p:cNvPr id="201" name="Google Shape;201;gb9519ed54c_0_5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2" name="Google Shape;202;gb9519ed54c_0_5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75311477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0"/>
        <p:cNvGrpSpPr/>
        <p:nvPr/>
      </p:nvGrpSpPr>
      <p:grpSpPr>
        <a:xfrm>
          <a:off x="0" y="0"/>
          <a:ext cx="0" cy="0"/>
          <a:chOff x="0" y="0"/>
          <a:chExt cx="0" cy="0"/>
        </a:xfrm>
      </p:grpSpPr>
      <p:sp>
        <p:nvSpPr>
          <p:cNvPr id="201" name="Google Shape;201;gb9519ed54c_0_5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2" name="Google Shape;202;gb9519ed54c_0_5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5800483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0"/>
        <p:cNvGrpSpPr/>
        <p:nvPr/>
      </p:nvGrpSpPr>
      <p:grpSpPr>
        <a:xfrm>
          <a:off x="0" y="0"/>
          <a:ext cx="0" cy="0"/>
          <a:chOff x="0" y="0"/>
          <a:chExt cx="0" cy="0"/>
        </a:xfrm>
      </p:grpSpPr>
      <p:sp>
        <p:nvSpPr>
          <p:cNvPr id="201" name="Google Shape;201;gb9519ed54c_0_5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2" name="Google Shape;202;gb9519ed54c_0_5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18234707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0"/>
        <p:cNvGrpSpPr/>
        <p:nvPr/>
      </p:nvGrpSpPr>
      <p:grpSpPr>
        <a:xfrm>
          <a:off x="0" y="0"/>
          <a:ext cx="0" cy="0"/>
          <a:chOff x="0" y="0"/>
          <a:chExt cx="0" cy="0"/>
        </a:xfrm>
      </p:grpSpPr>
      <p:sp>
        <p:nvSpPr>
          <p:cNvPr id="201" name="Google Shape;201;gb9519ed54c_0_5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2" name="Google Shape;202;gb9519ed54c_0_5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6097368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0"/>
        <p:cNvGrpSpPr/>
        <p:nvPr/>
      </p:nvGrpSpPr>
      <p:grpSpPr>
        <a:xfrm>
          <a:off x="0" y="0"/>
          <a:ext cx="0" cy="0"/>
          <a:chOff x="0" y="0"/>
          <a:chExt cx="0" cy="0"/>
        </a:xfrm>
      </p:grpSpPr>
      <p:sp>
        <p:nvSpPr>
          <p:cNvPr id="201" name="Google Shape;201;gb9519ed54c_0_5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2" name="Google Shape;202;gb9519ed54c_0_5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03017072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0"/>
        <p:cNvGrpSpPr/>
        <p:nvPr/>
      </p:nvGrpSpPr>
      <p:grpSpPr>
        <a:xfrm>
          <a:off x="0" y="0"/>
          <a:ext cx="0" cy="0"/>
          <a:chOff x="0" y="0"/>
          <a:chExt cx="0" cy="0"/>
        </a:xfrm>
      </p:grpSpPr>
      <p:sp>
        <p:nvSpPr>
          <p:cNvPr id="201" name="Google Shape;201;gb9519ed54c_0_5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2" name="Google Shape;202;gb9519ed54c_0_5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81408313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0"/>
        <p:cNvGrpSpPr/>
        <p:nvPr/>
      </p:nvGrpSpPr>
      <p:grpSpPr>
        <a:xfrm>
          <a:off x="0" y="0"/>
          <a:ext cx="0" cy="0"/>
          <a:chOff x="0" y="0"/>
          <a:chExt cx="0" cy="0"/>
        </a:xfrm>
      </p:grpSpPr>
      <p:sp>
        <p:nvSpPr>
          <p:cNvPr id="201" name="Google Shape;201;gb9519ed54c_0_5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2" name="Google Shape;202;gb9519ed54c_0_5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90479077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0"/>
        <p:cNvGrpSpPr/>
        <p:nvPr/>
      </p:nvGrpSpPr>
      <p:grpSpPr>
        <a:xfrm>
          <a:off x="0" y="0"/>
          <a:ext cx="0" cy="0"/>
          <a:chOff x="0" y="0"/>
          <a:chExt cx="0" cy="0"/>
        </a:xfrm>
      </p:grpSpPr>
      <p:sp>
        <p:nvSpPr>
          <p:cNvPr id="201" name="Google Shape;201;gb9519ed54c_0_5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2" name="Google Shape;202;gb9519ed54c_0_5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38347007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0"/>
        <p:cNvGrpSpPr/>
        <p:nvPr/>
      </p:nvGrpSpPr>
      <p:grpSpPr>
        <a:xfrm>
          <a:off x="0" y="0"/>
          <a:ext cx="0" cy="0"/>
          <a:chOff x="0" y="0"/>
          <a:chExt cx="0" cy="0"/>
        </a:xfrm>
      </p:grpSpPr>
      <p:sp>
        <p:nvSpPr>
          <p:cNvPr id="201" name="Google Shape;201;gb9519ed54c_0_5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2" name="Google Shape;202;gb9519ed54c_0_5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47304666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0"/>
        <p:cNvGrpSpPr/>
        <p:nvPr/>
      </p:nvGrpSpPr>
      <p:grpSpPr>
        <a:xfrm>
          <a:off x="0" y="0"/>
          <a:ext cx="0" cy="0"/>
          <a:chOff x="0" y="0"/>
          <a:chExt cx="0" cy="0"/>
        </a:xfrm>
      </p:grpSpPr>
      <p:sp>
        <p:nvSpPr>
          <p:cNvPr id="201" name="Google Shape;201;gb9519ed54c_0_5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2" name="Google Shape;202;gb9519ed54c_0_5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71040180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0"/>
        <p:cNvGrpSpPr/>
        <p:nvPr/>
      </p:nvGrpSpPr>
      <p:grpSpPr>
        <a:xfrm>
          <a:off x="0" y="0"/>
          <a:ext cx="0" cy="0"/>
          <a:chOff x="0" y="0"/>
          <a:chExt cx="0" cy="0"/>
        </a:xfrm>
      </p:grpSpPr>
      <p:sp>
        <p:nvSpPr>
          <p:cNvPr id="201" name="Google Shape;201;gb9519ed54c_0_5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2" name="Google Shape;202;gb9519ed54c_0_5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56963731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0"/>
        <p:cNvGrpSpPr/>
        <p:nvPr/>
      </p:nvGrpSpPr>
      <p:grpSpPr>
        <a:xfrm>
          <a:off x="0" y="0"/>
          <a:ext cx="0" cy="0"/>
          <a:chOff x="0" y="0"/>
          <a:chExt cx="0" cy="0"/>
        </a:xfrm>
      </p:grpSpPr>
      <p:sp>
        <p:nvSpPr>
          <p:cNvPr id="201" name="Google Shape;201;gb9519ed54c_0_5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2" name="Google Shape;202;gb9519ed54c_0_5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60954956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0"/>
        <p:cNvGrpSpPr/>
        <p:nvPr/>
      </p:nvGrpSpPr>
      <p:grpSpPr>
        <a:xfrm>
          <a:off x="0" y="0"/>
          <a:ext cx="0" cy="0"/>
          <a:chOff x="0" y="0"/>
          <a:chExt cx="0" cy="0"/>
        </a:xfrm>
      </p:grpSpPr>
      <p:sp>
        <p:nvSpPr>
          <p:cNvPr id="201" name="Google Shape;201;gb9519ed54c_0_5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2" name="Google Shape;202;gb9519ed54c_0_5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67125828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0"/>
        <p:cNvGrpSpPr/>
        <p:nvPr/>
      </p:nvGrpSpPr>
      <p:grpSpPr>
        <a:xfrm>
          <a:off x="0" y="0"/>
          <a:ext cx="0" cy="0"/>
          <a:chOff x="0" y="0"/>
          <a:chExt cx="0" cy="0"/>
        </a:xfrm>
      </p:grpSpPr>
      <p:sp>
        <p:nvSpPr>
          <p:cNvPr id="201" name="Google Shape;201;gb9519ed54c_0_5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2" name="Google Shape;202;gb9519ed54c_0_5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60492047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0"/>
        <p:cNvGrpSpPr/>
        <p:nvPr/>
      </p:nvGrpSpPr>
      <p:grpSpPr>
        <a:xfrm>
          <a:off x="0" y="0"/>
          <a:ext cx="0" cy="0"/>
          <a:chOff x="0" y="0"/>
          <a:chExt cx="0" cy="0"/>
        </a:xfrm>
      </p:grpSpPr>
      <p:sp>
        <p:nvSpPr>
          <p:cNvPr id="201" name="Google Shape;201;gb9519ed54c_0_5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2" name="Google Shape;202;gb9519ed54c_0_5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93506426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0"/>
        <p:cNvGrpSpPr/>
        <p:nvPr/>
      </p:nvGrpSpPr>
      <p:grpSpPr>
        <a:xfrm>
          <a:off x="0" y="0"/>
          <a:ext cx="0" cy="0"/>
          <a:chOff x="0" y="0"/>
          <a:chExt cx="0" cy="0"/>
        </a:xfrm>
      </p:grpSpPr>
      <p:sp>
        <p:nvSpPr>
          <p:cNvPr id="201" name="Google Shape;201;gb9519ed54c_0_5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2" name="Google Shape;202;gb9519ed54c_0_5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40409026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0"/>
        <p:cNvGrpSpPr/>
        <p:nvPr/>
      </p:nvGrpSpPr>
      <p:grpSpPr>
        <a:xfrm>
          <a:off x="0" y="0"/>
          <a:ext cx="0" cy="0"/>
          <a:chOff x="0" y="0"/>
          <a:chExt cx="0" cy="0"/>
        </a:xfrm>
      </p:grpSpPr>
      <p:sp>
        <p:nvSpPr>
          <p:cNvPr id="201" name="Google Shape;201;gb9519ed54c_0_5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2" name="Google Shape;202;gb9519ed54c_0_5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42371052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0"/>
        <p:cNvGrpSpPr/>
        <p:nvPr/>
      </p:nvGrpSpPr>
      <p:grpSpPr>
        <a:xfrm>
          <a:off x="0" y="0"/>
          <a:ext cx="0" cy="0"/>
          <a:chOff x="0" y="0"/>
          <a:chExt cx="0" cy="0"/>
        </a:xfrm>
      </p:grpSpPr>
      <p:sp>
        <p:nvSpPr>
          <p:cNvPr id="201" name="Google Shape;201;gb9519ed54c_0_5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2" name="Google Shape;202;gb9519ed54c_0_5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00018901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0"/>
        <p:cNvGrpSpPr/>
        <p:nvPr/>
      </p:nvGrpSpPr>
      <p:grpSpPr>
        <a:xfrm>
          <a:off x="0" y="0"/>
          <a:ext cx="0" cy="0"/>
          <a:chOff x="0" y="0"/>
          <a:chExt cx="0" cy="0"/>
        </a:xfrm>
      </p:grpSpPr>
      <p:sp>
        <p:nvSpPr>
          <p:cNvPr id="201" name="Google Shape;201;gb9519ed54c_0_5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2" name="Google Shape;202;gb9519ed54c_0_5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98824691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7"/>
        <p:cNvGrpSpPr/>
        <p:nvPr/>
      </p:nvGrpSpPr>
      <p:grpSpPr>
        <a:xfrm>
          <a:off x="0" y="0"/>
          <a:ext cx="0" cy="0"/>
          <a:chOff x="0" y="0"/>
          <a:chExt cx="0" cy="0"/>
        </a:xfrm>
      </p:grpSpPr>
      <p:sp>
        <p:nvSpPr>
          <p:cNvPr id="1038" name="Google Shape;1038;gbc907c4730_0_14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039" name="Google Shape;1039;gbc907c4730_0_14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54"/>
        <p:cNvGrpSpPr/>
        <p:nvPr/>
      </p:nvGrpSpPr>
      <p:grpSpPr>
        <a:xfrm>
          <a:off x="0" y="0"/>
          <a:ext cx="0" cy="0"/>
          <a:chOff x="0" y="0"/>
          <a:chExt cx="0" cy="0"/>
        </a:xfrm>
      </p:grpSpPr>
      <p:sp>
        <p:nvSpPr>
          <p:cNvPr id="55" name="Google Shape;55;p14"/>
          <p:cNvSpPr/>
          <p:nvPr/>
        </p:nvSpPr>
        <p:spPr>
          <a:xfrm>
            <a:off x="2749050" y="748800"/>
            <a:ext cx="3645900" cy="36459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 name="Google Shape;56;p14"/>
          <p:cNvSpPr/>
          <p:nvPr/>
        </p:nvSpPr>
        <p:spPr>
          <a:xfrm>
            <a:off x="2992950" y="992700"/>
            <a:ext cx="3158100" cy="3158100"/>
          </a:xfrm>
          <a:prstGeom prst="rect">
            <a:avLst/>
          </a:prstGeom>
          <a:noFill/>
          <a:ln w="28575" cap="flat" cmpd="sng">
            <a:solidFill>
              <a:schemeClr val="lt1"/>
            </a:solidFill>
            <a:prstDash val="solid"/>
            <a:miter lim="8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57;p14"/>
          <p:cNvSpPr txBox="1">
            <a:spLocks noGrp="1"/>
          </p:cNvSpPr>
          <p:nvPr>
            <p:ph type="ctrTitle"/>
          </p:nvPr>
        </p:nvSpPr>
        <p:spPr>
          <a:xfrm>
            <a:off x="3096250" y="1627200"/>
            <a:ext cx="2951400" cy="15843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lt1"/>
              </a:buClr>
              <a:buSzPts val="3200"/>
              <a:buFont typeface="Lato"/>
              <a:buNone/>
              <a:defRPr>
                <a:solidFill>
                  <a:schemeClr val="lt1"/>
                </a:solidFill>
                <a:latin typeface="Lato"/>
                <a:ea typeface="Lato"/>
                <a:cs typeface="Lato"/>
                <a:sym typeface="Lato"/>
              </a:defRPr>
            </a:lvl1pPr>
            <a:lvl2pPr lvl="1" algn="ctr" rtl="0">
              <a:spcBef>
                <a:spcPts val="0"/>
              </a:spcBef>
              <a:spcAft>
                <a:spcPts val="0"/>
              </a:spcAft>
              <a:buClr>
                <a:schemeClr val="lt1"/>
              </a:buClr>
              <a:buSzPts val="3200"/>
              <a:buFont typeface="Lato"/>
              <a:buNone/>
              <a:defRPr>
                <a:solidFill>
                  <a:schemeClr val="lt1"/>
                </a:solidFill>
                <a:latin typeface="Lato"/>
                <a:ea typeface="Lato"/>
                <a:cs typeface="Lato"/>
                <a:sym typeface="Lato"/>
              </a:defRPr>
            </a:lvl2pPr>
            <a:lvl3pPr lvl="2" algn="ctr" rtl="0">
              <a:spcBef>
                <a:spcPts val="0"/>
              </a:spcBef>
              <a:spcAft>
                <a:spcPts val="0"/>
              </a:spcAft>
              <a:buClr>
                <a:schemeClr val="lt1"/>
              </a:buClr>
              <a:buSzPts val="3200"/>
              <a:buFont typeface="Lato"/>
              <a:buNone/>
              <a:defRPr>
                <a:solidFill>
                  <a:schemeClr val="lt1"/>
                </a:solidFill>
                <a:latin typeface="Lato"/>
                <a:ea typeface="Lato"/>
                <a:cs typeface="Lato"/>
                <a:sym typeface="Lato"/>
              </a:defRPr>
            </a:lvl3pPr>
            <a:lvl4pPr lvl="3" algn="ctr" rtl="0">
              <a:spcBef>
                <a:spcPts val="0"/>
              </a:spcBef>
              <a:spcAft>
                <a:spcPts val="0"/>
              </a:spcAft>
              <a:buClr>
                <a:schemeClr val="lt1"/>
              </a:buClr>
              <a:buSzPts val="3200"/>
              <a:buFont typeface="Lato"/>
              <a:buNone/>
              <a:defRPr>
                <a:solidFill>
                  <a:schemeClr val="lt1"/>
                </a:solidFill>
                <a:latin typeface="Lato"/>
                <a:ea typeface="Lato"/>
                <a:cs typeface="Lato"/>
                <a:sym typeface="Lato"/>
              </a:defRPr>
            </a:lvl4pPr>
            <a:lvl5pPr lvl="4" algn="ctr" rtl="0">
              <a:spcBef>
                <a:spcPts val="0"/>
              </a:spcBef>
              <a:spcAft>
                <a:spcPts val="0"/>
              </a:spcAft>
              <a:buClr>
                <a:schemeClr val="lt1"/>
              </a:buClr>
              <a:buSzPts val="3200"/>
              <a:buFont typeface="Lato"/>
              <a:buNone/>
              <a:defRPr>
                <a:solidFill>
                  <a:schemeClr val="lt1"/>
                </a:solidFill>
                <a:latin typeface="Lato"/>
                <a:ea typeface="Lato"/>
                <a:cs typeface="Lato"/>
                <a:sym typeface="Lato"/>
              </a:defRPr>
            </a:lvl5pPr>
            <a:lvl6pPr lvl="5" algn="ctr" rtl="0">
              <a:spcBef>
                <a:spcPts val="0"/>
              </a:spcBef>
              <a:spcAft>
                <a:spcPts val="0"/>
              </a:spcAft>
              <a:buClr>
                <a:schemeClr val="lt1"/>
              </a:buClr>
              <a:buSzPts val="3200"/>
              <a:buFont typeface="Lato"/>
              <a:buNone/>
              <a:defRPr>
                <a:solidFill>
                  <a:schemeClr val="lt1"/>
                </a:solidFill>
                <a:latin typeface="Lato"/>
                <a:ea typeface="Lato"/>
                <a:cs typeface="Lato"/>
                <a:sym typeface="Lato"/>
              </a:defRPr>
            </a:lvl6pPr>
            <a:lvl7pPr lvl="6" algn="ctr" rtl="0">
              <a:spcBef>
                <a:spcPts val="0"/>
              </a:spcBef>
              <a:spcAft>
                <a:spcPts val="0"/>
              </a:spcAft>
              <a:buClr>
                <a:schemeClr val="lt1"/>
              </a:buClr>
              <a:buSzPts val="3200"/>
              <a:buFont typeface="Lato"/>
              <a:buNone/>
              <a:defRPr>
                <a:solidFill>
                  <a:schemeClr val="lt1"/>
                </a:solidFill>
                <a:latin typeface="Lato"/>
                <a:ea typeface="Lato"/>
                <a:cs typeface="Lato"/>
                <a:sym typeface="Lato"/>
              </a:defRPr>
            </a:lvl7pPr>
            <a:lvl8pPr lvl="7" algn="ctr" rtl="0">
              <a:spcBef>
                <a:spcPts val="0"/>
              </a:spcBef>
              <a:spcAft>
                <a:spcPts val="0"/>
              </a:spcAft>
              <a:buClr>
                <a:schemeClr val="lt1"/>
              </a:buClr>
              <a:buSzPts val="3200"/>
              <a:buFont typeface="Lato"/>
              <a:buNone/>
              <a:defRPr>
                <a:solidFill>
                  <a:schemeClr val="lt1"/>
                </a:solidFill>
                <a:latin typeface="Lato"/>
                <a:ea typeface="Lato"/>
                <a:cs typeface="Lato"/>
                <a:sym typeface="Lato"/>
              </a:defRPr>
            </a:lvl8pPr>
            <a:lvl9pPr lvl="8" algn="ctr" rtl="0">
              <a:spcBef>
                <a:spcPts val="0"/>
              </a:spcBef>
              <a:spcAft>
                <a:spcPts val="0"/>
              </a:spcAft>
              <a:buClr>
                <a:schemeClr val="lt1"/>
              </a:buClr>
              <a:buSzPts val="3200"/>
              <a:buFont typeface="Lato"/>
              <a:buNone/>
              <a:defRPr>
                <a:solidFill>
                  <a:schemeClr val="lt1"/>
                </a:solidFill>
                <a:latin typeface="Lato"/>
                <a:ea typeface="Lato"/>
                <a:cs typeface="Lato"/>
                <a:sym typeface="Lato"/>
              </a:defRPr>
            </a:lvl9pPr>
          </a:lstStyle>
          <a:p>
            <a:endParaRPr/>
          </a:p>
        </p:txBody>
      </p:sp>
      <p:sp>
        <p:nvSpPr>
          <p:cNvPr id="58" name="Google Shape;58;p14"/>
          <p:cNvSpPr txBox="1">
            <a:spLocks noGrp="1"/>
          </p:cNvSpPr>
          <p:nvPr>
            <p:ph type="subTitle" idx="1"/>
          </p:nvPr>
        </p:nvSpPr>
        <p:spPr>
          <a:xfrm>
            <a:off x="3096363" y="3266930"/>
            <a:ext cx="2951400" cy="701400"/>
          </a:xfrm>
          <a:prstGeom prst="rect">
            <a:avLst/>
          </a:prstGeom>
        </p:spPr>
        <p:txBody>
          <a:bodyPr spcFirstLastPara="1" wrap="square" lIns="91425" tIns="91425" rIns="91425" bIns="91425" anchor="b" anchorCtr="0">
            <a:noAutofit/>
          </a:bodyPr>
          <a:lstStyle>
            <a:lvl1pPr lvl="0" algn="ctr" rtl="0">
              <a:lnSpc>
                <a:spcPct val="100000"/>
              </a:lnSpc>
              <a:spcBef>
                <a:spcPts val="0"/>
              </a:spcBef>
              <a:spcAft>
                <a:spcPts val="0"/>
              </a:spcAft>
              <a:buClr>
                <a:schemeClr val="lt1"/>
              </a:buClr>
              <a:buSzPts val="1800"/>
              <a:buFont typeface="Playfair Display"/>
              <a:buNone/>
              <a:defRPr b="1">
                <a:solidFill>
                  <a:schemeClr val="lt1"/>
                </a:solidFill>
                <a:latin typeface="Playfair Display"/>
                <a:ea typeface="Playfair Display"/>
                <a:cs typeface="Playfair Display"/>
                <a:sym typeface="Playfair Display"/>
              </a:defRPr>
            </a:lvl1pPr>
            <a:lvl2pPr lvl="1" algn="ctr" rtl="0">
              <a:lnSpc>
                <a:spcPct val="100000"/>
              </a:lnSpc>
              <a:spcBef>
                <a:spcPts val="0"/>
              </a:spcBef>
              <a:spcAft>
                <a:spcPts val="0"/>
              </a:spcAft>
              <a:buClr>
                <a:schemeClr val="lt1"/>
              </a:buClr>
              <a:buSzPts val="1800"/>
              <a:buFont typeface="Playfair Display"/>
              <a:buNone/>
              <a:defRPr sz="1800" b="1">
                <a:solidFill>
                  <a:schemeClr val="lt1"/>
                </a:solidFill>
                <a:latin typeface="Playfair Display"/>
                <a:ea typeface="Playfair Display"/>
                <a:cs typeface="Playfair Display"/>
                <a:sym typeface="Playfair Display"/>
              </a:defRPr>
            </a:lvl2pPr>
            <a:lvl3pPr lvl="2" algn="ctr" rtl="0">
              <a:lnSpc>
                <a:spcPct val="100000"/>
              </a:lnSpc>
              <a:spcBef>
                <a:spcPts val="0"/>
              </a:spcBef>
              <a:spcAft>
                <a:spcPts val="0"/>
              </a:spcAft>
              <a:buClr>
                <a:schemeClr val="lt1"/>
              </a:buClr>
              <a:buSzPts val="1800"/>
              <a:buFont typeface="Playfair Display"/>
              <a:buNone/>
              <a:defRPr sz="1800" b="1">
                <a:solidFill>
                  <a:schemeClr val="lt1"/>
                </a:solidFill>
                <a:latin typeface="Playfair Display"/>
                <a:ea typeface="Playfair Display"/>
                <a:cs typeface="Playfair Display"/>
                <a:sym typeface="Playfair Display"/>
              </a:defRPr>
            </a:lvl3pPr>
            <a:lvl4pPr lvl="3" algn="ctr" rtl="0">
              <a:lnSpc>
                <a:spcPct val="100000"/>
              </a:lnSpc>
              <a:spcBef>
                <a:spcPts val="0"/>
              </a:spcBef>
              <a:spcAft>
                <a:spcPts val="0"/>
              </a:spcAft>
              <a:buClr>
                <a:schemeClr val="lt1"/>
              </a:buClr>
              <a:buSzPts val="1800"/>
              <a:buFont typeface="Playfair Display"/>
              <a:buNone/>
              <a:defRPr sz="1800" b="1">
                <a:solidFill>
                  <a:schemeClr val="lt1"/>
                </a:solidFill>
                <a:latin typeface="Playfair Display"/>
                <a:ea typeface="Playfair Display"/>
                <a:cs typeface="Playfair Display"/>
                <a:sym typeface="Playfair Display"/>
              </a:defRPr>
            </a:lvl4pPr>
            <a:lvl5pPr lvl="4" algn="ctr" rtl="0">
              <a:lnSpc>
                <a:spcPct val="100000"/>
              </a:lnSpc>
              <a:spcBef>
                <a:spcPts val="0"/>
              </a:spcBef>
              <a:spcAft>
                <a:spcPts val="0"/>
              </a:spcAft>
              <a:buClr>
                <a:schemeClr val="lt1"/>
              </a:buClr>
              <a:buSzPts val="1800"/>
              <a:buFont typeface="Playfair Display"/>
              <a:buNone/>
              <a:defRPr sz="1800" b="1">
                <a:solidFill>
                  <a:schemeClr val="lt1"/>
                </a:solidFill>
                <a:latin typeface="Playfair Display"/>
                <a:ea typeface="Playfair Display"/>
                <a:cs typeface="Playfair Display"/>
                <a:sym typeface="Playfair Display"/>
              </a:defRPr>
            </a:lvl5pPr>
            <a:lvl6pPr lvl="5" algn="ctr" rtl="0">
              <a:lnSpc>
                <a:spcPct val="100000"/>
              </a:lnSpc>
              <a:spcBef>
                <a:spcPts val="0"/>
              </a:spcBef>
              <a:spcAft>
                <a:spcPts val="0"/>
              </a:spcAft>
              <a:buClr>
                <a:schemeClr val="lt1"/>
              </a:buClr>
              <a:buSzPts val="1800"/>
              <a:buFont typeface="Playfair Display"/>
              <a:buNone/>
              <a:defRPr sz="1800" b="1">
                <a:solidFill>
                  <a:schemeClr val="lt1"/>
                </a:solidFill>
                <a:latin typeface="Playfair Display"/>
                <a:ea typeface="Playfair Display"/>
                <a:cs typeface="Playfair Display"/>
                <a:sym typeface="Playfair Display"/>
              </a:defRPr>
            </a:lvl6pPr>
            <a:lvl7pPr lvl="6" algn="ctr" rtl="0">
              <a:lnSpc>
                <a:spcPct val="100000"/>
              </a:lnSpc>
              <a:spcBef>
                <a:spcPts val="0"/>
              </a:spcBef>
              <a:spcAft>
                <a:spcPts val="0"/>
              </a:spcAft>
              <a:buClr>
                <a:schemeClr val="lt1"/>
              </a:buClr>
              <a:buSzPts val="1800"/>
              <a:buFont typeface="Playfair Display"/>
              <a:buNone/>
              <a:defRPr sz="1800" b="1">
                <a:solidFill>
                  <a:schemeClr val="lt1"/>
                </a:solidFill>
                <a:latin typeface="Playfair Display"/>
                <a:ea typeface="Playfair Display"/>
                <a:cs typeface="Playfair Display"/>
                <a:sym typeface="Playfair Display"/>
              </a:defRPr>
            </a:lvl7pPr>
            <a:lvl8pPr lvl="7" algn="ctr" rtl="0">
              <a:lnSpc>
                <a:spcPct val="100000"/>
              </a:lnSpc>
              <a:spcBef>
                <a:spcPts val="0"/>
              </a:spcBef>
              <a:spcAft>
                <a:spcPts val="0"/>
              </a:spcAft>
              <a:buClr>
                <a:schemeClr val="lt1"/>
              </a:buClr>
              <a:buSzPts val="1800"/>
              <a:buFont typeface="Playfair Display"/>
              <a:buNone/>
              <a:defRPr sz="1800" b="1">
                <a:solidFill>
                  <a:schemeClr val="lt1"/>
                </a:solidFill>
                <a:latin typeface="Playfair Display"/>
                <a:ea typeface="Playfair Display"/>
                <a:cs typeface="Playfair Display"/>
                <a:sym typeface="Playfair Display"/>
              </a:defRPr>
            </a:lvl8pPr>
            <a:lvl9pPr lvl="8" algn="ctr" rtl="0">
              <a:lnSpc>
                <a:spcPct val="100000"/>
              </a:lnSpc>
              <a:spcBef>
                <a:spcPts val="0"/>
              </a:spcBef>
              <a:spcAft>
                <a:spcPts val="0"/>
              </a:spcAft>
              <a:buClr>
                <a:schemeClr val="lt1"/>
              </a:buClr>
              <a:buSzPts val="1800"/>
              <a:buFont typeface="Playfair Display"/>
              <a:buNone/>
              <a:defRPr sz="1800" b="1">
                <a:solidFill>
                  <a:schemeClr val="lt1"/>
                </a:solidFill>
                <a:latin typeface="Playfair Display"/>
                <a:ea typeface="Playfair Display"/>
                <a:cs typeface="Playfair Display"/>
                <a:sym typeface="Playfair Display"/>
              </a:defRPr>
            </a:lvl9pPr>
          </a:lstStyle>
          <a:p>
            <a:endParaRPr/>
          </a:p>
        </p:txBody>
      </p:sp>
      <p:sp>
        <p:nvSpPr>
          <p:cNvPr id="59" name="Google Shape;59;p14"/>
          <p:cNvSpPr txBox="1">
            <a:spLocks noGrp="1"/>
          </p:cNvSpPr>
          <p:nvPr>
            <p:ph type="sldNum" idx="12"/>
          </p:nvPr>
        </p:nvSpPr>
        <p:spPr>
          <a:xfrm>
            <a:off x="8490250" y="4681009"/>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US" altLang="ja"/>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bg>
      <p:bgPr>
        <a:solidFill>
          <a:schemeClr val="dk1"/>
        </a:solidFill>
        <a:effectLst/>
      </p:bgPr>
    </p:bg>
    <p:spTree>
      <p:nvGrpSpPr>
        <p:cNvPr id="1" name="Shape 60"/>
        <p:cNvGrpSpPr/>
        <p:nvPr/>
      </p:nvGrpSpPr>
      <p:grpSpPr>
        <a:xfrm>
          <a:off x="0" y="0"/>
          <a:ext cx="0" cy="0"/>
          <a:chOff x="0" y="0"/>
          <a:chExt cx="0" cy="0"/>
        </a:xfrm>
      </p:grpSpPr>
      <p:sp>
        <p:nvSpPr>
          <p:cNvPr id="61" name="Google Shape;61;p15"/>
          <p:cNvSpPr txBox="1">
            <a:spLocks noGrp="1"/>
          </p:cNvSpPr>
          <p:nvPr>
            <p:ph type="title"/>
          </p:nvPr>
        </p:nvSpPr>
        <p:spPr>
          <a:xfrm>
            <a:off x="509550" y="1423875"/>
            <a:ext cx="8124900" cy="17982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lt1"/>
              </a:buClr>
              <a:buSzPts val="4800"/>
              <a:buFont typeface="Lato"/>
              <a:buNone/>
              <a:defRPr sz="4800" b="0">
                <a:solidFill>
                  <a:schemeClr val="lt1"/>
                </a:solidFill>
                <a:latin typeface="Lato"/>
                <a:ea typeface="Lato"/>
                <a:cs typeface="Lato"/>
                <a:sym typeface="Lato"/>
              </a:defRPr>
            </a:lvl1pPr>
            <a:lvl2pPr lvl="1" algn="ctr" rtl="0">
              <a:spcBef>
                <a:spcPts val="0"/>
              </a:spcBef>
              <a:spcAft>
                <a:spcPts val="0"/>
              </a:spcAft>
              <a:buClr>
                <a:schemeClr val="lt1"/>
              </a:buClr>
              <a:buSzPts val="4800"/>
              <a:buFont typeface="Lato"/>
              <a:buNone/>
              <a:defRPr sz="4800" b="0">
                <a:solidFill>
                  <a:schemeClr val="lt1"/>
                </a:solidFill>
                <a:latin typeface="Lato"/>
                <a:ea typeface="Lato"/>
                <a:cs typeface="Lato"/>
                <a:sym typeface="Lato"/>
              </a:defRPr>
            </a:lvl2pPr>
            <a:lvl3pPr lvl="2" algn="ctr" rtl="0">
              <a:spcBef>
                <a:spcPts val="0"/>
              </a:spcBef>
              <a:spcAft>
                <a:spcPts val="0"/>
              </a:spcAft>
              <a:buClr>
                <a:schemeClr val="lt1"/>
              </a:buClr>
              <a:buSzPts val="4800"/>
              <a:buFont typeface="Lato"/>
              <a:buNone/>
              <a:defRPr sz="4800" b="0">
                <a:solidFill>
                  <a:schemeClr val="lt1"/>
                </a:solidFill>
                <a:latin typeface="Lato"/>
                <a:ea typeface="Lato"/>
                <a:cs typeface="Lato"/>
                <a:sym typeface="Lato"/>
              </a:defRPr>
            </a:lvl3pPr>
            <a:lvl4pPr lvl="3" algn="ctr" rtl="0">
              <a:spcBef>
                <a:spcPts val="0"/>
              </a:spcBef>
              <a:spcAft>
                <a:spcPts val="0"/>
              </a:spcAft>
              <a:buClr>
                <a:schemeClr val="lt1"/>
              </a:buClr>
              <a:buSzPts val="4800"/>
              <a:buFont typeface="Lato"/>
              <a:buNone/>
              <a:defRPr sz="4800" b="0">
                <a:solidFill>
                  <a:schemeClr val="lt1"/>
                </a:solidFill>
                <a:latin typeface="Lato"/>
                <a:ea typeface="Lato"/>
                <a:cs typeface="Lato"/>
                <a:sym typeface="Lato"/>
              </a:defRPr>
            </a:lvl4pPr>
            <a:lvl5pPr lvl="4" algn="ctr" rtl="0">
              <a:spcBef>
                <a:spcPts val="0"/>
              </a:spcBef>
              <a:spcAft>
                <a:spcPts val="0"/>
              </a:spcAft>
              <a:buClr>
                <a:schemeClr val="lt1"/>
              </a:buClr>
              <a:buSzPts val="4800"/>
              <a:buFont typeface="Lato"/>
              <a:buNone/>
              <a:defRPr sz="4800" b="0">
                <a:solidFill>
                  <a:schemeClr val="lt1"/>
                </a:solidFill>
                <a:latin typeface="Lato"/>
                <a:ea typeface="Lato"/>
                <a:cs typeface="Lato"/>
                <a:sym typeface="Lato"/>
              </a:defRPr>
            </a:lvl5pPr>
            <a:lvl6pPr lvl="5" algn="ctr" rtl="0">
              <a:spcBef>
                <a:spcPts val="0"/>
              </a:spcBef>
              <a:spcAft>
                <a:spcPts val="0"/>
              </a:spcAft>
              <a:buClr>
                <a:schemeClr val="lt1"/>
              </a:buClr>
              <a:buSzPts val="4800"/>
              <a:buFont typeface="Lato"/>
              <a:buNone/>
              <a:defRPr sz="4800" b="0">
                <a:solidFill>
                  <a:schemeClr val="lt1"/>
                </a:solidFill>
                <a:latin typeface="Lato"/>
                <a:ea typeface="Lato"/>
                <a:cs typeface="Lato"/>
                <a:sym typeface="Lato"/>
              </a:defRPr>
            </a:lvl6pPr>
            <a:lvl7pPr lvl="6" algn="ctr" rtl="0">
              <a:spcBef>
                <a:spcPts val="0"/>
              </a:spcBef>
              <a:spcAft>
                <a:spcPts val="0"/>
              </a:spcAft>
              <a:buClr>
                <a:schemeClr val="lt1"/>
              </a:buClr>
              <a:buSzPts val="4800"/>
              <a:buFont typeface="Lato"/>
              <a:buNone/>
              <a:defRPr sz="4800" b="0">
                <a:solidFill>
                  <a:schemeClr val="lt1"/>
                </a:solidFill>
                <a:latin typeface="Lato"/>
                <a:ea typeface="Lato"/>
                <a:cs typeface="Lato"/>
                <a:sym typeface="Lato"/>
              </a:defRPr>
            </a:lvl7pPr>
            <a:lvl8pPr lvl="7" algn="ctr" rtl="0">
              <a:spcBef>
                <a:spcPts val="0"/>
              </a:spcBef>
              <a:spcAft>
                <a:spcPts val="0"/>
              </a:spcAft>
              <a:buClr>
                <a:schemeClr val="lt1"/>
              </a:buClr>
              <a:buSzPts val="4800"/>
              <a:buFont typeface="Lato"/>
              <a:buNone/>
              <a:defRPr sz="4800" b="0">
                <a:solidFill>
                  <a:schemeClr val="lt1"/>
                </a:solidFill>
                <a:latin typeface="Lato"/>
                <a:ea typeface="Lato"/>
                <a:cs typeface="Lato"/>
                <a:sym typeface="Lato"/>
              </a:defRPr>
            </a:lvl8pPr>
            <a:lvl9pPr lvl="8" algn="ctr" rtl="0">
              <a:spcBef>
                <a:spcPts val="0"/>
              </a:spcBef>
              <a:spcAft>
                <a:spcPts val="0"/>
              </a:spcAft>
              <a:buClr>
                <a:schemeClr val="lt1"/>
              </a:buClr>
              <a:buSzPts val="4800"/>
              <a:buFont typeface="Lato"/>
              <a:buNone/>
              <a:defRPr sz="4800" b="0">
                <a:solidFill>
                  <a:schemeClr val="lt1"/>
                </a:solidFill>
                <a:latin typeface="Lato"/>
                <a:ea typeface="Lato"/>
                <a:cs typeface="Lato"/>
                <a:sym typeface="Lato"/>
              </a:defRPr>
            </a:lvl9pPr>
          </a:lstStyle>
          <a:p>
            <a:endParaRPr/>
          </a:p>
        </p:txBody>
      </p:sp>
      <p:sp>
        <p:nvSpPr>
          <p:cNvPr id="62" name="Google Shape;62;p15"/>
          <p:cNvSpPr txBox="1">
            <a:spLocks noGrp="1"/>
          </p:cNvSpPr>
          <p:nvPr>
            <p:ph type="sldNum" idx="12"/>
          </p:nvPr>
        </p:nvSpPr>
        <p:spPr>
          <a:xfrm>
            <a:off x="8490250" y="4681009"/>
            <a:ext cx="548700" cy="393600"/>
          </a:xfrm>
          <a:prstGeom prst="rect">
            <a:avLst/>
          </a:prstGeom>
        </p:spPr>
        <p:txBody>
          <a:bodyPr spcFirstLastPara="1" wrap="square" lIns="91425" tIns="91425" rIns="91425" bIns="91425" anchor="ctr" anchorCtr="0">
            <a:no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marL="0" lvl="0" indent="0" algn="r" rtl="0">
              <a:spcBef>
                <a:spcPts val="0"/>
              </a:spcBef>
              <a:spcAft>
                <a:spcPts val="0"/>
              </a:spcAft>
              <a:buNone/>
            </a:pPr>
            <a:fld id="{00000000-1234-1234-1234-123412341234}" type="slidenum">
              <a:rPr lang="en-US" altLang="ja"/>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63"/>
        <p:cNvGrpSpPr/>
        <p:nvPr/>
      </p:nvGrpSpPr>
      <p:grpSpPr>
        <a:xfrm>
          <a:off x="0" y="0"/>
          <a:ext cx="0" cy="0"/>
          <a:chOff x="0" y="0"/>
          <a:chExt cx="0" cy="0"/>
        </a:xfrm>
      </p:grpSpPr>
      <p:sp>
        <p:nvSpPr>
          <p:cNvPr id="64" name="Google Shape;64;p16"/>
          <p:cNvSpPr/>
          <p:nvPr/>
        </p:nvSpPr>
        <p:spPr>
          <a:xfrm>
            <a:off x="0" y="5045700"/>
            <a:ext cx="9144000" cy="978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 name="Google Shape;65;p16"/>
          <p:cNvSpPr txBox="1">
            <a:spLocks noGrp="1"/>
          </p:cNvSpPr>
          <p:nvPr>
            <p:ph type="title"/>
          </p:nvPr>
        </p:nvSpPr>
        <p:spPr>
          <a:xfrm>
            <a:off x="311700" y="391350"/>
            <a:ext cx="8520600" cy="626100"/>
          </a:xfrm>
          <a:prstGeom prst="rect">
            <a:avLst/>
          </a:prstGeom>
        </p:spPr>
        <p:txBody>
          <a:bodyPr spcFirstLastPara="1" wrap="square" lIns="91425" tIns="91425" rIns="91425" bIns="91425" anchor="t" anchorCtr="0">
            <a:noAutofit/>
          </a:bodyPr>
          <a:lstStyle>
            <a:lvl1pPr lvl="0" rtl="0">
              <a:spcBef>
                <a:spcPts val="0"/>
              </a:spcBef>
              <a:spcAft>
                <a:spcPts val="0"/>
              </a:spcAft>
              <a:buSzPts val="3200"/>
              <a:buNone/>
              <a:defRPr/>
            </a:lvl1pPr>
            <a:lvl2pPr lvl="1" rtl="0">
              <a:spcBef>
                <a:spcPts val="0"/>
              </a:spcBef>
              <a:spcAft>
                <a:spcPts val="0"/>
              </a:spcAft>
              <a:buSzPts val="3200"/>
              <a:buNone/>
              <a:defRPr/>
            </a:lvl2pPr>
            <a:lvl3pPr lvl="2" rtl="0">
              <a:spcBef>
                <a:spcPts val="0"/>
              </a:spcBef>
              <a:spcAft>
                <a:spcPts val="0"/>
              </a:spcAft>
              <a:buSzPts val="3200"/>
              <a:buNone/>
              <a:defRPr/>
            </a:lvl3pPr>
            <a:lvl4pPr lvl="3" rtl="0">
              <a:spcBef>
                <a:spcPts val="0"/>
              </a:spcBef>
              <a:spcAft>
                <a:spcPts val="0"/>
              </a:spcAft>
              <a:buSzPts val="3200"/>
              <a:buNone/>
              <a:defRPr/>
            </a:lvl4pPr>
            <a:lvl5pPr lvl="4" rtl="0">
              <a:spcBef>
                <a:spcPts val="0"/>
              </a:spcBef>
              <a:spcAft>
                <a:spcPts val="0"/>
              </a:spcAft>
              <a:buSzPts val="3200"/>
              <a:buNone/>
              <a:defRPr/>
            </a:lvl5pPr>
            <a:lvl6pPr lvl="5" rtl="0">
              <a:spcBef>
                <a:spcPts val="0"/>
              </a:spcBef>
              <a:spcAft>
                <a:spcPts val="0"/>
              </a:spcAft>
              <a:buSzPts val="3200"/>
              <a:buNone/>
              <a:defRPr/>
            </a:lvl6pPr>
            <a:lvl7pPr lvl="6" rtl="0">
              <a:spcBef>
                <a:spcPts val="0"/>
              </a:spcBef>
              <a:spcAft>
                <a:spcPts val="0"/>
              </a:spcAft>
              <a:buSzPts val="3200"/>
              <a:buNone/>
              <a:defRPr/>
            </a:lvl7pPr>
            <a:lvl8pPr lvl="7" rtl="0">
              <a:spcBef>
                <a:spcPts val="0"/>
              </a:spcBef>
              <a:spcAft>
                <a:spcPts val="0"/>
              </a:spcAft>
              <a:buSzPts val="3200"/>
              <a:buNone/>
              <a:defRPr/>
            </a:lvl8pPr>
            <a:lvl9pPr lvl="8" rtl="0">
              <a:spcBef>
                <a:spcPts val="0"/>
              </a:spcBef>
              <a:spcAft>
                <a:spcPts val="0"/>
              </a:spcAft>
              <a:buSzPts val="3200"/>
              <a:buNone/>
              <a:defRPr/>
            </a:lvl9pPr>
          </a:lstStyle>
          <a:p>
            <a:endParaRPr/>
          </a:p>
        </p:txBody>
      </p:sp>
      <p:sp>
        <p:nvSpPr>
          <p:cNvPr id="66" name="Google Shape;66;p16"/>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lvl1pPr marL="457200" lvl="0" indent="-342900" rtl="0">
              <a:spcBef>
                <a:spcPts val="0"/>
              </a:spcBef>
              <a:spcAft>
                <a:spcPts val="0"/>
              </a:spcAft>
              <a:buSzPts val="1800"/>
              <a:buChar char="●"/>
              <a:defRPr/>
            </a:lvl1pPr>
            <a:lvl2pPr marL="914400" lvl="1" indent="-317500" rtl="0">
              <a:spcBef>
                <a:spcPts val="1600"/>
              </a:spcBef>
              <a:spcAft>
                <a:spcPts val="0"/>
              </a:spcAft>
              <a:buSzPts val="1400"/>
              <a:buChar char="○"/>
              <a:defRPr/>
            </a:lvl2pPr>
            <a:lvl3pPr marL="1371600" lvl="2" indent="-317500" rtl="0">
              <a:spcBef>
                <a:spcPts val="1600"/>
              </a:spcBef>
              <a:spcAft>
                <a:spcPts val="0"/>
              </a:spcAft>
              <a:buSzPts val="1400"/>
              <a:buChar char="■"/>
              <a:defRPr/>
            </a:lvl3pPr>
            <a:lvl4pPr marL="1828800" lvl="3" indent="-317500" rtl="0">
              <a:spcBef>
                <a:spcPts val="1600"/>
              </a:spcBef>
              <a:spcAft>
                <a:spcPts val="0"/>
              </a:spcAft>
              <a:buSzPts val="1400"/>
              <a:buChar char="●"/>
              <a:defRPr/>
            </a:lvl4pPr>
            <a:lvl5pPr marL="2286000" lvl="4" indent="-317500" rtl="0">
              <a:spcBef>
                <a:spcPts val="1600"/>
              </a:spcBef>
              <a:spcAft>
                <a:spcPts val="0"/>
              </a:spcAft>
              <a:buSzPts val="1400"/>
              <a:buChar char="○"/>
              <a:defRPr/>
            </a:lvl5pPr>
            <a:lvl6pPr marL="2743200" lvl="5" indent="-317500" rtl="0">
              <a:spcBef>
                <a:spcPts val="1600"/>
              </a:spcBef>
              <a:spcAft>
                <a:spcPts val="0"/>
              </a:spcAft>
              <a:buSzPts val="1400"/>
              <a:buChar char="■"/>
              <a:defRPr/>
            </a:lvl6pPr>
            <a:lvl7pPr marL="3200400" lvl="6" indent="-317500" rtl="0">
              <a:spcBef>
                <a:spcPts val="1600"/>
              </a:spcBef>
              <a:spcAft>
                <a:spcPts val="0"/>
              </a:spcAft>
              <a:buSzPts val="1400"/>
              <a:buChar char="●"/>
              <a:defRPr/>
            </a:lvl7pPr>
            <a:lvl8pPr marL="3657600" lvl="7" indent="-317500" rtl="0">
              <a:spcBef>
                <a:spcPts val="1600"/>
              </a:spcBef>
              <a:spcAft>
                <a:spcPts val="0"/>
              </a:spcAft>
              <a:buSzPts val="1400"/>
              <a:buChar char="○"/>
              <a:defRPr/>
            </a:lvl8pPr>
            <a:lvl9pPr marL="4114800" lvl="8" indent="-317500" rtl="0">
              <a:spcBef>
                <a:spcPts val="1600"/>
              </a:spcBef>
              <a:spcAft>
                <a:spcPts val="1600"/>
              </a:spcAft>
              <a:buSzPts val="1400"/>
              <a:buChar char="■"/>
              <a:defRPr/>
            </a:lvl9pPr>
          </a:lstStyle>
          <a:p>
            <a:endParaRPr/>
          </a:p>
        </p:txBody>
      </p:sp>
      <p:sp>
        <p:nvSpPr>
          <p:cNvPr id="67" name="Google Shape;67;p16"/>
          <p:cNvSpPr txBox="1">
            <a:spLocks noGrp="1"/>
          </p:cNvSpPr>
          <p:nvPr>
            <p:ph type="sldNum" idx="12"/>
          </p:nvPr>
        </p:nvSpPr>
        <p:spPr>
          <a:xfrm>
            <a:off x="8490250" y="4681009"/>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US" altLang="ja"/>
              <a:t>‹#›</a:t>
            </a:fld>
            <a:endParaRPr/>
          </a:p>
        </p:txBody>
      </p:sp>
      <p:sp>
        <p:nvSpPr>
          <p:cNvPr id="68" name="Google Shape;68;p16"/>
          <p:cNvSpPr txBox="1"/>
          <p:nvPr/>
        </p:nvSpPr>
        <p:spPr>
          <a:xfrm>
            <a:off x="0" y="4960150"/>
            <a:ext cx="9185400" cy="2166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ja" sz="600">
                <a:solidFill>
                  <a:schemeClr val="lt1"/>
                </a:solidFill>
                <a:latin typeface="Lato"/>
                <a:ea typeface="Lato"/>
                <a:cs typeface="Lato"/>
                <a:sym typeface="Lato"/>
              </a:rPr>
              <a:t>※Scratchは、MITメディア・ラボのライフ・ロングキンダーガーテン・グループの協力により、Scratch財団が進めているプロジェクトです。</a:t>
            </a:r>
            <a:r>
              <a:rPr lang="ja" sz="600">
                <a:solidFill>
                  <a:schemeClr val="lt1"/>
                </a:solidFill>
              </a:rPr>
              <a:t>https://scratch.mit.eduから自由に入手できます。</a:t>
            </a:r>
            <a:endParaRPr sz="600">
              <a:solidFill>
                <a:schemeClr val="lt1"/>
              </a:solidFill>
              <a:latin typeface="Lato"/>
              <a:ea typeface="Lato"/>
              <a:cs typeface="Lato"/>
              <a:sym typeface="Lato"/>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69"/>
        <p:cNvGrpSpPr/>
        <p:nvPr/>
      </p:nvGrpSpPr>
      <p:grpSpPr>
        <a:xfrm>
          <a:off x="0" y="0"/>
          <a:ext cx="0" cy="0"/>
          <a:chOff x="0" y="0"/>
          <a:chExt cx="0" cy="0"/>
        </a:xfrm>
      </p:grpSpPr>
      <p:sp>
        <p:nvSpPr>
          <p:cNvPr id="70" name="Google Shape;70;p17"/>
          <p:cNvSpPr txBox="1">
            <a:spLocks noGrp="1"/>
          </p:cNvSpPr>
          <p:nvPr>
            <p:ph type="title"/>
          </p:nvPr>
        </p:nvSpPr>
        <p:spPr>
          <a:xfrm>
            <a:off x="311700" y="391350"/>
            <a:ext cx="8520600" cy="626100"/>
          </a:xfrm>
          <a:prstGeom prst="rect">
            <a:avLst/>
          </a:prstGeom>
        </p:spPr>
        <p:txBody>
          <a:bodyPr spcFirstLastPara="1" wrap="square" lIns="91425" tIns="91425" rIns="91425" bIns="91425" anchor="t" anchorCtr="0">
            <a:noAutofit/>
          </a:bodyPr>
          <a:lstStyle>
            <a:lvl1pPr lvl="0" rtl="0">
              <a:spcBef>
                <a:spcPts val="0"/>
              </a:spcBef>
              <a:spcAft>
                <a:spcPts val="0"/>
              </a:spcAft>
              <a:buSzPts val="3200"/>
              <a:buNone/>
              <a:defRPr/>
            </a:lvl1pPr>
            <a:lvl2pPr lvl="1" rtl="0">
              <a:spcBef>
                <a:spcPts val="0"/>
              </a:spcBef>
              <a:spcAft>
                <a:spcPts val="0"/>
              </a:spcAft>
              <a:buSzPts val="3200"/>
              <a:buNone/>
              <a:defRPr/>
            </a:lvl2pPr>
            <a:lvl3pPr lvl="2" rtl="0">
              <a:spcBef>
                <a:spcPts val="0"/>
              </a:spcBef>
              <a:spcAft>
                <a:spcPts val="0"/>
              </a:spcAft>
              <a:buSzPts val="3200"/>
              <a:buNone/>
              <a:defRPr/>
            </a:lvl3pPr>
            <a:lvl4pPr lvl="3" rtl="0">
              <a:spcBef>
                <a:spcPts val="0"/>
              </a:spcBef>
              <a:spcAft>
                <a:spcPts val="0"/>
              </a:spcAft>
              <a:buSzPts val="3200"/>
              <a:buNone/>
              <a:defRPr/>
            </a:lvl4pPr>
            <a:lvl5pPr lvl="4" rtl="0">
              <a:spcBef>
                <a:spcPts val="0"/>
              </a:spcBef>
              <a:spcAft>
                <a:spcPts val="0"/>
              </a:spcAft>
              <a:buSzPts val="3200"/>
              <a:buNone/>
              <a:defRPr/>
            </a:lvl5pPr>
            <a:lvl6pPr lvl="5" rtl="0">
              <a:spcBef>
                <a:spcPts val="0"/>
              </a:spcBef>
              <a:spcAft>
                <a:spcPts val="0"/>
              </a:spcAft>
              <a:buSzPts val="3200"/>
              <a:buNone/>
              <a:defRPr/>
            </a:lvl6pPr>
            <a:lvl7pPr lvl="6" rtl="0">
              <a:spcBef>
                <a:spcPts val="0"/>
              </a:spcBef>
              <a:spcAft>
                <a:spcPts val="0"/>
              </a:spcAft>
              <a:buSzPts val="3200"/>
              <a:buNone/>
              <a:defRPr/>
            </a:lvl7pPr>
            <a:lvl8pPr lvl="7" rtl="0">
              <a:spcBef>
                <a:spcPts val="0"/>
              </a:spcBef>
              <a:spcAft>
                <a:spcPts val="0"/>
              </a:spcAft>
              <a:buSzPts val="3200"/>
              <a:buNone/>
              <a:defRPr/>
            </a:lvl8pPr>
            <a:lvl9pPr lvl="8" rtl="0">
              <a:spcBef>
                <a:spcPts val="0"/>
              </a:spcBef>
              <a:spcAft>
                <a:spcPts val="0"/>
              </a:spcAft>
              <a:buSzPts val="3200"/>
              <a:buNone/>
              <a:defRPr/>
            </a:lvl9pPr>
          </a:lstStyle>
          <a:p>
            <a:endParaRPr/>
          </a:p>
        </p:txBody>
      </p:sp>
      <p:sp>
        <p:nvSpPr>
          <p:cNvPr id="71" name="Google Shape;71;p17"/>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Autofit/>
          </a:bodyPr>
          <a:lstStyle>
            <a:lvl1pPr marL="457200" lvl="0" indent="-317500" rtl="0">
              <a:spcBef>
                <a:spcPts val="0"/>
              </a:spcBef>
              <a:spcAft>
                <a:spcPts val="0"/>
              </a:spcAft>
              <a:buSzPts val="1400"/>
              <a:buChar char="●"/>
              <a:defRPr sz="1400"/>
            </a:lvl1pPr>
            <a:lvl2pPr marL="914400" lvl="1" indent="-304800" rtl="0">
              <a:spcBef>
                <a:spcPts val="1600"/>
              </a:spcBef>
              <a:spcAft>
                <a:spcPts val="0"/>
              </a:spcAft>
              <a:buSzPts val="1200"/>
              <a:buChar char="○"/>
              <a:defRPr sz="1200"/>
            </a:lvl2pPr>
            <a:lvl3pPr marL="1371600" lvl="2" indent="-304800" rtl="0">
              <a:spcBef>
                <a:spcPts val="1600"/>
              </a:spcBef>
              <a:spcAft>
                <a:spcPts val="0"/>
              </a:spcAft>
              <a:buSzPts val="1200"/>
              <a:buChar char="■"/>
              <a:defRPr sz="1200"/>
            </a:lvl3pPr>
            <a:lvl4pPr marL="1828800" lvl="3" indent="-304800" rtl="0">
              <a:spcBef>
                <a:spcPts val="1600"/>
              </a:spcBef>
              <a:spcAft>
                <a:spcPts val="0"/>
              </a:spcAft>
              <a:buSzPts val="1200"/>
              <a:buChar char="●"/>
              <a:defRPr sz="1200"/>
            </a:lvl4pPr>
            <a:lvl5pPr marL="2286000" lvl="4" indent="-304800" rtl="0">
              <a:spcBef>
                <a:spcPts val="1600"/>
              </a:spcBef>
              <a:spcAft>
                <a:spcPts val="0"/>
              </a:spcAft>
              <a:buSzPts val="1200"/>
              <a:buChar char="○"/>
              <a:defRPr sz="1200"/>
            </a:lvl5pPr>
            <a:lvl6pPr marL="2743200" lvl="5" indent="-304800" rtl="0">
              <a:spcBef>
                <a:spcPts val="1600"/>
              </a:spcBef>
              <a:spcAft>
                <a:spcPts val="0"/>
              </a:spcAft>
              <a:buSzPts val="1200"/>
              <a:buChar char="■"/>
              <a:defRPr sz="1200"/>
            </a:lvl6pPr>
            <a:lvl7pPr marL="3200400" lvl="6" indent="-304800" rtl="0">
              <a:spcBef>
                <a:spcPts val="1600"/>
              </a:spcBef>
              <a:spcAft>
                <a:spcPts val="0"/>
              </a:spcAft>
              <a:buSzPts val="1200"/>
              <a:buChar char="●"/>
              <a:defRPr sz="1200"/>
            </a:lvl7pPr>
            <a:lvl8pPr marL="3657600" lvl="7" indent="-304800" rtl="0">
              <a:spcBef>
                <a:spcPts val="1600"/>
              </a:spcBef>
              <a:spcAft>
                <a:spcPts val="0"/>
              </a:spcAft>
              <a:buSzPts val="1200"/>
              <a:buChar char="○"/>
              <a:defRPr sz="1200"/>
            </a:lvl8pPr>
            <a:lvl9pPr marL="4114800" lvl="8" indent="-304800" rtl="0">
              <a:spcBef>
                <a:spcPts val="1600"/>
              </a:spcBef>
              <a:spcAft>
                <a:spcPts val="1600"/>
              </a:spcAft>
              <a:buSzPts val="1200"/>
              <a:buChar char="■"/>
              <a:defRPr sz="1200"/>
            </a:lvl9pPr>
          </a:lstStyle>
          <a:p>
            <a:endParaRPr/>
          </a:p>
        </p:txBody>
      </p:sp>
      <p:sp>
        <p:nvSpPr>
          <p:cNvPr id="72" name="Google Shape;72;p17"/>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Autofit/>
          </a:bodyPr>
          <a:lstStyle>
            <a:lvl1pPr marL="457200" lvl="0" indent="-317500" rtl="0">
              <a:spcBef>
                <a:spcPts val="0"/>
              </a:spcBef>
              <a:spcAft>
                <a:spcPts val="0"/>
              </a:spcAft>
              <a:buSzPts val="1400"/>
              <a:buChar char="●"/>
              <a:defRPr sz="1400"/>
            </a:lvl1pPr>
            <a:lvl2pPr marL="914400" lvl="1" indent="-304800" rtl="0">
              <a:spcBef>
                <a:spcPts val="1600"/>
              </a:spcBef>
              <a:spcAft>
                <a:spcPts val="0"/>
              </a:spcAft>
              <a:buSzPts val="1200"/>
              <a:buChar char="○"/>
              <a:defRPr sz="1200"/>
            </a:lvl2pPr>
            <a:lvl3pPr marL="1371600" lvl="2" indent="-304800" rtl="0">
              <a:spcBef>
                <a:spcPts val="1600"/>
              </a:spcBef>
              <a:spcAft>
                <a:spcPts val="0"/>
              </a:spcAft>
              <a:buSzPts val="1200"/>
              <a:buChar char="■"/>
              <a:defRPr sz="1200"/>
            </a:lvl3pPr>
            <a:lvl4pPr marL="1828800" lvl="3" indent="-304800" rtl="0">
              <a:spcBef>
                <a:spcPts val="1600"/>
              </a:spcBef>
              <a:spcAft>
                <a:spcPts val="0"/>
              </a:spcAft>
              <a:buSzPts val="1200"/>
              <a:buChar char="●"/>
              <a:defRPr sz="1200"/>
            </a:lvl4pPr>
            <a:lvl5pPr marL="2286000" lvl="4" indent="-304800" rtl="0">
              <a:spcBef>
                <a:spcPts val="1600"/>
              </a:spcBef>
              <a:spcAft>
                <a:spcPts val="0"/>
              </a:spcAft>
              <a:buSzPts val="1200"/>
              <a:buChar char="○"/>
              <a:defRPr sz="1200"/>
            </a:lvl5pPr>
            <a:lvl6pPr marL="2743200" lvl="5" indent="-304800" rtl="0">
              <a:spcBef>
                <a:spcPts val="1600"/>
              </a:spcBef>
              <a:spcAft>
                <a:spcPts val="0"/>
              </a:spcAft>
              <a:buSzPts val="1200"/>
              <a:buChar char="■"/>
              <a:defRPr sz="1200"/>
            </a:lvl6pPr>
            <a:lvl7pPr marL="3200400" lvl="6" indent="-304800" rtl="0">
              <a:spcBef>
                <a:spcPts val="1600"/>
              </a:spcBef>
              <a:spcAft>
                <a:spcPts val="0"/>
              </a:spcAft>
              <a:buSzPts val="1200"/>
              <a:buChar char="●"/>
              <a:defRPr sz="1200"/>
            </a:lvl7pPr>
            <a:lvl8pPr marL="3657600" lvl="7" indent="-304800" rtl="0">
              <a:spcBef>
                <a:spcPts val="1600"/>
              </a:spcBef>
              <a:spcAft>
                <a:spcPts val="0"/>
              </a:spcAft>
              <a:buSzPts val="1200"/>
              <a:buChar char="○"/>
              <a:defRPr sz="1200"/>
            </a:lvl8pPr>
            <a:lvl9pPr marL="4114800" lvl="8" indent="-304800" rtl="0">
              <a:spcBef>
                <a:spcPts val="1600"/>
              </a:spcBef>
              <a:spcAft>
                <a:spcPts val="1600"/>
              </a:spcAft>
              <a:buSzPts val="1200"/>
              <a:buChar char="■"/>
              <a:defRPr sz="1200"/>
            </a:lvl9pPr>
          </a:lstStyle>
          <a:p>
            <a:endParaRPr/>
          </a:p>
        </p:txBody>
      </p:sp>
      <p:sp>
        <p:nvSpPr>
          <p:cNvPr id="73" name="Google Shape;73;p17"/>
          <p:cNvSpPr txBox="1">
            <a:spLocks noGrp="1"/>
          </p:cNvSpPr>
          <p:nvPr>
            <p:ph type="sldNum" idx="12"/>
          </p:nvPr>
        </p:nvSpPr>
        <p:spPr>
          <a:xfrm>
            <a:off x="8490250" y="4681009"/>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US" altLang="ja"/>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74"/>
        <p:cNvGrpSpPr/>
        <p:nvPr/>
      </p:nvGrpSpPr>
      <p:grpSpPr>
        <a:xfrm>
          <a:off x="0" y="0"/>
          <a:ext cx="0" cy="0"/>
          <a:chOff x="0" y="0"/>
          <a:chExt cx="0" cy="0"/>
        </a:xfrm>
      </p:grpSpPr>
      <p:sp>
        <p:nvSpPr>
          <p:cNvPr id="75" name="Google Shape;75;p18"/>
          <p:cNvSpPr txBox="1">
            <a:spLocks noGrp="1"/>
          </p:cNvSpPr>
          <p:nvPr>
            <p:ph type="title"/>
          </p:nvPr>
        </p:nvSpPr>
        <p:spPr>
          <a:xfrm>
            <a:off x="311700" y="391350"/>
            <a:ext cx="8520600" cy="626100"/>
          </a:xfrm>
          <a:prstGeom prst="rect">
            <a:avLst/>
          </a:prstGeom>
        </p:spPr>
        <p:txBody>
          <a:bodyPr spcFirstLastPara="1" wrap="square" lIns="91425" tIns="91425" rIns="91425" bIns="91425" anchor="t" anchorCtr="0">
            <a:noAutofit/>
          </a:bodyPr>
          <a:lstStyle>
            <a:lvl1pPr lvl="0" rtl="0">
              <a:spcBef>
                <a:spcPts val="0"/>
              </a:spcBef>
              <a:spcAft>
                <a:spcPts val="0"/>
              </a:spcAft>
              <a:buSzPts val="3200"/>
              <a:buNone/>
              <a:defRPr/>
            </a:lvl1pPr>
            <a:lvl2pPr lvl="1" rtl="0">
              <a:spcBef>
                <a:spcPts val="0"/>
              </a:spcBef>
              <a:spcAft>
                <a:spcPts val="0"/>
              </a:spcAft>
              <a:buSzPts val="3200"/>
              <a:buNone/>
              <a:defRPr/>
            </a:lvl2pPr>
            <a:lvl3pPr lvl="2" rtl="0">
              <a:spcBef>
                <a:spcPts val="0"/>
              </a:spcBef>
              <a:spcAft>
                <a:spcPts val="0"/>
              </a:spcAft>
              <a:buSzPts val="3200"/>
              <a:buNone/>
              <a:defRPr/>
            </a:lvl3pPr>
            <a:lvl4pPr lvl="3" rtl="0">
              <a:spcBef>
                <a:spcPts val="0"/>
              </a:spcBef>
              <a:spcAft>
                <a:spcPts val="0"/>
              </a:spcAft>
              <a:buSzPts val="3200"/>
              <a:buNone/>
              <a:defRPr/>
            </a:lvl4pPr>
            <a:lvl5pPr lvl="4" rtl="0">
              <a:spcBef>
                <a:spcPts val="0"/>
              </a:spcBef>
              <a:spcAft>
                <a:spcPts val="0"/>
              </a:spcAft>
              <a:buSzPts val="3200"/>
              <a:buNone/>
              <a:defRPr/>
            </a:lvl5pPr>
            <a:lvl6pPr lvl="5" rtl="0">
              <a:spcBef>
                <a:spcPts val="0"/>
              </a:spcBef>
              <a:spcAft>
                <a:spcPts val="0"/>
              </a:spcAft>
              <a:buSzPts val="3200"/>
              <a:buNone/>
              <a:defRPr/>
            </a:lvl6pPr>
            <a:lvl7pPr lvl="6" rtl="0">
              <a:spcBef>
                <a:spcPts val="0"/>
              </a:spcBef>
              <a:spcAft>
                <a:spcPts val="0"/>
              </a:spcAft>
              <a:buSzPts val="3200"/>
              <a:buNone/>
              <a:defRPr/>
            </a:lvl7pPr>
            <a:lvl8pPr lvl="7" rtl="0">
              <a:spcBef>
                <a:spcPts val="0"/>
              </a:spcBef>
              <a:spcAft>
                <a:spcPts val="0"/>
              </a:spcAft>
              <a:buSzPts val="3200"/>
              <a:buNone/>
              <a:defRPr/>
            </a:lvl8pPr>
            <a:lvl9pPr lvl="8" rtl="0">
              <a:spcBef>
                <a:spcPts val="0"/>
              </a:spcBef>
              <a:spcAft>
                <a:spcPts val="0"/>
              </a:spcAft>
              <a:buSzPts val="3200"/>
              <a:buNone/>
              <a:defRPr/>
            </a:lvl9pPr>
          </a:lstStyle>
          <a:p>
            <a:endParaRPr/>
          </a:p>
        </p:txBody>
      </p:sp>
      <p:sp>
        <p:nvSpPr>
          <p:cNvPr id="76" name="Google Shape;76;p18"/>
          <p:cNvSpPr txBox="1">
            <a:spLocks noGrp="1"/>
          </p:cNvSpPr>
          <p:nvPr>
            <p:ph type="sldNum" idx="12"/>
          </p:nvPr>
        </p:nvSpPr>
        <p:spPr>
          <a:xfrm>
            <a:off x="8490250" y="4681009"/>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US" altLang="ja"/>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77"/>
        <p:cNvGrpSpPr/>
        <p:nvPr/>
      </p:nvGrpSpPr>
      <p:grpSpPr>
        <a:xfrm>
          <a:off x="0" y="0"/>
          <a:ext cx="0" cy="0"/>
          <a:chOff x="0" y="0"/>
          <a:chExt cx="0" cy="0"/>
        </a:xfrm>
      </p:grpSpPr>
      <p:sp>
        <p:nvSpPr>
          <p:cNvPr id="78" name="Google Shape;78;p19"/>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Autofit/>
          </a:bodyPr>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
        <p:nvSpPr>
          <p:cNvPr id="79" name="Google Shape;79;p19"/>
          <p:cNvSpPr txBox="1">
            <a:spLocks noGrp="1"/>
          </p:cNvSpPr>
          <p:nvPr>
            <p:ph type="body" idx="1"/>
          </p:nvPr>
        </p:nvSpPr>
        <p:spPr>
          <a:xfrm>
            <a:off x="311700" y="1391378"/>
            <a:ext cx="2808000" cy="3179400"/>
          </a:xfrm>
          <a:prstGeom prst="rect">
            <a:avLst/>
          </a:prstGeom>
        </p:spPr>
        <p:txBody>
          <a:bodyPr spcFirstLastPara="1" wrap="square" lIns="91425" tIns="91425" rIns="91425" bIns="91425" anchor="t" anchorCtr="0">
            <a:noAutofit/>
          </a:bodyPr>
          <a:lstStyle>
            <a:lvl1pPr marL="457200" lvl="0" indent="-304800" rtl="0">
              <a:spcBef>
                <a:spcPts val="0"/>
              </a:spcBef>
              <a:spcAft>
                <a:spcPts val="0"/>
              </a:spcAft>
              <a:buSzPts val="1200"/>
              <a:buChar char="●"/>
              <a:defRPr sz="1200"/>
            </a:lvl1pPr>
            <a:lvl2pPr marL="914400" lvl="1" indent="-304800" rtl="0">
              <a:spcBef>
                <a:spcPts val="1600"/>
              </a:spcBef>
              <a:spcAft>
                <a:spcPts val="0"/>
              </a:spcAft>
              <a:buSzPts val="1200"/>
              <a:buChar char="○"/>
              <a:defRPr sz="1200"/>
            </a:lvl2pPr>
            <a:lvl3pPr marL="1371600" lvl="2" indent="-304800" rtl="0">
              <a:spcBef>
                <a:spcPts val="1600"/>
              </a:spcBef>
              <a:spcAft>
                <a:spcPts val="0"/>
              </a:spcAft>
              <a:buSzPts val="1200"/>
              <a:buChar char="■"/>
              <a:defRPr sz="1200"/>
            </a:lvl3pPr>
            <a:lvl4pPr marL="1828800" lvl="3" indent="-304800" rtl="0">
              <a:spcBef>
                <a:spcPts val="1600"/>
              </a:spcBef>
              <a:spcAft>
                <a:spcPts val="0"/>
              </a:spcAft>
              <a:buSzPts val="1200"/>
              <a:buChar char="●"/>
              <a:defRPr sz="1200"/>
            </a:lvl4pPr>
            <a:lvl5pPr marL="2286000" lvl="4" indent="-304800" rtl="0">
              <a:spcBef>
                <a:spcPts val="1600"/>
              </a:spcBef>
              <a:spcAft>
                <a:spcPts val="0"/>
              </a:spcAft>
              <a:buSzPts val="1200"/>
              <a:buChar char="○"/>
              <a:defRPr sz="1200"/>
            </a:lvl5pPr>
            <a:lvl6pPr marL="2743200" lvl="5" indent="-304800" rtl="0">
              <a:spcBef>
                <a:spcPts val="1600"/>
              </a:spcBef>
              <a:spcAft>
                <a:spcPts val="0"/>
              </a:spcAft>
              <a:buSzPts val="1200"/>
              <a:buChar char="■"/>
              <a:defRPr sz="1200"/>
            </a:lvl6pPr>
            <a:lvl7pPr marL="3200400" lvl="6" indent="-304800" rtl="0">
              <a:spcBef>
                <a:spcPts val="1600"/>
              </a:spcBef>
              <a:spcAft>
                <a:spcPts val="0"/>
              </a:spcAft>
              <a:buSzPts val="1200"/>
              <a:buChar char="●"/>
              <a:defRPr sz="1200"/>
            </a:lvl7pPr>
            <a:lvl8pPr marL="3657600" lvl="7" indent="-304800" rtl="0">
              <a:spcBef>
                <a:spcPts val="1600"/>
              </a:spcBef>
              <a:spcAft>
                <a:spcPts val="0"/>
              </a:spcAft>
              <a:buSzPts val="1200"/>
              <a:buChar char="○"/>
              <a:defRPr sz="1200"/>
            </a:lvl8pPr>
            <a:lvl9pPr marL="4114800" lvl="8" indent="-304800" rtl="0">
              <a:spcBef>
                <a:spcPts val="1600"/>
              </a:spcBef>
              <a:spcAft>
                <a:spcPts val="1600"/>
              </a:spcAft>
              <a:buSzPts val="1200"/>
              <a:buChar char="■"/>
              <a:defRPr sz="1200"/>
            </a:lvl9pPr>
          </a:lstStyle>
          <a:p>
            <a:endParaRPr/>
          </a:p>
        </p:txBody>
      </p:sp>
      <p:sp>
        <p:nvSpPr>
          <p:cNvPr id="80" name="Google Shape;80;p19"/>
          <p:cNvSpPr txBox="1">
            <a:spLocks noGrp="1"/>
          </p:cNvSpPr>
          <p:nvPr>
            <p:ph type="sldNum" idx="12"/>
          </p:nvPr>
        </p:nvSpPr>
        <p:spPr>
          <a:xfrm>
            <a:off x="8490250" y="4681009"/>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US" altLang="ja"/>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bg>
      <p:bgPr>
        <a:solidFill>
          <a:schemeClr val="dk2"/>
        </a:solidFill>
        <a:effectLst/>
      </p:bgPr>
    </p:bg>
    <p:spTree>
      <p:nvGrpSpPr>
        <p:cNvPr id="1" name="Shape 81"/>
        <p:cNvGrpSpPr/>
        <p:nvPr/>
      </p:nvGrpSpPr>
      <p:grpSpPr>
        <a:xfrm>
          <a:off x="0" y="0"/>
          <a:ext cx="0" cy="0"/>
          <a:chOff x="0" y="0"/>
          <a:chExt cx="0" cy="0"/>
        </a:xfrm>
      </p:grpSpPr>
      <p:sp>
        <p:nvSpPr>
          <p:cNvPr id="82" name="Google Shape;82;p20"/>
          <p:cNvSpPr txBox="1">
            <a:spLocks noGrp="1"/>
          </p:cNvSpPr>
          <p:nvPr>
            <p:ph type="title"/>
          </p:nvPr>
        </p:nvSpPr>
        <p:spPr>
          <a:xfrm>
            <a:off x="490250" y="526350"/>
            <a:ext cx="5618700" cy="40908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lt1"/>
              </a:buClr>
              <a:buSzPts val="4800"/>
              <a:buFont typeface="Lato"/>
              <a:buNone/>
              <a:defRPr sz="4800" b="0">
                <a:solidFill>
                  <a:schemeClr val="lt1"/>
                </a:solidFill>
                <a:latin typeface="Lato"/>
                <a:ea typeface="Lato"/>
                <a:cs typeface="Lato"/>
                <a:sym typeface="Lato"/>
              </a:defRPr>
            </a:lvl1pPr>
            <a:lvl2pPr lvl="1" rtl="0">
              <a:spcBef>
                <a:spcPts val="0"/>
              </a:spcBef>
              <a:spcAft>
                <a:spcPts val="0"/>
              </a:spcAft>
              <a:buClr>
                <a:schemeClr val="lt1"/>
              </a:buClr>
              <a:buSzPts val="4800"/>
              <a:buFont typeface="Lato"/>
              <a:buNone/>
              <a:defRPr sz="4800" b="0">
                <a:solidFill>
                  <a:schemeClr val="lt1"/>
                </a:solidFill>
                <a:latin typeface="Lato"/>
                <a:ea typeface="Lato"/>
                <a:cs typeface="Lato"/>
                <a:sym typeface="Lato"/>
              </a:defRPr>
            </a:lvl2pPr>
            <a:lvl3pPr lvl="2" rtl="0">
              <a:spcBef>
                <a:spcPts val="0"/>
              </a:spcBef>
              <a:spcAft>
                <a:spcPts val="0"/>
              </a:spcAft>
              <a:buClr>
                <a:schemeClr val="lt1"/>
              </a:buClr>
              <a:buSzPts val="4800"/>
              <a:buFont typeface="Lato"/>
              <a:buNone/>
              <a:defRPr sz="4800" b="0">
                <a:solidFill>
                  <a:schemeClr val="lt1"/>
                </a:solidFill>
                <a:latin typeface="Lato"/>
                <a:ea typeface="Lato"/>
                <a:cs typeface="Lato"/>
                <a:sym typeface="Lato"/>
              </a:defRPr>
            </a:lvl3pPr>
            <a:lvl4pPr lvl="3" rtl="0">
              <a:spcBef>
                <a:spcPts val="0"/>
              </a:spcBef>
              <a:spcAft>
                <a:spcPts val="0"/>
              </a:spcAft>
              <a:buClr>
                <a:schemeClr val="lt1"/>
              </a:buClr>
              <a:buSzPts val="4800"/>
              <a:buFont typeface="Lato"/>
              <a:buNone/>
              <a:defRPr sz="4800" b="0">
                <a:solidFill>
                  <a:schemeClr val="lt1"/>
                </a:solidFill>
                <a:latin typeface="Lato"/>
                <a:ea typeface="Lato"/>
                <a:cs typeface="Lato"/>
                <a:sym typeface="Lato"/>
              </a:defRPr>
            </a:lvl4pPr>
            <a:lvl5pPr lvl="4" rtl="0">
              <a:spcBef>
                <a:spcPts val="0"/>
              </a:spcBef>
              <a:spcAft>
                <a:spcPts val="0"/>
              </a:spcAft>
              <a:buClr>
                <a:schemeClr val="lt1"/>
              </a:buClr>
              <a:buSzPts val="4800"/>
              <a:buFont typeface="Lato"/>
              <a:buNone/>
              <a:defRPr sz="4800" b="0">
                <a:solidFill>
                  <a:schemeClr val="lt1"/>
                </a:solidFill>
                <a:latin typeface="Lato"/>
                <a:ea typeface="Lato"/>
                <a:cs typeface="Lato"/>
                <a:sym typeface="Lato"/>
              </a:defRPr>
            </a:lvl5pPr>
            <a:lvl6pPr lvl="5" rtl="0">
              <a:spcBef>
                <a:spcPts val="0"/>
              </a:spcBef>
              <a:spcAft>
                <a:spcPts val="0"/>
              </a:spcAft>
              <a:buClr>
                <a:schemeClr val="lt1"/>
              </a:buClr>
              <a:buSzPts val="4800"/>
              <a:buFont typeface="Lato"/>
              <a:buNone/>
              <a:defRPr sz="4800" b="0">
                <a:solidFill>
                  <a:schemeClr val="lt1"/>
                </a:solidFill>
                <a:latin typeface="Lato"/>
                <a:ea typeface="Lato"/>
                <a:cs typeface="Lato"/>
                <a:sym typeface="Lato"/>
              </a:defRPr>
            </a:lvl6pPr>
            <a:lvl7pPr lvl="6" rtl="0">
              <a:spcBef>
                <a:spcPts val="0"/>
              </a:spcBef>
              <a:spcAft>
                <a:spcPts val="0"/>
              </a:spcAft>
              <a:buClr>
                <a:schemeClr val="lt1"/>
              </a:buClr>
              <a:buSzPts val="4800"/>
              <a:buFont typeface="Lato"/>
              <a:buNone/>
              <a:defRPr sz="4800" b="0">
                <a:solidFill>
                  <a:schemeClr val="lt1"/>
                </a:solidFill>
                <a:latin typeface="Lato"/>
                <a:ea typeface="Lato"/>
                <a:cs typeface="Lato"/>
                <a:sym typeface="Lato"/>
              </a:defRPr>
            </a:lvl7pPr>
            <a:lvl8pPr lvl="7" rtl="0">
              <a:spcBef>
                <a:spcPts val="0"/>
              </a:spcBef>
              <a:spcAft>
                <a:spcPts val="0"/>
              </a:spcAft>
              <a:buClr>
                <a:schemeClr val="lt1"/>
              </a:buClr>
              <a:buSzPts val="4800"/>
              <a:buFont typeface="Lato"/>
              <a:buNone/>
              <a:defRPr sz="4800" b="0">
                <a:solidFill>
                  <a:schemeClr val="lt1"/>
                </a:solidFill>
                <a:latin typeface="Lato"/>
                <a:ea typeface="Lato"/>
                <a:cs typeface="Lato"/>
                <a:sym typeface="Lato"/>
              </a:defRPr>
            </a:lvl8pPr>
            <a:lvl9pPr lvl="8" rtl="0">
              <a:spcBef>
                <a:spcPts val="0"/>
              </a:spcBef>
              <a:spcAft>
                <a:spcPts val="0"/>
              </a:spcAft>
              <a:buClr>
                <a:schemeClr val="lt1"/>
              </a:buClr>
              <a:buSzPts val="4800"/>
              <a:buFont typeface="Lato"/>
              <a:buNone/>
              <a:defRPr sz="4800" b="0">
                <a:solidFill>
                  <a:schemeClr val="lt1"/>
                </a:solidFill>
                <a:latin typeface="Lato"/>
                <a:ea typeface="Lato"/>
                <a:cs typeface="Lato"/>
                <a:sym typeface="Lato"/>
              </a:defRPr>
            </a:lvl9pPr>
          </a:lstStyle>
          <a:p>
            <a:endParaRPr/>
          </a:p>
        </p:txBody>
      </p:sp>
      <p:sp>
        <p:nvSpPr>
          <p:cNvPr id="83" name="Google Shape;83;p20"/>
          <p:cNvSpPr txBox="1">
            <a:spLocks noGrp="1"/>
          </p:cNvSpPr>
          <p:nvPr>
            <p:ph type="sldNum" idx="12"/>
          </p:nvPr>
        </p:nvSpPr>
        <p:spPr>
          <a:xfrm>
            <a:off x="8490250" y="4681009"/>
            <a:ext cx="548700" cy="393600"/>
          </a:xfrm>
          <a:prstGeom prst="rect">
            <a:avLst/>
          </a:prstGeom>
        </p:spPr>
        <p:txBody>
          <a:bodyPr spcFirstLastPara="1" wrap="square" lIns="91425" tIns="91425" rIns="91425" bIns="91425" anchor="ctr" anchorCtr="0">
            <a:no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marL="0" lvl="0" indent="0" algn="r" rtl="0">
              <a:spcBef>
                <a:spcPts val="0"/>
              </a:spcBef>
              <a:spcAft>
                <a:spcPts val="0"/>
              </a:spcAft>
              <a:buNone/>
            </a:pPr>
            <a:fld id="{00000000-1234-1234-1234-123412341234}" type="slidenum">
              <a:rPr lang="en-US" altLang="ja"/>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84"/>
        <p:cNvGrpSpPr/>
        <p:nvPr/>
      </p:nvGrpSpPr>
      <p:grpSpPr>
        <a:xfrm>
          <a:off x="0" y="0"/>
          <a:ext cx="0" cy="0"/>
          <a:chOff x="0" y="0"/>
          <a:chExt cx="0" cy="0"/>
        </a:xfrm>
      </p:grpSpPr>
      <p:sp>
        <p:nvSpPr>
          <p:cNvPr id="85" name="Google Shape;85;p21"/>
          <p:cNvSpPr/>
          <p:nvPr/>
        </p:nvSpPr>
        <p:spPr>
          <a:xfrm>
            <a:off x="4572000" y="-25"/>
            <a:ext cx="4572000" cy="51435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86" name="Google Shape;86;p21"/>
          <p:cNvCxnSpPr/>
          <p:nvPr/>
        </p:nvCxnSpPr>
        <p:spPr>
          <a:xfrm>
            <a:off x="5029675" y="4495500"/>
            <a:ext cx="468300" cy="0"/>
          </a:xfrm>
          <a:prstGeom prst="straightConnector1">
            <a:avLst/>
          </a:prstGeom>
          <a:noFill/>
          <a:ln w="19050" cap="flat" cmpd="sng">
            <a:solidFill>
              <a:schemeClr val="lt1"/>
            </a:solidFill>
            <a:prstDash val="solid"/>
            <a:round/>
            <a:headEnd type="none" w="sm" len="sm"/>
            <a:tailEnd type="none" w="sm" len="sm"/>
          </a:ln>
        </p:spPr>
      </p:cxnSp>
      <p:sp>
        <p:nvSpPr>
          <p:cNvPr id="87" name="Google Shape;87;p21"/>
          <p:cNvSpPr txBox="1">
            <a:spLocks noGrp="1"/>
          </p:cNvSpPr>
          <p:nvPr>
            <p:ph type="title"/>
          </p:nvPr>
        </p:nvSpPr>
        <p:spPr>
          <a:xfrm>
            <a:off x="265500" y="1107950"/>
            <a:ext cx="4045200" cy="16836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4200"/>
              <a:buNone/>
              <a:defRPr sz="4200"/>
            </a:lvl1pPr>
            <a:lvl2pPr lvl="1" algn="ctr" rtl="0">
              <a:spcBef>
                <a:spcPts val="0"/>
              </a:spcBef>
              <a:spcAft>
                <a:spcPts val="0"/>
              </a:spcAft>
              <a:buSzPts val="4200"/>
              <a:buNone/>
              <a:defRPr sz="4200"/>
            </a:lvl2pPr>
            <a:lvl3pPr lvl="2" algn="ctr" rtl="0">
              <a:spcBef>
                <a:spcPts val="0"/>
              </a:spcBef>
              <a:spcAft>
                <a:spcPts val="0"/>
              </a:spcAft>
              <a:buSzPts val="4200"/>
              <a:buNone/>
              <a:defRPr sz="4200"/>
            </a:lvl3pPr>
            <a:lvl4pPr lvl="3" algn="ctr" rtl="0">
              <a:spcBef>
                <a:spcPts val="0"/>
              </a:spcBef>
              <a:spcAft>
                <a:spcPts val="0"/>
              </a:spcAft>
              <a:buSzPts val="4200"/>
              <a:buNone/>
              <a:defRPr sz="4200"/>
            </a:lvl4pPr>
            <a:lvl5pPr lvl="4" algn="ctr" rtl="0">
              <a:spcBef>
                <a:spcPts val="0"/>
              </a:spcBef>
              <a:spcAft>
                <a:spcPts val="0"/>
              </a:spcAft>
              <a:buSzPts val="4200"/>
              <a:buNone/>
              <a:defRPr sz="4200"/>
            </a:lvl5pPr>
            <a:lvl6pPr lvl="5" algn="ctr" rtl="0">
              <a:spcBef>
                <a:spcPts val="0"/>
              </a:spcBef>
              <a:spcAft>
                <a:spcPts val="0"/>
              </a:spcAft>
              <a:buSzPts val="4200"/>
              <a:buNone/>
              <a:defRPr sz="4200"/>
            </a:lvl6pPr>
            <a:lvl7pPr lvl="6" algn="ctr" rtl="0">
              <a:spcBef>
                <a:spcPts val="0"/>
              </a:spcBef>
              <a:spcAft>
                <a:spcPts val="0"/>
              </a:spcAft>
              <a:buSzPts val="4200"/>
              <a:buNone/>
              <a:defRPr sz="4200"/>
            </a:lvl7pPr>
            <a:lvl8pPr lvl="7" algn="ctr" rtl="0">
              <a:spcBef>
                <a:spcPts val="0"/>
              </a:spcBef>
              <a:spcAft>
                <a:spcPts val="0"/>
              </a:spcAft>
              <a:buSzPts val="4200"/>
              <a:buNone/>
              <a:defRPr sz="4200"/>
            </a:lvl8pPr>
            <a:lvl9pPr lvl="8" algn="ctr" rtl="0">
              <a:spcBef>
                <a:spcPts val="0"/>
              </a:spcBef>
              <a:spcAft>
                <a:spcPts val="0"/>
              </a:spcAft>
              <a:buSzPts val="4200"/>
              <a:buNone/>
              <a:defRPr sz="4200"/>
            </a:lvl9pPr>
          </a:lstStyle>
          <a:p>
            <a:endParaRPr/>
          </a:p>
        </p:txBody>
      </p:sp>
      <p:sp>
        <p:nvSpPr>
          <p:cNvPr id="88" name="Google Shape;88;p21"/>
          <p:cNvSpPr txBox="1">
            <a:spLocks noGrp="1"/>
          </p:cNvSpPr>
          <p:nvPr>
            <p:ph type="subTitle" idx="1"/>
          </p:nvPr>
        </p:nvSpPr>
        <p:spPr>
          <a:xfrm>
            <a:off x="265500" y="2845201"/>
            <a:ext cx="4045200" cy="13455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2100"/>
              <a:buNone/>
              <a:defRPr sz="2100"/>
            </a:lvl1pPr>
            <a:lvl2pPr lvl="1" algn="ctr" rtl="0">
              <a:lnSpc>
                <a:spcPct val="100000"/>
              </a:lnSpc>
              <a:spcBef>
                <a:spcPts val="0"/>
              </a:spcBef>
              <a:spcAft>
                <a:spcPts val="0"/>
              </a:spcAft>
              <a:buSzPts val="2100"/>
              <a:buNone/>
              <a:defRPr sz="2100"/>
            </a:lvl2pPr>
            <a:lvl3pPr lvl="2" algn="ctr" rtl="0">
              <a:lnSpc>
                <a:spcPct val="100000"/>
              </a:lnSpc>
              <a:spcBef>
                <a:spcPts val="0"/>
              </a:spcBef>
              <a:spcAft>
                <a:spcPts val="0"/>
              </a:spcAft>
              <a:buSzPts val="2100"/>
              <a:buNone/>
              <a:defRPr sz="2100"/>
            </a:lvl3pPr>
            <a:lvl4pPr lvl="3" algn="ctr" rtl="0">
              <a:lnSpc>
                <a:spcPct val="100000"/>
              </a:lnSpc>
              <a:spcBef>
                <a:spcPts val="0"/>
              </a:spcBef>
              <a:spcAft>
                <a:spcPts val="0"/>
              </a:spcAft>
              <a:buSzPts val="2100"/>
              <a:buNone/>
              <a:defRPr sz="2100"/>
            </a:lvl4pPr>
            <a:lvl5pPr lvl="4" algn="ctr" rtl="0">
              <a:lnSpc>
                <a:spcPct val="100000"/>
              </a:lnSpc>
              <a:spcBef>
                <a:spcPts val="0"/>
              </a:spcBef>
              <a:spcAft>
                <a:spcPts val="0"/>
              </a:spcAft>
              <a:buSzPts val="2100"/>
              <a:buNone/>
              <a:defRPr sz="2100"/>
            </a:lvl5pPr>
            <a:lvl6pPr lvl="5" algn="ctr" rtl="0">
              <a:lnSpc>
                <a:spcPct val="100000"/>
              </a:lnSpc>
              <a:spcBef>
                <a:spcPts val="0"/>
              </a:spcBef>
              <a:spcAft>
                <a:spcPts val="0"/>
              </a:spcAft>
              <a:buSzPts val="2100"/>
              <a:buNone/>
              <a:defRPr sz="2100"/>
            </a:lvl6pPr>
            <a:lvl7pPr lvl="6" algn="ctr" rtl="0">
              <a:lnSpc>
                <a:spcPct val="100000"/>
              </a:lnSpc>
              <a:spcBef>
                <a:spcPts val="0"/>
              </a:spcBef>
              <a:spcAft>
                <a:spcPts val="0"/>
              </a:spcAft>
              <a:buSzPts val="2100"/>
              <a:buNone/>
              <a:defRPr sz="2100"/>
            </a:lvl7pPr>
            <a:lvl8pPr lvl="7" algn="ctr" rtl="0">
              <a:lnSpc>
                <a:spcPct val="100000"/>
              </a:lnSpc>
              <a:spcBef>
                <a:spcPts val="0"/>
              </a:spcBef>
              <a:spcAft>
                <a:spcPts val="0"/>
              </a:spcAft>
              <a:buSzPts val="2100"/>
              <a:buNone/>
              <a:defRPr sz="2100"/>
            </a:lvl8pPr>
            <a:lvl9pPr lvl="8" algn="ctr" rtl="0">
              <a:lnSpc>
                <a:spcPct val="100000"/>
              </a:lnSpc>
              <a:spcBef>
                <a:spcPts val="0"/>
              </a:spcBef>
              <a:spcAft>
                <a:spcPts val="0"/>
              </a:spcAft>
              <a:buSzPts val="2100"/>
              <a:buNone/>
              <a:defRPr sz="2100"/>
            </a:lvl9pPr>
          </a:lstStyle>
          <a:p>
            <a:endParaRPr/>
          </a:p>
        </p:txBody>
      </p:sp>
      <p:sp>
        <p:nvSpPr>
          <p:cNvPr id="89" name="Google Shape;89;p21"/>
          <p:cNvSpPr txBox="1">
            <a:spLocks noGrp="1"/>
          </p:cNvSpPr>
          <p:nvPr>
            <p:ph type="body" idx="2"/>
          </p:nvPr>
        </p:nvSpPr>
        <p:spPr>
          <a:xfrm>
            <a:off x="4939500" y="724200"/>
            <a:ext cx="3837000" cy="3695100"/>
          </a:xfrm>
          <a:prstGeom prst="rect">
            <a:avLst/>
          </a:prstGeom>
        </p:spPr>
        <p:txBody>
          <a:bodyPr spcFirstLastPara="1" wrap="square" lIns="91425" tIns="91425" rIns="91425" bIns="91425" anchor="ctr" anchorCtr="0">
            <a:noAutofit/>
          </a:bodyPr>
          <a:lstStyle>
            <a:lvl1pPr marL="457200" lvl="0" indent="-342900" rtl="0">
              <a:spcBef>
                <a:spcPts val="0"/>
              </a:spcBef>
              <a:spcAft>
                <a:spcPts val="0"/>
              </a:spcAft>
              <a:buClr>
                <a:schemeClr val="lt1"/>
              </a:buClr>
              <a:buSzPts val="1800"/>
              <a:buChar char="●"/>
              <a:defRPr>
                <a:solidFill>
                  <a:schemeClr val="lt1"/>
                </a:solidFill>
              </a:defRPr>
            </a:lvl1pPr>
            <a:lvl2pPr marL="914400" lvl="1" indent="-317500" rtl="0">
              <a:spcBef>
                <a:spcPts val="1600"/>
              </a:spcBef>
              <a:spcAft>
                <a:spcPts val="0"/>
              </a:spcAft>
              <a:buClr>
                <a:schemeClr val="lt1"/>
              </a:buClr>
              <a:buSzPts val="1400"/>
              <a:buChar char="○"/>
              <a:defRPr>
                <a:solidFill>
                  <a:schemeClr val="lt1"/>
                </a:solidFill>
              </a:defRPr>
            </a:lvl2pPr>
            <a:lvl3pPr marL="1371600" lvl="2" indent="-317500" rtl="0">
              <a:spcBef>
                <a:spcPts val="1600"/>
              </a:spcBef>
              <a:spcAft>
                <a:spcPts val="0"/>
              </a:spcAft>
              <a:buClr>
                <a:schemeClr val="lt1"/>
              </a:buClr>
              <a:buSzPts val="1400"/>
              <a:buChar char="■"/>
              <a:defRPr>
                <a:solidFill>
                  <a:schemeClr val="lt1"/>
                </a:solidFill>
              </a:defRPr>
            </a:lvl3pPr>
            <a:lvl4pPr marL="1828800" lvl="3" indent="-317500" rtl="0">
              <a:spcBef>
                <a:spcPts val="1600"/>
              </a:spcBef>
              <a:spcAft>
                <a:spcPts val="0"/>
              </a:spcAft>
              <a:buClr>
                <a:schemeClr val="lt1"/>
              </a:buClr>
              <a:buSzPts val="1400"/>
              <a:buChar char="●"/>
              <a:defRPr>
                <a:solidFill>
                  <a:schemeClr val="lt1"/>
                </a:solidFill>
              </a:defRPr>
            </a:lvl4pPr>
            <a:lvl5pPr marL="2286000" lvl="4" indent="-317500" rtl="0">
              <a:spcBef>
                <a:spcPts val="1600"/>
              </a:spcBef>
              <a:spcAft>
                <a:spcPts val="0"/>
              </a:spcAft>
              <a:buClr>
                <a:schemeClr val="lt1"/>
              </a:buClr>
              <a:buSzPts val="1400"/>
              <a:buChar char="○"/>
              <a:defRPr>
                <a:solidFill>
                  <a:schemeClr val="lt1"/>
                </a:solidFill>
              </a:defRPr>
            </a:lvl5pPr>
            <a:lvl6pPr marL="2743200" lvl="5" indent="-317500" rtl="0">
              <a:spcBef>
                <a:spcPts val="1600"/>
              </a:spcBef>
              <a:spcAft>
                <a:spcPts val="0"/>
              </a:spcAft>
              <a:buClr>
                <a:schemeClr val="lt1"/>
              </a:buClr>
              <a:buSzPts val="1400"/>
              <a:buChar char="■"/>
              <a:defRPr>
                <a:solidFill>
                  <a:schemeClr val="lt1"/>
                </a:solidFill>
              </a:defRPr>
            </a:lvl6pPr>
            <a:lvl7pPr marL="3200400" lvl="6" indent="-317500" rtl="0">
              <a:spcBef>
                <a:spcPts val="1600"/>
              </a:spcBef>
              <a:spcAft>
                <a:spcPts val="0"/>
              </a:spcAft>
              <a:buClr>
                <a:schemeClr val="lt1"/>
              </a:buClr>
              <a:buSzPts val="1400"/>
              <a:buChar char="●"/>
              <a:defRPr>
                <a:solidFill>
                  <a:schemeClr val="lt1"/>
                </a:solidFill>
              </a:defRPr>
            </a:lvl7pPr>
            <a:lvl8pPr marL="3657600" lvl="7" indent="-317500" rtl="0">
              <a:spcBef>
                <a:spcPts val="1600"/>
              </a:spcBef>
              <a:spcAft>
                <a:spcPts val="0"/>
              </a:spcAft>
              <a:buClr>
                <a:schemeClr val="lt1"/>
              </a:buClr>
              <a:buSzPts val="1400"/>
              <a:buChar char="○"/>
              <a:defRPr>
                <a:solidFill>
                  <a:schemeClr val="lt1"/>
                </a:solidFill>
              </a:defRPr>
            </a:lvl8pPr>
            <a:lvl9pPr marL="4114800" lvl="8" indent="-317500" rtl="0">
              <a:spcBef>
                <a:spcPts val="1600"/>
              </a:spcBef>
              <a:spcAft>
                <a:spcPts val="1600"/>
              </a:spcAft>
              <a:buClr>
                <a:schemeClr val="lt1"/>
              </a:buClr>
              <a:buSzPts val="1400"/>
              <a:buChar char="■"/>
              <a:defRPr>
                <a:solidFill>
                  <a:schemeClr val="lt1"/>
                </a:solidFill>
              </a:defRPr>
            </a:lvl9pPr>
          </a:lstStyle>
          <a:p>
            <a:endParaRPr/>
          </a:p>
        </p:txBody>
      </p:sp>
      <p:sp>
        <p:nvSpPr>
          <p:cNvPr id="90" name="Google Shape;90;p21"/>
          <p:cNvSpPr txBox="1">
            <a:spLocks noGrp="1"/>
          </p:cNvSpPr>
          <p:nvPr>
            <p:ph type="sldNum" idx="12"/>
          </p:nvPr>
        </p:nvSpPr>
        <p:spPr>
          <a:xfrm>
            <a:off x="8490250" y="4681009"/>
            <a:ext cx="548700" cy="393600"/>
          </a:xfrm>
          <a:prstGeom prst="rect">
            <a:avLst/>
          </a:prstGeom>
        </p:spPr>
        <p:txBody>
          <a:bodyPr spcFirstLastPara="1" wrap="square" lIns="91425" tIns="91425" rIns="91425" bIns="91425" anchor="ctr" anchorCtr="0">
            <a:no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marL="0" lvl="0" indent="0" algn="r" rtl="0">
              <a:spcBef>
                <a:spcPts val="0"/>
              </a:spcBef>
              <a:spcAft>
                <a:spcPts val="0"/>
              </a:spcAft>
              <a:buNone/>
            </a:pPr>
            <a:fld id="{00000000-1234-1234-1234-123412341234}" type="slidenum">
              <a:rPr lang="en-US" altLang="ja"/>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91"/>
        <p:cNvGrpSpPr/>
        <p:nvPr/>
      </p:nvGrpSpPr>
      <p:grpSpPr>
        <a:xfrm>
          <a:off x="0" y="0"/>
          <a:ext cx="0" cy="0"/>
          <a:chOff x="0" y="0"/>
          <a:chExt cx="0" cy="0"/>
        </a:xfrm>
      </p:grpSpPr>
      <p:sp>
        <p:nvSpPr>
          <p:cNvPr id="92" name="Google Shape;92;p22"/>
          <p:cNvSpPr txBox="1">
            <a:spLocks noGrp="1"/>
          </p:cNvSpPr>
          <p:nvPr>
            <p:ph type="body" idx="1"/>
          </p:nvPr>
        </p:nvSpPr>
        <p:spPr>
          <a:xfrm>
            <a:off x="319500" y="4230575"/>
            <a:ext cx="5998800" cy="598800"/>
          </a:xfrm>
          <a:prstGeom prst="rect">
            <a:avLst/>
          </a:prstGeom>
        </p:spPr>
        <p:txBody>
          <a:bodyPr spcFirstLastPara="1" wrap="square" lIns="91425" tIns="91425" rIns="91425" bIns="91425" anchor="ctr" anchorCtr="0">
            <a:noAutofit/>
          </a:bodyPr>
          <a:lstStyle>
            <a:lvl1pPr marL="457200" lvl="0" indent="-228600" rtl="0">
              <a:lnSpc>
                <a:spcPct val="100000"/>
              </a:lnSpc>
              <a:spcBef>
                <a:spcPts val="0"/>
              </a:spcBef>
              <a:spcAft>
                <a:spcPts val="0"/>
              </a:spcAft>
              <a:buSzPts val="1800"/>
              <a:buNone/>
              <a:defRPr/>
            </a:lvl1pPr>
          </a:lstStyle>
          <a:p>
            <a:endParaRPr/>
          </a:p>
        </p:txBody>
      </p:sp>
      <p:sp>
        <p:nvSpPr>
          <p:cNvPr id="93" name="Google Shape;93;p22"/>
          <p:cNvSpPr txBox="1">
            <a:spLocks noGrp="1"/>
          </p:cNvSpPr>
          <p:nvPr>
            <p:ph type="sldNum" idx="12"/>
          </p:nvPr>
        </p:nvSpPr>
        <p:spPr>
          <a:xfrm>
            <a:off x="8490250" y="4681009"/>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US" altLang="ja"/>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94"/>
        <p:cNvGrpSpPr/>
        <p:nvPr/>
      </p:nvGrpSpPr>
      <p:grpSpPr>
        <a:xfrm>
          <a:off x="0" y="0"/>
          <a:ext cx="0" cy="0"/>
          <a:chOff x="0" y="0"/>
          <a:chExt cx="0" cy="0"/>
        </a:xfrm>
      </p:grpSpPr>
      <p:sp>
        <p:nvSpPr>
          <p:cNvPr id="95" name="Google Shape;95;p23"/>
          <p:cNvSpPr/>
          <p:nvPr/>
        </p:nvSpPr>
        <p:spPr>
          <a:xfrm>
            <a:off x="0" y="5045700"/>
            <a:ext cx="9144000" cy="978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 name="Google Shape;96;p23"/>
          <p:cNvSpPr txBox="1">
            <a:spLocks noGrp="1"/>
          </p:cNvSpPr>
          <p:nvPr>
            <p:ph type="title" hasCustomPrompt="1"/>
          </p:nvPr>
        </p:nvSpPr>
        <p:spPr>
          <a:xfrm>
            <a:off x="311700" y="1233100"/>
            <a:ext cx="8520600" cy="16101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10000"/>
              <a:buFont typeface="Lato"/>
              <a:buNone/>
              <a:defRPr sz="10000">
                <a:latin typeface="Lato"/>
                <a:ea typeface="Lato"/>
                <a:cs typeface="Lato"/>
                <a:sym typeface="Lato"/>
              </a:defRPr>
            </a:lvl1pPr>
            <a:lvl2pPr lvl="1" algn="ctr" rtl="0">
              <a:spcBef>
                <a:spcPts val="0"/>
              </a:spcBef>
              <a:spcAft>
                <a:spcPts val="0"/>
              </a:spcAft>
              <a:buSzPts val="10000"/>
              <a:buFont typeface="Lato"/>
              <a:buNone/>
              <a:defRPr sz="10000">
                <a:latin typeface="Lato"/>
                <a:ea typeface="Lato"/>
                <a:cs typeface="Lato"/>
                <a:sym typeface="Lato"/>
              </a:defRPr>
            </a:lvl2pPr>
            <a:lvl3pPr lvl="2" algn="ctr" rtl="0">
              <a:spcBef>
                <a:spcPts val="0"/>
              </a:spcBef>
              <a:spcAft>
                <a:spcPts val="0"/>
              </a:spcAft>
              <a:buSzPts val="10000"/>
              <a:buFont typeface="Lato"/>
              <a:buNone/>
              <a:defRPr sz="10000">
                <a:latin typeface="Lato"/>
                <a:ea typeface="Lato"/>
                <a:cs typeface="Lato"/>
                <a:sym typeface="Lato"/>
              </a:defRPr>
            </a:lvl3pPr>
            <a:lvl4pPr lvl="3" algn="ctr" rtl="0">
              <a:spcBef>
                <a:spcPts val="0"/>
              </a:spcBef>
              <a:spcAft>
                <a:spcPts val="0"/>
              </a:spcAft>
              <a:buSzPts val="10000"/>
              <a:buFont typeface="Lato"/>
              <a:buNone/>
              <a:defRPr sz="10000">
                <a:latin typeface="Lato"/>
                <a:ea typeface="Lato"/>
                <a:cs typeface="Lato"/>
                <a:sym typeface="Lato"/>
              </a:defRPr>
            </a:lvl4pPr>
            <a:lvl5pPr lvl="4" algn="ctr" rtl="0">
              <a:spcBef>
                <a:spcPts val="0"/>
              </a:spcBef>
              <a:spcAft>
                <a:spcPts val="0"/>
              </a:spcAft>
              <a:buSzPts val="10000"/>
              <a:buFont typeface="Lato"/>
              <a:buNone/>
              <a:defRPr sz="10000">
                <a:latin typeface="Lato"/>
                <a:ea typeface="Lato"/>
                <a:cs typeface="Lato"/>
                <a:sym typeface="Lato"/>
              </a:defRPr>
            </a:lvl5pPr>
            <a:lvl6pPr lvl="5" algn="ctr" rtl="0">
              <a:spcBef>
                <a:spcPts val="0"/>
              </a:spcBef>
              <a:spcAft>
                <a:spcPts val="0"/>
              </a:spcAft>
              <a:buSzPts val="10000"/>
              <a:buFont typeface="Lato"/>
              <a:buNone/>
              <a:defRPr sz="10000">
                <a:latin typeface="Lato"/>
                <a:ea typeface="Lato"/>
                <a:cs typeface="Lato"/>
                <a:sym typeface="Lato"/>
              </a:defRPr>
            </a:lvl6pPr>
            <a:lvl7pPr lvl="6" algn="ctr" rtl="0">
              <a:spcBef>
                <a:spcPts val="0"/>
              </a:spcBef>
              <a:spcAft>
                <a:spcPts val="0"/>
              </a:spcAft>
              <a:buSzPts val="10000"/>
              <a:buFont typeface="Lato"/>
              <a:buNone/>
              <a:defRPr sz="10000">
                <a:latin typeface="Lato"/>
                <a:ea typeface="Lato"/>
                <a:cs typeface="Lato"/>
                <a:sym typeface="Lato"/>
              </a:defRPr>
            </a:lvl7pPr>
            <a:lvl8pPr lvl="7" algn="ctr" rtl="0">
              <a:spcBef>
                <a:spcPts val="0"/>
              </a:spcBef>
              <a:spcAft>
                <a:spcPts val="0"/>
              </a:spcAft>
              <a:buSzPts val="10000"/>
              <a:buFont typeface="Lato"/>
              <a:buNone/>
              <a:defRPr sz="10000">
                <a:latin typeface="Lato"/>
                <a:ea typeface="Lato"/>
                <a:cs typeface="Lato"/>
                <a:sym typeface="Lato"/>
              </a:defRPr>
            </a:lvl8pPr>
            <a:lvl9pPr lvl="8" algn="ctr" rtl="0">
              <a:spcBef>
                <a:spcPts val="0"/>
              </a:spcBef>
              <a:spcAft>
                <a:spcPts val="0"/>
              </a:spcAft>
              <a:buSzPts val="10000"/>
              <a:buFont typeface="Lato"/>
              <a:buNone/>
              <a:defRPr sz="10000">
                <a:latin typeface="Lato"/>
                <a:ea typeface="Lato"/>
                <a:cs typeface="Lato"/>
                <a:sym typeface="Lato"/>
              </a:defRPr>
            </a:lvl9pPr>
          </a:lstStyle>
          <a:p>
            <a:r>
              <a:t>xx%</a:t>
            </a:r>
          </a:p>
        </p:txBody>
      </p:sp>
      <p:sp>
        <p:nvSpPr>
          <p:cNvPr id="97" name="Google Shape;97;p23"/>
          <p:cNvSpPr txBox="1">
            <a:spLocks noGrp="1"/>
          </p:cNvSpPr>
          <p:nvPr>
            <p:ph type="body" idx="1"/>
          </p:nvPr>
        </p:nvSpPr>
        <p:spPr>
          <a:xfrm>
            <a:off x="311700" y="2919450"/>
            <a:ext cx="8520600" cy="1071600"/>
          </a:xfrm>
          <a:prstGeom prst="rect">
            <a:avLst/>
          </a:prstGeom>
        </p:spPr>
        <p:txBody>
          <a:bodyPr spcFirstLastPara="1" wrap="square" lIns="91425" tIns="91425" rIns="91425" bIns="91425" anchor="t" anchorCtr="0">
            <a:noAutofit/>
          </a:bodyPr>
          <a:lstStyle>
            <a:lvl1pPr marL="457200" lvl="0" indent="-342900" algn="ctr" rtl="0">
              <a:spcBef>
                <a:spcPts val="0"/>
              </a:spcBef>
              <a:spcAft>
                <a:spcPts val="0"/>
              </a:spcAft>
              <a:buSzPts val="1800"/>
              <a:buChar char="●"/>
              <a:defRPr/>
            </a:lvl1pPr>
            <a:lvl2pPr marL="914400" lvl="1" indent="-317500" algn="ctr" rtl="0">
              <a:spcBef>
                <a:spcPts val="1600"/>
              </a:spcBef>
              <a:spcAft>
                <a:spcPts val="0"/>
              </a:spcAft>
              <a:buSzPts val="1400"/>
              <a:buChar char="○"/>
              <a:defRPr/>
            </a:lvl2pPr>
            <a:lvl3pPr marL="1371600" lvl="2" indent="-317500" algn="ctr" rtl="0">
              <a:spcBef>
                <a:spcPts val="1600"/>
              </a:spcBef>
              <a:spcAft>
                <a:spcPts val="0"/>
              </a:spcAft>
              <a:buSzPts val="1400"/>
              <a:buChar char="■"/>
              <a:defRPr/>
            </a:lvl3pPr>
            <a:lvl4pPr marL="1828800" lvl="3" indent="-317500" algn="ctr" rtl="0">
              <a:spcBef>
                <a:spcPts val="1600"/>
              </a:spcBef>
              <a:spcAft>
                <a:spcPts val="0"/>
              </a:spcAft>
              <a:buSzPts val="1400"/>
              <a:buChar char="●"/>
              <a:defRPr/>
            </a:lvl4pPr>
            <a:lvl5pPr marL="2286000" lvl="4" indent="-317500" algn="ctr" rtl="0">
              <a:spcBef>
                <a:spcPts val="1600"/>
              </a:spcBef>
              <a:spcAft>
                <a:spcPts val="0"/>
              </a:spcAft>
              <a:buSzPts val="1400"/>
              <a:buChar char="○"/>
              <a:defRPr/>
            </a:lvl5pPr>
            <a:lvl6pPr marL="2743200" lvl="5" indent="-317500" algn="ctr" rtl="0">
              <a:spcBef>
                <a:spcPts val="1600"/>
              </a:spcBef>
              <a:spcAft>
                <a:spcPts val="0"/>
              </a:spcAft>
              <a:buSzPts val="1400"/>
              <a:buChar char="■"/>
              <a:defRPr/>
            </a:lvl6pPr>
            <a:lvl7pPr marL="3200400" lvl="6" indent="-317500" algn="ctr" rtl="0">
              <a:spcBef>
                <a:spcPts val="1600"/>
              </a:spcBef>
              <a:spcAft>
                <a:spcPts val="0"/>
              </a:spcAft>
              <a:buSzPts val="1400"/>
              <a:buChar char="●"/>
              <a:defRPr/>
            </a:lvl7pPr>
            <a:lvl8pPr marL="3657600" lvl="7" indent="-317500" algn="ctr" rtl="0">
              <a:spcBef>
                <a:spcPts val="1600"/>
              </a:spcBef>
              <a:spcAft>
                <a:spcPts val="0"/>
              </a:spcAft>
              <a:buSzPts val="1400"/>
              <a:buChar char="○"/>
              <a:defRPr/>
            </a:lvl8pPr>
            <a:lvl9pPr marL="4114800" lvl="8" indent="-317500" algn="ctr" rtl="0">
              <a:spcBef>
                <a:spcPts val="1600"/>
              </a:spcBef>
              <a:spcAft>
                <a:spcPts val="1600"/>
              </a:spcAft>
              <a:buSzPts val="1400"/>
              <a:buChar char="■"/>
              <a:defRPr/>
            </a:lvl9pPr>
          </a:lstStyle>
          <a:p>
            <a:endParaRPr/>
          </a:p>
        </p:txBody>
      </p:sp>
      <p:sp>
        <p:nvSpPr>
          <p:cNvPr id="98" name="Google Shape;98;p23"/>
          <p:cNvSpPr txBox="1">
            <a:spLocks noGrp="1"/>
          </p:cNvSpPr>
          <p:nvPr>
            <p:ph type="sldNum" idx="12"/>
          </p:nvPr>
        </p:nvSpPr>
        <p:spPr>
          <a:xfrm>
            <a:off x="8490250" y="4681009"/>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US" altLang="ja"/>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99"/>
        <p:cNvGrpSpPr/>
        <p:nvPr/>
      </p:nvGrpSpPr>
      <p:grpSpPr>
        <a:xfrm>
          <a:off x="0" y="0"/>
          <a:ext cx="0" cy="0"/>
          <a:chOff x="0" y="0"/>
          <a:chExt cx="0" cy="0"/>
        </a:xfrm>
      </p:grpSpPr>
      <p:sp>
        <p:nvSpPr>
          <p:cNvPr id="100" name="Google Shape;100;p24"/>
          <p:cNvSpPr txBox="1">
            <a:spLocks noGrp="1"/>
          </p:cNvSpPr>
          <p:nvPr>
            <p:ph type="sldNum" idx="12"/>
          </p:nvPr>
        </p:nvSpPr>
        <p:spPr>
          <a:xfrm>
            <a:off x="8490250" y="4681009"/>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US" altLang="ja"/>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coral">
    <p:bg>
      <p:bgPr>
        <a:solidFill>
          <a:schemeClr val="lt1"/>
        </a:solidFill>
        <a:effectLst/>
      </p:bgPr>
    </p:bg>
    <p:spTree>
      <p:nvGrpSpPr>
        <p:cNvPr id="1" name="Shape 50"/>
        <p:cNvGrpSpPr/>
        <p:nvPr/>
      </p:nvGrpSpPr>
      <p:grpSpPr>
        <a:xfrm>
          <a:off x="0" y="0"/>
          <a:ext cx="0" cy="0"/>
          <a:chOff x="0" y="0"/>
          <a:chExt cx="0" cy="0"/>
        </a:xfrm>
      </p:grpSpPr>
      <p:sp>
        <p:nvSpPr>
          <p:cNvPr id="51" name="Google Shape;51;p13"/>
          <p:cNvSpPr txBox="1">
            <a:spLocks noGrp="1"/>
          </p:cNvSpPr>
          <p:nvPr>
            <p:ph type="title"/>
          </p:nvPr>
        </p:nvSpPr>
        <p:spPr>
          <a:xfrm>
            <a:off x="311700" y="391350"/>
            <a:ext cx="8520600" cy="6261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Clr>
                <a:schemeClr val="dk1"/>
              </a:buClr>
              <a:buSzPts val="3200"/>
              <a:buFont typeface="Playfair Display"/>
              <a:buNone/>
              <a:defRPr sz="3200" b="1">
                <a:solidFill>
                  <a:schemeClr val="dk1"/>
                </a:solidFill>
                <a:latin typeface="Playfair Display"/>
                <a:ea typeface="Playfair Display"/>
                <a:cs typeface="Playfair Display"/>
                <a:sym typeface="Playfair Display"/>
              </a:defRPr>
            </a:lvl1pPr>
            <a:lvl2pPr lvl="1" rtl="0">
              <a:spcBef>
                <a:spcPts val="0"/>
              </a:spcBef>
              <a:spcAft>
                <a:spcPts val="0"/>
              </a:spcAft>
              <a:buClr>
                <a:schemeClr val="dk1"/>
              </a:buClr>
              <a:buSzPts val="3200"/>
              <a:buFont typeface="Playfair Display"/>
              <a:buNone/>
              <a:defRPr sz="3200" b="1">
                <a:solidFill>
                  <a:schemeClr val="dk1"/>
                </a:solidFill>
                <a:latin typeface="Playfair Display"/>
                <a:ea typeface="Playfair Display"/>
                <a:cs typeface="Playfair Display"/>
                <a:sym typeface="Playfair Display"/>
              </a:defRPr>
            </a:lvl2pPr>
            <a:lvl3pPr lvl="2" rtl="0">
              <a:spcBef>
                <a:spcPts val="0"/>
              </a:spcBef>
              <a:spcAft>
                <a:spcPts val="0"/>
              </a:spcAft>
              <a:buClr>
                <a:schemeClr val="dk1"/>
              </a:buClr>
              <a:buSzPts val="3200"/>
              <a:buFont typeface="Playfair Display"/>
              <a:buNone/>
              <a:defRPr sz="3200" b="1">
                <a:solidFill>
                  <a:schemeClr val="dk1"/>
                </a:solidFill>
                <a:latin typeface="Playfair Display"/>
                <a:ea typeface="Playfair Display"/>
                <a:cs typeface="Playfair Display"/>
                <a:sym typeface="Playfair Display"/>
              </a:defRPr>
            </a:lvl3pPr>
            <a:lvl4pPr lvl="3" rtl="0">
              <a:spcBef>
                <a:spcPts val="0"/>
              </a:spcBef>
              <a:spcAft>
                <a:spcPts val="0"/>
              </a:spcAft>
              <a:buClr>
                <a:schemeClr val="dk1"/>
              </a:buClr>
              <a:buSzPts val="3200"/>
              <a:buFont typeface="Playfair Display"/>
              <a:buNone/>
              <a:defRPr sz="3200" b="1">
                <a:solidFill>
                  <a:schemeClr val="dk1"/>
                </a:solidFill>
                <a:latin typeface="Playfair Display"/>
                <a:ea typeface="Playfair Display"/>
                <a:cs typeface="Playfair Display"/>
                <a:sym typeface="Playfair Display"/>
              </a:defRPr>
            </a:lvl4pPr>
            <a:lvl5pPr lvl="4" rtl="0">
              <a:spcBef>
                <a:spcPts val="0"/>
              </a:spcBef>
              <a:spcAft>
                <a:spcPts val="0"/>
              </a:spcAft>
              <a:buClr>
                <a:schemeClr val="dk1"/>
              </a:buClr>
              <a:buSzPts val="3200"/>
              <a:buFont typeface="Playfair Display"/>
              <a:buNone/>
              <a:defRPr sz="3200" b="1">
                <a:solidFill>
                  <a:schemeClr val="dk1"/>
                </a:solidFill>
                <a:latin typeface="Playfair Display"/>
                <a:ea typeface="Playfair Display"/>
                <a:cs typeface="Playfair Display"/>
                <a:sym typeface="Playfair Display"/>
              </a:defRPr>
            </a:lvl5pPr>
            <a:lvl6pPr lvl="5" rtl="0">
              <a:spcBef>
                <a:spcPts val="0"/>
              </a:spcBef>
              <a:spcAft>
                <a:spcPts val="0"/>
              </a:spcAft>
              <a:buClr>
                <a:schemeClr val="dk1"/>
              </a:buClr>
              <a:buSzPts val="3200"/>
              <a:buFont typeface="Playfair Display"/>
              <a:buNone/>
              <a:defRPr sz="3200" b="1">
                <a:solidFill>
                  <a:schemeClr val="dk1"/>
                </a:solidFill>
                <a:latin typeface="Playfair Display"/>
                <a:ea typeface="Playfair Display"/>
                <a:cs typeface="Playfair Display"/>
                <a:sym typeface="Playfair Display"/>
              </a:defRPr>
            </a:lvl6pPr>
            <a:lvl7pPr lvl="6" rtl="0">
              <a:spcBef>
                <a:spcPts val="0"/>
              </a:spcBef>
              <a:spcAft>
                <a:spcPts val="0"/>
              </a:spcAft>
              <a:buClr>
                <a:schemeClr val="dk1"/>
              </a:buClr>
              <a:buSzPts val="3200"/>
              <a:buFont typeface="Playfair Display"/>
              <a:buNone/>
              <a:defRPr sz="3200" b="1">
                <a:solidFill>
                  <a:schemeClr val="dk1"/>
                </a:solidFill>
                <a:latin typeface="Playfair Display"/>
                <a:ea typeface="Playfair Display"/>
                <a:cs typeface="Playfair Display"/>
                <a:sym typeface="Playfair Display"/>
              </a:defRPr>
            </a:lvl7pPr>
            <a:lvl8pPr lvl="7" rtl="0">
              <a:spcBef>
                <a:spcPts val="0"/>
              </a:spcBef>
              <a:spcAft>
                <a:spcPts val="0"/>
              </a:spcAft>
              <a:buClr>
                <a:schemeClr val="dk1"/>
              </a:buClr>
              <a:buSzPts val="3200"/>
              <a:buFont typeface="Playfair Display"/>
              <a:buNone/>
              <a:defRPr sz="3200" b="1">
                <a:solidFill>
                  <a:schemeClr val="dk1"/>
                </a:solidFill>
                <a:latin typeface="Playfair Display"/>
                <a:ea typeface="Playfair Display"/>
                <a:cs typeface="Playfair Display"/>
                <a:sym typeface="Playfair Display"/>
              </a:defRPr>
            </a:lvl8pPr>
            <a:lvl9pPr lvl="8" rtl="0">
              <a:spcBef>
                <a:spcPts val="0"/>
              </a:spcBef>
              <a:spcAft>
                <a:spcPts val="0"/>
              </a:spcAft>
              <a:buClr>
                <a:schemeClr val="dk1"/>
              </a:buClr>
              <a:buSzPts val="3200"/>
              <a:buFont typeface="Playfair Display"/>
              <a:buNone/>
              <a:defRPr sz="3200" b="1">
                <a:solidFill>
                  <a:schemeClr val="dk1"/>
                </a:solidFill>
                <a:latin typeface="Playfair Display"/>
                <a:ea typeface="Playfair Display"/>
                <a:cs typeface="Playfair Display"/>
                <a:sym typeface="Playfair Display"/>
              </a:defRPr>
            </a:lvl9pPr>
          </a:lstStyle>
          <a:p>
            <a:endParaRPr/>
          </a:p>
        </p:txBody>
      </p:sp>
      <p:sp>
        <p:nvSpPr>
          <p:cNvPr id="52" name="Google Shape;52;p13"/>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42900" rtl="0">
              <a:lnSpc>
                <a:spcPct val="115000"/>
              </a:lnSpc>
              <a:spcBef>
                <a:spcPts val="0"/>
              </a:spcBef>
              <a:spcAft>
                <a:spcPts val="0"/>
              </a:spcAft>
              <a:buClr>
                <a:schemeClr val="dk2"/>
              </a:buClr>
              <a:buSzPts val="1800"/>
              <a:buFont typeface="Lato"/>
              <a:buChar char="●"/>
              <a:defRPr sz="1800">
                <a:solidFill>
                  <a:schemeClr val="dk2"/>
                </a:solidFill>
                <a:latin typeface="Lato"/>
                <a:ea typeface="Lato"/>
                <a:cs typeface="Lato"/>
                <a:sym typeface="Lato"/>
              </a:defRPr>
            </a:lvl1pPr>
            <a:lvl2pPr marL="914400" lvl="1" indent="-317500" rtl="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2pPr>
            <a:lvl3pPr marL="1371600" lvl="2" indent="-317500" rtl="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3pPr>
            <a:lvl4pPr marL="1828800" lvl="3" indent="-317500" rtl="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4pPr>
            <a:lvl5pPr marL="2286000" lvl="4" indent="-317500" rtl="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5pPr>
            <a:lvl6pPr marL="2743200" lvl="5" indent="-317500" rtl="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6pPr>
            <a:lvl7pPr marL="3200400" lvl="6" indent="-317500" rtl="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7pPr>
            <a:lvl8pPr marL="3657600" lvl="7" indent="-317500" rtl="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8pPr>
            <a:lvl9pPr marL="4114800" lvl="8" indent="-317500" rtl="0">
              <a:lnSpc>
                <a:spcPct val="115000"/>
              </a:lnSpc>
              <a:spcBef>
                <a:spcPts val="1600"/>
              </a:spcBef>
              <a:spcAft>
                <a:spcPts val="1600"/>
              </a:spcAft>
              <a:buClr>
                <a:schemeClr val="dk2"/>
              </a:buClr>
              <a:buSzPts val="1400"/>
              <a:buFont typeface="Lato"/>
              <a:buChar char="■"/>
              <a:defRPr>
                <a:solidFill>
                  <a:schemeClr val="dk2"/>
                </a:solidFill>
                <a:latin typeface="Lato"/>
                <a:ea typeface="Lato"/>
                <a:cs typeface="Lato"/>
                <a:sym typeface="Lato"/>
              </a:defRPr>
            </a:lvl9pPr>
          </a:lstStyle>
          <a:p>
            <a:endParaRPr/>
          </a:p>
        </p:txBody>
      </p:sp>
      <p:sp>
        <p:nvSpPr>
          <p:cNvPr id="53" name="Google Shape;53;p13"/>
          <p:cNvSpPr txBox="1">
            <a:spLocks noGrp="1"/>
          </p:cNvSpPr>
          <p:nvPr>
            <p:ph type="sldNum" idx="12"/>
          </p:nvPr>
        </p:nvSpPr>
        <p:spPr>
          <a:xfrm>
            <a:off x="8490250" y="4681009"/>
            <a:ext cx="548700" cy="393600"/>
          </a:xfrm>
          <a:prstGeom prst="rect">
            <a:avLst/>
          </a:prstGeom>
          <a:noFill/>
          <a:ln>
            <a:noFill/>
          </a:ln>
        </p:spPr>
        <p:txBody>
          <a:bodyPr spcFirstLastPara="1" wrap="square" lIns="91425" tIns="91425" rIns="91425" bIns="91425" anchor="ctr" anchorCtr="0">
            <a:noAutofit/>
          </a:bodyPr>
          <a:lstStyle>
            <a:lvl1pPr lvl="0" algn="r" rtl="0">
              <a:buNone/>
              <a:defRPr sz="1000">
                <a:solidFill>
                  <a:schemeClr val="dk2"/>
                </a:solidFill>
                <a:latin typeface="Lato"/>
                <a:ea typeface="Lato"/>
                <a:cs typeface="Lato"/>
                <a:sym typeface="Lato"/>
              </a:defRPr>
            </a:lvl1pPr>
            <a:lvl2pPr lvl="1" algn="r" rtl="0">
              <a:buNone/>
              <a:defRPr sz="1000">
                <a:solidFill>
                  <a:schemeClr val="dk2"/>
                </a:solidFill>
                <a:latin typeface="Lato"/>
                <a:ea typeface="Lato"/>
                <a:cs typeface="Lato"/>
                <a:sym typeface="Lato"/>
              </a:defRPr>
            </a:lvl2pPr>
            <a:lvl3pPr lvl="2" algn="r" rtl="0">
              <a:buNone/>
              <a:defRPr sz="1000">
                <a:solidFill>
                  <a:schemeClr val="dk2"/>
                </a:solidFill>
                <a:latin typeface="Lato"/>
                <a:ea typeface="Lato"/>
                <a:cs typeface="Lato"/>
                <a:sym typeface="Lato"/>
              </a:defRPr>
            </a:lvl3pPr>
            <a:lvl4pPr lvl="3" algn="r" rtl="0">
              <a:buNone/>
              <a:defRPr sz="1000">
                <a:solidFill>
                  <a:schemeClr val="dk2"/>
                </a:solidFill>
                <a:latin typeface="Lato"/>
                <a:ea typeface="Lato"/>
                <a:cs typeface="Lato"/>
                <a:sym typeface="Lato"/>
              </a:defRPr>
            </a:lvl4pPr>
            <a:lvl5pPr lvl="4" algn="r" rtl="0">
              <a:buNone/>
              <a:defRPr sz="1000">
                <a:solidFill>
                  <a:schemeClr val="dk2"/>
                </a:solidFill>
                <a:latin typeface="Lato"/>
                <a:ea typeface="Lato"/>
                <a:cs typeface="Lato"/>
                <a:sym typeface="Lato"/>
              </a:defRPr>
            </a:lvl5pPr>
            <a:lvl6pPr lvl="5" algn="r" rtl="0">
              <a:buNone/>
              <a:defRPr sz="1000">
                <a:solidFill>
                  <a:schemeClr val="dk2"/>
                </a:solidFill>
                <a:latin typeface="Lato"/>
                <a:ea typeface="Lato"/>
                <a:cs typeface="Lato"/>
                <a:sym typeface="Lato"/>
              </a:defRPr>
            </a:lvl6pPr>
            <a:lvl7pPr lvl="6" algn="r" rtl="0">
              <a:buNone/>
              <a:defRPr sz="1000">
                <a:solidFill>
                  <a:schemeClr val="dk2"/>
                </a:solidFill>
                <a:latin typeface="Lato"/>
                <a:ea typeface="Lato"/>
                <a:cs typeface="Lato"/>
                <a:sym typeface="Lato"/>
              </a:defRPr>
            </a:lvl7pPr>
            <a:lvl8pPr lvl="7" algn="r" rtl="0">
              <a:buNone/>
              <a:defRPr sz="1000">
                <a:solidFill>
                  <a:schemeClr val="dk2"/>
                </a:solidFill>
                <a:latin typeface="Lato"/>
                <a:ea typeface="Lato"/>
                <a:cs typeface="Lato"/>
                <a:sym typeface="Lato"/>
              </a:defRPr>
            </a:lvl8pPr>
            <a:lvl9pPr lvl="8" algn="r" rtl="0">
              <a:buNone/>
              <a:defRPr sz="1000">
                <a:solidFill>
                  <a:schemeClr val="dk2"/>
                </a:solidFill>
                <a:latin typeface="Lato"/>
                <a:ea typeface="Lato"/>
                <a:cs typeface="Lato"/>
                <a:sym typeface="Lato"/>
              </a:defRPr>
            </a:lvl9pPr>
          </a:lstStyle>
          <a:p>
            <a:pPr marL="0" lvl="0" indent="0" algn="r" rtl="0">
              <a:spcBef>
                <a:spcPts val="0"/>
              </a:spcBef>
              <a:spcAft>
                <a:spcPts val="0"/>
              </a:spcAft>
              <a:buNone/>
            </a:pPr>
            <a:fld id="{00000000-1234-1234-1234-123412341234}" type="slidenum">
              <a:rPr lang="en-US" altLang="ja"/>
              <a:t>‹#›</a:t>
            </a:fld>
            <a:endParaRPr/>
          </a:p>
        </p:txBody>
      </p:sp>
    </p:spTree>
  </p:cSld>
  <p:clrMap bg1="lt1" tx1="dk1" bg2="dk2" tx2="lt2" accent1="accent1" accent2="accent2" accent3="accent3" accent4="accent4" accent5="accent5" accent6="accent6" hlink="hlink" folHlink="fol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3.xml"/><Relationship Id="rId5" Type="http://schemas.openxmlformats.org/officeDocument/2006/relationships/image" Target="../media/image4.png"/><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3.xml"/><Relationship Id="rId5" Type="http://schemas.openxmlformats.org/officeDocument/2006/relationships/image" Target="../media/image1.png"/><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3.xml"/><Relationship Id="rId5" Type="http://schemas.openxmlformats.org/officeDocument/2006/relationships/image" Target="../media/image3.png"/><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3.xml"/><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3.xml"/><Relationship Id="rId6" Type="http://schemas.openxmlformats.org/officeDocument/2006/relationships/image" Target="../media/image2.png"/><Relationship Id="rId5" Type="http://schemas.openxmlformats.org/officeDocument/2006/relationships/hyperlink" Target="https://scratch.mit.edu/" TargetMode="External"/><Relationship Id="rId4" Type="http://schemas.openxmlformats.org/officeDocument/2006/relationships/hyperlink" Target="https://scratch.mit.edu/educators"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3.xml"/><Relationship Id="rId5" Type="http://schemas.openxmlformats.org/officeDocument/2006/relationships/image" Target="../media/image7.png"/><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3.xml"/><Relationship Id="rId4" Type="http://schemas.openxmlformats.org/officeDocument/2006/relationships/image" Target="../media/image8.png"/></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3.xml"/><Relationship Id="rId5" Type="http://schemas.openxmlformats.org/officeDocument/2006/relationships/image" Target="../media/image10.png"/><Relationship Id="rId4" Type="http://schemas.openxmlformats.org/officeDocument/2006/relationships/image" Target="../media/image9.png"/></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xml"/><Relationship Id="rId1" Type="http://schemas.openxmlformats.org/officeDocument/2006/relationships/slideLayout" Target="../slideLayouts/slideLayout3.xml"/><Relationship Id="rId5" Type="http://schemas.openxmlformats.org/officeDocument/2006/relationships/image" Target="../media/image11.png"/><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3.xml"/><Relationship Id="rId4" Type="http://schemas.openxmlformats.org/officeDocument/2006/relationships/image" Target="../media/image12.jpeg"/></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5.xml"/><Relationship Id="rId1" Type="http://schemas.openxmlformats.org/officeDocument/2006/relationships/slideLayout" Target="../slideLayouts/slideLayout3.xml"/><Relationship Id="rId5" Type="http://schemas.openxmlformats.org/officeDocument/2006/relationships/image" Target="../media/image13.jpeg"/><Relationship Id="rId4" Type="http://schemas.openxmlformats.org/officeDocument/2006/relationships/image" Target="../media/image2.png"/></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6.xml"/><Relationship Id="rId1" Type="http://schemas.openxmlformats.org/officeDocument/2006/relationships/slideLayout" Target="../slideLayouts/slideLayout3.xml"/><Relationship Id="rId5" Type="http://schemas.openxmlformats.org/officeDocument/2006/relationships/image" Target="../media/image10.png"/><Relationship Id="rId4" Type="http://schemas.openxmlformats.org/officeDocument/2006/relationships/image" Target="../media/image9.png"/></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7.xml"/><Relationship Id="rId1" Type="http://schemas.openxmlformats.org/officeDocument/2006/relationships/slideLayout" Target="../slideLayouts/slideLayout3.xml"/><Relationship Id="rId4" Type="http://schemas.openxmlformats.org/officeDocument/2006/relationships/image" Target="../media/image14.jpeg"/></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8.xml"/><Relationship Id="rId1" Type="http://schemas.openxmlformats.org/officeDocument/2006/relationships/slideLayout" Target="../slideLayouts/slideLayout3.xml"/><Relationship Id="rId5" Type="http://schemas.openxmlformats.org/officeDocument/2006/relationships/image" Target="../media/image15.png"/><Relationship Id="rId4" Type="http://schemas.openxmlformats.org/officeDocument/2006/relationships/image" Target="../media/image2.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0.xml"/><Relationship Id="rId1" Type="http://schemas.openxmlformats.org/officeDocument/2006/relationships/slideLayout" Target="../slideLayouts/slideLayout3.xml"/><Relationship Id="rId5" Type="http://schemas.openxmlformats.org/officeDocument/2006/relationships/image" Target="../media/image16.png"/><Relationship Id="rId4" Type="http://schemas.openxmlformats.org/officeDocument/2006/relationships/image" Target="../media/image15.png"/></Relationships>
</file>

<file path=ppt/slides/_rels/slide21.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6.png"/><Relationship Id="rId7" Type="http://schemas.openxmlformats.org/officeDocument/2006/relationships/image" Target="../media/image3.png"/><Relationship Id="rId2" Type="http://schemas.openxmlformats.org/officeDocument/2006/relationships/notesSlide" Target="../notesSlides/notesSlide21.xml"/><Relationship Id="rId1" Type="http://schemas.openxmlformats.org/officeDocument/2006/relationships/slideLayout" Target="../slideLayouts/slideLayout3.xml"/><Relationship Id="rId6" Type="http://schemas.openxmlformats.org/officeDocument/2006/relationships/image" Target="../media/image2.png"/><Relationship Id="rId5" Type="http://schemas.openxmlformats.org/officeDocument/2006/relationships/hyperlink" Target="https://scratch.mit.edu/" TargetMode="External"/><Relationship Id="rId4" Type="http://schemas.openxmlformats.org/officeDocument/2006/relationships/hyperlink" Target="https://scratch.mit.edu/educators" TargetMode="External"/></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2.xml"/><Relationship Id="rId1" Type="http://schemas.openxmlformats.org/officeDocument/2006/relationships/slideLayout" Target="../slideLayouts/slideLayout3.xml"/><Relationship Id="rId5" Type="http://schemas.openxmlformats.org/officeDocument/2006/relationships/image" Target="../media/image16.png"/><Relationship Id="rId4" Type="http://schemas.openxmlformats.org/officeDocument/2006/relationships/image" Target="../media/image17.png"/></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3.xml"/><Relationship Id="rId1" Type="http://schemas.openxmlformats.org/officeDocument/2006/relationships/slideLayout" Target="../slideLayouts/slideLayout3.xml"/><Relationship Id="rId5" Type="http://schemas.openxmlformats.org/officeDocument/2006/relationships/image" Target="../media/image18.png"/><Relationship Id="rId4" Type="http://schemas.openxmlformats.org/officeDocument/2006/relationships/image" Target="../media/image3.png"/></Relationships>
</file>

<file path=ppt/slides/_rels/slide2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4.xml"/><Relationship Id="rId1" Type="http://schemas.openxmlformats.org/officeDocument/2006/relationships/slideLayout" Target="../slideLayouts/slideLayout3.xml"/><Relationship Id="rId5" Type="http://schemas.openxmlformats.org/officeDocument/2006/relationships/image" Target="../media/image3.png"/><Relationship Id="rId4" Type="http://schemas.openxmlformats.org/officeDocument/2006/relationships/image" Target="../media/image2.png"/></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5.xml"/><Relationship Id="rId1" Type="http://schemas.openxmlformats.org/officeDocument/2006/relationships/slideLayout" Target="../slideLayouts/slideLayout3.xml"/><Relationship Id="rId5" Type="http://schemas.openxmlformats.org/officeDocument/2006/relationships/image" Target="../media/image3.png"/><Relationship Id="rId4" Type="http://schemas.openxmlformats.org/officeDocument/2006/relationships/image" Target="../media/image20.png"/></Relationships>
</file>

<file path=ppt/slides/_rels/slide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6.xml"/><Relationship Id="rId1" Type="http://schemas.openxmlformats.org/officeDocument/2006/relationships/slideLayout" Target="../slideLayouts/slideLayout3.xml"/><Relationship Id="rId5" Type="http://schemas.openxmlformats.org/officeDocument/2006/relationships/image" Target="../media/image16.png"/><Relationship Id="rId4" Type="http://schemas.openxmlformats.org/officeDocument/2006/relationships/image" Target="../media/image20.png"/></Relationships>
</file>

<file path=ppt/slides/_rels/slide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7.xml"/><Relationship Id="rId1" Type="http://schemas.openxmlformats.org/officeDocument/2006/relationships/slideLayout" Target="../slideLayouts/slideLayout3.xml"/><Relationship Id="rId4" Type="http://schemas.openxmlformats.org/officeDocument/2006/relationships/image" Target="../media/image21.png"/></Relationships>
</file>

<file path=ppt/slides/_rels/slide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8.xml"/><Relationship Id="rId1" Type="http://schemas.openxmlformats.org/officeDocument/2006/relationships/slideLayout" Target="../slideLayouts/slideLayout3.xml"/><Relationship Id="rId4" Type="http://schemas.openxmlformats.org/officeDocument/2006/relationships/image" Target="../media/image21.png"/></Relationships>
</file>

<file path=ppt/slides/_rels/slide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9.xml"/><Relationship Id="rId1" Type="http://schemas.openxmlformats.org/officeDocument/2006/relationships/slideLayout" Target="../slideLayouts/slideLayout3.xml"/><Relationship Id="rId5" Type="http://schemas.openxmlformats.org/officeDocument/2006/relationships/image" Target="../media/image22.png"/><Relationship Id="rId4" Type="http://schemas.openxmlformats.org/officeDocument/2006/relationships/hyperlink" Target="https://translate.google.co.jp/?hl=ja" TargetMode="External"/></Relationships>
</file>

<file path=ppt/slides/_rels/slide3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0.xml"/><Relationship Id="rId1" Type="http://schemas.openxmlformats.org/officeDocument/2006/relationships/slideLayout" Target="../slideLayouts/slideLayout3.xml"/><Relationship Id="rId4" Type="http://schemas.openxmlformats.org/officeDocument/2006/relationships/image" Target="../media/image23.png"/></Relationships>
</file>

<file path=ppt/slides/_rels/slide3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1.xml"/><Relationship Id="rId1" Type="http://schemas.openxmlformats.org/officeDocument/2006/relationships/slideLayout" Target="../slideLayouts/slideLayout3.xml"/><Relationship Id="rId4" Type="http://schemas.openxmlformats.org/officeDocument/2006/relationships/image" Target="../media/image24.png"/></Relationships>
</file>

<file path=ppt/slides/_rels/slide3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2.xml"/><Relationship Id="rId1" Type="http://schemas.openxmlformats.org/officeDocument/2006/relationships/slideLayout" Target="../slideLayouts/slideLayout3.xml"/><Relationship Id="rId4" Type="http://schemas.openxmlformats.org/officeDocument/2006/relationships/image" Target="../media/image25.png"/></Relationships>
</file>

<file path=ppt/slides/_rels/slide3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3.xml"/><Relationship Id="rId1" Type="http://schemas.openxmlformats.org/officeDocument/2006/relationships/slideLayout" Target="../slideLayouts/slideLayout3.xml"/><Relationship Id="rId5" Type="http://schemas.openxmlformats.org/officeDocument/2006/relationships/image" Target="../media/image25.png"/><Relationship Id="rId4" Type="http://schemas.openxmlformats.org/officeDocument/2006/relationships/image" Target="../media/image3.png"/></Relationships>
</file>

<file path=ppt/slides/_rels/slide3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4.xml"/><Relationship Id="rId1" Type="http://schemas.openxmlformats.org/officeDocument/2006/relationships/slideLayout" Target="../slideLayouts/slideLayout3.xml"/><Relationship Id="rId5" Type="http://schemas.openxmlformats.org/officeDocument/2006/relationships/image" Target="../media/image26.png"/><Relationship Id="rId4" Type="http://schemas.openxmlformats.org/officeDocument/2006/relationships/image" Target="../media/image3.png"/></Relationships>
</file>

<file path=ppt/slides/_rels/slide3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5.xml"/><Relationship Id="rId1" Type="http://schemas.openxmlformats.org/officeDocument/2006/relationships/slideLayout" Target="../slideLayouts/slideLayout3.xml"/><Relationship Id="rId5" Type="http://schemas.openxmlformats.org/officeDocument/2006/relationships/image" Target="../media/image27.png"/><Relationship Id="rId4" Type="http://schemas.openxmlformats.org/officeDocument/2006/relationships/image" Target="../media/image3.png"/></Relationships>
</file>

<file path=ppt/slides/_rels/slide3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6.xml"/><Relationship Id="rId1" Type="http://schemas.openxmlformats.org/officeDocument/2006/relationships/slideLayout" Target="../slideLayouts/slideLayout3.xml"/><Relationship Id="rId5" Type="http://schemas.openxmlformats.org/officeDocument/2006/relationships/image" Target="../media/image3.png"/><Relationship Id="rId4" Type="http://schemas.openxmlformats.org/officeDocument/2006/relationships/image" Target="../media/image2.png"/></Relationships>
</file>

<file path=ppt/slides/_rels/slide37.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30.png"/><Relationship Id="rId2" Type="http://schemas.openxmlformats.org/officeDocument/2006/relationships/notesSlide" Target="../notesSlides/notesSlide37.xml"/><Relationship Id="rId1" Type="http://schemas.openxmlformats.org/officeDocument/2006/relationships/slideLayout" Target="../slideLayouts/slideLayout3.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3.png"/></Relationships>
</file>

<file path=ppt/slides/_rels/slide3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8.xml"/><Relationship Id="rId1" Type="http://schemas.openxmlformats.org/officeDocument/2006/relationships/slideLayout" Target="../slideLayouts/slideLayout3.xml"/><Relationship Id="rId6" Type="http://schemas.openxmlformats.org/officeDocument/2006/relationships/image" Target="../media/image16.png"/><Relationship Id="rId5" Type="http://schemas.openxmlformats.org/officeDocument/2006/relationships/image" Target="../media/image31.png"/><Relationship Id="rId4" Type="http://schemas.openxmlformats.org/officeDocument/2006/relationships/image" Target="../media/image3.png"/></Relationships>
</file>

<file path=ppt/slides/_rels/slide3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39.xml"/><Relationship Id="rId1" Type="http://schemas.openxmlformats.org/officeDocument/2006/relationships/slideLayout" Target="../slideLayouts/slideLayout3.xml"/><Relationship Id="rId5" Type="http://schemas.openxmlformats.org/officeDocument/2006/relationships/image" Target="../media/image3.png"/><Relationship Id="rId4" Type="http://schemas.openxmlformats.org/officeDocument/2006/relationships/image" Target="../media/image2.png"/></Relationships>
</file>

<file path=ppt/slides/_rels/slide4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0.xml"/><Relationship Id="rId1" Type="http://schemas.openxmlformats.org/officeDocument/2006/relationships/slideLayout" Target="../slideLayouts/slideLayout3.xml"/><Relationship Id="rId5" Type="http://schemas.openxmlformats.org/officeDocument/2006/relationships/image" Target="../media/image3.png"/><Relationship Id="rId4" Type="http://schemas.openxmlformats.org/officeDocument/2006/relationships/image" Target="../media/image33.png"/></Relationships>
</file>

<file path=ppt/slides/_rels/slide4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41.xml"/><Relationship Id="rId1" Type="http://schemas.openxmlformats.org/officeDocument/2006/relationships/slideLayout" Target="../slideLayouts/slideLayout3.xml"/><Relationship Id="rId4" Type="http://schemas.openxmlformats.org/officeDocument/2006/relationships/image" Target="../media/image2.png"/></Relationships>
</file>

<file path=ppt/slides/_rels/slide4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2.xml"/><Relationship Id="rId1" Type="http://schemas.openxmlformats.org/officeDocument/2006/relationships/slideLayout" Target="../slideLayouts/slideLayout3.xml"/><Relationship Id="rId5" Type="http://schemas.openxmlformats.org/officeDocument/2006/relationships/image" Target="../media/image34.png"/><Relationship Id="rId4" Type="http://schemas.openxmlformats.org/officeDocument/2006/relationships/image" Target="../media/image3.png"/></Relationships>
</file>

<file path=ppt/slides/_rels/slide4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3.xml"/><Relationship Id="rId1" Type="http://schemas.openxmlformats.org/officeDocument/2006/relationships/slideLayout" Target="../slideLayouts/slideLayout3.xml"/><Relationship Id="rId5" Type="http://schemas.openxmlformats.org/officeDocument/2006/relationships/image" Target="../media/image3.png"/><Relationship Id="rId4" Type="http://schemas.openxmlformats.org/officeDocument/2006/relationships/image" Target="../media/image35.png"/></Relationships>
</file>

<file path=ppt/slides/_rels/slide4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4.xml"/><Relationship Id="rId1" Type="http://schemas.openxmlformats.org/officeDocument/2006/relationships/slideLayout" Target="../slideLayouts/slideLayout3.xml"/><Relationship Id="rId5" Type="http://schemas.openxmlformats.org/officeDocument/2006/relationships/image" Target="../media/image3.png"/><Relationship Id="rId4" Type="http://schemas.openxmlformats.org/officeDocument/2006/relationships/image" Target="../media/image35.png"/></Relationships>
</file>

<file path=ppt/slides/_rels/slide45.xml.rels><?xml version="1.0" encoding="UTF-8" standalone="yes"?>
<Relationships xmlns="http://schemas.openxmlformats.org/package/2006/relationships"><Relationship Id="rId8" Type="http://schemas.openxmlformats.org/officeDocument/2006/relationships/image" Target="../media/image39.png"/><Relationship Id="rId3" Type="http://schemas.openxmlformats.org/officeDocument/2006/relationships/image" Target="../media/image2.png"/><Relationship Id="rId7" Type="http://schemas.openxmlformats.org/officeDocument/2006/relationships/image" Target="../media/image38.png"/><Relationship Id="rId2" Type="http://schemas.openxmlformats.org/officeDocument/2006/relationships/notesSlide" Target="../notesSlides/notesSlide45.xml"/><Relationship Id="rId1" Type="http://schemas.openxmlformats.org/officeDocument/2006/relationships/slideLayout" Target="../slideLayouts/slideLayout3.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png"/><Relationship Id="rId9" Type="http://schemas.openxmlformats.org/officeDocument/2006/relationships/image" Target="../media/image40.png"/></Relationships>
</file>

<file path=ppt/slides/_rels/slide4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6.xml"/><Relationship Id="rId1" Type="http://schemas.openxmlformats.org/officeDocument/2006/relationships/slideLayout" Target="../slideLayouts/slideLayout3.xml"/><Relationship Id="rId5" Type="http://schemas.openxmlformats.org/officeDocument/2006/relationships/image" Target="../media/image41.png"/><Relationship Id="rId4" Type="http://schemas.openxmlformats.org/officeDocument/2006/relationships/image" Target="../media/image3.png"/></Relationships>
</file>

<file path=ppt/slides/_rels/slide4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7.xml"/><Relationship Id="rId1" Type="http://schemas.openxmlformats.org/officeDocument/2006/relationships/slideLayout" Target="../slideLayouts/slideLayout3.xml"/><Relationship Id="rId5" Type="http://schemas.openxmlformats.org/officeDocument/2006/relationships/image" Target="../media/image42.png"/><Relationship Id="rId4" Type="http://schemas.openxmlformats.org/officeDocument/2006/relationships/image" Target="../media/image3.png"/></Relationships>
</file>

<file path=ppt/slides/_rels/slide4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8.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9"/>
        <p:cNvGrpSpPr/>
        <p:nvPr/>
      </p:nvGrpSpPr>
      <p:grpSpPr>
        <a:xfrm>
          <a:off x="0" y="0"/>
          <a:ext cx="0" cy="0"/>
          <a:chOff x="0" y="0"/>
          <a:chExt cx="0" cy="0"/>
        </a:xfrm>
      </p:grpSpPr>
      <p:sp>
        <p:nvSpPr>
          <p:cNvPr id="60" name="Google Shape;60;p13"/>
          <p:cNvSpPr txBox="1">
            <a:spLocks noGrp="1"/>
          </p:cNvSpPr>
          <p:nvPr>
            <p:ph type="ctrTitle"/>
          </p:nvPr>
        </p:nvSpPr>
        <p:spPr>
          <a:xfrm>
            <a:off x="3096250" y="1627200"/>
            <a:ext cx="3118800" cy="1584300"/>
          </a:xfrm>
          <a:prstGeom prst="rect">
            <a:avLst/>
          </a:prstGeom>
          <a:noFill/>
          <a:ln>
            <a:noFill/>
          </a:ln>
        </p:spPr>
        <p:txBody>
          <a:bodyPr spcFirstLastPara="1" wrap="square" lIns="91425" tIns="91425" rIns="91425" bIns="91425" anchor="ctr" anchorCtr="0">
            <a:noAutofit/>
          </a:bodyPr>
          <a:lstStyle/>
          <a:p>
            <a:pPr marL="0" lvl="0" indent="0" algn="ctr" rtl="0">
              <a:lnSpc>
                <a:spcPct val="115000"/>
              </a:lnSpc>
              <a:spcBef>
                <a:spcPts val="0"/>
              </a:spcBef>
              <a:spcAft>
                <a:spcPts val="0"/>
              </a:spcAft>
              <a:buSzPts val="3200"/>
              <a:buNone/>
            </a:pPr>
            <a:r>
              <a:rPr lang="ja" sz="2800" dirty="0">
                <a:latin typeface="Arial"/>
                <a:cs typeface="Arial"/>
              </a:rPr>
              <a:t>Scratch</a:t>
            </a:r>
            <a:r>
              <a:rPr lang="ja" sz="2800" dirty="0">
                <a:latin typeface="Arial"/>
                <a:ea typeface="Arial"/>
                <a:cs typeface="Arial"/>
                <a:sym typeface="Arial"/>
              </a:rPr>
              <a:t>で</a:t>
            </a:r>
            <a:endParaRPr sz="2800" dirty="0">
              <a:latin typeface="Arial"/>
              <a:ea typeface="Arial"/>
              <a:cs typeface="Arial"/>
              <a:sym typeface="Arial"/>
            </a:endParaRPr>
          </a:p>
          <a:p>
            <a:pPr marL="0" lvl="0" indent="0" algn="ctr" rtl="0">
              <a:lnSpc>
                <a:spcPct val="115000"/>
              </a:lnSpc>
              <a:spcBef>
                <a:spcPts val="0"/>
              </a:spcBef>
              <a:spcAft>
                <a:spcPts val="0"/>
              </a:spcAft>
              <a:buSzPts val="3200"/>
              <a:buNone/>
            </a:pPr>
            <a:r>
              <a:rPr lang="ja-JP" altLang="en-US" sz="2800" dirty="0">
                <a:latin typeface="Arial"/>
                <a:ea typeface="Arial"/>
                <a:cs typeface="Arial"/>
                <a:sym typeface="Arial"/>
              </a:rPr>
              <a:t>ゲームを</a:t>
            </a:r>
          </a:p>
          <a:p>
            <a:pPr marL="0" lvl="0" indent="0" algn="ctr" rtl="0">
              <a:lnSpc>
                <a:spcPct val="115000"/>
              </a:lnSpc>
              <a:spcBef>
                <a:spcPts val="0"/>
              </a:spcBef>
              <a:spcAft>
                <a:spcPts val="0"/>
              </a:spcAft>
              <a:buSzPts val="3200"/>
              <a:buNone/>
            </a:pPr>
            <a:r>
              <a:rPr lang="ja-JP" altLang="en-US" sz="2800" dirty="0">
                <a:latin typeface="Arial"/>
                <a:ea typeface="Arial"/>
                <a:cs typeface="Arial"/>
                <a:sym typeface="Arial"/>
              </a:rPr>
              <a:t>作ろう！</a:t>
            </a:r>
          </a:p>
        </p:txBody>
      </p:sp>
      <p:sp>
        <p:nvSpPr>
          <p:cNvPr id="61" name="Google Shape;61;p13"/>
          <p:cNvSpPr txBox="1"/>
          <p:nvPr/>
        </p:nvSpPr>
        <p:spPr>
          <a:xfrm>
            <a:off x="3429675" y="3294843"/>
            <a:ext cx="2418900" cy="6132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ja" sz="2600" b="1" dirty="0">
                <a:solidFill>
                  <a:schemeClr val="lt1"/>
                </a:solidFill>
                <a:ea typeface="Playfair Display"/>
                <a:sym typeface="Playfair Display"/>
              </a:rPr>
              <a:t>第</a:t>
            </a:r>
            <a:r>
              <a:rPr lang="ja-JP" altLang="en-US" sz="2600" b="1" dirty="0">
                <a:solidFill>
                  <a:schemeClr val="lt1"/>
                </a:solidFill>
                <a:ea typeface="Playfair Display"/>
                <a:sym typeface="Playfair Display"/>
              </a:rPr>
              <a:t>２０</a:t>
            </a:r>
            <a:r>
              <a:rPr lang="ja" sz="2600" b="1" dirty="0">
                <a:solidFill>
                  <a:schemeClr val="lt1"/>
                </a:solidFill>
                <a:ea typeface="Playfair Display"/>
                <a:sym typeface="Playfair Display"/>
              </a:rPr>
              <a:t>回</a:t>
            </a:r>
            <a:endParaRPr sz="2800" dirty="0">
              <a:solidFill>
                <a:schemeClr val="lt1"/>
              </a:solidFill>
              <a:ea typeface="Lato"/>
              <a:sym typeface="Lato"/>
            </a:endParaRPr>
          </a:p>
        </p:txBody>
      </p:sp>
      <p:sp>
        <p:nvSpPr>
          <p:cNvPr id="62" name="Google Shape;62;p13"/>
          <p:cNvSpPr txBox="1"/>
          <p:nvPr/>
        </p:nvSpPr>
        <p:spPr>
          <a:xfrm>
            <a:off x="3962127" y="3796060"/>
            <a:ext cx="1332430" cy="382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b="1">
                <a:solidFill>
                  <a:schemeClr val="lt1"/>
                </a:solidFill>
                <a:ea typeface="Lato"/>
                <a:sym typeface="Lato"/>
              </a:rPr>
              <a:t>Scratch3.0版</a:t>
            </a:r>
            <a:endParaRPr b="1">
              <a:solidFill>
                <a:schemeClr val="lt1"/>
              </a:solidFill>
              <a:ea typeface="Lato"/>
              <a:sym typeface="Lato"/>
            </a:endParaRPr>
          </a:p>
        </p:txBody>
      </p:sp>
      <p:sp>
        <p:nvSpPr>
          <p:cNvPr id="63" name="Google Shape;63;p13"/>
          <p:cNvSpPr txBox="1"/>
          <p:nvPr/>
        </p:nvSpPr>
        <p:spPr>
          <a:xfrm>
            <a:off x="3893200" y="2498682"/>
            <a:ext cx="867600" cy="183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JP" altLang="en-US" sz="900" b="1" dirty="0">
                <a:solidFill>
                  <a:schemeClr val="lt1"/>
                </a:solidFill>
                <a:ea typeface="Lato"/>
                <a:sym typeface="Lato"/>
              </a:rPr>
              <a:t>つく</a:t>
            </a:r>
            <a:endParaRPr sz="900" b="1" dirty="0">
              <a:solidFill>
                <a:schemeClr val="lt1"/>
              </a:solidFill>
              <a:ea typeface="Lato"/>
              <a:sym typeface="Lato"/>
            </a:endParaRPr>
          </a:p>
        </p:txBody>
      </p:sp>
      <p:sp>
        <p:nvSpPr>
          <p:cNvPr id="64" name="Google Shape;64;p13"/>
          <p:cNvSpPr txBox="1"/>
          <p:nvPr/>
        </p:nvSpPr>
        <p:spPr>
          <a:xfrm>
            <a:off x="3930144" y="3168775"/>
            <a:ext cx="551100" cy="275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sz="900" b="1">
                <a:solidFill>
                  <a:schemeClr val="lt1"/>
                </a:solidFill>
                <a:ea typeface="Lato"/>
                <a:sym typeface="Lato"/>
              </a:rPr>
              <a:t>だい</a:t>
            </a:r>
            <a:endParaRPr sz="900" b="1">
              <a:solidFill>
                <a:schemeClr val="lt1"/>
              </a:solidFill>
              <a:ea typeface="Lato"/>
              <a:sym typeface="Lato"/>
            </a:endParaRPr>
          </a:p>
        </p:txBody>
      </p:sp>
      <p:sp>
        <p:nvSpPr>
          <p:cNvPr id="65" name="Google Shape;65;p13"/>
          <p:cNvSpPr txBox="1"/>
          <p:nvPr/>
        </p:nvSpPr>
        <p:spPr>
          <a:xfrm>
            <a:off x="4917814" y="3184074"/>
            <a:ext cx="688800" cy="382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sz="900" b="1" dirty="0">
                <a:solidFill>
                  <a:schemeClr val="lt1"/>
                </a:solidFill>
                <a:ea typeface="Lato"/>
                <a:sym typeface="Lato"/>
              </a:rPr>
              <a:t>かい</a:t>
            </a:r>
            <a:endParaRPr sz="900" b="1" dirty="0">
              <a:solidFill>
                <a:schemeClr val="lt1"/>
              </a:solidFill>
              <a:ea typeface="Lato"/>
              <a:sym typeface="Lato"/>
            </a:endParaRPr>
          </a:p>
        </p:txBody>
      </p:sp>
      <p:sp>
        <p:nvSpPr>
          <p:cNvPr id="66" name="Google Shape;66;p13"/>
          <p:cNvSpPr txBox="1"/>
          <p:nvPr/>
        </p:nvSpPr>
        <p:spPr>
          <a:xfrm>
            <a:off x="4001017" y="1500897"/>
            <a:ext cx="1224600" cy="382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b="1">
                <a:solidFill>
                  <a:schemeClr val="lt1"/>
                </a:solidFill>
                <a:ea typeface="Lato"/>
                <a:sym typeface="Lato"/>
              </a:rPr>
              <a:t>スクラッチ</a:t>
            </a:r>
            <a:endParaRPr b="1">
              <a:solidFill>
                <a:schemeClr val="lt1"/>
              </a:solidFill>
              <a:ea typeface="Lato"/>
              <a:sym typeface="Lato"/>
            </a:endParaRPr>
          </a:p>
        </p:txBody>
      </p:sp>
      <p:sp>
        <p:nvSpPr>
          <p:cNvPr id="67" name="Google Shape;67;p13"/>
          <p:cNvSpPr txBox="1"/>
          <p:nvPr/>
        </p:nvSpPr>
        <p:spPr>
          <a:xfrm>
            <a:off x="4831484" y="3674275"/>
            <a:ext cx="551100" cy="323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ja" sz="900" b="1">
                <a:solidFill>
                  <a:srgbClr val="FFFFFF"/>
                </a:solidFill>
                <a:ea typeface="Lato"/>
                <a:sym typeface="Lato"/>
              </a:rPr>
              <a:t>ばん</a:t>
            </a:r>
            <a:endParaRPr sz="900" b="1">
              <a:solidFill>
                <a:srgbClr val="FFFFFF"/>
              </a:solidFill>
              <a:ea typeface="Lato"/>
              <a:sym typeface="Lato"/>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91"/>
        <p:cNvGrpSpPr/>
        <p:nvPr/>
      </p:nvGrpSpPr>
      <p:grpSpPr>
        <a:xfrm>
          <a:off x="0" y="0"/>
          <a:ext cx="0" cy="0"/>
          <a:chOff x="0" y="0"/>
          <a:chExt cx="0" cy="0"/>
        </a:xfrm>
      </p:grpSpPr>
      <p:sp>
        <p:nvSpPr>
          <p:cNvPr id="192" name="Google Shape;192;p31"/>
          <p:cNvSpPr txBox="1">
            <a:spLocks noGrp="1"/>
          </p:cNvSpPr>
          <p:nvPr>
            <p:ph type="title"/>
          </p:nvPr>
        </p:nvSpPr>
        <p:spPr>
          <a:xfrm>
            <a:off x="311700" y="391350"/>
            <a:ext cx="8520600" cy="626100"/>
          </a:xfrm>
          <a:prstGeom prst="rect">
            <a:avLst/>
          </a:prstGeom>
          <a:noFill/>
          <a:ln>
            <a:noFill/>
          </a:ln>
        </p:spPr>
        <p:txBody>
          <a:bodyPr spcFirstLastPara="1" wrap="square" lIns="91425" tIns="91425" rIns="91425" bIns="91425" anchor="t" anchorCtr="0">
            <a:noAutofit/>
          </a:bodyPr>
          <a:lstStyle/>
          <a:p>
            <a:pPr algn="ctr"/>
            <a:r>
              <a:rPr lang="ja" altLang="en-US">
                <a:latin typeface="Arial"/>
                <a:cs typeface="Arial"/>
              </a:rPr>
              <a:t>このレッスンをはじめる前の準備</a:t>
            </a:r>
            <a:br>
              <a:rPr lang="ja" altLang="en-US" dirty="0">
                <a:latin typeface="Arial"/>
                <a:cs typeface="Arial"/>
              </a:rPr>
            </a:br>
            <a:r>
              <a:rPr lang="ja" altLang="en-US">
                <a:latin typeface="Arial"/>
                <a:cs typeface="Arial"/>
              </a:rPr>
              <a:t>（指導者の方へのお願い）</a:t>
            </a:r>
            <a:endParaRPr lang="ja" altLang="en-US" dirty="0">
              <a:latin typeface="Arial"/>
              <a:cs typeface="Arial"/>
            </a:endParaRPr>
          </a:p>
        </p:txBody>
      </p:sp>
      <p:sp>
        <p:nvSpPr>
          <p:cNvPr id="6" name="テキスト ボックス 5">
            <a:extLst>
              <a:ext uri="{FF2B5EF4-FFF2-40B4-BE49-F238E27FC236}">
                <a16:creationId xmlns:a16="http://schemas.microsoft.com/office/drawing/2014/main" id="{40112D9D-C4B8-4987-AEC1-6DEF22F70687}"/>
              </a:ext>
            </a:extLst>
          </p:cNvPr>
          <p:cNvSpPr txBox="1"/>
          <p:nvPr/>
        </p:nvSpPr>
        <p:spPr>
          <a:xfrm>
            <a:off x="496438" y="1515754"/>
            <a:ext cx="8159654" cy="398230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nSpc>
                <a:spcPct val="150000"/>
              </a:lnSpc>
            </a:pPr>
            <a:r>
              <a:rPr lang="ja-JP" altLang="en-US" sz="1200" b="1">
                <a:solidFill>
                  <a:schemeClr val="bg2"/>
                </a:solidFill>
              </a:rPr>
              <a:t>１、教師用アカウントを作成しておいてください</a:t>
            </a:r>
          </a:p>
          <a:p>
            <a:pPr>
              <a:lnSpc>
                <a:spcPct val="150000"/>
              </a:lnSpc>
            </a:pPr>
            <a:r>
              <a:rPr lang="ja-JP" altLang="en-US" sz="1200">
                <a:solidFill>
                  <a:schemeClr val="bg2"/>
                </a:solidFill>
              </a:rPr>
              <a:t>このレッスンでは、</a:t>
            </a:r>
            <a:r>
              <a:rPr lang="ja-JP" altLang="en-US" sz="1200" b="1">
                <a:solidFill>
                  <a:schemeClr val="tx1"/>
                </a:solidFill>
              </a:rPr>
              <a:t>生徒用のScratchアカウント</a:t>
            </a:r>
            <a:r>
              <a:rPr lang="ja-JP" altLang="en-US" sz="1200">
                <a:solidFill>
                  <a:schemeClr val="bg2"/>
                </a:solidFill>
              </a:rPr>
              <a:t>が必要になります。</a:t>
            </a:r>
          </a:p>
          <a:p>
            <a:pPr>
              <a:lnSpc>
                <a:spcPct val="150000"/>
              </a:lnSpc>
            </a:pPr>
            <a:r>
              <a:rPr lang="ja-JP" altLang="en-US" sz="1200">
                <a:solidFill>
                  <a:schemeClr val="bg2"/>
                </a:solidFill>
              </a:rPr>
              <a:t>16歳未満の方がScratchアカウントをもつには、16歳以上の</a:t>
            </a:r>
            <a:r>
              <a:rPr lang="ja-JP" altLang="en-US" sz="1200" b="1">
                <a:solidFill>
                  <a:schemeClr val="tx1"/>
                </a:solidFill>
              </a:rPr>
              <a:t>教師用アカウント</a:t>
            </a:r>
            <a:r>
              <a:rPr lang="ja-JP" altLang="en-US" sz="1200" b="1">
                <a:solidFill>
                  <a:schemeClr val="accent5"/>
                </a:solidFill>
              </a:rPr>
              <a:t>を持っている人に作ってもらう</a:t>
            </a:r>
            <a:r>
              <a:rPr lang="ja-JP" altLang="en-US" sz="1200">
                <a:solidFill>
                  <a:schemeClr val="bg2"/>
                </a:solidFill>
              </a:rPr>
              <a:t>(</a:t>
            </a:r>
            <a:r>
              <a:rPr lang="ja-JP" altLang="en-US" sz="1200" b="1">
                <a:solidFill>
                  <a:schemeClr val="tx1"/>
                </a:solidFill>
              </a:rPr>
              <a:t>生徒用アカウント</a:t>
            </a:r>
            <a:r>
              <a:rPr lang="ja-JP" altLang="en-US" sz="1200">
                <a:solidFill>
                  <a:schemeClr val="bg2"/>
                </a:solidFill>
              </a:rPr>
              <a:t>)か、</a:t>
            </a:r>
            <a:r>
              <a:rPr lang="ja-JP" altLang="en-US" sz="1200" b="1">
                <a:solidFill>
                  <a:schemeClr val="accent5"/>
                </a:solidFill>
              </a:rPr>
              <a:t>生徒の保護者のメールアドレスと同意が必要</a:t>
            </a:r>
            <a:r>
              <a:rPr lang="ja-JP" altLang="en-US" sz="1200">
                <a:solidFill>
                  <a:schemeClr val="bg2"/>
                </a:solidFill>
              </a:rPr>
              <a:t>(</a:t>
            </a:r>
            <a:r>
              <a:rPr lang="ja-JP" altLang="en-US" sz="1200" b="1">
                <a:solidFill>
                  <a:schemeClr val="tx1"/>
                </a:solidFill>
              </a:rPr>
              <a:t>通常アカウント</a:t>
            </a:r>
            <a:r>
              <a:rPr lang="ja-JP" altLang="en-US" sz="1200">
                <a:solidFill>
                  <a:schemeClr val="bg2"/>
                </a:solidFill>
              </a:rPr>
              <a:t>)になります。</a:t>
            </a:r>
            <a:endParaRPr lang="ja-JP" sz="1200" b="1">
              <a:solidFill>
                <a:schemeClr val="bg2"/>
              </a:solidFill>
            </a:endParaRPr>
          </a:p>
          <a:p>
            <a:pPr>
              <a:lnSpc>
                <a:spcPct val="150000"/>
              </a:lnSpc>
            </a:pPr>
            <a:r>
              <a:rPr lang="ja-JP" altLang="en-US" sz="1200" b="1">
                <a:solidFill>
                  <a:schemeClr val="accent5"/>
                </a:solidFill>
              </a:rPr>
              <a:t>「クラス」に所属するには、</a:t>
            </a:r>
            <a:r>
              <a:rPr lang="ja-JP" altLang="en-US" sz="1200" b="1">
                <a:solidFill>
                  <a:schemeClr val="tx1"/>
                </a:solidFill>
              </a:rPr>
              <a:t>生徒用アカウント</a:t>
            </a:r>
            <a:r>
              <a:rPr lang="ja-JP" altLang="en-US" sz="1200" b="1">
                <a:solidFill>
                  <a:schemeClr val="accent5"/>
                </a:solidFill>
              </a:rPr>
              <a:t>である必要があります。</a:t>
            </a:r>
            <a:endParaRPr lang="ja-JP" sz="1200" b="1">
              <a:solidFill>
                <a:schemeClr val="accent5"/>
              </a:solidFill>
            </a:endParaRPr>
          </a:p>
          <a:p>
            <a:pPr>
              <a:lnSpc>
                <a:spcPct val="150000"/>
              </a:lnSpc>
            </a:pPr>
            <a:r>
              <a:rPr lang="ja-JP" altLang="en-US" sz="1200">
                <a:solidFill>
                  <a:schemeClr val="bg2"/>
                </a:solidFill>
              </a:rPr>
              <a:t>このレッスンは、</a:t>
            </a:r>
            <a:r>
              <a:rPr lang="ja-JP" altLang="en-US" sz="1200" b="1">
                <a:solidFill>
                  <a:schemeClr val="tx1"/>
                </a:solidFill>
              </a:rPr>
              <a:t>生徒用アカウント</a:t>
            </a:r>
            <a:r>
              <a:rPr lang="ja-JP" altLang="en-US" sz="1200" b="1">
                <a:solidFill>
                  <a:schemeClr val="accent5"/>
                </a:solidFill>
              </a:rPr>
              <a:t>を使用する前提</a:t>
            </a:r>
            <a:r>
              <a:rPr lang="ja-JP" altLang="en-US" sz="1200">
                <a:solidFill>
                  <a:schemeClr val="bg2"/>
                </a:solidFill>
              </a:rPr>
              <a:t>で説明を進めますので、先生方には</a:t>
            </a:r>
            <a:r>
              <a:rPr lang="ja-JP" altLang="en-US" sz="1200" b="1">
                <a:solidFill>
                  <a:schemeClr val="tx1"/>
                </a:solidFill>
              </a:rPr>
              <a:t>教師用アカウント</a:t>
            </a:r>
            <a:r>
              <a:rPr lang="ja-JP" altLang="en-US" sz="1200" b="1">
                <a:solidFill>
                  <a:schemeClr val="accent5"/>
                </a:solidFill>
              </a:rPr>
              <a:t>を作成</a:t>
            </a:r>
            <a:r>
              <a:rPr lang="ja-JP" altLang="en-US" sz="1200">
                <a:solidFill>
                  <a:schemeClr val="bg2"/>
                </a:solidFill>
              </a:rPr>
              <a:t>していただく必要があります。</a:t>
            </a:r>
            <a:endParaRPr lang="ja-JP" sz="1200">
              <a:solidFill>
                <a:schemeClr val="bg2"/>
              </a:solidFill>
            </a:endParaRPr>
          </a:p>
          <a:p>
            <a:pPr algn="l">
              <a:lnSpc>
                <a:spcPct val="150000"/>
              </a:lnSpc>
            </a:pPr>
            <a:r>
              <a:rPr lang="ja-JP" altLang="en-US" sz="1200" b="1">
                <a:solidFill>
                  <a:schemeClr val="accent5"/>
                </a:solidFill>
              </a:rPr>
              <a:t>教師用アカウントを作成するには最大24時間かかりますので、おはやめにご準備ください。</a:t>
            </a:r>
          </a:p>
          <a:p>
            <a:pPr>
              <a:lnSpc>
                <a:spcPct val="150000"/>
              </a:lnSpc>
            </a:pPr>
            <a:r>
              <a:rPr lang="ja-JP" altLang="en-US" sz="1200" b="1">
                <a:solidFill>
                  <a:schemeClr val="bg2"/>
                </a:solidFill>
              </a:rPr>
              <a:t>２、「クラス」を作成しておいてください</a:t>
            </a:r>
            <a:endParaRPr lang="ja-JP" altLang="en-US" sz="1200" dirty="0">
              <a:solidFill>
                <a:schemeClr val="bg2"/>
              </a:solidFill>
            </a:endParaRPr>
          </a:p>
          <a:p>
            <a:pPr>
              <a:lnSpc>
                <a:spcPct val="150000"/>
              </a:lnSpc>
            </a:pPr>
            <a:r>
              <a:rPr lang="ja-JP" altLang="en-US" sz="1200">
                <a:solidFill>
                  <a:schemeClr val="bg2"/>
                </a:solidFill>
              </a:rPr>
              <a:t>クラスを最低１つは作成しておいてください。</a:t>
            </a:r>
          </a:p>
          <a:p>
            <a:pPr>
              <a:lnSpc>
                <a:spcPct val="150000"/>
              </a:lnSpc>
            </a:pPr>
            <a:r>
              <a:rPr lang="ja-JP" altLang="en-US" sz="1200" b="1">
                <a:solidFill>
                  <a:schemeClr val="bg2"/>
                </a:solidFill>
              </a:rPr>
              <a:t>３、生徒用のユーザー名とパスワードをご用意ください</a:t>
            </a:r>
          </a:p>
          <a:p>
            <a:pPr>
              <a:lnSpc>
                <a:spcPct val="150000"/>
              </a:lnSpc>
            </a:pPr>
            <a:r>
              <a:rPr lang="ja-JP" altLang="en-US" sz="1200">
                <a:solidFill>
                  <a:schemeClr val="bg2"/>
                </a:solidFill>
              </a:rPr>
              <a:t>先に用意しておくとスムーズです。</a:t>
            </a:r>
          </a:p>
          <a:p>
            <a:pPr>
              <a:lnSpc>
                <a:spcPct val="150000"/>
              </a:lnSpc>
            </a:pPr>
            <a:r>
              <a:rPr lang="en-US" altLang="ja-JP" sz="1200" b="1" dirty="0">
                <a:solidFill>
                  <a:schemeClr val="bg2"/>
                </a:solidFill>
              </a:rPr>
              <a:t>上記1～3に関する操作方法は、</a:t>
            </a:r>
            <a:r>
              <a:rPr lang="en-US" altLang="ja-JP" sz="1200" b="1" dirty="0">
                <a:solidFill>
                  <a:schemeClr val="accent5"/>
                </a:solidFill>
              </a:rPr>
              <a:t>別冊「教師用アカウントの作り方」</a:t>
            </a:r>
            <a:r>
              <a:rPr lang="en-US" altLang="ja-JP" sz="1200" b="1" dirty="0">
                <a:solidFill>
                  <a:schemeClr val="bg2"/>
                </a:solidFill>
              </a:rPr>
              <a:t>をご覧ください。</a:t>
            </a:r>
          </a:p>
          <a:p>
            <a:pPr>
              <a:lnSpc>
                <a:spcPct val="150000"/>
              </a:lnSpc>
            </a:pPr>
            <a:endParaRPr lang="ja-JP" altLang="en-US" sz="1200" dirty="0">
              <a:solidFill>
                <a:schemeClr val="bg2"/>
              </a:solidFill>
            </a:endParaRPr>
          </a:p>
        </p:txBody>
      </p:sp>
      <p:pic>
        <p:nvPicPr>
          <p:cNvPr id="9" name="図 9" descr="アイコン&#10;&#10;説明は自動で生成されたものです">
            <a:extLst>
              <a:ext uri="{FF2B5EF4-FFF2-40B4-BE49-F238E27FC236}">
                <a16:creationId xmlns:a16="http://schemas.microsoft.com/office/drawing/2014/main" id="{B4FC33F1-9CBB-4075-9286-4E9F459A134A}"/>
              </a:ext>
            </a:extLst>
          </p:cNvPr>
          <p:cNvPicPr>
            <a:picLocks noChangeAspect="1"/>
          </p:cNvPicPr>
          <p:nvPr/>
        </p:nvPicPr>
        <p:blipFill>
          <a:blip r:embed="rId3"/>
          <a:stretch>
            <a:fillRect/>
          </a:stretch>
        </p:blipFill>
        <p:spPr>
          <a:xfrm>
            <a:off x="189363" y="219814"/>
            <a:ext cx="1173708" cy="1070156"/>
          </a:xfrm>
          <a:prstGeom prst="rect">
            <a:avLst/>
          </a:prstGeom>
        </p:spPr>
      </p:pic>
    </p:spTree>
    <p:extLst>
      <p:ext uri="{BB962C8B-B14F-4D97-AF65-F5344CB8AC3E}">
        <p14:creationId xmlns:p14="http://schemas.microsoft.com/office/powerpoint/2010/main" val="13530552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16"/>
        <p:cNvGrpSpPr/>
        <p:nvPr/>
      </p:nvGrpSpPr>
      <p:grpSpPr>
        <a:xfrm>
          <a:off x="0" y="0"/>
          <a:ext cx="0" cy="0"/>
          <a:chOff x="0" y="0"/>
          <a:chExt cx="0" cy="0"/>
        </a:xfrm>
      </p:grpSpPr>
      <p:sp>
        <p:nvSpPr>
          <p:cNvPr id="117" name="Google Shape;117;p26"/>
          <p:cNvSpPr txBox="1">
            <a:spLocks noGrp="1"/>
          </p:cNvSpPr>
          <p:nvPr>
            <p:ph type="title"/>
          </p:nvPr>
        </p:nvSpPr>
        <p:spPr>
          <a:xfrm>
            <a:off x="311700" y="391350"/>
            <a:ext cx="8520600" cy="626100"/>
          </a:xfrm>
          <a:prstGeom prst="rect">
            <a:avLst/>
          </a:prstGeom>
          <a:noFill/>
          <a:ln>
            <a:noFill/>
          </a:ln>
        </p:spPr>
        <p:txBody>
          <a:bodyPr spcFirstLastPara="1" wrap="square" lIns="91425" tIns="91425" rIns="91425" bIns="91425" anchor="t" anchorCtr="0">
            <a:noAutofit/>
          </a:bodyPr>
          <a:lstStyle/>
          <a:p>
            <a:pPr marL="0" lvl="0" indent="0" algn="ctr" rtl="0">
              <a:lnSpc>
                <a:spcPct val="100000"/>
              </a:lnSpc>
              <a:spcBef>
                <a:spcPts val="0"/>
              </a:spcBef>
              <a:spcAft>
                <a:spcPts val="0"/>
              </a:spcAft>
              <a:buSzPts val="3200"/>
              <a:buNone/>
            </a:pPr>
            <a:r>
              <a:rPr lang="ja">
                <a:latin typeface="Arial"/>
                <a:cs typeface="Arial"/>
              </a:rPr>
              <a:t>登場人物紹介</a:t>
            </a:r>
            <a:endParaRPr>
              <a:latin typeface="Arial"/>
              <a:cs typeface="Arial"/>
            </a:endParaRPr>
          </a:p>
        </p:txBody>
      </p:sp>
      <p:pic>
        <p:nvPicPr>
          <p:cNvPr id="118" name="Google Shape;118;p26"/>
          <p:cNvPicPr preferRelativeResize="0"/>
          <p:nvPr/>
        </p:nvPicPr>
        <p:blipFill rotWithShape="1">
          <a:blip r:embed="rId3">
            <a:alphaModFix/>
          </a:blip>
          <a:srcRect/>
          <a:stretch/>
        </p:blipFill>
        <p:spPr>
          <a:xfrm>
            <a:off x="2715275" y="1169850"/>
            <a:ext cx="1563750" cy="1563750"/>
          </a:xfrm>
          <a:prstGeom prst="rect">
            <a:avLst/>
          </a:prstGeom>
          <a:noFill/>
          <a:ln>
            <a:noFill/>
          </a:ln>
        </p:spPr>
      </p:pic>
      <p:sp>
        <p:nvSpPr>
          <p:cNvPr id="119" name="Google Shape;119;p26"/>
          <p:cNvSpPr txBox="1"/>
          <p:nvPr/>
        </p:nvSpPr>
        <p:spPr>
          <a:xfrm>
            <a:off x="4422950" y="1424925"/>
            <a:ext cx="3385500" cy="7632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2100"/>
              <a:buFont typeface="Arial"/>
              <a:buNone/>
            </a:pPr>
            <a:r>
              <a:rPr lang="ja" sz="2100" b="1" i="0" u="none" strike="noStrike" cap="none">
                <a:solidFill>
                  <a:schemeClr val="dk2"/>
                </a:solidFill>
                <a:ea typeface="Lato"/>
                <a:sym typeface="Lato"/>
              </a:rPr>
              <a:t>名前　　：　めんた</a:t>
            </a:r>
            <a:endParaRPr sz="2100" b="1" i="0" u="none" strike="noStrike" cap="none">
              <a:solidFill>
                <a:schemeClr val="dk2"/>
              </a:solidFill>
              <a:ea typeface="Lato"/>
              <a:sym typeface="Lato"/>
            </a:endParaRPr>
          </a:p>
          <a:p>
            <a:pPr marL="0" marR="0" lvl="0" indent="0" algn="l" rtl="0">
              <a:lnSpc>
                <a:spcPct val="100000"/>
              </a:lnSpc>
              <a:spcBef>
                <a:spcPts val="0"/>
              </a:spcBef>
              <a:spcAft>
                <a:spcPts val="0"/>
              </a:spcAft>
              <a:buClr>
                <a:srgbClr val="000000"/>
              </a:buClr>
              <a:buSzPts val="2100"/>
              <a:buFont typeface="Arial"/>
              <a:buNone/>
            </a:pPr>
            <a:r>
              <a:rPr lang="ja" sz="2100" b="1" i="0" u="none" strike="noStrike" cap="none">
                <a:solidFill>
                  <a:schemeClr val="dk2"/>
                </a:solidFill>
                <a:ea typeface="Lato"/>
                <a:sym typeface="Lato"/>
              </a:rPr>
              <a:t>とくぎ　：　プログラム</a:t>
            </a:r>
            <a:r>
              <a:rPr lang="ja" sz="2100" b="1" i="0" u="none" strike="noStrike" cap="none">
                <a:solidFill>
                  <a:schemeClr val="accent1"/>
                </a:solidFill>
                <a:ea typeface="Lato"/>
                <a:sym typeface="Lato"/>
              </a:rPr>
              <a:t>　</a:t>
            </a:r>
            <a:endParaRPr sz="2100" b="1" i="0" u="none" strike="noStrike" cap="none">
              <a:solidFill>
                <a:schemeClr val="accent1"/>
              </a:solidFill>
              <a:ea typeface="Lato"/>
              <a:sym typeface="Lato"/>
            </a:endParaRPr>
          </a:p>
        </p:txBody>
      </p:sp>
      <p:pic>
        <p:nvPicPr>
          <p:cNvPr id="120" name="Google Shape;120;p26"/>
          <p:cNvPicPr preferRelativeResize="0"/>
          <p:nvPr/>
        </p:nvPicPr>
        <p:blipFill rotWithShape="1">
          <a:blip r:embed="rId4">
            <a:alphaModFix/>
          </a:blip>
          <a:srcRect/>
          <a:stretch/>
        </p:blipFill>
        <p:spPr>
          <a:xfrm>
            <a:off x="2839875" y="2976850"/>
            <a:ext cx="1286000" cy="1286000"/>
          </a:xfrm>
          <a:prstGeom prst="rect">
            <a:avLst/>
          </a:prstGeom>
          <a:noFill/>
          <a:ln>
            <a:noFill/>
          </a:ln>
        </p:spPr>
      </p:pic>
      <p:sp>
        <p:nvSpPr>
          <p:cNvPr id="121" name="Google Shape;121;p26"/>
          <p:cNvSpPr txBox="1"/>
          <p:nvPr/>
        </p:nvSpPr>
        <p:spPr>
          <a:xfrm>
            <a:off x="4499150" y="3252750"/>
            <a:ext cx="3000000" cy="9099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2100"/>
              <a:buFont typeface="Arial"/>
              <a:buNone/>
            </a:pPr>
            <a:r>
              <a:rPr lang="ja" sz="2100" b="1" i="0" u="none" strike="noStrike" cap="none">
                <a:solidFill>
                  <a:schemeClr val="dk2"/>
                </a:solidFill>
                <a:ea typeface="Lato"/>
                <a:sym typeface="Lato"/>
              </a:rPr>
              <a:t>名前　　：　せいと</a:t>
            </a:r>
            <a:endParaRPr sz="2100" b="1" i="0" u="none" strike="noStrike" cap="none">
              <a:solidFill>
                <a:schemeClr val="dk2"/>
              </a:solidFill>
              <a:ea typeface="Lato"/>
              <a:sym typeface="Lato"/>
            </a:endParaRPr>
          </a:p>
          <a:p>
            <a:pPr marL="0" marR="0" lvl="0" indent="0" algn="l" rtl="0">
              <a:lnSpc>
                <a:spcPct val="100000"/>
              </a:lnSpc>
              <a:spcBef>
                <a:spcPts val="0"/>
              </a:spcBef>
              <a:spcAft>
                <a:spcPts val="0"/>
              </a:spcAft>
              <a:buClr>
                <a:srgbClr val="000000"/>
              </a:buClr>
              <a:buSzPts val="2100"/>
              <a:buFont typeface="Arial"/>
              <a:buNone/>
            </a:pPr>
            <a:r>
              <a:rPr lang="ja" sz="2100" b="1" i="0" u="none" strike="noStrike" cap="none">
                <a:solidFill>
                  <a:schemeClr val="dk2"/>
                </a:solidFill>
                <a:ea typeface="Lato"/>
                <a:sym typeface="Lato"/>
              </a:rPr>
              <a:t>とくぎ　：　ゲーム</a:t>
            </a:r>
            <a:endParaRPr sz="1400" b="0" i="0" u="none" strike="noStrike" cap="none">
              <a:solidFill>
                <a:schemeClr val="dk2"/>
              </a:solidFill>
              <a:sym typeface="Arial"/>
            </a:endParaRPr>
          </a:p>
        </p:txBody>
      </p:sp>
      <p:sp>
        <p:nvSpPr>
          <p:cNvPr id="122" name="Google Shape;122;p26"/>
          <p:cNvSpPr/>
          <p:nvPr/>
        </p:nvSpPr>
        <p:spPr>
          <a:xfrm>
            <a:off x="382700" y="3179850"/>
            <a:ext cx="2052632" cy="1167600"/>
          </a:xfrm>
          <a:prstGeom prst="wedgeRoundRectCallout">
            <a:avLst>
              <a:gd name="adj1" fmla="val 61054"/>
              <a:gd name="adj2" fmla="val 5426"/>
              <a:gd name="adj3" fmla="val 0"/>
            </a:avLst>
          </a:prstGeom>
          <a:solidFill>
            <a:schemeClr val="accent3"/>
          </a:solidFill>
          <a:ln w="9525" cap="flat"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a:lnSpc>
                <a:spcPct val="150000"/>
              </a:lnSpc>
              <a:buSzPts val="1600"/>
            </a:pPr>
            <a:r>
              <a:rPr lang="ja" altLang="en-US" sz="1600" b="1">
                <a:solidFill>
                  <a:schemeClr val="dk2"/>
                </a:solidFill>
              </a:rPr>
              <a:t>きょうは何をするのかな？</a:t>
            </a:r>
          </a:p>
        </p:txBody>
      </p:sp>
      <p:sp>
        <p:nvSpPr>
          <p:cNvPr id="125" name="Google Shape;125;p26"/>
          <p:cNvSpPr txBox="1"/>
          <p:nvPr/>
        </p:nvSpPr>
        <p:spPr>
          <a:xfrm>
            <a:off x="3240197" y="168400"/>
            <a:ext cx="2679000" cy="336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b="1">
                <a:solidFill>
                  <a:schemeClr val="dk1"/>
                </a:solidFill>
                <a:ea typeface="Lato"/>
                <a:sym typeface="Lato"/>
              </a:rPr>
              <a:t>とうじょうじんぶつしょうかい</a:t>
            </a:r>
            <a:endParaRPr b="1">
              <a:solidFill>
                <a:schemeClr val="dk1"/>
              </a:solidFill>
              <a:ea typeface="Lato"/>
              <a:sym typeface="Lato"/>
            </a:endParaRPr>
          </a:p>
        </p:txBody>
      </p:sp>
      <p:sp>
        <p:nvSpPr>
          <p:cNvPr id="126" name="Google Shape;126;p26"/>
          <p:cNvSpPr txBox="1"/>
          <p:nvPr/>
        </p:nvSpPr>
        <p:spPr>
          <a:xfrm>
            <a:off x="4424025" y="1224650"/>
            <a:ext cx="933600" cy="336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b="1">
                <a:solidFill>
                  <a:schemeClr val="dk2"/>
                </a:solidFill>
                <a:ea typeface="Lato"/>
                <a:sym typeface="Lato"/>
              </a:rPr>
              <a:t>なまえ</a:t>
            </a:r>
            <a:endParaRPr b="1">
              <a:solidFill>
                <a:schemeClr val="dk2"/>
              </a:solidFill>
              <a:ea typeface="Lato"/>
              <a:sym typeface="Lato"/>
            </a:endParaRPr>
          </a:p>
        </p:txBody>
      </p:sp>
      <p:sp>
        <p:nvSpPr>
          <p:cNvPr id="127" name="Google Shape;127;p26"/>
          <p:cNvSpPr txBox="1"/>
          <p:nvPr/>
        </p:nvSpPr>
        <p:spPr>
          <a:xfrm>
            <a:off x="4530841" y="3053450"/>
            <a:ext cx="933600" cy="336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b="1">
                <a:solidFill>
                  <a:schemeClr val="dk2"/>
                </a:solidFill>
                <a:ea typeface="Lato"/>
                <a:sym typeface="Lato"/>
              </a:rPr>
              <a:t>なまえ</a:t>
            </a:r>
            <a:endParaRPr b="1">
              <a:solidFill>
                <a:schemeClr val="dk2"/>
              </a:solidFill>
              <a:ea typeface="Lato"/>
              <a:sym typeface="Lato"/>
            </a:endParaRPr>
          </a:p>
        </p:txBody>
      </p:sp>
      <p:sp>
        <p:nvSpPr>
          <p:cNvPr id="16" name="Google Shape;124;p26">
            <a:extLst>
              <a:ext uri="{FF2B5EF4-FFF2-40B4-BE49-F238E27FC236}">
                <a16:creationId xmlns:a16="http://schemas.microsoft.com/office/drawing/2014/main" id="{88752BEB-DDA7-4B0C-8C57-914981F62A5E}"/>
              </a:ext>
            </a:extLst>
          </p:cNvPr>
          <p:cNvSpPr txBox="1"/>
          <p:nvPr/>
        </p:nvSpPr>
        <p:spPr>
          <a:xfrm>
            <a:off x="1193755" y="3251930"/>
            <a:ext cx="933600" cy="336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sz="900" b="1">
                <a:solidFill>
                  <a:schemeClr val="dk2"/>
                </a:solidFill>
                <a:ea typeface="Lato"/>
              </a:rPr>
              <a:t>なに</a:t>
            </a:r>
            <a:endParaRPr lang="ja" sz="900" b="1" dirty="0">
              <a:solidFill>
                <a:schemeClr val="dk2"/>
              </a:solidFill>
              <a:ea typeface="Lato"/>
            </a:endParaRPr>
          </a:p>
        </p:txBody>
      </p:sp>
      <p:sp>
        <p:nvSpPr>
          <p:cNvPr id="15" name="Google Shape;78;p14">
            <a:extLst>
              <a:ext uri="{FF2B5EF4-FFF2-40B4-BE49-F238E27FC236}">
                <a16:creationId xmlns:a16="http://schemas.microsoft.com/office/drawing/2014/main" id="{91A5C151-C65E-426A-90C2-A8A72D9868BE}"/>
              </a:ext>
            </a:extLst>
          </p:cNvPr>
          <p:cNvSpPr/>
          <p:nvPr/>
        </p:nvSpPr>
        <p:spPr>
          <a:xfrm>
            <a:off x="382700" y="1178725"/>
            <a:ext cx="2020500" cy="1167600"/>
          </a:xfrm>
          <a:prstGeom prst="wedgeRoundRectCallout">
            <a:avLst>
              <a:gd name="adj1" fmla="val 64404"/>
              <a:gd name="adj2" fmla="val -180"/>
              <a:gd name="adj3" fmla="val 0"/>
            </a:avLst>
          </a:pr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50000"/>
              </a:lnSpc>
              <a:spcBef>
                <a:spcPts val="0"/>
              </a:spcBef>
              <a:spcAft>
                <a:spcPts val="0"/>
              </a:spcAft>
              <a:buClr>
                <a:srgbClr val="000000"/>
              </a:buClr>
              <a:buSzPts val="1600"/>
              <a:buFont typeface="Arial"/>
              <a:buNone/>
            </a:pPr>
            <a:r>
              <a:rPr lang="ja" sz="1500" b="1" i="0" u="none" strike="noStrike" cap="none" dirty="0">
                <a:solidFill>
                  <a:schemeClr val="dk2"/>
                </a:solidFill>
                <a:latin typeface="Arial"/>
                <a:ea typeface="Arial"/>
                <a:cs typeface="Arial"/>
                <a:sym typeface="Arial"/>
              </a:rPr>
              <a:t>いっしょにScratch</a:t>
            </a:r>
            <a:r>
              <a:rPr lang="ja-JP" altLang="en-US" sz="1500" b="1" i="0" u="none" strike="noStrike" cap="none" dirty="0">
                <a:solidFill>
                  <a:schemeClr val="dk2"/>
                </a:solidFill>
                <a:latin typeface="Arial"/>
                <a:ea typeface="Arial"/>
                <a:cs typeface="Arial"/>
                <a:sym typeface="Arial"/>
              </a:rPr>
              <a:t>でゲームを作ろう！</a:t>
            </a:r>
            <a:endParaRPr sz="1500" b="1" i="0" u="none" strike="noStrike" cap="none" dirty="0">
              <a:solidFill>
                <a:schemeClr val="dk2"/>
              </a:solidFill>
              <a:latin typeface="Arial"/>
              <a:ea typeface="Arial"/>
              <a:cs typeface="Arial"/>
              <a:sym typeface="Arial"/>
            </a:endParaRPr>
          </a:p>
        </p:txBody>
      </p:sp>
      <p:sp>
        <p:nvSpPr>
          <p:cNvPr id="17" name="Google Shape;79;p14">
            <a:extLst>
              <a:ext uri="{FF2B5EF4-FFF2-40B4-BE49-F238E27FC236}">
                <a16:creationId xmlns:a16="http://schemas.microsoft.com/office/drawing/2014/main" id="{66E10E18-9E2F-4DE9-8648-80B27904FBCE}"/>
              </a:ext>
            </a:extLst>
          </p:cNvPr>
          <p:cNvSpPr txBox="1"/>
          <p:nvPr/>
        </p:nvSpPr>
        <p:spPr>
          <a:xfrm>
            <a:off x="734775" y="1668575"/>
            <a:ext cx="398100" cy="122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ea typeface="Lato"/>
              <a:sym typeface="Lato"/>
            </a:endParaRPr>
          </a:p>
        </p:txBody>
      </p:sp>
      <p:sp>
        <p:nvSpPr>
          <p:cNvPr id="18" name="Google Shape;80;p14">
            <a:extLst>
              <a:ext uri="{FF2B5EF4-FFF2-40B4-BE49-F238E27FC236}">
                <a16:creationId xmlns:a16="http://schemas.microsoft.com/office/drawing/2014/main" id="{6CFCE4CC-5C89-4F0F-940F-925DC208E500}"/>
              </a:ext>
            </a:extLst>
          </p:cNvPr>
          <p:cNvSpPr txBox="1"/>
          <p:nvPr/>
        </p:nvSpPr>
        <p:spPr>
          <a:xfrm>
            <a:off x="750100" y="1668575"/>
            <a:ext cx="382800" cy="122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ea typeface="Lato"/>
              <a:sym typeface="Lato"/>
            </a:endParaRPr>
          </a:p>
        </p:txBody>
      </p:sp>
      <p:sp>
        <p:nvSpPr>
          <p:cNvPr id="19" name="Google Shape;81;p14">
            <a:extLst>
              <a:ext uri="{FF2B5EF4-FFF2-40B4-BE49-F238E27FC236}">
                <a16:creationId xmlns:a16="http://schemas.microsoft.com/office/drawing/2014/main" id="{32943356-63B9-4855-8A8F-1BDBFDE5B673}"/>
              </a:ext>
            </a:extLst>
          </p:cNvPr>
          <p:cNvSpPr txBox="1"/>
          <p:nvPr/>
        </p:nvSpPr>
        <p:spPr>
          <a:xfrm>
            <a:off x="1302156" y="1616672"/>
            <a:ext cx="795900" cy="275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JP" altLang="en-US" sz="900" b="1" dirty="0">
                <a:solidFill>
                  <a:schemeClr val="dk2"/>
                </a:solidFill>
                <a:ea typeface="Lato"/>
                <a:sym typeface="Lato"/>
              </a:rPr>
              <a:t>つく</a:t>
            </a:r>
            <a:endParaRPr sz="900" b="1" dirty="0">
              <a:solidFill>
                <a:schemeClr val="dk2"/>
              </a:solidFill>
              <a:ea typeface="Lato"/>
              <a:sym typeface="Lato"/>
            </a:endParaRPr>
          </a:p>
        </p:txBody>
      </p:sp>
      <p:sp>
        <p:nvSpPr>
          <p:cNvPr id="20" name="Google Shape;122;p17">
            <a:extLst>
              <a:ext uri="{FF2B5EF4-FFF2-40B4-BE49-F238E27FC236}">
                <a16:creationId xmlns:a16="http://schemas.microsoft.com/office/drawing/2014/main" id="{3DBD3138-FFFE-416E-8B63-1CAB37AEA851}"/>
              </a:ext>
            </a:extLst>
          </p:cNvPr>
          <p:cNvSpPr txBox="1"/>
          <p:nvPr/>
        </p:nvSpPr>
        <p:spPr>
          <a:xfrm>
            <a:off x="1384767" y="1299363"/>
            <a:ext cx="1018200" cy="323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ja" sz="900" b="1">
                <a:solidFill>
                  <a:schemeClr val="dk2"/>
                </a:solidFill>
                <a:ea typeface="Lato"/>
                <a:sym typeface="Lato"/>
              </a:rPr>
              <a:t>スクラッチ</a:t>
            </a:r>
            <a:endParaRPr sz="900" b="1">
              <a:solidFill>
                <a:schemeClr val="dk2"/>
              </a:solidFill>
              <a:ea typeface="Lato"/>
              <a:sym typeface="Lato"/>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91"/>
        <p:cNvGrpSpPr/>
        <p:nvPr/>
      </p:nvGrpSpPr>
      <p:grpSpPr>
        <a:xfrm>
          <a:off x="0" y="0"/>
          <a:ext cx="0" cy="0"/>
          <a:chOff x="0" y="0"/>
          <a:chExt cx="0" cy="0"/>
        </a:xfrm>
      </p:grpSpPr>
      <p:sp>
        <p:nvSpPr>
          <p:cNvPr id="192" name="Google Shape;192;p31"/>
          <p:cNvSpPr txBox="1">
            <a:spLocks noGrp="1"/>
          </p:cNvSpPr>
          <p:nvPr>
            <p:ph type="title"/>
          </p:nvPr>
        </p:nvSpPr>
        <p:spPr>
          <a:xfrm>
            <a:off x="311700" y="391350"/>
            <a:ext cx="8520600" cy="626100"/>
          </a:xfrm>
          <a:prstGeom prst="rect">
            <a:avLst/>
          </a:prstGeom>
          <a:noFill/>
          <a:ln>
            <a:noFill/>
          </a:ln>
        </p:spPr>
        <p:txBody>
          <a:bodyPr spcFirstLastPara="1" wrap="square" lIns="91425" tIns="91425" rIns="91425" bIns="91425" anchor="t" anchorCtr="0">
            <a:noAutofit/>
          </a:bodyPr>
          <a:lstStyle/>
          <a:p>
            <a:pPr marL="0" lvl="0" indent="0" algn="ctr" rtl="0">
              <a:lnSpc>
                <a:spcPct val="100000"/>
              </a:lnSpc>
              <a:spcBef>
                <a:spcPts val="0"/>
              </a:spcBef>
              <a:spcAft>
                <a:spcPts val="0"/>
              </a:spcAft>
              <a:buSzPts val="3200"/>
              <a:buNone/>
            </a:pPr>
            <a:r>
              <a:rPr lang="ja" altLang="en-US">
                <a:latin typeface="Arial"/>
                <a:cs typeface="Arial"/>
              </a:rPr>
              <a:t>ゲームを公開しよう！</a:t>
            </a:r>
          </a:p>
        </p:txBody>
      </p:sp>
      <p:sp>
        <p:nvSpPr>
          <p:cNvPr id="193" name="Google Shape;193;p31"/>
          <p:cNvSpPr txBox="1">
            <a:spLocks noGrp="1"/>
          </p:cNvSpPr>
          <p:nvPr>
            <p:ph type="body" idx="1"/>
          </p:nvPr>
        </p:nvSpPr>
        <p:spPr>
          <a:xfrm>
            <a:off x="75992" y="1017450"/>
            <a:ext cx="5261381" cy="3830100"/>
          </a:xfrm>
          <a:prstGeom prst="rect">
            <a:avLst/>
          </a:prstGeom>
          <a:noFill/>
          <a:ln>
            <a:noFill/>
          </a:ln>
        </p:spPr>
        <p:txBody>
          <a:bodyPr spcFirstLastPara="1" wrap="square" lIns="91425" tIns="91425" rIns="91425" bIns="91425" anchor="t" anchorCtr="0">
            <a:noAutofit/>
          </a:bodyPr>
          <a:lstStyle/>
          <a:p>
            <a:pPr marL="0" lvl="0" indent="0" algn="l" rtl="0">
              <a:spcBef>
                <a:spcPts val="1600"/>
              </a:spcBef>
              <a:spcAft>
                <a:spcPts val="0"/>
              </a:spcAft>
              <a:buSzPts val="1800"/>
              <a:buNone/>
            </a:pPr>
            <a:endParaRPr lang="ja" sz="1500" b="1" dirty="0">
              <a:solidFill>
                <a:srgbClr val="5E696C"/>
              </a:solidFill>
              <a:latin typeface="Arial"/>
              <a:cs typeface="Arial"/>
            </a:endParaRPr>
          </a:p>
          <a:p>
            <a:pPr marL="0" indent="0">
              <a:lnSpc>
                <a:spcPct val="114999"/>
              </a:lnSpc>
              <a:spcBef>
                <a:spcPts val="1600"/>
              </a:spcBef>
              <a:buNone/>
            </a:pPr>
            <a:r>
              <a:rPr lang="ja" sz="1500" b="1">
                <a:solidFill>
                  <a:srgbClr val="5E696C"/>
                </a:solidFill>
                <a:latin typeface="Arial"/>
                <a:cs typeface="Arial"/>
              </a:rPr>
              <a:t>・「</a:t>
            </a:r>
            <a:r>
              <a:rPr lang="ja" altLang="en-US" sz="1500" b="1">
                <a:solidFill>
                  <a:srgbClr val="5E696C"/>
                </a:solidFill>
                <a:latin typeface="Arial"/>
                <a:cs typeface="Arial"/>
              </a:rPr>
              <a:t>アカウント」を登録して「サインイン」してみよう。</a:t>
            </a:r>
          </a:p>
          <a:p>
            <a:pPr marL="0" indent="0">
              <a:lnSpc>
                <a:spcPct val="114999"/>
              </a:lnSpc>
              <a:spcBef>
                <a:spcPts val="1600"/>
              </a:spcBef>
              <a:buNone/>
            </a:pPr>
            <a:r>
              <a:rPr lang="ja" altLang="en-US" sz="1500" b="1">
                <a:solidFill>
                  <a:srgbClr val="5E696C"/>
                </a:solidFill>
                <a:latin typeface="Arial"/>
                <a:cs typeface="Arial"/>
              </a:rPr>
              <a:t>・ゲームを世界に公開しよう！</a:t>
            </a:r>
            <a:endParaRPr lang="ja"/>
          </a:p>
          <a:p>
            <a:pPr marL="0" lvl="0" indent="0" algn="l" rtl="0">
              <a:spcBef>
                <a:spcPts val="1600"/>
              </a:spcBef>
              <a:spcAft>
                <a:spcPts val="0"/>
              </a:spcAft>
              <a:buSzPts val="1800"/>
              <a:buNone/>
            </a:pPr>
            <a:endParaRPr lang="ja" sz="1700" b="1">
              <a:solidFill>
                <a:srgbClr val="5E696C"/>
              </a:solidFill>
              <a:latin typeface="Arial"/>
              <a:cs typeface="Arial"/>
            </a:endParaRPr>
          </a:p>
          <a:p>
            <a:pPr marL="0" lvl="0" indent="0" algn="l" rtl="0">
              <a:spcBef>
                <a:spcPts val="1600"/>
              </a:spcBef>
              <a:spcAft>
                <a:spcPts val="0"/>
              </a:spcAft>
              <a:buSzPts val="1800"/>
              <a:buNone/>
            </a:pPr>
            <a:endParaRPr lang="ja" altLang="en-US" sz="1500" b="1">
              <a:solidFill>
                <a:srgbClr val="999999"/>
              </a:solidFill>
              <a:latin typeface="Arial"/>
              <a:cs typeface="Arial"/>
            </a:endParaRPr>
          </a:p>
          <a:p>
            <a:pPr marL="0" indent="0">
              <a:spcBef>
                <a:spcPts val="1600"/>
              </a:spcBef>
              <a:buNone/>
            </a:pPr>
            <a:endParaRPr lang="ja-JP" sz="1700" b="1">
              <a:solidFill>
                <a:srgbClr val="5E696C"/>
              </a:solidFill>
              <a:latin typeface="Arial"/>
              <a:cs typeface="Arial"/>
            </a:endParaRPr>
          </a:p>
        </p:txBody>
      </p:sp>
      <p:pic>
        <p:nvPicPr>
          <p:cNvPr id="194" name="Google Shape;194;p31"/>
          <p:cNvPicPr preferRelativeResize="0"/>
          <p:nvPr/>
        </p:nvPicPr>
        <p:blipFill rotWithShape="1">
          <a:blip r:embed="rId3">
            <a:alphaModFix/>
          </a:blip>
          <a:srcRect/>
          <a:stretch/>
        </p:blipFill>
        <p:spPr>
          <a:xfrm>
            <a:off x="500704" y="3232500"/>
            <a:ext cx="1168545" cy="1168526"/>
          </a:xfrm>
          <a:prstGeom prst="rect">
            <a:avLst/>
          </a:prstGeom>
          <a:noFill/>
          <a:ln>
            <a:noFill/>
          </a:ln>
        </p:spPr>
      </p:pic>
      <p:sp>
        <p:nvSpPr>
          <p:cNvPr id="2" name="Google Shape;124;p26">
            <a:extLst>
              <a:ext uri="{FF2B5EF4-FFF2-40B4-BE49-F238E27FC236}">
                <a16:creationId xmlns:a16="http://schemas.microsoft.com/office/drawing/2014/main" id="{D67B70AE-53BB-4DE5-96AB-AC2A67D7FE07}"/>
              </a:ext>
            </a:extLst>
          </p:cNvPr>
          <p:cNvSpPr txBox="1"/>
          <p:nvPr/>
        </p:nvSpPr>
        <p:spPr>
          <a:xfrm>
            <a:off x="1773785" y="1571549"/>
            <a:ext cx="933600" cy="336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とうろく</a:t>
            </a:r>
          </a:p>
        </p:txBody>
      </p:sp>
      <p:sp>
        <p:nvSpPr>
          <p:cNvPr id="7" name="Google Shape;124;p26">
            <a:extLst>
              <a:ext uri="{FF2B5EF4-FFF2-40B4-BE49-F238E27FC236}">
                <a16:creationId xmlns:a16="http://schemas.microsoft.com/office/drawing/2014/main" id="{EEE90D35-45F9-43DD-94F2-6688E6F70B51}"/>
              </a:ext>
            </a:extLst>
          </p:cNvPr>
          <p:cNvSpPr txBox="1"/>
          <p:nvPr/>
        </p:nvSpPr>
        <p:spPr>
          <a:xfrm>
            <a:off x="1048747" y="2040691"/>
            <a:ext cx="933600" cy="336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せかい</a:t>
            </a:r>
            <a:endParaRPr lang="ja" altLang="en-US" sz="900" b="1" dirty="0">
              <a:solidFill>
                <a:schemeClr val="dk2"/>
              </a:solidFill>
              <a:ea typeface="Lato"/>
            </a:endParaRPr>
          </a:p>
        </p:txBody>
      </p:sp>
      <p:sp>
        <p:nvSpPr>
          <p:cNvPr id="8" name="Google Shape;124;p26">
            <a:extLst>
              <a:ext uri="{FF2B5EF4-FFF2-40B4-BE49-F238E27FC236}">
                <a16:creationId xmlns:a16="http://schemas.microsoft.com/office/drawing/2014/main" id="{FF09A192-E16C-43FE-A45C-C75A3679306E}"/>
              </a:ext>
            </a:extLst>
          </p:cNvPr>
          <p:cNvSpPr txBox="1"/>
          <p:nvPr/>
        </p:nvSpPr>
        <p:spPr>
          <a:xfrm>
            <a:off x="1586127" y="2057749"/>
            <a:ext cx="933600" cy="336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こうかい</a:t>
            </a:r>
          </a:p>
        </p:txBody>
      </p:sp>
      <p:sp>
        <p:nvSpPr>
          <p:cNvPr id="3" name="Google Shape;125;p26">
            <a:extLst>
              <a:ext uri="{FF2B5EF4-FFF2-40B4-BE49-F238E27FC236}">
                <a16:creationId xmlns:a16="http://schemas.microsoft.com/office/drawing/2014/main" id="{F47D26B4-D3D5-45AC-A2CA-693FAE3A1259}"/>
              </a:ext>
            </a:extLst>
          </p:cNvPr>
          <p:cNvSpPr txBox="1"/>
          <p:nvPr/>
        </p:nvSpPr>
        <p:spPr>
          <a:xfrm>
            <a:off x="4127302" y="228109"/>
            <a:ext cx="1160687" cy="336900"/>
          </a:xfrm>
          <a:prstGeom prst="rect">
            <a:avLst/>
          </a:prstGeom>
          <a:noFill/>
          <a:ln>
            <a:noFill/>
          </a:ln>
        </p:spPr>
        <p:txBody>
          <a:bodyPr spcFirstLastPara="1" wrap="square" lIns="91425" tIns="91425" rIns="91425" bIns="91425" anchor="t" anchorCtr="0">
            <a:noAutofit/>
          </a:bodyPr>
          <a:lstStyle/>
          <a:p>
            <a:pPr marL="0" lvl="0" indent="0" algn="l">
              <a:spcBef>
                <a:spcPts val="0"/>
              </a:spcBef>
              <a:spcAft>
                <a:spcPts val="0"/>
              </a:spcAft>
              <a:buNone/>
            </a:pPr>
            <a:r>
              <a:rPr lang="ja" b="1">
                <a:solidFill>
                  <a:schemeClr val="dk1"/>
                </a:solidFill>
                <a:ea typeface="Lato"/>
              </a:rPr>
              <a:t>こうかい</a:t>
            </a:r>
            <a:endParaRPr lang="ja" altLang="en-US" b="1" dirty="0">
              <a:solidFill>
                <a:schemeClr val="dk1"/>
              </a:solidFill>
              <a:ea typeface="Lato"/>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31"/>
        <p:cNvGrpSpPr/>
        <p:nvPr/>
      </p:nvGrpSpPr>
      <p:grpSpPr>
        <a:xfrm>
          <a:off x="0" y="0"/>
          <a:ext cx="0" cy="0"/>
          <a:chOff x="0" y="0"/>
          <a:chExt cx="0" cy="0"/>
        </a:xfrm>
      </p:grpSpPr>
      <p:sp>
        <p:nvSpPr>
          <p:cNvPr id="133" name="Google Shape;133;p27"/>
          <p:cNvSpPr txBox="1">
            <a:spLocks noGrp="1"/>
          </p:cNvSpPr>
          <p:nvPr>
            <p:ph type="title"/>
          </p:nvPr>
        </p:nvSpPr>
        <p:spPr>
          <a:xfrm>
            <a:off x="311700" y="391350"/>
            <a:ext cx="8520600" cy="626100"/>
          </a:xfrm>
          <a:prstGeom prst="rect">
            <a:avLst/>
          </a:prstGeom>
          <a:noFill/>
          <a:ln>
            <a:noFill/>
          </a:ln>
        </p:spPr>
        <p:txBody>
          <a:bodyPr spcFirstLastPara="1" wrap="square" lIns="91425" tIns="91425" rIns="91425" bIns="91425" anchor="t" anchorCtr="0">
            <a:noAutofit/>
          </a:bodyPr>
          <a:lstStyle/>
          <a:p>
            <a:pPr marL="0" lvl="0" indent="0" algn="ctr">
              <a:lnSpc>
                <a:spcPct val="100000"/>
              </a:lnSpc>
              <a:spcBef>
                <a:spcPts val="0"/>
              </a:spcBef>
              <a:spcAft>
                <a:spcPts val="0"/>
              </a:spcAft>
              <a:buSzPts val="3200"/>
              <a:buNone/>
            </a:pPr>
            <a:r>
              <a:rPr lang="ja" altLang="en-US">
                <a:latin typeface="Arial"/>
                <a:cs typeface="Arial"/>
              </a:rPr>
              <a:t>ゲームを世界に公開するには？</a:t>
            </a:r>
            <a:endParaRPr lang="ja" altLang="en-US" dirty="0">
              <a:latin typeface="Arial"/>
              <a:cs typeface="Arial"/>
            </a:endParaRPr>
          </a:p>
        </p:txBody>
      </p:sp>
      <p:sp>
        <p:nvSpPr>
          <p:cNvPr id="141" name="Google Shape;141;p27"/>
          <p:cNvSpPr txBox="1"/>
          <p:nvPr/>
        </p:nvSpPr>
        <p:spPr>
          <a:xfrm>
            <a:off x="4505831" y="209289"/>
            <a:ext cx="898526" cy="40839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b="1">
                <a:solidFill>
                  <a:schemeClr val="dk1"/>
                </a:solidFill>
                <a:ea typeface="Lato"/>
              </a:rPr>
              <a:t>こうかい</a:t>
            </a:r>
            <a:endParaRPr lang="ja" b="1" dirty="0">
              <a:solidFill>
                <a:schemeClr val="dk1"/>
              </a:solidFill>
              <a:ea typeface="Lato"/>
            </a:endParaRPr>
          </a:p>
        </p:txBody>
      </p:sp>
      <p:sp>
        <p:nvSpPr>
          <p:cNvPr id="142" name="Google Shape;142;p27"/>
          <p:cNvSpPr txBox="1"/>
          <p:nvPr/>
        </p:nvSpPr>
        <p:spPr>
          <a:xfrm>
            <a:off x="3384710" y="211049"/>
            <a:ext cx="14544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ja" b="1">
                <a:solidFill>
                  <a:schemeClr val="dk1"/>
                </a:solidFill>
                <a:ea typeface="Lato"/>
              </a:rPr>
              <a:t>せかい</a:t>
            </a:r>
            <a:endParaRPr lang="ja" altLang="en-US" b="1" dirty="0">
              <a:solidFill>
                <a:schemeClr val="dk1"/>
              </a:solidFill>
              <a:ea typeface="Lato"/>
            </a:endParaRPr>
          </a:p>
        </p:txBody>
      </p:sp>
      <p:sp>
        <p:nvSpPr>
          <p:cNvPr id="2" name="Google Shape;219;p33">
            <a:extLst>
              <a:ext uri="{FF2B5EF4-FFF2-40B4-BE49-F238E27FC236}">
                <a16:creationId xmlns:a16="http://schemas.microsoft.com/office/drawing/2014/main" id="{9F13F36A-BCB4-4E94-A868-264019147033}"/>
              </a:ext>
            </a:extLst>
          </p:cNvPr>
          <p:cNvSpPr/>
          <p:nvPr/>
        </p:nvSpPr>
        <p:spPr>
          <a:xfrm>
            <a:off x="1620798" y="1172554"/>
            <a:ext cx="2890581" cy="1903698"/>
          </a:xfrm>
          <a:prstGeom prst="wedgeRoundRectCallout">
            <a:avLst>
              <a:gd name="adj1" fmla="val -57406"/>
              <a:gd name="adj2" fmla="val -19201"/>
              <a:gd name="adj3" fmla="val 0"/>
            </a:avLst>
          </a:pr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lnSpc>
                <a:spcPct val="150000"/>
              </a:lnSpc>
            </a:pPr>
            <a:r>
              <a:rPr lang="ja" altLang="en-US" sz="1500" b="1">
                <a:solidFill>
                  <a:schemeClr val="dk2"/>
                </a:solidFill>
              </a:rPr>
              <a:t>さあ、ゲームができたから、</a:t>
            </a:r>
            <a:endParaRPr lang="ja-JP" altLang="en-US">
              <a:solidFill>
                <a:schemeClr val="dk2"/>
              </a:solidFill>
            </a:endParaRPr>
          </a:p>
          <a:p>
            <a:pPr>
              <a:lnSpc>
                <a:spcPct val="150000"/>
              </a:lnSpc>
            </a:pPr>
            <a:r>
              <a:rPr lang="ja" altLang="en-US" sz="1500" b="1">
                <a:solidFill>
                  <a:schemeClr val="dk2"/>
                </a:solidFill>
              </a:rPr>
              <a:t>世界中に公開しよう！</a:t>
            </a:r>
            <a:endParaRPr lang="ja">
              <a:solidFill>
                <a:schemeClr val="dk2"/>
              </a:solidFill>
            </a:endParaRPr>
          </a:p>
          <a:p>
            <a:pPr>
              <a:lnSpc>
                <a:spcPct val="150000"/>
              </a:lnSpc>
            </a:pPr>
            <a:r>
              <a:rPr lang="ja" altLang="en-US" sz="1500" b="1">
                <a:solidFill>
                  <a:schemeClr val="dk2"/>
                </a:solidFill>
              </a:rPr>
              <a:t>公開するには、「</a:t>
            </a:r>
            <a:r>
              <a:rPr lang="ja" altLang="en-US" sz="1500" b="1">
                <a:solidFill>
                  <a:schemeClr val="accent5"/>
                </a:solidFill>
              </a:rPr>
              <a:t>アカウント</a:t>
            </a:r>
            <a:r>
              <a:rPr lang="ja" altLang="en-US" sz="1500" b="1">
                <a:solidFill>
                  <a:schemeClr val="dk2"/>
                </a:solidFill>
              </a:rPr>
              <a:t>」がひつようだよ。</a:t>
            </a:r>
            <a:endParaRPr lang="ja" altLang="en-US" sz="1500" b="1" dirty="0">
              <a:solidFill>
                <a:schemeClr val="dk2"/>
              </a:solidFill>
            </a:endParaRPr>
          </a:p>
        </p:txBody>
      </p:sp>
      <p:pic>
        <p:nvPicPr>
          <p:cNvPr id="3" name="Google Shape;170;p29" descr="時計 が含まれている画像&#10;&#10;説明は自動で生成されたものです">
            <a:extLst>
              <a:ext uri="{FF2B5EF4-FFF2-40B4-BE49-F238E27FC236}">
                <a16:creationId xmlns:a16="http://schemas.microsoft.com/office/drawing/2014/main" id="{955BE696-BD78-4203-90AD-86F65FAACF86}"/>
              </a:ext>
            </a:extLst>
          </p:cNvPr>
          <p:cNvPicPr preferRelativeResize="0"/>
          <p:nvPr/>
        </p:nvPicPr>
        <p:blipFill rotWithShape="1">
          <a:blip r:embed="rId3">
            <a:alphaModFix/>
          </a:blip>
          <a:srcRect/>
          <a:stretch/>
        </p:blipFill>
        <p:spPr>
          <a:xfrm>
            <a:off x="309666" y="1328344"/>
            <a:ext cx="918456" cy="976425"/>
          </a:xfrm>
          <a:prstGeom prst="rect">
            <a:avLst/>
          </a:prstGeom>
          <a:noFill/>
          <a:ln>
            <a:noFill/>
          </a:ln>
        </p:spPr>
      </p:pic>
      <p:pic>
        <p:nvPicPr>
          <p:cNvPr id="4" name="Google Shape;172;p29" descr="ランプ, 時計 が含まれている画像&#10;&#10;説明は自動で生成されたものです">
            <a:extLst>
              <a:ext uri="{FF2B5EF4-FFF2-40B4-BE49-F238E27FC236}">
                <a16:creationId xmlns:a16="http://schemas.microsoft.com/office/drawing/2014/main" id="{7EF7DA54-4D1E-4F71-8A65-FF65B1145644}"/>
              </a:ext>
            </a:extLst>
          </p:cNvPr>
          <p:cNvPicPr preferRelativeResize="0"/>
          <p:nvPr/>
        </p:nvPicPr>
        <p:blipFill rotWithShape="1">
          <a:blip r:embed="rId4">
            <a:alphaModFix/>
          </a:blip>
          <a:srcRect/>
          <a:stretch/>
        </p:blipFill>
        <p:spPr>
          <a:xfrm>
            <a:off x="309672" y="3597129"/>
            <a:ext cx="913949" cy="913981"/>
          </a:xfrm>
          <a:prstGeom prst="rect">
            <a:avLst/>
          </a:prstGeom>
          <a:noFill/>
          <a:ln>
            <a:noFill/>
          </a:ln>
        </p:spPr>
      </p:pic>
      <p:sp>
        <p:nvSpPr>
          <p:cNvPr id="5" name="Google Shape;207;p32">
            <a:extLst>
              <a:ext uri="{FF2B5EF4-FFF2-40B4-BE49-F238E27FC236}">
                <a16:creationId xmlns:a16="http://schemas.microsoft.com/office/drawing/2014/main" id="{C61AD5DA-C27E-4714-B83E-41F62F57431C}"/>
              </a:ext>
            </a:extLst>
          </p:cNvPr>
          <p:cNvSpPr/>
          <p:nvPr/>
        </p:nvSpPr>
        <p:spPr>
          <a:xfrm>
            <a:off x="1629354" y="3405740"/>
            <a:ext cx="2791289" cy="1344725"/>
          </a:xfrm>
          <a:prstGeom prst="wedgeRoundRectCallout">
            <a:avLst>
              <a:gd name="adj1" fmla="val -61501"/>
              <a:gd name="adj2" fmla="val -13948"/>
              <a:gd name="adj3" fmla="val 0"/>
            </a:avLst>
          </a:prstGeom>
          <a:solidFill>
            <a:srgbClr val="83D061"/>
          </a:solidFill>
          <a:ln w="9525" cap="flat" cmpd="sng">
            <a:solidFill>
              <a:srgbClr val="5E696C"/>
            </a:solidFill>
            <a:prstDash val="solid"/>
            <a:round/>
            <a:headEnd type="none" w="sm" len="sm"/>
            <a:tailEnd type="none" w="sm" len="sm"/>
          </a:ln>
        </p:spPr>
        <p:txBody>
          <a:bodyPr spcFirstLastPara="1" wrap="square" lIns="91425" tIns="91425" rIns="91425" bIns="91425" anchor="ctr" anchorCtr="0">
            <a:noAutofit/>
          </a:bodyPr>
          <a:lstStyle/>
          <a:p>
            <a:pPr>
              <a:lnSpc>
                <a:spcPct val="150000"/>
              </a:lnSpc>
            </a:pPr>
            <a:r>
              <a:rPr lang="ja" altLang="en-US" sz="1500" b="1">
                <a:solidFill>
                  <a:schemeClr val="dk2"/>
                </a:solidFill>
              </a:rPr>
              <a:t>ついに世界デビューか！</a:t>
            </a:r>
            <a:endParaRPr lang="ja" altLang="en-US" sz="1500" b="1" dirty="0">
              <a:solidFill>
                <a:schemeClr val="dk2"/>
              </a:solidFill>
            </a:endParaRPr>
          </a:p>
        </p:txBody>
      </p:sp>
      <p:sp>
        <p:nvSpPr>
          <p:cNvPr id="6" name="Google Shape;124;p26">
            <a:extLst>
              <a:ext uri="{FF2B5EF4-FFF2-40B4-BE49-F238E27FC236}">
                <a16:creationId xmlns:a16="http://schemas.microsoft.com/office/drawing/2014/main" id="{77B5BFE1-4CA4-46F8-B887-024799CE93E7}"/>
              </a:ext>
            </a:extLst>
          </p:cNvPr>
          <p:cNvSpPr txBox="1"/>
          <p:nvPr/>
        </p:nvSpPr>
        <p:spPr>
          <a:xfrm>
            <a:off x="1620247" y="1639788"/>
            <a:ext cx="1334502" cy="405138"/>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せかいじゅう</a:t>
            </a:r>
            <a:endParaRPr lang="ja" altLang="en-US" sz="900" b="1" dirty="0">
              <a:solidFill>
                <a:schemeClr val="dk2"/>
              </a:solidFill>
              <a:ea typeface="Lato"/>
            </a:endParaRPr>
          </a:p>
        </p:txBody>
      </p:sp>
      <p:sp>
        <p:nvSpPr>
          <p:cNvPr id="11" name="Google Shape;124;p26">
            <a:extLst>
              <a:ext uri="{FF2B5EF4-FFF2-40B4-BE49-F238E27FC236}">
                <a16:creationId xmlns:a16="http://schemas.microsoft.com/office/drawing/2014/main" id="{7E7394F4-5C5A-4F9B-8FCC-C6102B706520}"/>
              </a:ext>
            </a:extLst>
          </p:cNvPr>
          <p:cNvSpPr txBox="1"/>
          <p:nvPr/>
        </p:nvSpPr>
        <p:spPr>
          <a:xfrm>
            <a:off x="2362344" y="1639788"/>
            <a:ext cx="1334502" cy="405138"/>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こうかい</a:t>
            </a:r>
            <a:endParaRPr lang="ja" altLang="en-US" sz="900" b="1" dirty="0">
              <a:solidFill>
                <a:schemeClr val="dk2"/>
              </a:solidFill>
              <a:ea typeface="Lato"/>
            </a:endParaRPr>
          </a:p>
        </p:txBody>
      </p:sp>
      <p:sp>
        <p:nvSpPr>
          <p:cNvPr id="12" name="Google Shape;124;p26">
            <a:extLst>
              <a:ext uri="{FF2B5EF4-FFF2-40B4-BE49-F238E27FC236}">
                <a16:creationId xmlns:a16="http://schemas.microsoft.com/office/drawing/2014/main" id="{6DAA9ABD-819A-4ADB-8743-0D91E064AFE9}"/>
              </a:ext>
            </a:extLst>
          </p:cNvPr>
          <p:cNvSpPr txBox="1"/>
          <p:nvPr/>
        </p:nvSpPr>
        <p:spPr>
          <a:xfrm>
            <a:off x="1620247" y="1989511"/>
            <a:ext cx="1334502" cy="405138"/>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こうかい</a:t>
            </a:r>
            <a:endParaRPr lang="ja" altLang="en-US" sz="900" b="1" dirty="0">
              <a:solidFill>
                <a:schemeClr val="dk2"/>
              </a:solidFill>
              <a:ea typeface="Lato"/>
            </a:endParaRPr>
          </a:p>
        </p:txBody>
      </p:sp>
      <p:sp>
        <p:nvSpPr>
          <p:cNvPr id="14" name="Google Shape;124;p26">
            <a:extLst>
              <a:ext uri="{FF2B5EF4-FFF2-40B4-BE49-F238E27FC236}">
                <a16:creationId xmlns:a16="http://schemas.microsoft.com/office/drawing/2014/main" id="{85D4B301-18B7-4124-9188-DF9FB332B566}"/>
              </a:ext>
            </a:extLst>
          </p:cNvPr>
          <p:cNvSpPr txBox="1"/>
          <p:nvPr/>
        </p:nvSpPr>
        <p:spPr>
          <a:xfrm>
            <a:off x="2217336" y="3755189"/>
            <a:ext cx="1334502" cy="405138"/>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せかい</a:t>
            </a:r>
            <a:endParaRPr lang="ja" altLang="en-US" sz="900" b="1" dirty="0">
              <a:solidFill>
                <a:schemeClr val="dk2"/>
              </a:solidFill>
              <a:ea typeface="Lato"/>
            </a:endParaRPr>
          </a:p>
        </p:txBody>
      </p:sp>
      <p:pic>
        <p:nvPicPr>
          <p:cNvPr id="10" name="図 9">
            <a:extLst>
              <a:ext uri="{FF2B5EF4-FFF2-40B4-BE49-F238E27FC236}">
                <a16:creationId xmlns:a16="http://schemas.microsoft.com/office/drawing/2014/main" id="{6091C06D-7564-4BB7-B4DC-55C991F1809E}"/>
              </a:ext>
            </a:extLst>
          </p:cNvPr>
          <p:cNvPicPr>
            <a:picLocks noChangeAspect="1"/>
          </p:cNvPicPr>
          <p:nvPr/>
        </p:nvPicPr>
        <p:blipFill>
          <a:blip r:embed="rId5"/>
          <a:stretch>
            <a:fillRect/>
          </a:stretch>
        </p:blipFill>
        <p:spPr>
          <a:xfrm>
            <a:off x="4632623" y="1205835"/>
            <a:ext cx="4091433" cy="3544630"/>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31"/>
        <p:cNvGrpSpPr/>
        <p:nvPr/>
      </p:nvGrpSpPr>
      <p:grpSpPr>
        <a:xfrm>
          <a:off x="0" y="0"/>
          <a:ext cx="0" cy="0"/>
          <a:chOff x="0" y="0"/>
          <a:chExt cx="0" cy="0"/>
        </a:xfrm>
      </p:grpSpPr>
      <p:sp>
        <p:nvSpPr>
          <p:cNvPr id="133" name="Google Shape;133;p27"/>
          <p:cNvSpPr txBox="1">
            <a:spLocks noGrp="1"/>
          </p:cNvSpPr>
          <p:nvPr>
            <p:ph type="title"/>
          </p:nvPr>
        </p:nvSpPr>
        <p:spPr>
          <a:xfrm>
            <a:off x="311700" y="391350"/>
            <a:ext cx="8520600" cy="626100"/>
          </a:xfrm>
          <a:prstGeom prst="rect">
            <a:avLst/>
          </a:prstGeom>
          <a:noFill/>
          <a:ln>
            <a:noFill/>
          </a:ln>
        </p:spPr>
        <p:txBody>
          <a:bodyPr spcFirstLastPara="1" wrap="square" lIns="91425" tIns="91425" rIns="91425" bIns="91425" anchor="t" anchorCtr="0">
            <a:noAutofit/>
          </a:bodyPr>
          <a:lstStyle/>
          <a:p>
            <a:pPr marL="0" lvl="0" indent="0" algn="ctr">
              <a:lnSpc>
                <a:spcPct val="100000"/>
              </a:lnSpc>
              <a:spcBef>
                <a:spcPts val="0"/>
              </a:spcBef>
              <a:spcAft>
                <a:spcPts val="0"/>
              </a:spcAft>
              <a:buSzPts val="3200"/>
              <a:buNone/>
            </a:pPr>
            <a:r>
              <a:rPr lang="en-US" altLang="ja">
                <a:latin typeface="Arial"/>
                <a:cs typeface="Arial"/>
              </a:rPr>
              <a:t>アカウントは先生につくってもらおうね</a:t>
            </a:r>
            <a:endParaRPr lang="ja" altLang="en-US" dirty="0" err="1">
              <a:latin typeface="Arial"/>
              <a:cs typeface="Arial"/>
            </a:endParaRPr>
          </a:p>
        </p:txBody>
      </p:sp>
      <p:sp>
        <p:nvSpPr>
          <p:cNvPr id="142" name="Google Shape;142;p27"/>
          <p:cNvSpPr txBox="1"/>
          <p:nvPr/>
        </p:nvSpPr>
        <p:spPr>
          <a:xfrm>
            <a:off x="3299412" y="228108"/>
            <a:ext cx="1036438" cy="400079"/>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ja" altLang="en-US" b="1">
                <a:solidFill>
                  <a:schemeClr val="dk1"/>
                </a:solidFill>
                <a:ea typeface="Lato"/>
              </a:rPr>
              <a:t>せんせい</a:t>
            </a:r>
            <a:endParaRPr lang="ja" altLang="en-US" b="1" dirty="0">
              <a:solidFill>
                <a:schemeClr val="dk1"/>
              </a:solidFill>
              <a:ea typeface="Lato"/>
            </a:endParaRPr>
          </a:p>
        </p:txBody>
      </p:sp>
      <p:sp>
        <p:nvSpPr>
          <p:cNvPr id="2" name="Google Shape;219;p33">
            <a:extLst>
              <a:ext uri="{FF2B5EF4-FFF2-40B4-BE49-F238E27FC236}">
                <a16:creationId xmlns:a16="http://schemas.microsoft.com/office/drawing/2014/main" id="{9F13F36A-BCB4-4E94-A868-264019147033}"/>
              </a:ext>
            </a:extLst>
          </p:cNvPr>
          <p:cNvSpPr/>
          <p:nvPr/>
        </p:nvSpPr>
        <p:spPr>
          <a:xfrm>
            <a:off x="1961992" y="1172555"/>
            <a:ext cx="2532329" cy="1332198"/>
          </a:xfrm>
          <a:prstGeom prst="wedgeRoundRectCallout">
            <a:avLst>
              <a:gd name="adj1" fmla="val -57406"/>
              <a:gd name="adj2" fmla="val -19201"/>
              <a:gd name="adj3" fmla="val 0"/>
            </a:avLst>
          </a:pr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lnSpc>
                <a:spcPct val="150000"/>
              </a:lnSpc>
            </a:pPr>
            <a:r>
              <a:rPr lang="ja" altLang="en-US" sz="1500" b="1">
                <a:solidFill>
                  <a:schemeClr val="dk2"/>
                </a:solidFill>
              </a:rPr>
              <a:t>まずは、アカウントの作成だよ。アカウントを教室の先生につくってもらおうね。</a:t>
            </a:r>
            <a:endParaRPr lang="ja-JP">
              <a:solidFill>
                <a:schemeClr val="dk2"/>
              </a:solidFill>
            </a:endParaRPr>
          </a:p>
        </p:txBody>
      </p:sp>
      <p:pic>
        <p:nvPicPr>
          <p:cNvPr id="3" name="Google Shape;170;p29" descr="時計 が含まれている画像&#10;&#10;説明は自動で生成されたものです">
            <a:extLst>
              <a:ext uri="{FF2B5EF4-FFF2-40B4-BE49-F238E27FC236}">
                <a16:creationId xmlns:a16="http://schemas.microsoft.com/office/drawing/2014/main" id="{955BE696-BD78-4203-90AD-86F65FAACF86}"/>
              </a:ext>
            </a:extLst>
          </p:cNvPr>
          <p:cNvPicPr preferRelativeResize="0"/>
          <p:nvPr/>
        </p:nvPicPr>
        <p:blipFill rotWithShape="1">
          <a:blip r:embed="rId3">
            <a:alphaModFix/>
          </a:blip>
          <a:srcRect/>
          <a:stretch/>
        </p:blipFill>
        <p:spPr>
          <a:xfrm>
            <a:off x="676450" y="1183336"/>
            <a:ext cx="918456" cy="976425"/>
          </a:xfrm>
          <a:prstGeom prst="rect">
            <a:avLst/>
          </a:prstGeom>
          <a:noFill/>
          <a:ln>
            <a:noFill/>
          </a:ln>
        </p:spPr>
      </p:pic>
      <p:pic>
        <p:nvPicPr>
          <p:cNvPr id="4" name="Google Shape;172;p29" descr="ランプ, 時計 が含まれている画像&#10;&#10;説明は自動で生成されたものです">
            <a:extLst>
              <a:ext uri="{FF2B5EF4-FFF2-40B4-BE49-F238E27FC236}">
                <a16:creationId xmlns:a16="http://schemas.microsoft.com/office/drawing/2014/main" id="{7EF7DA54-4D1E-4F71-8A65-FF65B1145644}"/>
              </a:ext>
            </a:extLst>
          </p:cNvPr>
          <p:cNvPicPr preferRelativeResize="0"/>
          <p:nvPr/>
        </p:nvPicPr>
        <p:blipFill rotWithShape="1">
          <a:blip r:embed="rId4">
            <a:alphaModFix/>
          </a:blip>
          <a:srcRect/>
          <a:stretch/>
        </p:blipFill>
        <p:spPr>
          <a:xfrm>
            <a:off x="676455" y="2513838"/>
            <a:ext cx="913949" cy="913981"/>
          </a:xfrm>
          <a:prstGeom prst="rect">
            <a:avLst/>
          </a:prstGeom>
          <a:noFill/>
          <a:ln>
            <a:noFill/>
          </a:ln>
        </p:spPr>
      </p:pic>
      <p:sp>
        <p:nvSpPr>
          <p:cNvPr id="5" name="Google Shape;207;p32">
            <a:extLst>
              <a:ext uri="{FF2B5EF4-FFF2-40B4-BE49-F238E27FC236}">
                <a16:creationId xmlns:a16="http://schemas.microsoft.com/office/drawing/2014/main" id="{C61AD5DA-C27E-4714-B83E-41F62F57431C}"/>
              </a:ext>
            </a:extLst>
          </p:cNvPr>
          <p:cNvSpPr/>
          <p:nvPr/>
        </p:nvSpPr>
        <p:spPr>
          <a:xfrm>
            <a:off x="1996138" y="2569815"/>
            <a:ext cx="2535394" cy="1344725"/>
          </a:xfrm>
          <a:prstGeom prst="wedgeRoundRectCallout">
            <a:avLst>
              <a:gd name="adj1" fmla="val -61501"/>
              <a:gd name="adj2" fmla="val -13948"/>
              <a:gd name="adj3" fmla="val 0"/>
            </a:avLst>
          </a:prstGeom>
          <a:solidFill>
            <a:srgbClr val="83D061"/>
          </a:solidFill>
          <a:ln w="9525" cap="flat" cmpd="sng">
            <a:solidFill>
              <a:srgbClr val="5E696C"/>
            </a:solidFill>
            <a:prstDash val="solid"/>
            <a:round/>
            <a:headEnd type="none" w="sm" len="sm"/>
            <a:tailEnd type="none" w="sm" len="sm"/>
          </a:ln>
        </p:spPr>
        <p:txBody>
          <a:bodyPr spcFirstLastPara="1" wrap="square" lIns="91425" tIns="91425" rIns="91425" bIns="91425" anchor="ctr" anchorCtr="0">
            <a:noAutofit/>
          </a:bodyPr>
          <a:lstStyle/>
          <a:p>
            <a:pPr marL="0" marR="0" lvl="0" indent="0" algn="l">
              <a:lnSpc>
                <a:spcPct val="150000"/>
              </a:lnSpc>
              <a:spcBef>
                <a:spcPts val="0"/>
              </a:spcBef>
              <a:spcAft>
                <a:spcPts val="0"/>
              </a:spcAft>
              <a:buSzPts val="1400"/>
              <a:buFont typeface="Arial"/>
              <a:buNone/>
            </a:pPr>
            <a:r>
              <a:rPr lang="ja" altLang="en-US" sz="1500" b="1">
                <a:solidFill>
                  <a:schemeClr val="dk2"/>
                </a:solidFill>
              </a:rPr>
              <a:t>ぼくの先生はめんたくんだから、めんたくんがつくってくれるんだね。</a:t>
            </a:r>
            <a:endParaRPr lang="ja" altLang="en-US" sz="1500" b="1" dirty="0">
              <a:solidFill>
                <a:schemeClr val="dk2"/>
              </a:solidFill>
            </a:endParaRPr>
          </a:p>
        </p:txBody>
      </p:sp>
      <p:sp>
        <p:nvSpPr>
          <p:cNvPr id="7" name="Google Shape;124;p26">
            <a:extLst>
              <a:ext uri="{FF2B5EF4-FFF2-40B4-BE49-F238E27FC236}">
                <a16:creationId xmlns:a16="http://schemas.microsoft.com/office/drawing/2014/main" id="{7351E65D-126F-482B-8088-3BF74B4677B7}"/>
              </a:ext>
            </a:extLst>
          </p:cNvPr>
          <p:cNvSpPr txBox="1"/>
          <p:nvPr/>
        </p:nvSpPr>
        <p:spPr>
          <a:xfrm>
            <a:off x="3829479" y="1179176"/>
            <a:ext cx="1334502" cy="405138"/>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さくせい</a:t>
            </a:r>
            <a:endParaRPr lang="ja" altLang="en-US" sz="900" b="1" dirty="0">
              <a:solidFill>
                <a:schemeClr val="dk2"/>
              </a:solidFill>
              <a:ea typeface="Lato"/>
            </a:endParaRPr>
          </a:p>
        </p:txBody>
      </p:sp>
      <p:sp>
        <p:nvSpPr>
          <p:cNvPr id="17" name="Google Shape;124;p26">
            <a:extLst>
              <a:ext uri="{FF2B5EF4-FFF2-40B4-BE49-F238E27FC236}">
                <a16:creationId xmlns:a16="http://schemas.microsoft.com/office/drawing/2014/main" id="{E7DAAFBD-D16D-40AC-84D0-5A63520EDC45}"/>
              </a:ext>
            </a:extLst>
          </p:cNvPr>
          <p:cNvSpPr txBox="1"/>
          <p:nvPr/>
        </p:nvSpPr>
        <p:spPr>
          <a:xfrm>
            <a:off x="3616233" y="1528899"/>
            <a:ext cx="1334502" cy="405138"/>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きょうしつ</a:t>
            </a:r>
            <a:endParaRPr lang="ja" altLang="en-US" sz="900" b="1" dirty="0">
              <a:solidFill>
                <a:schemeClr val="dk2"/>
              </a:solidFill>
              <a:ea typeface="Lato"/>
            </a:endParaRPr>
          </a:p>
        </p:txBody>
      </p:sp>
      <p:sp>
        <p:nvSpPr>
          <p:cNvPr id="18" name="Google Shape;124;p26">
            <a:extLst>
              <a:ext uri="{FF2B5EF4-FFF2-40B4-BE49-F238E27FC236}">
                <a16:creationId xmlns:a16="http://schemas.microsoft.com/office/drawing/2014/main" id="{060B5603-AEDF-4F05-8AAD-5FF316420B26}"/>
              </a:ext>
            </a:extLst>
          </p:cNvPr>
          <p:cNvSpPr txBox="1"/>
          <p:nvPr/>
        </p:nvSpPr>
        <p:spPr>
          <a:xfrm>
            <a:off x="1935851" y="1887152"/>
            <a:ext cx="1334502" cy="405138"/>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せんせい</a:t>
            </a:r>
            <a:endParaRPr lang="ja" altLang="en-US" sz="900" b="1" dirty="0">
              <a:solidFill>
                <a:schemeClr val="dk2"/>
              </a:solidFill>
              <a:ea typeface="Lato"/>
            </a:endParaRPr>
          </a:p>
        </p:txBody>
      </p:sp>
      <p:sp>
        <p:nvSpPr>
          <p:cNvPr id="19" name="Google Shape;124;p26">
            <a:extLst>
              <a:ext uri="{FF2B5EF4-FFF2-40B4-BE49-F238E27FC236}">
                <a16:creationId xmlns:a16="http://schemas.microsoft.com/office/drawing/2014/main" id="{5C7EB67D-B3F7-4EFD-AF95-A26D91AFB1B8}"/>
              </a:ext>
            </a:extLst>
          </p:cNvPr>
          <p:cNvSpPr txBox="1"/>
          <p:nvPr/>
        </p:nvSpPr>
        <p:spPr>
          <a:xfrm>
            <a:off x="2550000" y="2603659"/>
            <a:ext cx="1334502" cy="405138"/>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せんせい</a:t>
            </a:r>
            <a:endParaRPr lang="ja" altLang="en-US" sz="900" b="1" dirty="0">
              <a:solidFill>
                <a:schemeClr val="dk2"/>
              </a:solidFill>
              <a:ea typeface="Lato"/>
            </a:endParaRPr>
          </a:p>
        </p:txBody>
      </p:sp>
      <p:sp>
        <p:nvSpPr>
          <p:cNvPr id="9" name="正方形/長方形 8">
            <a:extLst>
              <a:ext uri="{FF2B5EF4-FFF2-40B4-BE49-F238E27FC236}">
                <a16:creationId xmlns:a16="http://schemas.microsoft.com/office/drawing/2014/main" id="{F78E11F0-7192-47C2-AA50-ACE5F03E4963}"/>
              </a:ext>
            </a:extLst>
          </p:cNvPr>
          <p:cNvSpPr/>
          <p:nvPr/>
        </p:nvSpPr>
        <p:spPr>
          <a:xfrm>
            <a:off x="5076541" y="1182664"/>
            <a:ext cx="3488708" cy="2507775"/>
          </a:xfrm>
          <a:prstGeom prst="rect">
            <a:avLst/>
          </a:prstGeom>
          <a:solidFill>
            <a:schemeClr val="bg1"/>
          </a:solidFill>
          <a:ln w="63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6" name="テキスト ボックス 15">
            <a:extLst>
              <a:ext uri="{FF2B5EF4-FFF2-40B4-BE49-F238E27FC236}">
                <a16:creationId xmlns:a16="http://schemas.microsoft.com/office/drawing/2014/main" id="{305AE5AC-C55B-4DA3-9916-93A73DB4F2F5}"/>
              </a:ext>
            </a:extLst>
          </p:cNvPr>
          <p:cNvSpPr txBox="1"/>
          <p:nvPr/>
        </p:nvSpPr>
        <p:spPr>
          <a:xfrm>
            <a:off x="5285949" y="1844153"/>
            <a:ext cx="3041745" cy="166629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lnSpc>
                <a:spcPct val="150000"/>
              </a:lnSpc>
            </a:pPr>
            <a:r>
              <a:rPr lang="ja-JP" altLang="en-US" b="1">
                <a:solidFill>
                  <a:schemeClr val="bg2"/>
                </a:solidFill>
              </a:rPr>
              <a:t>すでに自分のアカウントをもっている人はそれをつかってもいいけど、先生につくってもらったアカウントでないと、「クラス」のメンバーになることはできないから注意してね。</a:t>
            </a:r>
            <a:endParaRPr lang="ja-JP" altLang="en-US" b="1" dirty="0">
              <a:solidFill>
                <a:schemeClr val="bg2"/>
              </a:solidFill>
            </a:endParaRPr>
          </a:p>
        </p:txBody>
      </p:sp>
      <p:pic>
        <p:nvPicPr>
          <p:cNvPr id="20" name="図 20" descr="アイコン&#10;&#10;説明は自動で生成されたものです">
            <a:extLst>
              <a:ext uri="{FF2B5EF4-FFF2-40B4-BE49-F238E27FC236}">
                <a16:creationId xmlns:a16="http://schemas.microsoft.com/office/drawing/2014/main" id="{EC09EB2D-C97F-474A-9597-60F38EF7691F}"/>
              </a:ext>
            </a:extLst>
          </p:cNvPr>
          <p:cNvPicPr>
            <a:picLocks noChangeAspect="1"/>
          </p:cNvPicPr>
          <p:nvPr/>
        </p:nvPicPr>
        <p:blipFill>
          <a:blip r:embed="rId5"/>
          <a:stretch>
            <a:fillRect/>
          </a:stretch>
        </p:blipFill>
        <p:spPr>
          <a:xfrm>
            <a:off x="5213445" y="1294576"/>
            <a:ext cx="516909" cy="515714"/>
          </a:xfrm>
          <a:prstGeom prst="rect">
            <a:avLst/>
          </a:prstGeom>
        </p:spPr>
      </p:pic>
      <p:sp>
        <p:nvSpPr>
          <p:cNvPr id="25" name="Google Shape;124;p26">
            <a:extLst>
              <a:ext uri="{FF2B5EF4-FFF2-40B4-BE49-F238E27FC236}">
                <a16:creationId xmlns:a16="http://schemas.microsoft.com/office/drawing/2014/main" id="{F8899277-2670-46AF-BBA8-83BD22CBB43F}"/>
              </a:ext>
            </a:extLst>
          </p:cNvPr>
          <p:cNvSpPr txBox="1"/>
          <p:nvPr/>
        </p:nvSpPr>
        <p:spPr>
          <a:xfrm>
            <a:off x="5825463" y="1742145"/>
            <a:ext cx="1334502" cy="405138"/>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じぶん</a:t>
            </a:r>
            <a:endParaRPr lang="ja" altLang="en-US" sz="900" b="1" dirty="0">
              <a:solidFill>
                <a:schemeClr val="dk2"/>
              </a:solidFill>
              <a:ea typeface="Lato"/>
            </a:endParaRPr>
          </a:p>
        </p:txBody>
      </p:sp>
      <p:sp>
        <p:nvSpPr>
          <p:cNvPr id="26" name="Google Shape;124;p26">
            <a:extLst>
              <a:ext uri="{FF2B5EF4-FFF2-40B4-BE49-F238E27FC236}">
                <a16:creationId xmlns:a16="http://schemas.microsoft.com/office/drawing/2014/main" id="{59573E86-22B0-43FE-AF7E-FEF26469C824}"/>
              </a:ext>
            </a:extLst>
          </p:cNvPr>
          <p:cNvSpPr txBox="1"/>
          <p:nvPr/>
        </p:nvSpPr>
        <p:spPr>
          <a:xfrm>
            <a:off x="5441621" y="2091869"/>
            <a:ext cx="1334502" cy="405138"/>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ひと</a:t>
            </a:r>
            <a:endParaRPr lang="ja" altLang="en-US" sz="900" b="1" dirty="0">
              <a:solidFill>
                <a:schemeClr val="dk2"/>
              </a:solidFill>
              <a:ea typeface="Lato"/>
            </a:endParaRPr>
          </a:p>
        </p:txBody>
      </p:sp>
      <p:sp>
        <p:nvSpPr>
          <p:cNvPr id="27" name="Google Shape;124;p26">
            <a:extLst>
              <a:ext uri="{FF2B5EF4-FFF2-40B4-BE49-F238E27FC236}">
                <a16:creationId xmlns:a16="http://schemas.microsoft.com/office/drawing/2014/main" id="{A571BF9C-C781-4056-8F21-1097076855F7}"/>
              </a:ext>
            </a:extLst>
          </p:cNvPr>
          <p:cNvSpPr txBox="1"/>
          <p:nvPr/>
        </p:nvSpPr>
        <p:spPr>
          <a:xfrm>
            <a:off x="7156119" y="3013092"/>
            <a:ext cx="1334502" cy="405138"/>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ちゅうい</a:t>
            </a:r>
            <a:endParaRPr lang="ja" altLang="en-US" sz="900" b="1" dirty="0">
              <a:solidFill>
                <a:schemeClr val="dk2"/>
              </a:solidFill>
              <a:ea typeface="Lato"/>
            </a:endParaRPr>
          </a:p>
        </p:txBody>
      </p:sp>
      <p:sp>
        <p:nvSpPr>
          <p:cNvPr id="21" name="Google Shape;124;p26">
            <a:extLst>
              <a:ext uri="{FF2B5EF4-FFF2-40B4-BE49-F238E27FC236}">
                <a16:creationId xmlns:a16="http://schemas.microsoft.com/office/drawing/2014/main" id="{5643F58F-8740-43B7-B621-F70457217ABB}"/>
              </a:ext>
            </a:extLst>
          </p:cNvPr>
          <p:cNvSpPr txBox="1"/>
          <p:nvPr/>
        </p:nvSpPr>
        <p:spPr>
          <a:xfrm>
            <a:off x="5253962" y="2390412"/>
            <a:ext cx="1334502" cy="405138"/>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せんせい</a:t>
            </a:r>
            <a:endParaRPr lang="ja" altLang="en-US" sz="900" b="1" dirty="0">
              <a:solidFill>
                <a:schemeClr val="dk2"/>
              </a:solidFill>
              <a:ea typeface="Lato"/>
            </a:endParaRPr>
          </a:p>
        </p:txBody>
      </p:sp>
    </p:spTree>
    <p:extLst>
      <p:ext uri="{BB962C8B-B14F-4D97-AF65-F5344CB8AC3E}">
        <p14:creationId xmlns:p14="http://schemas.microsoft.com/office/powerpoint/2010/main" val="14265469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31"/>
        <p:cNvGrpSpPr/>
        <p:nvPr/>
      </p:nvGrpSpPr>
      <p:grpSpPr>
        <a:xfrm>
          <a:off x="0" y="0"/>
          <a:ext cx="0" cy="0"/>
          <a:chOff x="0" y="0"/>
          <a:chExt cx="0" cy="0"/>
        </a:xfrm>
      </p:grpSpPr>
      <p:pic>
        <p:nvPicPr>
          <p:cNvPr id="8" name="図 11" descr="レゴ, 部屋 が含まれている画像&#10;&#10;説明は自動で生成されたものです">
            <a:extLst>
              <a:ext uri="{FF2B5EF4-FFF2-40B4-BE49-F238E27FC236}">
                <a16:creationId xmlns:a16="http://schemas.microsoft.com/office/drawing/2014/main" id="{1A4B701D-E712-4631-8799-9E17ADEB3722}"/>
              </a:ext>
            </a:extLst>
          </p:cNvPr>
          <p:cNvPicPr>
            <a:picLocks noChangeAspect="1"/>
          </p:cNvPicPr>
          <p:nvPr/>
        </p:nvPicPr>
        <p:blipFill>
          <a:blip r:embed="rId3"/>
          <a:stretch>
            <a:fillRect/>
          </a:stretch>
        </p:blipFill>
        <p:spPr>
          <a:xfrm>
            <a:off x="4855191" y="1378571"/>
            <a:ext cx="3962968" cy="3418469"/>
          </a:xfrm>
          <a:prstGeom prst="rect">
            <a:avLst/>
          </a:prstGeom>
        </p:spPr>
      </p:pic>
      <p:sp>
        <p:nvSpPr>
          <p:cNvPr id="133" name="Google Shape;133;p27"/>
          <p:cNvSpPr txBox="1">
            <a:spLocks noGrp="1"/>
          </p:cNvSpPr>
          <p:nvPr>
            <p:ph type="title"/>
          </p:nvPr>
        </p:nvSpPr>
        <p:spPr>
          <a:xfrm>
            <a:off x="311700" y="391350"/>
            <a:ext cx="8520600" cy="626100"/>
          </a:xfrm>
          <a:prstGeom prst="rect">
            <a:avLst/>
          </a:prstGeom>
          <a:noFill/>
          <a:ln>
            <a:noFill/>
          </a:ln>
        </p:spPr>
        <p:txBody>
          <a:bodyPr spcFirstLastPara="1" wrap="square" lIns="91425" tIns="91425" rIns="91425" bIns="91425" anchor="t" anchorCtr="0">
            <a:noAutofit/>
          </a:bodyPr>
          <a:lstStyle/>
          <a:p>
            <a:pPr marL="0" lvl="0" indent="0" algn="ctr">
              <a:lnSpc>
                <a:spcPct val="100000"/>
              </a:lnSpc>
              <a:spcBef>
                <a:spcPts val="0"/>
              </a:spcBef>
              <a:spcAft>
                <a:spcPts val="0"/>
              </a:spcAft>
              <a:buSzPts val="3200"/>
              <a:buNone/>
            </a:pPr>
            <a:r>
              <a:rPr lang="ja" altLang="en-US">
                <a:latin typeface="Arial"/>
                <a:cs typeface="Arial"/>
              </a:rPr>
              <a:t>アカウントを「クラス」に登録しよう</a:t>
            </a:r>
            <a:endParaRPr lang="ja" altLang="en-US" dirty="0">
              <a:latin typeface="Arial"/>
              <a:cs typeface="Arial"/>
            </a:endParaRPr>
          </a:p>
        </p:txBody>
      </p:sp>
      <p:sp>
        <p:nvSpPr>
          <p:cNvPr id="2" name="Google Shape;219;p33">
            <a:extLst>
              <a:ext uri="{FF2B5EF4-FFF2-40B4-BE49-F238E27FC236}">
                <a16:creationId xmlns:a16="http://schemas.microsoft.com/office/drawing/2014/main" id="{9F13F36A-BCB4-4E94-A868-264019147033}"/>
              </a:ext>
            </a:extLst>
          </p:cNvPr>
          <p:cNvSpPr/>
          <p:nvPr/>
        </p:nvSpPr>
        <p:spPr>
          <a:xfrm>
            <a:off x="1629327" y="1164025"/>
            <a:ext cx="2788224" cy="1912227"/>
          </a:xfrm>
          <a:prstGeom prst="wedgeRoundRectCallout">
            <a:avLst>
              <a:gd name="adj1" fmla="val -57406"/>
              <a:gd name="adj2" fmla="val -19201"/>
              <a:gd name="adj3" fmla="val 0"/>
            </a:avLst>
          </a:pr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lnSpc>
                <a:spcPct val="150000"/>
              </a:lnSpc>
            </a:pPr>
            <a:r>
              <a:rPr lang="ja" altLang="en-US" sz="1500" b="1">
                <a:solidFill>
                  <a:schemeClr val="dk2"/>
                </a:solidFill>
              </a:rPr>
              <a:t>せいとくん用のアカウントをつくってあげたから、ぼくの「</a:t>
            </a:r>
            <a:r>
              <a:rPr lang="ja" altLang="en-US" sz="1500" b="1">
                <a:solidFill>
                  <a:schemeClr val="accent5"/>
                </a:solidFill>
              </a:rPr>
              <a:t>クラス</a:t>
            </a:r>
            <a:r>
              <a:rPr lang="ja" altLang="en-US" sz="1500" b="1">
                <a:solidFill>
                  <a:schemeClr val="dk2"/>
                </a:solidFill>
              </a:rPr>
              <a:t>」のメンバーになってね。</a:t>
            </a:r>
            <a:endParaRPr lang="ja" altLang="en-US" sz="1500" b="1" dirty="0">
              <a:solidFill>
                <a:schemeClr val="dk2"/>
              </a:solidFill>
            </a:endParaRPr>
          </a:p>
          <a:p>
            <a:pPr>
              <a:lnSpc>
                <a:spcPct val="150000"/>
              </a:lnSpc>
            </a:pPr>
            <a:r>
              <a:rPr lang="ja" altLang="en-US" sz="1500" b="1">
                <a:solidFill>
                  <a:schemeClr val="dk2"/>
                </a:solidFill>
              </a:rPr>
              <a:t>方法はいまから教えるね。</a:t>
            </a:r>
          </a:p>
        </p:txBody>
      </p:sp>
      <p:pic>
        <p:nvPicPr>
          <p:cNvPr id="3" name="Google Shape;170;p29" descr="時計 が含まれている画像&#10;&#10;説明は自動で生成されたものです">
            <a:extLst>
              <a:ext uri="{FF2B5EF4-FFF2-40B4-BE49-F238E27FC236}">
                <a16:creationId xmlns:a16="http://schemas.microsoft.com/office/drawing/2014/main" id="{955BE696-BD78-4203-90AD-86F65FAACF86}"/>
              </a:ext>
            </a:extLst>
          </p:cNvPr>
          <p:cNvPicPr preferRelativeResize="0"/>
          <p:nvPr/>
        </p:nvPicPr>
        <p:blipFill rotWithShape="1">
          <a:blip r:embed="rId4">
            <a:alphaModFix/>
          </a:blip>
          <a:srcRect/>
          <a:stretch/>
        </p:blipFill>
        <p:spPr>
          <a:xfrm>
            <a:off x="309666" y="1328344"/>
            <a:ext cx="918456" cy="976425"/>
          </a:xfrm>
          <a:prstGeom prst="rect">
            <a:avLst/>
          </a:prstGeom>
          <a:noFill/>
          <a:ln>
            <a:noFill/>
          </a:ln>
        </p:spPr>
      </p:pic>
      <p:pic>
        <p:nvPicPr>
          <p:cNvPr id="4" name="Google Shape;172;p29" descr="ランプ, 時計 が含まれている画像&#10;&#10;説明は自動で生成されたものです">
            <a:extLst>
              <a:ext uri="{FF2B5EF4-FFF2-40B4-BE49-F238E27FC236}">
                <a16:creationId xmlns:a16="http://schemas.microsoft.com/office/drawing/2014/main" id="{7EF7DA54-4D1E-4F71-8A65-FF65B1145644}"/>
              </a:ext>
            </a:extLst>
          </p:cNvPr>
          <p:cNvPicPr preferRelativeResize="0"/>
          <p:nvPr/>
        </p:nvPicPr>
        <p:blipFill rotWithShape="1">
          <a:blip r:embed="rId5">
            <a:alphaModFix/>
          </a:blip>
          <a:srcRect/>
          <a:stretch/>
        </p:blipFill>
        <p:spPr>
          <a:xfrm>
            <a:off x="437620" y="3341233"/>
            <a:ext cx="913949" cy="913981"/>
          </a:xfrm>
          <a:prstGeom prst="rect">
            <a:avLst/>
          </a:prstGeom>
          <a:noFill/>
          <a:ln>
            <a:noFill/>
          </a:ln>
        </p:spPr>
      </p:pic>
      <p:sp>
        <p:nvSpPr>
          <p:cNvPr id="5" name="Google Shape;207;p32">
            <a:extLst>
              <a:ext uri="{FF2B5EF4-FFF2-40B4-BE49-F238E27FC236}">
                <a16:creationId xmlns:a16="http://schemas.microsoft.com/office/drawing/2014/main" id="{C61AD5DA-C27E-4714-B83E-41F62F57431C}"/>
              </a:ext>
            </a:extLst>
          </p:cNvPr>
          <p:cNvSpPr/>
          <p:nvPr/>
        </p:nvSpPr>
        <p:spPr>
          <a:xfrm>
            <a:off x="1629354" y="3405740"/>
            <a:ext cx="2791289" cy="1344725"/>
          </a:xfrm>
          <a:prstGeom prst="wedgeRoundRectCallout">
            <a:avLst>
              <a:gd name="adj1" fmla="val -61501"/>
              <a:gd name="adj2" fmla="val -13948"/>
              <a:gd name="adj3" fmla="val 0"/>
            </a:avLst>
          </a:prstGeom>
          <a:solidFill>
            <a:srgbClr val="83D061"/>
          </a:solidFill>
          <a:ln w="9525" cap="flat" cmpd="sng">
            <a:solidFill>
              <a:srgbClr val="5E696C"/>
            </a:solidFill>
            <a:prstDash val="solid"/>
            <a:round/>
            <a:headEnd type="none" w="sm" len="sm"/>
            <a:tailEnd type="none" w="sm" len="sm"/>
          </a:ln>
        </p:spPr>
        <p:txBody>
          <a:bodyPr spcFirstLastPara="1" wrap="square" lIns="91425" tIns="91425" rIns="91425" bIns="91425" anchor="ctr" anchorCtr="0">
            <a:noAutofit/>
          </a:bodyPr>
          <a:lstStyle/>
          <a:p>
            <a:pPr>
              <a:lnSpc>
                <a:spcPct val="150000"/>
              </a:lnSpc>
            </a:pPr>
            <a:r>
              <a:rPr lang="ja" altLang="en-US" sz="1500" b="1">
                <a:solidFill>
                  <a:schemeClr val="dk2"/>
                </a:solidFill>
              </a:rPr>
              <a:t>めんたくんが先生のクラスがあるんだね。</a:t>
            </a:r>
            <a:endParaRPr lang="ja" altLang="en-US" sz="1500" b="1" dirty="0">
              <a:solidFill>
                <a:schemeClr val="dk2"/>
              </a:solidFill>
            </a:endParaRPr>
          </a:p>
        </p:txBody>
      </p:sp>
      <p:pic>
        <p:nvPicPr>
          <p:cNvPr id="7" name="Google Shape;170;p29" descr="時計 が含まれている画像&#10;&#10;説明は自動で生成されたものです">
            <a:extLst>
              <a:ext uri="{FF2B5EF4-FFF2-40B4-BE49-F238E27FC236}">
                <a16:creationId xmlns:a16="http://schemas.microsoft.com/office/drawing/2014/main" id="{1EB8CB77-C547-4E15-AE93-4A64FA063B6B}"/>
              </a:ext>
            </a:extLst>
          </p:cNvPr>
          <p:cNvPicPr preferRelativeResize="0"/>
          <p:nvPr/>
        </p:nvPicPr>
        <p:blipFill rotWithShape="1">
          <a:blip r:embed="rId4">
            <a:alphaModFix/>
          </a:blip>
          <a:srcRect/>
          <a:stretch/>
        </p:blipFill>
        <p:spPr>
          <a:xfrm>
            <a:off x="4796367" y="1968082"/>
            <a:ext cx="918456" cy="976425"/>
          </a:xfrm>
          <a:prstGeom prst="rect">
            <a:avLst/>
          </a:prstGeom>
          <a:noFill/>
          <a:ln>
            <a:noFill/>
          </a:ln>
        </p:spPr>
      </p:pic>
      <p:sp>
        <p:nvSpPr>
          <p:cNvPr id="10" name="Google Shape;219;p33">
            <a:extLst>
              <a:ext uri="{FF2B5EF4-FFF2-40B4-BE49-F238E27FC236}">
                <a16:creationId xmlns:a16="http://schemas.microsoft.com/office/drawing/2014/main" id="{2157AB4B-746D-4EE5-AF9A-45ACB830F2B0}"/>
              </a:ext>
            </a:extLst>
          </p:cNvPr>
          <p:cNvSpPr/>
          <p:nvPr/>
        </p:nvSpPr>
        <p:spPr>
          <a:xfrm>
            <a:off x="5800424" y="2068189"/>
            <a:ext cx="1193142" cy="564512"/>
          </a:xfrm>
          <a:prstGeom prst="wedgeRoundRectCallout">
            <a:avLst>
              <a:gd name="adj1" fmla="val -57406"/>
              <a:gd name="adj2" fmla="val -19201"/>
              <a:gd name="adj3" fmla="val 0"/>
            </a:avLst>
          </a:pr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lnSpc>
                <a:spcPct val="150000"/>
              </a:lnSpc>
            </a:pPr>
            <a:r>
              <a:rPr lang="ja" altLang="en-US" sz="1050" b="1">
                <a:solidFill>
                  <a:schemeClr val="dk2"/>
                </a:solidFill>
              </a:rPr>
              <a:t>ぼくのクラスへ</a:t>
            </a:r>
            <a:endParaRPr lang="ja-JP" altLang="en-US">
              <a:solidFill>
                <a:schemeClr val="dk2"/>
              </a:solidFill>
            </a:endParaRPr>
          </a:p>
          <a:p>
            <a:pPr>
              <a:lnSpc>
                <a:spcPct val="150000"/>
              </a:lnSpc>
            </a:pPr>
            <a:r>
              <a:rPr lang="ja" altLang="en-US" sz="1050" b="1">
                <a:solidFill>
                  <a:schemeClr val="dk2"/>
                </a:solidFill>
              </a:rPr>
              <a:t>ようこそ～！</a:t>
            </a:r>
            <a:endParaRPr lang="ja">
              <a:solidFill>
                <a:schemeClr val="dk2"/>
              </a:solidFill>
            </a:endParaRPr>
          </a:p>
        </p:txBody>
      </p:sp>
      <p:pic>
        <p:nvPicPr>
          <p:cNvPr id="11" name="Google Shape;172;p29" descr="ランプ, 時計 が含まれている画像&#10;&#10;説明は自動で生成されたものです">
            <a:extLst>
              <a:ext uri="{FF2B5EF4-FFF2-40B4-BE49-F238E27FC236}">
                <a16:creationId xmlns:a16="http://schemas.microsoft.com/office/drawing/2014/main" id="{A4A7D449-FAD4-4F14-B806-C678356618BC}"/>
              </a:ext>
            </a:extLst>
          </p:cNvPr>
          <p:cNvPicPr preferRelativeResize="0"/>
          <p:nvPr/>
        </p:nvPicPr>
        <p:blipFill rotWithShape="1">
          <a:blip r:embed="rId5">
            <a:alphaModFix/>
          </a:blip>
          <a:srcRect/>
          <a:stretch/>
        </p:blipFill>
        <p:spPr>
          <a:xfrm>
            <a:off x="8080366" y="1967927"/>
            <a:ext cx="922478" cy="913981"/>
          </a:xfrm>
          <a:prstGeom prst="rect">
            <a:avLst/>
          </a:prstGeom>
          <a:noFill/>
          <a:ln>
            <a:noFill/>
          </a:ln>
        </p:spPr>
      </p:pic>
      <p:sp>
        <p:nvSpPr>
          <p:cNvPr id="12" name="Google Shape;142;p27">
            <a:extLst>
              <a:ext uri="{FF2B5EF4-FFF2-40B4-BE49-F238E27FC236}">
                <a16:creationId xmlns:a16="http://schemas.microsoft.com/office/drawing/2014/main" id="{7497C05E-733F-4317-8E10-99D54BF276BD}"/>
              </a:ext>
            </a:extLst>
          </p:cNvPr>
          <p:cNvSpPr txBox="1"/>
          <p:nvPr/>
        </p:nvSpPr>
        <p:spPr>
          <a:xfrm>
            <a:off x="5986315" y="245168"/>
            <a:ext cx="14544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ja" b="1">
                <a:solidFill>
                  <a:schemeClr val="dk1"/>
                </a:solidFill>
                <a:ea typeface="Lato"/>
              </a:rPr>
              <a:t>とうろ</a:t>
            </a:r>
            <a:r>
              <a:rPr lang="ja" altLang="en-US" b="1">
                <a:solidFill>
                  <a:schemeClr val="dk1"/>
                </a:solidFill>
                <a:ea typeface="Lato"/>
              </a:rPr>
              <a:t>く</a:t>
            </a:r>
            <a:endParaRPr lang="ja-JP">
              <a:solidFill>
                <a:schemeClr val="dk1"/>
              </a:solidFill>
            </a:endParaRPr>
          </a:p>
        </p:txBody>
      </p:sp>
      <p:sp>
        <p:nvSpPr>
          <p:cNvPr id="14" name="Google Shape;124;p26">
            <a:extLst>
              <a:ext uri="{FF2B5EF4-FFF2-40B4-BE49-F238E27FC236}">
                <a16:creationId xmlns:a16="http://schemas.microsoft.com/office/drawing/2014/main" id="{EACC2A23-F820-467D-AC68-E0015DEC7A14}"/>
              </a:ext>
            </a:extLst>
          </p:cNvPr>
          <p:cNvSpPr txBox="1"/>
          <p:nvPr/>
        </p:nvSpPr>
        <p:spPr>
          <a:xfrm>
            <a:off x="1628777" y="2484243"/>
            <a:ext cx="1334502" cy="405138"/>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ほうほう</a:t>
            </a:r>
            <a:endParaRPr lang="ja" altLang="en-US" sz="900" b="1" dirty="0">
              <a:solidFill>
                <a:schemeClr val="dk2"/>
              </a:solidFill>
              <a:ea typeface="Lato"/>
            </a:endParaRPr>
          </a:p>
        </p:txBody>
      </p:sp>
      <p:sp>
        <p:nvSpPr>
          <p:cNvPr id="17" name="Google Shape;124;p26">
            <a:extLst>
              <a:ext uri="{FF2B5EF4-FFF2-40B4-BE49-F238E27FC236}">
                <a16:creationId xmlns:a16="http://schemas.microsoft.com/office/drawing/2014/main" id="{339704B6-9A10-4898-BA00-62DA283CA707}"/>
              </a:ext>
            </a:extLst>
          </p:cNvPr>
          <p:cNvSpPr txBox="1"/>
          <p:nvPr/>
        </p:nvSpPr>
        <p:spPr>
          <a:xfrm>
            <a:off x="2729128" y="3593123"/>
            <a:ext cx="1334502" cy="405138"/>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せんせい</a:t>
            </a:r>
            <a:endParaRPr lang="ja" altLang="en-US" sz="900" b="1" dirty="0">
              <a:solidFill>
                <a:schemeClr val="dk2"/>
              </a:solidFill>
              <a:ea typeface="Lato"/>
            </a:endParaRPr>
          </a:p>
        </p:txBody>
      </p:sp>
      <p:sp>
        <p:nvSpPr>
          <p:cNvPr id="6" name="Google Shape;124;p26">
            <a:extLst>
              <a:ext uri="{FF2B5EF4-FFF2-40B4-BE49-F238E27FC236}">
                <a16:creationId xmlns:a16="http://schemas.microsoft.com/office/drawing/2014/main" id="{C27BDD9C-1C4A-44AB-9B5A-EF9DCC1269BE}"/>
              </a:ext>
            </a:extLst>
          </p:cNvPr>
          <p:cNvSpPr txBox="1"/>
          <p:nvPr/>
        </p:nvSpPr>
        <p:spPr>
          <a:xfrm>
            <a:off x="2558530" y="1119465"/>
            <a:ext cx="1334502" cy="405138"/>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よう</a:t>
            </a:r>
            <a:endParaRPr lang="ja" altLang="en-US" sz="900" b="1" dirty="0">
              <a:solidFill>
                <a:schemeClr val="dk2"/>
              </a:solidFill>
              <a:ea typeface="Lato"/>
            </a:endParaRPr>
          </a:p>
        </p:txBody>
      </p:sp>
      <p:sp>
        <p:nvSpPr>
          <p:cNvPr id="16" name="Google Shape;124;p26">
            <a:extLst>
              <a:ext uri="{FF2B5EF4-FFF2-40B4-BE49-F238E27FC236}">
                <a16:creationId xmlns:a16="http://schemas.microsoft.com/office/drawing/2014/main" id="{4B9BB870-E180-4BD8-B641-E9746455810D}"/>
              </a:ext>
            </a:extLst>
          </p:cNvPr>
          <p:cNvSpPr txBox="1"/>
          <p:nvPr/>
        </p:nvSpPr>
        <p:spPr>
          <a:xfrm>
            <a:off x="2925314" y="2467183"/>
            <a:ext cx="1334502" cy="405138"/>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おし</a:t>
            </a:r>
            <a:endParaRPr lang="ja" altLang="en-US" sz="900" b="1" dirty="0">
              <a:solidFill>
                <a:schemeClr val="dk2"/>
              </a:solidFill>
              <a:ea typeface="Lato"/>
            </a:endParaRPr>
          </a:p>
        </p:txBody>
      </p:sp>
    </p:spTree>
    <p:extLst>
      <p:ext uri="{BB962C8B-B14F-4D97-AF65-F5344CB8AC3E}">
        <p14:creationId xmlns:p14="http://schemas.microsoft.com/office/powerpoint/2010/main" val="15217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31"/>
        <p:cNvGrpSpPr/>
        <p:nvPr/>
      </p:nvGrpSpPr>
      <p:grpSpPr>
        <a:xfrm>
          <a:off x="0" y="0"/>
          <a:ext cx="0" cy="0"/>
          <a:chOff x="0" y="0"/>
          <a:chExt cx="0" cy="0"/>
        </a:xfrm>
      </p:grpSpPr>
      <p:sp>
        <p:nvSpPr>
          <p:cNvPr id="133" name="Google Shape;133;p27"/>
          <p:cNvSpPr txBox="1">
            <a:spLocks noGrp="1"/>
          </p:cNvSpPr>
          <p:nvPr>
            <p:ph type="title"/>
          </p:nvPr>
        </p:nvSpPr>
        <p:spPr>
          <a:xfrm>
            <a:off x="311700" y="391350"/>
            <a:ext cx="8520600" cy="626100"/>
          </a:xfrm>
          <a:prstGeom prst="rect">
            <a:avLst/>
          </a:prstGeom>
          <a:noFill/>
          <a:ln>
            <a:noFill/>
          </a:ln>
        </p:spPr>
        <p:txBody>
          <a:bodyPr spcFirstLastPara="1" wrap="square" lIns="91425" tIns="91425" rIns="91425" bIns="91425" anchor="t" anchorCtr="0">
            <a:noAutofit/>
          </a:bodyPr>
          <a:lstStyle/>
          <a:p>
            <a:pPr marL="0" lvl="0" indent="0" algn="ctr">
              <a:lnSpc>
                <a:spcPct val="100000"/>
              </a:lnSpc>
              <a:spcBef>
                <a:spcPts val="0"/>
              </a:spcBef>
              <a:spcAft>
                <a:spcPts val="0"/>
              </a:spcAft>
              <a:buSzPts val="3200"/>
              <a:buNone/>
            </a:pPr>
            <a:r>
              <a:rPr lang="ja" sz="2800">
                <a:latin typeface="Arial"/>
                <a:cs typeface="Arial"/>
              </a:rPr>
              <a:t>アカウントをクラスに</a:t>
            </a:r>
            <a:r>
              <a:rPr lang="ja" altLang="en-US" sz="2800">
                <a:latin typeface="Arial"/>
                <a:cs typeface="Arial"/>
              </a:rPr>
              <a:t>登録しよ</a:t>
            </a:r>
            <a:r>
              <a:rPr lang="ja" sz="2800">
                <a:latin typeface="Arial"/>
                <a:cs typeface="Arial"/>
              </a:rPr>
              <a:t>う</a:t>
            </a:r>
            <a:r>
              <a:rPr lang="ja" altLang="en-US" sz="2800">
                <a:latin typeface="Arial"/>
                <a:cs typeface="Arial"/>
              </a:rPr>
              <a:t>！</a:t>
            </a:r>
            <a:endParaRPr lang="ja" sz="2800">
              <a:latin typeface="Arial"/>
              <a:cs typeface="Arial"/>
            </a:endParaRPr>
          </a:p>
        </p:txBody>
      </p:sp>
      <p:sp>
        <p:nvSpPr>
          <p:cNvPr id="141" name="Google Shape;141;p27"/>
          <p:cNvSpPr txBox="1"/>
          <p:nvPr/>
        </p:nvSpPr>
        <p:spPr>
          <a:xfrm>
            <a:off x="5171159" y="226350"/>
            <a:ext cx="975295" cy="36574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b="1">
                <a:solidFill>
                  <a:schemeClr val="dk1"/>
                </a:solidFill>
                <a:ea typeface="Lato"/>
              </a:rPr>
              <a:t>とうろ</a:t>
            </a:r>
            <a:r>
              <a:rPr lang="ja" altLang="en-US" b="1">
                <a:solidFill>
                  <a:schemeClr val="dk1"/>
                </a:solidFill>
                <a:ea typeface="Lato"/>
              </a:rPr>
              <a:t>く</a:t>
            </a:r>
            <a:endParaRPr lang="ja" b="1" dirty="0">
              <a:solidFill>
                <a:schemeClr val="dk1"/>
              </a:solidFill>
              <a:ea typeface="Lato"/>
            </a:endParaRPr>
          </a:p>
        </p:txBody>
      </p:sp>
      <p:sp>
        <p:nvSpPr>
          <p:cNvPr id="2" name="Google Shape;219;p33">
            <a:extLst>
              <a:ext uri="{FF2B5EF4-FFF2-40B4-BE49-F238E27FC236}">
                <a16:creationId xmlns:a16="http://schemas.microsoft.com/office/drawing/2014/main" id="{9F13F36A-BCB4-4E94-A868-264019147033}"/>
              </a:ext>
            </a:extLst>
          </p:cNvPr>
          <p:cNvSpPr/>
          <p:nvPr/>
        </p:nvSpPr>
        <p:spPr>
          <a:xfrm>
            <a:off x="1629327" y="1019018"/>
            <a:ext cx="3632680" cy="2142532"/>
          </a:xfrm>
          <a:prstGeom prst="wedgeRoundRectCallout">
            <a:avLst>
              <a:gd name="adj1" fmla="val -57406"/>
              <a:gd name="adj2" fmla="val -19201"/>
              <a:gd name="adj3" fmla="val 0"/>
            </a:avLst>
          </a:pr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lnSpc>
                <a:spcPct val="150000"/>
              </a:lnSpc>
            </a:pPr>
            <a:r>
              <a:rPr lang="ja" altLang="en-US" sz="1500" b="1">
                <a:solidFill>
                  <a:schemeClr val="dk2"/>
                </a:solidFill>
              </a:rPr>
              <a:t>クラスへの登録の方法は2種類あるから、それぞれのやりかたをせつめいするね。</a:t>
            </a:r>
          </a:p>
          <a:p>
            <a:pPr>
              <a:lnSpc>
                <a:spcPct val="150000"/>
              </a:lnSpc>
            </a:pPr>
            <a:r>
              <a:rPr lang="ja" altLang="en-US" sz="1500" b="1">
                <a:solidFill>
                  <a:schemeClr val="dk2"/>
                </a:solidFill>
              </a:rPr>
              <a:t>まずは、先生から</a:t>
            </a:r>
            <a:r>
              <a:rPr lang="ja" altLang="en-US" sz="1500" b="1">
                <a:solidFill>
                  <a:schemeClr val="accent5"/>
                </a:solidFill>
              </a:rPr>
              <a:t>ユーザー名</a:t>
            </a:r>
            <a:r>
              <a:rPr lang="ja" altLang="en-US" sz="1500" b="1">
                <a:solidFill>
                  <a:schemeClr val="dk2"/>
                </a:solidFill>
              </a:rPr>
              <a:t>と</a:t>
            </a:r>
            <a:r>
              <a:rPr lang="ja" altLang="en-US" sz="1500" b="1">
                <a:solidFill>
                  <a:schemeClr val="accent5"/>
                </a:solidFill>
              </a:rPr>
              <a:t>パスワード</a:t>
            </a:r>
            <a:r>
              <a:rPr lang="ja" altLang="en-US" sz="1500" b="1">
                <a:solidFill>
                  <a:schemeClr val="dk2"/>
                </a:solidFill>
              </a:rPr>
              <a:t>を教えてもらって登録する方法だよ。</a:t>
            </a:r>
            <a:endParaRPr lang="ja" altLang="en-US" sz="1500" b="1" dirty="0">
              <a:solidFill>
                <a:schemeClr val="dk2"/>
              </a:solidFill>
            </a:endParaRPr>
          </a:p>
        </p:txBody>
      </p:sp>
      <p:pic>
        <p:nvPicPr>
          <p:cNvPr id="3" name="Google Shape;170;p29" descr="時計 が含まれている画像&#10;&#10;説明は自動で生成されたものです">
            <a:extLst>
              <a:ext uri="{FF2B5EF4-FFF2-40B4-BE49-F238E27FC236}">
                <a16:creationId xmlns:a16="http://schemas.microsoft.com/office/drawing/2014/main" id="{955BE696-BD78-4203-90AD-86F65FAACF86}"/>
              </a:ext>
            </a:extLst>
          </p:cNvPr>
          <p:cNvPicPr preferRelativeResize="0"/>
          <p:nvPr/>
        </p:nvPicPr>
        <p:blipFill rotWithShape="1">
          <a:blip r:embed="rId3">
            <a:alphaModFix/>
          </a:blip>
          <a:srcRect/>
          <a:stretch/>
        </p:blipFill>
        <p:spPr>
          <a:xfrm>
            <a:off x="309666" y="1328344"/>
            <a:ext cx="918456" cy="976425"/>
          </a:xfrm>
          <a:prstGeom prst="rect">
            <a:avLst/>
          </a:prstGeom>
          <a:noFill/>
          <a:ln>
            <a:noFill/>
          </a:ln>
        </p:spPr>
      </p:pic>
      <p:pic>
        <p:nvPicPr>
          <p:cNvPr id="4" name="Google Shape;172;p29" descr="ランプ, 時計 が含まれている画像&#10;&#10;説明は自動で生成されたものです">
            <a:extLst>
              <a:ext uri="{FF2B5EF4-FFF2-40B4-BE49-F238E27FC236}">
                <a16:creationId xmlns:a16="http://schemas.microsoft.com/office/drawing/2014/main" id="{7EF7DA54-4D1E-4F71-8A65-FF65B1145644}"/>
              </a:ext>
            </a:extLst>
          </p:cNvPr>
          <p:cNvPicPr preferRelativeResize="0"/>
          <p:nvPr/>
        </p:nvPicPr>
        <p:blipFill rotWithShape="1">
          <a:blip r:embed="rId4">
            <a:alphaModFix/>
          </a:blip>
          <a:srcRect/>
          <a:stretch/>
        </p:blipFill>
        <p:spPr>
          <a:xfrm>
            <a:off x="318202" y="3699487"/>
            <a:ext cx="913949" cy="913981"/>
          </a:xfrm>
          <a:prstGeom prst="rect">
            <a:avLst/>
          </a:prstGeom>
          <a:noFill/>
          <a:ln>
            <a:noFill/>
          </a:ln>
        </p:spPr>
      </p:pic>
      <p:sp>
        <p:nvSpPr>
          <p:cNvPr id="5" name="Google Shape;207;p32">
            <a:extLst>
              <a:ext uri="{FF2B5EF4-FFF2-40B4-BE49-F238E27FC236}">
                <a16:creationId xmlns:a16="http://schemas.microsoft.com/office/drawing/2014/main" id="{C61AD5DA-C27E-4714-B83E-41F62F57431C}"/>
              </a:ext>
            </a:extLst>
          </p:cNvPr>
          <p:cNvSpPr/>
          <p:nvPr/>
        </p:nvSpPr>
        <p:spPr>
          <a:xfrm>
            <a:off x="1629354" y="3482509"/>
            <a:ext cx="3635744" cy="1344725"/>
          </a:xfrm>
          <a:prstGeom prst="wedgeRoundRectCallout">
            <a:avLst>
              <a:gd name="adj1" fmla="val -61501"/>
              <a:gd name="adj2" fmla="val -13948"/>
              <a:gd name="adj3" fmla="val 0"/>
            </a:avLst>
          </a:prstGeom>
          <a:solidFill>
            <a:srgbClr val="83D061"/>
          </a:solidFill>
          <a:ln w="9525" cap="flat" cmpd="sng">
            <a:solidFill>
              <a:srgbClr val="5E696C"/>
            </a:solidFill>
            <a:prstDash val="solid"/>
            <a:round/>
            <a:headEnd type="none" w="sm" len="sm"/>
            <a:tailEnd type="none" w="sm" len="sm"/>
          </a:ln>
        </p:spPr>
        <p:txBody>
          <a:bodyPr spcFirstLastPara="1" wrap="square" lIns="91425" tIns="91425" rIns="91425" bIns="91425" anchor="ctr" anchorCtr="0">
            <a:noAutofit/>
          </a:bodyPr>
          <a:lstStyle/>
          <a:p>
            <a:pPr>
              <a:lnSpc>
                <a:spcPct val="150000"/>
              </a:lnSpc>
              <a:buSzPts val="1400"/>
            </a:pPr>
            <a:r>
              <a:rPr lang="ja" altLang="en-US" sz="1500" b="1">
                <a:solidFill>
                  <a:schemeClr val="dk2"/>
                </a:solidFill>
              </a:rPr>
              <a:t>ぼくの場合、ユーザー名とパスワードをめんたくんから教えてもらえばいいんだね。</a:t>
            </a:r>
          </a:p>
          <a:p>
            <a:pPr marL="0" marR="0" lvl="0" indent="0" algn="l">
              <a:lnSpc>
                <a:spcPct val="150000"/>
              </a:lnSpc>
              <a:spcBef>
                <a:spcPts val="0"/>
              </a:spcBef>
              <a:spcAft>
                <a:spcPts val="0"/>
              </a:spcAft>
              <a:buSzPts val="1400"/>
              <a:buFont typeface="Arial"/>
              <a:buNone/>
            </a:pPr>
            <a:r>
              <a:rPr lang="ja" altLang="en-US" sz="1100">
                <a:solidFill>
                  <a:schemeClr val="dk2"/>
                </a:solidFill>
              </a:rPr>
              <a:t>※みんなはじぶんの先生から教えてもらってね。</a:t>
            </a:r>
            <a:endParaRPr lang="ja" altLang="en-US" sz="1500" b="1">
              <a:solidFill>
                <a:schemeClr val="dk2"/>
              </a:solidFill>
            </a:endParaRPr>
          </a:p>
        </p:txBody>
      </p:sp>
      <p:pic>
        <p:nvPicPr>
          <p:cNvPr id="8" name="Google Shape;170;p29" descr="時計 が含まれている画像&#10;&#10;説明は自動で生成されたものです">
            <a:extLst>
              <a:ext uri="{FF2B5EF4-FFF2-40B4-BE49-F238E27FC236}">
                <a16:creationId xmlns:a16="http://schemas.microsoft.com/office/drawing/2014/main" id="{42FA42A9-BE36-45B4-B50F-E78577AE38F7}"/>
              </a:ext>
            </a:extLst>
          </p:cNvPr>
          <p:cNvPicPr preferRelativeResize="0"/>
          <p:nvPr/>
        </p:nvPicPr>
        <p:blipFill rotWithShape="1">
          <a:blip r:embed="rId3">
            <a:alphaModFix/>
          </a:blip>
          <a:srcRect/>
          <a:stretch/>
        </p:blipFill>
        <p:spPr>
          <a:xfrm>
            <a:off x="7363853" y="1328344"/>
            <a:ext cx="918456" cy="976425"/>
          </a:xfrm>
          <a:prstGeom prst="rect">
            <a:avLst/>
          </a:prstGeom>
          <a:noFill/>
          <a:ln>
            <a:noFill/>
          </a:ln>
        </p:spPr>
      </p:pic>
      <p:pic>
        <p:nvPicPr>
          <p:cNvPr id="9" name="Google Shape;172;p29" descr="ランプ, 時計 が含まれている画像&#10;&#10;説明は自動で生成されたものです">
            <a:extLst>
              <a:ext uri="{FF2B5EF4-FFF2-40B4-BE49-F238E27FC236}">
                <a16:creationId xmlns:a16="http://schemas.microsoft.com/office/drawing/2014/main" id="{B39ABCAF-88D9-4E3C-B141-D26D0DC41405}"/>
              </a:ext>
            </a:extLst>
          </p:cNvPr>
          <p:cNvPicPr preferRelativeResize="0"/>
          <p:nvPr/>
        </p:nvPicPr>
        <p:blipFill rotWithShape="1">
          <a:blip r:embed="rId4">
            <a:alphaModFix/>
          </a:blip>
          <a:srcRect/>
          <a:stretch/>
        </p:blipFill>
        <p:spPr>
          <a:xfrm>
            <a:off x="6454545" y="3335600"/>
            <a:ext cx="913949" cy="913981"/>
          </a:xfrm>
          <a:prstGeom prst="rect">
            <a:avLst/>
          </a:prstGeom>
          <a:noFill/>
          <a:ln>
            <a:noFill/>
          </a:ln>
        </p:spPr>
      </p:pic>
      <p:grpSp>
        <p:nvGrpSpPr>
          <p:cNvPr id="10" name="グループ化 9">
            <a:extLst>
              <a:ext uri="{FF2B5EF4-FFF2-40B4-BE49-F238E27FC236}">
                <a16:creationId xmlns:a16="http://schemas.microsoft.com/office/drawing/2014/main" id="{CCB21831-07A0-4C15-BB67-72F62B10E8A9}"/>
              </a:ext>
            </a:extLst>
          </p:cNvPr>
          <p:cNvGrpSpPr/>
          <p:nvPr/>
        </p:nvGrpSpPr>
        <p:grpSpPr>
          <a:xfrm>
            <a:off x="6461476" y="2307480"/>
            <a:ext cx="1536853" cy="906294"/>
            <a:chOff x="5812241" y="2052710"/>
            <a:chExt cx="1400377" cy="812467"/>
          </a:xfrm>
        </p:grpSpPr>
        <p:sp>
          <p:nvSpPr>
            <p:cNvPr id="6" name="正方形/長方形 5">
              <a:extLst>
                <a:ext uri="{FF2B5EF4-FFF2-40B4-BE49-F238E27FC236}">
                  <a16:creationId xmlns:a16="http://schemas.microsoft.com/office/drawing/2014/main" id="{AE55E03D-24F6-427C-81F6-AD51819A540C}"/>
                </a:ext>
              </a:extLst>
            </p:cNvPr>
            <p:cNvSpPr/>
            <p:nvPr/>
          </p:nvSpPr>
          <p:spPr>
            <a:xfrm>
              <a:off x="5812241" y="2054841"/>
              <a:ext cx="1398895" cy="810336"/>
            </a:xfrm>
            <a:prstGeom prst="rect">
              <a:avLst/>
            </a:prstGeom>
            <a:solidFill>
              <a:schemeClr val="bg1"/>
            </a:solidFill>
            <a:ln w="63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7" name="二等辺三角形 6">
              <a:extLst>
                <a:ext uri="{FF2B5EF4-FFF2-40B4-BE49-F238E27FC236}">
                  <a16:creationId xmlns:a16="http://schemas.microsoft.com/office/drawing/2014/main" id="{CFE8E5A1-6D30-40E2-AF25-7FFFA4ADEE25}"/>
                </a:ext>
              </a:extLst>
            </p:cNvPr>
            <p:cNvSpPr/>
            <p:nvPr/>
          </p:nvSpPr>
          <p:spPr>
            <a:xfrm rot="10800000">
              <a:off x="5822254" y="2052710"/>
              <a:ext cx="1390364" cy="503261"/>
            </a:xfrm>
            <a:prstGeom prst="triangle">
              <a:avLst/>
            </a:prstGeom>
            <a:solidFill>
              <a:schemeClr val="bg1"/>
            </a:solidFill>
            <a:ln w="63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grpSp>
      <p:sp>
        <p:nvSpPr>
          <p:cNvPr id="11" name="テキスト ボックス 10">
            <a:extLst>
              <a:ext uri="{FF2B5EF4-FFF2-40B4-BE49-F238E27FC236}">
                <a16:creationId xmlns:a16="http://schemas.microsoft.com/office/drawing/2014/main" id="{D8AE4FC2-69F2-4B8A-B973-C5FADEF2F901}"/>
              </a:ext>
            </a:extLst>
          </p:cNvPr>
          <p:cNvSpPr txBox="1"/>
          <p:nvPr/>
        </p:nvSpPr>
        <p:spPr>
          <a:xfrm>
            <a:off x="6433214" y="2982888"/>
            <a:ext cx="2743200" cy="21544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ja-JP" altLang="en-US" sz="800" dirty="0"/>
              <a:t>ユーザー名とパスワード</a:t>
            </a:r>
          </a:p>
        </p:txBody>
      </p:sp>
      <p:sp>
        <p:nvSpPr>
          <p:cNvPr id="12" name="Google Shape;124;p26">
            <a:extLst>
              <a:ext uri="{FF2B5EF4-FFF2-40B4-BE49-F238E27FC236}">
                <a16:creationId xmlns:a16="http://schemas.microsoft.com/office/drawing/2014/main" id="{AF7940FD-A7AC-401D-9E8E-60D3D35ECCA4}"/>
              </a:ext>
            </a:extLst>
          </p:cNvPr>
          <p:cNvSpPr txBox="1"/>
          <p:nvPr/>
        </p:nvSpPr>
        <p:spPr>
          <a:xfrm>
            <a:off x="2567062" y="1247416"/>
            <a:ext cx="728883" cy="558673"/>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とうろく</a:t>
            </a:r>
            <a:endParaRPr lang="ja" altLang="en-US" sz="900" b="1" dirty="0">
              <a:solidFill>
                <a:schemeClr val="dk2"/>
              </a:solidFill>
              <a:ea typeface="Lato"/>
            </a:endParaRPr>
          </a:p>
        </p:txBody>
      </p:sp>
      <p:sp>
        <p:nvSpPr>
          <p:cNvPr id="16" name="Google Shape;124;p26">
            <a:extLst>
              <a:ext uri="{FF2B5EF4-FFF2-40B4-BE49-F238E27FC236}">
                <a16:creationId xmlns:a16="http://schemas.microsoft.com/office/drawing/2014/main" id="{94EB115C-2A1F-4A5F-B2F3-BC7A6C88B11D}"/>
              </a:ext>
            </a:extLst>
          </p:cNvPr>
          <p:cNvSpPr txBox="1"/>
          <p:nvPr/>
        </p:nvSpPr>
        <p:spPr>
          <a:xfrm>
            <a:off x="3130031" y="1247414"/>
            <a:ext cx="1334502" cy="405138"/>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ほうほう</a:t>
            </a:r>
            <a:endParaRPr lang="ja" altLang="en-US" sz="900" b="1" dirty="0">
              <a:solidFill>
                <a:schemeClr val="dk2"/>
              </a:solidFill>
              <a:ea typeface="Lato"/>
            </a:endParaRPr>
          </a:p>
        </p:txBody>
      </p:sp>
      <p:sp>
        <p:nvSpPr>
          <p:cNvPr id="17" name="Google Shape;124;p26">
            <a:extLst>
              <a:ext uri="{FF2B5EF4-FFF2-40B4-BE49-F238E27FC236}">
                <a16:creationId xmlns:a16="http://schemas.microsoft.com/office/drawing/2014/main" id="{AF06B898-FBB5-41DD-B350-A1A2C245BF87}"/>
              </a:ext>
            </a:extLst>
          </p:cNvPr>
          <p:cNvSpPr txBox="1"/>
          <p:nvPr/>
        </p:nvSpPr>
        <p:spPr>
          <a:xfrm>
            <a:off x="3795359" y="1247413"/>
            <a:ext cx="1334502" cy="405138"/>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しゅるい</a:t>
            </a:r>
            <a:endParaRPr lang="ja" altLang="en-US" sz="900" b="1" dirty="0">
              <a:solidFill>
                <a:schemeClr val="dk2"/>
              </a:solidFill>
              <a:ea typeface="Lato"/>
            </a:endParaRPr>
          </a:p>
        </p:txBody>
      </p:sp>
      <p:sp>
        <p:nvSpPr>
          <p:cNvPr id="18" name="Google Shape;124;p26">
            <a:extLst>
              <a:ext uri="{FF2B5EF4-FFF2-40B4-BE49-F238E27FC236}">
                <a16:creationId xmlns:a16="http://schemas.microsoft.com/office/drawing/2014/main" id="{B31674FC-35A7-4F7C-BFAD-69209142A965}"/>
              </a:ext>
            </a:extLst>
          </p:cNvPr>
          <p:cNvSpPr txBox="1"/>
          <p:nvPr/>
        </p:nvSpPr>
        <p:spPr>
          <a:xfrm>
            <a:off x="4102434" y="2296586"/>
            <a:ext cx="1334502" cy="405138"/>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ほうほう</a:t>
            </a:r>
            <a:endParaRPr lang="ja" altLang="en-US" sz="900" b="1" dirty="0">
              <a:solidFill>
                <a:schemeClr val="dk2"/>
              </a:solidFill>
              <a:ea typeface="Lato"/>
            </a:endParaRPr>
          </a:p>
        </p:txBody>
      </p:sp>
      <p:sp>
        <p:nvSpPr>
          <p:cNvPr id="19" name="Google Shape;124;p26">
            <a:extLst>
              <a:ext uri="{FF2B5EF4-FFF2-40B4-BE49-F238E27FC236}">
                <a16:creationId xmlns:a16="http://schemas.microsoft.com/office/drawing/2014/main" id="{8E712CC6-CB2B-4C52-8DFE-AC0463195C32}"/>
              </a:ext>
            </a:extLst>
          </p:cNvPr>
          <p:cNvSpPr txBox="1"/>
          <p:nvPr/>
        </p:nvSpPr>
        <p:spPr>
          <a:xfrm>
            <a:off x="3300629" y="2305116"/>
            <a:ext cx="1334502" cy="405138"/>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とうろく</a:t>
            </a:r>
            <a:endParaRPr lang="ja" altLang="en-US" sz="900" b="1" dirty="0">
              <a:solidFill>
                <a:schemeClr val="dk2"/>
              </a:solidFill>
              <a:ea typeface="Lato"/>
            </a:endParaRPr>
          </a:p>
        </p:txBody>
      </p:sp>
      <p:sp>
        <p:nvSpPr>
          <p:cNvPr id="13" name="Google Shape;124;p26">
            <a:extLst>
              <a:ext uri="{FF2B5EF4-FFF2-40B4-BE49-F238E27FC236}">
                <a16:creationId xmlns:a16="http://schemas.microsoft.com/office/drawing/2014/main" id="{F99AE429-A592-4AFE-A577-9EE9E5BFB992}"/>
              </a:ext>
            </a:extLst>
          </p:cNvPr>
          <p:cNvSpPr txBox="1"/>
          <p:nvPr/>
        </p:nvSpPr>
        <p:spPr>
          <a:xfrm>
            <a:off x="2362343" y="1963920"/>
            <a:ext cx="1334502" cy="405138"/>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せんせい</a:t>
            </a:r>
            <a:endParaRPr lang="ja" altLang="en-US" sz="900" b="1" dirty="0">
              <a:solidFill>
                <a:schemeClr val="dk2"/>
              </a:solidFill>
              <a:ea typeface="Lato"/>
            </a:endParaRPr>
          </a:p>
        </p:txBody>
      </p:sp>
      <p:sp>
        <p:nvSpPr>
          <p:cNvPr id="14" name="Google Shape;124;p26">
            <a:extLst>
              <a:ext uri="{FF2B5EF4-FFF2-40B4-BE49-F238E27FC236}">
                <a16:creationId xmlns:a16="http://schemas.microsoft.com/office/drawing/2014/main" id="{41979FA8-F2A9-46F0-AF7B-F88DB5D3A4C1}"/>
              </a:ext>
            </a:extLst>
          </p:cNvPr>
          <p:cNvSpPr txBox="1"/>
          <p:nvPr/>
        </p:nvSpPr>
        <p:spPr>
          <a:xfrm>
            <a:off x="1987031" y="2296586"/>
            <a:ext cx="1334502" cy="405138"/>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おし</a:t>
            </a:r>
            <a:endParaRPr lang="ja" altLang="en-US" sz="900" b="1" dirty="0">
              <a:solidFill>
                <a:schemeClr val="dk2"/>
              </a:solidFill>
              <a:ea typeface="Lato"/>
            </a:endParaRPr>
          </a:p>
        </p:txBody>
      </p:sp>
      <p:sp>
        <p:nvSpPr>
          <p:cNvPr id="23" name="Google Shape;124;p26">
            <a:extLst>
              <a:ext uri="{FF2B5EF4-FFF2-40B4-BE49-F238E27FC236}">
                <a16:creationId xmlns:a16="http://schemas.microsoft.com/office/drawing/2014/main" id="{2678BB43-9BD0-440C-9C77-AEBB5D03AF9D}"/>
              </a:ext>
            </a:extLst>
          </p:cNvPr>
          <p:cNvSpPr txBox="1"/>
          <p:nvPr/>
        </p:nvSpPr>
        <p:spPr>
          <a:xfrm>
            <a:off x="3897717" y="1963921"/>
            <a:ext cx="1334502" cy="405138"/>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accent5"/>
                </a:solidFill>
                <a:ea typeface="Lato"/>
              </a:rPr>
              <a:t>めい</a:t>
            </a:r>
          </a:p>
        </p:txBody>
      </p:sp>
      <p:sp>
        <p:nvSpPr>
          <p:cNvPr id="24" name="Google Shape;124;p26">
            <a:extLst>
              <a:ext uri="{FF2B5EF4-FFF2-40B4-BE49-F238E27FC236}">
                <a16:creationId xmlns:a16="http://schemas.microsoft.com/office/drawing/2014/main" id="{A8C8D3FC-5A70-4FB3-AAC5-421EBDD1171D}"/>
              </a:ext>
            </a:extLst>
          </p:cNvPr>
          <p:cNvSpPr txBox="1"/>
          <p:nvPr/>
        </p:nvSpPr>
        <p:spPr>
          <a:xfrm>
            <a:off x="3522403" y="3396936"/>
            <a:ext cx="1334502" cy="405138"/>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bg2"/>
                </a:solidFill>
                <a:ea typeface="Lato"/>
              </a:rPr>
              <a:t>めい</a:t>
            </a:r>
          </a:p>
        </p:txBody>
      </p:sp>
      <p:sp>
        <p:nvSpPr>
          <p:cNvPr id="25" name="Google Shape;124;p26">
            <a:extLst>
              <a:ext uri="{FF2B5EF4-FFF2-40B4-BE49-F238E27FC236}">
                <a16:creationId xmlns:a16="http://schemas.microsoft.com/office/drawing/2014/main" id="{CA110E61-33D2-4960-B4A7-86EE05C24F54}"/>
              </a:ext>
            </a:extLst>
          </p:cNvPr>
          <p:cNvSpPr txBox="1"/>
          <p:nvPr/>
        </p:nvSpPr>
        <p:spPr>
          <a:xfrm>
            <a:off x="2191746" y="3396936"/>
            <a:ext cx="1334502" cy="405138"/>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bg2"/>
                </a:solidFill>
                <a:ea typeface="Lato"/>
              </a:rPr>
              <a:t>ばあい</a:t>
            </a:r>
          </a:p>
        </p:txBody>
      </p:sp>
      <p:sp>
        <p:nvSpPr>
          <p:cNvPr id="26" name="Google Shape;124;p26">
            <a:extLst>
              <a:ext uri="{FF2B5EF4-FFF2-40B4-BE49-F238E27FC236}">
                <a16:creationId xmlns:a16="http://schemas.microsoft.com/office/drawing/2014/main" id="{D457B392-DFE2-457A-ABAD-F3E320535D00}"/>
              </a:ext>
            </a:extLst>
          </p:cNvPr>
          <p:cNvSpPr txBox="1"/>
          <p:nvPr/>
        </p:nvSpPr>
        <p:spPr>
          <a:xfrm>
            <a:off x="2950903" y="3712541"/>
            <a:ext cx="1334502" cy="405138"/>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おし</a:t>
            </a:r>
            <a:endParaRPr lang="ja" altLang="en-US" sz="900" b="1" dirty="0">
              <a:solidFill>
                <a:schemeClr val="dk2"/>
              </a:solidFill>
              <a:ea typeface="Lato"/>
            </a:endParaRPr>
          </a:p>
        </p:txBody>
      </p:sp>
      <p:sp>
        <p:nvSpPr>
          <p:cNvPr id="27" name="Google Shape;124;p26">
            <a:extLst>
              <a:ext uri="{FF2B5EF4-FFF2-40B4-BE49-F238E27FC236}">
                <a16:creationId xmlns:a16="http://schemas.microsoft.com/office/drawing/2014/main" id="{6CE7893F-CBF5-4BB6-AD52-20B0F8BE7CDD}"/>
              </a:ext>
            </a:extLst>
          </p:cNvPr>
          <p:cNvSpPr txBox="1"/>
          <p:nvPr/>
        </p:nvSpPr>
        <p:spPr>
          <a:xfrm>
            <a:off x="3445633" y="4394928"/>
            <a:ext cx="660645" cy="439257"/>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800">
                <a:solidFill>
                  <a:schemeClr val="dk2"/>
                </a:solidFill>
                <a:ea typeface="Lato"/>
              </a:rPr>
              <a:t>おし</a:t>
            </a:r>
            <a:endParaRPr lang="ja" altLang="en-US" sz="800" dirty="0">
              <a:solidFill>
                <a:schemeClr val="dk2"/>
              </a:solidFill>
              <a:ea typeface="Lato"/>
            </a:endParaRPr>
          </a:p>
        </p:txBody>
      </p:sp>
      <p:sp>
        <p:nvSpPr>
          <p:cNvPr id="28" name="Google Shape;124;p26">
            <a:extLst>
              <a:ext uri="{FF2B5EF4-FFF2-40B4-BE49-F238E27FC236}">
                <a16:creationId xmlns:a16="http://schemas.microsoft.com/office/drawing/2014/main" id="{CD0AFA2D-512F-4B6F-9C46-E37F75953FCD}"/>
              </a:ext>
            </a:extLst>
          </p:cNvPr>
          <p:cNvSpPr txBox="1"/>
          <p:nvPr/>
        </p:nvSpPr>
        <p:spPr>
          <a:xfrm>
            <a:off x="2857073" y="4394928"/>
            <a:ext cx="780062" cy="439257"/>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800">
                <a:solidFill>
                  <a:schemeClr val="dk2"/>
                </a:solidFill>
                <a:ea typeface="Lato"/>
              </a:rPr>
              <a:t>せんせい</a:t>
            </a:r>
            <a:endParaRPr lang="ja" altLang="en-US" sz="800" dirty="0">
              <a:solidFill>
                <a:schemeClr val="dk2"/>
              </a:solidFill>
              <a:ea typeface="Lato"/>
            </a:endParaRPr>
          </a:p>
        </p:txBody>
      </p:sp>
      <p:sp>
        <p:nvSpPr>
          <p:cNvPr id="29" name="Google Shape;124;p26">
            <a:extLst>
              <a:ext uri="{FF2B5EF4-FFF2-40B4-BE49-F238E27FC236}">
                <a16:creationId xmlns:a16="http://schemas.microsoft.com/office/drawing/2014/main" id="{F197545E-BC57-4248-9B8D-0F940DBBA20D}"/>
              </a:ext>
            </a:extLst>
          </p:cNvPr>
          <p:cNvSpPr txBox="1"/>
          <p:nvPr/>
        </p:nvSpPr>
        <p:spPr>
          <a:xfrm>
            <a:off x="6797037" y="2808377"/>
            <a:ext cx="566816" cy="336899"/>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800" dirty="0">
                <a:solidFill>
                  <a:schemeClr val="bg2"/>
                </a:solidFill>
                <a:ea typeface="Lato"/>
              </a:rPr>
              <a:t>めい</a:t>
            </a:r>
          </a:p>
        </p:txBody>
      </p:sp>
    </p:spTree>
    <p:extLst>
      <p:ext uri="{BB962C8B-B14F-4D97-AF65-F5344CB8AC3E}">
        <p14:creationId xmlns:p14="http://schemas.microsoft.com/office/powerpoint/2010/main" val="5708551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31"/>
        <p:cNvGrpSpPr/>
        <p:nvPr/>
      </p:nvGrpSpPr>
      <p:grpSpPr>
        <a:xfrm>
          <a:off x="0" y="0"/>
          <a:ext cx="0" cy="0"/>
          <a:chOff x="0" y="0"/>
          <a:chExt cx="0" cy="0"/>
        </a:xfrm>
      </p:grpSpPr>
      <p:pic>
        <p:nvPicPr>
          <p:cNvPr id="7" name="図 7" descr="グラフィカル ユーザー インターフェイス, アプリケーション&#10;&#10;説明は自動で生成されたものです">
            <a:extLst>
              <a:ext uri="{FF2B5EF4-FFF2-40B4-BE49-F238E27FC236}">
                <a16:creationId xmlns:a16="http://schemas.microsoft.com/office/drawing/2014/main" id="{DE4CCE31-0C99-4398-9513-29272575B77E}"/>
              </a:ext>
            </a:extLst>
          </p:cNvPr>
          <p:cNvPicPr>
            <a:picLocks noChangeAspect="1"/>
          </p:cNvPicPr>
          <p:nvPr/>
        </p:nvPicPr>
        <p:blipFill>
          <a:blip r:embed="rId3"/>
          <a:stretch>
            <a:fillRect/>
          </a:stretch>
        </p:blipFill>
        <p:spPr>
          <a:xfrm>
            <a:off x="3882788" y="1009880"/>
            <a:ext cx="5020670" cy="2876375"/>
          </a:xfrm>
          <a:prstGeom prst="rect">
            <a:avLst/>
          </a:prstGeom>
        </p:spPr>
      </p:pic>
      <p:sp>
        <p:nvSpPr>
          <p:cNvPr id="133" name="Google Shape;133;p27"/>
          <p:cNvSpPr txBox="1">
            <a:spLocks noGrp="1"/>
          </p:cNvSpPr>
          <p:nvPr>
            <p:ph type="title"/>
          </p:nvPr>
        </p:nvSpPr>
        <p:spPr>
          <a:xfrm>
            <a:off x="311700" y="391350"/>
            <a:ext cx="8520600" cy="626100"/>
          </a:xfrm>
          <a:prstGeom prst="rect">
            <a:avLst/>
          </a:prstGeom>
          <a:noFill/>
          <a:ln>
            <a:noFill/>
          </a:ln>
        </p:spPr>
        <p:txBody>
          <a:bodyPr spcFirstLastPara="1" wrap="square" lIns="91425" tIns="91425" rIns="91425" bIns="91425" anchor="t" anchorCtr="0">
            <a:noAutofit/>
          </a:bodyPr>
          <a:lstStyle/>
          <a:p>
            <a:pPr marL="0" lvl="0" indent="0" algn="ctr">
              <a:lnSpc>
                <a:spcPct val="100000"/>
              </a:lnSpc>
              <a:spcBef>
                <a:spcPts val="0"/>
              </a:spcBef>
              <a:spcAft>
                <a:spcPts val="0"/>
              </a:spcAft>
              <a:buSzPts val="3200"/>
              <a:buNone/>
            </a:pPr>
            <a:r>
              <a:rPr lang="ja" altLang="en-US" sz="2800">
                <a:latin typeface="Arial"/>
                <a:cs typeface="Arial"/>
              </a:rPr>
              <a:t>ユーザー名とパスワードを教えてもらう方法(1)</a:t>
            </a:r>
          </a:p>
        </p:txBody>
      </p:sp>
      <p:sp>
        <p:nvSpPr>
          <p:cNvPr id="2" name="Google Shape;219;p33">
            <a:hlinkClick r:id="rId4"/>
            <a:extLst>
              <a:ext uri="{FF2B5EF4-FFF2-40B4-BE49-F238E27FC236}">
                <a16:creationId xmlns:a16="http://schemas.microsoft.com/office/drawing/2014/main" id="{9F13F36A-BCB4-4E94-A868-264019147033}"/>
              </a:ext>
            </a:extLst>
          </p:cNvPr>
          <p:cNvSpPr/>
          <p:nvPr/>
        </p:nvSpPr>
        <p:spPr>
          <a:xfrm>
            <a:off x="1629327" y="1019018"/>
            <a:ext cx="2788224" cy="2142533"/>
          </a:xfrm>
          <a:prstGeom prst="wedgeRoundRectCallout">
            <a:avLst>
              <a:gd name="adj1" fmla="val -57406"/>
              <a:gd name="adj2" fmla="val -19201"/>
              <a:gd name="adj3" fmla="val 0"/>
            </a:avLst>
          </a:pr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lnSpc>
                <a:spcPct val="150000"/>
              </a:lnSpc>
            </a:pPr>
            <a:r>
              <a:rPr lang="en-US" altLang="ja" dirty="0">
                <a:hlinkClick r:id="rId5"/>
              </a:rPr>
              <a:t>https://scratch.mit.edu/</a:t>
            </a:r>
            <a:endParaRPr lang="ja-JP" dirty="0"/>
          </a:p>
          <a:p>
            <a:pPr>
              <a:lnSpc>
                <a:spcPct val="150000"/>
              </a:lnSpc>
            </a:pPr>
            <a:r>
              <a:rPr lang="ja" altLang="en-US" sz="1500" b="1" dirty="0">
                <a:solidFill>
                  <a:schemeClr val="dk2"/>
                </a:solidFill>
              </a:rPr>
              <a:t>を開いて、右上の「サインイン」を左クリックしてね。</a:t>
            </a:r>
          </a:p>
          <a:p>
            <a:pPr>
              <a:lnSpc>
                <a:spcPct val="150000"/>
              </a:lnSpc>
            </a:pPr>
            <a:r>
              <a:rPr lang="ja" altLang="en-US" sz="1500" b="1" dirty="0">
                <a:solidFill>
                  <a:schemeClr val="dk2"/>
                </a:solidFill>
              </a:rPr>
              <a:t>先生に聞いた自分のユーザー名とパスワードを入力して「サインイン」してね。</a:t>
            </a:r>
          </a:p>
        </p:txBody>
      </p:sp>
      <p:pic>
        <p:nvPicPr>
          <p:cNvPr id="3" name="Google Shape;170;p29" descr="時計 が含まれている画像&#10;&#10;説明は自動で生成されたものです">
            <a:extLst>
              <a:ext uri="{FF2B5EF4-FFF2-40B4-BE49-F238E27FC236}">
                <a16:creationId xmlns:a16="http://schemas.microsoft.com/office/drawing/2014/main" id="{955BE696-BD78-4203-90AD-86F65FAACF86}"/>
              </a:ext>
            </a:extLst>
          </p:cNvPr>
          <p:cNvPicPr preferRelativeResize="0"/>
          <p:nvPr/>
        </p:nvPicPr>
        <p:blipFill rotWithShape="1">
          <a:blip r:embed="rId6">
            <a:alphaModFix/>
          </a:blip>
          <a:srcRect/>
          <a:stretch/>
        </p:blipFill>
        <p:spPr>
          <a:xfrm>
            <a:off x="309666" y="1328344"/>
            <a:ext cx="918456" cy="976425"/>
          </a:xfrm>
          <a:prstGeom prst="rect">
            <a:avLst/>
          </a:prstGeom>
          <a:noFill/>
          <a:ln>
            <a:noFill/>
          </a:ln>
        </p:spPr>
      </p:pic>
      <p:pic>
        <p:nvPicPr>
          <p:cNvPr id="4" name="Google Shape;172;p29" descr="ランプ, 時計 が含まれている画像&#10;&#10;説明は自動で生成されたものです">
            <a:extLst>
              <a:ext uri="{FF2B5EF4-FFF2-40B4-BE49-F238E27FC236}">
                <a16:creationId xmlns:a16="http://schemas.microsoft.com/office/drawing/2014/main" id="{7EF7DA54-4D1E-4F71-8A65-FF65B1145644}"/>
              </a:ext>
            </a:extLst>
          </p:cNvPr>
          <p:cNvPicPr preferRelativeResize="0"/>
          <p:nvPr/>
        </p:nvPicPr>
        <p:blipFill rotWithShape="1">
          <a:blip r:embed="rId7">
            <a:alphaModFix/>
          </a:blip>
          <a:srcRect/>
          <a:stretch/>
        </p:blipFill>
        <p:spPr>
          <a:xfrm>
            <a:off x="318202" y="3699487"/>
            <a:ext cx="913949" cy="913981"/>
          </a:xfrm>
          <a:prstGeom prst="rect">
            <a:avLst/>
          </a:prstGeom>
          <a:noFill/>
          <a:ln>
            <a:noFill/>
          </a:ln>
        </p:spPr>
      </p:pic>
      <p:sp>
        <p:nvSpPr>
          <p:cNvPr id="5" name="Google Shape;207;p32">
            <a:extLst>
              <a:ext uri="{FF2B5EF4-FFF2-40B4-BE49-F238E27FC236}">
                <a16:creationId xmlns:a16="http://schemas.microsoft.com/office/drawing/2014/main" id="{C61AD5DA-C27E-4714-B83E-41F62F57431C}"/>
              </a:ext>
            </a:extLst>
          </p:cNvPr>
          <p:cNvSpPr/>
          <p:nvPr/>
        </p:nvSpPr>
        <p:spPr>
          <a:xfrm>
            <a:off x="1629354" y="3482509"/>
            <a:ext cx="2791289" cy="1344725"/>
          </a:xfrm>
          <a:prstGeom prst="wedgeRoundRectCallout">
            <a:avLst>
              <a:gd name="adj1" fmla="val -61501"/>
              <a:gd name="adj2" fmla="val -13948"/>
              <a:gd name="adj3" fmla="val 0"/>
            </a:avLst>
          </a:prstGeom>
          <a:solidFill>
            <a:srgbClr val="83D061"/>
          </a:solidFill>
          <a:ln w="9525" cap="flat" cmpd="sng">
            <a:solidFill>
              <a:srgbClr val="5E696C"/>
            </a:solidFill>
            <a:prstDash val="solid"/>
            <a:round/>
            <a:headEnd type="none" w="sm" len="sm"/>
            <a:tailEnd type="none" w="sm" len="sm"/>
          </a:ln>
        </p:spPr>
        <p:txBody>
          <a:bodyPr spcFirstLastPara="1" wrap="square" lIns="91425" tIns="91425" rIns="91425" bIns="91425" anchor="ctr" anchorCtr="0">
            <a:noAutofit/>
          </a:bodyPr>
          <a:lstStyle/>
          <a:p>
            <a:pPr marL="0" marR="0" lvl="0" indent="0" algn="l">
              <a:lnSpc>
                <a:spcPct val="150000"/>
              </a:lnSpc>
              <a:spcBef>
                <a:spcPts val="0"/>
              </a:spcBef>
              <a:spcAft>
                <a:spcPts val="0"/>
              </a:spcAft>
              <a:buSzPts val="1400"/>
              <a:buFont typeface="Arial"/>
              <a:buNone/>
            </a:pPr>
            <a:r>
              <a:rPr lang="ja" altLang="en-US" sz="1500" b="1">
                <a:solidFill>
                  <a:schemeClr val="dk2"/>
                </a:solidFill>
              </a:rPr>
              <a:t>OK！</a:t>
            </a:r>
            <a:endParaRPr lang="ja" altLang="en-US" sz="1500" b="1" dirty="0">
              <a:solidFill>
                <a:schemeClr val="dk2"/>
              </a:solidFill>
            </a:endParaRPr>
          </a:p>
        </p:txBody>
      </p:sp>
      <p:sp>
        <p:nvSpPr>
          <p:cNvPr id="6" name="Google Shape;124;p26">
            <a:extLst>
              <a:ext uri="{FF2B5EF4-FFF2-40B4-BE49-F238E27FC236}">
                <a16:creationId xmlns:a16="http://schemas.microsoft.com/office/drawing/2014/main" id="{70F0D5E0-1D8E-4DFF-9C89-4D6FFBB13978}"/>
              </a:ext>
            </a:extLst>
          </p:cNvPr>
          <p:cNvSpPr txBox="1"/>
          <p:nvPr/>
        </p:nvSpPr>
        <p:spPr>
          <a:xfrm>
            <a:off x="1807905" y="1281535"/>
            <a:ext cx="728883" cy="524554"/>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ひら</a:t>
            </a:r>
            <a:endParaRPr lang="ja" altLang="en-US" sz="900" b="1" dirty="0">
              <a:solidFill>
                <a:schemeClr val="dk2"/>
              </a:solidFill>
              <a:ea typeface="Lato"/>
            </a:endParaRPr>
          </a:p>
        </p:txBody>
      </p:sp>
      <p:sp>
        <p:nvSpPr>
          <p:cNvPr id="10" name="Google Shape;124;p26">
            <a:extLst>
              <a:ext uri="{FF2B5EF4-FFF2-40B4-BE49-F238E27FC236}">
                <a16:creationId xmlns:a16="http://schemas.microsoft.com/office/drawing/2014/main" id="{7AC26532-F4D7-4583-BFE3-CC296A77A519}"/>
              </a:ext>
            </a:extLst>
          </p:cNvPr>
          <p:cNvSpPr txBox="1"/>
          <p:nvPr/>
        </p:nvSpPr>
        <p:spPr>
          <a:xfrm>
            <a:off x="2541472" y="1281535"/>
            <a:ext cx="728883" cy="524554"/>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みぎうえ</a:t>
            </a:r>
            <a:endParaRPr lang="ja" altLang="en-US" sz="900" b="1" dirty="0">
              <a:solidFill>
                <a:schemeClr val="dk2"/>
              </a:solidFill>
              <a:ea typeface="Lato"/>
            </a:endParaRPr>
          </a:p>
        </p:txBody>
      </p:sp>
      <p:sp>
        <p:nvSpPr>
          <p:cNvPr id="11" name="Google Shape;124;p26">
            <a:extLst>
              <a:ext uri="{FF2B5EF4-FFF2-40B4-BE49-F238E27FC236}">
                <a16:creationId xmlns:a16="http://schemas.microsoft.com/office/drawing/2014/main" id="{DAD2F0A4-798E-4779-87AD-307D889B1F9F}"/>
              </a:ext>
            </a:extLst>
          </p:cNvPr>
          <p:cNvSpPr txBox="1"/>
          <p:nvPr/>
        </p:nvSpPr>
        <p:spPr>
          <a:xfrm>
            <a:off x="2174688" y="1622729"/>
            <a:ext cx="728883" cy="524554"/>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ひだり</a:t>
            </a:r>
            <a:endParaRPr lang="ja" altLang="en-US" sz="900" b="1" dirty="0">
              <a:solidFill>
                <a:schemeClr val="dk2"/>
              </a:solidFill>
              <a:ea typeface="Lato"/>
            </a:endParaRPr>
          </a:p>
        </p:txBody>
      </p:sp>
      <p:sp>
        <p:nvSpPr>
          <p:cNvPr id="12" name="Google Shape;124;p26">
            <a:extLst>
              <a:ext uri="{FF2B5EF4-FFF2-40B4-BE49-F238E27FC236}">
                <a16:creationId xmlns:a16="http://schemas.microsoft.com/office/drawing/2014/main" id="{45E33A0D-46E8-4AB6-B86D-07EA62CF9570}"/>
              </a:ext>
            </a:extLst>
          </p:cNvPr>
          <p:cNvSpPr txBox="1"/>
          <p:nvPr/>
        </p:nvSpPr>
        <p:spPr>
          <a:xfrm>
            <a:off x="1603187" y="1955393"/>
            <a:ext cx="728883" cy="524554"/>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せんせい</a:t>
            </a:r>
            <a:endParaRPr lang="ja" altLang="en-US" sz="900" b="1" dirty="0">
              <a:solidFill>
                <a:schemeClr val="dk2"/>
              </a:solidFill>
              <a:ea typeface="Lato"/>
            </a:endParaRPr>
          </a:p>
        </p:txBody>
      </p:sp>
      <p:sp>
        <p:nvSpPr>
          <p:cNvPr id="13" name="Google Shape;124;p26">
            <a:extLst>
              <a:ext uri="{FF2B5EF4-FFF2-40B4-BE49-F238E27FC236}">
                <a16:creationId xmlns:a16="http://schemas.microsoft.com/office/drawing/2014/main" id="{03D109A9-D733-452A-9540-DBA8E9069236}"/>
              </a:ext>
            </a:extLst>
          </p:cNvPr>
          <p:cNvSpPr txBox="1"/>
          <p:nvPr/>
        </p:nvSpPr>
        <p:spPr>
          <a:xfrm>
            <a:off x="2780307" y="1946863"/>
            <a:ext cx="728883" cy="524554"/>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じぶん</a:t>
            </a:r>
            <a:endParaRPr lang="ja" altLang="en-US" sz="900" b="1" dirty="0">
              <a:solidFill>
                <a:schemeClr val="dk2"/>
              </a:solidFill>
              <a:ea typeface="Lato"/>
            </a:endParaRPr>
          </a:p>
        </p:txBody>
      </p:sp>
      <p:sp>
        <p:nvSpPr>
          <p:cNvPr id="14" name="Google Shape;124;p26">
            <a:extLst>
              <a:ext uri="{FF2B5EF4-FFF2-40B4-BE49-F238E27FC236}">
                <a16:creationId xmlns:a16="http://schemas.microsoft.com/office/drawing/2014/main" id="{C13D2D75-C98D-475B-AAF1-3FAA81D15B30}"/>
              </a:ext>
            </a:extLst>
          </p:cNvPr>
          <p:cNvSpPr txBox="1"/>
          <p:nvPr/>
        </p:nvSpPr>
        <p:spPr>
          <a:xfrm>
            <a:off x="1603187" y="2296586"/>
            <a:ext cx="728883" cy="524554"/>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めい</a:t>
            </a:r>
            <a:endParaRPr lang="ja" altLang="en-US" sz="900" b="1" dirty="0">
              <a:solidFill>
                <a:schemeClr val="dk2"/>
              </a:solidFill>
              <a:ea typeface="Lato"/>
            </a:endParaRPr>
          </a:p>
        </p:txBody>
      </p:sp>
      <p:sp>
        <p:nvSpPr>
          <p:cNvPr id="15" name="Google Shape;124;p26">
            <a:extLst>
              <a:ext uri="{FF2B5EF4-FFF2-40B4-BE49-F238E27FC236}">
                <a16:creationId xmlns:a16="http://schemas.microsoft.com/office/drawing/2014/main" id="{37347300-4022-4C6A-B6A7-8ACAD15D2692}"/>
              </a:ext>
            </a:extLst>
          </p:cNvPr>
          <p:cNvSpPr txBox="1"/>
          <p:nvPr/>
        </p:nvSpPr>
        <p:spPr>
          <a:xfrm>
            <a:off x="3053262" y="2296586"/>
            <a:ext cx="1053017" cy="601322"/>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にゅうりょく</a:t>
            </a:r>
            <a:endParaRPr lang="ja" altLang="en-US" sz="900" b="1" dirty="0">
              <a:solidFill>
                <a:schemeClr val="dk2"/>
              </a:solidFill>
              <a:ea typeface="Lato"/>
            </a:endParaRPr>
          </a:p>
        </p:txBody>
      </p:sp>
      <p:sp>
        <p:nvSpPr>
          <p:cNvPr id="8" name="Google Shape;141;p27">
            <a:extLst>
              <a:ext uri="{FF2B5EF4-FFF2-40B4-BE49-F238E27FC236}">
                <a16:creationId xmlns:a16="http://schemas.microsoft.com/office/drawing/2014/main" id="{D2C71F17-2E70-4554-830C-2F38A5640480}"/>
              </a:ext>
            </a:extLst>
          </p:cNvPr>
          <p:cNvSpPr txBox="1"/>
          <p:nvPr/>
        </p:nvSpPr>
        <p:spPr>
          <a:xfrm>
            <a:off x="2126002" y="234879"/>
            <a:ext cx="975295" cy="36574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b="1">
                <a:solidFill>
                  <a:schemeClr val="dk1"/>
                </a:solidFill>
                <a:ea typeface="Lato"/>
              </a:rPr>
              <a:t>めい</a:t>
            </a:r>
            <a:endParaRPr lang="ja" b="1" dirty="0">
              <a:solidFill>
                <a:schemeClr val="dk1"/>
              </a:solidFill>
              <a:ea typeface="Lato"/>
            </a:endParaRPr>
          </a:p>
        </p:txBody>
      </p:sp>
      <p:sp>
        <p:nvSpPr>
          <p:cNvPr id="17" name="Google Shape;141;p27">
            <a:extLst>
              <a:ext uri="{FF2B5EF4-FFF2-40B4-BE49-F238E27FC236}">
                <a16:creationId xmlns:a16="http://schemas.microsoft.com/office/drawing/2014/main" id="{2AB305AB-2753-42C3-85F6-6E56427D30AA}"/>
              </a:ext>
            </a:extLst>
          </p:cNvPr>
          <p:cNvSpPr txBox="1"/>
          <p:nvPr/>
        </p:nvSpPr>
        <p:spPr>
          <a:xfrm>
            <a:off x="4957912" y="234879"/>
            <a:ext cx="975295" cy="36574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b="1">
                <a:solidFill>
                  <a:schemeClr val="dk1"/>
                </a:solidFill>
                <a:ea typeface="Lato"/>
              </a:rPr>
              <a:t>おし</a:t>
            </a:r>
            <a:endParaRPr lang="ja" altLang="en-US" b="1" dirty="0">
              <a:solidFill>
                <a:schemeClr val="dk1"/>
              </a:solidFill>
              <a:ea typeface="Lato"/>
            </a:endParaRPr>
          </a:p>
        </p:txBody>
      </p:sp>
      <p:sp>
        <p:nvSpPr>
          <p:cNvPr id="18" name="Google Shape;141;p27">
            <a:extLst>
              <a:ext uri="{FF2B5EF4-FFF2-40B4-BE49-F238E27FC236}">
                <a16:creationId xmlns:a16="http://schemas.microsoft.com/office/drawing/2014/main" id="{49CEE725-9BB0-421C-A99B-A440E6BDDCB9}"/>
              </a:ext>
            </a:extLst>
          </p:cNvPr>
          <p:cNvSpPr txBox="1"/>
          <p:nvPr/>
        </p:nvSpPr>
        <p:spPr>
          <a:xfrm>
            <a:off x="7141553" y="234879"/>
            <a:ext cx="975295" cy="36574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b="1">
                <a:solidFill>
                  <a:schemeClr val="dk1"/>
                </a:solidFill>
                <a:ea typeface="Lato"/>
              </a:rPr>
              <a:t>ほうほう</a:t>
            </a:r>
            <a:endParaRPr lang="ja" altLang="en-US" b="1" dirty="0">
              <a:solidFill>
                <a:schemeClr val="dk1"/>
              </a:solidFill>
              <a:ea typeface="Lato"/>
            </a:endParaRPr>
          </a:p>
        </p:txBody>
      </p:sp>
    </p:spTree>
    <p:extLst>
      <p:ext uri="{BB962C8B-B14F-4D97-AF65-F5344CB8AC3E}">
        <p14:creationId xmlns:p14="http://schemas.microsoft.com/office/powerpoint/2010/main" val="30248349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03"/>
        <p:cNvGrpSpPr/>
        <p:nvPr/>
      </p:nvGrpSpPr>
      <p:grpSpPr>
        <a:xfrm>
          <a:off x="0" y="0"/>
          <a:ext cx="0" cy="0"/>
          <a:chOff x="0" y="0"/>
          <a:chExt cx="0" cy="0"/>
        </a:xfrm>
      </p:grpSpPr>
      <p:pic>
        <p:nvPicPr>
          <p:cNvPr id="205" name="Google Shape;205;p32"/>
          <p:cNvPicPr preferRelativeResize="0"/>
          <p:nvPr/>
        </p:nvPicPr>
        <p:blipFill rotWithShape="1">
          <a:blip r:embed="rId3">
            <a:alphaModFix/>
          </a:blip>
          <a:srcRect/>
          <a:stretch/>
        </p:blipFill>
        <p:spPr>
          <a:xfrm>
            <a:off x="356744" y="3278360"/>
            <a:ext cx="913949" cy="913981"/>
          </a:xfrm>
          <a:prstGeom prst="rect">
            <a:avLst/>
          </a:prstGeom>
          <a:noFill/>
          <a:ln>
            <a:noFill/>
          </a:ln>
        </p:spPr>
      </p:pic>
      <p:pic>
        <p:nvPicPr>
          <p:cNvPr id="206" name="Google Shape;206;p32"/>
          <p:cNvPicPr preferRelativeResize="0"/>
          <p:nvPr/>
        </p:nvPicPr>
        <p:blipFill rotWithShape="1">
          <a:blip r:embed="rId4">
            <a:alphaModFix/>
          </a:blip>
          <a:srcRect/>
          <a:stretch/>
        </p:blipFill>
        <p:spPr>
          <a:xfrm>
            <a:off x="356587" y="1484376"/>
            <a:ext cx="918456" cy="976425"/>
          </a:xfrm>
          <a:prstGeom prst="rect">
            <a:avLst/>
          </a:prstGeom>
          <a:noFill/>
          <a:ln>
            <a:noFill/>
          </a:ln>
        </p:spPr>
      </p:pic>
      <p:sp>
        <p:nvSpPr>
          <p:cNvPr id="207" name="Google Shape;207;p32"/>
          <p:cNvSpPr/>
          <p:nvPr/>
        </p:nvSpPr>
        <p:spPr>
          <a:xfrm>
            <a:off x="1586704" y="3277792"/>
            <a:ext cx="2697461" cy="1293546"/>
          </a:xfrm>
          <a:prstGeom prst="wedgeRoundRectCallout">
            <a:avLst>
              <a:gd name="adj1" fmla="val -61501"/>
              <a:gd name="adj2" fmla="val -13948"/>
              <a:gd name="adj3" fmla="val 0"/>
            </a:avLst>
          </a:prstGeom>
          <a:solidFill>
            <a:srgbClr val="83D061"/>
          </a:solidFill>
          <a:ln w="9525" cap="flat" cmpd="sng">
            <a:solidFill>
              <a:srgbClr val="5E696C"/>
            </a:solidFill>
            <a:prstDash val="solid"/>
            <a:round/>
            <a:headEnd type="none" w="sm" len="sm"/>
            <a:tailEnd type="none" w="sm" len="sm"/>
          </a:ln>
        </p:spPr>
        <p:txBody>
          <a:bodyPr spcFirstLastPara="1" wrap="square" lIns="91425" tIns="91425" rIns="91425" bIns="91425" anchor="ctr" anchorCtr="0">
            <a:noAutofit/>
          </a:bodyPr>
          <a:lstStyle/>
          <a:p>
            <a:pPr marL="0" marR="0" lvl="0" indent="0" algn="l">
              <a:lnSpc>
                <a:spcPct val="150000"/>
              </a:lnSpc>
              <a:spcBef>
                <a:spcPts val="0"/>
              </a:spcBef>
              <a:spcAft>
                <a:spcPts val="0"/>
              </a:spcAft>
              <a:buNone/>
            </a:pPr>
            <a:r>
              <a:rPr lang="ja" sz="1500" b="1">
                <a:solidFill>
                  <a:schemeClr val="dk2"/>
                </a:solidFill>
              </a:rPr>
              <a:t>「クラス」に招待されたってかいてあるね。</a:t>
            </a:r>
            <a:endParaRPr lang="ja-JP" altLang="en-US"/>
          </a:p>
        </p:txBody>
      </p:sp>
      <p:sp>
        <p:nvSpPr>
          <p:cNvPr id="2" name="Google Shape;219;p33">
            <a:extLst>
              <a:ext uri="{FF2B5EF4-FFF2-40B4-BE49-F238E27FC236}">
                <a16:creationId xmlns:a16="http://schemas.microsoft.com/office/drawing/2014/main" id="{DC593FD8-6C71-4B69-A2AA-C8514B2A6CEE}"/>
              </a:ext>
            </a:extLst>
          </p:cNvPr>
          <p:cNvSpPr/>
          <p:nvPr/>
        </p:nvSpPr>
        <p:spPr>
          <a:xfrm>
            <a:off x="1586678" y="1172555"/>
            <a:ext cx="2694396" cy="1903697"/>
          </a:xfrm>
          <a:prstGeom prst="wedgeRoundRectCallout">
            <a:avLst>
              <a:gd name="adj1" fmla="val -57406"/>
              <a:gd name="adj2" fmla="val -19201"/>
              <a:gd name="adj3" fmla="val 0"/>
            </a:avLst>
          </a:pr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lnSpc>
                <a:spcPct val="150000"/>
              </a:lnSpc>
            </a:pPr>
            <a:endParaRPr lang="ja" altLang="en-US" sz="1500" b="1" dirty="0">
              <a:solidFill>
                <a:schemeClr val="dk2"/>
              </a:solidFill>
            </a:endParaRPr>
          </a:p>
          <a:p>
            <a:pPr>
              <a:lnSpc>
                <a:spcPct val="150000"/>
              </a:lnSpc>
            </a:pPr>
            <a:r>
              <a:rPr lang="ja" sz="1500" b="1">
                <a:solidFill>
                  <a:schemeClr val="dk2"/>
                </a:solidFill>
              </a:rPr>
              <a:t>すると、こんな画面になるよ。</a:t>
            </a:r>
            <a:endParaRPr lang="ja" sz="1500">
              <a:solidFill>
                <a:schemeClr val="dk2"/>
              </a:solidFill>
            </a:endParaRPr>
          </a:p>
          <a:p>
            <a:pPr>
              <a:lnSpc>
                <a:spcPct val="150000"/>
              </a:lnSpc>
            </a:pPr>
            <a:r>
              <a:rPr lang="ja" sz="1500" b="1">
                <a:solidFill>
                  <a:schemeClr val="dk2"/>
                </a:solidFill>
              </a:rPr>
              <a:t>「はじめよう」を左クリックしてね。</a:t>
            </a:r>
            <a:endParaRPr lang="ja" sz="1500">
              <a:solidFill>
                <a:schemeClr val="dk2"/>
              </a:solidFill>
            </a:endParaRPr>
          </a:p>
          <a:p>
            <a:pPr>
              <a:lnSpc>
                <a:spcPct val="150000"/>
              </a:lnSpc>
            </a:pPr>
            <a:endParaRPr lang="ja" altLang="en-US" sz="1500" b="1" dirty="0">
              <a:solidFill>
                <a:schemeClr val="dk2"/>
              </a:solidFill>
            </a:endParaRPr>
          </a:p>
        </p:txBody>
      </p:sp>
      <p:sp>
        <p:nvSpPr>
          <p:cNvPr id="4" name="タイトル 3">
            <a:extLst>
              <a:ext uri="{FF2B5EF4-FFF2-40B4-BE49-F238E27FC236}">
                <a16:creationId xmlns:a16="http://schemas.microsoft.com/office/drawing/2014/main" id="{419B4A73-3B11-421D-B507-1F70C6120342}"/>
              </a:ext>
            </a:extLst>
          </p:cNvPr>
          <p:cNvSpPr>
            <a:spLocks noGrp="1"/>
          </p:cNvSpPr>
          <p:nvPr>
            <p:ph type="title"/>
          </p:nvPr>
        </p:nvSpPr>
        <p:spPr/>
        <p:txBody>
          <a:bodyPr/>
          <a:lstStyle/>
          <a:p>
            <a:pPr algn="ctr"/>
            <a:r>
              <a:rPr lang="ja" altLang="en-US" sz="2800">
                <a:latin typeface="Arial"/>
                <a:cs typeface="Arial"/>
              </a:rPr>
              <a:t>ユーザー名とパスワードを教えてもらう方法</a:t>
            </a:r>
            <a:r>
              <a:rPr lang="en-US" altLang="ja" sz="2800" dirty="0">
                <a:latin typeface="Arial"/>
                <a:cs typeface="Arial"/>
              </a:rPr>
              <a:t>(2)</a:t>
            </a:r>
            <a:endParaRPr lang="ja-JP" sz="2800" b="0" dirty="0"/>
          </a:p>
          <a:p>
            <a:pPr algn="ctr"/>
            <a:endParaRPr lang="ja-JP" altLang="en-US" dirty="0"/>
          </a:p>
        </p:txBody>
      </p:sp>
      <p:pic>
        <p:nvPicPr>
          <p:cNvPr id="3" name="図 5">
            <a:extLst>
              <a:ext uri="{FF2B5EF4-FFF2-40B4-BE49-F238E27FC236}">
                <a16:creationId xmlns:a16="http://schemas.microsoft.com/office/drawing/2014/main" id="{7A241880-F574-41FB-8EEF-4C65AB29A5AC}"/>
              </a:ext>
            </a:extLst>
          </p:cNvPr>
          <p:cNvPicPr>
            <a:picLocks noChangeAspect="1"/>
          </p:cNvPicPr>
          <p:nvPr/>
        </p:nvPicPr>
        <p:blipFill>
          <a:blip r:embed="rId5"/>
          <a:stretch>
            <a:fillRect/>
          </a:stretch>
        </p:blipFill>
        <p:spPr>
          <a:xfrm>
            <a:off x="5162266" y="1226952"/>
            <a:ext cx="3323229" cy="3713177"/>
          </a:xfrm>
          <a:prstGeom prst="rect">
            <a:avLst/>
          </a:prstGeom>
        </p:spPr>
      </p:pic>
      <p:sp>
        <p:nvSpPr>
          <p:cNvPr id="5" name="Google Shape;124;p26">
            <a:extLst>
              <a:ext uri="{FF2B5EF4-FFF2-40B4-BE49-F238E27FC236}">
                <a16:creationId xmlns:a16="http://schemas.microsoft.com/office/drawing/2014/main" id="{FBF071AB-2B85-4F98-AC0C-FF0175FFD1C0}"/>
              </a:ext>
            </a:extLst>
          </p:cNvPr>
          <p:cNvSpPr txBox="1"/>
          <p:nvPr/>
        </p:nvSpPr>
        <p:spPr>
          <a:xfrm>
            <a:off x="2933845" y="1486251"/>
            <a:ext cx="728883" cy="524554"/>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がめん</a:t>
            </a:r>
            <a:endParaRPr lang="ja" altLang="en-US" sz="900" b="1" dirty="0">
              <a:solidFill>
                <a:schemeClr val="dk2"/>
              </a:solidFill>
              <a:ea typeface="Lato"/>
            </a:endParaRPr>
          </a:p>
        </p:txBody>
      </p:sp>
      <p:sp>
        <p:nvSpPr>
          <p:cNvPr id="10" name="Google Shape;124;p26">
            <a:extLst>
              <a:ext uri="{FF2B5EF4-FFF2-40B4-BE49-F238E27FC236}">
                <a16:creationId xmlns:a16="http://schemas.microsoft.com/office/drawing/2014/main" id="{29D674B4-190E-4BEC-B8A4-130F6CD2AC65}"/>
              </a:ext>
            </a:extLst>
          </p:cNvPr>
          <p:cNvSpPr txBox="1"/>
          <p:nvPr/>
        </p:nvSpPr>
        <p:spPr>
          <a:xfrm>
            <a:off x="3053262" y="1818915"/>
            <a:ext cx="728883" cy="524554"/>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ひだり</a:t>
            </a:r>
            <a:endParaRPr lang="ja" altLang="en-US" sz="900" b="1" dirty="0">
              <a:solidFill>
                <a:schemeClr val="dk2"/>
              </a:solidFill>
              <a:ea typeface="Lato"/>
            </a:endParaRPr>
          </a:p>
        </p:txBody>
      </p:sp>
      <p:sp>
        <p:nvSpPr>
          <p:cNvPr id="11" name="Google Shape;124;p26">
            <a:extLst>
              <a:ext uri="{FF2B5EF4-FFF2-40B4-BE49-F238E27FC236}">
                <a16:creationId xmlns:a16="http://schemas.microsoft.com/office/drawing/2014/main" id="{83DE0A1B-667F-447B-AD22-5FD5143D36CE}"/>
              </a:ext>
            </a:extLst>
          </p:cNvPr>
          <p:cNvSpPr txBox="1"/>
          <p:nvPr/>
        </p:nvSpPr>
        <p:spPr>
          <a:xfrm>
            <a:off x="2677948" y="3448115"/>
            <a:ext cx="916539" cy="507495"/>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しょうたい</a:t>
            </a:r>
            <a:endParaRPr lang="ja" altLang="en-US" sz="900" b="1" dirty="0">
              <a:solidFill>
                <a:schemeClr val="dk2"/>
              </a:solidFill>
              <a:ea typeface="Lato"/>
            </a:endParaRPr>
          </a:p>
        </p:txBody>
      </p:sp>
      <p:sp>
        <p:nvSpPr>
          <p:cNvPr id="6" name="Google Shape;141;p27">
            <a:extLst>
              <a:ext uri="{FF2B5EF4-FFF2-40B4-BE49-F238E27FC236}">
                <a16:creationId xmlns:a16="http://schemas.microsoft.com/office/drawing/2014/main" id="{8761E589-C0EF-4CB0-A9BF-23CCA70D5744}"/>
              </a:ext>
            </a:extLst>
          </p:cNvPr>
          <p:cNvSpPr txBox="1"/>
          <p:nvPr/>
        </p:nvSpPr>
        <p:spPr>
          <a:xfrm>
            <a:off x="2126002" y="234879"/>
            <a:ext cx="975295" cy="36574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b="1">
                <a:solidFill>
                  <a:schemeClr val="dk1"/>
                </a:solidFill>
                <a:ea typeface="Lato"/>
              </a:rPr>
              <a:t>めい</a:t>
            </a:r>
            <a:endParaRPr lang="ja" b="1" dirty="0">
              <a:solidFill>
                <a:schemeClr val="dk1"/>
              </a:solidFill>
              <a:ea typeface="Lato"/>
            </a:endParaRPr>
          </a:p>
        </p:txBody>
      </p:sp>
      <p:sp>
        <p:nvSpPr>
          <p:cNvPr id="7" name="Google Shape;141;p27">
            <a:extLst>
              <a:ext uri="{FF2B5EF4-FFF2-40B4-BE49-F238E27FC236}">
                <a16:creationId xmlns:a16="http://schemas.microsoft.com/office/drawing/2014/main" id="{C9C3341C-6D1A-47B9-817D-ACB05EE7BD65}"/>
              </a:ext>
            </a:extLst>
          </p:cNvPr>
          <p:cNvSpPr txBox="1"/>
          <p:nvPr/>
        </p:nvSpPr>
        <p:spPr>
          <a:xfrm>
            <a:off x="4957912" y="234879"/>
            <a:ext cx="975295" cy="36574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b="1">
                <a:solidFill>
                  <a:schemeClr val="dk1"/>
                </a:solidFill>
                <a:ea typeface="Lato"/>
              </a:rPr>
              <a:t>おし</a:t>
            </a:r>
            <a:endParaRPr lang="ja" altLang="en-US" b="1" dirty="0">
              <a:solidFill>
                <a:schemeClr val="dk1"/>
              </a:solidFill>
              <a:ea typeface="Lato"/>
            </a:endParaRPr>
          </a:p>
        </p:txBody>
      </p:sp>
      <p:sp>
        <p:nvSpPr>
          <p:cNvPr id="8" name="Google Shape;141;p27">
            <a:extLst>
              <a:ext uri="{FF2B5EF4-FFF2-40B4-BE49-F238E27FC236}">
                <a16:creationId xmlns:a16="http://schemas.microsoft.com/office/drawing/2014/main" id="{4FB4BC2E-C219-4834-B02B-6069B1C33CC8}"/>
              </a:ext>
            </a:extLst>
          </p:cNvPr>
          <p:cNvSpPr txBox="1"/>
          <p:nvPr/>
        </p:nvSpPr>
        <p:spPr>
          <a:xfrm>
            <a:off x="7141553" y="234879"/>
            <a:ext cx="975295" cy="36574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b="1">
                <a:solidFill>
                  <a:schemeClr val="dk1"/>
                </a:solidFill>
                <a:ea typeface="Lato"/>
              </a:rPr>
              <a:t>ほうほう</a:t>
            </a:r>
            <a:endParaRPr lang="ja" altLang="en-US" b="1" dirty="0">
              <a:solidFill>
                <a:schemeClr val="dk1"/>
              </a:solidFill>
              <a:ea typeface="Lato"/>
            </a:endParaRPr>
          </a:p>
        </p:txBody>
      </p:sp>
      <p:cxnSp>
        <p:nvCxnSpPr>
          <p:cNvPr id="9" name="直線矢印コネクタ 8">
            <a:extLst>
              <a:ext uri="{FF2B5EF4-FFF2-40B4-BE49-F238E27FC236}">
                <a16:creationId xmlns:a16="http://schemas.microsoft.com/office/drawing/2014/main" id="{F955A16D-70E2-4BF5-85C5-E631D3019975}"/>
              </a:ext>
            </a:extLst>
          </p:cNvPr>
          <p:cNvCxnSpPr/>
          <p:nvPr/>
        </p:nvCxnSpPr>
        <p:spPr>
          <a:xfrm flipV="1">
            <a:off x="5854888" y="2235674"/>
            <a:ext cx="479379" cy="9212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2" name="テキスト ボックス 11">
            <a:extLst>
              <a:ext uri="{FF2B5EF4-FFF2-40B4-BE49-F238E27FC236}">
                <a16:creationId xmlns:a16="http://schemas.microsoft.com/office/drawing/2014/main" id="{0F825D9C-043F-4BFD-8839-D0BEF2ACC7A0}"/>
              </a:ext>
            </a:extLst>
          </p:cNvPr>
          <p:cNvSpPr txBox="1"/>
          <p:nvPr/>
        </p:nvSpPr>
        <p:spPr>
          <a:xfrm>
            <a:off x="4255969" y="2196010"/>
            <a:ext cx="1608731" cy="1019959"/>
          </a:xfrm>
          <a:prstGeom prst="rect">
            <a:avLst/>
          </a:prstGeom>
          <a:solidFill>
            <a:schemeClr val="tx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lnSpc>
                <a:spcPct val="150000"/>
              </a:lnSpc>
            </a:pPr>
            <a:r>
              <a:rPr lang="ja-JP" altLang="en-US">
                <a:solidFill>
                  <a:schemeClr val="accent1"/>
                </a:solidFill>
              </a:rPr>
              <a:t>クラス名は先生によってそれぞれちがうよ</a:t>
            </a:r>
            <a:endParaRPr lang="ja-JP">
              <a:solidFill>
                <a:schemeClr val="accent1"/>
              </a:solidFill>
            </a:endParaRPr>
          </a:p>
        </p:txBody>
      </p:sp>
      <p:sp>
        <p:nvSpPr>
          <p:cNvPr id="16" name="Google Shape;124;p26">
            <a:extLst>
              <a:ext uri="{FF2B5EF4-FFF2-40B4-BE49-F238E27FC236}">
                <a16:creationId xmlns:a16="http://schemas.microsoft.com/office/drawing/2014/main" id="{92363B6F-7A51-416A-9105-209D88A65962}"/>
              </a:ext>
            </a:extLst>
          </p:cNvPr>
          <p:cNvSpPr txBox="1"/>
          <p:nvPr/>
        </p:nvSpPr>
        <p:spPr>
          <a:xfrm>
            <a:off x="4776292" y="2108930"/>
            <a:ext cx="728883" cy="524554"/>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a:solidFill>
                  <a:schemeClr val="accent1"/>
                </a:solidFill>
                <a:ea typeface="Lato"/>
              </a:rPr>
              <a:t>めい</a:t>
            </a:r>
          </a:p>
        </p:txBody>
      </p:sp>
      <p:sp>
        <p:nvSpPr>
          <p:cNvPr id="17" name="Google Shape;124;p26">
            <a:extLst>
              <a:ext uri="{FF2B5EF4-FFF2-40B4-BE49-F238E27FC236}">
                <a16:creationId xmlns:a16="http://schemas.microsoft.com/office/drawing/2014/main" id="{97336104-94B2-4924-8C12-ECE85CFAB266}"/>
              </a:ext>
            </a:extLst>
          </p:cNvPr>
          <p:cNvSpPr txBox="1"/>
          <p:nvPr/>
        </p:nvSpPr>
        <p:spPr>
          <a:xfrm>
            <a:off x="5083367" y="2108929"/>
            <a:ext cx="882421" cy="516025"/>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a:solidFill>
                  <a:schemeClr val="accent1"/>
                </a:solidFill>
                <a:ea typeface="Lato"/>
              </a:rPr>
              <a:t>せんせい</a:t>
            </a:r>
            <a:endParaRPr lang="ja" altLang="en-US" sz="900" dirty="0">
              <a:solidFill>
                <a:schemeClr val="accent1"/>
              </a:solidFill>
              <a:ea typeface="Lato"/>
            </a:endParaRPr>
          </a:p>
        </p:txBody>
      </p:sp>
    </p:spTree>
    <p:extLst>
      <p:ext uri="{BB962C8B-B14F-4D97-AF65-F5344CB8AC3E}">
        <p14:creationId xmlns:p14="http://schemas.microsoft.com/office/powerpoint/2010/main" val="18007032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03"/>
        <p:cNvGrpSpPr/>
        <p:nvPr/>
      </p:nvGrpSpPr>
      <p:grpSpPr>
        <a:xfrm>
          <a:off x="0" y="0"/>
          <a:ext cx="0" cy="0"/>
          <a:chOff x="0" y="0"/>
          <a:chExt cx="0" cy="0"/>
        </a:xfrm>
      </p:grpSpPr>
      <p:pic>
        <p:nvPicPr>
          <p:cNvPr id="206" name="Google Shape;206;p32"/>
          <p:cNvPicPr preferRelativeResize="0"/>
          <p:nvPr/>
        </p:nvPicPr>
        <p:blipFill rotWithShape="1">
          <a:blip r:embed="rId3">
            <a:alphaModFix/>
          </a:blip>
          <a:srcRect/>
          <a:stretch/>
        </p:blipFill>
        <p:spPr>
          <a:xfrm>
            <a:off x="356587" y="1484376"/>
            <a:ext cx="918456" cy="976425"/>
          </a:xfrm>
          <a:prstGeom prst="rect">
            <a:avLst/>
          </a:prstGeom>
          <a:noFill/>
          <a:ln>
            <a:noFill/>
          </a:ln>
        </p:spPr>
      </p:pic>
      <p:sp>
        <p:nvSpPr>
          <p:cNvPr id="2" name="Google Shape;219;p33">
            <a:extLst>
              <a:ext uri="{FF2B5EF4-FFF2-40B4-BE49-F238E27FC236}">
                <a16:creationId xmlns:a16="http://schemas.microsoft.com/office/drawing/2014/main" id="{DC593FD8-6C71-4B69-A2AA-C8514B2A6CEE}"/>
              </a:ext>
            </a:extLst>
          </p:cNvPr>
          <p:cNvSpPr/>
          <p:nvPr/>
        </p:nvSpPr>
        <p:spPr>
          <a:xfrm>
            <a:off x="1629328" y="967839"/>
            <a:ext cx="2941761" cy="2466667"/>
          </a:xfrm>
          <a:prstGeom prst="wedgeRoundRectCallout">
            <a:avLst>
              <a:gd name="adj1" fmla="val -57406"/>
              <a:gd name="adj2" fmla="val -19201"/>
              <a:gd name="adj3" fmla="val 0"/>
            </a:avLst>
          </a:pr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lnSpc>
                <a:spcPct val="150000"/>
              </a:lnSpc>
            </a:pPr>
            <a:r>
              <a:rPr lang="ja" sz="1500" b="1">
                <a:solidFill>
                  <a:schemeClr val="dk2"/>
                </a:solidFill>
              </a:rPr>
              <a:t>パスワードをあたらしくできるから、じぶ</a:t>
            </a:r>
            <a:r>
              <a:rPr lang="ja" altLang="en-US" sz="1500" b="1">
                <a:solidFill>
                  <a:schemeClr val="dk2"/>
                </a:solidFill>
              </a:rPr>
              <a:t>ん</a:t>
            </a:r>
            <a:r>
              <a:rPr lang="ja" sz="1500" b="1">
                <a:solidFill>
                  <a:schemeClr val="dk2"/>
                </a:solidFill>
              </a:rPr>
              <a:t>にしかわからないものにかえてね。</a:t>
            </a:r>
            <a:endParaRPr lang="en-US" altLang="ja" sz="1500">
              <a:solidFill>
                <a:schemeClr val="dk2"/>
              </a:solidFill>
            </a:endParaRPr>
          </a:p>
          <a:p>
            <a:pPr>
              <a:lnSpc>
                <a:spcPct val="150000"/>
              </a:lnSpc>
            </a:pPr>
            <a:r>
              <a:rPr lang="ja" sz="1500" b="1">
                <a:solidFill>
                  <a:schemeClr val="dk2"/>
                </a:solidFill>
              </a:rPr>
              <a:t>つぎからは、このパスワードでサインインすることになるから、ぜったいにわすれないようにしてね。</a:t>
            </a:r>
            <a:endParaRPr lang="en-US" altLang="ja" sz="1500"/>
          </a:p>
        </p:txBody>
      </p:sp>
      <p:sp>
        <p:nvSpPr>
          <p:cNvPr id="4" name="タイトル 3">
            <a:extLst>
              <a:ext uri="{FF2B5EF4-FFF2-40B4-BE49-F238E27FC236}">
                <a16:creationId xmlns:a16="http://schemas.microsoft.com/office/drawing/2014/main" id="{419B4A73-3B11-421D-B507-1F70C6120342}"/>
              </a:ext>
            </a:extLst>
          </p:cNvPr>
          <p:cNvSpPr>
            <a:spLocks noGrp="1"/>
          </p:cNvSpPr>
          <p:nvPr>
            <p:ph type="title"/>
          </p:nvPr>
        </p:nvSpPr>
        <p:spPr/>
        <p:txBody>
          <a:bodyPr/>
          <a:lstStyle/>
          <a:p>
            <a:pPr algn="ctr"/>
            <a:r>
              <a:rPr lang="ja" altLang="en-US" sz="2800">
                <a:latin typeface="Arial"/>
                <a:cs typeface="Arial"/>
              </a:rPr>
              <a:t>ユーザー名とパスワードを教えてもらう方法</a:t>
            </a:r>
            <a:r>
              <a:rPr lang="en-US" altLang="ja-JP" sz="2800" dirty="0">
                <a:latin typeface="Arial"/>
                <a:cs typeface="Arial"/>
              </a:rPr>
              <a:t>(3)</a:t>
            </a:r>
            <a:endParaRPr lang="ja-JP" sz="2800" b="0" dirty="0"/>
          </a:p>
          <a:p>
            <a:pPr algn="ctr"/>
            <a:endParaRPr lang="ja-JP" altLang="en-US" dirty="0"/>
          </a:p>
        </p:txBody>
      </p:sp>
      <p:pic>
        <p:nvPicPr>
          <p:cNvPr id="6" name="図 6" descr="グラフィカル ユーザー インターフェイス, アプリケーション&#10;&#10;説明は自動で生成されたものです">
            <a:extLst>
              <a:ext uri="{FF2B5EF4-FFF2-40B4-BE49-F238E27FC236}">
                <a16:creationId xmlns:a16="http://schemas.microsoft.com/office/drawing/2014/main" id="{0FF6B69A-1646-4B71-8D14-5652037DF158}"/>
              </a:ext>
            </a:extLst>
          </p:cNvPr>
          <p:cNvPicPr>
            <a:picLocks noChangeAspect="1"/>
          </p:cNvPicPr>
          <p:nvPr/>
        </p:nvPicPr>
        <p:blipFill>
          <a:blip r:embed="rId4"/>
          <a:stretch>
            <a:fillRect/>
          </a:stretch>
        </p:blipFill>
        <p:spPr>
          <a:xfrm>
            <a:off x="4676064" y="1014289"/>
            <a:ext cx="3647364" cy="3686422"/>
          </a:xfrm>
          <a:prstGeom prst="rect">
            <a:avLst/>
          </a:prstGeom>
        </p:spPr>
      </p:pic>
      <p:sp>
        <p:nvSpPr>
          <p:cNvPr id="3" name="Google Shape;141;p27">
            <a:extLst>
              <a:ext uri="{FF2B5EF4-FFF2-40B4-BE49-F238E27FC236}">
                <a16:creationId xmlns:a16="http://schemas.microsoft.com/office/drawing/2014/main" id="{FA296096-20D7-4813-801A-EAF4D69E80FF}"/>
              </a:ext>
            </a:extLst>
          </p:cNvPr>
          <p:cNvSpPr txBox="1"/>
          <p:nvPr/>
        </p:nvSpPr>
        <p:spPr>
          <a:xfrm>
            <a:off x="2126002" y="234879"/>
            <a:ext cx="975295" cy="36574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b="1">
                <a:solidFill>
                  <a:schemeClr val="dk1"/>
                </a:solidFill>
                <a:ea typeface="Lato"/>
              </a:rPr>
              <a:t>めい</a:t>
            </a:r>
            <a:endParaRPr lang="ja" b="1" dirty="0">
              <a:solidFill>
                <a:schemeClr val="dk1"/>
              </a:solidFill>
              <a:ea typeface="Lato"/>
            </a:endParaRPr>
          </a:p>
        </p:txBody>
      </p:sp>
      <p:sp>
        <p:nvSpPr>
          <p:cNvPr id="5" name="Google Shape;141;p27">
            <a:extLst>
              <a:ext uri="{FF2B5EF4-FFF2-40B4-BE49-F238E27FC236}">
                <a16:creationId xmlns:a16="http://schemas.microsoft.com/office/drawing/2014/main" id="{80DAED75-294E-411A-BD07-110D02F0FCED}"/>
              </a:ext>
            </a:extLst>
          </p:cNvPr>
          <p:cNvSpPr txBox="1"/>
          <p:nvPr/>
        </p:nvSpPr>
        <p:spPr>
          <a:xfrm>
            <a:off x="4957912" y="234879"/>
            <a:ext cx="975295" cy="36574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b="1">
                <a:solidFill>
                  <a:schemeClr val="dk1"/>
                </a:solidFill>
                <a:ea typeface="Lato"/>
              </a:rPr>
              <a:t>おし</a:t>
            </a:r>
            <a:endParaRPr lang="ja" altLang="en-US" b="1" dirty="0">
              <a:solidFill>
                <a:schemeClr val="dk1"/>
              </a:solidFill>
              <a:ea typeface="Lato"/>
            </a:endParaRPr>
          </a:p>
        </p:txBody>
      </p:sp>
      <p:sp>
        <p:nvSpPr>
          <p:cNvPr id="9" name="Google Shape;141;p27">
            <a:extLst>
              <a:ext uri="{FF2B5EF4-FFF2-40B4-BE49-F238E27FC236}">
                <a16:creationId xmlns:a16="http://schemas.microsoft.com/office/drawing/2014/main" id="{8D42ADA8-CAF5-4C6B-BFAA-F805FEB97D1C}"/>
              </a:ext>
            </a:extLst>
          </p:cNvPr>
          <p:cNvSpPr txBox="1"/>
          <p:nvPr/>
        </p:nvSpPr>
        <p:spPr>
          <a:xfrm>
            <a:off x="7141553" y="234879"/>
            <a:ext cx="975295" cy="36574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b="1">
                <a:solidFill>
                  <a:schemeClr val="dk1"/>
                </a:solidFill>
                <a:ea typeface="Lato"/>
              </a:rPr>
              <a:t>ほうほう</a:t>
            </a:r>
            <a:endParaRPr lang="ja" altLang="en-US" b="1" dirty="0">
              <a:solidFill>
                <a:schemeClr val="dk1"/>
              </a:solidFill>
              <a:ea typeface="Lato"/>
            </a:endParaRPr>
          </a:p>
        </p:txBody>
      </p:sp>
    </p:spTree>
    <p:extLst>
      <p:ext uri="{BB962C8B-B14F-4D97-AF65-F5344CB8AC3E}">
        <p14:creationId xmlns:p14="http://schemas.microsoft.com/office/powerpoint/2010/main" val="28863112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03"/>
        <p:cNvGrpSpPr/>
        <p:nvPr/>
      </p:nvGrpSpPr>
      <p:grpSpPr>
        <a:xfrm>
          <a:off x="0" y="0"/>
          <a:ext cx="0" cy="0"/>
          <a:chOff x="0" y="0"/>
          <a:chExt cx="0" cy="0"/>
        </a:xfrm>
      </p:grpSpPr>
      <p:pic>
        <p:nvPicPr>
          <p:cNvPr id="206" name="Google Shape;206;p32"/>
          <p:cNvPicPr preferRelativeResize="0"/>
          <p:nvPr/>
        </p:nvPicPr>
        <p:blipFill rotWithShape="1">
          <a:blip r:embed="rId3">
            <a:alphaModFix/>
          </a:blip>
          <a:srcRect/>
          <a:stretch/>
        </p:blipFill>
        <p:spPr>
          <a:xfrm>
            <a:off x="356587" y="1484376"/>
            <a:ext cx="918456" cy="976425"/>
          </a:xfrm>
          <a:prstGeom prst="rect">
            <a:avLst/>
          </a:prstGeom>
          <a:noFill/>
          <a:ln>
            <a:noFill/>
          </a:ln>
        </p:spPr>
      </p:pic>
      <p:sp>
        <p:nvSpPr>
          <p:cNvPr id="2" name="Google Shape;219;p33">
            <a:extLst>
              <a:ext uri="{FF2B5EF4-FFF2-40B4-BE49-F238E27FC236}">
                <a16:creationId xmlns:a16="http://schemas.microsoft.com/office/drawing/2014/main" id="{DC593FD8-6C71-4B69-A2AA-C8514B2A6CEE}"/>
              </a:ext>
            </a:extLst>
          </p:cNvPr>
          <p:cNvSpPr/>
          <p:nvPr/>
        </p:nvSpPr>
        <p:spPr>
          <a:xfrm>
            <a:off x="1612268" y="1317562"/>
            <a:ext cx="2694396" cy="1246899"/>
          </a:xfrm>
          <a:prstGeom prst="wedgeRoundRectCallout">
            <a:avLst>
              <a:gd name="adj1" fmla="val -57406"/>
              <a:gd name="adj2" fmla="val -19201"/>
              <a:gd name="adj3" fmla="val 0"/>
            </a:avLst>
          </a:pr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lnSpc>
                <a:spcPct val="150000"/>
              </a:lnSpc>
            </a:pPr>
            <a:r>
              <a:rPr lang="ja" altLang="en-US" sz="1500" b="1">
                <a:solidFill>
                  <a:schemeClr val="dk2"/>
                </a:solidFill>
              </a:rPr>
              <a:t>つぎは、生まれた月と年と、性別、国を入力するよ。</a:t>
            </a:r>
          </a:p>
          <a:p>
            <a:pPr>
              <a:lnSpc>
                <a:spcPct val="150000"/>
              </a:lnSpc>
            </a:pPr>
            <a:r>
              <a:rPr lang="ja" altLang="en-US" sz="1500" b="1">
                <a:solidFill>
                  <a:schemeClr val="dk2"/>
                </a:solidFill>
              </a:rPr>
              <a:t>日本は「Japan」だよ。</a:t>
            </a:r>
            <a:endParaRPr lang="ja" altLang="en-US" sz="1500" b="1" dirty="0">
              <a:solidFill>
                <a:schemeClr val="dk2"/>
              </a:solidFill>
            </a:endParaRPr>
          </a:p>
        </p:txBody>
      </p:sp>
      <p:sp>
        <p:nvSpPr>
          <p:cNvPr id="4" name="タイトル 3">
            <a:extLst>
              <a:ext uri="{FF2B5EF4-FFF2-40B4-BE49-F238E27FC236}">
                <a16:creationId xmlns:a16="http://schemas.microsoft.com/office/drawing/2014/main" id="{419B4A73-3B11-421D-B507-1F70C6120342}"/>
              </a:ext>
            </a:extLst>
          </p:cNvPr>
          <p:cNvSpPr>
            <a:spLocks noGrp="1"/>
          </p:cNvSpPr>
          <p:nvPr>
            <p:ph type="title"/>
          </p:nvPr>
        </p:nvSpPr>
        <p:spPr/>
        <p:txBody>
          <a:bodyPr/>
          <a:lstStyle/>
          <a:p>
            <a:pPr algn="ctr"/>
            <a:r>
              <a:rPr lang="ja" altLang="en-US" sz="2800">
                <a:latin typeface="Arial"/>
                <a:cs typeface="Arial"/>
              </a:rPr>
              <a:t>ユーザー名とパスワードを教えてもらう方法</a:t>
            </a:r>
            <a:r>
              <a:rPr lang="en-US" altLang="ja-JP" sz="2800" dirty="0">
                <a:latin typeface="Arial"/>
                <a:cs typeface="Arial"/>
              </a:rPr>
              <a:t>(4)</a:t>
            </a:r>
            <a:endParaRPr lang="ja-JP" sz="2800" b="0" dirty="0"/>
          </a:p>
          <a:p>
            <a:pPr algn="ctr"/>
            <a:endParaRPr lang="ja-JP" altLang="en-US" dirty="0"/>
          </a:p>
        </p:txBody>
      </p:sp>
      <p:pic>
        <p:nvPicPr>
          <p:cNvPr id="3" name="図 6" descr="グラフィカル ユーザー インターフェイス, アプリケーション&#10;&#10;説明は自動で生成されたものです">
            <a:extLst>
              <a:ext uri="{FF2B5EF4-FFF2-40B4-BE49-F238E27FC236}">
                <a16:creationId xmlns:a16="http://schemas.microsoft.com/office/drawing/2014/main" id="{FBA17CD1-184A-42D1-AF6E-CDADC2582C58}"/>
              </a:ext>
            </a:extLst>
          </p:cNvPr>
          <p:cNvPicPr>
            <a:picLocks noChangeAspect="1"/>
          </p:cNvPicPr>
          <p:nvPr/>
        </p:nvPicPr>
        <p:blipFill>
          <a:blip r:embed="rId4"/>
          <a:stretch>
            <a:fillRect/>
          </a:stretch>
        </p:blipFill>
        <p:spPr>
          <a:xfrm>
            <a:off x="4725077" y="1094380"/>
            <a:ext cx="1935455" cy="3568890"/>
          </a:xfrm>
          <a:prstGeom prst="rect">
            <a:avLst/>
          </a:prstGeom>
        </p:spPr>
      </p:pic>
      <p:sp>
        <p:nvSpPr>
          <p:cNvPr id="5" name="Google Shape;124;p26">
            <a:extLst>
              <a:ext uri="{FF2B5EF4-FFF2-40B4-BE49-F238E27FC236}">
                <a16:creationId xmlns:a16="http://schemas.microsoft.com/office/drawing/2014/main" id="{EF1F9093-694C-4962-9833-EC3AA4E9BCDF}"/>
              </a:ext>
            </a:extLst>
          </p:cNvPr>
          <p:cNvSpPr txBox="1"/>
          <p:nvPr/>
        </p:nvSpPr>
        <p:spPr>
          <a:xfrm>
            <a:off x="2404994" y="1290064"/>
            <a:ext cx="728883" cy="524554"/>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う</a:t>
            </a:r>
            <a:endParaRPr lang="ja" altLang="en-US" sz="900" b="1" dirty="0">
              <a:solidFill>
                <a:schemeClr val="dk2"/>
              </a:solidFill>
              <a:ea typeface="Lato"/>
            </a:endParaRPr>
          </a:p>
        </p:txBody>
      </p:sp>
      <p:sp>
        <p:nvSpPr>
          <p:cNvPr id="8" name="Google Shape;124;p26">
            <a:extLst>
              <a:ext uri="{FF2B5EF4-FFF2-40B4-BE49-F238E27FC236}">
                <a16:creationId xmlns:a16="http://schemas.microsoft.com/office/drawing/2014/main" id="{492F7815-8559-4070-B624-0290B553585C}"/>
              </a:ext>
            </a:extLst>
          </p:cNvPr>
          <p:cNvSpPr txBox="1"/>
          <p:nvPr/>
        </p:nvSpPr>
        <p:spPr>
          <a:xfrm>
            <a:off x="3121501" y="1290064"/>
            <a:ext cx="728883" cy="524554"/>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つき</a:t>
            </a:r>
            <a:endParaRPr lang="ja" altLang="en-US" sz="900" b="1" dirty="0">
              <a:solidFill>
                <a:schemeClr val="dk2"/>
              </a:solidFill>
              <a:ea typeface="Lato"/>
            </a:endParaRPr>
          </a:p>
        </p:txBody>
      </p:sp>
      <p:sp>
        <p:nvSpPr>
          <p:cNvPr id="9" name="Google Shape;124;p26">
            <a:extLst>
              <a:ext uri="{FF2B5EF4-FFF2-40B4-BE49-F238E27FC236}">
                <a16:creationId xmlns:a16="http://schemas.microsoft.com/office/drawing/2014/main" id="{C34B8030-8F0B-4AFB-B2A8-E303D4B67862}"/>
              </a:ext>
            </a:extLst>
          </p:cNvPr>
          <p:cNvSpPr txBox="1"/>
          <p:nvPr/>
        </p:nvSpPr>
        <p:spPr>
          <a:xfrm>
            <a:off x="3488284" y="1290063"/>
            <a:ext cx="728883" cy="524554"/>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とし</a:t>
            </a:r>
            <a:endParaRPr lang="ja" altLang="en-US" sz="900" b="1" dirty="0">
              <a:solidFill>
                <a:schemeClr val="dk2"/>
              </a:solidFill>
              <a:ea typeface="Lato"/>
            </a:endParaRPr>
          </a:p>
        </p:txBody>
      </p:sp>
      <p:sp>
        <p:nvSpPr>
          <p:cNvPr id="10" name="Google Shape;124;p26">
            <a:extLst>
              <a:ext uri="{FF2B5EF4-FFF2-40B4-BE49-F238E27FC236}">
                <a16:creationId xmlns:a16="http://schemas.microsoft.com/office/drawing/2014/main" id="{5635684D-59A6-4895-B652-C421778FCF76}"/>
              </a:ext>
            </a:extLst>
          </p:cNvPr>
          <p:cNvSpPr txBox="1"/>
          <p:nvPr/>
        </p:nvSpPr>
        <p:spPr>
          <a:xfrm>
            <a:off x="1577598" y="1639787"/>
            <a:ext cx="728883" cy="524554"/>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せいべつ</a:t>
            </a:r>
            <a:endParaRPr lang="ja" altLang="en-US" sz="900" b="1" dirty="0">
              <a:solidFill>
                <a:schemeClr val="dk2"/>
              </a:solidFill>
              <a:ea typeface="Lato"/>
            </a:endParaRPr>
          </a:p>
        </p:txBody>
      </p:sp>
      <p:sp>
        <p:nvSpPr>
          <p:cNvPr id="11" name="Google Shape;124;p26">
            <a:extLst>
              <a:ext uri="{FF2B5EF4-FFF2-40B4-BE49-F238E27FC236}">
                <a16:creationId xmlns:a16="http://schemas.microsoft.com/office/drawing/2014/main" id="{797A6B2D-67C8-4EF7-B68F-279E819D8800}"/>
              </a:ext>
            </a:extLst>
          </p:cNvPr>
          <p:cNvSpPr txBox="1"/>
          <p:nvPr/>
        </p:nvSpPr>
        <p:spPr>
          <a:xfrm>
            <a:off x="2149097" y="1639787"/>
            <a:ext cx="728883" cy="524554"/>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くに</a:t>
            </a:r>
            <a:endParaRPr lang="ja" altLang="en-US" sz="900" b="1" dirty="0">
              <a:solidFill>
                <a:schemeClr val="dk2"/>
              </a:solidFill>
              <a:ea typeface="Lato"/>
            </a:endParaRPr>
          </a:p>
        </p:txBody>
      </p:sp>
      <p:sp>
        <p:nvSpPr>
          <p:cNvPr id="12" name="Google Shape;124;p26">
            <a:extLst>
              <a:ext uri="{FF2B5EF4-FFF2-40B4-BE49-F238E27FC236}">
                <a16:creationId xmlns:a16="http://schemas.microsoft.com/office/drawing/2014/main" id="{AA920336-4D14-4A7D-A021-C6D9D129AAE7}"/>
              </a:ext>
            </a:extLst>
          </p:cNvPr>
          <p:cNvSpPr txBox="1"/>
          <p:nvPr/>
        </p:nvSpPr>
        <p:spPr>
          <a:xfrm>
            <a:off x="2439111" y="1639787"/>
            <a:ext cx="1010368" cy="533083"/>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にゅうりょく</a:t>
            </a:r>
            <a:endParaRPr lang="ja" altLang="en-US" sz="900" b="1" dirty="0">
              <a:solidFill>
                <a:schemeClr val="dk2"/>
              </a:solidFill>
              <a:ea typeface="Lato"/>
            </a:endParaRPr>
          </a:p>
        </p:txBody>
      </p:sp>
      <p:sp>
        <p:nvSpPr>
          <p:cNvPr id="13" name="Google Shape;124;p26">
            <a:extLst>
              <a:ext uri="{FF2B5EF4-FFF2-40B4-BE49-F238E27FC236}">
                <a16:creationId xmlns:a16="http://schemas.microsoft.com/office/drawing/2014/main" id="{2AFDFD51-0EC7-4102-9E56-B3F515E934C4}"/>
              </a:ext>
            </a:extLst>
          </p:cNvPr>
          <p:cNvSpPr txBox="1"/>
          <p:nvPr/>
        </p:nvSpPr>
        <p:spPr>
          <a:xfrm>
            <a:off x="1628775" y="1963921"/>
            <a:ext cx="1010368" cy="533083"/>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にほん</a:t>
            </a:r>
            <a:endParaRPr lang="ja" altLang="en-US" sz="900" b="1" dirty="0">
              <a:solidFill>
                <a:schemeClr val="dk2"/>
              </a:solidFill>
              <a:ea typeface="Lato"/>
            </a:endParaRPr>
          </a:p>
        </p:txBody>
      </p:sp>
      <p:sp>
        <p:nvSpPr>
          <p:cNvPr id="6" name="Google Shape;141;p27">
            <a:extLst>
              <a:ext uri="{FF2B5EF4-FFF2-40B4-BE49-F238E27FC236}">
                <a16:creationId xmlns:a16="http://schemas.microsoft.com/office/drawing/2014/main" id="{676C85AF-0658-441E-8C7F-CED40B0F4ACE}"/>
              </a:ext>
            </a:extLst>
          </p:cNvPr>
          <p:cNvSpPr txBox="1"/>
          <p:nvPr/>
        </p:nvSpPr>
        <p:spPr>
          <a:xfrm>
            <a:off x="2126002" y="234879"/>
            <a:ext cx="975295" cy="36574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b="1">
                <a:solidFill>
                  <a:schemeClr val="dk1"/>
                </a:solidFill>
                <a:ea typeface="Lato"/>
              </a:rPr>
              <a:t>めい</a:t>
            </a:r>
            <a:endParaRPr lang="ja" b="1" dirty="0">
              <a:solidFill>
                <a:schemeClr val="dk1"/>
              </a:solidFill>
              <a:ea typeface="Lato"/>
            </a:endParaRPr>
          </a:p>
        </p:txBody>
      </p:sp>
      <p:sp>
        <p:nvSpPr>
          <p:cNvPr id="7" name="Google Shape;141;p27">
            <a:extLst>
              <a:ext uri="{FF2B5EF4-FFF2-40B4-BE49-F238E27FC236}">
                <a16:creationId xmlns:a16="http://schemas.microsoft.com/office/drawing/2014/main" id="{09DF2729-9B60-42BB-8B54-FE0133454C37}"/>
              </a:ext>
            </a:extLst>
          </p:cNvPr>
          <p:cNvSpPr txBox="1"/>
          <p:nvPr/>
        </p:nvSpPr>
        <p:spPr>
          <a:xfrm>
            <a:off x="4957912" y="234879"/>
            <a:ext cx="975295" cy="36574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b="1">
                <a:solidFill>
                  <a:schemeClr val="dk1"/>
                </a:solidFill>
                <a:ea typeface="Lato"/>
              </a:rPr>
              <a:t>おし</a:t>
            </a:r>
            <a:endParaRPr lang="ja" altLang="en-US" b="1" dirty="0">
              <a:solidFill>
                <a:schemeClr val="dk1"/>
              </a:solidFill>
              <a:ea typeface="Lato"/>
            </a:endParaRPr>
          </a:p>
        </p:txBody>
      </p:sp>
      <p:sp>
        <p:nvSpPr>
          <p:cNvPr id="16" name="Google Shape;141;p27">
            <a:extLst>
              <a:ext uri="{FF2B5EF4-FFF2-40B4-BE49-F238E27FC236}">
                <a16:creationId xmlns:a16="http://schemas.microsoft.com/office/drawing/2014/main" id="{7058A8CC-3C3C-42E5-9FCD-F7D945EDF332}"/>
              </a:ext>
            </a:extLst>
          </p:cNvPr>
          <p:cNvSpPr txBox="1"/>
          <p:nvPr/>
        </p:nvSpPr>
        <p:spPr>
          <a:xfrm>
            <a:off x="7141553" y="234879"/>
            <a:ext cx="975295" cy="36574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b="1">
                <a:solidFill>
                  <a:schemeClr val="dk1"/>
                </a:solidFill>
                <a:ea typeface="Lato"/>
              </a:rPr>
              <a:t>ほうほう</a:t>
            </a:r>
            <a:endParaRPr lang="ja" altLang="en-US" b="1" dirty="0">
              <a:solidFill>
                <a:schemeClr val="dk1"/>
              </a:solidFill>
              <a:ea typeface="Lato"/>
            </a:endParaRPr>
          </a:p>
        </p:txBody>
      </p:sp>
      <p:sp>
        <p:nvSpPr>
          <p:cNvPr id="17" name="吹き出し: 四角形 16">
            <a:extLst>
              <a:ext uri="{FF2B5EF4-FFF2-40B4-BE49-F238E27FC236}">
                <a16:creationId xmlns:a16="http://schemas.microsoft.com/office/drawing/2014/main" id="{4BED71A9-C493-40BF-80B5-2691200F63D8}"/>
              </a:ext>
            </a:extLst>
          </p:cNvPr>
          <p:cNvSpPr/>
          <p:nvPr/>
        </p:nvSpPr>
        <p:spPr>
          <a:xfrm>
            <a:off x="6765635" y="1963921"/>
            <a:ext cx="2262910" cy="2396797"/>
          </a:xfrm>
          <a:prstGeom prst="wedgeRectCallout">
            <a:avLst>
              <a:gd name="adj1" fmla="val -67159"/>
              <a:gd name="adj2" fmla="val 31238"/>
            </a:avLst>
          </a:prstGeom>
          <a:solidFill>
            <a:schemeClr val="bg1"/>
          </a:solidFill>
          <a:ln w="127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9" name="図 18">
            <a:extLst>
              <a:ext uri="{FF2B5EF4-FFF2-40B4-BE49-F238E27FC236}">
                <a16:creationId xmlns:a16="http://schemas.microsoft.com/office/drawing/2014/main" id="{36AD70E7-02B5-494B-A5CD-9E3DFF3CAF7E}"/>
              </a:ext>
            </a:extLst>
          </p:cNvPr>
          <p:cNvPicPr>
            <a:picLocks noChangeAspect="1"/>
          </p:cNvPicPr>
          <p:nvPr/>
        </p:nvPicPr>
        <p:blipFill rotWithShape="1">
          <a:blip r:embed="rId5"/>
          <a:srcRect l="12551" t="29521"/>
          <a:stretch/>
        </p:blipFill>
        <p:spPr>
          <a:xfrm>
            <a:off x="6812777" y="2172870"/>
            <a:ext cx="2019523" cy="2130922"/>
          </a:xfrm>
          <a:prstGeom prst="rect">
            <a:avLst/>
          </a:prstGeom>
        </p:spPr>
      </p:pic>
    </p:spTree>
    <p:extLst>
      <p:ext uri="{BB962C8B-B14F-4D97-AF65-F5344CB8AC3E}">
        <p14:creationId xmlns:p14="http://schemas.microsoft.com/office/powerpoint/2010/main" val="65038392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03"/>
        <p:cNvGrpSpPr/>
        <p:nvPr/>
      </p:nvGrpSpPr>
      <p:grpSpPr>
        <a:xfrm>
          <a:off x="0" y="0"/>
          <a:ext cx="0" cy="0"/>
          <a:chOff x="0" y="0"/>
          <a:chExt cx="0" cy="0"/>
        </a:xfrm>
      </p:grpSpPr>
      <p:pic>
        <p:nvPicPr>
          <p:cNvPr id="205" name="Google Shape;205;p32"/>
          <p:cNvPicPr preferRelativeResize="0"/>
          <p:nvPr/>
        </p:nvPicPr>
        <p:blipFill rotWithShape="1">
          <a:blip r:embed="rId3">
            <a:alphaModFix/>
          </a:blip>
          <a:srcRect/>
          <a:stretch/>
        </p:blipFill>
        <p:spPr>
          <a:xfrm>
            <a:off x="314095" y="3491606"/>
            <a:ext cx="913949" cy="913981"/>
          </a:xfrm>
          <a:prstGeom prst="rect">
            <a:avLst/>
          </a:prstGeom>
          <a:noFill/>
          <a:ln>
            <a:noFill/>
          </a:ln>
        </p:spPr>
      </p:pic>
      <p:pic>
        <p:nvPicPr>
          <p:cNvPr id="206" name="Google Shape;206;p32"/>
          <p:cNvPicPr preferRelativeResize="0"/>
          <p:nvPr/>
        </p:nvPicPr>
        <p:blipFill rotWithShape="1">
          <a:blip r:embed="rId4">
            <a:alphaModFix/>
          </a:blip>
          <a:srcRect/>
          <a:stretch/>
        </p:blipFill>
        <p:spPr>
          <a:xfrm>
            <a:off x="254229" y="1467316"/>
            <a:ext cx="918456" cy="976425"/>
          </a:xfrm>
          <a:prstGeom prst="rect">
            <a:avLst/>
          </a:prstGeom>
          <a:noFill/>
          <a:ln>
            <a:noFill/>
          </a:ln>
        </p:spPr>
      </p:pic>
      <p:sp>
        <p:nvSpPr>
          <p:cNvPr id="207" name="Google Shape;207;p32"/>
          <p:cNvSpPr/>
          <p:nvPr/>
        </p:nvSpPr>
        <p:spPr>
          <a:xfrm>
            <a:off x="1475816" y="3303382"/>
            <a:ext cx="3081304" cy="1293546"/>
          </a:xfrm>
          <a:prstGeom prst="wedgeRoundRectCallout">
            <a:avLst>
              <a:gd name="adj1" fmla="val -61501"/>
              <a:gd name="adj2" fmla="val -13948"/>
              <a:gd name="adj3" fmla="val 0"/>
            </a:avLst>
          </a:prstGeom>
          <a:solidFill>
            <a:srgbClr val="83D061"/>
          </a:solidFill>
          <a:ln w="9525" cap="flat" cmpd="sng">
            <a:solidFill>
              <a:srgbClr val="5E696C"/>
            </a:solidFill>
            <a:prstDash val="solid"/>
            <a:round/>
            <a:headEnd type="none" w="sm" len="sm"/>
            <a:tailEnd type="none" w="sm" len="sm"/>
          </a:ln>
        </p:spPr>
        <p:txBody>
          <a:bodyPr spcFirstLastPara="1" wrap="square" lIns="91425" tIns="91425" rIns="91425" bIns="91425" anchor="ctr" anchorCtr="0">
            <a:noAutofit/>
          </a:bodyPr>
          <a:lstStyle/>
          <a:p>
            <a:pPr marL="0" marR="0" lvl="0" indent="0" algn="l">
              <a:lnSpc>
                <a:spcPct val="150000"/>
              </a:lnSpc>
              <a:spcBef>
                <a:spcPts val="0"/>
              </a:spcBef>
              <a:spcAft>
                <a:spcPts val="0"/>
              </a:spcAft>
              <a:buSzPts val="1400"/>
              <a:buFont typeface="Arial"/>
              <a:buNone/>
            </a:pPr>
            <a:r>
              <a:rPr lang="ja" altLang="en-US" sz="1500" b="1">
                <a:solidFill>
                  <a:schemeClr val="dk2"/>
                </a:solidFill>
              </a:rPr>
              <a:t>クラスのメンバーとして登録されたって！</a:t>
            </a:r>
            <a:endParaRPr lang="ja" altLang="en-US" sz="1500" b="1" dirty="0">
              <a:solidFill>
                <a:schemeClr val="dk2"/>
              </a:solidFill>
            </a:endParaRPr>
          </a:p>
        </p:txBody>
      </p:sp>
      <p:sp>
        <p:nvSpPr>
          <p:cNvPr id="2" name="Google Shape;219;p33">
            <a:extLst>
              <a:ext uri="{FF2B5EF4-FFF2-40B4-BE49-F238E27FC236}">
                <a16:creationId xmlns:a16="http://schemas.microsoft.com/office/drawing/2014/main" id="{DC593FD8-6C71-4B69-A2AA-C8514B2A6CEE}"/>
              </a:ext>
            </a:extLst>
          </p:cNvPr>
          <p:cNvSpPr/>
          <p:nvPr/>
        </p:nvSpPr>
        <p:spPr>
          <a:xfrm>
            <a:off x="1475790" y="1343152"/>
            <a:ext cx="3078239" cy="1733100"/>
          </a:xfrm>
          <a:prstGeom prst="wedgeRoundRectCallout">
            <a:avLst>
              <a:gd name="adj1" fmla="val -57406"/>
              <a:gd name="adj2" fmla="val -19201"/>
              <a:gd name="adj3" fmla="val 0"/>
            </a:avLst>
          </a:pr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lnSpc>
                <a:spcPct val="150000"/>
              </a:lnSpc>
            </a:pPr>
            <a:r>
              <a:rPr lang="ja" altLang="en-US" sz="1500" b="1">
                <a:solidFill>
                  <a:schemeClr val="dk2"/>
                </a:solidFill>
              </a:rPr>
              <a:t>よし！これで登録完了だよ！</a:t>
            </a:r>
          </a:p>
          <a:p>
            <a:pPr>
              <a:lnSpc>
                <a:spcPct val="150000"/>
              </a:lnSpc>
            </a:pPr>
            <a:r>
              <a:rPr lang="ja" altLang="en-US" sz="1500" b="1">
                <a:solidFill>
                  <a:schemeClr val="dk2"/>
                </a:solidFill>
              </a:rPr>
              <a:t>「クラスへ行く」をクリックしてね。ぼくのクラスのページへ行けるよ。</a:t>
            </a:r>
          </a:p>
        </p:txBody>
      </p:sp>
      <p:sp>
        <p:nvSpPr>
          <p:cNvPr id="4" name="タイトル 3">
            <a:extLst>
              <a:ext uri="{FF2B5EF4-FFF2-40B4-BE49-F238E27FC236}">
                <a16:creationId xmlns:a16="http://schemas.microsoft.com/office/drawing/2014/main" id="{419B4A73-3B11-421D-B507-1F70C6120342}"/>
              </a:ext>
            </a:extLst>
          </p:cNvPr>
          <p:cNvSpPr>
            <a:spLocks noGrp="1"/>
          </p:cNvSpPr>
          <p:nvPr>
            <p:ph type="title"/>
          </p:nvPr>
        </p:nvSpPr>
        <p:spPr/>
        <p:txBody>
          <a:bodyPr/>
          <a:lstStyle/>
          <a:p>
            <a:pPr algn="ctr"/>
            <a:r>
              <a:rPr lang="ja" altLang="en-US" sz="2800">
                <a:latin typeface="Arial"/>
                <a:cs typeface="Arial"/>
              </a:rPr>
              <a:t>ユーザー名とパスワードを教えてもらう方法</a:t>
            </a:r>
            <a:r>
              <a:rPr lang="en-US" altLang="ja-JP" sz="2800" dirty="0">
                <a:latin typeface="Arial"/>
                <a:cs typeface="Arial"/>
              </a:rPr>
              <a:t>(5)</a:t>
            </a:r>
            <a:endParaRPr lang="ja-JP" sz="2800" b="0" dirty="0"/>
          </a:p>
          <a:p>
            <a:pPr algn="ctr"/>
            <a:endParaRPr lang="ja-JP" altLang="en-US" dirty="0"/>
          </a:p>
        </p:txBody>
      </p:sp>
      <p:pic>
        <p:nvPicPr>
          <p:cNvPr id="6" name="図 6" descr="グラフィカル ユーザー インターフェイス, アプリケーション&#10;&#10;説明は自動で生成されたものです">
            <a:extLst>
              <a:ext uri="{FF2B5EF4-FFF2-40B4-BE49-F238E27FC236}">
                <a16:creationId xmlns:a16="http://schemas.microsoft.com/office/drawing/2014/main" id="{C4193D15-548F-4B98-85E9-59EAB3FB1C03}"/>
              </a:ext>
            </a:extLst>
          </p:cNvPr>
          <p:cNvPicPr>
            <a:picLocks noChangeAspect="1"/>
          </p:cNvPicPr>
          <p:nvPr/>
        </p:nvPicPr>
        <p:blipFill>
          <a:blip r:embed="rId5"/>
          <a:stretch>
            <a:fillRect/>
          </a:stretch>
        </p:blipFill>
        <p:spPr>
          <a:xfrm>
            <a:off x="4863721" y="1067652"/>
            <a:ext cx="3374408" cy="3690584"/>
          </a:xfrm>
          <a:prstGeom prst="rect">
            <a:avLst/>
          </a:prstGeom>
        </p:spPr>
      </p:pic>
      <p:sp>
        <p:nvSpPr>
          <p:cNvPr id="3" name="Google Shape;124;p26">
            <a:extLst>
              <a:ext uri="{FF2B5EF4-FFF2-40B4-BE49-F238E27FC236}">
                <a16:creationId xmlns:a16="http://schemas.microsoft.com/office/drawing/2014/main" id="{EEEF4155-83D8-498F-A245-F9F727FF7A81}"/>
              </a:ext>
            </a:extLst>
          </p:cNvPr>
          <p:cNvSpPr txBox="1"/>
          <p:nvPr/>
        </p:nvSpPr>
        <p:spPr>
          <a:xfrm>
            <a:off x="2490292" y="1383891"/>
            <a:ext cx="1522158" cy="635441"/>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とうろくかんりょう</a:t>
            </a:r>
            <a:endParaRPr lang="ja" altLang="en-US" sz="900" b="1" dirty="0">
              <a:solidFill>
                <a:schemeClr val="dk2"/>
              </a:solidFill>
              <a:ea typeface="Lato"/>
            </a:endParaRPr>
          </a:p>
        </p:txBody>
      </p:sp>
      <p:sp>
        <p:nvSpPr>
          <p:cNvPr id="10" name="Google Shape;124;p26">
            <a:extLst>
              <a:ext uri="{FF2B5EF4-FFF2-40B4-BE49-F238E27FC236}">
                <a16:creationId xmlns:a16="http://schemas.microsoft.com/office/drawing/2014/main" id="{41C1EC30-9293-4F72-B579-ACE8AF5E4666}"/>
              </a:ext>
            </a:extLst>
          </p:cNvPr>
          <p:cNvSpPr txBox="1"/>
          <p:nvPr/>
        </p:nvSpPr>
        <p:spPr>
          <a:xfrm>
            <a:off x="2464702" y="1750674"/>
            <a:ext cx="694763" cy="328367"/>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い</a:t>
            </a:r>
            <a:endParaRPr lang="ja" altLang="en-US" sz="900" b="1" dirty="0">
              <a:solidFill>
                <a:schemeClr val="dk2"/>
              </a:solidFill>
              <a:ea typeface="Lato"/>
            </a:endParaRPr>
          </a:p>
        </p:txBody>
      </p:sp>
      <p:sp>
        <p:nvSpPr>
          <p:cNvPr id="11" name="Google Shape;124;p26">
            <a:extLst>
              <a:ext uri="{FF2B5EF4-FFF2-40B4-BE49-F238E27FC236}">
                <a16:creationId xmlns:a16="http://schemas.microsoft.com/office/drawing/2014/main" id="{32ED4A64-9C16-4DE5-86D0-4265D3E9A601}"/>
              </a:ext>
            </a:extLst>
          </p:cNvPr>
          <p:cNvSpPr txBox="1"/>
          <p:nvPr/>
        </p:nvSpPr>
        <p:spPr>
          <a:xfrm>
            <a:off x="3991545" y="2074809"/>
            <a:ext cx="694763" cy="328367"/>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い</a:t>
            </a:r>
            <a:endParaRPr lang="ja" altLang="en-US" sz="900" b="1" dirty="0">
              <a:solidFill>
                <a:schemeClr val="dk2"/>
              </a:solidFill>
              <a:ea typeface="Lato"/>
            </a:endParaRPr>
          </a:p>
        </p:txBody>
      </p:sp>
      <p:sp>
        <p:nvSpPr>
          <p:cNvPr id="12" name="Google Shape;124;p26">
            <a:extLst>
              <a:ext uri="{FF2B5EF4-FFF2-40B4-BE49-F238E27FC236}">
                <a16:creationId xmlns:a16="http://schemas.microsoft.com/office/drawing/2014/main" id="{ACB3791D-69CB-449A-A3E1-C29D88AAD8BC}"/>
              </a:ext>
            </a:extLst>
          </p:cNvPr>
          <p:cNvSpPr txBox="1"/>
          <p:nvPr/>
        </p:nvSpPr>
        <p:spPr>
          <a:xfrm>
            <a:off x="3530933" y="3465175"/>
            <a:ext cx="814180" cy="319838"/>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とうろく</a:t>
            </a:r>
            <a:endParaRPr lang="ja" altLang="en-US" sz="900" b="1" dirty="0">
              <a:solidFill>
                <a:schemeClr val="dk2"/>
              </a:solidFill>
              <a:ea typeface="Lato"/>
            </a:endParaRPr>
          </a:p>
        </p:txBody>
      </p:sp>
      <p:sp>
        <p:nvSpPr>
          <p:cNvPr id="5" name="Google Shape;141;p27">
            <a:extLst>
              <a:ext uri="{FF2B5EF4-FFF2-40B4-BE49-F238E27FC236}">
                <a16:creationId xmlns:a16="http://schemas.microsoft.com/office/drawing/2014/main" id="{FACBFC7D-F261-4E4F-97D8-6CF6E63F58E2}"/>
              </a:ext>
            </a:extLst>
          </p:cNvPr>
          <p:cNvSpPr txBox="1"/>
          <p:nvPr/>
        </p:nvSpPr>
        <p:spPr>
          <a:xfrm>
            <a:off x="2126002" y="234879"/>
            <a:ext cx="975295" cy="36574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b="1">
                <a:solidFill>
                  <a:schemeClr val="dk1"/>
                </a:solidFill>
                <a:ea typeface="Lato"/>
              </a:rPr>
              <a:t>めい</a:t>
            </a:r>
            <a:endParaRPr lang="ja" b="1" dirty="0">
              <a:solidFill>
                <a:schemeClr val="dk1"/>
              </a:solidFill>
              <a:ea typeface="Lato"/>
            </a:endParaRPr>
          </a:p>
        </p:txBody>
      </p:sp>
      <p:sp>
        <p:nvSpPr>
          <p:cNvPr id="7" name="Google Shape;141;p27">
            <a:extLst>
              <a:ext uri="{FF2B5EF4-FFF2-40B4-BE49-F238E27FC236}">
                <a16:creationId xmlns:a16="http://schemas.microsoft.com/office/drawing/2014/main" id="{650156A6-C9BD-420B-94E6-CFE4855154DA}"/>
              </a:ext>
            </a:extLst>
          </p:cNvPr>
          <p:cNvSpPr txBox="1"/>
          <p:nvPr/>
        </p:nvSpPr>
        <p:spPr>
          <a:xfrm>
            <a:off x="4957912" y="234879"/>
            <a:ext cx="975295" cy="36574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b="1">
                <a:solidFill>
                  <a:schemeClr val="dk1"/>
                </a:solidFill>
                <a:ea typeface="Lato"/>
              </a:rPr>
              <a:t>おし</a:t>
            </a:r>
            <a:endParaRPr lang="ja" altLang="en-US" b="1" dirty="0">
              <a:solidFill>
                <a:schemeClr val="dk1"/>
              </a:solidFill>
              <a:ea typeface="Lato"/>
            </a:endParaRPr>
          </a:p>
        </p:txBody>
      </p:sp>
      <p:sp>
        <p:nvSpPr>
          <p:cNvPr id="8" name="Google Shape;141;p27">
            <a:extLst>
              <a:ext uri="{FF2B5EF4-FFF2-40B4-BE49-F238E27FC236}">
                <a16:creationId xmlns:a16="http://schemas.microsoft.com/office/drawing/2014/main" id="{C1E2C051-0D69-4A49-AE71-6E33C17B2711}"/>
              </a:ext>
            </a:extLst>
          </p:cNvPr>
          <p:cNvSpPr txBox="1"/>
          <p:nvPr/>
        </p:nvSpPr>
        <p:spPr>
          <a:xfrm>
            <a:off x="7141553" y="234879"/>
            <a:ext cx="975295" cy="36574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b="1">
                <a:solidFill>
                  <a:schemeClr val="dk1"/>
                </a:solidFill>
                <a:ea typeface="Lato"/>
              </a:rPr>
              <a:t>ほうほう</a:t>
            </a:r>
            <a:endParaRPr lang="ja" altLang="en-US" b="1" dirty="0">
              <a:solidFill>
                <a:schemeClr val="dk1"/>
              </a:solidFill>
              <a:ea typeface="Lato"/>
            </a:endParaRPr>
          </a:p>
        </p:txBody>
      </p:sp>
    </p:spTree>
    <p:extLst>
      <p:ext uri="{BB962C8B-B14F-4D97-AF65-F5344CB8AC3E}">
        <p14:creationId xmlns:p14="http://schemas.microsoft.com/office/powerpoint/2010/main" val="5310358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03"/>
        <p:cNvGrpSpPr/>
        <p:nvPr/>
      </p:nvGrpSpPr>
      <p:grpSpPr>
        <a:xfrm>
          <a:off x="0" y="0"/>
          <a:ext cx="0" cy="0"/>
          <a:chOff x="0" y="0"/>
          <a:chExt cx="0" cy="0"/>
        </a:xfrm>
      </p:grpSpPr>
      <p:pic>
        <p:nvPicPr>
          <p:cNvPr id="206" name="Google Shape;206;p32"/>
          <p:cNvPicPr preferRelativeResize="0"/>
          <p:nvPr/>
        </p:nvPicPr>
        <p:blipFill rotWithShape="1">
          <a:blip r:embed="rId3">
            <a:alphaModFix/>
          </a:blip>
          <a:srcRect/>
          <a:stretch/>
        </p:blipFill>
        <p:spPr>
          <a:xfrm>
            <a:off x="254229" y="1467316"/>
            <a:ext cx="918456" cy="976425"/>
          </a:xfrm>
          <a:prstGeom prst="rect">
            <a:avLst/>
          </a:prstGeom>
          <a:noFill/>
          <a:ln>
            <a:noFill/>
          </a:ln>
        </p:spPr>
      </p:pic>
      <p:sp>
        <p:nvSpPr>
          <p:cNvPr id="2" name="Google Shape;219;p33">
            <a:extLst>
              <a:ext uri="{FF2B5EF4-FFF2-40B4-BE49-F238E27FC236}">
                <a16:creationId xmlns:a16="http://schemas.microsoft.com/office/drawing/2014/main" id="{DC593FD8-6C71-4B69-A2AA-C8514B2A6CEE}"/>
              </a:ext>
            </a:extLst>
          </p:cNvPr>
          <p:cNvSpPr/>
          <p:nvPr/>
        </p:nvSpPr>
        <p:spPr>
          <a:xfrm>
            <a:off x="1475790" y="1078727"/>
            <a:ext cx="3462082" cy="2372838"/>
          </a:xfrm>
          <a:prstGeom prst="wedgeRoundRectCallout">
            <a:avLst>
              <a:gd name="adj1" fmla="val -57406"/>
              <a:gd name="adj2" fmla="val -19201"/>
              <a:gd name="adj3" fmla="val 0"/>
            </a:avLst>
          </a:pr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lnSpc>
                <a:spcPct val="150000"/>
              </a:lnSpc>
            </a:pPr>
            <a:r>
              <a:rPr lang="ja" altLang="en-US" sz="1500" b="1">
                <a:solidFill>
                  <a:schemeClr val="dk2"/>
                </a:solidFill>
              </a:rPr>
              <a:t>つぎは、先生から「アカウント作成ページ」のURLを教えてもらった場合の登録方法だよ。</a:t>
            </a:r>
          </a:p>
          <a:p>
            <a:pPr>
              <a:lnSpc>
                <a:spcPct val="150000"/>
              </a:lnSpc>
            </a:pPr>
            <a:r>
              <a:rPr lang="ja" altLang="en-US" sz="1500" b="1">
                <a:solidFill>
                  <a:schemeClr val="dk2"/>
                </a:solidFill>
              </a:rPr>
              <a:t>教えてもらったURLにアクセスすると、こんな画面になるよ。「はじめよう」を左クリックしてね。</a:t>
            </a:r>
          </a:p>
        </p:txBody>
      </p:sp>
      <p:sp>
        <p:nvSpPr>
          <p:cNvPr id="4" name="タイトル 3">
            <a:extLst>
              <a:ext uri="{FF2B5EF4-FFF2-40B4-BE49-F238E27FC236}">
                <a16:creationId xmlns:a16="http://schemas.microsoft.com/office/drawing/2014/main" id="{419B4A73-3B11-421D-B507-1F70C6120342}"/>
              </a:ext>
            </a:extLst>
          </p:cNvPr>
          <p:cNvSpPr>
            <a:spLocks noGrp="1"/>
          </p:cNvSpPr>
          <p:nvPr>
            <p:ph type="title"/>
          </p:nvPr>
        </p:nvSpPr>
        <p:spPr/>
        <p:txBody>
          <a:bodyPr/>
          <a:lstStyle/>
          <a:p>
            <a:pPr algn="ctr"/>
            <a:r>
              <a:rPr lang="ja" sz="2800">
                <a:latin typeface="Arial"/>
                <a:cs typeface="Arial"/>
              </a:rPr>
              <a:t>アカウント作成</a:t>
            </a:r>
            <a:r>
              <a:rPr lang="ja" altLang="en-US" sz="2800">
                <a:latin typeface="Arial"/>
                <a:cs typeface="Arial"/>
              </a:rPr>
              <a:t>ペ</a:t>
            </a:r>
            <a:r>
              <a:rPr lang="ja" sz="2800">
                <a:latin typeface="Arial"/>
                <a:cs typeface="Arial"/>
              </a:rPr>
              <a:t>ージのURLを教えてもらう方法</a:t>
            </a:r>
            <a:r>
              <a:rPr lang="en-US" altLang="ja" sz="2800" dirty="0">
                <a:latin typeface="Arial"/>
                <a:cs typeface="Arial"/>
              </a:rPr>
              <a:t>(1)</a:t>
            </a:r>
            <a:br>
              <a:rPr lang="en-US" altLang="ja" sz="2800" dirty="0">
                <a:latin typeface="Arial"/>
                <a:cs typeface="Arial"/>
              </a:rPr>
            </a:br>
            <a:endParaRPr lang="ja" altLang="en-US" sz="2800">
              <a:latin typeface="Arial"/>
              <a:cs typeface="Arial"/>
            </a:endParaRPr>
          </a:p>
          <a:p>
            <a:pPr algn="ctr"/>
            <a:endParaRPr lang="ja-JP" altLang="en-US" dirty="0"/>
          </a:p>
        </p:txBody>
      </p:sp>
      <p:pic>
        <p:nvPicPr>
          <p:cNvPr id="3" name="図 4">
            <a:extLst>
              <a:ext uri="{FF2B5EF4-FFF2-40B4-BE49-F238E27FC236}">
                <a16:creationId xmlns:a16="http://schemas.microsoft.com/office/drawing/2014/main" id="{2D60429C-AE19-4A2B-8722-15B103579614}"/>
              </a:ext>
            </a:extLst>
          </p:cNvPr>
          <p:cNvPicPr>
            <a:picLocks noChangeAspect="1"/>
          </p:cNvPicPr>
          <p:nvPr/>
        </p:nvPicPr>
        <p:blipFill>
          <a:blip r:embed="rId4"/>
          <a:stretch>
            <a:fillRect/>
          </a:stretch>
        </p:blipFill>
        <p:spPr>
          <a:xfrm>
            <a:off x="5196385" y="1016408"/>
            <a:ext cx="2743200" cy="3315401"/>
          </a:xfrm>
          <a:prstGeom prst="rect">
            <a:avLst/>
          </a:prstGeom>
        </p:spPr>
      </p:pic>
      <p:sp>
        <p:nvSpPr>
          <p:cNvPr id="5" name="Google Shape;124;p26">
            <a:extLst>
              <a:ext uri="{FF2B5EF4-FFF2-40B4-BE49-F238E27FC236}">
                <a16:creationId xmlns:a16="http://schemas.microsoft.com/office/drawing/2014/main" id="{77E91371-4F27-4FA9-ABDE-4EAD72EEE2B8}"/>
              </a:ext>
            </a:extLst>
          </p:cNvPr>
          <p:cNvSpPr txBox="1"/>
          <p:nvPr/>
        </p:nvSpPr>
        <p:spPr>
          <a:xfrm>
            <a:off x="2225866" y="1102406"/>
            <a:ext cx="814180" cy="319838"/>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せんせい</a:t>
            </a:r>
            <a:endParaRPr lang="ja" altLang="en-US" sz="900" b="1" dirty="0">
              <a:solidFill>
                <a:schemeClr val="dk2"/>
              </a:solidFill>
              <a:ea typeface="Lato"/>
            </a:endParaRPr>
          </a:p>
        </p:txBody>
      </p:sp>
      <p:sp>
        <p:nvSpPr>
          <p:cNvPr id="8" name="Google Shape;124;p26">
            <a:extLst>
              <a:ext uri="{FF2B5EF4-FFF2-40B4-BE49-F238E27FC236}">
                <a16:creationId xmlns:a16="http://schemas.microsoft.com/office/drawing/2014/main" id="{06B256F4-AF6F-4930-A7DB-7B5AE618AF93}"/>
              </a:ext>
            </a:extLst>
          </p:cNvPr>
          <p:cNvSpPr txBox="1"/>
          <p:nvPr/>
        </p:nvSpPr>
        <p:spPr>
          <a:xfrm>
            <a:off x="4119492" y="1110936"/>
            <a:ext cx="814180" cy="319838"/>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さくせい</a:t>
            </a:r>
            <a:endParaRPr lang="ja" altLang="en-US" sz="900" b="1" dirty="0">
              <a:solidFill>
                <a:schemeClr val="dk2"/>
              </a:solidFill>
              <a:ea typeface="Lato"/>
            </a:endParaRPr>
          </a:p>
        </p:txBody>
      </p:sp>
      <p:sp>
        <p:nvSpPr>
          <p:cNvPr id="9" name="Google Shape;124;p26">
            <a:extLst>
              <a:ext uri="{FF2B5EF4-FFF2-40B4-BE49-F238E27FC236}">
                <a16:creationId xmlns:a16="http://schemas.microsoft.com/office/drawing/2014/main" id="{D6BF8DB0-C645-4152-8E4E-811D0616BF27}"/>
              </a:ext>
            </a:extLst>
          </p:cNvPr>
          <p:cNvSpPr txBox="1"/>
          <p:nvPr/>
        </p:nvSpPr>
        <p:spPr>
          <a:xfrm>
            <a:off x="4170670" y="1426540"/>
            <a:ext cx="814180" cy="319838"/>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ばあい</a:t>
            </a:r>
            <a:endParaRPr lang="ja" altLang="en-US" sz="900" b="1" dirty="0">
              <a:solidFill>
                <a:schemeClr val="dk2"/>
              </a:solidFill>
              <a:ea typeface="Lato"/>
            </a:endParaRPr>
          </a:p>
        </p:txBody>
      </p:sp>
      <p:sp>
        <p:nvSpPr>
          <p:cNvPr id="10" name="Google Shape;124;p26">
            <a:extLst>
              <a:ext uri="{FF2B5EF4-FFF2-40B4-BE49-F238E27FC236}">
                <a16:creationId xmlns:a16="http://schemas.microsoft.com/office/drawing/2014/main" id="{67938821-7B60-4008-B515-CD17CB991A1E}"/>
              </a:ext>
            </a:extLst>
          </p:cNvPr>
          <p:cNvSpPr txBox="1"/>
          <p:nvPr/>
        </p:nvSpPr>
        <p:spPr>
          <a:xfrm>
            <a:off x="2797364" y="1443600"/>
            <a:ext cx="814180" cy="319838"/>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おし</a:t>
            </a:r>
            <a:endParaRPr lang="ja" altLang="en-US" sz="900" b="1" dirty="0">
              <a:solidFill>
                <a:schemeClr val="dk2"/>
              </a:solidFill>
              <a:ea typeface="Lato"/>
            </a:endParaRPr>
          </a:p>
        </p:txBody>
      </p:sp>
      <p:sp>
        <p:nvSpPr>
          <p:cNvPr id="11" name="Google Shape;124;p26">
            <a:extLst>
              <a:ext uri="{FF2B5EF4-FFF2-40B4-BE49-F238E27FC236}">
                <a16:creationId xmlns:a16="http://schemas.microsoft.com/office/drawing/2014/main" id="{CE0DA3AB-DED2-4B6B-A8E9-318AD2440D5B}"/>
              </a:ext>
            </a:extLst>
          </p:cNvPr>
          <p:cNvSpPr txBox="1"/>
          <p:nvPr/>
        </p:nvSpPr>
        <p:spPr>
          <a:xfrm>
            <a:off x="1415528" y="1776264"/>
            <a:ext cx="1215082" cy="413665"/>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とうろくほうほう</a:t>
            </a:r>
            <a:endParaRPr lang="ja" altLang="en-US" sz="900" b="1" dirty="0">
              <a:solidFill>
                <a:schemeClr val="dk2"/>
              </a:solidFill>
              <a:ea typeface="Lato"/>
            </a:endParaRPr>
          </a:p>
        </p:txBody>
      </p:sp>
      <p:sp>
        <p:nvSpPr>
          <p:cNvPr id="12" name="Google Shape;124;p26">
            <a:extLst>
              <a:ext uri="{FF2B5EF4-FFF2-40B4-BE49-F238E27FC236}">
                <a16:creationId xmlns:a16="http://schemas.microsoft.com/office/drawing/2014/main" id="{2C17D6C2-C5A9-4810-A0FD-3E38101EB301}"/>
              </a:ext>
            </a:extLst>
          </p:cNvPr>
          <p:cNvSpPr txBox="1"/>
          <p:nvPr/>
        </p:nvSpPr>
        <p:spPr>
          <a:xfrm>
            <a:off x="1475236" y="2117457"/>
            <a:ext cx="814180" cy="319838"/>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おし</a:t>
            </a:r>
            <a:endParaRPr lang="ja" altLang="en-US" sz="900" b="1" dirty="0">
              <a:solidFill>
                <a:schemeClr val="dk2"/>
              </a:solidFill>
              <a:ea typeface="Lato"/>
            </a:endParaRPr>
          </a:p>
        </p:txBody>
      </p:sp>
      <p:sp>
        <p:nvSpPr>
          <p:cNvPr id="13" name="Google Shape;124;p26">
            <a:extLst>
              <a:ext uri="{FF2B5EF4-FFF2-40B4-BE49-F238E27FC236}">
                <a16:creationId xmlns:a16="http://schemas.microsoft.com/office/drawing/2014/main" id="{9D088995-6B0C-426E-B8A1-FCD2A8ED375B}"/>
              </a:ext>
            </a:extLst>
          </p:cNvPr>
          <p:cNvSpPr txBox="1"/>
          <p:nvPr/>
        </p:nvSpPr>
        <p:spPr>
          <a:xfrm>
            <a:off x="2063795" y="2458651"/>
            <a:ext cx="814180" cy="319838"/>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がめん</a:t>
            </a:r>
            <a:endParaRPr lang="ja" altLang="en-US" sz="900" b="1" dirty="0">
              <a:solidFill>
                <a:schemeClr val="dk2"/>
              </a:solidFill>
              <a:ea typeface="Lato"/>
            </a:endParaRPr>
          </a:p>
        </p:txBody>
      </p:sp>
      <p:sp>
        <p:nvSpPr>
          <p:cNvPr id="14" name="Google Shape;124;p26">
            <a:extLst>
              <a:ext uri="{FF2B5EF4-FFF2-40B4-BE49-F238E27FC236}">
                <a16:creationId xmlns:a16="http://schemas.microsoft.com/office/drawing/2014/main" id="{B2809A58-D833-411C-B669-44C40BA68387}"/>
              </a:ext>
            </a:extLst>
          </p:cNvPr>
          <p:cNvSpPr txBox="1"/>
          <p:nvPr/>
        </p:nvSpPr>
        <p:spPr>
          <a:xfrm>
            <a:off x="1586123" y="2825434"/>
            <a:ext cx="814180" cy="319838"/>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ひだり</a:t>
            </a:r>
            <a:endParaRPr lang="ja" altLang="en-US" sz="900" b="1" dirty="0">
              <a:solidFill>
                <a:schemeClr val="dk2"/>
              </a:solidFill>
              <a:ea typeface="Lato"/>
            </a:endParaRPr>
          </a:p>
        </p:txBody>
      </p:sp>
      <p:sp>
        <p:nvSpPr>
          <p:cNvPr id="6" name="Google Shape;141;p27">
            <a:extLst>
              <a:ext uri="{FF2B5EF4-FFF2-40B4-BE49-F238E27FC236}">
                <a16:creationId xmlns:a16="http://schemas.microsoft.com/office/drawing/2014/main" id="{E6E2E70D-1E1B-447A-B93F-418153687ED7}"/>
              </a:ext>
            </a:extLst>
          </p:cNvPr>
          <p:cNvSpPr txBox="1"/>
          <p:nvPr/>
        </p:nvSpPr>
        <p:spPr>
          <a:xfrm>
            <a:off x="5358815" y="251939"/>
            <a:ext cx="975295" cy="36574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b="1">
                <a:solidFill>
                  <a:schemeClr val="dk1"/>
                </a:solidFill>
                <a:ea typeface="Lato"/>
              </a:rPr>
              <a:t>おし</a:t>
            </a:r>
            <a:endParaRPr lang="ja" altLang="en-US" b="1" dirty="0">
              <a:solidFill>
                <a:schemeClr val="dk1"/>
              </a:solidFill>
              <a:ea typeface="Lato"/>
            </a:endParaRPr>
          </a:p>
        </p:txBody>
      </p:sp>
      <p:sp>
        <p:nvSpPr>
          <p:cNvPr id="7" name="Google Shape;141;p27">
            <a:extLst>
              <a:ext uri="{FF2B5EF4-FFF2-40B4-BE49-F238E27FC236}">
                <a16:creationId xmlns:a16="http://schemas.microsoft.com/office/drawing/2014/main" id="{B1355FC4-B05B-4607-99A4-6FA571D7B414}"/>
              </a:ext>
            </a:extLst>
          </p:cNvPr>
          <p:cNvSpPr txBox="1"/>
          <p:nvPr/>
        </p:nvSpPr>
        <p:spPr>
          <a:xfrm>
            <a:off x="7516866" y="251939"/>
            <a:ext cx="975295" cy="36574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b="1">
                <a:solidFill>
                  <a:schemeClr val="dk1"/>
                </a:solidFill>
                <a:ea typeface="Lato"/>
              </a:rPr>
              <a:t>ほうほう</a:t>
            </a:r>
            <a:endParaRPr lang="ja" altLang="en-US" b="1" dirty="0">
              <a:solidFill>
                <a:schemeClr val="dk1"/>
              </a:solidFill>
              <a:ea typeface="Lato"/>
            </a:endParaRPr>
          </a:p>
        </p:txBody>
      </p:sp>
      <p:sp>
        <p:nvSpPr>
          <p:cNvPr id="18" name="Google Shape;141;p27">
            <a:extLst>
              <a:ext uri="{FF2B5EF4-FFF2-40B4-BE49-F238E27FC236}">
                <a16:creationId xmlns:a16="http://schemas.microsoft.com/office/drawing/2014/main" id="{192DDF28-E4E8-438B-A3EA-B43F1A751065}"/>
              </a:ext>
            </a:extLst>
          </p:cNvPr>
          <p:cNvSpPr txBox="1"/>
          <p:nvPr/>
        </p:nvSpPr>
        <p:spPr>
          <a:xfrm>
            <a:off x="2134531" y="251939"/>
            <a:ext cx="975295" cy="36574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b="1">
                <a:solidFill>
                  <a:schemeClr val="dk1"/>
                </a:solidFill>
                <a:ea typeface="Lato"/>
              </a:rPr>
              <a:t>さくせい</a:t>
            </a:r>
            <a:endParaRPr lang="ja" altLang="en-US" b="1" dirty="0">
              <a:solidFill>
                <a:schemeClr val="dk1"/>
              </a:solidFill>
              <a:ea typeface="Lato"/>
            </a:endParaRPr>
          </a:p>
        </p:txBody>
      </p:sp>
    </p:spTree>
    <p:extLst>
      <p:ext uri="{BB962C8B-B14F-4D97-AF65-F5344CB8AC3E}">
        <p14:creationId xmlns:p14="http://schemas.microsoft.com/office/powerpoint/2010/main" val="387258755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03"/>
        <p:cNvGrpSpPr/>
        <p:nvPr/>
      </p:nvGrpSpPr>
      <p:grpSpPr>
        <a:xfrm>
          <a:off x="0" y="0"/>
          <a:ext cx="0" cy="0"/>
          <a:chOff x="0" y="0"/>
          <a:chExt cx="0" cy="0"/>
        </a:xfrm>
      </p:grpSpPr>
      <p:pic>
        <p:nvPicPr>
          <p:cNvPr id="205" name="Google Shape;205;p32"/>
          <p:cNvPicPr preferRelativeResize="0"/>
          <p:nvPr/>
        </p:nvPicPr>
        <p:blipFill rotWithShape="1">
          <a:blip r:embed="rId3">
            <a:alphaModFix/>
          </a:blip>
          <a:srcRect/>
          <a:stretch/>
        </p:blipFill>
        <p:spPr>
          <a:xfrm>
            <a:off x="254386" y="3687793"/>
            <a:ext cx="913949" cy="913981"/>
          </a:xfrm>
          <a:prstGeom prst="rect">
            <a:avLst/>
          </a:prstGeom>
          <a:noFill/>
          <a:ln>
            <a:noFill/>
          </a:ln>
        </p:spPr>
      </p:pic>
      <p:pic>
        <p:nvPicPr>
          <p:cNvPr id="206" name="Google Shape;206;p32"/>
          <p:cNvPicPr preferRelativeResize="0"/>
          <p:nvPr/>
        </p:nvPicPr>
        <p:blipFill rotWithShape="1">
          <a:blip r:embed="rId4">
            <a:alphaModFix/>
          </a:blip>
          <a:srcRect/>
          <a:stretch/>
        </p:blipFill>
        <p:spPr>
          <a:xfrm>
            <a:off x="254229" y="1467316"/>
            <a:ext cx="918456" cy="976425"/>
          </a:xfrm>
          <a:prstGeom prst="rect">
            <a:avLst/>
          </a:prstGeom>
          <a:noFill/>
          <a:ln>
            <a:noFill/>
          </a:ln>
        </p:spPr>
      </p:pic>
      <p:sp>
        <p:nvSpPr>
          <p:cNvPr id="207" name="Google Shape;207;p32"/>
          <p:cNvSpPr/>
          <p:nvPr/>
        </p:nvSpPr>
        <p:spPr>
          <a:xfrm>
            <a:off x="1475816" y="3601926"/>
            <a:ext cx="3695453" cy="1293546"/>
          </a:xfrm>
          <a:prstGeom prst="wedgeRoundRectCallout">
            <a:avLst>
              <a:gd name="adj1" fmla="val -61501"/>
              <a:gd name="adj2" fmla="val -13948"/>
              <a:gd name="adj3" fmla="val 0"/>
            </a:avLst>
          </a:prstGeom>
          <a:solidFill>
            <a:srgbClr val="83D061"/>
          </a:solidFill>
          <a:ln w="9525" cap="flat" cmpd="sng">
            <a:solidFill>
              <a:srgbClr val="5E696C"/>
            </a:solidFill>
            <a:prstDash val="solid"/>
            <a:round/>
            <a:headEnd type="none" w="sm" len="sm"/>
            <a:tailEnd type="none" w="sm" len="sm"/>
          </a:ln>
        </p:spPr>
        <p:txBody>
          <a:bodyPr spcFirstLastPara="1" wrap="square" lIns="91425" tIns="91425" rIns="91425" bIns="91425" anchor="ctr" anchorCtr="0">
            <a:noAutofit/>
          </a:bodyPr>
          <a:lstStyle/>
          <a:p>
            <a:pPr marL="0" marR="0" lvl="0" indent="0" algn="l">
              <a:lnSpc>
                <a:spcPct val="150000"/>
              </a:lnSpc>
              <a:spcBef>
                <a:spcPts val="0"/>
              </a:spcBef>
              <a:spcAft>
                <a:spcPts val="0"/>
              </a:spcAft>
              <a:buSzPts val="1400"/>
              <a:buFont typeface="Arial"/>
              <a:buNone/>
            </a:pPr>
            <a:r>
              <a:rPr lang="ja" altLang="en-US" sz="1500" b="1">
                <a:solidFill>
                  <a:schemeClr val="dk2"/>
                </a:solidFill>
              </a:rPr>
              <a:t>ユーザー名とパスワードは自分にしかわからないから、わすれないようにしないとね。</a:t>
            </a:r>
            <a:endParaRPr lang="ja" altLang="en-US" sz="1500" b="1" dirty="0">
              <a:solidFill>
                <a:schemeClr val="dk2"/>
              </a:solidFill>
            </a:endParaRPr>
          </a:p>
        </p:txBody>
      </p:sp>
      <p:sp>
        <p:nvSpPr>
          <p:cNvPr id="2" name="Google Shape;219;p33">
            <a:extLst>
              <a:ext uri="{FF2B5EF4-FFF2-40B4-BE49-F238E27FC236}">
                <a16:creationId xmlns:a16="http://schemas.microsoft.com/office/drawing/2014/main" id="{DC593FD8-6C71-4B69-A2AA-C8514B2A6CEE}"/>
              </a:ext>
            </a:extLst>
          </p:cNvPr>
          <p:cNvSpPr/>
          <p:nvPr/>
        </p:nvSpPr>
        <p:spPr>
          <a:xfrm>
            <a:off x="1475790" y="1078727"/>
            <a:ext cx="3692388" cy="2372838"/>
          </a:xfrm>
          <a:prstGeom prst="wedgeRoundRectCallout">
            <a:avLst>
              <a:gd name="adj1" fmla="val -57406"/>
              <a:gd name="adj2" fmla="val -19201"/>
              <a:gd name="adj3" fmla="val 0"/>
            </a:avLst>
          </a:pr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lnSpc>
                <a:spcPct val="150000"/>
              </a:lnSpc>
            </a:pPr>
            <a:r>
              <a:rPr lang="ja" altLang="en-US" sz="1500" b="1">
                <a:solidFill>
                  <a:schemeClr val="dk2"/>
                </a:solidFill>
              </a:rPr>
              <a:t>ユーザー名とパスワードを自分で決めて入力するよ。</a:t>
            </a:r>
            <a:endParaRPr lang="ja" altLang="en-US" sz="1500" b="1" dirty="0">
              <a:solidFill>
                <a:schemeClr val="dk2"/>
              </a:solidFill>
            </a:endParaRPr>
          </a:p>
          <a:p>
            <a:pPr>
              <a:lnSpc>
                <a:spcPct val="150000"/>
              </a:lnSpc>
            </a:pPr>
            <a:r>
              <a:rPr lang="ja" altLang="en-US" sz="1500" b="1">
                <a:solidFill>
                  <a:schemeClr val="dk2"/>
                </a:solidFill>
              </a:rPr>
              <a:t>ユーザー名には、本名や学校名など、「きみ」だということがわかってしまうような文字はつかわないようにしよう。</a:t>
            </a:r>
            <a:endParaRPr lang="ja" altLang="en-US" sz="1500" b="1" dirty="0">
              <a:solidFill>
                <a:schemeClr val="dk2"/>
              </a:solidFill>
            </a:endParaRPr>
          </a:p>
        </p:txBody>
      </p:sp>
      <p:sp>
        <p:nvSpPr>
          <p:cNvPr id="4" name="タイトル 3">
            <a:extLst>
              <a:ext uri="{FF2B5EF4-FFF2-40B4-BE49-F238E27FC236}">
                <a16:creationId xmlns:a16="http://schemas.microsoft.com/office/drawing/2014/main" id="{419B4A73-3B11-421D-B507-1F70C6120342}"/>
              </a:ext>
            </a:extLst>
          </p:cNvPr>
          <p:cNvSpPr>
            <a:spLocks noGrp="1"/>
          </p:cNvSpPr>
          <p:nvPr>
            <p:ph type="title"/>
          </p:nvPr>
        </p:nvSpPr>
        <p:spPr/>
        <p:txBody>
          <a:bodyPr/>
          <a:lstStyle/>
          <a:p>
            <a:pPr algn="ctr"/>
            <a:r>
              <a:rPr lang="ja" sz="2800">
                <a:latin typeface="Arial"/>
                <a:cs typeface="Arial"/>
              </a:rPr>
              <a:t>アカウント作成</a:t>
            </a:r>
            <a:r>
              <a:rPr lang="ja" altLang="en-US" sz="2800">
                <a:latin typeface="Arial"/>
                <a:cs typeface="Arial"/>
              </a:rPr>
              <a:t>ペ</a:t>
            </a:r>
            <a:r>
              <a:rPr lang="ja" sz="2800">
                <a:latin typeface="Arial"/>
                <a:cs typeface="Arial"/>
              </a:rPr>
              <a:t>ージのURLを教えてもらう方法</a:t>
            </a:r>
            <a:r>
              <a:rPr lang="en-US" altLang="ja" sz="2800" dirty="0">
                <a:latin typeface="Arial"/>
                <a:cs typeface="Arial"/>
              </a:rPr>
              <a:t>(2)</a:t>
            </a:r>
            <a:br>
              <a:rPr lang="en-US" altLang="ja" sz="2800" dirty="0">
                <a:latin typeface="Arial"/>
                <a:cs typeface="Arial"/>
              </a:rPr>
            </a:br>
            <a:endParaRPr lang="ja" altLang="en-US" sz="2800">
              <a:latin typeface="Arial"/>
              <a:cs typeface="Arial"/>
            </a:endParaRPr>
          </a:p>
          <a:p>
            <a:pPr algn="ctr"/>
            <a:endParaRPr lang="ja-JP" altLang="en-US" dirty="0"/>
          </a:p>
        </p:txBody>
      </p:sp>
      <p:pic>
        <p:nvPicPr>
          <p:cNvPr id="5" name="図 5" descr="グラフィカル ユーザー インターフェイス, テキスト, アプリケーション, チャットまたはテキスト メッセージ&#10;&#10;説明は自動で生成されたものです">
            <a:extLst>
              <a:ext uri="{FF2B5EF4-FFF2-40B4-BE49-F238E27FC236}">
                <a16:creationId xmlns:a16="http://schemas.microsoft.com/office/drawing/2014/main" id="{2296DBDF-EB1F-4009-8584-2BE4D62CE779}"/>
              </a:ext>
            </a:extLst>
          </p:cNvPr>
          <p:cNvPicPr>
            <a:picLocks noChangeAspect="1"/>
          </p:cNvPicPr>
          <p:nvPr/>
        </p:nvPicPr>
        <p:blipFill>
          <a:blip r:embed="rId5"/>
          <a:stretch>
            <a:fillRect/>
          </a:stretch>
        </p:blipFill>
        <p:spPr>
          <a:xfrm>
            <a:off x="5503460" y="1011180"/>
            <a:ext cx="2743200" cy="3479394"/>
          </a:xfrm>
          <a:prstGeom prst="rect">
            <a:avLst/>
          </a:prstGeom>
        </p:spPr>
      </p:pic>
      <p:sp>
        <p:nvSpPr>
          <p:cNvPr id="3" name="Google Shape;124;p26">
            <a:extLst>
              <a:ext uri="{FF2B5EF4-FFF2-40B4-BE49-F238E27FC236}">
                <a16:creationId xmlns:a16="http://schemas.microsoft.com/office/drawing/2014/main" id="{15D5480C-BFF0-4540-8497-7291E1094C88}"/>
              </a:ext>
            </a:extLst>
          </p:cNvPr>
          <p:cNvSpPr txBox="1"/>
          <p:nvPr/>
        </p:nvSpPr>
        <p:spPr>
          <a:xfrm>
            <a:off x="2242926" y="1264473"/>
            <a:ext cx="814180" cy="319838"/>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めい</a:t>
            </a:r>
            <a:endParaRPr lang="ja" altLang="en-US" sz="900" b="1" dirty="0">
              <a:solidFill>
                <a:schemeClr val="dk2"/>
              </a:solidFill>
              <a:ea typeface="Lato"/>
            </a:endParaRPr>
          </a:p>
        </p:txBody>
      </p:sp>
      <p:sp>
        <p:nvSpPr>
          <p:cNvPr id="10" name="Google Shape;124;p26">
            <a:extLst>
              <a:ext uri="{FF2B5EF4-FFF2-40B4-BE49-F238E27FC236}">
                <a16:creationId xmlns:a16="http://schemas.microsoft.com/office/drawing/2014/main" id="{981DA5B4-23B7-4847-9391-B9A49B498A54}"/>
              </a:ext>
            </a:extLst>
          </p:cNvPr>
          <p:cNvSpPr txBox="1"/>
          <p:nvPr/>
        </p:nvSpPr>
        <p:spPr>
          <a:xfrm>
            <a:off x="3761239" y="1264472"/>
            <a:ext cx="814180" cy="319838"/>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じぶん</a:t>
            </a:r>
            <a:endParaRPr lang="ja" altLang="en-US" sz="900" b="1" dirty="0">
              <a:solidFill>
                <a:schemeClr val="dk2"/>
              </a:solidFill>
              <a:ea typeface="Lato"/>
            </a:endParaRPr>
          </a:p>
        </p:txBody>
      </p:sp>
      <p:sp>
        <p:nvSpPr>
          <p:cNvPr id="11" name="Google Shape;124;p26">
            <a:extLst>
              <a:ext uri="{FF2B5EF4-FFF2-40B4-BE49-F238E27FC236}">
                <a16:creationId xmlns:a16="http://schemas.microsoft.com/office/drawing/2014/main" id="{F38785D2-EB1A-45F0-A660-ADB9643DDE70}"/>
              </a:ext>
            </a:extLst>
          </p:cNvPr>
          <p:cNvSpPr txBox="1"/>
          <p:nvPr/>
        </p:nvSpPr>
        <p:spPr>
          <a:xfrm>
            <a:off x="4358328" y="1264472"/>
            <a:ext cx="814180" cy="319838"/>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き</a:t>
            </a:r>
            <a:endParaRPr lang="ja" altLang="en-US" sz="900" b="1" dirty="0">
              <a:solidFill>
                <a:schemeClr val="dk2"/>
              </a:solidFill>
              <a:ea typeface="Lato"/>
            </a:endParaRPr>
          </a:p>
        </p:txBody>
      </p:sp>
      <p:sp>
        <p:nvSpPr>
          <p:cNvPr id="12" name="Google Shape;124;p26">
            <a:extLst>
              <a:ext uri="{FF2B5EF4-FFF2-40B4-BE49-F238E27FC236}">
                <a16:creationId xmlns:a16="http://schemas.microsoft.com/office/drawing/2014/main" id="{025755B1-473D-4B1F-92DC-5FE4D71159CB}"/>
              </a:ext>
            </a:extLst>
          </p:cNvPr>
          <p:cNvSpPr txBox="1"/>
          <p:nvPr/>
        </p:nvSpPr>
        <p:spPr>
          <a:xfrm>
            <a:off x="1372880" y="1631255"/>
            <a:ext cx="1121254" cy="396606"/>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にゅうりょく</a:t>
            </a:r>
            <a:endParaRPr lang="ja" altLang="en-US" sz="900" b="1" dirty="0">
              <a:solidFill>
                <a:schemeClr val="dk2"/>
              </a:solidFill>
              <a:ea typeface="Lato"/>
            </a:endParaRPr>
          </a:p>
        </p:txBody>
      </p:sp>
      <p:sp>
        <p:nvSpPr>
          <p:cNvPr id="13" name="Google Shape;124;p26">
            <a:extLst>
              <a:ext uri="{FF2B5EF4-FFF2-40B4-BE49-F238E27FC236}">
                <a16:creationId xmlns:a16="http://schemas.microsoft.com/office/drawing/2014/main" id="{0CBA5BB6-17EA-4B82-925F-4F576F0246C9}"/>
              </a:ext>
            </a:extLst>
          </p:cNvPr>
          <p:cNvSpPr txBox="1"/>
          <p:nvPr/>
        </p:nvSpPr>
        <p:spPr>
          <a:xfrm>
            <a:off x="2208805" y="1955389"/>
            <a:ext cx="1121254" cy="396606"/>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めい</a:t>
            </a:r>
            <a:endParaRPr lang="ja" altLang="en-US" sz="900" b="1" dirty="0">
              <a:solidFill>
                <a:schemeClr val="dk2"/>
              </a:solidFill>
              <a:ea typeface="Lato"/>
            </a:endParaRPr>
          </a:p>
        </p:txBody>
      </p:sp>
      <p:sp>
        <p:nvSpPr>
          <p:cNvPr id="14" name="Google Shape;124;p26">
            <a:extLst>
              <a:ext uri="{FF2B5EF4-FFF2-40B4-BE49-F238E27FC236}">
                <a16:creationId xmlns:a16="http://schemas.microsoft.com/office/drawing/2014/main" id="{C31B15DF-F685-4A23-A91E-C636B7962C15}"/>
              </a:ext>
            </a:extLst>
          </p:cNvPr>
          <p:cNvSpPr txBox="1"/>
          <p:nvPr/>
        </p:nvSpPr>
        <p:spPr>
          <a:xfrm>
            <a:off x="2933842" y="1955389"/>
            <a:ext cx="1121254" cy="396606"/>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ほんみょう</a:t>
            </a:r>
            <a:endParaRPr lang="ja" altLang="en-US" sz="900" b="1" dirty="0">
              <a:solidFill>
                <a:schemeClr val="dk2"/>
              </a:solidFill>
              <a:ea typeface="Lato"/>
            </a:endParaRPr>
          </a:p>
        </p:txBody>
      </p:sp>
      <p:sp>
        <p:nvSpPr>
          <p:cNvPr id="15" name="Google Shape;124;p26">
            <a:extLst>
              <a:ext uri="{FF2B5EF4-FFF2-40B4-BE49-F238E27FC236}">
                <a16:creationId xmlns:a16="http://schemas.microsoft.com/office/drawing/2014/main" id="{1C223F38-D8BE-4AB2-8427-1A0766DAF74C}"/>
              </a:ext>
            </a:extLst>
          </p:cNvPr>
          <p:cNvSpPr txBox="1"/>
          <p:nvPr/>
        </p:nvSpPr>
        <p:spPr>
          <a:xfrm>
            <a:off x="3522402" y="1955389"/>
            <a:ext cx="1121254" cy="396606"/>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がっこうめい</a:t>
            </a:r>
            <a:endParaRPr lang="ja" altLang="en-US" sz="900" b="1" dirty="0">
              <a:solidFill>
                <a:schemeClr val="dk2"/>
              </a:solidFill>
              <a:ea typeface="Lato"/>
            </a:endParaRPr>
          </a:p>
        </p:txBody>
      </p:sp>
      <p:sp>
        <p:nvSpPr>
          <p:cNvPr id="16" name="Google Shape;124;p26">
            <a:extLst>
              <a:ext uri="{FF2B5EF4-FFF2-40B4-BE49-F238E27FC236}">
                <a16:creationId xmlns:a16="http://schemas.microsoft.com/office/drawing/2014/main" id="{91A20581-80B4-4F66-9571-2D5FD3682489}"/>
              </a:ext>
            </a:extLst>
          </p:cNvPr>
          <p:cNvSpPr txBox="1"/>
          <p:nvPr/>
        </p:nvSpPr>
        <p:spPr>
          <a:xfrm>
            <a:off x="2106446" y="2637777"/>
            <a:ext cx="1121254" cy="396606"/>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もじ</a:t>
            </a:r>
            <a:endParaRPr lang="ja" altLang="en-US" sz="900" b="1" dirty="0">
              <a:solidFill>
                <a:schemeClr val="dk2"/>
              </a:solidFill>
              <a:ea typeface="Lato"/>
            </a:endParaRPr>
          </a:p>
        </p:txBody>
      </p:sp>
      <p:sp>
        <p:nvSpPr>
          <p:cNvPr id="17" name="Google Shape;124;p26">
            <a:extLst>
              <a:ext uri="{FF2B5EF4-FFF2-40B4-BE49-F238E27FC236}">
                <a16:creationId xmlns:a16="http://schemas.microsoft.com/office/drawing/2014/main" id="{0F6C745B-4E1F-48A8-8349-79A3C21C1912}"/>
              </a:ext>
            </a:extLst>
          </p:cNvPr>
          <p:cNvSpPr txBox="1"/>
          <p:nvPr/>
        </p:nvSpPr>
        <p:spPr>
          <a:xfrm>
            <a:off x="2208804" y="3601650"/>
            <a:ext cx="1121254" cy="396606"/>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めい</a:t>
            </a:r>
            <a:endParaRPr lang="ja" altLang="en-US" sz="900" b="1" dirty="0">
              <a:solidFill>
                <a:schemeClr val="dk2"/>
              </a:solidFill>
              <a:ea typeface="Lato"/>
            </a:endParaRPr>
          </a:p>
        </p:txBody>
      </p:sp>
      <p:sp>
        <p:nvSpPr>
          <p:cNvPr id="18" name="Google Shape;124;p26">
            <a:extLst>
              <a:ext uri="{FF2B5EF4-FFF2-40B4-BE49-F238E27FC236}">
                <a16:creationId xmlns:a16="http://schemas.microsoft.com/office/drawing/2014/main" id="{6C523A77-4F57-4218-A622-F0499D07AC0D}"/>
              </a:ext>
            </a:extLst>
          </p:cNvPr>
          <p:cNvSpPr txBox="1"/>
          <p:nvPr/>
        </p:nvSpPr>
        <p:spPr>
          <a:xfrm>
            <a:off x="3778297" y="3601650"/>
            <a:ext cx="1121254" cy="396606"/>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じぶん</a:t>
            </a:r>
            <a:endParaRPr lang="ja" altLang="en-US" sz="900" b="1" dirty="0">
              <a:solidFill>
                <a:schemeClr val="dk2"/>
              </a:solidFill>
              <a:ea typeface="Lato"/>
            </a:endParaRPr>
          </a:p>
        </p:txBody>
      </p:sp>
      <p:sp>
        <p:nvSpPr>
          <p:cNvPr id="6" name="Google Shape;141;p27">
            <a:extLst>
              <a:ext uri="{FF2B5EF4-FFF2-40B4-BE49-F238E27FC236}">
                <a16:creationId xmlns:a16="http://schemas.microsoft.com/office/drawing/2014/main" id="{49DA947D-03BC-4E1E-8416-339BC267F5CD}"/>
              </a:ext>
            </a:extLst>
          </p:cNvPr>
          <p:cNvSpPr txBox="1"/>
          <p:nvPr/>
        </p:nvSpPr>
        <p:spPr>
          <a:xfrm>
            <a:off x="2134531" y="251939"/>
            <a:ext cx="975295" cy="36574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b="1">
                <a:solidFill>
                  <a:schemeClr val="dk1"/>
                </a:solidFill>
                <a:ea typeface="Lato"/>
              </a:rPr>
              <a:t>さくせい</a:t>
            </a:r>
            <a:endParaRPr lang="ja" altLang="en-US" b="1" dirty="0">
              <a:solidFill>
                <a:schemeClr val="dk1"/>
              </a:solidFill>
              <a:ea typeface="Lato"/>
            </a:endParaRPr>
          </a:p>
        </p:txBody>
      </p:sp>
      <p:sp>
        <p:nvSpPr>
          <p:cNvPr id="7" name="Google Shape;141;p27">
            <a:extLst>
              <a:ext uri="{FF2B5EF4-FFF2-40B4-BE49-F238E27FC236}">
                <a16:creationId xmlns:a16="http://schemas.microsoft.com/office/drawing/2014/main" id="{65F3F0DF-7B78-4402-9016-92ECA9F4A23C}"/>
              </a:ext>
            </a:extLst>
          </p:cNvPr>
          <p:cNvSpPr txBox="1"/>
          <p:nvPr/>
        </p:nvSpPr>
        <p:spPr>
          <a:xfrm>
            <a:off x="5358815" y="251939"/>
            <a:ext cx="975295" cy="36574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b="1">
                <a:solidFill>
                  <a:schemeClr val="dk1"/>
                </a:solidFill>
                <a:ea typeface="Lato"/>
              </a:rPr>
              <a:t>おし</a:t>
            </a:r>
            <a:endParaRPr lang="ja" altLang="en-US" b="1" dirty="0">
              <a:solidFill>
                <a:schemeClr val="dk1"/>
              </a:solidFill>
              <a:ea typeface="Lato"/>
            </a:endParaRPr>
          </a:p>
        </p:txBody>
      </p:sp>
      <p:sp>
        <p:nvSpPr>
          <p:cNvPr id="8" name="Google Shape;141;p27">
            <a:extLst>
              <a:ext uri="{FF2B5EF4-FFF2-40B4-BE49-F238E27FC236}">
                <a16:creationId xmlns:a16="http://schemas.microsoft.com/office/drawing/2014/main" id="{2D293BD0-AC1D-4FE0-9532-C2CB1BE87D36}"/>
              </a:ext>
            </a:extLst>
          </p:cNvPr>
          <p:cNvSpPr txBox="1"/>
          <p:nvPr/>
        </p:nvSpPr>
        <p:spPr>
          <a:xfrm>
            <a:off x="7516866" y="251939"/>
            <a:ext cx="975295" cy="36574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b="1">
                <a:solidFill>
                  <a:schemeClr val="dk1"/>
                </a:solidFill>
                <a:ea typeface="Lato"/>
              </a:rPr>
              <a:t>ほうほう</a:t>
            </a:r>
            <a:endParaRPr lang="ja" altLang="en-US" b="1" dirty="0">
              <a:solidFill>
                <a:schemeClr val="dk1"/>
              </a:solidFill>
              <a:ea typeface="Lato"/>
            </a:endParaRPr>
          </a:p>
        </p:txBody>
      </p:sp>
    </p:spTree>
    <p:extLst>
      <p:ext uri="{BB962C8B-B14F-4D97-AF65-F5344CB8AC3E}">
        <p14:creationId xmlns:p14="http://schemas.microsoft.com/office/powerpoint/2010/main" val="372842173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03"/>
        <p:cNvGrpSpPr/>
        <p:nvPr/>
      </p:nvGrpSpPr>
      <p:grpSpPr>
        <a:xfrm>
          <a:off x="0" y="0"/>
          <a:ext cx="0" cy="0"/>
          <a:chOff x="0" y="0"/>
          <a:chExt cx="0" cy="0"/>
        </a:xfrm>
      </p:grpSpPr>
      <p:pic>
        <p:nvPicPr>
          <p:cNvPr id="206" name="Google Shape;206;p32"/>
          <p:cNvPicPr preferRelativeResize="0"/>
          <p:nvPr/>
        </p:nvPicPr>
        <p:blipFill rotWithShape="1">
          <a:blip r:embed="rId3">
            <a:alphaModFix/>
          </a:blip>
          <a:srcRect/>
          <a:stretch/>
        </p:blipFill>
        <p:spPr>
          <a:xfrm>
            <a:off x="254229" y="1467316"/>
            <a:ext cx="918456" cy="976425"/>
          </a:xfrm>
          <a:prstGeom prst="rect">
            <a:avLst/>
          </a:prstGeom>
          <a:noFill/>
          <a:ln>
            <a:noFill/>
          </a:ln>
        </p:spPr>
      </p:pic>
      <p:sp>
        <p:nvSpPr>
          <p:cNvPr id="4" name="タイトル 3">
            <a:extLst>
              <a:ext uri="{FF2B5EF4-FFF2-40B4-BE49-F238E27FC236}">
                <a16:creationId xmlns:a16="http://schemas.microsoft.com/office/drawing/2014/main" id="{419B4A73-3B11-421D-B507-1F70C6120342}"/>
              </a:ext>
            </a:extLst>
          </p:cNvPr>
          <p:cNvSpPr>
            <a:spLocks noGrp="1"/>
          </p:cNvSpPr>
          <p:nvPr>
            <p:ph type="title"/>
          </p:nvPr>
        </p:nvSpPr>
        <p:spPr/>
        <p:txBody>
          <a:bodyPr/>
          <a:lstStyle/>
          <a:p>
            <a:pPr algn="ctr"/>
            <a:r>
              <a:rPr lang="ja" sz="2800">
                <a:latin typeface="Arial"/>
                <a:cs typeface="Arial"/>
              </a:rPr>
              <a:t>アカウント作成</a:t>
            </a:r>
            <a:r>
              <a:rPr lang="ja" altLang="en-US" sz="2800">
                <a:latin typeface="Arial"/>
                <a:cs typeface="Arial"/>
              </a:rPr>
              <a:t>ペ</a:t>
            </a:r>
            <a:r>
              <a:rPr lang="ja" sz="2800">
                <a:latin typeface="Arial"/>
                <a:cs typeface="Arial"/>
              </a:rPr>
              <a:t>ージのURLを教えてもらう方法</a:t>
            </a:r>
            <a:r>
              <a:rPr lang="en-US" altLang="ja" sz="2800" dirty="0">
                <a:latin typeface="Arial"/>
                <a:cs typeface="Arial"/>
              </a:rPr>
              <a:t>(3)</a:t>
            </a:r>
            <a:br>
              <a:rPr lang="en-US" altLang="ja" sz="2800" dirty="0">
                <a:latin typeface="Arial"/>
                <a:cs typeface="Arial"/>
              </a:rPr>
            </a:br>
            <a:endParaRPr lang="ja" altLang="en-US" sz="2800">
              <a:latin typeface="Arial"/>
              <a:cs typeface="Arial"/>
            </a:endParaRPr>
          </a:p>
          <a:p>
            <a:pPr algn="ctr"/>
            <a:endParaRPr lang="ja-JP" altLang="en-US" dirty="0"/>
          </a:p>
        </p:txBody>
      </p:sp>
      <p:sp>
        <p:nvSpPr>
          <p:cNvPr id="6" name="Google Shape;219;p33">
            <a:extLst>
              <a:ext uri="{FF2B5EF4-FFF2-40B4-BE49-F238E27FC236}">
                <a16:creationId xmlns:a16="http://schemas.microsoft.com/office/drawing/2014/main" id="{31FB2DCD-C7EC-4797-A73F-783AB4F8930B}"/>
              </a:ext>
            </a:extLst>
          </p:cNvPr>
          <p:cNvSpPr/>
          <p:nvPr/>
        </p:nvSpPr>
        <p:spPr>
          <a:xfrm>
            <a:off x="1612268" y="1317562"/>
            <a:ext cx="2694396" cy="1246899"/>
          </a:xfrm>
          <a:prstGeom prst="wedgeRoundRectCallout">
            <a:avLst>
              <a:gd name="adj1" fmla="val -57406"/>
              <a:gd name="adj2" fmla="val -19201"/>
              <a:gd name="adj3" fmla="val 0"/>
            </a:avLst>
          </a:pr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lnSpc>
                <a:spcPct val="150000"/>
              </a:lnSpc>
            </a:pPr>
            <a:r>
              <a:rPr lang="ja" altLang="en-US" sz="1500" b="1">
                <a:solidFill>
                  <a:schemeClr val="dk2"/>
                </a:solidFill>
              </a:rPr>
              <a:t>つぎは、生まれた月と年と、性別、国を入力するよ。</a:t>
            </a:r>
          </a:p>
          <a:p>
            <a:pPr>
              <a:lnSpc>
                <a:spcPct val="150000"/>
              </a:lnSpc>
            </a:pPr>
            <a:r>
              <a:rPr lang="ja" altLang="en-US" sz="1500" b="1">
                <a:solidFill>
                  <a:schemeClr val="dk2"/>
                </a:solidFill>
              </a:rPr>
              <a:t>日本は「Japan」だよ。</a:t>
            </a:r>
            <a:endParaRPr lang="ja" altLang="en-US" sz="1500" b="1" dirty="0">
              <a:solidFill>
                <a:schemeClr val="dk2"/>
              </a:solidFill>
            </a:endParaRPr>
          </a:p>
        </p:txBody>
      </p:sp>
      <p:sp>
        <p:nvSpPr>
          <p:cNvPr id="2" name="Google Shape;124;p26">
            <a:extLst>
              <a:ext uri="{FF2B5EF4-FFF2-40B4-BE49-F238E27FC236}">
                <a16:creationId xmlns:a16="http://schemas.microsoft.com/office/drawing/2014/main" id="{75FD6790-F064-4A46-A29A-778FDCE3C47A}"/>
              </a:ext>
            </a:extLst>
          </p:cNvPr>
          <p:cNvSpPr txBox="1"/>
          <p:nvPr/>
        </p:nvSpPr>
        <p:spPr>
          <a:xfrm>
            <a:off x="2404994" y="1290064"/>
            <a:ext cx="728883" cy="524554"/>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う</a:t>
            </a:r>
            <a:endParaRPr lang="ja" altLang="en-US" sz="900" b="1" dirty="0">
              <a:solidFill>
                <a:schemeClr val="dk2"/>
              </a:solidFill>
              <a:ea typeface="Lato"/>
            </a:endParaRPr>
          </a:p>
        </p:txBody>
      </p:sp>
      <p:sp>
        <p:nvSpPr>
          <p:cNvPr id="5" name="Google Shape;124;p26">
            <a:extLst>
              <a:ext uri="{FF2B5EF4-FFF2-40B4-BE49-F238E27FC236}">
                <a16:creationId xmlns:a16="http://schemas.microsoft.com/office/drawing/2014/main" id="{D51AB009-E249-4EF3-8AF0-F1D86CA56B09}"/>
              </a:ext>
            </a:extLst>
          </p:cNvPr>
          <p:cNvSpPr txBox="1"/>
          <p:nvPr/>
        </p:nvSpPr>
        <p:spPr>
          <a:xfrm>
            <a:off x="3121501" y="1290064"/>
            <a:ext cx="728883" cy="524554"/>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つき</a:t>
            </a:r>
            <a:endParaRPr lang="ja" altLang="en-US" sz="900" b="1" dirty="0">
              <a:solidFill>
                <a:schemeClr val="dk2"/>
              </a:solidFill>
              <a:ea typeface="Lato"/>
            </a:endParaRPr>
          </a:p>
        </p:txBody>
      </p:sp>
      <p:sp>
        <p:nvSpPr>
          <p:cNvPr id="9" name="Google Shape;124;p26">
            <a:extLst>
              <a:ext uri="{FF2B5EF4-FFF2-40B4-BE49-F238E27FC236}">
                <a16:creationId xmlns:a16="http://schemas.microsoft.com/office/drawing/2014/main" id="{6801E5CA-73CB-458A-BBF4-DF78D7DB0DC3}"/>
              </a:ext>
            </a:extLst>
          </p:cNvPr>
          <p:cNvSpPr txBox="1"/>
          <p:nvPr/>
        </p:nvSpPr>
        <p:spPr>
          <a:xfrm>
            <a:off x="3488284" y="1290063"/>
            <a:ext cx="728883" cy="524554"/>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とし</a:t>
            </a:r>
            <a:endParaRPr lang="ja" altLang="en-US" sz="900" b="1" dirty="0">
              <a:solidFill>
                <a:schemeClr val="dk2"/>
              </a:solidFill>
              <a:ea typeface="Lato"/>
            </a:endParaRPr>
          </a:p>
        </p:txBody>
      </p:sp>
      <p:sp>
        <p:nvSpPr>
          <p:cNvPr id="11" name="Google Shape;124;p26">
            <a:extLst>
              <a:ext uri="{FF2B5EF4-FFF2-40B4-BE49-F238E27FC236}">
                <a16:creationId xmlns:a16="http://schemas.microsoft.com/office/drawing/2014/main" id="{D3F0AE0A-4988-4C6D-B934-C11AABB3A62C}"/>
              </a:ext>
            </a:extLst>
          </p:cNvPr>
          <p:cNvSpPr txBox="1"/>
          <p:nvPr/>
        </p:nvSpPr>
        <p:spPr>
          <a:xfrm>
            <a:off x="1577598" y="1639787"/>
            <a:ext cx="728883" cy="524554"/>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せいべつ</a:t>
            </a:r>
            <a:endParaRPr lang="ja" altLang="en-US" sz="900" b="1" dirty="0">
              <a:solidFill>
                <a:schemeClr val="dk2"/>
              </a:solidFill>
              <a:ea typeface="Lato"/>
            </a:endParaRPr>
          </a:p>
        </p:txBody>
      </p:sp>
      <p:sp>
        <p:nvSpPr>
          <p:cNvPr id="13" name="Google Shape;124;p26">
            <a:extLst>
              <a:ext uri="{FF2B5EF4-FFF2-40B4-BE49-F238E27FC236}">
                <a16:creationId xmlns:a16="http://schemas.microsoft.com/office/drawing/2014/main" id="{D405769F-CC2C-4BEC-84CB-3213BCA1A92E}"/>
              </a:ext>
            </a:extLst>
          </p:cNvPr>
          <p:cNvSpPr txBox="1"/>
          <p:nvPr/>
        </p:nvSpPr>
        <p:spPr>
          <a:xfrm>
            <a:off x="2149097" y="1639787"/>
            <a:ext cx="728883" cy="524554"/>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くに</a:t>
            </a:r>
            <a:endParaRPr lang="ja" altLang="en-US" sz="900" b="1" dirty="0">
              <a:solidFill>
                <a:schemeClr val="dk2"/>
              </a:solidFill>
              <a:ea typeface="Lato"/>
            </a:endParaRPr>
          </a:p>
        </p:txBody>
      </p:sp>
      <p:sp>
        <p:nvSpPr>
          <p:cNvPr id="15" name="Google Shape;124;p26">
            <a:extLst>
              <a:ext uri="{FF2B5EF4-FFF2-40B4-BE49-F238E27FC236}">
                <a16:creationId xmlns:a16="http://schemas.microsoft.com/office/drawing/2014/main" id="{9E046EE5-376A-433F-AD2D-5CBF743302F7}"/>
              </a:ext>
            </a:extLst>
          </p:cNvPr>
          <p:cNvSpPr txBox="1"/>
          <p:nvPr/>
        </p:nvSpPr>
        <p:spPr>
          <a:xfrm>
            <a:off x="2439111" y="1639787"/>
            <a:ext cx="1010368" cy="533083"/>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にゅうりょく</a:t>
            </a:r>
            <a:endParaRPr lang="ja" altLang="en-US" sz="900" b="1" dirty="0">
              <a:solidFill>
                <a:schemeClr val="dk2"/>
              </a:solidFill>
              <a:ea typeface="Lato"/>
            </a:endParaRPr>
          </a:p>
        </p:txBody>
      </p:sp>
      <p:sp>
        <p:nvSpPr>
          <p:cNvPr id="17" name="Google Shape;124;p26">
            <a:extLst>
              <a:ext uri="{FF2B5EF4-FFF2-40B4-BE49-F238E27FC236}">
                <a16:creationId xmlns:a16="http://schemas.microsoft.com/office/drawing/2014/main" id="{541C408C-1428-4CE5-97A1-D8A406081664}"/>
              </a:ext>
            </a:extLst>
          </p:cNvPr>
          <p:cNvSpPr txBox="1"/>
          <p:nvPr/>
        </p:nvSpPr>
        <p:spPr>
          <a:xfrm>
            <a:off x="1628775" y="1963921"/>
            <a:ext cx="1010368" cy="533083"/>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にほん</a:t>
            </a:r>
            <a:endParaRPr lang="ja" altLang="en-US" sz="900" b="1" dirty="0">
              <a:solidFill>
                <a:schemeClr val="dk2"/>
              </a:solidFill>
              <a:ea typeface="Lato"/>
            </a:endParaRPr>
          </a:p>
        </p:txBody>
      </p:sp>
      <p:sp>
        <p:nvSpPr>
          <p:cNvPr id="7" name="Google Shape;141;p27">
            <a:extLst>
              <a:ext uri="{FF2B5EF4-FFF2-40B4-BE49-F238E27FC236}">
                <a16:creationId xmlns:a16="http://schemas.microsoft.com/office/drawing/2014/main" id="{8315EE57-3043-4A0F-9039-0A0CB7B3BFF5}"/>
              </a:ext>
            </a:extLst>
          </p:cNvPr>
          <p:cNvSpPr txBox="1"/>
          <p:nvPr/>
        </p:nvSpPr>
        <p:spPr>
          <a:xfrm>
            <a:off x="2134531" y="251939"/>
            <a:ext cx="975295" cy="36574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b="1">
                <a:solidFill>
                  <a:schemeClr val="dk1"/>
                </a:solidFill>
                <a:ea typeface="Lato"/>
              </a:rPr>
              <a:t>さくせい</a:t>
            </a:r>
            <a:endParaRPr lang="ja" altLang="en-US" b="1" dirty="0">
              <a:solidFill>
                <a:schemeClr val="dk1"/>
              </a:solidFill>
              <a:ea typeface="Lato"/>
            </a:endParaRPr>
          </a:p>
        </p:txBody>
      </p:sp>
      <p:sp>
        <p:nvSpPr>
          <p:cNvPr id="8" name="Google Shape;141;p27">
            <a:extLst>
              <a:ext uri="{FF2B5EF4-FFF2-40B4-BE49-F238E27FC236}">
                <a16:creationId xmlns:a16="http://schemas.microsoft.com/office/drawing/2014/main" id="{AE823FB0-90C7-4EDC-AA8A-9C6BFC671E36}"/>
              </a:ext>
            </a:extLst>
          </p:cNvPr>
          <p:cNvSpPr txBox="1"/>
          <p:nvPr/>
        </p:nvSpPr>
        <p:spPr>
          <a:xfrm>
            <a:off x="5358815" y="251939"/>
            <a:ext cx="975295" cy="36574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b="1">
                <a:solidFill>
                  <a:schemeClr val="dk1"/>
                </a:solidFill>
                <a:ea typeface="Lato"/>
              </a:rPr>
              <a:t>おし</a:t>
            </a:r>
            <a:endParaRPr lang="ja" altLang="en-US" b="1" dirty="0">
              <a:solidFill>
                <a:schemeClr val="dk1"/>
              </a:solidFill>
              <a:ea typeface="Lato"/>
            </a:endParaRPr>
          </a:p>
        </p:txBody>
      </p:sp>
      <p:sp>
        <p:nvSpPr>
          <p:cNvPr id="10" name="Google Shape;141;p27">
            <a:extLst>
              <a:ext uri="{FF2B5EF4-FFF2-40B4-BE49-F238E27FC236}">
                <a16:creationId xmlns:a16="http://schemas.microsoft.com/office/drawing/2014/main" id="{845EDBC1-2CA8-41E4-A149-B16CFF383C53}"/>
              </a:ext>
            </a:extLst>
          </p:cNvPr>
          <p:cNvSpPr txBox="1"/>
          <p:nvPr/>
        </p:nvSpPr>
        <p:spPr>
          <a:xfrm>
            <a:off x="7516866" y="251939"/>
            <a:ext cx="975295" cy="36574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b="1">
                <a:solidFill>
                  <a:schemeClr val="dk1"/>
                </a:solidFill>
                <a:ea typeface="Lato"/>
              </a:rPr>
              <a:t>ほうほう</a:t>
            </a:r>
            <a:endParaRPr lang="ja" altLang="en-US" b="1" dirty="0">
              <a:solidFill>
                <a:schemeClr val="dk1"/>
              </a:solidFill>
              <a:ea typeface="Lato"/>
            </a:endParaRPr>
          </a:p>
        </p:txBody>
      </p:sp>
      <p:pic>
        <p:nvPicPr>
          <p:cNvPr id="16" name="図 6" descr="グラフィカル ユーザー インターフェイス, アプリケーション&#10;&#10;説明は自動で生成されたものです">
            <a:extLst>
              <a:ext uri="{FF2B5EF4-FFF2-40B4-BE49-F238E27FC236}">
                <a16:creationId xmlns:a16="http://schemas.microsoft.com/office/drawing/2014/main" id="{FE3E84C6-8591-4C1F-A114-DC98EA15B665}"/>
              </a:ext>
            </a:extLst>
          </p:cNvPr>
          <p:cNvPicPr>
            <a:picLocks noChangeAspect="1"/>
          </p:cNvPicPr>
          <p:nvPr/>
        </p:nvPicPr>
        <p:blipFill>
          <a:blip r:embed="rId4"/>
          <a:stretch>
            <a:fillRect/>
          </a:stretch>
        </p:blipFill>
        <p:spPr>
          <a:xfrm>
            <a:off x="4725077" y="1094380"/>
            <a:ext cx="1935455" cy="3568890"/>
          </a:xfrm>
          <a:prstGeom prst="rect">
            <a:avLst/>
          </a:prstGeom>
        </p:spPr>
      </p:pic>
      <p:sp>
        <p:nvSpPr>
          <p:cNvPr id="18" name="吹き出し: 四角形 17">
            <a:extLst>
              <a:ext uri="{FF2B5EF4-FFF2-40B4-BE49-F238E27FC236}">
                <a16:creationId xmlns:a16="http://schemas.microsoft.com/office/drawing/2014/main" id="{AF052B3F-1200-4D32-94C1-3B7AAF68E9F9}"/>
              </a:ext>
            </a:extLst>
          </p:cNvPr>
          <p:cNvSpPr/>
          <p:nvPr/>
        </p:nvSpPr>
        <p:spPr>
          <a:xfrm>
            <a:off x="6765635" y="1963921"/>
            <a:ext cx="2262910" cy="2396797"/>
          </a:xfrm>
          <a:prstGeom prst="wedgeRectCallout">
            <a:avLst>
              <a:gd name="adj1" fmla="val -67159"/>
              <a:gd name="adj2" fmla="val 31238"/>
            </a:avLst>
          </a:prstGeom>
          <a:solidFill>
            <a:schemeClr val="bg1"/>
          </a:solidFill>
          <a:ln w="127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9" name="図 18">
            <a:extLst>
              <a:ext uri="{FF2B5EF4-FFF2-40B4-BE49-F238E27FC236}">
                <a16:creationId xmlns:a16="http://schemas.microsoft.com/office/drawing/2014/main" id="{2C912DFF-0B38-45C9-A888-61473736B61B}"/>
              </a:ext>
            </a:extLst>
          </p:cNvPr>
          <p:cNvPicPr>
            <a:picLocks noChangeAspect="1"/>
          </p:cNvPicPr>
          <p:nvPr/>
        </p:nvPicPr>
        <p:blipFill rotWithShape="1">
          <a:blip r:embed="rId5"/>
          <a:srcRect l="12551" t="29521"/>
          <a:stretch/>
        </p:blipFill>
        <p:spPr>
          <a:xfrm>
            <a:off x="6812777" y="2172870"/>
            <a:ext cx="2019523" cy="2130922"/>
          </a:xfrm>
          <a:prstGeom prst="rect">
            <a:avLst/>
          </a:prstGeom>
        </p:spPr>
      </p:pic>
    </p:spTree>
    <p:extLst>
      <p:ext uri="{BB962C8B-B14F-4D97-AF65-F5344CB8AC3E}">
        <p14:creationId xmlns:p14="http://schemas.microsoft.com/office/powerpoint/2010/main" val="221694168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03"/>
        <p:cNvGrpSpPr/>
        <p:nvPr/>
      </p:nvGrpSpPr>
      <p:grpSpPr>
        <a:xfrm>
          <a:off x="0" y="0"/>
          <a:ext cx="0" cy="0"/>
          <a:chOff x="0" y="0"/>
          <a:chExt cx="0" cy="0"/>
        </a:xfrm>
      </p:grpSpPr>
      <p:pic>
        <p:nvPicPr>
          <p:cNvPr id="206" name="Google Shape;206;p32"/>
          <p:cNvPicPr preferRelativeResize="0"/>
          <p:nvPr/>
        </p:nvPicPr>
        <p:blipFill rotWithShape="1">
          <a:blip r:embed="rId3">
            <a:alphaModFix/>
          </a:blip>
          <a:srcRect/>
          <a:stretch/>
        </p:blipFill>
        <p:spPr>
          <a:xfrm>
            <a:off x="254229" y="1467316"/>
            <a:ext cx="918456" cy="976425"/>
          </a:xfrm>
          <a:prstGeom prst="rect">
            <a:avLst/>
          </a:prstGeom>
          <a:noFill/>
          <a:ln>
            <a:noFill/>
          </a:ln>
        </p:spPr>
      </p:pic>
      <p:sp>
        <p:nvSpPr>
          <p:cNvPr id="4" name="タイトル 3">
            <a:extLst>
              <a:ext uri="{FF2B5EF4-FFF2-40B4-BE49-F238E27FC236}">
                <a16:creationId xmlns:a16="http://schemas.microsoft.com/office/drawing/2014/main" id="{419B4A73-3B11-421D-B507-1F70C6120342}"/>
              </a:ext>
            </a:extLst>
          </p:cNvPr>
          <p:cNvSpPr>
            <a:spLocks noGrp="1"/>
          </p:cNvSpPr>
          <p:nvPr>
            <p:ph type="title"/>
          </p:nvPr>
        </p:nvSpPr>
        <p:spPr/>
        <p:txBody>
          <a:bodyPr/>
          <a:lstStyle/>
          <a:p>
            <a:pPr algn="ctr"/>
            <a:r>
              <a:rPr lang="ja" sz="2800">
                <a:latin typeface="Arial"/>
                <a:cs typeface="Arial"/>
              </a:rPr>
              <a:t>アカウント作成</a:t>
            </a:r>
            <a:r>
              <a:rPr lang="ja" altLang="en-US" sz="2800">
                <a:latin typeface="Arial"/>
                <a:cs typeface="Arial"/>
              </a:rPr>
              <a:t>ペ</a:t>
            </a:r>
            <a:r>
              <a:rPr lang="ja" sz="2800">
                <a:latin typeface="Arial"/>
                <a:cs typeface="Arial"/>
              </a:rPr>
              <a:t>ージのURLを教えてもらう方法</a:t>
            </a:r>
            <a:r>
              <a:rPr lang="en-US" altLang="ja" sz="2800" dirty="0">
                <a:latin typeface="Arial"/>
                <a:cs typeface="Arial"/>
              </a:rPr>
              <a:t>(4)</a:t>
            </a:r>
            <a:br>
              <a:rPr lang="en-US" altLang="ja" sz="2800" dirty="0">
                <a:latin typeface="Arial"/>
                <a:cs typeface="Arial"/>
              </a:rPr>
            </a:br>
            <a:endParaRPr lang="ja" altLang="en-US" sz="2800">
              <a:latin typeface="Arial"/>
              <a:cs typeface="Arial"/>
            </a:endParaRPr>
          </a:p>
          <a:p>
            <a:pPr algn="ctr"/>
            <a:endParaRPr lang="ja-JP" altLang="en-US" dirty="0"/>
          </a:p>
        </p:txBody>
      </p:sp>
      <p:pic>
        <p:nvPicPr>
          <p:cNvPr id="2" name="図 4" descr="グラフィカル ユーザー インターフェイス, アプリケーション&#10;&#10;説明は自動で生成されたものです">
            <a:extLst>
              <a:ext uri="{FF2B5EF4-FFF2-40B4-BE49-F238E27FC236}">
                <a16:creationId xmlns:a16="http://schemas.microsoft.com/office/drawing/2014/main" id="{BC1AAAE2-A619-4062-AB13-1C3B0D1DFDE1}"/>
              </a:ext>
            </a:extLst>
          </p:cNvPr>
          <p:cNvPicPr>
            <a:picLocks noChangeAspect="1"/>
          </p:cNvPicPr>
          <p:nvPr/>
        </p:nvPicPr>
        <p:blipFill>
          <a:blip r:embed="rId4"/>
          <a:stretch>
            <a:fillRect/>
          </a:stretch>
        </p:blipFill>
        <p:spPr>
          <a:xfrm>
            <a:off x="5170796" y="1313797"/>
            <a:ext cx="2743200" cy="3061815"/>
          </a:xfrm>
          <a:prstGeom prst="rect">
            <a:avLst/>
          </a:prstGeom>
        </p:spPr>
      </p:pic>
      <p:sp>
        <p:nvSpPr>
          <p:cNvPr id="5" name="Google Shape;219;p33">
            <a:extLst>
              <a:ext uri="{FF2B5EF4-FFF2-40B4-BE49-F238E27FC236}">
                <a16:creationId xmlns:a16="http://schemas.microsoft.com/office/drawing/2014/main" id="{F65772CF-745F-41EA-8363-38D7319D082E}"/>
              </a:ext>
            </a:extLst>
          </p:cNvPr>
          <p:cNvSpPr/>
          <p:nvPr/>
        </p:nvSpPr>
        <p:spPr>
          <a:xfrm>
            <a:off x="1475790" y="1343152"/>
            <a:ext cx="2694396" cy="1246899"/>
          </a:xfrm>
          <a:prstGeom prst="wedgeRoundRectCallout">
            <a:avLst>
              <a:gd name="adj1" fmla="val -57406"/>
              <a:gd name="adj2" fmla="val -19201"/>
              <a:gd name="adj3" fmla="val 0"/>
            </a:avLst>
          </a:pr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lnSpc>
                <a:spcPct val="150000"/>
              </a:lnSpc>
            </a:pPr>
            <a:r>
              <a:rPr lang="ja" altLang="en-US" sz="1500" b="1">
                <a:solidFill>
                  <a:schemeClr val="dk2"/>
                </a:solidFill>
              </a:rPr>
              <a:t>よし！これで登録完了だよ！</a:t>
            </a:r>
          </a:p>
        </p:txBody>
      </p:sp>
      <p:sp>
        <p:nvSpPr>
          <p:cNvPr id="3" name="Google Shape;124;p26">
            <a:extLst>
              <a:ext uri="{FF2B5EF4-FFF2-40B4-BE49-F238E27FC236}">
                <a16:creationId xmlns:a16="http://schemas.microsoft.com/office/drawing/2014/main" id="{57BC6AD4-276B-46DC-AE5C-2B4AADFA644B}"/>
              </a:ext>
            </a:extLst>
          </p:cNvPr>
          <p:cNvSpPr txBox="1"/>
          <p:nvPr/>
        </p:nvSpPr>
        <p:spPr>
          <a:xfrm>
            <a:off x="2481762" y="1639787"/>
            <a:ext cx="1266263" cy="592792"/>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とうろくかんりょう</a:t>
            </a:r>
            <a:endParaRPr lang="ja" altLang="en-US" sz="900" b="1" dirty="0">
              <a:solidFill>
                <a:schemeClr val="dk2"/>
              </a:solidFill>
              <a:ea typeface="Lato"/>
            </a:endParaRPr>
          </a:p>
        </p:txBody>
      </p:sp>
      <p:sp>
        <p:nvSpPr>
          <p:cNvPr id="6" name="Google Shape;141;p27">
            <a:extLst>
              <a:ext uri="{FF2B5EF4-FFF2-40B4-BE49-F238E27FC236}">
                <a16:creationId xmlns:a16="http://schemas.microsoft.com/office/drawing/2014/main" id="{B6DEF2B8-8802-4866-B5AB-D4C57570BE01}"/>
              </a:ext>
            </a:extLst>
          </p:cNvPr>
          <p:cNvSpPr txBox="1"/>
          <p:nvPr/>
        </p:nvSpPr>
        <p:spPr>
          <a:xfrm>
            <a:off x="2134531" y="251939"/>
            <a:ext cx="975295" cy="36574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b="1">
                <a:solidFill>
                  <a:schemeClr val="dk1"/>
                </a:solidFill>
                <a:ea typeface="Lato"/>
              </a:rPr>
              <a:t>さくせい</a:t>
            </a:r>
            <a:endParaRPr lang="ja" altLang="en-US" b="1" dirty="0">
              <a:solidFill>
                <a:schemeClr val="dk1"/>
              </a:solidFill>
              <a:ea typeface="Lato"/>
            </a:endParaRPr>
          </a:p>
        </p:txBody>
      </p:sp>
      <p:sp>
        <p:nvSpPr>
          <p:cNvPr id="8" name="Google Shape;141;p27">
            <a:extLst>
              <a:ext uri="{FF2B5EF4-FFF2-40B4-BE49-F238E27FC236}">
                <a16:creationId xmlns:a16="http://schemas.microsoft.com/office/drawing/2014/main" id="{BDA6D8C9-2953-4630-9B1F-98879DC142A6}"/>
              </a:ext>
            </a:extLst>
          </p:cNvPr>
          <p:cNvSpPr txBox="1"/>
          <p:nvPr/>
        </p:nvSpPr>
        <p:spPr>
          <a:xfrm>
            <a:off x="5358815" y="251939"/>
            <a:ext cx="975295" cy="36574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b="1">
                <a:solidFill>
                  <a:schemeClr val="dk1"/>
                </a:solidFill>
                <a:ea typeface="Lato"/>
              </a:rPr>
              <a:t>おし</a:t>
            </a:r>
            <a:endParaRPr lang="ja" altLang="en-US" b="1" dirty="0">
              <a:solidFill>
                <a:schemeClr val="dk1"/>
              </a:solidFill>
              <a:ea typeface="Lato"/>
            </a:endParaRPr>
          </a:p>
        </p:txBody>
      </p:sp>
      <p:sp>
        <p:nvSpPr>
          <p:cNvPr id="10" name="Google Shape;141;p27">
            <a:extLst>
              <a:ext uri="{FF2B5EF4-FFF2-40B4-BE49-F238E27FC236}">
                <a16:creationId xmlns:a16="http://schemas.microsoft.com/office/drawing/2014/main" id="{89D16B4C-6B6D-491F-BD12-496C9A2B5246}"/>
              </a:ext>
            </a:extLst>
          </p:cNvPr>
          <p:cNvSpPr txBox="1"/>
          <p:nvPr/>
        </p:nvSpPr>
        <p:spPr>
          <a:xfrm>
            <a:off x="7516866" y="251939"/>
            <a:ext cx="975295" cy="36574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b="1">
                <a:solidFill>
                  <a:schemeClr val="dk1"/>
                </a:solidFill>
                <a:ea typeface="Lato"/>
              </a:rPr>
              <a:t>ほうほう</a:t>
            </a:r>
            <a:endParaRPr lang="ja" altLang="en-US" b="1" dirty="0">
              <a:solidFill>
                <a:schemeClr val="dk1"/>
              </a:solidFill>
              <a:ea typeface="Lato"/>
            </a:endParaRPr>
          </a:p>
        </p:txBody>
      </p:sp>
    </p:spTree>
    <p:extLst>
      <p:ext uri="{BB962C8B-B14F-4D97-AF65-F5344CB8AC3E}">
        <p14:creationId xmlns:p14="http://schemas.microsoft.com/office/powerpoint/2010/main" val="335733996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03"/>
        <p:cNvGrpSpPr/>
        <p:nvPr/>
      </p:nvGrpSpPr>
      <p:grpSpPr>
        <a:xfrm>
          <a:off x="0" y="0"/>
          <a:ext cx="0" cy="0"/>
          <a:chOff x="0" y="0"/>
          <a:chExt cx="0" cy="0"/>
        </a:xfrm>
      </p:grpSpPr>
      <p:pic>
        <p:nvPicPr>
          <p:cNvPr id="205" name="Google Shape;205;p32"/>
          <p:cNvPicPr preferRelativeResize="0"/>
          <p:nvPr/>
        </p:nvPicPr>
        <p:blipFill rotWithShape="1">
          <a:blip r:embed="rId3">
            <a:alphaModFix/>
          </a:blip>
          <a:srcRect/>
          <a:stretch/>
        </p:blipFill>
        <p:spPr>
          <a:xfrm>
            <a:off x="407923" y="2775099"/>
            <a:ext cx="913949" cy="913981"/>
          </a:xfrm>
          <a:prstGeom prst="rect">
            <a:avLst/>
          </a:prstGeom>
          <a:noFill/>
          <a:ln>
            <a:noFill/>
          </a:ln>
        </p:spPr>
      </p:pic>
      <p:pic>
        <p:nvPicPr>
          <p:cNvPr id="206" name="Google Shape;206;p32"/>
          <p:cNvPicPr preferRelativeResize="0"/>
          <p:nvPr/>
        </p:nvPicPr>
        <p:blipFill rotWithShape="1">
          <a:blip r:embed="rId4">
            <a:alphaModFix/>
          </a:blip>
          <a:srcRect/>
          <a:stretch/>
        </p:blipFill>
        <p:spPr>
          <a:xfrm>
            <a:off x="356587" y="1484376"/>
            <a:ext cx="918456" cy="976425"/>
          </a:xfrm>
          <a:prstGeom prst="rect">
            <a:avLst/>
          </a:prstGeom>
          <a:noFill/>
          <a:ln>
            <a:noFill/>
          </a:ln>
        </p:spPr>
      </p:pic>
      <p:sp>
        <p:nvSpPr>
          <p:cNvPr id="207" name="Google Shape;207;p32"/>
          <p:cNvSpPr/>
          <p:nvPr/>
        </p:nvSpPr>
        <p:spPr>
          <a:xfrm>
            <a:off x="1595234" y="2817180"/>
            <a:ext cx="2697461" cy="1293546"/>
          </a:xfrm>
          <a:prstGeom prst="wedgeRoundRectCallout">
            <a:avLst>
              <a:gd name="adj1" fmla="val -61501"/>
              <a:gd name="adj2" fmla="val -13948"/>
              <a:gd name="adj3" fmla="val 0"/>
            </a:avLst>
          </a:prstGeom>
          <a:solidFill>
            <a:srgbClr val="83D061"/>
          </a:solidFill>
          <a:ln w="9525" cap="flat" cmpd="sng">
            <a:solidFill>
              <a:srgbClr val="5E696C"/>
            </a:solidFill>
            <a:prstDash val="solid"/>
            <a:round/>
            <a:headEnd type="none" w="sm" len="sm"/>
            <a:tailEnd type="none" w="sm" len="sm"/>
          </a:ln>
        </p:spPr>
        <p:txBody>
          <a:bodyPr spcFirstLastPara="1" wrap="square" lIns="91425" tIns="91425" rIns="91425" bIns="91425" anchor="ctr" anchorCtr="0">
            <a:noAutofit/>
          </a:bodyPr>
          <a:lstStyle/>
          <a:p>
            <a:pPr marL="0" marR="0" lvl="0" indent="0" algn="l">
              <a:lnSpc>
                <a:spcPct val="150000"/>
              </a:lnSpc>
              <a:spcBef>
                <a:spcPts val="0"/>
              </a:spcBef>
              <a:spcAft>
                <a:spcPts val="0"/>
              </a:spcAft>
              <a:buSzPts val="1400"/>
              <a:buFont typeface="Arial"/>
              <a:buNone/>
            </a:pPr>
            <a:r>
              <a:rPr lang="ja" altLang="en-US" sz="1500" b="1">
                <a:solidFill>
                  <a:schemeClr val="dk2"/>
                </a:solidFill>
              </a:rPr>
              <a:t>いちばん下に生徒が表示されているね。ぼくもいるよ。</a:t>
            </a:r>
            <a:endParaRPr lang="ja" altLang="en-US" sz="1500" b="1" dirty="0">
              <a:solidFill>
                <a:schemeClr val="dk2"/>
              </a:solidFill>
            </a:endParaRPr>
          </a:p>
        </p:txBody>
      </p:sp>
      <p:sp>
        <p:nvSpPr>
          <p:cNvPr id="2" name="Google Shape;219;p33">
            <a:extLst>
              <a:ext uri="{FF2B5EF4-FFF2-40B4-BE49-F238E27FC236}">
                <a16:creationId xmlns:a16="http://schemas.microsoft.com/office/drawing/2014/main" id="{DC593FD8-6C71-4B69-A2AA-C8514B2A6CEE}"/>
              </a:ext>
            </a:extLst>
          </p:cNvPr>
          <p:cNvSpPr/>
          <p:nvPr/>
        </p:nvSpPr>
        <p:spPr>
          <a:xfrm>
            <a:off x="1595209" y="1343151"/>
            <a:ext cx="2907642" cy="1246899"/>
          </a:xfrm>
          <a:prstGeom prst="wedgeRoundRectCallout">
            <a:avLst>
              <a:gd name="adj1" fmla="val -57406"/>
              <a:gd name="adj2" fmla="val -19201"/>
              <a:gd name="adj3" fmla="val 0"/>
            </a:avLst>
          </a:pr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lnSpc>
                <a:spcPct val="150000"/>
              </a:lnSpc>
            </a:pPr>
            <a:r>
              <a:rPr lang="ja" altLang="en-US" sz="1500" b="1">
                <a:solidFill>
                  <a:schemeClr val="dk2"/>
                </a:solidFill>
              </a:rPr>
              <a:t>これがぼくのクラスのページだよ。</a:t>
            </a:r>
            <a:endParaRPr lang="ja" altLang="en-US" sz="1500" b="1" dirty="0">
              <a:solidFill>
                <a:schemeClr val="dk2"/>
              </a:solidFill>
            </a:endParaRPr>
          </a:p>
          <a:p>
            <a:pPr>
              <a:lnSpc>
                <a:spcPct val="150000"/>
              </a:lnSpc>
            </a:pPr>
            <a:r>
              <a:rPr lang="ja" altLang="en-US" sz="1500" b="1">
                <a:solidFill>
                  <a:schemeClr val="dk2"/>
                </a:solidFill>
              </a:rPr>
              <a:t>生徒はいま、全部で3人いるよ。</a:t>
            </a:r>
          </a:p>
        </p:txBody>
      </p:sp>
      <p:sp>
        <p:nvSpPr>
          <p:cNvPr id="4" name="タイトル 3">
            <a:extLst>
              <a:ext uri="{FF2B5EF4-FFF2-40B4-BE49-F238E27FC236}">
                <a16:creationId xmlns:a16="http://schemas.microsoft.com/office/drawing/2014/main" id="{419B4A73-3B11-421D-B507-1F70C6120342}"/>
              </a:ext>
            </a:extLst>
          </p:cNvPr>
          <p:cNvSpPr>
            <a:spLocks noGrp="1"/>
          </p:cNvSpPr>
          <p:nvPr>
            <p:ph type="title"/>
          </p:nvPr>
        </p:nvSpPr>
        <p:spPr/>
        <p:txBody>
          <a:bodyPr/>
          <a:lstStyle/>
          <a:p>
            <a:pPr algn="ctr"/>
            <a:r>
              <a:rPr lang="ja-JP" altLang="en-US"/>
              <a:t>クラスに登録されたよ</a:t>
            </a:r>
            <a:endParaRPr lang="ja-JP" altLang="en-US" dirty="0"/>
          </a:p>
        </p:txBody>
      </p:sp>
      <p:pic>
        <p:nvPicPr>
          <p:cNvPr id="8" name="図 8" descr="グラフィカル ユーザー インターフェイス, テキスト, アプリケーション&#10;&#10;説明は自動で生成されたものです">
            <a:extLst>
              <a:ext uri="{FF2B5EF4-FFF2-40B4-BE49-F238E27FC236}">
                <a16:creationId xmlns:a16="http://schemas.microsoft.com/office/drawing/2014/main" id="{90F54F3B-38E1-46D8-A66D-588E49F3FDFD}"/>
              </a:ext>
            </a:extLst>
          </p:cNvPr>
          <p:cNvPicPr>
            <a:picLocks noChangeAspect="1"/>
          </p:cNvPicPr>
          <p:nvPr/>
        </p:nvPicPr>
        <p:blipFill>
          <a:blip r:embed="rId5"/>
          <a:stretch>
            <a:fillRect/>
          </a:stretch>
        </p:blipFill>
        <p:spPr>
          <a:xfrm>
            <a:off x="4565176" y="1143696"/>
            <a:ext cx="4346812" cy="3538497"/>
          </a:xfrm>
          <a:prstGeom prst="rect">
            <a:avLst/>
          </a:prstGeom>
        </p:spPr>
      </p:pic>
      <p:sp>
        <p:nvSpPr>
          <p:cNvPr id="3" name="Google Shape;124;p26">
            <a:extLst>
              <a:ext uri="{FF2B5EF4-FFF2-40B4-BE49-F238E27FC236}">
                <a16:creationId xmlns:a16="http://schemas.microsoft.com/office/drawing/2014/main" id="{71836B22-9B85-405A-8798-06EF95081808}"/>
              </a:ext>
            </a:extLst>
          </p:cNvPr>
          <p:cNvSpPr txBox="1"/>
          <p:nvPr/>
        </p:nvSpPr>
        <p:spPr>
          <a:xfrm>
            <a:off x="1620247" y="1998041"/>
            <a:ext cx="1266263" cy="592792"/>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せいと</a:t>
            </a:r>
            <a:endParaRPr lang="ja" altLang="en-US" sz="900" b="1" dirty="0">
              <a:solidFill>
                <a:schemeClr val="dk2"/>
              </a:solidFill>
              <a:ea typeface="Lato"/>
            </a:endParaRPr>
          </a:p>
        </p:txBody>
      </p:sp>
      <p:sp>
        <p:nvSpPr>
          <p:cNvPr id="10" name="Google Shape;124;p26">
            <a:extLst>
              <a:ext uri="{FF2B5EF4-FFF2-40B4-BE49-F238E27FC236}">
                <a16:creationId xmlns:a16="http://schemas.microsoft.com/office/drawing/2014/main" id="{A149DB79-66AA-4C11-8CE0-200328CF6809}"/>
              </a:ext>
            </a:extLst>
          </p:cNvPr>
          <p:cNvSpPr txBox="1"/>
          <p:nvPr/>
        </p:nvSpPr>
        <p:spPr>
          <a:xfrm>
            <a:off x="2729126" y="1980982"/>
            <a:ext cx="711824" cy="575732"/>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ぜんぶ</a:t>
            </a:r>
            <a:endParaRPr lang="ja" altLang="en-US" sz="900" b="1" dirty="0">
              <a:solidFill>
                <a:schemeClr val="dk2"/>
              </a:solidFill>
              <a:ea typeface="Lato"/>
            </a:endParaRPr>
          </a:p>
        </p:txBody>
      </p:sp>
      <p:sp>
        <p:nvSpPr>
          <p:cNvPr id="11" name="Google Shape;124;p26">
            <a:extLst>
              <a:ext uri="{FF2B5EF4-FFF2-40B4-BE49-F238E27FC236}">
                <a16:creationId xmlns:a16="http://schemas.microsoft.com/office/drawing/2014/main" id="{26D4BF09-8F7C-40BE-AD69-EDA3386FFD51}"/>
              </a:ext>
            </a:extLst>
          </p:cNvPr>
          <p:cNvSpPr txBox="1"/>
          <p:nvPr/>
        </p:nvSpPr>
        <p:spPr>
          <a:xfrm>
            <a:off x="3394455" y="1998040"/>
            <a:ext cx="771532" cy="388077"/>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にん</a:t>
            </a:r>
            <a:endParaRPr lang="ja" altLang="en-US" sz="900" b="1" dirty="0">
              <a:solidFill>
                <a:schemeClr val="dk2"/>
              </a:solidFill>
              <a:ea typeface="Lato"/>
            </a:endParaRPr>
          </a:p>
        </p:txBody>
      </p:sp>
      <p:sp>
        <p:nvSpPr>
          <p:cNvPr id="12" name="Google Shape;124;p26">
            <a:extLst>
              <a:ext uri="{FF2B5EF4-FFF2-40B4-BE49-F238E27FC236}">
                <a16:creationId xmlns:a16="http://schemas.microsoft.com/office/drawing/2014/main" id="{44F46D98-00AE-4004-9663-F06F7F81C2ED}"/>
              </a:ext>
            </a:extLst>
          </p:cNvPr>
          <p:cNvSpPr txBox="1"/>
          <p:nvPr/>
        </p:nvSpPr>
        <p:spPr>
          <a:xfrm>
            <a:off x="2328223" y="2987502"/>
            <a:ext cx="771532" cy="388077"/>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した</a:t>
            </a:r>
            <a:endParaRPr lang="ja" altLang="en-US" sz="900" b="1" dirty="0">
              <a:solidFill>
                <a:schemeClr val="dk2"/>
              </a:solidFill>
              <a:ea typeface="Lato"/>
            </a:endParaRPr>
          </a:p>
        </p:txBody>
      </p:sp>
      <p:sp>
        <p:nvSpPr>
          <p:cNvPr id="13" name="Google Shape;124;p26">
            <a:extLst>
              <a:ext uri="{FF2B5EF4-FFF2-40B4-BE49-F238E27FC236}">
                <a16:creationId xmlns:a16="http://schemas.microsoft.com/office/drawing/2014/main" id="{A656C3A7-792F-46DD-801A-E98F72578483}"/>
              </a:ext>
            </a:extLst>
          </p:cNvPr>
          <p:cNvSpPr txBox="1"/>
          <p:nvPr/>
        </p:nvSpPr>
        <p:spPr>
          <a:xfrm>
            <a:off x="2737655" y="2987502"/>
            <a:ext cx="771532" cy="388077"/>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せいと</a:t>
            </a:r>
            <a:endParaRPr lang="ja" altLang="en-US" sz="900" b="1" dirty="0">
              <a:solidFill>
                <a:schemeClr val="dk2"/>
              </a:solidFill>
              <a:ea typeface="Lato"/>
            </a:endParaRPr>
          </a:p>
        </p:txBody>
      </p:sp>
      <p:sp>
        <p:nvSpPr>
          <p:cNvPr id="14" name="Google Shape;124;p26">
            <a:extLst>
              <a:ext uri="{FF2B5EF4-FFF2-40B4-BE49-F238E27FC236}">
                <a16:creationId xmlns:a16="http://schemas.microsoft.com/office/drawing/2014/main" id="{315B1B94-DFCD-40AF-98BE-A9E8F09A75B5}"/>
              </a:ext>
            </a:extLst>
          </p:cNvPr>
          <p:cNvSpPr txBox="1"/>
          <p:nvPr/>
        </p:nvSpPr>
        <p:spPr>
          <a:xfrm>
            <a:off x="3292095" y="2987502"/>
            <a:ext cx="771532" cy="388077"/>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ひょうじ</a:t>
            </a:r>
            <a:endParaRPr lang="ja" altLang="en-US" sz="900" b="1" dirty="0">
              <a:solidFill>
                <a:schemeClr val="dk2"/>
              </a:solidFill>
              <a:ea typeface="Lato"/>
            </a:endParaRPr>
          </a:p>
        </p:txBody>
      </p:sp>
      <p:sp>
        <p:nvSpPr>
          <p:cNvPr id="5" name="Google Shape;141;p27">
            <a:extLst>
              <a:ext uri="{FF2B5EF4-FFF2-40B4-BE49-F238E27FC236}">
                <a16:creationId xmlns:a16="http://schemas.microsoft.com/office/drawing/2014/main" id="{133EBE72-DEFA-4BFE-85E1-346832EC785E}"/>
              </a:ext>
            </a:extLst>
          </p:cNvPr>
          <p:cNvSpPr txBox="1"/>
          <p:nvPr/>
        </p:nvSpPr>
        <p:spPr>
          <a:xfrm>
            <a:off x="4062276" y="268999"/>
            <a:ext cx="975295" cy="36574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b="1">
                <a:solidFill>
                  <a:schemeClr val="dk1"/>
                </a:solidFill>
                <a:ea typeface="Lato"/>
              </a:rPr>
              <a:t>とうろく</a:t>
            </a:r>
            <a:endParaRPr lang="ja" altLang="en-US" b="1" dirty="0">
              <a:solidFill>
                <a:schemeClr val="dk1"/>
              </a:solidFill>
              <a:ea typeface="Lato"/>
            </a:endParaRPr>
          </a:p>
        </p:txBody>
      </p:sp>
    </p:spTree>
    <p:extLst>
      <p:ext uri="{BB962C8B-B14F-4D97-AF65-F5344CB8AC3E}">
        <p14:creationId xmlns:p14="http://schemas.microsoft.com/office/powerpoint/2010/main" val="340262911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85"/>
        <p:cNvGrpSpPr/>
        <p:nvPr/>
      </p:nvGrpSpPr>
      <p:grpSpPr>
        <a:xfrm>
          <a:off x="0" y="0"/>
          <a:ext cx="0" cy="0"/>
          <a:chOff x="0" y="0"/>
          <a:chExt cx="0" cy="0"/>
        </a:xfrm>
      </p:grpSpPr>
      <p:sp>
        <p:nvSpPr>
          <p:cNvPr id="186" name="Google Shape;186;p30"/>
          <p:cNvSpPr txBox="1">
            <a:spLocks noGrp="1"/>
          </p:cNvSpPr>
          <p:nvPr>
            <p:ph type="title"/>
          </p:nvPr>
        </p:nvSpPr>
        <p:spPr>
          <a:xfrm>
            <a:off x="509550" y="1423875"/>
            <a:ext cx="8124900" cy="1798200"/>
          </a:xfrm>
          <a:prstGeom prst="rect">
            <a:avLst/>
          </a:prstGeom>
          <a:noFill/>
          <a:ln>
            <a:noFill/>
          </a:ln>
        </p:spPr>
        <p:txBody>
          <a:bodyPr spcFirstLastPara="1" wrap="square" lIns="91425" tIns="91425" rIns="91425" bIns="91425" anchor="ctr" anchorCtr="0">
            <a:noAutofit/>
          </a:bodyPr>
          <a:lstStyle/>
          <a:p>
            <a:pPr marL="0" lvl="0" indent="0" algn="ctr" rtl="0">
              <a:lnSpc>
                <a:spcPct val="100000"/>
              </a:lnSpc>
              <a:spcBef>
                <a:spcPts val="0"/>
              </a:spcBef>
              <a:spcAft>
                <a:spcPts val="0"/>
              </a:spcAft>
              <a:buSzPts val="4800"/>
              <a:buNone/>
            </a:pPr>
            <a:r>
              <a:rPr lang="ja">
                <a:latin typeface="Arial"/>
                <a:cs typeface="Arial"/>
              </a:rPr>
              <a:t>ゲームを公開しよう</a:t>
            </a:r>
            <a:r>
              <a:rPr lang="ja" altLang="en-US">
                <a:latin typeface="Arial"/>
                <a:cs typeface="Arial"/>
              </a:rPr>
              <a:t>！</a:t>
            </a:r>
            <a:endParaRPr lang="ja">
              <a:latin typeface="Arial"/>
              <a:cs typeface="Arial"/>
            </a:endParaRPr>
          </a:p>
        </p:txBody>
      </p:sp>
      <p:sp>
        <p:nvSpPr>
          <p:cNvPr id="187" name="Google Shape;187;p30"/>
          <p:cNvSpPr txBox="1"/>
          <p:nvPr/>
        </p:nvSpPr>
        <p:spPr>
          <a:xfrm>
            <a:off x="4066409" y="1689688"/>
            <a:ext cx="1161434" cy="400079"/>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ja" b="1">
                <a:solidFill>
                  <a:schemeClr val="lt1"/>
                </a:solidFill>
                <a:ea typeface="Lato"/>
              </a:rPr>
              <a:t>こうか</a:t>
            </a:r>
            <a:r>
              <a:rPr lang="ja" altLang="en-US" b="1">
                <a:solidFill>
                  <a:schemeClr val="lt1"/>
                </a:solidFill>
                <a:ea typeface="Lato"/>
              </a:rPr>
              <a:t>い</a:t>
            </a:r>
            <a:endParaRPr lang="ja" altLang="en-US" b="1" dirty="0">
              <a:solidFill>
                <a:schemeClr val="lt1"/>
              </a:solidFill>
              <a:ea typeface="Lato"/>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31"/>
        <p:cNvGrpSpPr/>
        <p:nvPr/>
      </p:nvGrpSpPr>
      <p:grpSpPr>
        <a:xfrm>
          <a:off x="0" y="0"/>
          <a:ext cx="0" cy="0"/>
          <a:chOff x="0" y="0"/>
          <a:chExt cx="0" cy="0"/>
        </a:xfrm>
      </p:grpSpPr>
      <p:sp>
        <p:nvSpPr>
          <p:cNvPr id="133" name="Google Shape;133;p27"/>
          <p:cNvSpPr txBox="1">
            <a:spLocks noGrp="1"/>
          </p:cNvSpPr>
          <p:nvPr>
            <p:ph type="title"/>
          </p:nvPr>
        </p:nvSpPr>
        <p:spPr>
          <a:xfrm>
            <a:off x="311700" y="391350"/>
            <a:ext cx="8520600" cy="626100"/>
          </a:xfrm>
          <a:prstGeom prst="rect">
            <a:avLst/>
          </a:prstGeom>
          <a:noFill/>
          <a:ln>
            <a:noFill/>
          </a:ln>
        </p:spPr>
        <p:txBody>
          <a:bodyPr spcFirstLastPara="1" wrap="square" lIns="91425" tIns="91425" rIns="91425" bIns="91425" anchor="t" anchorCtr="0">
            <a:noAutofit/>
          </a:bodyPr>
          <a:lstStyle/>
          <a:p>
            <a:pPr marL="0" lvl="0" indent="0" algn="ctr">
              <a:lnSpc>
                <a:spcPct val="100000"/>
              </a:lnSpc>
              <a:spcBef>
                <a:spcPts val="0"/>
              </a:spcBef>
              <a:spcAft>
                <a:spcPts val="0"/>
              </a:spcAft>
              <a:buSzPts val="3200"/>
              <a:buNone/>
            </a:pPr>
            <a:r>
              <a:rPr lang="ja" altLang="en-US">
                <a:latin typeface="Arial"/>
                <a:cs typeface="Arial"/>
              </a:rPr>
              <a:t>サインインしよう！</a:t>
            </a:r>
          </a:p>
        </p:txBody>
      </p:sp>
      <p:pic>
        <p:nvPicPr>
          <p:cNvPr id="3" name="Google Shape;170;p29" descr="時計 が含まれている画像&#10;&#10;説明は自動で生成されたものです">
            <a:extLst>
              <a:ext uri="{FF2B5EF4-FFF2-40B4-BE49-F238E27FC236}">
                <a16:creationId xmlns:a16="http://schemas.microsoft.com/office/drawing/2014/main" id="{955BE696-BD78-4203-90AD-86F65FAACF86}"/>
              </a:ext>
            </a:extLst>
          </p:cNvPr>
          <p:cNvPicPr preferRelativeResize="0"/>
          <p:nvPr/>
        </p:nvPicPr>
        <p:blipFill rotWithShape="1">
          <a:blip r:embed="rId3">
            <a:alphaModFix/>
          </a:blip>
          <a:srcRect/>
          <a:stretch/>
        </p:blipFill>
        <p:spPr>
          <a:xfrm>
            <a:off x="79360" y="1643949"/>
            <a:ext cx="918456" cy="976425"/>
          </a:xfrm>
          <a:prstGeom prst="rect">
            <a:avLst/>
          </a:prstGeom>
          <a:noFill/>
          <a:ln>
            <a:noFill/>
          </a:ln>
        </p:spPr>
      </p:pic>
      <p:sp>
        <p:nvSpPr>
          <p:cNvPr id="9" name="Google Shape;219;p33">
            <a:extLst>
              <a:ext uri="{FF2B5EF4-FFF2-40B4-BE49-F238E27FC236}">
                <a16:creationId xmlns:a16="http://schemas.microsoft.com/office/drawing/2014/main" id="{20284321-8DD8-468F-992C-B652146D9064}"/>
              </a:ext>
            </a:extLst>
          </p:cNvPr>
          <p:cNvSpPr/>
          <p:nvPr/>
        </p:nvSpPr>
        <p:spPr>
          <a:xfrm>
            <a:off x="1305193" y="1019018"/>
            <a:ext cx="3973873" cy="3507308"/>
          </a:xfrm>
          <a:prstGeom prst="wedgeRoundRectCallout">
            <a:avLst>
              <a:gd name="adj1" fmla="val -57406"/>
              <a:gd name="adj2" fmla="val -19201"/>
              <a:gd name="adj3" fmla="val 0"/>
            </a:avLst>
          </a:pr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lnSpc>
                <a:spcPct val="150000"/>
              </a:lnSpc>
            </a:pPr>
            <a:r>
              <a:rPr lang="ja" altLang="en-US" sz="1500" b="1">
                <a:solidFill>
                  <a:schemeClr val="dk2"/>
                </a:solidFill>
              </a:rPr>
              <a:t>じゃあ、ゲームを公開する方法を説明していくよ！</a:t>
            </a:r>
          </a:p>
          <a:p>
            <a:pPr>
              <a:lnSpc>
                <a:spcPct val="150000"/>
              </a:lnSpc>
            </a:pPr>
            <a:r>
              <a:rPr lang="ja" altLang="en-US" sz="1500" b="1">
                <a:solidFill>
                  <a:schemeClr val="dk2"/>
                </a:solidFill>
              </a:rPr>
              <a:t>自分のアカウントでサインインしよう。アカウントを登録した直後だったらすでにサインインしている状態だから、サインインしなくて大丈夫だよ。その場合は、クラスページの「作る」をクリックして、次から2ページ分の説明はとばして進んでね。</a:t>
            </a:r>
          </a:p>
        </p:txBody>
      </p:sp>
      <p:pic>
        <p:nvPicPr>
          <p:cNvPr id="2" name="図 8" descr="グラフィカル ユーザー インターフェイス, テキスト, アプリケーション&#10;&#10;説明は自動で生成されたものです">
            <a:extLst>
              <a:ext uri="{FF2B5EF4-FFF2-40B4-BE49-F238E27FC236}">
                <a16:creationId xmlns:a16="http://schemas.microsoft.com/office/drawing/2014/main" id="{A1B6D12C-7FF0-4DD3-A959-B6CF5C5C02F2}"/>
              </a:ext>
            </a:extLst>
          </p:cNvPr>
          <p:cNvPicPr>
            <a:picLocks noChangeAspect="1"/>
          </p:cNvPicPr>
          <p:nvPr/>
        </p:nvPicPr>
        <p:blipFill>
          <a:blip r:embed="rId4"/>
          <a:stretch>
            <a:fillRect/>
          </a:stretch>
        </p:blipFill>
        <p:spPr>
          <a:xfrm>
            <a:off x="5443750" y="1143696"/>
            <a:ext cx="3468238" cy="2821990"/>
          </a:xfrm>
          <a:prstGeom prst="rect">
            <a:avLst/>
          </a:prstGeom>
        </p:spPr>
      </p:pic>
      <p:sp>
        <p:nvSpPr>
          <p:cNvPr id="6" name="四角形: 角を丸くする 5">
            <a:extLst>
              <a:ext uri="{FF2B5EF4-FFF2-40B4-BE49-F238E27FC236}">
                <a16:creationId xmlns:a16="http://schemas.microsoft.com/office/drawing/2014/main" id="{61248FD5-6875-4980-ADCF-625E56C2C825}"/>
              </a:ext>
            </a:extLst>
          </p:cNvPr>
          <p:cNvSpPr/>
          <p:nvPr/>
        </p:nvSpPr>
        <p:spPr>
          <a:xfrm>
            <a:off x="5778121" y="1108028"/>
            <a:ext cx="230307" cy="170598"/>
          </a:xfrm>
          <a:prstGeom prst="round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srgbClr val="F55E61"/>
              </a:solidFill>
            </a:endParaRPr>
          </a:p>
        </p:txBody>
      </p:sp>
      <p:pic>
        <p:nvPicPr>
          <p:cNvPr id="8" name="図 12" descr="シャツ が含まれている画像&#10;&#10;説明は自動で生成されたものです">
            <a:extLst>
              <a:ext uri="{FF2B5EF4-FFF2-40B4-BE49-F238E27FC236}">
                <a16:creationId xmlns:a16="http://schemas.microsoft.com/office/drawing/2014/main" id="{23E2685E-F83C-43A7-A0F5-55895B17C39E}"/>
              </a:ext>
            </a:extLst>
          </p:cNvPr>
          <p:cNvPicPr>
            <a:picLocks noChangeAspect="1"/>
          </p:cNvPicPr>
          <p:nvPr/>
        </p:nvPicPr>
        <p:blipFill>
          <a:blip r:embed="rId5"/>
          <a:stretch>
            <a:fillRect/>
          </a:stretch>
        </p:blipFill>
        <p:spPr>
          <a:xfrm>
            <a:off x="5893007" y="1196737"/>
            <a:ext cx="650506" cy="984345"/>
          </a:xfrm>
          <a:prstGeom prst="rect">
            <a:avLst/>
          </a:prstGeom>
        </p:spPr>
      </p:pic>
      <p:sp>
        <p:nvSpPr>
          <p:cNvPr id="7" name="Google Shape;124;p26">
            <a:extLst>
              <a:ext uri="{FF2B5EF4-FFF2-40B4-BE49-F238E27FC236}">
                <a16:creationId xmlns:a16="http://schemas.microsoft.com/office/drawing/2014/main" id="{E25C2DD3-677C-4538-BB2F-52C2DC29333C}"/>
              </a:ext>
            </a:extLst>
          </p:cNvPr>
          <p:cNvSpPr txBox="1"/>
          <p:nvPr/>
        </p:nvSpPr>
        <p:spPr>
          <a:xfrm>
            <a:off x="2814424" y="1281534"/>
            <a:ext cx="711824" cy="575732"/>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こうかい</a:t>
            </a:r>
            <a:endParaRPr lang="ja" altLang="en-US" sz="900" b="1" dirty="0">
              <a:solidFill>
                <a:schemeClr val="dk2"/>
              </a:solidFill>
              <a:ea typeface="Lato"/>
            </a:endParaRPr>
          </a:p>
        </p:txBody>
      </p:sp>
      <p:sp>
        <p:nvSpPr>
          <p:cNvPr id="13" name="Google Shape;124;p26">
            <a:extLst>
              <a:ext uri="{FF2B5EF4-FFF2-40B4-BE49-F238E27FC236}">
                <a16:creationId xmlns:a16="http://schemas.microsoft.com/office/drawing/2014/main" id="{A85CD97F-96E6-469A-BEC0-2D2572816B65}"/>
              </a:ext>
            </a:extLst>
          </p:cNvPr>
          <p:cNvSpPr txBox="1"/>
          <p:nvPr/>
        </p:nvSpPr>
        <p:spPr>
          <a:xfrm>
            <a:off x="3573580" y="1290063"/>
            <a:ext cx="711824" cy="575732"/>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ほうほう</a:t>
            </a:r>
            <a:endParaRPr lang="ja" altLang="en-US" sz="900" b="1" dirty="0">
              <a:solidFill>
                <a:schemeClr val="dk2"/>
              </a:solidFill>
              <a:ea typeface="Lato"/>
            </a:endParaRPr>
          </a:p>
        </p:txBody>
      </p:sp>
      <p:sp>
        <p:nvSpPr>
          <p:cNvPr id="14" name="Google Shape;124;p26">
            <a:extLst>
              <a:ext uri="{FF2B5EF4-FFF2-40B4-BE49-F238E27FC236}">
                <a16:creationId xmlns:a16="http://schemas.microsoft.com/office/drawing/2014/main" id="{8B182A9D-EA8B-4D89-B542-93A6DCEFABF1}"/>
              </a:ext>
            </a:extLst>
          </p:cNvPr>
          <p:cNvSpPr txBox="1"/>
          <p:nvPr/>
        </p:nvSpPr>
        <p:spPr>
          <a:xfrm>
            <a:off x="4136549" y="1290063"/>
            <a:ext cx="711824" cy="575732"/>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せつめい</a:t>
            </a:r>
            <a:endParaRPr lang="ja" altLang="en-US" sz="900" b="1" dirty="0">
              <a:solidFill>
                <a:schemeClr val="dk2"/>
              </a:solidFill>
              <a:ea typeface="Lato"/>
            </a:endParaRPr>
          </a:p>
        </p:txBody>
      </p:sp>
      <p:sp>
        <p:nvSpPr>
          <p:cNvPr id="15" name="Google Shape;124;p26">
            <a:extLst>
              <a:ext uri="{FF2B5EF4-FFF2-40B4-BE49-F238E27FC236}">
                <a16:creationId xmlns:a16="http://schemas.microsoft.com/office/drawing/2014/main" id="{822913A8-8D4A-4F7B-AD05-481FB0BF3B1A}"/>
              </a:ext>
            </a:extLst>
          </p:cNvPr>
          <p:cNvSpPr txBox="1"/>
          <p:nvPr/>
        </p:nvSpPr>
        <p:spPr>
          <a:xfrm>
            <a:off x="1347287" y="1955391"/>
            <a:ext cx="711824" cy="575732"/>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じぶん</a:t>
            </a:r>
            <a:endParaRPr lang="ja" altLang="en-US" sz="900" b="1" dirty="0">
              <a:solidFill>
                <a:schemeClr val="dk2"/>
              </a:solidFill>
              <a:ea typeface="Lato"/>
            </a:endParaRPr>
          </a:p>
        </p:txBody>
      </p:sp>
      <p:sp>
        <p:nvSpPr>
          <p:cNvPr id="16" name="Google Shape;124;p26">
            <a:extLst>
              <a:ext uri="{FF2B5EF4-FFF2-40B4-BE49-F238E27FC236}">
                <a16:creationId xmlns:a16="http://schemas.microsoft.com/office/drawing/2014/main" id="{72B6760C-048C-47A2-AFA5-69627C84D513}"/>
              </a:ext>
            </a:extLst>
          </p:cNvPr>
          <p:cNvSpPr txBox="1"/>
          <p:nvPr/>
        </p:nvSpPr>
        <p:spPr>
          <a:xfrm>
            <a:off x="2225861" y="2279525"/>
            <a:ext cx="711824" cy="575732"/>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とうろく</a:t>
            </a:r>
            <a:endParaRPr lang="ja" altLang="en-US" sz="900" b="1" dirty="0">
              <a:solidFill>
                <a:schemeClr val="dk2"/>
              </a:solidFill>
              <a:ea typeface="Lato"/>
            </a:endParaRPr>
          </a:p>
        </p:txBody>
      </p:sp>
      <p:sp>
        <p:nvSpPr>
          <p:cNvPr id="17" name="Google Shape;124;p26">
            <a:extLst>
              <a:ext uri="{FF2B5EF4-FFF2-40B4-BE49-F238E27FC236}">
                <a16:creationId xmlns:a16="http://schemas.microsoft.com/office/drawing/2014/main" id="{CA70099C-DA43-48BB-83A1-31EF0E8A4FBB}"/>
              </a:ext>
            </a:extLst>
          </p:cNvPr>
          <p:cNvSpPr txBox="1"/>
          <p:nvPr/>
        </p:nvSpPr>
        <p:spPr>
          <a:xfrm>
            <a:off x="2976487" y="2296585"/>
            <a:ext cx="711824" cy="575732"/>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ちょくご</a:t>
            </a:r>
            <a:endParaRPr lang="ja" altLang="en-US" sz="900" b="1" dirty="0">
              <a:solidFill>
                <a:schemeClr val="dk2"/>
              </a:solidFill>
              <a:ea typeface="Lato"/>
            </a:endParaRPr>
          </a:p>
        </p:txBody>
      </p:sp>
      <p:sp>
        <p:nvSpPr>
          <p:cNvPr id="18" name="Google Shape;124;p26">
            <a:extLst>
              <a:ext uri="{FF2B5EF4-FFF2-40B4-BE49-F238E27FC236}">
                <a16:creationId xmlns:a16="http://schemas.microsoft.com/office/drawing/2014/main" id="{5F4DB975-FFDF-44C7-A1C6-6122B342E980}"/>
              </a:ext>
            </a:extLst>
          </p:cNvPr>
          <p:cNvSpPr txBox="1"/>
          <p:nvPr/>
        </p:nvSpPr>
        <p:spPr>
          <a:xfrm>
            <a:off x="2754711" y="2612189"/>
            <a:ext cx="873891" cy="592791"/>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じょうたい</a:t>
            </a:r>
            <a:endParaRPr lang="ja" altLang="en-US" sz="900" b="1" dirty="0">
              <a:solidFill>
                <a:schemeClr val="dk2"/>
              </a:solidFill>
              <a:ea typeface="Lato"/>
            </a:endParaRPr>
          </a:p>
        </p:txBody>
      </p:sp>
      <p:sp>
        <p:nvSpPr>
          <p:cNvPr id="19" name="Google Shape;124;p26">
            <a:extLst>
              <a:ext uri="{FF2B5EF4-FFF2-40B4-BE49-F238E27FC236}">
                <a16:creationId xmlns:a16="http://schemas.microsoft.com/office/drawing/2014/main" id="{424519D6-1017-4AC5-ADD5-B5A27CBE0D17}"/>
              </a:ext>
            </a:extLst>
          </p:cNvPr>
          <p:cNvSpPr txBox="1"/>
          <p:nvPr/>
        </p:nvSpPr>
        <p:spPr>
          <a:xfrm>
            <a:off x="1944375" y="2970441"/>
            <a:ext cx="873891" cy="592791"/>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だいじょうぶ</a:t>
            </a:r>
            <a:endParaRPr lang="ja" altLang="en-US" sz="900" b="1" dirty="0">
              <a:solidFill>
                <a:schemeClr val="dk2"/>
              </a:solidFill>
              <a:ea typeface="Lato"/>
            </a:endParaRPr>
          </a:p>
        </p:txBody>
      </p:sp>
      <p:sp>
        <p:nvSpPr>
          <p:cNvPr id="20" name="Google Shape;124;p26">
            <a:extLst>
              <a:ext uri="{FF2B5EF4-FFF2-40B4-BE49-F238E27FC236}">
                <a16:creationId xmlns:a16="http://schemas.microsoft.com/office/drawing/2014/main" id="{B9F0FFBC-CD35-4E4E-BDA1-11A0029246CF}"/>
              </a:ext>
            </a:extLst>
          </p:cNvPr>
          <p:cNvSpPr txBox="1"/>
          <p:nvPr/>
        </p:nvSpPr>
        <p:spPr>
          <a:xfrm>
            <a:off x="3624755" y="2970440"/>
            <a:ext cx="873891" cy="592791"/>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ばあい</a:t>
            </a:r>
            <a:endParaRPr lang="ja" altLang="en-US" sz="900" b="1" dirty="0">
              <a:solidFill>
                <a:schemeClr val="dk2"/>
              </a:solidFill>
              <a:ea typeface="Lato"/>
            </a:endParaRPr>
          </a:p>
        </p:txBody>
      </p:sp>
      <p:sp>
        <p:nvSpPr>
          <p:cNvPr id="21" name="Google Shape;124;p26">
            <a:extLst>
              <a:ext uri="{FF2B5EF4-FFF2-40B4-BE49-F238E27FC236}">
                <a16:creationId xmlns:a16="http://schemas.microsoft.com/office/drawing/2014/main" id="{3E515278-160C-4401-95BB-8844EB9B10CB}"/>
              </a:ext>
            </a:extLst>
          </p:cNvPr>
          <p:cNvSpPr txBox="1"/>
          <p:nvPr/>
        </p:nvSpPr>
        <p:spPr>
          <a:xfrm>
            <a:off x="2225859" y="3328694"/>
            <a:ext cx="873891" cy="592791"/>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つく</a:t>
            </a:r>
            <a:endParaRPr lang="ja" altLang="en-US" sz="900" b="1" dirty="0">
              <a:solidFill>
                <a:schemeClr val="dk2"/>
              </a:solidFill>
              <a:ea typeface="Lato"/>
            </a:endParaRPr>
          </a:p>
        </p:txBody>
      </p:sp>
      <p:sp>
        <p:nvSpPr>
          <p:cNvPr id="22" name="Google Shape;124;p26">
            <a:extLst>
              <a:ext uri="{FF2B5EF4-FFF2-40B4-BE49-F238E27FC236}">
                <a16:creationId xmlns:a16="http://schemas.microsoft.com/office/drawing/2014/main" id="{3EC528A5-8DD9-4CDB-95A5-ED0E04FC2862}"/>
              </a:ext>
            </a:extLst>
          </p:cNvPr>
          <p:cNvSpPr txBox="1"/>
          <p:nvPr/>
        </p:nvSpPr>
        <p:spPr>
          <a:xfrm>
            <a:off x="1884665" y="3669888"/>
            <a:ext cx="873891" cy="592791"/>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ぶん</a:t>
            </a:r>
            <a:endParaRPr lang="ja" altLang="en-US" sz="900" b="1" dirty="0">
              <a:solidFill>
                <a:schemeClr val="dk2"/>
              </a:solidFill>
              <a:ea typeface="Lato"/>
            </a:endParaRPr>
          </a:p>
        </p:txBody>
      </p:sp>
      <p:sp>
        <p:nvSpPr>
          <p:cNvPr id="23" name="Google Shape;124;p26">
            <a:extLst>
              <a:ext uri="{FF2B5EF4-FFF2-40B4-BE49-F238E27FC236}">
                <a16:creationId xmlns:a16="http://schemas.microsoft.com/office/drawing/2014/main" id="{C289D591-7FF4-433E-9C96-C13FE4593169}"/>
              </a:ext>
            </a:extLst>
          </p:cNvPr>
          <p:cNvSpPr txBox="1"/>
          <p:nvPr/>
        </p:nvSpPr>
        <p:spPr>
          <a:xfrm>
            <a:off x="2302626" y="3669888"/>
            <a:ext cx="873891" cy="592791"/>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せつめい</a:t>
            </a:r>
            <a:endParaRPr lang="ja" altLang="en-US" sz="900" b="1" dirty="0">
              <a:solidFill>
                <a:schemeClr val="dk2"/>
              </a:solidFill>
              <a:ea typeface="Lato"/>
            </a:endParaRPr>
          </a:p>
        </p:txBody>
      </p:sp>
      <p:sp>
        <p:nvSpPr>
          <p:cNvPr id="24" name="Google Shape;124;p26">
            <a:extLst>
              <a:ext uri="{FF2B5EF4-FFF2-40B4-BE49-F238E27FC236}">
                <a16:creationId xmlns:a16="http://schemas.microsoft.com/office/drawing/2014/main" id="{2F4DB302-A1F2-43BF-8434-8EC74377E922}"/>
              </a:ext>
            </a:extLst>
          </p:cNvPr>
          <p:cNvSpPr txBox="1"/>
          <p:nvPr/>
        </p:nvSpPr>
        <p:spPr>
          <a:xfrm>
            <a:off x="3573575" y="3669887"/>
            <a:ext cx="873891" cy="592791"/>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すす</a:t>
            </a:r>
            <a:endParaRPr lang="ja" altLang="en-US" sz="900" b="1" dirty="0">
              <a:solidFill>
                <a:schemeClr val="dk2"/>
              </a:solidFill>
              <a:ea typeface="Lato"/>
            </a:endParaRPr>
          </a:p>
        </p:txBody>
      </p:sp>
    </p:spTree>
    <p:extLst>
      <p:ext uri="{BB962C8B-B14F-4D97-AF65-F5344CB8AC3E}">
        <p14:creationId xmlns:p14="http://schemas.microsoft.com/office/powerpoint/2010/main" val="259179681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31"/>
        <p:cNvGrpSpPr/>
        <p:nvPr/>
      </p:nvGrpSpPr>
      <p:grpSpPr>
        <a:xfrm>
          <a:off x="0" y="0"/>
          <a:ext cx="0" cy="0"/>
          <a:chOff x="0" y="0"/>
          <a:chExt cx="0" cy="0"/>
        </a:xfrm>
      </p:grpSpPr>
      <p:pic>
        <p:nvPicPr>
          <p:cNvPr id="7" name="図 7" descr="グラフィカル ユーザー インターフェイス, アプリケーション&#10;&#10;説明は自動で生成されたものです">
            <a:extLst>
              <a:ext uri="{FF2B5EF4-FFF2-40B4-BE49-F238E27FC236}">
                <a16:creationId xmlns:a16="http://schemas.microsoft.com/office/drawing/2014/main" id="{DE4CCE31-0C99-4398-9513-29272575B77E}"/>
              </a:ext>
            </a:extLst>
          </p:cNvPr>
          <p:cNvPicPr>
            <a:picLocks noChangeAspect="1"/>
          </p:cNvPicPr>
          <p:nvPr/>
        </p:nvPicPr>
        <p:blipFill>
          <a:blip r:embed="rId3"/>
          <a:stretch>
            <a:fillRect/>
          </a:stretch>
        </p:blipFill>
        <p:spPr>
          <a:xfrm>
            <a:off x="4258101" y="1009880"/>
            <a:ext cx="4645357" cy="2680189"/>
          </a:xfrm>
          <a:prstGeom prst="rect">
            <a:avLst/>
          </a:prstGeom>
        </p:spPr>
      </p:pic>
      <p:sp>
        <p:nvSpPr>
          <p:cNvPr id="133" name="Google Shape;133;p27"/>
          <p:cNvSpPr txBox="1">
            <a:spLocks noGrp="1"/>
          </p:cNvSpPr>
          <p:nvPr>
            <p:ph type="title"/>
          </p:nvPr>
        </p:nvSpPr>
        <p:spPr>
          <a:xfrm>
            <a:off x="311700" y="391350"/>
            <a:ext cx="8520600" cy="626100"/>
          </a:xfrm>
          <a:prstGeom prst="rect">
            <a:avLst/>
          </a:prstGeom>
          <a:noFill/>
          <a:ln>
            <a:noFill/>
          </a:ln>
        </p:spPr>
        <p:txBody>
          <a:bodyPr spcFirstLastPara="1" wrap="square" lIns="91425" tIns="91425" rIns="91425" bIns="91425" anchor="t" anchorCtr="0">
            <a:noAutofit/>
          </a:bodyPr>
          <a:lstStyle/>
          <a:p>
            <a:pPr marL="0" lvl="0" indent="0" algn="ctr">
              <a:lnSpc>
                <a:spcPct val="100000"/>
              </a:lnSpc>
              <a:spcBef>
                <a:spcPts val="0"/>
              </a:spcBef>
              <a:spcAft>
                <a:spcPts val="0"/>
              </a:spcAft>
              <a:buSzPts val="3200"/>
              <a:buNone/>
            </a:pPr>
            <a:r>
              <a:rPr lang="ja" altLang="en-US">
                <a:latin typeface="Arial"/>
                <a:cs typeface="Arial"/>
              </a:rPr>
              <a:t>サインインしよう！</a:t>
            </a:r>
          </a:p>
        </p:txBody>
      </p:sp>
      <p:sp>
        <p:nvSpPr>
          <p:cNvPr id="2" name="Google Shape;219;p33">
            <a:hlinkClick r:id="rId4"/>
            <a:extLst>
              <a:ext uri="{FF2B5EF4-FFF2-40B4-BE49-F238E27FC236}">
                <a16:creationId xmlns:a16="http://schemas.microsoft.com/office/drawing/2014/main" id="{9F13F36A-BCB4-4E94-A868-264019147033}"/>
              </a:ext>
            </a:extLst>
          </p:cNvPr>
          <p:cNvSpPr/>
          <p:nvPr/>
        </p:nvSpPr>
        <p:spPr>
          <a:xfrm>
            <a:off x="1629327" y="1019018"/>
            <a:ext cx="2788224" cy="2142533"/>
          </a:xfrm>
          <a:prstGeom prst="wedgeRoundRectCallout">
            <a:avLst>
              <a:gd name="adj1" fmla="val -57406"/>
              <a:gd name="adj2" fmla="val -19201"/>
              <a:gd name="adj3" fmla="val 0"/>
            </a:avLst>
          </a:pr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lnSpc>
                <a:spcPct val="150000"/>
              </a:lnSpc>
            </a:pPr>
            <a:r>
              <a:rPr lang="en-US" altLang="ja" dirty="0">
                <a:hlinkClick r:id="rId5"/>
              </a:rPr>
              <a:t>https://scratch.mit.edu/</a:t>
            </a:r>
            <a:endParaRPr lang="ja-JP" dirty="0"/>
          </a:p>
          <a:p>
            <a:pPr>
              <a:lnSpc>
                <a:spcPct val="150000"/>
              </a:lnSpc>
            </a:pPr>
            <a:r>
              <a:rPr lang="ja" altLang="en-US" sz="1500" b="1" dirty="0">
                <a:solidFill>
                  <a:schemeClr val="dk2"/>
                </a:solidFill>
              </a:rPr>
              <a:t>を開いて、右上の「サインイン」を左クリックしてね。</a:t>
            </a:r>
          </a:p>
          <a:p>
            <a:pPr>
              <a:lnSpc>
                <a:spcPct val="150000"/>
              </a:lnSpc>
            </a:pPr>
            <a:r>
              <a:rPr lang="ja" altLang="en-US" sz="1500" b="1" dirty="0">
                <a:solidFill>
                  <a:schemeClr val="dk2"/>
                </a:solidFill>
              </a:rPr>
              <a:t>ユーザー名とパスワードを入力したら、「サインイン」を左クリックしてね。</a:t>
            </a:r>
          </a:p>
        </p:txBody>
      </p:sp>
      <p:pic>
        <p:nvPicPr>
          <p:cNvPr id="3" name="Google Shape;170;p29" descr="時計 が含まれている画像&#10;&#10;説明は自動で生成されたものです">
            <a:extLst>
              <a:ext uri="{FF2B5EF4-FFF2-40B4-BE49-F238E27FC236}">
                <a16:creationId xmlns:a16="http://schemas.microsoft.com/office/drawing/2014/main" id="{955BE696-BD78-4203-90AD-86F65FAACF86}"/>
              </a:ext>
            </a:extLst>
          </p:cNvPr>
          <p:cNvPicPr preferRelativeResize="0"/>
          <p:nvPr/>
        </p:nvPicPr>
        <p:blipFill rotWithShape="1">
          <a:blip r:embed="rId6">
            <a:alphaModFix/>
          </a:blip>
          <a:srcRect/>
          <a:stretch/>
        </p:blipFill>
        <p:spPr>
          <a:xfrm>
            <a:off x="309666" y="1328344"/>
            <a:ext cx="918456" cy="976425"/>
          </a:xfrm>
          <a:prstGeom prst="rect">
            <a:avLst/>
          </a:prstGeom>
          <a:noFill/>
          <a:ln>
            <a:noFill/>
          </a:ln>
        </p:spPr>
      </p:pic>
      <p:pic>
        <p:nvPicPr>
          <p:cNvPr id="4" name="Google Shape;172;p29" descr="ランプ, 時計 が含まれている画像&#10;&#10;説明は自動で生成されたものです">
            <a:extLst>
              <a:ext uri="{FF2B5EF4-FFF2-40B4-BE49-F238E27FC236}">
                <a16:creationId xmlns:a16="http://schemas.microsoft.com/office/drawing/2014/main" id="{7EF7DA54-4D1E-4F71-8A65-FF65B1145644}"/>
              </a:ext>
            </a:extLst>
          </p:cNvPr>
          <p:cNvPicPr preferRelativeResize="0"/>
          <p:nvPr/>
        </p:nvPicPr>
        <p:blipFill rotWithShape="1">
          <a:blip r:embed="rId7">
            <a:alphaModFix/>
          </a:blip>
          <a:srcRect/>
          <a:stretch/>
        </p:blipFill>
        <p:spPr>
          <a:xfrm>
            <a:off x="318202" y="3699487"/>
            <a:ext cx="913949" cy="913981"/>
          </a:xfrm>
          <a:prstGeom prst="rect">
            <a:avLst/>
          </a:prstGeom>
          <a:noFill/>
          <a:ln>
            <a:noFill/>
          </a:ln>
        </p:spPr>
      </p:pic>
      <p:sp>
        <p:nvSpPr>
          <p:cNvPr id="5" name="Google Shape;207;p32">
            <a:extLst>
              <a:ext uri="{FF2B5EF4-FFF2-40B4-BE49-F238E27FC236}">
                <a16:creationId xmlns:a16="http://schemas.microsoft.com/office/drawing/2014/main" id="{C61AD5DA-C27E-4714-B83E-41F62F57431C}"/>
              </a:ext>
            </a:extLst>
          </p:cNvPr>
          <p:cNvSpPr/>
          <p:nvPr/>
        </p:nvSpPr>
        <p:spPr>
          <a:xfrm>
            <a:off x="1629354" y="3482509"/>
            <a:ext cx="2791289" cy="1344725"/>
          </a:xfrm>
          <a:prstGeom prst="wedgeRoundRectCallout">
            <a:avLst>
              <a:gd name="adj1" fmla="val -61501"/>
              <a:gd name="adj2" fmla="val -13948"/>
              <a:gd name="adj3" fmla="val 0"/>
            </a:avLst>
          </a:prstGeom>
          <a:solidFill>
            <a:srgbClr val="83D061"/>
          </a:solidFill>
          <a:ln w="9525" cap="flat" cmpd="sng">
            <a:solidFill>
              <a:srgbClr val="5E696C"/>
            </a:solidFill>
            <a:prstDash val="solid"/>
            <a:round/>
            <a:headEnd type="none" w="sm" len="sm"/>
            <a:tailEnd type="none" w="sm" len="sm"/>
          </a:ln>
        </p:spPr>
        <p:txBody>
          <a:bodyPr spcFirstLastPara="1" wrap="square" lIns="91425" tIns="91425" rIns="91425" bIns="91425" anchor="ctr" anchorCtr="0">
            <a:noAutofit/>
          </a:bodyPr>
          <a:lstStyle/>
          <a:p>
            <a:pPr marL="0" marR="0" lvl="0" indent="0" algn="l">
              <a:lnSpc>
                <a:spcPct val="150000"/>
              </a:lnSpc>
              <a:spcBef>
                <a:spcPts val="0"/>
              </a:spcBef>
              <a:spcAft>
                <a:spcPts val="0"/>
              </a:spcAft>
              <a:buSzPts val="1400"/>
              <a:buFont typeface="Arial"/>
              <a:buNone/>
            </a:pPr>
            <a:r>
              <a:rPr lang="ja" altLang="en-US" sz="1500" b="1">
                <a:solidFill>
                  <a:schemeClr val="dk2"/>
                </a:solidFill>
              </a:rPr>
              <a:t>OK！</a:t>
            </a:r>
            <a:endParaRPr lang="ja" altLang="en-US" sz="1500" b="1" dirty="0">
              <a:solidFill>
                <a:schemeClr val="dk2"/>
              </a:solidFill>
            </a:endParaRPr>
          </a:p>
        </p:txBody>
      </p:sp>
      <p:sp>
        <p:nvSpPr>
          <p:cNvPr id="6" name="四角形: 角を丸くする 5">
            <a:extLst>
              <a:ext uri="{FF2B5EF4-FFF2-40B4-BE49-F238E27FC236}">
                <a16:creationId xmlns:a16="http://schemas.microsoft.com/office/drawing/2014/main" id="{34377090-1C44-4865-96B7-E6B554316D13}"/>
              </a:ext>
            </a:extLst>
          </p:cNvPr>
          <p:cNvSpPr/>
          <p:nvPr/>
        </p:nvSpPr>
        <p:spPr>
          <a:xfrm>
            <a:off x="7953233" y="997139"/>
            <a:ext cx="392373" cy="221777"/>
          </a:xfrm>
          <a:prstGeom prst="round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srgbClr val="F55E61"/>
              </a:solidFill>
            </a:endParaRPr>
          </a:p>
        </p:txBody>
      </p:sp>
      <p:pic>
        <p:nvPicPr>
          <p:cNvPr id="9" name="図 12" descr="シャツ が含まれている画像&#10;&#10;説明は自動で生成されたものです">
            <a:extLst>
              <a:ext uri="{FF2B5EF4-FFF2-40B4-BE49-F238E27FC236}">
                <a16:creationId xmlns:a16="http://schemas.microsoft.com/office/drawing/2014/main" id="{4FB3BAF5-419C-473B-9A8E-0539A8AEFB91}"/>
              </a:ext>
            </a:extLst>
          </p:cNvPr>
          <p:cNvPicPr>
            <a:picLocks noChangeAspect="1"/>
          </p:cNvPicPr>
          <p:nvPr/>
        </p:nvPicPr>
        <p:blipFill>
          <a:blip r:embed="rId8"/>
          <a:stretch>
            <a:fillRect/>
          </a:stretch>
        </p:blipFill>
        <p:spPr>
          <a:xfrm>
            <a:off x="8068119" y="1222327"/>
            <a:ext cx="650506" cy="984345"/>
          </a:xfrm>
          <a:prstGeom prst="rect">
            <a:avLst/>
          </a:prstGeom>
        </p:spPr>
      </p:pic>
      <p:sp>
        <p:nvSpPr>
          <p:cNvPr id="8" name="Google Shape;124;p26">
            <a:extLst>
              <a:ext uri="{FF2B5EF4-FFF2-40B4-BE49-F238E27FC236}">
                <a16:creationId xmlns:a16="http://schemas.microsoft.com/office/drawing/2014/main" id="{D46D7253-EA4D-445C-93D3-2F75816D8519}"/>
              </a:ext>
            </a:extLst>
          </p:cNvPr>
          <p:cNvSpPr txBox="1"/>
          <p:nvPr/>
        </p:nvSpPr>
        <p:spPr>
          <a:xfrm>
            <a:off x="1807905" y="1281535"/>
            <a:ext cx="728883" cy="524554"/>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ひら</a:t>
            </a:r>
            <a:endParaRPr lang="ja" altLang="en-US" sz="900" b="1" dirty="0">
              <a:solidFill>
                <a:schemeClr val="dk2"/>
              </a:solidFill>
              <a:ea typeface="Lato"/>
            </a:endParaRPr>
          </a:p>
        </p:txBody>
      </p:sp>
      <p:sp>
        <p:nvSpPr>
          <p:cNvPr id="11" name="Google Shape;124;p26">
            <a:extLst>
              <a:ext uri="{FF2B5EF4-FFF2-40B4-BE49-F238E27FC236}">
                <a16:creationId xmlns:a16="http://schemas.microsoft.com/office/drawing/2014/main" id="{E8C67AD9-7EF2-4E95-8B6B-F0CBA502B2DE}"/>
              </a:ext>
            </a:extLst>
          </p:cNvPr>
          <p:cNvSpPr txBox="1"/>
          <p:nvPr/>
        </p:nvSpPr>
        <p:spPr>
          <a:xfrm>
            <a:off x="2541472" y="1281535"/>
            <a:ext cx="728883" cy="524554"/>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みぎうえ</a:t>
            </a:r>
            <a:endParaRPr lang="ja" altLang="en-US" sz="900" b="1" dirty="0">
              <a:solidFill>
                <a:schemeClr val="dk2"/>
              </a:solidFill>
              <a:ea typeface="Lato"/>
            </a:endParaRPr>
          </a:p>
        </p:txBody>
      </p:sp>
      <p:sp>
        <p:nvSpPr>
          <p:cNvPr id="13" name="Google Shape;124;p26">
            <a:extLst>
              <a:ext uri="{FF2B5EF4-FFF2-40B4-BE49-F238E27FC236}">
                <a16:creationId xmlns:a16="http://schemas.microsoft.com/office/drawing/2014/main" id="{ED88E5C3-1B64-4C02-B9CD-786C09D0DBB1}"/>
              </a:ext>
            </a:extLst>
          </p:cNvPr>
          <p:cNvSpPr txBox="1"/>
          <p:nvPr/>
        </p:nvSpPr>
        <p:spPr>
          <a:xfrm>
            <a:off x="2174688" y="1622729"/>
            <a:ext cx="728883" cy="524554"/>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ひだり</a:t>
            </a:r>
            <a:endParaRPr lang="ja" altLang="en-US" sz="900" b="1" dirty="0">
              <a:solidFill>
                <a:schemeClr val="dk2"/>
              </a:solidFill>
              <a:ea typeface="Lato"/>
            </a:endParaRPr>
          </a:p>
        </p:txBody>
      </p:sp>
      <p:sp>
        <p:nvSpPr>
          <p:cNvPr id="17" name="Google Shape;124;p26">
            <a:extLst>
              <a:ext uri="{FF2B5EF4-FFF2-40B4-BE49-F238E27FC236}">
                <a16:creationId xmlns:a16="http://schemas.microsoft.com/office/drawing/2014/main" id="{1FEFA328-FA17-4782-BB09-185813782345}"/>
              </a:ext>
            </a:extLst>
          </p:cNvPr>
          <p:cNvSpPr txBox="1"/>
          <p:nvPr/>
        </p:nvSpPr>
        <p:spPr>
          <a:xfrm>
            <a:off x="2396463" y="1946862"/>
            <a:ext cx="728883" cy="524554"/>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めい</a:t>
            </a:r>
            <a:endParaRPr lang="ja" altLang="en-US" sz="900" b="1" dirty="0">
              <a:solidFill>
                <a:schemeClr val="dk2"/>
              </a:solidFill>
              <a:ea typeface="Lato"/>
            </a:endParaRPr>
          </a:p>
        </p:txBody>
      </p:sp>
      <p:sp>
        <p:nvSpPr>
          <p:cNvPr id="19" name="Google Shape;124;p26">
            <a:extLst>
              <a:ext uri="{FF2B5EF4-FFF2-40B4-BE49-F238E27FC236}">
                <a16:creationId xmlns:a16="http://schemas.microsoft.com/office/drawing/2014/main" id="{A2F7CE9A-02C0-46D9-8A88-7DC6716C07B2}"/>
              </a:ext>
            </a:extLst>
          </p:cNvPr>
          <p:cNvSpPr txBox="1"/>
          <p:nvPr/>
        </p:nvSpPr>
        <p:spPr>
          <a:xfrm>
            <a:off x="3846538" y="1946862"/>
            <a:ext cx="1053017" cy="601322"/>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にゅう</a:t>
            </a:r>
            <a:endParaRPr lang="ja" altLang="en-US" sz="900" b="1" dirty="0">
              <a:solidFill>
                <a:schemeClr val="dk2"/>
              </a:solidFill>
              <a:ea typeface="Lato"/>
            </a:endParaRPr>
          </a:p>
        </p:txBody>
      </p:sp>
      <p:sp>
        <p:nvSpPr>
          <p:cNvPr id="22" name="Google Shape;124;p26">
            <a:extLst>
              <a:ext uri="{FF2B5EF4-FFF2-40B4-BE49-F238E27FC236}">
                <a16:creationId xmlns:a16="http://schemas.microsoft.com/office/drawing/2014/main" id="{B135C06B-9A3D-48FE-AE18-8A6C37E09042}"/>
              </a:ext>
            </a:extLst>
          </p:cNvPr>
          <p:cNvSpPr txBox="1"/>
          <p:nvPr/>
        </p:nvSpPr>
        <p:spPr>
          <a:xfrm>
            <a:off x="1577597" y="2296585"/>
            <a:ext cx="1053017" cy="601322"/>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りょく</a:t>
            </a:r>
            <a:endParaRPr lang="ja" altLang="en-US" sz="900" b="1" dirty="0">
              <a:solidFill>
                <a:schemeClr val="dk2"/>
              </a:solidFill>
              <a:ea typeface="Lato"/>
            </a:endParaRPr>
          </a:p>
        </p:txBody>
      </p:sp>
      <p:sp>
        <p:nvSpPr>
          <p:cNvPr id="23" name="Google Shape;124;p26">
            <a:extLst>
              <a:ext uri="{FF2B5EF4-FFF2-40B4-BE49-F238E27FC236}">
                <a16:creationId xmlns:a16="http://schemas.microsoft.com/office/drawing/2014/main" id="{7FBF1FF7-71DB-4110-A83C-0422C4863FD1}"/>
              </a:ext>
            </a:extLst>
          </p:cNvPr>
          <p:cNvSpPr txBox="1"/>
          <p:nvPr/>
        </p:nvSpPr>
        <p:spPr>
          <a:xfrm>
            <a:off x="1577597" y="2620719"/>
            <a:ext cx="1053017" cy="601322"/>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ひだり</a:t>
            </a:r>
            <a:endParaRPr lang="ja" altLang="en-US" sz="900" b="1" dirty="0">
              <a:solidFill>
                <a:schemeClr val="dk2"/>
              </a:solidFill>
              <a:ea typeface="Lato"/>
            </a:endParaRPr>
          </a:p>
        </p:txBody>
      </p:sp>
    </p:spTree>
    <p:extLst>
      <p:ext uri="{BB962C8B-B14F-4D97-AF65-F5344CB8AC3E}">
        <p14:creationId xmlns:p14="http://schemas.microsoft.com/office/powerpoint/2010/main" val="116884496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31"/>
        <p:cNvGrpSpPr/>
        <p:nvPr/>
      </p:nvGrpSpPr>
      <p:grpSpPr>
        <a:xfrm>
          <a:off x="0" y="0"/>
          <a:ext cx="0" cy="0"/>
          <a:chOff x="0" y="0"/>
          <a:chExt cx="0" cy="0"/>
        </a:xfrm>
      </p:grpSpPr>
      <p:sp>
        <p:nvSpPr>
          <p:cNvPr id="133" name="Google Shape;133;p27"/>
          <p:cNvSpPr txBox="1">
            <a:spLocks noGrp="1"/>
          </p:cNvSpPr>
          <p:nvPr>
            <p:ph type="title"/>
          </p:nvPr>
        </p:nvSpPr>
        <p:spPr>
          <a:xfrm>
            <a:off x="311700" y="391350"/>
            <a:ext cx="8520600" cy="626100"/>
          </a:xfrm>
          <a:prstGeom prst="rect">
            <a:avLst/>
          </a:prstGeom>
          <a:noFill/>
          <a:ln>
            <a:noFill/>
          </a:ln>
        </p:spPr>
        <p:txBody>
          <a:bodyPr spcFirstLastPara="1" wrap="square" lIns="91425" tIns="91425" rIns="91425" bIns="91425" anchor="t" anchorCtr="0">
            <a:noAutofit/>
          </a:bodyPr>
          <a:lstStyle/>
          <a:p>
            <a:pPr marL="0" lvl="0" indent="0" algn="ctr">
              <a:lnSpc>
                <a:spcPct val="100000"/>
              </a:lnSpc>
              <a:spcBef>
                <a:spcPts val="0"/>
              </a:spcBef>
              <a:spcAft>
                <a:spcPts val="0"/>
              </a:spcAft>
              <a:buSzPts val="3200"/>
              <a:buNone/>
            </a:pPr>
            <a:r>
              <a:rPr lang="ja" altLang="en-US">
                <a:latin typeface="Arial"/>
                <a:cs typeface="Arial"/>
              </a:rPr>
              <a:t>サインインできたよ</a:t>
            </a:r>
            <a:endParaRPr lang="ja" altLang="en-US" dirty="0">
              <a:latin typeface="Arial"/>
              <a:cs typeface="Arial"/>
            </a:endParaRPr>
          </a:p>
        </p:txBody>
      </p:sp>
      <p:sp>
        <p:nvSpPr>
          <p:cNvPr id="2" name="Google Shape;219;p33">
            <a:extLst>
              <a:ext uri="{FF2B5EF4-FFF2-40B4-BE49-F238E27FC236}">
                <a16:creationId xmlns:a16="http://schemas.microsoft.com/office/drawing/2014/main" id="{9F13F36A-BCB4-4E94-A868-264019147033}"/>
              </a:ext>
            </a:extLst>
          </p:cNvPr>
          <p:cNvSpPr/>
          <p:nvPr/>
        </p:nvSpPr>
        <p:spPr>
          <a:xfrm>
            <a:off x="1416081" y="1095787"/>
            <a:ext cx="2788224" cy="1426026"/>
          </a:xfrm>
          <a:prstGeom prst="wedgeRoundRectCallout">
            <a:avLst>
              <a:gd name="adj1" fmla="val -57406"/>
              <a:gd name="adj2" fmla="val -19201"/>
              <a:gd name="adj3" fmla="val 0"/>
            </a:avLst>
          </a:pr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lnSpc>
                <a:spcPct val="150000"/>
              </a:lnSpc>
            </a:pPr>
            <a:r>
              <a:rPr lang="ja" altLang="en-US" sz="1500" b="1">
                <a:solidFill>
                  <a:schemeClr val="dk2"/>
                </a:solidFill>
              </a:rPr>
              <a:t>ぶじにサインインできると、こんな画面になるよ。</a:t>
            </a:r>
          </a:p>
          <a:p>
            <a:pPr>
              <a:lnSpc>
                <a:spcPct val="150000"/>
              </a:lnSpc>
            </a:pPr>
            <a:r>
              <a:rPr lang="ja" altLang="en-US" sz="1500" b="1">
                <a:solidFill>
                  <a:schemeClr val="dk2"/>
                </a:solidFill>
              </a:rPr>
              <a:t>「作る」を左クリックしよう。</a:t>
            </a:r>
            <a:endParaRPr lang="ja" altLang="en-US" sz="1500" b="1" dirty="0">
              <a:solidFill>
                <a:schemeClr val="dk2"/>
              </a:solidFill>
            </a:endParaRPr>
          </a:p>
        </p:txBody>
      </p:sp>
      <p:pic>
        <p:nvPicPr>
          <p:cNvPr id="3" name="Google Shape;170;p29" descr="時計 が含まれている画像&#10;&#10;説明は自動で生成されたものです">
            <a:extLst>
              <a:ext uri="{FF2B5EF4-FFF2-40B4-BE49-F238E27FC236}">
                <a16:creationId xmlns:a16="http://schemas.microsoft.com/office/drawing/2014/main" id="{955BE696-BD78-4203-90AD-86F65FAACF86}"/>
              </a:ext>
            </a:extLst>
          </p:cNvPr>
          <p:cNvPicPr preferRelativeResize="0"/>
          <p:nvPr/>
        </p:nvPicPr>
        <p:blipFill rotWithShape="1">
          <a:blip r:embed="rId3">
            <a:alphaModFix/>
          </a:blip>
          <a:srcRect/>
          <a:stretch/>
        </p:blipFill>
        <p:spPr>
          <a:xfrm>
            <a:off x="156129" y="1328344"/>
            <a:ext cx="918456" cy="976425"/>
          </a:xfrm>
          <a:prstGeom prst="rect">
            <a:avLst/>
          </a:prstGeom>
          <a:noFill/>
          <a:ln>
            <a:noFill/>
          </a:ln>
        </p:spPr>
      </p:pic>
      <p:pic>
        <p:nvPicPr>
          <p:cNvPr id="8" name="図 8" descr="グラフィカル ユーザー インターフェイス, アプリケーション&#10;&#10;説明は自動で生成されたものです">
            <a:extLst>
              <a:ext uri="{FF2B5EF4-FFF2-40B4-BE49-F238E27FC236}">
                <a16:creationId xmlns:a16="http://schemas.microsoft.com/office/drawing/2014/main" id="{15E02526-00D2-4629-9714-81951D753F3D}"/>
              </a:ext>
            </a:extLst>
          </p:cNvPr>
          <p:cNvPicPr>
            <a:picLocks noChangeAspect="1"/>
          </p:cNvPicPr>
          <p:nvPr/>
        </p:nvPicPr>
        <p:blipFill rotWithShape="1">
          <a:blip r:embed="rId4"/>
          <a:srcRect b="24210"/>
          <a:stretch/>
        </p:blipFill>
        <p:spPr>
          <a:xfrm>
            <a:off x="4275160" y="2093406"/>
            <a:ext cx="4542999" cy="2538353"/>
          </a:xfrm>
          <a:prstGeom prst="rect">
            <a:avLst/>
          </a:prstGeom>
        </p:spPr>
      </p:pic>
      <p:sp>
        <p:nvSpPr>
          <p:cNvPr id="9" name="テキスト ボックス 8">
            <a:extLst>
              <a:ext uri="{FF2B5EF4-FFF2-40B4-BE49-F238E27FC236}">
                <a16:creationId xmlns:a16="http://schemas.microsoft.com/office/drawing/2014/main" id="{1097ABF8-530F-4AFE-9BE1-25FAAFC3A47A}"/>
              </a:ext>
            </a:extLst>
          </p:cNvPr>
          <p:cNvSpPr txBox="1"/>
          <p:nvPr/>
        </p:nvSpPr>
        <p:spPr>
          <a:xfrm>
            <a:off x="6194805" y="1376582"/>
            <a:ext cx="2743200" cy="56727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nSpc>
                <a:spcPct val="150000"/>
              </a:lnSpc>
            </a:pPr>
            <a:r>
              <a:rPr lang="ja-JP" altLang="en-US" sz="1050"/>
              <a:t>ここにじぶんのユーザー名が表示されているかどうか確認してね</a:t>
            </a:r>
            <a:endParaRPr lang="ja-JP" sz="1050"/>
          </a:p>
        </p:txBody>
      </p:sp>
      <p:cxnSp>
        <p:nvCxnSpPr>
          <p:cNvPr id="10" name="直線矢印コネクタ 9">
            <a:extLst>
              <a:ext uri="{FF2B5EF4-FFF2-40B4-BE49-F238E27FC236}">
                <a16:creationId xmlns:a16="http://schemas.microsoft.com/office/drawing/2014/main" id="{A13FD3FE-E7A6-4D1A-AE18-6E9901293A6F}"/>
              </a:ext>
            </a:extLst>
          </p:cNvPr>
          <p:cNvCxnSpPr/>
          <p:nvPr/>
        </p:nvCxnSpPr>
        <p:spPr>
          <a:xfrm>
            <a:off x="7839502" y="1759999"/>
            <a:ext cx="394080" cy="32584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1" name="四角形: 角を丸くする 10">
            <a:extLst>
              <a:ext uri="{FF2B5EF4-FFF2-40B4-BE49-F238E27FC236}">
                <a16:creationId xmlns:a16="http://schemas.microsoft.com/office/drawing/2014/main" id="{CBD3DBF7-C5CA-4DAD-A4B7-95EC97C7DC80}"/>
              </a:ext>
            </a:extLst>
          </p:cNvPr>
          <p:cNvSpPr/>
          <p:nvPr/>
        </p:nvSpPr>
        <p:spPr>
          <a:xfrm>
            <a:off x="4788658" y="2108105"/>
            <a:ext cx="264426" cy="221777"/>
          </a:xfrm>
          <a:prstGeom prst="round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srgbClr val="F55E61"/>
              </a:solidFill>
            </a:endParaRPr>
          </a:p>
        </p:txBody>
      </p:sp>
      <p:pic>
        <p:nvPicPr>
          <p:cNvPr id="12" name="図 12" descr="シャツ が含まれている画像&#10;&#10;説明は自動で生成されたものです">
            <a:extLst>
              <a:ext uri="{FF2B5EF4-FFF2-40B4-BE49-F238E27FC236}">
                <a16:creationId xmlns:a16="http://schemas.microsoft.com/office/drawing/2014/main" id="{2814698A-C227-4BCA-8287-ABB62B07A204}"/>
              </a:ext>
            </a:extLst>
          </p:cNvPr>
          <p:cNvPicPr>
            <a:picLocks noChangeAspect="1"/>
          </p:cNvPicPr>
          <p:nvPr/>
        </p:nvPicPr>
        <p:blipFill>
          <a:blip r:embed="rId5"/>
          <a:stretch>
            <a:fillRect/>
          </a:stretch>
        </p:blipFill>
        <p:spPr>
          <a:xfrm>
            <a:off x="4920605" y="2256524"/>
            <a:ext cx="650506" cy="984345"/>
          </a:xfrm>
          <a:prstGeom prst="rect">
            <a:avLst/>
          </a:prstGeom>
        </p:spPr>
      </p:pic>
      <p:sp>
        <p:nvSpPr>
          <p:cNvPr id="4" name="Google Shape;124;p26">
            <a:extLst>
              <a:ext uri="{FF2B5EF4-FFF2-40B4-BE49-F238E27FC236}">
                <a16:creationId xmlns:a16="http://schemas.microsoft.com/office/drawing/2014/main" id="{E92ADBC6-8077-494E-83E5-132926B4A806}"/>
              </a:ext>
            </a:extLst>
          </p:cNvPr>
          <p:cNvSpPr txBox="1"/>
          <p:nvPr/>
        </p:nvSpPr>
        <p:spPr>
          <a:xfrm>
            <a:off x="1969969" y="1503310"/>
            <a:ext cx="711824" cy="575732"/>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がめん</a:t>
            </a:r>
            <a:endParaRPr lang="ja" altLang="en-US" sz="900" b="1" dirty="0">
              <a:solidFill>
                <a:schemeClr val="dk2"/>
              </a:solidFill>
              <a:ea typeface="Lato"/>
            </a:endParaRPr>
          </a:p>
        </p:txBody>
      </p:sp>
      <p:sp>
        <p:nvSpPr>
          <p:cNvPr id="14" name="Google Shape;124;p26">
            <a:extLst>
              <a:ext uri="{FF2B5EF4-FFF2-40B4-BE49-F238E27FC236}">
                <a16:creationId xmlns:a16="http://schemas.microsoft.com/office/drawing/2014/main" id="{6DB2936C-9138-40DF-82D4-BB568313B528}"/>
              </a:ext>
            </a:extLst>
          </p:cNvPr>
          <p:cNvSpPr txBox="1"/>
          <p:nvPr/>
        </p:nvSpPr>
        <p:spPr>
          <a:xfrm>
            <a:off x="1577595" y="1853033"/>
            <a:ext cx="711824" cy="575732"/>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つく</a:t>
            </a:r>
            <a:endParaRPr lang="ja" altLang="en-US" sz="900" b="1" dirty="0">
              <a:solidFill>
                <a:schemeClr val="dk2"/>
              </a:solidFill>
              <a:ea typeface="Lato"/>
            </a:endParaRPr>
          </a:p>
        </p:txBody>
      </p:sp>
      <p:sp>
        <p:nvSpPr>
          <p:cNvPr id="15" name="Google Shape;124;p26">
            <a:extLst>
              <a:ext uri="{FF2B5EF4-FFF2-40B4-BE49-F238E27FC236}">
                <a16:creationId xmlns:a16="http://schemas.microsoft.com/office/drawing/2014/main" id="{B226DA88-09C2-446E-BA67-94ECBED7AFD5}"/>
              </a:ext>
            </a:extLst>
          </p:cNvPr>
          <p:cNvSpPr txBox="1"/>
          <p:nvPr/>
        </p:nvSpPr>
        <p:spPr>
          <a:xfrm>
            <a:off x="2285572" y="1853033"/>
            <a:ext cx="711824" cy="575732"/>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ひだり</a:t>
            </a:r>
            <a:endParaRPr lang="ja" altLang="en-US" sz="900" b="1" dirty="0">
              <a:solidFill>
                <a:schemeClr val="dk2"/>
              </a:solidFill>
              <a:ea typeface="Lato"/>
            </a:endParaRPr>
          </a:p>
        </p:txBody>
      </p:sp>
      <p:sp>
        <p:nvSpPr>
          <p:cNvPr id="16" name="Google Shape;124;p26">
            <a:extLst>
              <a:ext uri="{FF2B5EF4-FFF2-40B4-BE49-F238E27FC236}">
                <a16:creationId xmlns:a16="http://schemas.microsoft.com/office/drawing/2014/main" id="{0C88241D-776D-44C5-BEB0-0E9144403545}"/>
              </a:ext>
            </a:extLst>
          </p:cNvPr>
          <p:cNvSpPr txBox="1"/>
          <p:nvPr/>
        </p:nvSpPr>
        <p:spPr>
          <a:xfrm>
            <a:off x="7739986" y="1261779"/>
            <a:ext cx="711824" cy="575732"/>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800">
                <a:solidFill>
                  <a:schemeClr val="dk2"/>
                </a:solidFill>
                <a:ea typeface="Lato"/>
              </a:rPr>
              <a:t>めい</a:t>
            </a:r>
            <a:endParaRPr lang="ja" altLang="en-US" sz="800" dirty="0">
              <a:solidFill>
                <a:schemeClr val="dk2"/>
              </a:solidFill>
              <a:ea typeface="Lato"/>
            </a:endParaRPr>
          </a:p>
        </p:txBody>
      </p:sp>
      <p:sp>
        <p:nvSpPr>
          <p:cNvPr id="17" name="Google Shape;124;p26">
            <a:extLst>
              <a:ext uri="{FF2B5EF4-FFF2-40B4-BE49-F238E27FC236}">
                <a16:creationId xmlns:a16="http://schemas.microsoft.com/office/drawing/2014/main" id="{B438895E-FC9F-4E26-810F-8A598D9F7DA3}"/>
              </a:ext>
            </a:extLst>
          </p:cNvPr>
          <p:cNvSpPr txBox="1"/>
          <p:nvPr/>
        </p:nvSpPr>
        <p:spPr>
          <a:xfrm>
            <a:off x="8033981" y="1253249"/>
            <a:ext cx="711824" cy="575732"/>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800">
                <a:solidFill>
                  <a:schemeClr val="dk2"/>
                </a:solidFill>
                <a:ea typeface="Lato"/>
              </a:rPr>
              <a:t>ひょうじ</a:t>
            </a:r>
            <a:endParaRPr lang="ja" altLang="en-US" sz="800" dirty="0">
              <a:solidFill>
                <a:schemeClr val="dk2"/>
              </a:solidFill>
              <a:ea typeface="Lato"/>
            </a:endParaRPr>
          </a:p>
        </p:txBody>
      </p:sp>
      <p:sp>
        <p:nvSpPr>
          <p:cNvPr id="18" name="Google Shape;124;p26">
            <a:extLst>
              <a:ext uri="{FF2B5EF4-FFF2-40B4-BE49-F238E27FC236}">
                <a16:creationId xmlns:a16="http://schemas.microsoft.com/office/drawing/2014/main" id="{41B5B737-6743-4CA2-BAED-5159BD4EB06A}"/>
              </a:ext>
            </a:extLst>
          </p:cNvPr>
          <p:cNvSpPr txBox="1"/>
          <p:nvPr/>
        </p:nvSpPr>
        <p:spPr>
          <a:xfrm>
            <a:off x="6863969" y="1517674"/>
            <a:ext cx="711824" cy="575732"/>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800">
                <a:solidFill>
                  <a:schemeClr val="dk2"/>
                </a:solidFill>
                <a:ea typeface="Lato"/>
              </a:rPr>
              <a:t>かくにん</a:t>
            </a:r>
            <a:endParaRPr lang="ja" altLang="en-US" sz="800" dirty="0">
              <a:solidFill>
                <a:schemeClr val="dk2"/>
              </a:solidFill>
              <a:ea typeface="Lato"/>
            </a:endParaRPr>
          </a:p>
        </p:txBody>
      </p:sp>
    </p:spTree>
    <p:extLst>
      <p:ext uri="{BB962C8B-B14F-4D97-AF65-F5344CB8AC3E}">
        <p14:creationId xmlns:p14="http://schemas.microsoft.com/office/powerpoint/2010/main" val="122253468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131"/>
        <p:cNvGrpSpPr/>
        <p:nvPr/>
      </p:nvGrpSpPr>
      <p:grpSpPr>
        <a:xfrm>
          <a:off x="0" y="0"/>
          <a:ext cx="0" cy="0"/>
          <a:chOff x="0" y="0"/>
          <a:chExt cx="0" cy="0"/>
        </a:xfrm>
      </p:grpSpPr>
      <p:sp>
        <p:nvSpPr>
          <p:cNvPr id="133" name="Google Shape;133;p27"/>
          <p:cNvSpPr txBox="1">
            <a:spLocks noGrp="1"/>
          </p:cNvSpPr>
          <p:nvPr>
            <p:ph type="title"/>
          </p:nvPr>
        </p:nvSpPr>
        <p:spPr>
          <a:xfrm>
            <a:off x="311700" y="391350"/>
            <a:ext cx="8520600" cy="626100"/>
          </a:xfrm>
          <a:prstGeom prst="rect">
            <a:avLst/>
          </a:prstGeom>
          <a:noFill/>
          <a:ln>
            <a:noFill/>
          </a:ln>
        </p:spPr>
        <p:txBody>
          <a:bodyPr spcFirstLastPara="1" wrap="square" lIns="91425" tIns="91425" rIns="91425" bIns="91425" anchor="t" anchorCtr="0">
            <a:noAutofit/>
          </a:bodyPr>
          <a:lstStyle/>
          <a:p>
            <a:pPr marL="0" lvl="0" indent="0" algn="ctr">
              <a:lnSpc>
                <a:spcPct val="100000"/>
              </a:lnSpc>
              <a:spcBef>
                <a:spcPts val="0"/>
              </a:spcBef>
              <a:spcAft>
                <a:spcPts val="0"/>
              </a:spcAft>
              <a:buSzPts val="3200"/>
              <a:buNone/>
            </a:pPr>
            <a:r>
              <a:rPr lang="ja" altLang="en-US">
                <a:latin typeface="Arial"/>
                <a:cs typeface="Arial"/>
              </a:rPr>
              <a:t>みなれた画面だけど...？</a:t>
            </a:r>
            <a:endParaRPr lang="ja" altLang="en-US" dirty="0">
              <a:latin typeface="Arial"/>
              <a:cs typeface="Arial"/>
            </a:endParaRPr>
          </a:p>
        </p:txBody>
      </p:sp>
      <p:sp>
        <p:nvSpPr>
          <p:cNvPr id="2" name="Google Shape;219;p33">
            <a:extLst>
              <a:ext uri="{FF2B5EF4-FFF2-40B4-BE49-F238E27FC236}">
                <a16:creationId xmlns:a16="http://schemas.microsoft.com/office/drawing/2014/main" id="{9F13F36A-BCB4-4E94-A868-264019147033}"/>
              </a:ext>
            </a:extLst>
          </p:cNvPr>
          <p:cNvSpPr/>
          <p:nvPr/>
        </p:nvSpPr>
        <p:spPr>
          <a:xfrm>
            <a:off x="1279603" y="3117362"/>
            <a:ext cx="2788224" cy="1426026"/>
          </a:xfrm>
          <a:prstGeom prst="wedgeRoundRectCallout">
            <a:avLst>
              <a:gd name="adj1" fmla="val -57406"/>
              <a:gd name="adj2" fmla="val -19201"/>
              <a:gd name="adj3" fmla="val 0"/>
            </a:avLst>
          </a:pr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lnSpc>
                <a:spcPct val="150000"/>
              </a:lnSpc>
            </a:pPr>
            <a:r>
              <a:rPr lang="ja" altLang="en-US" sz="1500" b="1">
                <a:solidFill>
                  <a:schemeClr val="dk2"/>
                </a:solidFill>
              </a:rPr>
              <a:t>そうだね。サインインするとできることがふえるからね。あとでちょっとずつ説明するね。</a:t>
            </a:r>
            <a:endParaRPr lang="ja" altLang="en-US" sz="1500" b="1" dirty="0">
              <a:solidFill>
                <a:schemeClr val="dk2"/>
              </a:solidFill>
            </a:endParaRPr>
          </a:p>
        </p:txBody>
      </p:sp>
      <p:pic>
        <p:nvPicPr>
          <p:cNvPr id="3" name="Google Shape;170;p29" descr="時計 が含まれている画像&#10;&#10;説明は自動で生成されたものです">
            <a:extLst>
              <a:ext uri="{FF2B5EF4-FFF2-40B4-BE49-F238E27FC236}">
                <a16:creationId xmlns:a16="http://schemas.microsoft.com/office/drawing/2014/main" id="{955BE696-BD78-4203-90AD-86F65FAACF86}"/>
              </a:ext>
            </a:extLst>
          </p:cNvPr>
          <p:cNvPicPr preferRelativeResize="0"/>
          <p:nvPr/>
        </p:nvPicPr>
        <p:blipFill rotWithShape="1">
          <a:blip r:embed="rId3">
            <a:alphaModFix/>
          </a:blip>
          <a:srcRect/>
          <a:stretch/>
        </p:blipFill>
        <p:spPr>
          <a:xfrm>
            <a:off x="173189" y="3000195"/>
            <a:ext cx="918456" cy="976425"/>
          </a:xfrm>
          <a:prstGeom prst="rect">
            <a:avLst/>
          </a:prstGeom>
          <a:noFill/>
          <a:ln>
            <a:noFill/>
          </a:ln>
        </p:spPr>
      </p:pic>
      <p:pic>
        <p:nvPicPr>
          <p:cNvPr id="4" name="Google Shape;172;p29" descr="ランプ, 時計 が含まれている画像&#10;&#10;説明は自動で生成されたものです">
            <a:extLst>
              <a:ext uri="{FF2B5EF4-FFF2-40B4-BE49-F238E27FC236}">
                <a16:creationId xmlns:a16="http://schemas.microsoft.com/office/drawing/2014/main" id="{7EF7DA54-4D1E-4F71-8A65-FF65B1145644}"/>
              </a:ext>
            </a:extLst>
          </p:cNvPr>
          <p:cNvPicPr preferRelativeResize="0"/>
          <p:nvPr/>
        </p:nvPicPr>
        <p:blipFill rotWithShape="1">
          <a:blip r:embed="rId4">
            <a:alphaModFix/>
          </a:blip>
          <a:srcRect/>
          <a:stretch/>
        </p:blipFill>
        <p:spPr>
          <a:xfrm>
            <a:off x="173194" y="1507315"/>
            <a:ext cx="913949" cy="913981"/>
          </a:xfrm>
          <a:prstGeom prst="rect">
            <a:avLst/>
          </a:prstGeom>
          <a:noFill/>
          <a:ln>
            <a:noFill/>
          </a:ln>
        </p:spPr>
      </p:pic>
      <p:sp>
        <p:nvSpPr>
          <p:cNvPr id="5" name="Google Shape;207;p32">
            <a:extLst>
              <a:ext uri="{FF2B5EF4-FFF2-40B4-BE49-F238E27FC236}">
                <a16:creationId xmlns:a16="http://schemas.microsoft.com/office/drawing/2014/main" id="{C61AD5DA-C27E-4714-B83E-41F62F57431C}"/>
              </a:ext>
            </a:extLst>
          </p:cNvPr>
          <p:cNvSpPr/>
          <p:nvPr/>
        </p:nvSpPr>
        <p:spPr>
          <a:xfrm>
            <a:off x="1390518" y="1503584"/>
            <a:ext cx="2671872" cy="1344725"/>
          </a:xfrm>
          <a:prstGeom prst="wedgeRoundRectCallout">
            <a:avLst>
              <a:gd name="adj1" fmla="val -61501"/>
              <a:gd name="adj2" fmla="val -13948"/>
              <a:gd name="adj3" fmla="val 0"/>
            </a:avLst>
          </a:prstGeom>
          <a:solidFill>
            <a:srgbClr val="83D061"/>
          </a:solidFill>
          <a:ln w="9525" cap="flat" cmpd="sng">
            <a:solidFill>
              <a:srgbClr val="5E696C"/>
            </a:solidFill>
            <a:prstDash val="solid"/>
            <a:round/>
            <a:headEnd type="none" w="sm" len="sm"/>
            <a:tailEnd type="none" w="sm" len="sm"/>
          </a:ln>
        </p:spPr>
        <p:txBody>
          <a:bodyPr spcFirstLastPara="1" wrap="square" lIns="91425" tIns="91425" rIns="91425" bIns="91425" anchor="ctr" anchorCtr="0">
            <a:noAutofit/>
          </a:bodyPr>
          <a:lstStyle/>
          <a:p>
            <a:pPr marL="0" marR="0" lvl="0" indent="0" algn="l">
              <a:lnSpc>
                <a:spcPct val="150000"/>
              </a:lnSpc>
              <a:spcBef>
                <a:spcPts val="0"/>
              </a:spcBef>
              <a:spcAft>
                <a:spcPts val="0"/>
              </a:spcAft>
              <a:buSzPts val="1400"/>
              <a:buFont typeface="Arial"/>
              <a:buNone/>
            </a:pPr>
            <a:r>
              <a:rPr lang="ja" altLang="en-US" sz="1500" b="1">
                <a:solidFill>
                  <a:schemeClr val="dk2"/>
                </a:solidFill>
              </a:rPr>
              <a:t>みなれた画面だけど、ちょっとだけちがうところがあるみたい。</a:t>
            </a:r>
            <a:endParaRPr lang="ja" altLang="en-US" sz="1500" b="1" dirty="0">
              <a:solidFill>
                <a:schemeClr val="dk2"/>
              </a:solidFill>
            </a:endParaRPr>
          </a:p>
        </p:txBody>
      </p:sp>
      <p:pic>
        <p:nvPicPr>
          <p:cNvPr id="6" name="図 6" descr="グラフィカル ユーザー インターフェイス, テキスト, アプリケーション&#10;&#10;説明は自動で生成されたものです">
            <a:extLst>
              <a:ext uri="{FF2B5EF4-FFF2-40B4-BE49-F238E27FC236}">
                <a16:creationId xmlns:a16="http://schemas.microsoft.com/office/drawing/2014/main" id="{EB8CA030-4DD6-426E-BCBF-B6CB09946458}"/>
              </a:ext>
            </a:extLst>
          </p:cNvPr>
          <p:cNvPicPr>
            <a:picLocks noChangeAspect="1"/>
          </p:cNvPicPr>
          <p:nvPr/>
        </p:nvPicPr>
        <p:blipFill>
          <a:blip r:embed="rId5"/>
          <a:stretch>
            <a:fillRect/>
          </a:stretch>
        </p:blipFill>
        <p:spPr>
          <a:xfrm>
            <a:off x="4258101" y="1146940"/>
            <a:ext cx="4705066" cy="2644904"/>
          </a:xfrm>
          <a:prstGeom prst="rect">
            <a:avLst/>
          </a:prstGeom>
        </p:spPr>
      </p:pic>
      <p:sp>
        <p:nvSpPr>
          <p:cNvPr id="7" name="Google Shape;124;p26">
            <a:extLst>
              <a:ext uri="{FF2B5EF4-FFF2-40B4-BE49-F238E27FC236}">
                <a16:creationId xmlns:a16="http://schemas.microsoft.com/office/drawing/2014/main" id="{DC546A4E-F392-4141-AE82-E206BB4BBF30}"/>
              </a:ext>
            </a:extLst>
          </p:cNvPr>
          <p:cNvSpPr txBox="1"/>
          <p:nvPr/>
        </p:nvSpPr>
        <p:spPr>
          <a:xfrm>
            <a:off x="2166156" y="1545959"/>
            <a:ext cx="711824" cy="575732"/>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がめん</a:t>
            </a:r>
            <a:endParaRPr lang="ja" altLang="en-US" sz="900" b="1" dirty="0">
              <a:solidFill>
                <a:schemeClr val="dk2"/>
              </a:solidFill>
              <a:ea typeface="Lato"/>
            </a:endParaRPr>
          </a:p>
        </p:txBody>
      </p:sp>
      <p:sp>
        <p:nvSpPr>
          <p:cNvPr id="10" name="Google Shape;124;p26">
            <a:extLst>
              <a:ext uri="{FF2B5EF4-FFF2-40B4-BE49-F238E27FC236}">
                <a16:creationId xmlns:a16="http://schemas.microsoft.com/office/drawing/2014/main" id="{ACC39356-10CA-4766-B1F9-A87ADA994F69}"/>
              </a:ext>
            </a:extLst>
          </p:cNvPr>
          <p:cNvSpPr txBox="1"/>
          <p:nvPr/>
        </p:nvSpPr>
        <p:spPr>
          <a:xfrm>
            <a:off x="2967961" y="3695481"/>
            <a:ext cx="711824" cy="575732"/>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せつめい</a:t>
            </a:r>
            <a:endParaRPr lang="ja" altLang="en-US" sz="900" b="1" dirty="0">
              <a:solidFill>
                <a:schemeClr val="dk2"/>
              </a:solidFill>
              <a:ea typeface="Lato"/>
            </a:endParaRPr>
          </a:p>
        </p:txBody>
      </p:sp>
      <p:sp>
        <p:nvSpPr>
          <p:cNvPr id="8" name="Google Shape;141;p27">
            <a:extLst>
              <a:ext uri="{FF2B5EF4-FFF2-40B4-BE49-F238E27FC236}">
                <a16:creationId xmlns:a16="http://schemas.microsoft.com/office/drawing/2014/main" id="{F00FB32A-1E93-40BD-9599-D1294C415B3C}"/>
              </a:ext>
            </a:extLst>
          </p:cNvPr>
          <p:cNvSpPr txBox="1"/>
          <p:nvPr/>
        </p:nvSpPr>
        <p:spPr>
          <a:xfrm>
            <a:off x="3976977" y="260469"/>
            <a:ext cx="975295" cy="36574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b="1">
                <a:solidFill>
                  <a:schemeClr val="dk1"/>
                </a:solidFill>
                <a:ea typeface="Lato"/>
              </a:rPr>
              <a:t>がめん</a:t>
            </a:r>
            <a:endParaRPr lang="ja" altLang="en-US" b="1" dirty="0">
              <a:solidFill>
                <a:schemeClr val="dk1"/>
              </a:solidFill>
              <a:ea typeface="Lato"/>
            </a:endParaRPr>
          </a:p>
        </p:txBody>
      </p:sp>
    </p:spTree>
    <p:extLst>
      <p:ext uri="{BB962C8B-B14F-4D97-AF65-F5344CB8AC3E}">
        <p14:creationId xmlns:p14="http://schemas.microsoft.com/office/powerpoint/2010/main" val="125443753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146"/>
        <p:cNvGrpSpPr/>
        <p:nvPr/>
      </p:nvGrpSpPr>
      <p:grpSpPr>
        <a:xfrm>
          <a:off x="0" y="0"/>
          <a:ext cx="0" cy="0"/>
          <a:chOff x="0" y="0"/>
          <a:chExt cx="0" cy="0"/>
        </a:xfrm>
      </p:grpSpPr>
      <p:pic>
        <p:nvPicPr>
          <p:cNvPr id="2" name="図 2" descr="グラフィカル ユーザー インターフェイス, テキスト, アプリケーション, チャットまたはテキスト メッセージ&#10;&#10;説明は自動で生成されたものです">
            <a:extLst>
              <a:ext uri="{FF2B5EF4-FFF2-40B4-BE49-F238E27FC236}">
                <a16:creationId xmlns:a16="http://schemas.microsoft.com/office/drawing/2014/main" id="{62D50266-D753-42FA-A45E-CB9429F76495}"/>
              </a:ext>
            </a:extLst>
          </p:cNvPr>
          <p:cNvPicPr>
            <a:picLocks noChangeAspect="1"/>
          </p:cNvPicPr>
          <p:nvPr/>
        </p:nvPicPr>
        <p:blipFill>
          <a:blip r:embed="rId3"/>
          <a:stretch>
            <a:fillRect/>
          </a:stretch>
        </p:blipFill>
        <p:spPr>
          <a:xfrm>
            <a:off x="470848" y="1012414"/>
            <a:ext cx="3459706" cy="3869298"/>
          </a:xfrm>
          <a:prstGeom prst="rect">
            <a:avLst/>
          </a:prstGeom>
        </p:spPr>
      </p:pic>
      <p:sp>
        <p:nvSpPr>
          <p:cNvPr id="147" name="Google Shape;147;p28"/>
          <p:cNvSpPr txBox="1">
            <a:spLocks noGrp="1"/>
          </p:cNvSpPr>
          <p:nvPr>
            <p:ph type="title"/>
          </p:nvPr>
        </p:nvSpPr>
        <p:spPr>
          <a:xfrm>
            <a:off x="311700" y="391350"/>
            <a:ext cx="8520600" cy="6261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ja">
                <a:latin typeface="Arial"/>
                <a:cs typeface="Arial"/>
              </a:rPr>
              <a:t>公開した</a:t>
            </a:r>
            <a:r>
              <a:rPr lang="ja" altLang="en-US">
                <a:latin typeface="Arial"/>
                <a:cs typeface="Arial"/>
              </a:rPr>
              <a:t>い</a:t>
            </a:r>
            <a:r>
              <a:rPr lang="ja">
                <a:latin typeface="Arial"/>
                <a:cs typeface="Arial"/>
              </a:rPr>
              <a:t>ゲームを開こう</a:t>
            </a:r>
            <a:endParaRPr>
              <a:latin typeface="Arial"/>
              <a:cs typeface="Arial"/>
            </a:endParaRPr>
          </a:p>
        </p:txBody>
      </p:sp>
      <p:sp>
        <p:nvSpPr>
          <p:cNvPr id="148" name="Google Shape;148;p28"/>
          <p:cNvSpPr/>
          <p:nvPr/>
        </p:nvSpPr>
        <p:spPr>
          <a:xfrm>
            <a:off x="4217665" y="1010023"/>
            <a:ext cx="4608035" cy="2299602"/>
          </a:xfrm>
          <a:prstGeom prst="wedgeRoundRectCallout">
            <a:avLst>
              <a:gd name="adj1" fmla="val 40432"/>
              <a:gd name="adj2" fmla="val 71417"/>
              <a:gd name="adj3" fmla="val 0"/>
            </a:avLst>
          </a:pr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lnSpc>
                <a:spcPct val="150000"/>
              </a:lnSpc>
              <a:buSzPts val="1400"/>
            </a:pPr>
            <a:r>
              <a:rPr lang="ja" sz="1500" b="1">
                <a:solidFill>
                  <a:schemeClr val="dk2"/>
                </a:solidFill>
              </a:rPr>
              <a:t>レッスン</a:t>
            </a:r>
            <a:r>
              <a:rPr lang="en-US" altLang="ja" sz="1500" b="1" dirty="0">
                <a:solidFill>
                  <a:schemeClr val="dk2"/>
                </a:solidFill>
              </a:rPr>
              <a:t>8</a:t>
            </a:r>
            <a:r>
              <a:rPr lang="ja" altLang="en-US" sz="1500" b="1">
                <a:solidFill>
                  <a:schemeClr val="dk2"/>
                </a:solidFill>
              </a:rPr>
              <a:t>で完成させたゲームを公開してみよう！</a:t>
            </a:r>
          </a:p>
          <a:p>
            <a:pPr marL="0" marR="0" lvl="0" indent="0" algn="l">
              <a:lnSpc>
                <a:spcPct val="150000"/>
              </a:lnSpc>
              <a:spcBef>
                <a:spcPts val="0"/>
              </a:spcBef>
              <a:spcAft>
                <a:spcPts val="0"/>
              </a:spcAft>
              <a:buSzPts val="1400"/>
              <a:buFont typeface="Arial"/>
              <a:buNone/>
            </a:pPr>
            <a:r>
              <a:rPr lang="ja" sz="1500" b="1" i="0" u="none" strike="noStrike" cap="none">
                <a:solidFill>
                  <a:schemeClr val="dk2"/>
                </a:solidFill>
                <a:latin typeface="Arial"/>
                <a:ea typeface="Arial"/>
                <a:cs typeface="Arial"/>
                <a:sym typeface="Arial"/>
              </a:rPr>
              <a:t>「</a:t>
            </a:r>
            <a:r>
              <a:rPr lang="ja" sz="1500" b="1" i="0" u="none" strike="noStrike" cap="none">
                <a:solidFill>
                  <a:schemeClr val="accent5"/>
                </a:solidFill>
                <a:latin typeface="Arial"/>
                <a:ea typeface="Arial"/>
                <a:cs typeface="Arial"/>
                <a:sym typeface="Arial"/>
              </a:rPr>
              <a:t>ファイル</a:t>
            </a:r>
            <a:r>
              <a:rPr lang="ja" sz="1500" b="1" i="0" u="none" strike="noStrike" cap="none">
                <a:solidFill>
                  <a:schemeClr val="dk2"/>
                </a:solidFill>
                <a:latin typeface="Arial"/>
                <a:ea typeface="Arial"/>
                <a:cs typeface="Arial"/>
                <a:sym typeface="Arial"/>
              </a:rPr>
              <a:t>」</a:t>
            </a:r>
            <a:r>
              <a:rPr lang="ja" sz="1500" b="1">
                <a:solidFill>
                  <a:schemeClr val="dk2"/>
                </a:solidFill>
              </a:rPr>
              <a:t>→</a:t>
            </a:r>
            <a:endParaRPr sz="1500" b="1" i="0" u="none" strike="noStrike" cap="none">
              <a:solidFill>
                <a:schemeClr val="dk2"/>
              </a:solidFill>
              <a:latin typeface="Arial"/>
              <a:ea typeface="Arial"/>
              <a:cs typeface="Arial"/>
            </a:endParaRPr>
          </a:p>
          <a:p>
            <a:pPr marL="0" marR="0" lvl="0" indent="0" algn="l" rtl="0">
              <a:lnSpc>
                <a:spcPct val="150000"/>
              </a:lnSpc>
              <a:spcBef>
                <a:spcPts val="0"/>
              </a:spcBef>
              <a:spcAft>
                <a:spcPts val="0"/>
              </a:spcAft>
              <a:buClr>
                <a:srgbClr val="000000"/>
              </a:buClr>
              <a:buSzPts val="1400"/>
              <a:buFont typeface="Arial"/>
              <a:buNone/>
            </a:pPr>
            <a:r>
              <a:rPr lang="ja" sz="1500" b="1" i="0" u="none" strike="noStrike" cap="none">
                <a:solidFill>
                  <a:schemeClr val="dk2"/>
                </a:solidFill>
                <a:latin typeface="Arial"/>
                <a:ea typeface="Arial"/>
                <a:cs typeface="Arial"/>
                <a:sym typeface="Arial"/>
              </a:rPr>
              <a:t>「</a:t>
            </a:r>
            <a:r>
              <a:rPr lang="ja" sz="1500" b="1">
                <a:solidFill>
                  <a:schemeClr val="accent5"/>
                </a:solidFill>
              </a:rPr>
              <a:t>コンピューターから読み込む</a:t>
            </a:r>
            <a:r>
              <a:rPr lang="ja" sz="1500" b="1" i="0" u="none" strike="noStrike" cap="none">
                <a:solidFill>
                  <a:schemeClr val="dk2"/>
                </a:solidFill>
                <a:latin typeface="Arial"/>
                <a:ea typeface="Arial"/>
                <a:cs typeface="Arial"/>
                <a:sym typeface="Arial"/>
              </a:rPr>
              <a:t>」を</a:t>
            </a:r>
            <a:r>
              <a:rPr lang="ja" sz="1500" b="1" i="0" u="none" strike="noStrike" cap="none">
                <a:solidFill>
                  <a:schemeClr val="accent5"/>
                </a:solidFill>
                <a:latin typeface="Arial"/>
                <a:ea typeface="Arial"/>
                <a:cs typeface="Arial"/>
                <a:sym typeface="Arial"/>
              </a:rPr>
              <a:t>左クリック</a:t>
            </a:r>
            <a:r>
              <a:rPr lang="ja" sz="1500" b="1">
                <a:solidFill>
                  <a:schemeClr val="dk2"/>
                </a:solidFill>
              </a:rPr>
              <a:t>して、パソコン</a:t>
            </a:r>
            <a:r>
              <a:rPr lang="ja" altLang="en-US" sz="1500" b="1">
                <a:solidFill>
                  <a:schemeClr val="dk2"/>
                </a:solidFill>
              </a:rPr>
              <a:t>に</a:t>
            </a:r>
            <a:r>
              <a:rPr lang="ja" sz="1500" b="1">
                <a:solidFill>
                  <a:schemeClr val="dk2"/>
                </a:solidFill>
              </a:rPr>
              <a:t>保存して</a:t>
            </a:r>
            <a:r>
              <a:rPr lang="ja" altLang="en-US" sz="1500" b="1">
                <a:solidFill>
                  <a:schemeClr val="dk2"/>
                </a:solidFill>
              </a:rPr>
              <a:t>ある</a:t>
            </a:r>
            <a:r>
              <a:rPr lang="ja" sz="1500" b="1">
                <a:solidFill>
                  <a:schemeClr val="dk2"/>
                </a:solidFill>
              </a:rPr>
              <a:t>ゲームを開いてね。</a:t>
            </a:r>
            <a:endParaRPr sz="1500" b="1">
              <a:solidFill>
                <a:schemeClr val="dk2"/>
              </a:solidFill>
            </a:endParaRPr>
          </a:p>
        </p:txBody>
      </p:sp>
      <p:pic>
        <p:nvPicPr>
          <p:cNvPr id="149" name="Google Shape;149;p28"/>
          <p:cNvPicPr preferRelativeResize="0"/>
          <p:nvPr/>
        </p:nvPicPr>
        <p:blipFill rotWithShape="1">
          <a:blip r:embed="rId4">
            <a:alphaModFix/>
          </a:blip>
          <a:srcRect/>
          <a:stretch/>
        </p:blipFill>
        <p:spPr>
          <a:xfrm>
            <a:off x="7992050" y="3790675"/>
            <a:ext cx="1012651" cy="1012651"/>
          </a:xfrm>
          <a:prstGeom prst="rect">
            <a:avLst/>
          </a:prstGeom>
          <a:noFill/>
          <a:ln>
            <a:noFill/>
          </a:ln>
        </p:spPr>
      </p:pic>
      <p:sp>
        <p:nvSpPr>
          <p:cNvPr id="151" name="Google Shape;151;p28"/>
          <p:cNvSpPr/>
          <p:nvPr/>
        </p:nvSpPr>
        <p:spPr>
          <a:xfrm>
            <a:off x="1412855" y="1011874"/>
            <a:ext cx="519703" cy="358442"/>
          </a:xfrm>
          <a:prstGeom prst="roundRect">
            <a:avLst>
              <a:gd name="adj" fmla="val 16667"/>
            </a:avLst>
          </a:prstGeom>
          <a:noFill/>
          <a:ln w="762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2" name="Google Shape;152;p28"/>
          <p:cNvSpPr/>
          <p:nvPr/>
        </p:nvSpPr>
        <p:spPr>
          <a:xfrm>
            <a:off x="1410669" y="2013700"/>
            <a:ext cx="1307920" cy="246924"/>
          </a:xfrm>
          <a:prstGeom prst="roundRect">
            <a:avLst>
              <a:gd name="adj" fmla="val 16667"/>
            </a:avLst>
          </a:prstGeom>
          <a:noFill/>
          <a:ln w="762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3" name="Google Shape;153;p28"/>
          <p:cNvSpPr txBox="1"/>
          <p:nvPr/>
        </p:nvSpPr>
        <p:spPr>
          <a:xfrm>
            <a:off x="6159159" y="2004111"/>
            <a:ext cx="321600" cy="352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sz="900" b="1">
                <a:solidFill>
                  <a:schemeClr val="accent5"/>
                </a:solidFill>
                <a:ea typeface="Lato"/>
                <a:sym typeface="Lato"/>
              </a:rPr>
              <a:t>よ</a:t>
            </a:r>
            <a:endParaRPr sz="400" b="1">
              <a:solidFill>
                <a:schemeClr val="accent5"/>
              </a:solidFill>
              <a:ea typeface="Lato"/>
              <a:sym typeface="Lato"/>
            </a:endParaRPr>
          </a:p>
        </p:txBody>
      </p:sp>
      <p:sp>
        <p:nvSpPr>
          <p:cNvPr id="154" name="Google Shape;154;p28"/>
          <p:cNvSpPr txBox="1"/>
          <p:nvPr/>
        </p:nvSpPr>
        <p:spPr>
          <a:xfrm>
            <a:off x="6520274" y="2021154"/>
            <a:ext cx="521700" cy="383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sz="900" b="1">
                <a:solidFill>
                  <a:schemeClr val="accent5"/>
                </a:solidFill>
                <a:ea typeface="Lato"/>
                <a:sym typeface="Lato"/>
              </a:rPr>
              <a:t>こ</a:t>
            </a:r>
            <a:endParaRPr sz="900" b="1">
              <a:solidFill>
                <a:schemeClr val="accent5"/>
              </a:solidFill>
              <a:ea typeface="Lato"/>
              <a:sym typeface="Lato"/>
            </a:endParaRPr>
          </a:p>
        </p:txBody>
      </p:sp>
      <p:sp>
        <p:nvSpPr>
          <p:cNvPr id="155" name="Google Shape;155;p28"/>
          <p:cNvSpPr txBox="1"/>
          <p:nvPr/>
        </p:nvSpPr>
        <p:spPr>
          <a:xfrm>
            <a:off x="5357825" y="2587050"/>
            <a:ext cx="459300" cy="122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ea typeface="Lato"/>
              <a:sym typeface="Lato"/>
            </a:endParaRPr>
          </a:p>
        </p:txBody>
      </p:sp>
      <p:sp>
        <p:nvSpPr>
          <p:cNvPr id="156" name="Google Shape;156;p28"/>
          <p:cNvSpPr txBox="1"/>
          <p:nvPr/>
        </p:nvSpPr>
        <p:spPr>
          <a:xfrm>
            <a:off x="7163834" y="2021513"/>
            <a:ext cx="612300" cy="383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sz="900" b="1">
                <a:solidFill>
                  <a:schemeClr val="accent5"/>
                </a:solidFill>
                <a:ea typeface="Lato"/>
                <a:sym typeface="Lato"/>
              </a:rPr>
              <a:t>ひだり</a:t>
            </a:r>
            <a:endParaRPr sz="900" b="1">
              <a:solidFill>
                <a:schemeClr val="accent5"/>
              </a:solidFill>
              <a:ea typeface="Lato"/>
              <a:sym typeface="Lato"/>
            </a:endParaRPr>
          </a:p>
        </p:txBody>
      </p:sp>
      <p:sp>
        <p:nvSpPr>
          <p:cNvPr id="157" name="Google Shape;157;p28"/>
          <p:cNvSpPr txBox="1"/>
          <p:nvPr/>
        </p:nvSpPr>
        <p:spPr>
          <a:xfrm>
            <a:off x="5189713" y="2355546"/>
            <a:ext cx="690300" cy="290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sz="900" b="1">
                <a:solidFill>
                  <a:schemeClr val="dk2"/>
                </a:solidFill>
                <a:ea typeface="Lato"/>
                <a:sym typeface="Lato"/>
              </a:rPr>
              <a:t>ほぞん</a:t>
            </a:r>
            <a:endParaRPr sz="900" b="1">
              <a:solidFill>
                <a:schemeClr val="dk2"/>
              </a:solidFill>
              <a:ea typeface="Lato"/>
              <a:sym typeface="Lato"/>
            </a:endParaRPr>
          </a:p>
        </p:txBody>
      </p:sp>
      <p:pic>
        <p:nvPicPr>
          <p:cNvPr id="158" name="Google Shape;158;p28"/>
          <p:cNvPicPr preferRelativeResize="0"/>
          <p:nvPr/>
        </p:nvPicPr>
        <p:blipFill rotWithShape="1">
          <a:blip r:embed="rId5">
            <a:alphaModFix/>
          </a:blip>
          <a:srcRect/>
          <a:stretch/>
        </p:blipFill>
        <p:spPr>
          <a:xfrm>
            <a:off x="3889698" y="3904451"/>
            <a:ext cx="753199" cy="753225"/>
          </a:xfrm>
          <a:prstGeom prst="rect">
            <a:avLst/>
          </a:prstGeom>
          <a:noFill/>
          <a:ln>
            <a:noFill/>
          </a:ln>
        </p:spPr>
      </p:pic>
      <p:sp>
        <p:nvSpPr>
          <p:cNvPr id="159" name="Google Shape;159;p28"/>
          <p:cNvSpPr/>
          <p:nvPr/>
        </p:nvSpPr>
        <p:spPr>
          <a:xfrm>
            <a:off x="4948950" y="3566775"/>
            <a:ext cx="2337600" cy="1308900"/>
          </a:xfrm>
          <a:prstGeom prst="wedgeRoundRectCallout">
            <a:avLst>
              <a:gd name="adj1" fmla="val -61867"/>
              <a:gd name="adj2" fmla="val 1803"/>
              <a:gd name="adj3" fmla="val 0"/>
            </a:avLst>
          </a:prstGeom>
          <a:solidFill>
            <a:srgbClr val="83D061"/>
          </a:solidFill>
          <a:ln w="9525" cap="flat" cmpd="sng">
            <a:solidFill>
              <a:srgbClr val="5E696C"/>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50000"/>
              </a:lnSpc>
              <a:spcBef>
                <a:spcPts val="0"/>
              </a:spcBef>
              <a:spcAft>
                <a:spcPts val="0"/>
              </a:spcAft>
              <a:buClr>
                <a:srgbClr val="000000"/>
              </a:buClr>
              <a:buSzPts val="1400"/>
              <a:buFont typeface="Arial"/>
              <a:buNone/>
            </a:pPr>
            <a:r>
              <a:rPr lang="ja" sz="1500" b="1">
                <a:solidFill>
                  <a:schemeClr val="dk2"/>
                </a:solidFill>
              </a:rPr>
              <a:t>「〇〇〇.sb3」っていう名前のファイルだよね。</a:t>
            </a:r>
            <a:endParaRPr sz="1500" b="1" i="0" u="none" strike="noStrike" cap="none">
              <a:solidFill>
                <a:schemeClr val="dk2"/>
              </a:solidFill>
            </a:endParaRPr>
          </a:p>
        </p:txBody>
      </p:sp>
      <p:sp>
        <p:nvSpPr>
          <p:cNvPr id="162" name="Google Shape;162;p28"/>
          <p:cNvSpPr txBox="1"/>
          <p:nvPr/>
        </p:nvSpPr>
        <p:spPr>
          <a:xfrm>
            <a:off x="5738698" y="195173"/>
            <a:ext cx="952500" cy="383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b="1">
                <a:solidFill>
                  <a:schemeClr val="dk1"/>
                </a:solidFill>
                <a:ea typeface="Lato"/>
                <a:sym typeface="Lato"/>
              </a:rPr>
              <a:t>ひら</a:t>
            </a:r>
            <a:endParaRPr b="1">
              <a:solidFill>
                <a:schemeClr val="dk1"/>
              </a:solidFill>
              <a:ea typeface="Lato"/>
              <a:sym typeface="Lato"/>
            </a:endParaRPr>
          </a:p>
        </p:txBody>
      </p:sp>
      <p:sp>
        <p:nvSpPr>
          <p:cNvPr id="163" name="Google Shape;163;p28"/>
          <p:cNvSpPr txBox="1"/>
          <p:nvPr/>
        </p:nvSpPr>
        <p:spPr>
          <a:xfrm>
            <a:off x="7049608" y="2354108"/>
            <a:ext cx="459300" cy="214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sz="900" b="1">
                <a:solidFill>
                  <a:schemeClr val="dk2"/>
                </a:solidFill>
                <a:ea typeface="Lato"/>
                <a:sym typeface="Lato"/>
              </a:rPr>
              <a:t>ひら</a:t>
            </a:r>
            <a:endParaRPr sz="900" b="1">
              <a:solidFill>
                <a:schemeClr val="dk2"/>
              </a:solidFill>
              <a:ea typeface="Lato"/>
              <a:sym typeface="Lato"/>
            </a:endParaRPr>
          </a:p>
        </p:txBody>
      </p:sp>
      <p:sp>
        <p:nvSpPr>
          <p:cNvPr id="164" name="Google Shape;164;p28"/>
          <p:cNvSpPr txBox="1"/>
          <p:nvPr/>
        </p:nvSpPr>
        <p:spPr>
          <a:xfrm>
            <a:off x="4989545" y="4089610"/>
            <a:ext cx="690300" cy="323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ja" sz="900" b="1">
                <a:solidFill>
                  <a:schemeClr val="dk2"/>
                </a:solidFill>
                <a:ea typeface="Lato"/>
                <a:sym typeface="Lato"/>
              </a:rPr>
              <a:t>なまえ</a:t>
            </a:r>
            <a:endParaRPr sz="900" b="1">
              <a:solidFill>
                <a:schemeClr val="dk2"/>
              </a:solidFill>
              <a:ea typeface="Lato"/>
              <a:sym typeface="Lato"/>
            </a:endParaRPr>
          </a:p>
        </p:txBody>
      </p:sp>
      <p:sp>
        <p:nvSpPr>
          <p:cNvPr id="3" name="Google Shape;124;p26">
            <a:extLst>
              <a:ext uri="{FF2B5EF4-FFF2-40B4-BE49-F238E27FC236}">
                <a16:creationId xmlns:a16="http://schemas.microsoft.com/office/drawing/2014/main" id="{0DFCA631-4EBE-4E5F-8741-3A30EF3FECBD}"/>
              </a:ext>
            </a:extLst>
          </p:cNvPr>
          <p:cNvSpPr txBox="1"/>
          <p:nvPr/>
        </p:nvSpPr>
        <p:spPr>
          <a:xfrm>
            <a:off x="5245433" y="1349773"/>
            <a:ext cx="711824" cy="575732"/>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かんせい</a:t>
            </a:r>
            <a:endParaRPr lang="ja" altLang="en-US" sz="900" b="1" dirty="0">
              <a:solidFill>
                <a:schemeClr val="dk2"/>
              </a:solidFill>
              <a:ea typeface="Lato"/>
            </a:endParaRPr>
          </a:p>
        </p:txBody>
      </p:sp>
      <p:sp>
        <p:nvSpPr>
          <p:cNvPr id="20" name="Google Shape;124;p26">
            <a:extLst>
              <a:ext uri="{FF2B5EF4-FFF2-40B4-BE49-F238E27FC236}">
                <a16:creationId xmlns:a16="http://schemas.microsoft.com/office/drawing/2014/main" id="{B7AB0E21-7F02-4AA4-B15A-D1E30ED05B4A}"/>
              </a:ext>
            </a:extLst>
          </p:cNvPr>
          <p:cNvSpPr txBox="1"/>
          <p:nvPr/>
        </p:nvSpPr>
        <p:spPr>
          <a:xfrm>
            <a:off x="6951403" y="1349772"/>
            <a:ext cx="711824" cy="575732"/>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こうかい</a:t>
            </a:r>
            <a:endParaRPr lang="ja" altLang="en-US" sz="900" b="1" dirty="0">
              <a:solidFill>
                <a:schemeClr val="dk2"/>
              </a:solidFill>
              <a:ea typeface="Lato"/>
            </a:endParaRPr>
          </a:p>
        </p:txBody>
      </p:sp>
      <p:sp>
        <p:nvSpPr>
          <p:cNvPr id="4" name="Google Shape;141;p27">
            <a:extLst>
              <a:ext uri="{FF2B5EF4-FFF2-40B4-BE49-F238E27FC236}">
                <a16:creationId xmlns:a16="http://schemas.microsoft.com/office/drawing/2014/main" id="{553F2B78-73E6-4CB7-912D-F40A5C2E1C63}"/>
              </a:ext>
            </a:extLst>
          </p:cNvPr>
          <p:cNvSpPr txBox="1"/>
          <p:nvPr/>
        </p:nvSpPr>
        <p:spPr>
          <a:xfrm>
            <a:off x="2066291" y="217820"/>
            <a:ext cx="975295" cy="36574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b="1">
                <a:solidFill>
                  <a:schemeClr val="dk1"/>
                </a:solidFill>
                <a:ea typeface="Lato"/>
              </a:rPr>
              <a:t>こうかい</a:t>
            </a:r>
            <a:endParaRPr lang="ja" altLang="en-US" b="1" dirty="0">
              <a:solidFill>
                <a:schemeClr val="dk1"/>
              </a:solidFill>
              <a:ea typeface="Lato"/>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03"/>
        <p:cNvGrpSpPr/>
        <p:nvPr/>
      </p:nvGrpSpPr>
      <p:grpSpPr>
        <a:xfrm>
          <a:off x="0" y="0"/>
          <a:ext cx="0" cy="0"/>
          <a:chOff x="0" y="0"/>
          <a:chExt cx="0" cy="0"/>
        </a:xfrm>
      </p:grpSpPr>
      <p:pic>
        <p:nvPicPr>
          <p:cNvPr id="206" name="Google Shape;206;p32"/>
          <p:cNvPicPr preferRelativeResize="0"/>
          <p:nvPr/>
        </p:nvPicPr>
        <p:blipFill rotWithShape="1">
          <a:blip r:embed="rId3">
            <a:alphaModFix/>
          </a:blip>
          <a:srcRect/>
          <a:stretch/>
        </p:blipFill>
        <p:spPr>
          <a:xfrm>
            <a:off x="313938" y="1177302"/>
            <a:ext cx="918456" cy="976425"/>
          </a:xfrm>
          <a:prstGeom prst="rect">
            <a:avLst/>
          </a:prstGeom>
          <a:noFill/>
          <a:ln>
            <a:noFill/>
          </a:ln>
        </p:spPr>
      </p:pic>
      <p:sp>
        <p:nvSpPr>
          <p:cNvPr id="2" name="Google Shape;219;p33">
            <a:extLst>
              <a:ext uri="{FF2B5EF4-FFF2-40B4-BE49-F238E27FC236}">
                <a16:creationId xmlns:a16="http://schemas.microsoft.com/office/drawing/2014/main" id="{DC593FD8-6C71-4B69-A2AA-C8514B2A6CEE}"/>
              </a:ext>
            </a:extLst>
          </p:cNvPr>
          <p:cNvSpPr/>
          <p:nvPr/>
        </p:nvSpPr>
        <p:spPr>
          <a:xfrm>
            <a:off x="1467260" y="1078726"/>
            <a:ext cx="2899112" cy="1733100"/>
          </a:xfrm>
          <a:prstGeom prst="wedgeRoundRectCallout">
            <a:avLst>
              <a:gd name="adj1" fmla="val -57406"/>
              <a:gd name="adj2" fmla="val -19201"/>
              <a:gd name="adj3" fmla="val 0"/>
            </a:avLst>
          </a:pr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lnSpc>
                <a:spcPct val="150000"/>
              </a:lnSpc>
            </a:pPr>
            <a:r>
              <a:rPr lang="ja" altLang="en-US" sz="1500" b="1">
                <a:solidFill>
                  <a:schemeClr val="dk2"/>
                </a:solidFill>
              </a:rPr>
              <a:t>ひら</a:t>
            </a:r>
            <a:r>
              <a:rPr lang="ja" sz="1500" b="1">
                <a:solidFill>
                  <a:schemeClr val="dk2"/>
                </a:solidFill>
              </a:rPr>
              <a:t>けたね。</a:t>
            </a:r>
            <a:endParaRPr lang="ja-JP" altLang="en-US">
              <a:solidFill>
                <a:schemeClr val="dk2"/>
              </a:solidFill>
            </a:endParaRPr>
          </a:p>
          <a:p>
            <a:pPr>
              <a:lnSpc>
                <a:spcPct val="150000"/>
              </a:lnSpc>
            </a:pPr>
            <a:r>
              <a:rPr lang="ja" sz="1500" b="1">
                <a:solidFill>
                  <a:schemeClr val="dk2"/>
                </a:solidFill>
              </a:rPr>
              <a:t>じゃあ、このゲームを公開していこう！</a:t>
            </a:r>
            <a:endParaRPr lang="ja">
              <a:solidFill>
                <a:schemeClr val="dk2"/>
              </a:solidFill>
            </a:endParaRPr>
          </a:p>
        </p:txBody>
      </p:sp>
      <p:sp>
        <p:nvSpPr>
          <p:cNvPr id="4" name="タイトル 3">
            <a:extLst>
              <a:ext uri="{FF2B5EF4-FFF2-40B4-BE49-F238E27FC236}">
                <a16:creationId xmlns:a16="http://schemas.microsoft.com/office/drawing/2014/main" id="{419B4A73-3B11-421D-B507-1F70C6120342}"/>
              </a:ext>
            </a:extLst>
          </p:cNvPr>
          <p:cNvSpPr>
            <a:spLocks noGrp="1"/>
          </p:cNvSpPr>
          <p:nvPr>
            <p:ph type="title"/>
          </p:nvPr>
        </p:nvSpPr>
        <p:spPr/>
        <p:txBody>
          <a:bodyPr/>
          <a:lstStyle/>
          <a:p>
            <a:pPr algn="ctr"/>
            <a:r>
              <a:rPr lang="ja-JP" altLang="en-US"/>
              <a:t>このゲームを公開するよ！</a:t>
            </a:r>
            <a:endParaRPr lang="ja-JP" altLang="en-US" dirty="0"/>
          </a:p>
        </p:txBody>
      </p:sp>
      <p:pic>
        <p:nvPicPr>
          <p:cNvPr id="5" name="図 7" descr="グラフィカル ユーザー インターフェイス, アプリケーション, PowerPoint&#10;&#10;説明は自動で生成されたものです">
            <a:extLst>
              <a:ext uri="{FF2B5EF4-FFF2-40B4-BE49-F238E27FC236}">
                <a16:creationId xmlns:a16="http://schemas.microsoft.com/office/drawing/2014/main" id="{BE595E6B-05E3-4E16-ABAF-5E23D885AE6F}"/>
              </a:ext>
            </a:extLst>
          </p:cNvPr>
          <p:cNvPicPr>
            <a:picLocks noChangeAspect="1"/>
          </p:cNvPicPr>
          <p:nvPr/>
        </p:nvPicPr>
        <p:blipFill>
          <a:blip r:embed="rId4"/>
          <a:stretch>
            <a:fillRect/>
          </a:stretch>
        </p:blipFill>
        <p:spPr>
          <a:xfrm>
            <a:off x="4488408" y="952554"/>
            <a:ext cx="4397990" cy="2479234"/>
          </a:xfrm>
          <a:prstGeom prst="rect">
            <a:avLst/>
          </a:prstGeom>
        </p:spPr>
      </p:pic>
      <p:sp>
        <p:nvSpPr>
          <p:cNvPr id="3" name="Google Shape;124;p26">
            <a:extLst>
              <a:ext uri="{FF2B5EF4-FFF2-40B4-BE49-F238E27FC236}">
                <a16:creationId xmlns:a16="http://schemas.microsoft.com/office/drawing/2014/main" id="{D445D284-484C-43E1-AF34-B6F5643C56E5}"/>
              </a:ext>
            </a:extLst>
          </p:cNvPr>
          <p:cNvSpPr txBox="1"/>
          <p:nvPr/>
        </p:nvSpPr>
        <p:spPr>
          <a:xfrm>
            <a:off x="3360336" y="1656847"/>
            <a:ext cx="711824" cy="575732"/>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こうかい</a:t>
            </a:r>
            <a:endParaRPr lang="ja" altLang="en-US" sz="900" b="1" dirty="0">
              <a:solidFill>
                <a:schemeClr val="dk2"/>
              </a:solidFill>
              <a:ea typeface="Lato"/>
            </a:endParaRPr>
          </a:p>
        </p:txBody>
      </p:sp>
      <p:pic>
        <p:nvPicPr>
          <p:cNvPr id="7" name="Google Shape;158;p28" descr="ランプ, 時計, 挿絵 が含まれている画像&#10;&#10;説明は自動で生成されたものです">
            <a:extLst>
              <a:ext uri="{FF2B5EF4-FFF2-40B4-BE49-F238E27FC236}">
                <a16:creationId xmlns:a16="http://schemas.microsoft.com/office/drawing/2014/main" id="{05B0246E-DA26-419E-8888-2BBB13A50431}"/>
              </a:ext>
            </a:extLst>
          </p:cNvPr>
          <p:cNvPicPr preferRelativeResize="0"/>
          <p:nvPr/>
        </p:nvPicPr>
        <p:blipFill rotWithShape="1">
          <a:blip r:embed="rId5">
            <a:alphaModFix/>
          </a:blip>
          <a:srcRect/>
          <a:stretch/>
        </p:blipFill>
        <p:spPr>
          <a:xfrm>
            <a:off x="392459" y="3699735"/>
            <a:ext cx="753199" cy="753225"/>
          </a:xfrm>
          <a:prstGeom prst="rect">
            <a:avLst/>
          </a:prstGeom>
          <a:noFill/>
          <a:ln>
            <a:noFill/>
          </a:ln>
        </p:spPr>
      </p:pic>
      <p:sp>
        <p:nvSpPr>
          <p:cNvPr id="9" name="Google Shape;207;p32">
            <a:extLst>
              <a:ext uri="{FF2B5EF4-FFF2-40B4-BE49-F238E27FC236}">
                <a16:creationId xmlns:a16="http://schemas.microsoft.com/office/drawing/2014/main" id="{2F996A87-5787-4B31-99C9-222C36EB7595}"/>
              </a:ext>
            </a:extLst>
          </p:cNvPr>
          <p:cNvSpPr/>
          <p:nvPr/>
        </p:nvSpPr>
        <p:spPr>
          <a:xfrm>
            <a:off x="1467286" y="3422799"/>
            <a:ext cx="2902177" cy="1293546"/>
          </a:xfrm>
          <a:prstGeom prst="wedgeRoundRectCallout">
            <a:avLst>
              <a:gd name="adj1" fmla="val -61501"/>
              <a:gd name="adj2" fmla="val -13948"/>
              <a:gd name="adj3" fmla="val 0"/>
            </a:avLst>
          </a:prstGeom>
          <a:solidFill>
            <a:srgbClr val="83D061"/>
          </a:solidFill>
          <a:ln w="9525" cap="flat" cmpd="sng">
            <a:solidFill>
              <a:srgbClr val="5E696C"/>
            </a:solidFill>
            <a:prstDash val="solid"/>
            <a:round/>
            <a:headEnd type="none" w="sm" len="sm"/>
            <a:tailEnd type="none" w="sm" len="sm"/>
          </a:ln>
        </p:spPr>
        <p:txBody>
          <a:bodyPr spcFirstLastPara="1" wrap="square" lIns="91425" tIns="91425" rIns="91425" bIns="91425" anchor="ctr" anchorCtr="0">
            <a:noAutofit/>
          </a:bodyPr>
          <a:lstStyle/>
          <a:p>
            <a:pPr marL="0" marR="0" lvl="0" indent="0" algn="l">
              <a:lnSpc>
                <a:spcPct val="150000"/>
              </a:lnSpc>
              <a:spcBef>
                <a:spcPts val="0"/>
              </a:spcBef>
              <a:spcAft>
                <a:spcPts val="0"/>
              </a:spcAft>
              <a:buSzPts val="1400"/>
              <a:buFont typeface="Arial"/>
              <a:buNone/>
            </a:pPr>
            <a:r>
              <a:rPr lang="ja" altLang="en-US" sz="1500" b="1">
                <a:solidFill>
                  <a:schemeClr val="dk2"/>
                </a:solidFill>
              </a:rPr>
              <a:t>がんばってつくった自信作だ！</a:t>
            </a:r>
            <a:endParaRPr lang="ja" altLang="en-US" sz="1500" b="1" dirty="0">
              <a:solidFill>
                <a:schemeClr val="dk2"/>
              </a:solidFill>
            </a:endParaRPr>
          </a:p>
        </p:txBody>
      </p:sp>
      <p:sp>
        <p:nvSpPr>
          <p:cNvPr id="12" name="Google Shape;124;p26">
            <a:extLst>
              <a:ext uri="{FF2B5EF4-FFF2-40B4-BE49-F238E27FC236}">
                <a16:creationId xmlns:a16="http://schemas.microsoft.com/office/drawing/2014/main" id="{64DE21E2-BB5A-4CAC-9988-B33070DE2474}"/>
              </a:ext>
            </a:extLst>
          </p:cNvPr>
          <p:cNvSpPr txBox="1"/>
          <p:nvPr/>
        </p:nvSpPr>
        <p:spPr>
          <a:xfrm>
            <a:off x="3189739" y="3746660"/>
            <a:ext cx="873891" cy="575732"/>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じしんさく</a:t>
            </a:r>
            <a:endParaRPr lang="ja" altLang="en-US" sz="900" b="1" dirty="0">
              <a:solidFill>
                <a:schemeClr val="dk2"/>
              </a:solidFill>
              <a:ea typeface="Lato"/>
            </a:endParaRPr>
          </a:p>
        </p:txBody>
      </p:sp>
      <p:sp>
        <p:nvSpPr>
          <p:cNvPr id="6" name="Google Shape;141;p27">
            <a:extLst>
              <a:ext uri="{FF2B5EF4-FFF2-40B4-BE49-F238E27FC236}">
                <a16:creationId xmlns:a16="http://schemas.microsoft.com/office/drawing/2014/main" id="{8BFDF738-77A2-406C-BCC3-63F978C1DD30}"/>
              </a:ext>
            </a:extLst>
          </p:cNvPr>
          <p:cNvSpPr txBox="1"/>
          <p:nvPr/>
        </p:nvSpPr>
        <p:spPr>
          <a:xfrm>
            <a:off x="4565537" y="209290"/>
            <a:ext cx="975295" cy="36574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b="1">
                <a:solidFill>
                  <a:schemeClr val="dk1"/>
                </a:solidFill>
                <a:ea typeface="Lato"/>
              </a:rPr>
              <a:t>こうかい</a:t>
            </a:r>
            <a:endParaRPr lang="ja" altLang="en-US" b="1" dirty="0">
              <a:solidFill>
                <a:schemeClr val="dk1"/>
              </a:solidFill>
              <a:ea typeface="Lato"/>
            </a:endParaRPr>
          </a:p>
        </p:txBody>
      </p:sp>
    </p:spTree>
    <p:extLst>
      <p:ext uri="{BB962C8B-B14F-4D97-AF65-F5344CB8AC3E}">
        <p14:creationId xmlns:p14="http://schemas.microsoft.com/office/powerpoint/2010/main" val="13776855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203"/>
        <p:cNvGrpSpPr/>
        <p:nvPr/>
      </p:nvGrpSpPr>
      <p:grpSpPr>
        <a:xfrm>
          <a:off x="0" y="0"/>
          <a:ext cx="0" cy="0"/>
          <a:chOff x="0" y="0"/>
          <a:chExt cx="0" cy="0"/>
        </a:xfrm>
      </p:grpSpPr>
      <p:pic>
        <p:nvPicPr>
          <p:cNvPr id="206" name="Google Shape;206;p32"/>
          <p:cNvPicPr preferRelativeResize="0"/>
          <p:nvPr/>
        </p:nvPicPr>
        <p:blipFill rotWithShape="1">
          <a:blip r:embed="rId3">
            <a:alphaModFix/>
          </a:blip>
          <a:srcRect/>
          <a:stretch/>
        </p:blipFill>
        <p:spPr>
          <a:xfrm>
            <a:off x="134811" y="1202892"/>
            <a:ext cx="918456" cy="976425"/>
          </a:xfrm>
          <a:prstGeom prst="rect">
            <a:avLst/>
          </a:prstGeom>
          <a:noFill/>
          <a:ln>
            <a:noFill/>
          </a:ln>
        </p:spPr>
      </p:pic>
      <p:sp>
        <p:nvSpPr>
          <p:cNvPr id="2" name="Google Shape;219;p33">
            <a:extLst>
              <a:ext uri="{FF2B5EF4-FFF2-40B4-BE49-F238E27FC236}">
                <a16:creationId xmlns:a16="http://schemas.microsoft.com/office/drawing/2014/main" id="{DC593FD8-6C71-4B69-A2AA-C8514B2A6CEE}"/>
              </a:ext>
            </a:extLst>
          </p:cNvPr>
          <p:cNvSpPr/>
          <p:nvPr/>
        </p:nvSpPr>
        <p:spPr>
          <a:xfrm>
            <a:off x="1202835" y="1206674"/>
            <a:ext cx="1721993" cy="2321659"/>
          </a:xfrm>
          <a:prstGeom prst="wedgeRoundRectCallout">
            <a:avLst>
              <a:gd name="adj1" fmla="val -57406"/>
              <a:gd name="adj2" fmla="val -19201"/>
              <a:gd name="adj3" fmla="val 0"/>
            </a:avLst>
          </a:pr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lnSpc>
                <a:spcPct val="150000"/>
              </a:lnSpc>
            </a:pPr>
            <a:r>
              <a:rPr lang="ja" sz="1500" b="1">
                <a:solidFill>
                  <a:schemeClr val="dk2"/>
                </a:solidFill>
              </a:rPr>
              <a:t>上に「</a:t>
            </a:r>
            <a:r>
              <a:rPr lang="ja" sz="1500" b="1">
                <a:solidFill>
                  <a:schemeClr val="accent5"/>
                </a:solidFill>
              </a:rPr>
              <a:t>共有</a:t>
            </a:r>
            <a:r>
              <a:rPr lang="ja" altLang="en-US" sz="1500" b="1">
                <a:solidFill>
                  <a:schemeClr val="accent5"/>
                </a:solidFill>
              </a:rPr>
              <a:t>する</a:t>
            </a:r>
            <a:r>
              <a:rPr lang="ja" sz="1500" b="1">
                <a:solidFill>
                  <a:schemeClr val="dk2"/>
                </a:solidFill>
              </a:rPr>
              <a:t>」っていうボタンがあるのがわかるかな。</a:t>
            </a:r>
            <a:endParaRPr lang="ja" sz="1500" b="1" dirty="0">
              <a:solidFill>
                <a:schemeClr val="dk2"/>
              </a:solidFill>
            </a:endParaRPr>
          </a:p>
          <a:p>
            <a:pPr>
              <a:lnSpc>
                <a:spcPct val="150000"/>
              </a:lnSpc>
            </a:pPr>
            <a:r>
              <a:rPr lang="ja" sz="1500" b="1">
                <a:solidFill>
                  <a:schemeClr val="dk2"/>
                </a:solidFill>
              </a:rPr>
              <a:t>ここを左クリックするよ。</a:t>
            </a:r>
          </a:p>
        </p:txBody>
      </p:sp>
      <p:sp>
        <p:nvSpPr>
          <p:cNvPr id="4" name="タイトル 3">
            <a:extLst>
              <a:ext uri="{FF2B5EF4-FFF2-40B4-BE49-F238E27FC236}">
                <a16:creationId xmlns:a16="http://schemas.microsoft.com/office/drawing/2014/main" id="{419B4A73-3B11-421D-B507-1F70C6120342}"/>
              </a:ext>
            </a:extLst>
          </p:cNvPr>
          <p:cNvSpPr>
            <a:spLocks noGrp="1"/>
          </p:cNvSpPr>
          <p:nvPr>
            <p:ph type="title"/>
          </p:nvPr>
        </p:nvSpPr>
        <p:spPr/>
        <p:txBody>
          <a:bodyPr/>
          <a:lstStyle/>
          <a:p>
            <a:pPr algn="ctr"/>
            <a:r>
              <a:rPr lang="ja-JP" altLang="en-US"/>
              <a:t>「共有する」をクリックしてね</a:t>
            </a:r>
            <a:endParaRPr lang="ja-JP" altLang="en-US" dirty="0"/>
          </a:p>
        </p:txBody>
      </p:sp>
      <p:pic>
        <p:nvPicPr>
          <p:cNvPr id="5" name="図 7" descr="グラフィカル ユーザー インターフェイス, アプリケーション, PowerPoint&#10;&#10;説明は自動で生成されたものです">
            <a:extLst>
              <a:ext uri="{FF2B5EF4-FFF2-40B4-BE49-F238E27FC236}">
                <a16:creationId xmlns:a16="http://schemas.microsoft.com/office/drawing/2014/main" id="{BE595E6B-05E3-4E16-ABAF-5E23D885AE6F}"/>
              </a:ext>
            </a:extLst>
          </p:cNvPr>
          <p:cNvPicPr>
            <a:picLocks noChangeAspect="1"/>
          </p:cNvPicPr>
          <p:nvPr/>
        </p:nvPicPr>
        <p:blipFill>
          <a:blip r:embed="rId4"/>
          <a:stretch>
            <a:fillRect/>
          </a:stretch>
        </p:blipFill>
        <p:spPr>
          <a:xfrm>
            <a:off x="3080983" y="952554"/>
            <a:ext cx="5805415" cy="3272510"/>
          </a:xfrm>
          <a:prstGeom prst="rect">
            <a:avLst/>
          </a:prstGeom>
        </p:spPr>
      </p:pic>
      <p:sp>
        <p:nvSpPr>
          <p:cNvPr id="3" name="四角形: 角を丸くする 2">
            <a:extLst>
              <a:ext uri="{FF2B5EF4-FFF2-40B4-BE49-F238E27FC236}">
                <a16:creationId xmlns:a16="http://schemas.microsoft.com/office/drawing/2014/main" id="{62025A2D-04C4-4AB9-97F3-8267D98EFE2D}"/>
              </a:ext>
            </a:extLst>
          </p:cNvPr>
          <p:cNvSpPr/>
          <p:nvPr/>
        </p:nvSpPr>
        <p:spPr>
          <a:xfrm>
            <a:off x="5581934" y="945960"/>
            <a:ext cx="264426" cy="221777"/>
          </a:xfrm>
          <a:prstGeom prst="round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srgbClr val="F55E61"/>
              </a:solidFill>
            </a:endParaRPr>
          </a:p>
        </p:txBody>
      </p:sp>
      <p:pic>
        <p:nvPicPr>
          <p:cNvPr id="7" name="図 12" descr="シャツ が含まれている画像&#10;&#10;説明は自動で生成されたものです">
            <a:extLst>
              <a:ext uri="{FF2B5EF4-FFF2-40B4-BE49-F238E27FC236}">
                <a16:creationId xmlns:a16="http://schemas.microsoft.com/office/drawing/2014/main" id="{465E3C32-0DD8-4E81-B86E-7DC488C80879}"/>
              </a:ext>
            </a:extLst>
          </p:cNvPr>
          <p:cNvPicPr>
            <a:picLocks noChangeAspect="1"/>
          </p:cNvPicPr>
          <p:nvPr/>
        </p:nvPicPr>
        <p:blipFill>
          <a:blip r:embed="rId5"/>
          <a:stretch>
            <a:fillRect/>
          </a:stretch>
        </p:blipFill>
        <p:spPr>
          <a:xfrm>
            <a:off x="5713881" y="1094380"/>
            <a:ext cx="650506" cy="984345"/>
          </a:xfrm>
          <a:prstGeom prst="rect">
            <a:avLst/>
          </a:prstGeom>
        </p:spPr>
      </p:pic>
      <p:sp>
        <p:nvSpPr>
          <p:cNvPr id="6" name="Google Shape;124;p26">
            <a:extLst>
              <a:ext uri="{FF2B5EF4-FFF2-40B4-BE49-F238E27FC236}">
                <a16:creationId xmlns:a16="http://schemas.microsoft.com/office/drawing/2014/main" id="{F0BC12F6-0C51-4C7C-957A-40F00D75D3F4}"/>
              </a:ext>
            </a:extLst>
          </p:cNvPr>
          <p:cNvSpPr txBox="1"/>
          <p:nvPr/>
        </p:nvSpPr>
        <p:spPr>
          <a:xfrm>
            <a:off x="1202284" y="1204765"/>
            <a:ext cx="711824" cy="575732"/>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うえ</a:t>
            </a:r>
            <a:endParaRPr lang="ja" altLang="en-US" sz="900" b="1" dirty="0">
              <a:solidFill>
                <a:schemeClr val="dk2"/>
              </a:solidFill>
              <a:ea typeface="Lato"/>
            </a:endParaRPr>
          </a:p>
        </p:txBody>
      </p:sp>
      <p:sp>
        <p:nvSpPr>
          <p:cNvPr id="10" name="Google Shape;124;p26">
            <a:extLst>
              <a:ext uri="{FF2B5EF4-FFF2-40B4-BE49-F238E27FC236}">
                <a16:creationId xmlns:a16="http://schemas.microsoft.com/office/drawing/2014/main" id="{966B219C-E6FA-4E42-9606-FACDB1E40DF9}"/>
              </a:ext>
            </a:extLst>
          </p:cNvPr>
          <p:cNvSpPr txBox="1"/>
          <p:nvPr/>
        </p:nvSpPr>
        <p:spPr>
          <a:xfrm>
            <a:off x="1722605" y="1204765"/>
            <a:ext cx="916540" cy="575732"/>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rgbClr val="AF4345"/>
                </a:solidFill>
                <a:ea typeface="Lato"/>
              </a:rPr>
              <a:t>きょうゆう</a:t>
            </a:r>
            <a:endParaRPr lang="ja" altLang="en-US" sz="900" b="1" dirty="0">
              <a:solidFill>
                <a:srgbClr val="AF4345"/>
              </a:solidFill>
              <a:ea typeface="Lato"/>
            </a:endParaRPr>
          </a:p>
        </p:txBody>
      </p:sp>
      <p:sp>
        <p:nvSpPr>
          <p:cNvPr id="11" name="Google Shape;124;p26">
            <a:extLst>
              <a:ext uri="{FF2B5EF4-FFF2-40B4-BE49-F238E27FC236}">
                <a16:creationId xmlns:a16="http://schemas.microsoft.com/office/drawing/2014/main" id="{F64A2C1D-F916-41A3-87D3-3822849B9185}"/>
              </a:ext>
            </a:extLst>
          </p:cNvPr>
          <p:cNvSpPr txBox="1"/>
          <p:nvPr/>
        </p:nvSpPr>
        <p:spPr>
          <a:xfrm>
            <a:off x="1722605" y="2569541"/>
            <a:ext cx="916540" cy="575732"/>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ひだり</a:t>
            </a:r>
            <a:endParaRPr lang="ja" altLang="en-US" sz="900" b="1" dirty="0">
              <a:solidFill>
                <a:schemeClr val="dk2"/>
              </a:solidFill>
              <a:ea typeface="Lato"/>
            </a:endParaRPr>
          </a:p>
        </p:txBody>
      </p:sp>
      <p:sp>
        <p:nvSpPr>
          <p:cNvPr id="8" name="Google Shape;141;p27">
            <a:extLst>
              <a:ext uri="{FF2B5EF4-FFF2-40B4-BE49-F238E27FC236}">
                <a16:creationId xmlns:a16="http://schemas.microsoft.com/office/drawing/2014/main" id="{0B980D77-75CB-43C7-8C8F-656A90B71943}"/>
              </a:ext>
            </a:extLst>
          </p:cNvPr>
          <p:cNvSpPr txBox="1"/>
          <p:nvPr/>
        </p:nvSpPr>
        <p:spPr>
          <a:xfrm>
            <a:off x="1963933" y="209290"/>
            <a:ext cx="1248250" cy="36574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b="1">
                <a:solidFill>
                  <a:schemeClr val="dk1"/>
                </a:solidFill>
                <a:ea typeface="Lato"/>
              </a:rPr>
              <a:t>きょうゆう</a:t>
            </a:r>
            <a:endParaRPr lang="ja" altLang="en-US" b="1" dirty="0">
              <a:solidFill>
                <a:schemeClr val="dk1"/>
              </a:solidFill>
              <a:ea typeface="Lato"/>
            </a:endParaRPr>
          </a:p>
        </p:txBody>
      </p:sp>
    </p:spTree>
    <p:extLst>
      <p:ext uri="{BB962C8B-B14F-4D97-AF65-F5344CB8AC3E}">
        <p14:creationId xmlns:p14="http://schemas.microsoft.com/office/powerpoint/2010/main" val="428639386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203"/>
        <p:cNvGrpSpPr/>
        <p:nvPr/>
      </p:nvGrpSpPr>
      <p:grpSpPr>
        <a:xfrm>
          <a:off x="0" y="0"/>
          <a:ext cx="0" cy="0"/>
          <a:chOff x="0" y="0"/>
          <a:chExt cx="0" cy="0"/>
        </a:xfrm>
      </p:grpSpPr>
      <p:pic>
        <p:nvPicPr>
          <p:cNvPr id="206" name="Google Shape;206;p32"/>
          <p:cNvPicPr preferRelativeResize="0"/>
          <p:nvPr/>
        </p:nvPicPr>
        <p:blipFill rotWithShape="1">
          <a:blip r:embed="rId3">
            <a:alphaModFix/>
          </a:blip>
          <a:srcRect/>
          <a:stretch/>
        </p:blipFill>
        <p:spPr>
          <a:xfrm>
            <a:off x="75102" y="1851161"/>
            <a:ext cx="918456" cy="976425"/>
          </a:xfrm>
          <a:prstGeom prst="rect">
            <a:avLst/>
          </a:prstGeom>
          <a:noFill/>
          <a:ln>
            <a:noFill/>
          </a:ln>
        </p:spPr>
      </p:pic>
      <p:sp>
        <p:nvSpPr>
          <p:cNvPr id="2" name="Google Shape;219;p33">
            <a:extLst>
              <a:ext uri="{FF2B5EF4-FFF2-40B4-BE49-F238E27FC236}">
                <a16:creationId xmlns:a16="http://schemas.microsoft.com/office/drawing/2014/main" id="{DC593FD8-6C71-4B69-A2AA-C8514B2A6CEE}"/>
              </a:ext>
            </a:extLst>
          </p:cNvPr>
          <p:cNvSpPr/>
          <p:nvPr/>
        </p:nvSpPr>
        <p:spPr>
          <a:xfrm>
            <a:off x="1202835" y="1206674"/>
            <a:ext cx="2540857" cy="3422009"/>
          </a:xfrm>
          <a:prstGeom prst="wedgeRoundRectCallout">
            <a:avLst>
              <a:gd name="adj1" fmla="val -57406"/>
              <a:gd name="adj2" fmla="val -19201"/>
              <a:gd name="adj3" fmla="val 0"/>
            </a:avLst>
          </a:pr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lnSpc>
                <a:spcPct val="150000"/>
              </a:lnSpc>
            </a:pPr>
            <a:r>
              <a:rPr lang="ja" sz="1500" b="1">
                <a:solidFill>
                  <a:schemeClr val="dk2"/>
                </a:solidFill>
              </a:rPr>
              <a:t>こ</a:t>
            </a:r>
            <a:r>
              <a:rPr lang="ja" altLang="en-US" sz="1500" b="1">
                <a:solidFill>
                  <a:schemeClr val="dk2"/>
                </a:solidFill>
              </a:rPr>
              <a:t>れ</a:t>
            </a:r>
            <a:r>
              <a:rPr lang="ja" sz="1500" b="1">
                <a:solidFill>
                  <a:schemeClr val="dk2"/>
                </a:solidFill>
              </a:rPr>
              <a:t>でもう世界中に公開され</a:t>
            </a:r>
            <a:r>
              <a:rPr lang="ja" altLang="en-US" sz="1500" b="1">
                <a:solidFill>
                  <a:schemeClr val="dk2"/>
                </a:solidFill>
              </a:rPr>
              <a:t>た</a:t>
            </a:r>
            <a:r>
              <a:rPr lang="ja" sz="1500" b="1">
                <a:solidFill>
                  <a:schemeClr val="dk2"/>
                </a:solidFill>
              </a:rPr>
              <a:t>よ。</a:t>
            </a:r>
          </a:p>
          <a:p>
            <a:pPr>
              <a:lnSpc>
                <a:spcPct val="150000"/>
              </a:lnSpc>
            </a:pPr>
            <a:r>
              <a:rPr lang="ja" altLang="en-US" sz="1500" b="1">
                <a:solidFill>
                  <a:schemeClr val="dk2"/>
                </a:solidFill>
              </a:rPr>
              <a:t>公開すると、他の人がこのプロジェクトを自由に試したり、</a:t>
            </a:r>
            <a:r>
              <a:rPr lang="ja" altLang="en-US" sz="1500" b="1">
                <a:solidFill>
                  <a:schemeClr val="accent5"/>
                </a:solidFill>
              </a:rPr>
              <a:t>コメント</a:t>
            </a:r>
            <a:r>
              <a:rPr lang="ja" altLang="en-US" sz="1500" b="1">
                <a:solidFill>
                  <a:schemeClr val="dk2"/>
                </a:solidFill>
              </a:rPr>
              <a:t>を書き込んだり、</a:t>
            </a:r>
            <a:r>
              <a:rPr lang="ja" altLang="en-US" sz="1500" b="1">
                <a:solidFill>
                  <a:schemeClr val="accent5"/>
                </a:solidFill>
              </a:rPr>
              <a:t>リミックス</a:t>
            </a:r>
            <a:r>
              <a:rPr lang="ja" altLang="en-US" sz="1500" b="1">
                <a:solidFill>
                  <a:schemeClr val="dk2"/>
                </a:solidFill>
              </a:rPr>
              <a:t>※したりができるようになるよ。</a:t>
            </a:r>
          </a:p>
          <a:p>
            <a:pPr>
              <a:lnSpc>
                <a:spcPct val="150000"/>
              </a:lnSpc>
            </a:pPr>
            <a:r>
              <a:rPr lang="ja" altLang="en-US" sz="1500" b="1">
                <a:solidFill>
                  <a:schemeClr val="dk2"/>
                </a:solidFill>
              </a:rPr>
              <a:t>されたくない場合は共有はしないでね。</a:t>
            </a:r>
            <a:endParaRPr lang="ja" altLang="en-US" sz="1500" b="1" dirty="0">
              <a:solidFill>
                <a:schemeClr val="dk2"/>
              </a:solidFill>
            </a:endParaRPr>
          </a:p>
        </p:txBody>
      </p:sp>
      <p:sp>
        <p:nvSpPr>
          <p:cNvPr id="4" name="タイトル 3">
            <a:extLst>
              <a:ext uri="{FF2B5EF4-FFF2-40B4-BE49-F238E27FC236}">
                <a16:creationId xmlns:a16="http://schemas.microsoft.com/office/drawing/2014/main" id="{419B4A73-3B11-421D-B507-1F70C6120342}"/>
              </a:ext>
            </a:extLst>
          </p:cNvPr>
          <p:cNvSpPr>
            <a:spLocks noGrp="1"/>
          </p:cNvSpPr>
          <p:nvPr>
            <p:ph type="title"/>
          </p:nvPr>
        </p:nvSpPr>
        <p:spPr/>
        <p:txBody>
          <a:bodyPr/>
          <a:lstStyle/>
          <a:p>
            <a:pPr algn="ctr"/>
            <a:r>
              <a:rPr lang="ja-JP" altLang="en-US"/>
              <a:t>これで公開されたよ！</a:t>
            </a:r>
            <a:endParaRPr lang="ja-JP" altLang="en-US" dirty="0"/>
          </a:p>
        </p:txBody>
      </p:sp>
      <p:pic>
        <p:nvPicPr>
          <p:cNvPr id="6" name="図 7" descr="グラフィカル ユーザー インターフェイス, アプリケーション&#10;&#10;説明は自動で生成されたものです">
            <a:extLst>
              <a:ext uri="{FF2B5EF4-FFF2-40B4-BE49-F238E27FC236}">
                <a16:creationId xmlns:a16="http://schemas.microsoft.com/office/drawing/2014/main" id="{B4BCD6EE-43AF-421B-A9E7-D4640AB00F94}"/>
              </a:ext>
            </a:extLst>
          </p:cNvPr>
          <p:cNvPicPr>
            <a:picLocks noChangeAspect="1"/>
          </p:cNvPicPr>
          <p:nvPr/>
        </p:nvPicPr>
        <p:blipFill>
          <a:blip r:embed="rId4"/>
          <a:stretch>
            <a:fillRect/>
          </a:stretch>
        </p:blipFill>
        <p:spPr>
          <a:xfrm>
            <a:off x="3814549" y="951320"/>
            <a:ext cx="3945910" cy="3744121"/>
          </a:xfrm>
          <a:prstGeom prst="rect">
            <a:avLst/>
          </a:prstGeom>
        </p:spPr>
      </p:pic>
      <p:sp>
        <p:nvSpPr>
          <p:cNvPr id="3" name="テキスト ボックス 2">
            <a:extLst>
              <a:ext uri="{FF2B5EF4-FFF2-40B4-BE49-F238E27FC236}">
                <a16:creationId xmlns:a16="http://schemas.microsoft.com/office/drawing/2014/main" id="{3DCAD4D3-676A-4383-AA15-7039EBA21805}"/>
              </a:ext>
            </a:extLst>
          </p:cNvPr>
          <p:cNvSpPr txBox="1"/>
          <p:nvPr/>
        </p:nvSpPr>
        <p:spPr>
          <a:xfrm>
            <a:off x="78475" y="4791217"/>
            <a:ext cx="8748214" cy="25391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ja-JP" altLang="en-US" sz="1050"/>
              <a:t>※リミックス・・・他の人が作成したコードをコピーして編集し、自分のプロジェクトにすること。</a:t>
            </a:r>
          </a:p>
        </p:txBody>
      </p:sp>
      <p:sp>
        <p:nvSpPr>
          <p:cNvPr id="5" name="Google Shape;124;p26">
            <a:extLst>
              <a:ext uri="{FF2B5EF4-FFF2-40B4-BE49-F238E27FC236}">
                <a16:creationId xmlns:a16="http://schemas.microsoft.com/office/drawing/2014/main" id="{B194E3C5-39C1-41F9-894A-222AEE718231}"/>
              </a:ext>
            </a:extLst>
          </p:cNvPr>
          <p:cNvSpPr txBox="1"/>
          <p:nvPr/>
        </p:nvSpPr>
        <p:spPr>
          <a:xfrm>
            <a:off x="2114978" y="1230355"/>
            <a:ext cx="1121256" cy="626911"/>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せかいじゅう</a:t>
            </a:r>
            <a:endParaRPr lang="ja" altLang="en-US" sz="900" b="1" dirty="0">
              <a:solidFill>
                <a:schemeClr val="dk2"/>
              </a:solidFill>
              <a:ea typeface="Lato"/>
            </a:endParaRPr>
          </a:p>
        </p:txBody>
      </p:sp>
      <p:sp>
        <p:nvSpPr>
          <p:cNvPr id="9" name="Google Shape;124;p26">
            <a:extLst>
              <a:ext uri="{FF2B5EF4-FFF2-40B4-BE49-F238E27FC236}">
                <a16:creationId xmlns:a16="http://schemas.microsoft.com/office/drawing/2014/main" id="{6F679A8C-EA2D-4D6D-B173-ECE2752903EC}"/>
              </a:ext>
            </a:extLst>
          </p:cNvPr>
          <p:cNvSpPr txBox="1"/>
          <p:nvPr/>
        </p:nvSpPr>
        <p:spPr>
          <a:xfrm>
            <a:off x="2899723" y="1230354"/>
            <a:ext cx="1121256" cy="626911"/>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こうかい</a:t>
            </a:r>
            <a:endParaRPr lang="ja" altLang="en-US" sz="900" b="1" dirty="0">
              <a:solidFill>
                <a:schemeClr val="dk2"/>
              </a:solidFill>
              <a:ea typeface="Lato"/>
            </a:endParaRPr>
          </a:p>
        </p:txBody>
      </p:sp>
      <p:sp>
        <p:nvSpPr>
          <p:cNvPr id="10" name="Google Shape;124;p26">
            <a:extLst>
              <a:ext uri="{FF2B5EF4-FFF2-40B4-BE49-F238E27FC236}">
                <a16:creationId xmlns:a16="http://schemas.microsoft.com/office/drawing/2014/main" id="{6B48F4F3-FB47-4B50-B0A5-A5E693E1ACE9}"/>
              </a:ext>
            </a:extLst>
          </p:cNvPr>
          <p:cNvSpPr txBox="1"/>
          <p:nvPr/>
        </p:nvSpPr>
        <p:spPr>
          <a:xfrm>
            <a:off x="1168163" y="1938331"/>
            <a:ext cx="1121256" cy="626911"/>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こうかい</a:t>
            </a:r>
            <a:endParaRPr lang="ja" altLang="en-US" sz="900" b="1" dirty="0">
              <a:solidFill>
                <a:schemeClr val="dk2"/>
              </a:solidFill>
              <a:ea typeface="Lato"/>
            </a:endParaRPr>
          </a:p>
        </p:txBody>
      </p:sp>
      <p:sp>
        <p:nvSpPr>
          <p:cNvPr id="11" name="Google Shape;124;p26">
            <a:extLst>
              <a:ext uri="{FF2B5EF4-FFF2-40B4-BE49-F238E27FC236}">
                <a16:creationId xmlns:a16="http://schemas.microsoft.com/office/drawing/2014/main" id="{B0D9FC78-E422-4BBB-8033-FCCCE8BCB2C4}"/>
              </a:ext>
            </a:extLst>
          </p:cNvPr>
          <p:cNvSpPr txBox="1"/>
          <p:nvPr/>
        </p:nvSpPr>
        <p:spPr>
          <a:xfrm>
            <a:off x="2336752" y="1929801"/>
            <a:ext cx="1121256" cy="626911"/>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ほか</a:t>
            </a:r>
            <a:endParaRPr lang="ja" altLang="en-US" sz="900" b="1" dirty="0">
              <a:solidFill>
                <a:schemeClr val="dk2"/>
              </a:solidFill>
              <a:ea typeface="Lato"/>
            </a:endParaRPr>
          </a:p>
        </p:txBody>
      </p:sp>
      <p:sp>
        <p:nvSpPr>
          <p:cNvPr id="12" name="Google Shape;124;p26">
            <a:extLst>
              <a:ext uri="{FF2B5EF4-FFF2-40B4-BE49-F238E27FC236}">
                <a16:creationId xmlns:a16="http://schemas.microsoft.com/office/drawing/2014/main" id="{86305935-8EDF-487C-8346-BC6C49844965}"/>
              </a:ext>
            </a:extLst>
          </p:cNvPr>
          <p:cNvSpPr txBox="1"/>
          <p:nvPr/>
        </p:nvSpPr>
        <p:spPr>
          <a:xfrm>
            <a:off x="2712065" y="1929801"/>
            <a:ext cx="1121256" cy="626911"/>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ひと</a:t>
            </a:r>
            <a:endParaRPr lang="ja" altLang="en-US" sz="900" b="1" dirty="0">
              <a:solidFill>
                <a:schemeClr val="dk2"/>
              </a:solidFill>
              <a:ea typeface="Lato"/>
            </a:endParaRPr>
          </a:p>
        </p:txBody>
      </p:sp>
      <p:sp>
        <p:nvSpPr>
          <p:cNvPr id="13" name="Google Shape;124;p26">
            <a:extLst>
              <a:ext uri="{FF2B5EF4-FFF2-40B4-BE49-F238E27FC236}">
                <a16:creationId xmlns:a16="http://schemas.microsoft.com/office/drawing/2014/main" id="{0A882A5F-7618-4D0A-8D74-22068E406011}"/>
              </a:ext>
            </a:extLst>
          </p:cNvPr>
          <p:cNvSpPr txBox="1"/>
          <p:nvPr/>
        </p:nvSpPr>
        <p:spPr>
          <a:xfrm>
            <a:off x="2532938" y="2253935"/>
            <a:ext cx="1121256" cy="626911"/>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じゆう</a:t>
            </a:r>
            <a:endParaRPr lang="ja" altLang="en-US" sz="900" b="1" dirty="0">
              <a:solidFill>
                <a:schemeClr val="dk2"/>
              </a:solidFill>
              <a:ea typeface="Lato"/>
            </a:endParaRPr>
          </a:p>
        </p:txBody>
      </p:sp>
      <p:sp>
        <p:nvSpPr>
          <p:cNvPr id="14" name="Google Shape;124;p26">
            <a:extLst>
              <a:ext uri="{FF2B5EF4-FFF2-40B4-BE49-F238E27FC236}">
                <a16:creationId xmlns:a16="http://schemas.microsoft.com/office/drawing/2014/main" id="{3A4A9F6D-D3DB-4352-B685-F342E635F863}"/>
              </a:ext>
            </a:extLst>
          </p:cNvPr>
          <p:cNvSpPr txBox="1"/>
          <p:nvPr/>
        </p:nvSpPr>
        <p:spPr>
          <a:xfrm>
            <a:off x="3070318" y="2262464"/>
            <a:ext cx="1121256" cy="626911"/>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ため</a:t>
            </a:r>
            <a:endParaRPr lang="ja" altLang="en-US" sz="900" b="1" dirty="0">
              <a:solidFill>
                <a:schemeClr val="dk2"/>
              </a:solidFill>
              <a:ea typeface="Lato"/>
            </a:endParaRPr>
          </a:p>
        </p:txBody>
      </p:sp>
      <p:sp>
        <p:nvSpPr>
          <p:cNvPr id="15" name="Google Shape;124;p26">
            <a:extLst>
              <a:ext uri="{FF2B5EF4-FFF2-40B4-BE49-F238E27FC236}">
                <a16:creationId xmlns:a16="http://schemas.microsoft.com/office/drawing/2014/main" id="{818FDFF4-AE5E-438D-B0FC-5B103BC1AF79}"/>
              </a:ext>
            </a:extLst>
          </p:cNvPr>
          <p:cNvSpPr txBox="1"/>
          <p:nvPr/>
        </p:nvSpPr>
        <p:spPr>
          <a:xfrm>
            <a:off x="2746183" y="2620717"/>
            <a:ext cx="1121256" cy="626911"/>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か</a:t>
            </a:r>
            <a:endParaRPr lang="ja" altLang="en-US" sz="900" b="1" dirty="0">
              <a:solidFill>
                <a:schemeClr val="dk2"/>
              </a:solidFill>
              <a:ea typeface="Lato"/>
            </a:endParaRPr>
          </a:p>
        </p:txBody>
      </p:sp>
      <p:sp>
        <p:nvSpPr>
          <p:cNvPr id="16" name="Google Shape;124;p26">
            <a:extLst>
              <a:ext uri="{FF2B5EF4-FFF2-40B4-BE49-F238E27FC236}">
                <a16:creationId xmlns:a16="http://schemas.microsoft.com/office/drawing/2014/main" id="{94049359-E81F-40E2-AB4E-86DB191D0B98}"/>
              </a:ext>
            </a:extLst>
          </p:cNvPr>
          <p:cNvSpPr txBox="1"/>
          <p:nvPr/>
        </p:nvSpPr>
        <p:spPr>
          <a:xfrm>
            <a:off x="3138556" y="2620716"/>
            <a:ext cx="1121256" cy="626911"/>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こ</a:t>
            </a:r>
            <a:endParaRPr lang="ja" altLang="en-US" sz="900" b="1" dirty="0">
              <a:solidFill>
                <a:schemeClr val="dk2"/>
              </a:solidFill>
              <a:ea typeface="Lato"/>
            </a:endParaRPr>
          </a:p>
        </p:txBody>
      </p:sp>
      <p:sp>
        <p:nvSpPr>
          <p:cNvPr id="17" name="Google Shape;124;p26">
            <a:extLst>
              <a:ext uri="{FF2B5EF4-FFF2-40B4-BE49-F238E27FC236}">
                <a16:creationId xmlns:a16="http://schemas.microsoft.com/office/drawing/2014/main" id="{8AD66B1E-108D-4326-9C6A-1385D53741E6}"/>
              </a:ext>
            </a:extLst>
          </p:cNvPr>
          <p:cNvSpPr txBox="1"/>
          <p:nvPr/>
        </p:nvSpPr>
        <p:spPr>
          <a:xfrm>
            <a:off x="2379399" y="3635768"/>
            <a:ext cx="1121256" cy="626911"/>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ばあい</a:t>
            </a:r>
            <a:endParaRPr lang="ja" altLang="en-US" sz="900" b="1" dirty="0">
              <a:solidFill>
                <a:schemeClr val="dk2"/>
              </a:solidFill>
              <a:ea typeface="Lato"/>
            </a:endParaRPr>
          </a:p>
        </p:txBody>
      </p:sp>
      <p:sp>
        <p:nvSpPr>
          <p:cNvPr id="18" name="Google Shape;124;p26">
            <a:extLst>
              <a:ext uri="{FF2B5EF4-FFF2-40B4-BE49-F238E27FC236}">
                <a16:creationId xmlns:a16="http://schemas.microsoft.com/office/drawing/2014/main" id="{844D4651-694E-4EAE-8FCB-4480948F861E}"/>
              </a:ext>
            </a:extLst>
          </p:cNvPr>
          <p:cNvSpPr txBox="1"/>
          <p:nvPr/>
        </p:nvSpPr>
        <p:spPr>
          <a:xfrm>
            <a:off x="2882660" y="3635768"/>
            <a:ext cx="1121256" cy="626911"/>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きょうゆう</a:t>
            </a:r>
            <a:endParaRPr lang="ja" altLang="en-US" sz="900" b="1" dirty="0">
              <a:solidFill>
                <a:schemeClr val="dk2"/>
              </a:solidFill>
              <a:ea typeface="Lato"/>
            </a:endParaRPr>
          </a:p>
        </p:txBody>
      </p:sp>
      <p:sp>
        <p:nvSpPr>
          <p:cNvPr id="19" name="Google Shape;124;p26">
            <a:extLst>
              <a:ext uri="{FF2B5EF4-FFF2-40B4-BE49-F238E27FC236}">
                <a16:creationId xmlns:a16="http://schemas.microsoft.com/office/drawing/2014/main" id="{081242C3-01E4-467F-9B0F-2F1B8B1503E5}"/>
              </a:ext>
            </a:extLst>
          </p:cNvPr>
          <p:cNvSpPr txBox="1"/>
          <p:nvPr/>
        </p:nvSpPr>
        <p:spPr>
          <a:xfrm>
            <a:off x="1253458" y="4616701"/>
            <a:ext cx="1121256" cy="626911"/>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800">
                <a:solidFill>
                  <a:schemeClr val="dk2"/>
                </a:solidFill>
                <a:ea typeface="Lato"/>
              </a:rPr>
              <a:t>ほか</a:t>
            </a:r>
            <a:endParaRPr lang="ja" altLang="en-US" sz="800" dirty="0">
              <a:solidFill>
                <a:schemeClr val="dk2"/>
              </a:solidFill>
              <a:ea typeface="Lato"/>
            </a:endParaRPr>
          </a:p>
        </p:txBody>
      </p:sp>
      <p:sp>
        <p:nvSpPr>
          <p:cNvPr id="20" name="Google Shape;124;p26">
            <a:extLst>
              <a:ext uri="{FF2B5EF4-FFF2-40B4-BE49-F238E27FC236}">
                <a16:creationId xmlns:a16="http://schemas.microsoft.com/office/drawing/2014/main" id="{B908F68F-AE9F-4BC5-ACF0-3421606BD347}"/>
              </a:ext>
            </a:extLst>
          </p:cNvPr>
          <p:cNvSpPr txBox="1"/>
          <p:nvPr/>
        </p:nvSpPr>
        <p:spPr>
          <a:xfrm>
            <a:off x="1824958" y="4616701"/>
            <a:ext cx="1121256" cy="626911"/>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800">
                <a:solidFill>
                  <a:schemeClr val="dk2"/>
                </a:solidFill>
                <a:ea typeface="Lato"/>
              </a:rPr>
              <a:t>さくせい</a:t>
            </a:r>
            <a:endParaRPr lang="ja" altLang="en-US" sz="800" dirty="0">
              <a:solidFill>
                <a:schemeClr val="dk2"/>
              </a:solidFill>
              <a:ea typeface="Lato"/>
            </a:endParaRPr>
          </a:p>
        </p:txBody>
      </p:sp>
      <p:sp>
        <p:nvSpPr>
          <p:cNvPr id="21" name="Google Shape;124;p26">
            <a:extLst>
              <a:ext uri="{FF2B5EF4-FFF2-40B4-BE49-F238E27FC236}">
                <a16:creationId xmlns:a16="http://schemas.microsoft.com/office/drawing/2014/main" id="{14678794-2BD4-4590-91FD-AF1925F3D048}"/>
              </a:ext>
            </a:extLst>
          </p:cNvPr>
          <p:cNvSpPr txBox="1"/>
          <p:nvPr/>
        </p:nvSpPr>
        <p:spPr>
          <a:xfrm>
            <a:off x="3445629" y="4616701"/>
            <a:ext cx="1121256" cy="626911"/>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800">
                <a:solidFill>
                  <a:schemeClr val="dk2"/>
                </a:solidFill>
                <a:ea typeface="Lato"/>
              </a:rPr>
              <a:t>へんしゅう</a:t>
            </a:r>
            <a:endParaRPr lang="ja" altLang="en-US" sz="800" dirty="0">
              <a:solidFill>
                <a:schemeClr val="dk2"/>
              </a:solidFill>
              <a:ea typeface="Lato"/>
            </a:endParaRPr>
          </a:p>
        </p:txBody>
      </p:sp>
      <p:sp>
        <p:nvSpPr>
          <p:cNvPr id="22" name="Google Shape;124;p26">
            <a:extLst>
              <a:ext uri="{FF2B5EF4-FFF2-40B4-BE49-F238E27FC236}">
                <a16:creationId xmlns:a16="http://schemas.microsoft.com/office/drawing/2014/main" id="{F5B5EA3C-42D6-4169-B68B-50E120A64C0A}"/>
              </a:ext>
            </a:extLst>
          </p:cNvPr>
          <p:cNvSpPr txBox="1"/>
          <p:nvPr/>
        </p:nvSpPr>
        <p:spPr>
          <a:xfrm>
            <a:off x="4051249" y="4616701"/>
            <a:ext cx="1121256" cy="626911"/>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800">
                <a:solidFill>
                  <a:schemeClr val="dk2"/>
                </a:solidFill>
                <a:ea typeface="Lato"/>
              </a:rPr>
              <a:t>じぶん</a:t>
            </a:r>
            <a:endParaRPr lang="ja" altLang="en-US" sz="800" dirty="0">
              <a:solidFill>
                <a:schemeClr val="dk2"/>
              </a:solidFill>
              <a:ea typeface="Lato"/>
            </a:endParaRPr>
          </a:p>
        </p:txBody>
      </p:sp>
      <p:sp>
        <p:nvSpPr>
          <p:cNvPr id="23" name="Google Shape;124;p26">
            <a:extLst>
              <a:ext uri="{FF2B5EF4-FFF2-40B4-BE49-F238E27FC236}">
                <a16:creationId xmlns:a16="http://schemas.microsoft.com/office/drawing/2014/main" id="{E81D26B6-4F4A-4CB4-8D96-65EB95F9C174}"/>
              </a:ext>
            </a:extLst>
          </p:cNvPr>
          <p:cNvSpPr txBox="1"/>
          <p:nvPr/>
        </p:nvSpPr>
        <p:spPr>
          <a:xfrm>
            <a:off x="1534941" y="4616701"/>
            <a:ext cx="1121256" cy="626911"/>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800">
                <a:solidFill>
                  <a:schemeClr val="dk2"/>
                </a:solidFill>
                <a:ea typeface="Lato"/>
              </a:rPr>
              <a:t>ひと</a:t>
            </a:r>
            <a:endParaRPr lang="ja" altLang="en-US" sz="800" dirty="0">
              <a:solidFill>
                <a:schemeClr val="dk2"/>
              </a:solidFill>
              <a:ea typeface="Lato"/>
            </a:endParaRPr>
          </a:p>
        </p:txBody>
      </p:sp>
      <p:sp>
        <p:nvSpPr>
          <p:cNvPr id="7" name="Google Shape;141;p27">
            <a:extLst>
              <a:ext uri="{FF2B5EF4-FFF2-40B4-BE49-F238E27FC236}">
                <a16:creationId xmlns:a16="http://schemas.microsoft.com/office/drawing/2014/main" id="{E90F4233-4401-4707-8EB2-F41D2C4E4C13}"/>
              </a:ext>
            </a:extLst>
          </p:cNvPr>
          <p:cNvSpPr txBox="1"/>
          <p:nvPr/>
        </p:nvSpPr>
        <p:spPr>
          <a:xfrm>
            <a:off x="3695492" y="260469"/>
            <a:ext cx="975295" cy="36574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b="1">
                <a:solidFill>
                  <a:schemeClr val="dk1"/>
                </a:solidFill>
                <a:ea typeface="Lato"/>
              </a:rPr>
              <a:t>こうかい</a:t>
            </a:r>
            <a:endParaRPr lang="ja" altLang="en-US" b="1" dirty="0">
              <a:solidFill>
                <a:schemeClr val="dk1"/>
              </a:solidFill>
              <a:ea typeface="Lato"/>
            </a:endParaRPr>
          </a:p>
        </p:txBody>
      </p:sp>
    </p:spTree>
    <p:extLst>
      <p:ext uri="{BB962C8B-B14F-4D97-AF65-F5344CB8AC3E}">
        <p14:creationId xmlns:p14="http://schemas.microsoft.com/office/powerpoint/2010/main" val="205666399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203"/>
        <p:cNvGrpSpPr/>
        <p:nvPr/>
      </p:nvGrpSpPr>
      <p:grpSpPr>
        <a:xfrm>
          <a:off x="0" y="0"/>
          <a:ext cx="0" cy="0"/>
          <a:chOff x="0" y="0"/>
          <a:chExt cx="0" cy="0"/>
        </a:xfrm>
      </p:grpSpPr>
      <p:pic>
        <p:nvPicPr>
          <p:cNvPr id="206" name="Google Shape;206;p32"/>
          <p:cNvPicPr preferRelativeResize="0"/>
          <p:nvPr/>
        </p:nvPicPr>
        <p:blipFill rotWithShape="1">
          <a:blip r:embed="rId3">
            <a:alphaModFix/>
          </a:blip>
          <a:srcRect/>
          <a:stretch/>
        </p:blipFill>
        <p:spPr>
          <a:xfrm>
            <a:off x="134811" y="1347899"/>
            <a:ext cx="918456" cy="976425"/>
          </a:xfrm>
          <a:prstGeom prst="rect">
            <a:avLst/>
          </a:prstGeom>
          <a:noFill/>
          <a:ln>
            <a:noFill/>
          </a:ln>
        </p:spPr>
      </p:pic>
      <p:sp>
        <p:nvSpPr>
          <p:cNvPr id="2" name="Google Shape;219;p33">
            <a:extLst>
              <a:ext uri="{FF2B5EF4-FFF2-40B4-BE49-F238E27FC236}">
                <a16:creationId xmlns:a16="http://schemas.microsoft.com/office/drawing/2014/main" id="{DC593FD8-6C71-4B69-A2AA-C8514B2A6CEE}"/>
              </a:ext>
            </a:extLst>
          </p:cNvPr>
          <p:cNvSpPr/>
          <p:nvPr/>
        </p:nvSpPr>
        <p:spPr>
          <a:xfrm>
            <a:off x="1177245" y="1078726"/>
            <a:ext cx="2421440" cy="2261951"/>
          </a:xfrm>
          <a:prstGeom prst="wedgeRoundRectCallout">
            <a:avLst>
              <a:gd name="adj1" fmla="val -57406"/>
              <a:gd name="adj2" fmla="val -19201"/>
              <a:gd name="adj3" fmla="val 0"/>
            </a:avLst>
          </a:pr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lnSpc>
                <a:spcPct val="150000"/>
              </a:lnSpc>
            </a:pPr>
            <a:r>
              <a:rPr lang="ja" sz="1500" b="1">
                <a:solidFill>
                  <a:schemeClr val="accent5"/>
                </a:solidFill>
              </a:rPr>
              <a:t>プロジェクト名</a:t>
            </a:r>
            <a:r>
              <a:rPr lang="ja" sz="1500" b="1">
                <a:solidFill>
                  <a:schemeClr val="dk2"/>
                </a:solidFill>
              </a:rPr>
              <a:t>、</a:t>
            </a:r>
            <a:r>
              <a:rPr lang="ja" altLang="en-US" sz="1500" b="1">
                <a:solidFill>
                  <a:schemeClr val="accent5"/>
                </a:solidFill>
              </a:rPr>
              <a:t>使い方</a:t>
            </a:r>
            <a:r>
              <a:rPr lang="ja" altLang="en-US" sz="1500" b="1">
                <a:solidFill>
                  <a:schemeClr val="dk2"/>
                </a:solidFill>
              </a:rPr>
              <a:t>、</a:t>
            </a:r>
            <a:r>
              <a:rPr lang="ja" altLang="en-US" sz="1500" b="1">
                <a:solidFill>
                  <a:schemeClr val="accent5"/>
                </a:solidFill>
              </a:rPr>
              <a:t>メモとクレジット</a:t>
            </a:r>
            <a:r>
              <a:rPr lang="ja" altLang="en-US" sz="1500" b="1">
                <a:solidFill>
                  <a:schemeClr val="dk2"/>
                </a:solidFill>
              </a:rPr>
              <a:t>を書き込もう。</a:t>
            </a:r>
          </a:p>
          <a:p>
            <a:pPr>
              <a:lnSpc>
                <a:spcPct val="150000"/>
              </a:lnSpc>
            </a:pPr>
            <a:r>
              <a:rPr lang="ja" altLang="en-US" sz="1500" b="1">
                <a:solidFill>
                  <a:schemeClr val="dk2"/>
                </a:solidFill>
              </a:rPr>
              <a:t>それぞれの書き方は、つぎのページから説明するよ。</a:t>
            </a:r>
            <a:endParaRPr lang="ja" altLang="en-US" sz="1500" b="1" dirty="0">
              <a:solidFill>
                <a:schemeClr val="dk2"/>
              </a:solidFill>
            </a:endParaRPr>
          </a:p>
        </p:txBody>
      </p:sp>
      <p:sp>
        <p:nvSpPr>
          <p:cNvPr id="4" name="タイトル 3">
            <a:extLst>
              <a:ext uri="{FF2B5EF4-FFF2-40B4-BE49-F238E27FC236}">
                <a16:creationId xmlns:a16="http://schemas.microsoft.com/office/drawing/2014/main" id="{419B4A73-3B11-421D-B507-1F70C6120342}"/>
              </a:ext>
            </a:extLst>
          </p:cNvPr>
          <p:cNvSpPr>
            <a:spLocks noGrp="1"/>
          </p:cNvSpPr>
          <p:nvPr>
            <p:ph type="title"/>
          </p:nvPr>
        </p:nvSpPr>
        <p:spPr/>
        <p:txBody>
          <a:bodyPr/>
          <a:lstStyle/>
          <a:p>
            <a:pPr algn="ctr"/>
            <a:r>
              <a:rPr lang="ja-JP" altLang="en-US"/>
              <a:t>プロジェクトの情報を書き込もう</a:t>
            </a:r>
            <a:endParaRPr lang="ja-JP" altLang="en-US" dirty="0"/>
          </a:p>
        </p:txBody>
      </p:sp>
      <p:pic>
        <p:nvPicPr>
          <p:cNvPr id="6" name="図 7" descr="グラフィカル ユーザー インターフェイス, アプリケーション&#10;&#10;説明は自動で生成されたものです">
            <a:extLst>
              <a:ext uri="{FF2B5EF4-FFF2-40B4-BE49-F238E27FC236}">
                <a16:creationId xmlns:a16="http://schemas.microsoft.com/office/drawing/2014/main" id="{B4BCD6EE-43AF-421B-A9E7-D4640AB00F94}"/>
              </a:ext>
            </a:extLst>
          </p:cNvPr>
          <p:cNvPicPr>
            <a:picLocks noChangeAspect="1"/>
          </p:cNvPicPr>
          <p:nvPr/>
        </p:nvPicPr>
        <p:blipFill>
          <a:blip r:embed="rId4"/>
          <a:stretch>
            <a:fillRect/>
          </a:stretch>
        </p:blipFill>
        <p:spPr>
          <a:xfrm>
            <a:off x="3814549" y="1011029"/>
            <a:ext cx="3945910" cy="3744121"/>
          </a:xfrm>
          <a:prstGeom prst="rect">
            <a:avLst/>
          </a:prstGeom>
        </p:spPr>
      </p:pic>
      <p:sp>
        <p:nvSpPr>
          <p:cNvPr id="3" name="Google Shape;124;p26">
            <a:extLst>
              <a:ext uri="{FF2B5EF4-FFF2-40B4-BE49-F238E27FC236}">
                <a16:creationId xmlns:a16="http://schemas.microsoft.com/office/drawing/2014/main" id="{8F80803E-9A8B-4838-B3CC-DB53A6F4BB4F}"/>
              </a:ext>
            </a:extLst>
          </p:cNvPr>
          <p:cNvSpPr txBox="1"/>
          <p:nvPr/>
        </p:nvSpPr>
        <p:spPr>
          <a:xfrm>
            <a:off x="2285572" y="1076816"/>
            <a:ext cx="703293" cy="336896"/>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rgbClr val="AF4345"/>
                </a:solidFill>
                <a:ea typeface="Lato"/>
              </a:rPr>
              <a:t>めい</a:t>
            </a:r>
            <a:endParaRPr lang="ja" altLang="en-US" sz="900" b="1" dirty="0">
              <a:solidFill>
                <a:srgbClr val="AF4345"/>
              </a:solidFill>
              <a:ea typeface="Lato"/>
            </a:endParaRPr>
          </a:p>
        </p:txBody>
      </p:sp>
      <p:sp>
        <p:nvSpPr>
          <p:cNvPr id="8" name="Google Shape;124;p26">
            <a:extLst>
              <a:ext uri="{FF2B5EF4-FFF2-40B4-BE49-F238E27FC236}">
                <a16:creationId xmlns:a16="http://schemas.microsoft.com/office/drawing/2014/main" id="{5C57B843-D6AB-488B-A282-2FBC9AA7B4BA}"/>
              </a:ext>
            </a:extLst>
          </p:cNvPr>
          <p:cNvSpPr txBox="1"/>
          <p:nvPr/>
        </p:nvSpPr>
        <p:spPr>
          <a:xfrm>
            <a:off x="2686476" y="1068286"/>
            <a:ext cx="703293" cy="336896"/>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rgbClr val="AF4345"/>
                </a:solidFill>
                <a:ea typeface="Lato"/>
              </a:rPr>
              <a:t>つか</a:t>
            </a:r>
            <a:endParaRPr lang="ja" altLang="en-US" sz="900" b="1" dirty="0">
              <a:solidFill>
                <a:srgbClr val="AF4345"/>
              </a:solidFill>
              <a:ea typeface="Lato"/>
            </a:endParaRPr>
          </a:p>
        </p:txBody>
      </p:sp>
      <p:sp>
        <p:nvSpPr>
          <p:cNvPr id="10" name="Google Shape;124;p26">
            <a:extLst>
              <a:ext uri="{FF2B5EF4-FFF2-40B4-BE49-F238E27FC236}">
                <a16:creationId xmlns:a16="http://schemas.microsoft.com/office/drawing/2014/main" id="{458A2D06-4696-4A9E-8A4D-D33CAE73408A}"/>
              </a:ext>
            </a:extLst>
          </p:cNvPr>
          <p:cNvSpPr txBox="1"/>
          <p:nvPr/>
        </p:nvSpPr>
        <p:spPr>
          <a:xfrm>
            <a:off x="3070319" y="1076816"/>
            <a:ext cx="703293" cy="336896"/>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rgbClr val="AF4345"/>
                </a:solidFill>
                <a:ea typeface="Lato"/>
              </a:rPr>
              <a:t>かた</a:t>
            </a:r>
            <a:endParaRPr lang="ja" altLang="en-US" sz="900" b="1" dirty="0">
              <a:solidFill>
                <a:srgbClr val="AF4345"/>
              </a:solidFill>
              <a:ea typeface="Lato"/>
            </a:endParaRPr>
          </a:p>
        </p:txBody>
      </p:sp>
      <p:sp>
        <p:nvSpPr>
          <p:cNvPr id="11" name="Google Shape;124;p26">
            <a:extLst>
              <a:ext uri="{FF2B5EF4-FFF2-40B4-BE49-F238E27FC236}">
                <a16:creationId xmlns:a16="http://schemas.microsoft.com/office/drawing/2014/main" id="{3A23729F-28E1-4B9B-A851-0A9DB02755CF}"/>
              </a:ext>
            </a:extLst>
          </p:cNvPr>
          <p:cNvSpPr txBox="1"/>
          <p:nvPr/>
        </p:nvSpPr>
        <p:spPr>
          <a:xfrm>
            <a:off x="2933840" y="1418009"/>
            <a:ext cx="703293" cy="336896"/>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か</a:t>
            </a:r>
            <a:endParaRPr lang="ja" altLang="en-US" sz="900" b="1" dirty="0">
              <a:solidFill>
                <a:schemeClr val="dk2"/>
              </a:solidFill>
              <a:ea typeface="Lato"/>
            </a:endParaRPr>
          </a:p>
        </p:txBody>
      </p:sp>
      <p:sp>
        <p:nvSpPr>
          <p:cNvPr id="12" name="Google Shape;124;p26">
            <a:extLst>
              <a:ext uri="{FF2B5EF4-FFF2-40B4-BE49-F238E27FC236}">
                <a16:creationId xmlns:a16="http://schemas.microsoft.com/office/drawing/2014/main" id="{5AE7EFB7-E6A2-4511-8D02-E7F6FD2659F3}"/>
              </a:ext>
            </a:extLst>
          </p:cNvPr>
          <p:cNvSpPr txBox="1"/>
          <p:nvPr/>
        </p:nvSpPr>
        <p:spPr>
          <a:xfrm>
            <a:off x="1219341" y="1750673"/>
            <a:ext cx="703293" cy="336896"/>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こ</a:t>
            </a:r>
            <a:endParaRPr lang="ja" altLang="en-US" sz="900" b="1" dirty="0">
              <a:solidFill>
                <a:schemeClr val="dk2"/>
              </a:solidFill>
              <a:ea typeface="Lato"/>
            </a:endParaRPr>
          </a:p>
        </p:txBody>
      </p:sp>
      <p:sp>
        <p:nvSpPr>
          <p:cNvPr id="14" name="Google Shape;124;p26">
            <a:extLst>
              <a:ext uri="{FF2B5EF4-FFF2-40B4-BE49-F238E27FC236}">
                <a16:creationId xmlns:a16="http://schemas.microsoft.com/office/drawing/2014/main" id="{5967F025-AC4C-49BA-BE38-3CB4B0BA1B7D}"/>
              </a:ext>
            </a:extLst>
          </p:cNvPr>
          <p:cNvSpPr txBox="1"/>
          <p:nvPr/>
        </p:nvSpPr>
        <p:spPr>
          <a:xfrm>
            <a:off x="2157623" y="2091867"/>
            <a:ext cx="703293" cy="336896"/>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か</a:t>
            </a:r>
            <a:endParaRPr lang="ja" altLang="en-US" sz="900" b="1" dirty="0">
              <a:solidFill>
                <a:schemeClr val="dk2"/>
              </a:solidFill>
              <a:ea typeface="Lato"/>
            </a:endParaRPr>
          </a:p>
        </p:txBody>
      </p:sp>
      <p:sp>
        <p:nvSpPr>
          <p:cNvPr id="15" name="Google Shape;124;p26">
            <a:extLst>
              <a:ext uri="{FF2B5EF4-FFF2-40B4-BE49-F238E27FC236}">
                <a16:creationId xmlns:a16="http://schemas.microsoft.com/office/drawing/2014/main" id="{E3AF8E25-1D93-4B20-952B-A473281F3AF9}"/>
              </a:ext>
            </a:extLst>
          </p:cNvPr>
          <p:cNvSpPr txBox="1"/>
          <p:nvPr/>
        </p:nvSpPr>
        <p:spPr>
          <a:xfrm>
            <a:off x="2507348" y="2091868"/>
            <a:ext cx="703293" cy="336896"/>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かた</a:t>
            </a:r>
            <a:endParaRPr lang="ja" altLang="en-US" sz="900" b="1" dirty="0">
              <a:solidFill>
                <a:schemeClr val="dk2"/>
              </a:solidFill>
              <a:ea typeface="Lato"/>
            </a:endParaRPr>
          </a:p>
        </p:txBody>
      </p:sp>
      <p:sp>
        <p:nvSpPr>
          <p:cNvPr id="16" name="Google Shape;124;p26">
            <a:extLst>
              <a:ext uri="{FF2B5EF4-FFF2-40B4-BE49-F238E27FC236}">
                <a16:creationId xmlns:a16="http://schemas.microsoft.com/office/drawing/2014/main" id="{6D7D7085-2CC5-4F93-A866-DBAEC8584812}"/>
              </a:ext>
            </a:extLst>
          </p:cNvPr>
          <p:cNvSpPr txBox="1"/>
          <p:nvPr/>
        </p:nvSpPr>
        <p:spPr>
          <a:xfrm>
            <a:off x="2498818" y="2416002"/>
            <a:ext cx="703293" cy="336896"/>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せつめい</a:t>
            </a:r>
            <a:endParaRPr lang="ja" altLang="en-US" sz="900" b="1" dirty="0">
              <a:solidFill>
                <a:schemeClr val="dk2"/>
              </a:solidFill>
              <a:ea typeface="Lato"/>
            </a:endParaRPr>
          </a:p>
        </p:txBody>
      </p:sp>
      <p:sp>
        <p:nvSpPr>
          <p:cNvPr id="5" name="Google Shape;141;p27">
            <a:extLst>
              <a:ext uri="{FF2B5EF4-FFF2-40B4-BE49-F238E27FC236}">
                <a16:creationId xmlns:a16="http://schemas.microsoft.com/office/drawing/2014/main" id="{E12D07FB-749D-43F6-AF08-0389927A405D}"/>
              </a:ext>
            </a:extLst>
          </p:cNvPr>
          <p:cNvSpPr txBox="1"/>
          <p:nvPr/>
        </p:nvSpPr>
        <p:spPr>
          <a:xfrm>
            <a:off x="4224343" y="260469"/>
            <a:ext cx="1077653" cy="314561"/>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b="1">
                <a:solidFill>
                  <a:schemeClr val="dk1"/>
                </a:solidFill>
                <a:ea typeface="Lato"/>
              </a:rPr>
              <a:t>じょうほう</a:t>
            </a:r>
            <a:endParaRPr lang="ja" altLang="en-US" b="1" dirty="0">
              <a:solidFill>
                <a:schemeClr val="dk1"/>
              </a:solidFill>
              <a:ea typeface="Lato"/>
            </a:endParaRPr>
          </a:p>
        </p:txBody>
      </p:sp>
      <p:sp>
        <p:nvSpPr>
          <p:cNvPr id="18" name="Google Shape;141;p27">
            <a:extLst>
              <a:ext uri="{FF2B5EF4-FFF2-40B4-BE49-F238E27FC236}">
                <a16:creationId xmlns:a16="http://schemas.microsoft.com/office/drawing/2014/main" id="{CBDC3BB5-59B3-43BE-B0B2-F8C5D77543DA}"/>
              </a:ext>
            </a:extLst>
          </p:cNvPr>
          <p:cNvSpPr txBox="1"/>
          <p:nvPr/>
        </p:nvSpPr>
        <p:spPr>
          <a:xfrm>
            <a:off x="5623238" y="260469"/>
            <a:ext cx="1077653" cy="314561"/>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b="1">
                <a:solidFill>
                  <a:schemeClr val="dk1"/>
                </a:solidFill>
                <a:ea typeface="Lato"/>
              </a:rPr>
              <a:t>か</a:t>
            </a:r>
            <a:endParaRPr lang="ja" altLang="en-US" b="1" dirty="0">
              <a:solidFill>
                <a:schemeClr val="dk1"/>
              </a:solidFill>
              <a:ea typeface="Lato"/>
            </a:endParaRPr>
          </a:p>
        </p:txBody>
      </p:sp>
      <p:sp>
        <p:nvSpPr>
          <p:cNvPr id="19" name="Google Shape;141;p27">
            <a:extLst>
              <a:ext uri="{FF2B5EF4-FFF2-40B4-BE49-F238E27FC236}">
                <a16:creationId xmlns:a16="http://schemas.microsoft.com/office/drawing/2014/main" id="{FC915ED2-BD1A-4B5E-8ECD-CD1D7FB61AA5}"/>
              </a:ext>
            </a:extLst>
          </p:cNvPr>
          <p:cNvSpPr txBox="1"/>
          <p:nvPr/>
        </p:nvSpPr>
        <p:spPr>
          <a:xfrm>
            <a:off x="6433574" y="251939"/>
            <a:ext cx="1077653" cy="314561"/>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b="1">
                <a:solidFill>
                  <a:schemeClr val="dk1"/>
                </a:solidFill>
                <a:ea typeface="Lato"/>
              </a:rPr>
              <a:t>こ</a:t>
            </a:r>
            <a:endParaRPr lang="ja" altLang="en-US" b="1" dirty="0">
              <a:solidFill>
                <a:schemeClr val="dk1"/>
              </a:solidFill>
              <a:ea typeface="Lato"/>
            </a:endParaRPr>
          </a:p>
        </p:txBody>
      </p:sp>
    </p:spTree>
    <p:extLst>
      <p:ext uri="{BB962C8B-B14F-4D97-AF65-F5344CB8AC3E}">
        <p14:creationId xmlns:p14="http://schemas.microsoft.com/office/powerpoint/2010/main" val="42767298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203"/>
        <p:cNvGrpSpPr/>
        <p:nvPr/>
      </p:nvGrpSpPr>
      <p:grpSpPr>
        <a:xfrm>
          <a:off x="0" y="0"/>
          <a:ext cx="0" cy="0"/>
          <a:chOff x="0" y="0"/>
          <a:chExt cx="0" cy="0"/>
        </a:xfrm>
      </p:grpSpPr>
      <p:pic>
        <p:nvPicPr>
          <p:cNvPr id="206" name="Google Shape;206;p32"/>
          <p:cNvPicPr preferRelativeResize="0"/>
          <p:nvPr/>
        </p:nvPicPr>
        <p:blipFill rotWithShape="1">
          <a:blip r:embed="rId3">
            <a:alphaModFix/>
          </a:blip>
          <a:srcRect/>
          <a:stretch/>
        </p:blipFill>
        <p:spPr>
          <a:xfrm>
            <a:off x="134811" y="1202892"/>
            <a:ext cx="918456" cy="976425"/>
          </a:xfrm>
          <a:prstGeom prst="rect">
            <a:avLst/>
          </a:prstGeom>
          <a:noFill/>
          <a:ln>
            <a:noFill/>
          </a:ln>
        </p:spPr>
      </p:pic>
      <p:sp>
        <p:nvSpPr>
          <p:cNvPr id="2" name="Google Shape;219;p33">
            <a:extLst>
              <a:ext uri="{FF2B5EF4-FFF2-40B4-BE49-F238E27FC236}">
                <a16:creationId xmlns:a16="http://schemas.microsoft.com/office/drawing/2014/main" id="{DC593FD8-6C71-4B69-A2AA-C8514B2A6CEE}"/>
              </a:ext>
            </a:extLst>
          </p:cNvPr>
          <p:cNvSpPr/>
          <p:nvPr/>
        </p:nvSpPr>
        <p:spPr>
          <a:xfrm>
            <a:off x="1202835" y="950779"/>
            <a:ext cx="2216723" cy="2236360"/>
          </a:xfrm>
          <a:prstGeom prst="wedgeRoundRectCallout">
            <a:avLst>
              <a:gd name="adj1" fmla="val -57406"/>
              <a:gd name="adj2" fmla="val -19201"/>
              <a:gd name="adj3" fmla="val 0"/>
            </a:avLst>
          </a:pr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lnSpc>
                <a:spcPct val="150000"/>
              </a:lnSpc>
            </a:pPr>
            <a:r>
              <a:rPr lang="ja" altLang="en-US" sz="1500" b="1">
                <a:solidFill>
                  <a:schemeClr val="dk2"/>
                </a:solidFill>
              </a:rPr>
              <a:t>「</a:t>
            </a:r>
            <a:r>
              <a:rPr lang="ja" sz="1500" b="1">
                <a:solidFill>
                  <a:schemeClr val="accent5"/>
                </a:solidFill>
              </a:rPr>
              <a:t>プロジェクト名</a:t>
            </a:r>
            <a:r>
              <a:rPr lang="ja" sz="1500" b="1">
                <a:solidFill>
                  <a:schemeClr val="dk2"/>
                </a:solidFill>
              </a:rPr>
              <a:t>」</a:t>
            </a:r>
            <a:r>
              <a:rPr lang="ja" altLang="en-US" sz="1500" b="1">
                <a:solidFill>
                  <a:schemeClr val="dk2"/>
                </a:solidFill>
              </a:rPr>
              <a:t>に</a:t>
            </a:r>
            <a:r>
              <a:rPr lang="ja" sz="1500" b="1">
                <a:solidFill>
                  <a:schemeClr val="dk2"/>
                </a:solidFill>
              </a:rPr>
              <a:t>は、</a:t>
            </a:r>
            <a:r>
              <a:rPr lang="ja" altLang="en-US" sz="1500" b="1">
                <a:solidFill>
                  <a:schemeClr val="dk2"/>
                </a:solidFill>
              </a:rPr>
              <a:t>タイトルを入れよう。日本語だけじゃなくて英語も入れておくと、外国の人にも読めていいよね。</a:t>
            </a:r>
            <a:endParaRPr lang="ja-JP">
              <a:solidFill>
                <a:schemeClr val="dk2"/>
              </a:solidFill>
            </a:endParaRPr>
          </a:p>
        </p:txBody>
      </p:sp>
      <p:sp>
        <p:nvSpPr>
          <p:cNvPr id="4" name="タイトル 3">
            <a:extLst>
              <a:ext uri="{FF2B5EF4-FFF2-40B4-BE49-F238E27FC236}">
                <a16:creationId xmlns:a16="http://schemas.microsoft.com/office/drawing/2014/main" id="{419B4A73-3B11-421D-B507-1F70C6120342}"/>
              </a:ext>
            </a:extLst>
          </p:cNvPr>
          <p:cNvSpPr>
            <a:spLocks noGrp="1"/>
          </p:cNvSpPr>
          <p:nvPr>
            <p:ph type="title"/>
          </p:nvPr>
        </p:nvSpPr>
        <p:spPr/>
        <p:txBody>
          <a:bodyPr/>
          <a:lstStyle/>
          <a:p>
            <a:pPr algn="ctr"/>
            <a:r>
              <a:rPr lang="ja-JP" altLang="en-US"/>
              <a:t>プロジェクト名</a:t>
            </a:r>
            <a:endParaRPr lang="ja-JP" altLang="en-US" dirty="0"/>
          </a:p>
        </p:txBody>
      </p:sp>
      <p:sp>
        <p:nvSpPr>
          <p:cNvPr id="8" name="テキスト ボックス 7">
            <a:hlinkClick r:id="rId4"/>
            <a:extLst>
              <a:ext uri="{FF2B5EF4-FFF2-40B4-BE49-F238E27FC236}">
                <a16:creationId xmlns:a16="http://schemas.microsoft.com/office/drawing/2014/main" id="{31C0ABF1-D6B4-4D17-8DFF-4D144E3AA868}"/>
              </a:ext>
            </a:extLst>
          </p:cNvPr>
          <p:cNvSpPr txBox="1"/>
          <p:nvPr/>
        </p:nvSpPr>
        <p:spPr>
          <a:xfrm>
            <a:off x="138184" y="3767635"/>
            <a:ext cx="5276564" cy="73866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ja-JP" altLang="en-US" dirty="0"/>
              <a:t>※日本語を英語に翻訳するには、Google翻訳を使うといいよ！</a:t>
            </a:r>
          </a:p>
          <a:p>
            <a:r>
              <a:rPr lang="ja-JP" dirty="0">
                <a:hlinkClick r:id="rId4"/>
              </a:rPr>
              <a:t>https://translate.google.co.jp/?hl=ja</a:t>
            </a:r>
            <a:endParaRPr lang="en-US" altLang="ja-JP" dirty="0"/>
          </a:p>
          <a:p>
            <a:r>
              <a:rPr lang="ja-JP" altLang="en-US" dirty="0"/>
              <a:t>（ここをクリックしてね！）</a:t>
            </a:r>
            <a:endParaRPr lang="ja-JP" dirty="0"/>
          </a:p>
        </p:txBody>
      </p:sp>
      <p:sp>
        <p:nvSpPr>
          <p:cNvPr id="5" name="Google Shape;124;p26">
            <a:extLst>
              <a:ext uri="{FF2B5EF4-FFF2-40B4-BE49-F238E27FC236}">
                <a16:creationId xmlns:a16="http://schemas.microsoft.com/office/drawing/2014/main" id="{72FE8F96-95E2-46AB-ADEF-1C888C5DF9D2}"/>
              </a:ext>
            </a:extLst>
          </p:cNvPr>
          <p:cNvSpPr txBox="1"/>
          <p:nvPr/>
        </p:nvSpPr>
        <p:spPr>
          <a:xfrm>
            <a:off x="2524408" y="923279"/>
            <a:ext cx="703293" cy="336896"/>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rgbClr val="AF4345"/>
                </a:solidFill>
                <a:ea typeface="Lato"/>
              </a:rPr>
              <a:t>めい</a:t>
            </a:r>
            <a:endParaRPr lang="ja" altLang="en-US" sz="900" b="1" dirty="0">
              <a:solidFill>
                <a:srgbClr val="AF4345"/>
              </a:solidFill>
              <a:ea typeface="Lato"/>
            </a:endParaRPr>
          </a:p>
        </p:txBody>
      </p:sp>
      <p:sp>
        <p:nvSpPr>
          <p:cNvPr id="10" name="Google Shape;124;p26">
            <a:extLst>
              <a:ext uri="{FF2B5EF4-FFF2-40B4-BE49-F238E27FC236}">
                <a16:creationId xmlns:a16="http://schemas.microsoft.com/office/drawing/2014/main" id="{B05F728E-1DB2-4AD9-BDEF-049EE0DC8C15}"/>
              </a:ext>
            </a:extLst>
          </p:cNvPr>
          <p:cNvSpPr txBox="1"/>
          <p:nvPr/>
        </p:nvSpPr>
        <p:spPr>
          <a:xfrm>
            <a:off x="1645833" y="1597137"/>
            <a:ext cx="703293" cy="336896"/>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にほんご</a:t>
            </a:r>
            <a:endParaRPr lang="ja" altLang="en-US" sz="900" b="1" dirty="0">
              <a:solidFill>
                <a:schemeClr val="dk2"/>
              </a:solidFill>
              <a:ea typeface="Lato"/>
            </a:endParaRPr>
          </a:p>
        </p:txBody>
      </p:sp>
      <p:sp>
        <p:nvSpPr>
          <p:cNvPr id="11" name="Google Shape;124;p26">
            <a:extLst>
              <a:ext uri="{FF2B5EF4-FFF2-40B4-BE49-F238E27FC236}">
                <a16:creationId xmlns:a16="http://schemas.microsoft.com/office/drawing/2014/main" id="{5B038E30-84EE-4B8A-B3EC-F58458E6B305}"/>
              </a:ext>
            </a:extLst>
          </p:cNvPr>
          <p:cNvSpPr txBox="1"/>
          <p:nvPr/>
        </p:nvSpPr>
        <p:spPr>
          <a:xfrm>
            <a:off x="1611714" y="1938331"/>
            <a:ext cx="703293" cy="336896"/>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えいご</a:t>
            </a:r>
            <a:endParaRPr lang="ja" altLang="en-US" sz="900" b="1" dirty="0">
              <a:solidFill>
                <a:schemeClr val="dk2"/>
              </a:solidFill>
              <a:ea typeface="Lato"/>
            </a:endParaRPr>
          </a:p>
        </p:txBody>
      </p:sp>
      <p:sp>
        <p:nvSpPr>
          <p:cNvPr id="12" name="Google Shape;124;p26">
            <a:extLst>
              <a:ext uri="{FF2B5EF4-FFF2-40B4-BE49-F238E27FC236}">
                <a16:creationId xmlns:a16="http://schemas.microsoft.com/office/drawing/2014/main" id="{1846C869-C012-4B3F-807A-200882669EB5}"/>
              </a:ext>
            </a:extLst>
          </p:cNvPr>
          <p:cNvSpPr txBox="1"/>
          <p:nvPr/>
        </p:nvSpPr>
        <p:spPr>
          <a:xfrm>
            <a:off x="2549996" y="1281533"/>
            <a:ext cx="703293" cy="336896"/>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い</a:t>
            </a:r>
            <a:endParaRPr lang="ja" altLang="en-US" sz="900" b="1" dirty="0">
              <a:solidFill>
                <a:schemeClr val="dk2"/>
              </a:solidFill>
              <a:ea typeface="Lato"/>
            </a:endParaRPr>
          </a:p>
        </p:txBody>
      </p:sp>
      <p:sp>
        <p:nvSpPr>
          <p:cNvPr id="13" name="Google Shape;124;p26">
            <a:extLst>
              <a:ext uri="{FF2B5EF4-FFF2-40B4-BE49-F238E27FC236}">
                <a16:creationId xmlns:a16="http://schemas.microsoft.com/office/drawing/2014/main" id="{E3AD7E94-4D26-48D9-9CF8-28BC9A99B12B}"/>
              </a:ext>
            </a:extLst>
          </p:cNvPr>
          <p:cNvSpPr txBox="1"/>
          <p:nvPr/>
        </p:nvSpPr>
        <p:spPr>
          <a:xfrm>
            <a:off x="1586122" y="2279525"/>
            <a:ext cx="703293" cy="336896"/>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がいこく</a:t>
            </a:r>
            <a:endParaRPr lang="ja" altLang="en-US" sz="900" b="1" dirty="0">
              <a:solidFill>
                <a:schemeClr val="dk2"/>
              </a:solidFill>
              <a:ea typeface="Lato"/>
            </a:endParaRPr>
          </a:p>
        </p:txBody>
      </p:sp>
      <p:sp>
        <p:nvSpPr>
          <p:cNvPr id="14" name="Google Shape;124;p26">
            <a:extLst>
              <a:ext uri="{FF2B5EF4-FFF2-40B4-BE49-F238E27FC236}">
                <a16:creationId xmlns:a16="http://schemas.microsoft.com/office/drawing/2014/main" id="{60F0A123-A8AA-4E21-99A9-01B4F899CD65}"/>
              </a:ext>
            </a:extLst>
          </p:cNvPr>
          <p:cNvSpPr txBox="1"/>
          <p:nvPr/>
        </p:nvSpPr>
        <p:spPr>
          <a:xfrm>
            <a:off x="2140562" y="2279524"/>
            <a:ext cx="703293" cy="336896"/>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ひと</a:t>
            </a:r>
            <a:endParaRPr lang="ja" altLang="en-US" sz="900" b="1" dirty="0">
              <a:solidFill>
                <a:schemeClr val="dk2"/>
              </a:solidFill>
              <a:ea typeface="Lato"/>
            </a:endParaRPr>
          </a:p>
        </p:txBody>
      </p:sp>
      <p:sp>
        <p:nvSpPr>
          <p:cNvPr id="15" name="Google Shape;124;p26">
            <a:extLst>
              <a:ext uri="{FF2B5EF4-FFF2-40B4-BE49-F238E27FC236}">
                <a16:creationId xmlns:a16="http://schemas.microsoft.com/office/drawing/2014/main" id="{E93FC140-72DF-4C1A-8BDE-DBCE3F22239D}"/>
              </a:ext>
            </a:extLst>
          </p:cNvPr>
          <p:cNvSpPr txBox="1"/>
          <p:nvPr/>
        </p:nvSpPr>
        <p:spPr>
          <a:xfrm>
            <a:off x="2780301" y="2279524"/>
            <a:ext cx="703293" cy="336896"/>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よ</a:t>
            </a:r>
            <a:endParaRPr lang="ja" altLang="en-US" sz="900" b="1" dirty="0">
              <a:solidFill>
                <a:schemeClr val="dk2"/>
              </a:solidFill>
              <a:ea typeface="Lato"/>
            </a:endParaRPr>
          </a:p>
        </p:txBody>
      </p:sp>
      <p:sp>
        <p:nvSpPr>
          <p:cNvPr id="17" name="Google Shape;124;p26">
            <a:extLst>
              <a:ext uri="{FF2B5EF4-FFF2-40B4-BE49-F238E27FC236}">
                <a16:creationId xmlns:a16="http://schemas.microsoft.com/office/drawing/2014/main" id="{562B6B1F-4C3D-4502-85EE-324B7A6F12BE}"/>
              </a:ext>
            </a:extLst>
          </p:cNvPr>
          <p:cNvSpPr txBox="1"/>
          <p:nvPr/>
        </p:nvSpPr>
        <p:spPr>
          <a:xfrm>
            <a:off x="349295" y="3576062"/>
            <a:ext cx="703293" cy="336896"/>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にほんご</a:t>
            </a:r>
            <a:endParaRPr lang="ja" altLang="en-US" sz="900" b="1" dirty="0">
              <a:solidFill>
                <a:schemeClr val="dk2"/>
              </a:solidFill>
              <a:ea typeface="Lato"/>
            </a:endParaRPr>
          </a:p>
        </p:txBody>
      </p:sp>
      <p:sp>
        <p:nvSpPr>
          <p:cNvPr id="18" name="Google Shape;124;p26">
            <a:extLst>
              <a:ext uri="{FF2B5EF4-FFF2-40B4-BE49-F238E27FC236}">
                <a16:creationId xmlns:a16="http://schemas.microsoft.com/office/drawing/2014/main" id="{45E44A7F-41A1-4286-BE27-15C9C068ED0B}"/>
              </a:ext>
            </a:extLst>
          </p:cNvPr>
          <p:cNvSpPr txBox="1"/>
          <p:nvPr/>
        </p:nvSpPr>
        <p:spPr>
          <a:xfrm>
            <a:off x="1509355" y="3576062"/>
            <a:ext cx="703293" cy="336896"/>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ほんやく</a:t>
            </a:r>
            <a:endParaRPr lang="ja" altLang="en-US" sz="900" b="1" dirty="0">
              <a:solidFill>
                <a:schemeClr val="dk2"/>
              </a:solidFill>
              <a:ea typeface="Lato"/>
            </a:endParaRPr>
          </a:p>
        </p:txBody>
      </p:sp>
      <p:sp>
        <p:nvSpPr>
          <p:cNvPr id="19" name="Google Shape;124;p26">
            <a:extLst>
              <a:ext uri="{FF2B5EF4-FFF2-40B4-BE49-F238E27FC236}">
                <a16:creationId xmlns:a16="http://schemas.microsoft.com/office/drawing/2014/main" id="{5B844DE9-79CD-4937-A5DA-FC7CB91898C3}"/>
              </a:ext>
            </a:extLst>
          </p:cNvPr>
          <p:cNvSpPr txBox="1"/>
          <p:nvPr/>
        </p:nvSpPr>
        <p:spPr>
          <a:xfrm>
            <a:off x="3334743" y="3593121"/>
            <a:ext cx="703293" cy="336896"/>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ほんやく</a:t>
            </a:r>
            <a:endParaRPr lang="ja" altLang="en-US" sz="900" b="1" dirty="0">
              <a:solidFill>
                <a:schemeClr val="dk2"/>
              </a:solidFill>
              <a:ea typeface="Lato"/>
            </a:endParaRPr>
          </a:p>
        </p:txBody>
      </p:sp>
      <p:sp>
        <p:nvSpPr>
          <p:cNvPr id="20" name="Google Shape;124;p26">
            <a:extLst>
              <a:ext uri="{FF2B5EF4-FFF2-40B4-BE49-F238E27FC236}">
                <a16:creationId xmlns:a16="http://schemas.microsoft.com/office/drawing/2014/main" id="{B4810CD3-5ACF-477B-B448-14650DFAC989}"/>
              </a:ext>
            </a:extLst>
          </p:cNvPr>
          <p:cNvSpPr txBox="1"/>
          <p:nvPr/>
        </p:nvSpPr>
        <p:spPr>
          <a:xfrm>
            <a:off x="3880653" y="3593121"/>
            <a:ext cx="703293" cy="336896"/>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つか</a:t>
            </a:r>
            <a:endParaRPr lang="ja" altLang="en-US" sz="900" b="1" dirty="0">
              <a:solidFill>
                <a:schemeClr val="dk2"/>
              </a:solidFill>
              <a:ea typeface="Lato"/>
            </a:endParaRPr>
          </a:p>
        </p:txBody>
      </p:sp>
      <p:sp>
        <p:nvSpPr>
          <p:cNvPr id="21" name="Google Shape;124;p26">
            <a:extLst>
              <a:ext uri="{FF2B5EF4-FFF2-40B4-BE49-F238E27FC236}">
                <a16:creationId xmlns:a16="http://schemas.microsoft.com/office/drawing/2014/main" id="{BF60BF0F-F7A5-4707-AC24-1A882728B6D5}"/>
              </a:ext>
            </a:extLst>
          </p:cNvPr>
          <p:cNvSpPr txBox="1"/>
          <p:nvPr/>
        </p:nvSpPr>
        <p:spPr>
          <a:xfrm>
            <a:off x="1031683" y="3576060"/>
            <a:ext cx="703293" cy="336896"/>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えいご</a:t>
            </a:r>
            <a:endParaRPr lang="ja" altLang="en-US" sz="900" b="1" dirty="0">
              <a:solidFill>
                <a:schemeClr val="dk2"/>
              </a:solidFill>
              <a:ea typeface="Lato"/>
            </a:endParaRPr>
          </a:p>
        </p:txBody>
      </p:sp>
      <p:sp>
        <p:nvSpPr>
          <p:cNvPr id="6" name="Google Shape;141;p27">
            <a:extLst>
              <a:ext uri="{FF2B5EF4-FFF2-40B4-BE49-F238E27FC236}">
                <a16:creationId xmlns:a16="http://schemas.microsoft.com/office/drawing/2014/main" id="{0148CC3E-11E9-4F55-9DB8-B1E8A43197BA}"/>
              </a:ext>
            </a:extLst>
          </p:cNvPr>
          <p:cNvSpPr txBox="1"/>
          <p:nvPr/>
        </p:nvSpPr>
        <p:spPr>
          <a:xfrm>
            <a:off x="5537939" y="234879"/>
            <a:ext cx="1077653" cy="314561"/>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b="1">
                <a:solidFill>
                  <a:schemeClr val="dk1"/>
                </a:solidFill>
                <a:ea typeface="Lato"/>
              </a:rPr>
              <a:t>めい</a:t>
            </a:r>
            <a:endParaRPr lang="ja" altLang="en-US" b="1" dirty="0">
              <a:solidFill>
                <a:schemeClr val="dk1"/>
              </a:solidFill>
              <a:ea typeface="Lato"/>
            </a:endParaRPr>
          </a:p>
        </p:txBody>
      </p:sp>
      <p:pic>
        <p:nvPicPr>
          <p:cNvPr id="23" name="図 22">
            <a:extLst>
              <a:ext uri="{FF2B5EF4-FFF2-40B4-BE49-F238E27FC236}">
                <a16:creationId xmlns:a16="http://schemas.microsoft.com/office/drawing/2014/main" id="{454CEDA5-DA4B-4766-B70C-95B3328D9754}"/>
              </a:ext>
            </a:extLst>
          </p:cNvPr>
          <p:cNvPicPr>
            <a:picLocks noChangeAspect="1"/>
          </p:cNvPicPr>
          <p:nvPr/>
        </p:nvPicPr>
        <p:blipFill>
          <a:blip r:embed="rId5"/>
          <a:stretch>
            <a:fillRect/>
          </a:stretch>
        </p:blipFill>
        <p:spPr>
          <a:xfrm>
            <a:off x="3610988" y="1202327"/>
            <a:ext cx="5018812" cy="2048495"/>
          </a:xfrm>
          <a:prstGeom prst="rect">
            <a:avLst/>
          </a:prstGeom>
        </p:spPr>
      </p:pic>
      <p:sp>
        <p:nvSpPr>
          <p:cNvPr id="25" name="Google Shape;151;p28">
            <a:extLst>
              <a:ext uri="{FF2B5EF4-FFF2-40B4-BE49-F238E27FC236}">
                <a16:creationId xmlns:a16="http://schemas.microsoft.com/office/drawing/2014/main" id="{5AD82A94-6E06-452A-AD58-DDA08A9E1FB3}"/>
              </a:ext>
            </a:extLst>
          </p:cNvPr>
          <p:cNvSpPr/>
          <p:nvPr/>
        </p:nvSpPr>
        <p:spPr>
          <a:xfrm>
            <a:off x="3617880" y="1897703"/>
            <a:ext cx="4213128" cy="418151"/>
          </a:xfrm>
          <a:prstGeom prst="roundRect">
            <a:avLst>
              <a:gd name="adj" fmla="val 16667"/>
            </a:avLst>
          </a:prstGeom>
          <a:noFill/>
          <a:ln w="762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102308536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203"/>
        <p:cNvGrpSpPr/>
        <p:nvPr/>
      </p:nvGrpSpPr>
      <p:grpSpPr>
        <a:xfrm>
          <a:off x="0" y="0"/>
          <a:ext cx="0" cy="0"/>
          <a:chOff x="0" y="0"/>
          <a:chExt cx="0" cy="0"/>
        </a:xfrm>
      </p:grpSpPr>
      <p:pic>
        <p:nvPicPr>
          <p:cNvPr id="206" name="Google Shape;206;p32"/>
          <p:cNvPicPr preferRelativeResize="0"/>
          <p:nvPr/>
        </p:nvPicPr>
        <p:blipFill rotWithShape="1">
          <a:blip r:embed="rId3">
            <a:alphaModFix/>
          </a:blip>
          <a:srcRect/>
          <a:stretch/>
        </p:blipFill>
        <p:spPr>
          <a:xfrm>
            <a:off x="134811" y="1202892"/>
            <a:ext cx="918456" cy="976425"/>
          </a:xfrm>
          <a:prstGeom prst="rect">
            <a:avLst/>
          </a:prstGeom>
          <a:noFill/>
          <a:ln>
            <a:noFill/>
          </a:ln>
        </p:spPr>
      </p:pic>
      <p:sp>
        <p:nvSpPr>
          <p:cNvPr id="2" name="Google Shape;219;p33">
            <a:extLst>
              <a:ext uri="{FF2B5EF4-FFF2-40B4-BE49-F238E27FC236}">
                <a16:creationId xmlns:a16="http://schemas.microsoft.com/office/drawing/2014/main" id="{DC593FD8-6C71-4B69-A2AA-C8514B2A6CEE}"/>
              </a:ext>
            </a:extLst>
          </p:cNvPr>
          <p:cNvSpPr/>
          <p:nvPr/>
        </p:nvSpPr>
        <p:spPr>
          <a:xfrm>
            <a:off x="1202835" y="1206674"/>
            <a:ext cx="2310552" cy="1980465"/>
          </a:xfrm>
          <a:prstGeom prst="wedgeRoundRectCallout">
            <a:avLst>
              <a:gd name="adj1" fmla="val -57406"/>
              <a:gd name="adj2" fmla="val -19201"/>
              <a:gd name="adj3" fmla="val 0"/>
            </a:avLst>
          </a:pr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lnSpc>
                <a:spcPct val="150000"/>
              </a:lnSpc>
            </a:pPr>
            <a:r>
              <a:rPr lang="ja" altLang="en-US" sz="1500" b="1">
                <a:solidFill>
                  <a:schemeClr val="dk2"/>
                </a:solidFill>
              </a:rPr>
              <a:t>「</a:t>
            </a:r>
            <a:r>
              <a:rPr lang="ja" sz="1500" b="1">
                <a:solidFill>
                  <a:schemeClr val="accent5"/>
                </a:solidFill>
              </a:rPr>
              <a:t>使い方</a:t>
            </a:r>
            <a:r>
              <a:rPr lang="ja" sz="1500" b="1">
                <a:solidFill>
                  <a:schemeClr val="dk2"/>
                </a:solidFill>
              </a:rPr>
              <a:t>」</a:t>
            </a:r>
            <a:r>
              <a:rPr lang="ja" altLang="en-US" sz="1500" b="1">
                <a:solidFill>
                  <a:schemeClr val="dk2"/>
                </a:solidFill>
              </a:rPr>
              <a:t>に</a:t>
            </a:r>
            <a:r>
              <a:rPr lang="ja" sz="1500" b="1">
                <a:solidFill>
                  <a:schemeClr val="dk2"/>
                </a:solidFill>
              </a:rPr>
              <a:t>は、</a:t>
            </a:r>
            <a:r>
              <a:rPr lang="ja" altLang="en-US" sz="1500" b="1">
                <a:solidFill>
                  <a:schemeClr val="dk2"/>
                </a:solidFill>
              </a:rPr>
              <a:t>ゲ</a:t>
            </a:r>
            <a:r>
              <a:rPr lang="ja" sz="1500" b="1">
                <a:solidFill>
                  <a:schemeClr val="dk2"/>
                </a:solidFill>
              </a:rPr>
              <a:t>ー</a:t>
            </a:r>
            <a:r>
              <a:rPr lang="ja" altLang="en-US" sz="1500" b="1">
                <a:solidFill>
                  <a:schemeClr val="dk2"/>
                </a:solidFill>
              </a:rPr>
              <a:t>ムのあそび方やルールを書こうね。</a:t>
            </a:r>
          </a:p>
        </p:txBody>
      </p:sp>
      <p:sp>
        <p:nvSpPr>
          <p:cNvPr id="4" name="タイトル 3">
            <a:extLst>
              <a:ext uri="{FF2B5EF4-FFF2-40B4-BE49-F238E27FC236}">
                <a16:creationId xmlns:a16="http://schemas.microsoft.com/office/drawing/2014/main" id="{419B4A73-3B11-421D-B507-1F70C6120342}"/>
              </a:ext>
            </a:extLst>
          </p:cNvPr>
          <p:cNvSpPr>
            <a:spLocks noGrp="1"/>
          </p:cNvSpPr>
          <p:nvPr>
            <p:ph type="title"/>
          </p:nvPr>
        </p:nvSpPr>
        <p:spPr/>
        <p:txBody>
          <a:bodyPr/>
          <a:lstStyle/>
          <a:p>
            <a:pPr algn="ctr"/>
            <a:r>
              <a:rPr lang="ja-JP" altLang="en-US"/>
              <a:t>使い方</a:t>
            </a:r>
            <a:endParaRPr lang="ja-JP" altLang="en-US" dirty="0"/>
          </a:p>
        </p:txBody>
      </p:sp>
      <p:pic>
        <p:nvPicPr>
          <p:cNvPr id="3" name="図 4" descr="グラフィカル ユーザー インターフェイス が含まれている画像&#10;&#10;説明は自動で生成されたものです">
            <a:extLst>
              <a:ext uri="{FF2B5EF4-FFF2-40B4-BE49-F238E27FC236}">
                <a16:creationId xmlns:a16="http://schemas.microsoft.com/office/drawing/2014/main" id="{2487A0C4-9ABA-4B4A-B024-AD3D6AD04A0E}"/>
              </a:ext>
            </a:extLst>
          </p:cNvPr>
          <p:cNvPicPr>
            <a:picLocks noChangeAspect="1"/>
          </p:cNvPicPr>
          <p:nvPr/>
        </p:nvPicPr>
        <p:blipFill>
          <a:blip r:embed="rId4"/>
          <a:stretch>
            <a:fillRect/>
          </a:stretch>
        </p:blipFill>
        <p:spPr>
          <a:xfrm>
            <a:off x="3592772" y="1143475"/>
            <a:ext cx="5310685" cy="2592125"/>
          </a:xfrm>
          <a:prstGeom prst="rect">
            <a:avLst/>
          </a:prstGeom>
        </p:spPr>
      </p:pic>
      <p:sp>
        <p:nvSpPr>
          <p:cNvPr id="5" name="Google Shape;151;p28">
            <a:extLst>
              <a:ext uri="{FF2B5EF4-FFF2-40B4-BE49-F238E27FC236}">
                <a16:creationId xmlns:a16="http://schemas.microsoft.com/office/drawing/2014/main" id="{FB7E4C3A-16AB-46A6-8283-F3D1FCD6BE43}"/>
              </a:ext>
            </a:extLst>
          </p:cNvPr>
          <p:cNvSpPr/>
          <p:nvPr/>
        </p:nvSpPr>
        <p:spPr>
          <a:xfrm>
            <a:off x="6283400" y="1139821"/>
            <a:ext cx="2541278" cy="1168777"/>
          </a:xfrm>
          <a:prstGeom prst="roundRect">
            <a:avLst>
              <a:gd name="adj" fmla="val 16667"/>
            </a:avLst>
          </a:prstGeom>
          <a:noFill/>
          <a:ln w="762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 name="Google Shape;124;p26">
            <a:extLst>
              <a:ext uri="{FF2B5EF4-FFF2-40B4-BE49-F238E27FC236}">
                <a16:creationId xmlns:a16="http://schemas.microsoft.com/office/drawing/2014/main" id="{063024FB-74FE-43E1-954C-7CB1437EB21E}"/>
              </a:ext>
            </a:extLst>
          </p:cNvPr>
          <p:cNvSpPr txBox="1"/>
          <p:nvPr/>
        </p:nvSpPr>
        <p:spPr>
          <a:xfrm>
            <a:off x="1389938" y="1554488"/>
            <a:ext cx="703293" cy="336896"/>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rgbClr val="AF4345"/>
                </a:solidFill>
                <a:ea typeface="Lato"/>
              </a:rPr>
              <a:t>つか</a:t>
            </a:r>
            <a:endParaRPr lang="ja" altLang="en-US" sz="900" b="1" dirty="0">
              <a:solidFill>
                <a:srgbClr val="AF4345"/>
              </a:solidFill>
              <a:ea typeface="Lato"/>
            </a:endParaRPr>
          </a:p>
        </p:txBody>
      </p:sp>
      <p:sp>
        <p:nvSpPr>
          <p:cNvPr id="9" name="Google Shape;124;p26">
            <a:extLst>
              <a:ext uri="{FF2B5EF4-FFF2-40B4-BE49-F238E27FC236}">
                <a16:creationId xmlns:a16="http://schemas.microsoft.com/office/drawing/2014/main" id="{89530627-86A9-4FBB-A248-A5262B7DF391}"/>
              </a:ext>
            </a:extLst>
          </p:cNvPr>
          <p:cNvSpPr txBox="1"/>
          <p:nvPr/>
        </p:nvSpPr>
        <p:spPr>
          <a:xfrm>
            <a:off x="1739660" y="1554488"/>
            <a:ext cx="703293" cy="336896"/>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rgbClr val="AF4345"/>
                </a:solidFill>
                <a:ea typeface="Lato"/>
              </a:rPr>
              <a:t>かた</a:t>
            </a:r>
            <a:endParaRPr lang="ja" altLang="en-US" sz="900" b="1" dirty="0">
              <a:solidFill>
                <a:srgbClr val="AF4345"/>
              </a:solidFill>
              <a:ea typeface="Lato"/>
            </a:endParaRPr>
          </a:p>
        </p:txBody>
      </p:sp>
      <p:sp>
        <p:nvSpPr>
          <p:cNvPr id="11" name="Google Shape;124;p26">
            <a:extLst>
              <a:ext uri="{FF2B5EF4-FFF2-40B4-BE49-F238E27FC236}">
                <a16:creationId xmlns:a16="http://schemas.microsoft.com/office/drawing/2014/main" id="{CBF642BE-DE9A-441B-9A03-93B594E91749}"/>
              </a:ext>
            </a:extLst>
          </p:cNvPr>
          <p:cNvSpPr txBox="1"/>
          <p:nvPr/>
        </p:nvSpPr>
        <p:spPr>
          <a:xfrm>
            <a:off x="1935846" y="1895681"/>
            <a:ext cx="703293" cy="336896"/>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かた</a:t>
            </a:r>
            <a:endParaRPr lang="ja" altLang="en-US" sz="900" b="1" dirty="0">
              <a:solidFill>
                <a:schemeClr val="dk2"/>
              </a:solidFill>
              <a:ea typeface="Lato"/>
            </a:endParaRPr>
          </a:p>
        </p:txBody>
      </p:sp>
      <p:sp>
        <p:nvSpPr>
          <p:cNvPr id="12" name="Google Shape;124;p26">
            <a:extLst>
              <a:ext uri="{FF2B5EF4-FFF2-40B4-BE49-F238E27FC236}">
                <a16:creationId xmlns:a16="http://schemas.microsoft.com/office/drawing/2014/main" id="{67C2251B-4F45-4C2A-BA96-C3A104C30BEC}"/>
              </a:ext>
            </a:extLst>
          </p:cNvPr>
          <p:cNvSpPr txBox="1"/>
          <p:nvPr/>
        </p:nvSpPr>
        <p:spPr>
          <a:xfrm>
            <a:off x="3104434" y="1895681"/>
            <a:ext cx="703293" cy="336896"/>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か</a:t>
            </a:r>
            <a:endParaRPr lang="ja" altLang="en-US" sz="900" b="1" dirty="0">
              <a:solidFill>
                <a:schemeClr val="dk2"/>
              </a:solidFill>
              <a:ea typeface="Lato"/>
            </a:endParaRPr>
          </a:p>
        </p:txBody>
      </p:sp>
      <p:sp>
        <p:nvSpPr>
          <p:cNvPr id="7" name="Google Shape;141;p27">
            <a:extLst>
              <a:ext uri="{FF2B5EF4-FFF2-40B4-BE49-F238E27FC236}">
                <a16:creationId xmlns:a16="http://schemas.microsoft.com/office/drawing/2014/main" id="{7AC85BB3-3C31-4F26-B34E-6B0956069C80}"/>
              </a:ext>
            </a:extLst>
          </p:cNvPr>
          <p:cNvSpPr txBox="1"/>
          <p:nvPr/>
        </p:nvSpPr>
        <p:spPr>
          <a:xfrm>
            <a:off x="3900208" y="234879"/>
            <a:ext cx="1077653" cy="314561"/>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b="1">
                <a:solidFill>
                  <a:schemeClr val="dk1"/>
                </a:solidFill>
                <a:ea typeface="Lato"/>
              </a:rPr>
              <a:t>つか</a:t>
            </a:r>
            <a:endParaRPr lang="ja" altLang="en-US" b="1" dirty="0">
              <a:solidFill>
                <a:schemeClr val="dk1"/>
              </a:solidFill>
              <a:ea typeface="Lato"/>
            </a:endParaRPr>
          </a:p>
        </p:txBody>
      </p:sp>
      <p:sp>
        <p:nvSpPr>
          <p:cNvPr id="14" name="Google Shape;141;p27">
            <a:extLst>
              <a:ext uri="{FF2B5EF4-FFF2-40B4-BE49-F238E27FC236}">
                <a16:creationId xmlns:a16="http://schemas.microsoft.com/office/drawing/2014/main" id="{A6D3A766-7E3E-43E0-8A23-97EF39B3D5D5}"/>
              </a:ext>
            </a:extLst>
          </p:cNvPr>
          <p:cNvSpPr txBox="1"/>
          <p:nvPr/>
        </p:nvSpPr>
        <p:spPr>
          <a:xfrm>
            <a:off x="4710543" y="234879"/>
            <a:ext cx="1077653" cy="314561"/>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b="1">
                <a:solidFill>
                  <a:schemeClr val="dk1"/>
                </a:solidFill>
                <a:ea typeface="Lato"/>
              </a:rPr>
              <a:t>かた</a:t>
            </a:r>
            <a:endParaRPr lang="ja" altLang="en-US" b="1" dirty="0">
              <a:solidFill>
                <a:schemeClr val="dk1"/>
              </a:solidFill>
              <a:ea typeface="Lato"/>
            </a:endParaRPr>
          </a:p>
        </p:txBody>
      </p:sp>
    </p:spTree>
    <p:extLst>
      <p:ext uri="{BB962C8B-B14F-4D97-AF65-F5344CB8AC3E}">
        <p14:creationId xmlns:p14="http://schemas.microsoft.com/office/powerpoint/2010/main" val="406867730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203"/>
        <p:cNvGrpSpPr/>
        <p:nvPr/>
      </p:nvGrpSpPr>
      <p:grpSpPr>
        <a:xfrm>
          <a:off x="0" y="0"/>
          <a:ext cx="0" cy="0"/>
          <a:chOff x="0" y="0"/>
          <a:chExt cx="0" cy="0"/>
        </a:xfrm>
      </p:grpSpPr>
      <p:pic>
        <p:nvPicPr>
          <p:cNvPr id="206" name="Google Shape;206;p32"/>
          <p:cNvPicPr preferRelativeResize="0"/>
          <p:nvPr/>
        </p:nvPicPr>
        <p:blipFill rotWithShape="1">
          <a:blip r:embed="rId3">
            <a:alphaModFix/>
          </a:blip>
          <a:srcRect/>
          <a:stretch/>
        </p:blipFill>
        <p:spPr>
          <a:xfrm>
            <a:off x="134811" y="1202892"/>
            <a:ext cx="918456" cy="976425"/>
          </a:xfrm>
          <a:prstGeom prst="rect">
            <a:avLst/>
          </a:prstGeom>
          <a:noFill/>
          <a:ln>
            <a:noFill/>
          </a:ln>
        </p:spPr>
      </p:pic>
      <p:sp>
        <p:nvSpPr>
          <p:cNvPr id="2" name="Google Shape;219;p33">
            <a:extLst>
              <a:ext uri="{FF2B5EF4-FFF2-40B4-BE49-F238E27FC236}">
                <a16:creationId xmlns:a16="http://schemas.microsoft.com/office/drawing/2014/main" id="{DC593FD8-6C71-4B69-A2AA-C8514B2A6CEE}"/>
              </a:ext>
            </a:extLst>
          </p:cNvPr>
          <p:cNvSpPr/>
          <p:nvPr/>
        </p:nvSpPr>
        <p:spPr>
          <a:xfrm>
            <a:off x="1202835" y="1206674"/>
            <a:ext cx="2302023" cy="1571032"/>
          </a:xfrm>
          <a:prstGeom prst="wedgeRoundRectCallout">
            <a:avLst>
              <a:gd name="adj1" fmla="val -57406"/>
              <a:gd name="adj2" fmla="val -19201"/>
              <a:gd name="adj3" fmla="val 0"/>
            </a:avLst>
          </a:pr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lnSpc>
                <a:spcPct val="150000"/>
              </a:lnSpc>
            </a:pPr>
            <a:r>
              <a:rPr lang="ja" altLang="en-US" sz="1500" b="1">
                <a:solidFill>
                  <a:schemeClr val="dk2"/>
                </a:solidFill>
              </a:rPr>
              <a:t>ここには、ゲームをつくるときに参考にしたものがあったらそれを書くよ。</a:t>
            </a:r>
            <a:endParaRPr lang="ja-JP" altLang="en-US">
              <a:solidFill>
                <a:schemeClr val="dk2"/>
              </a:solidFill>
            </a:endParaRPr>
          </a:p>
        </p:txBody>
      </p:sp>
      <p:sp>
        <p:nvSpPr>
          <p:cNvPr id="4" name="タイトル 3">
            <a:extLst>
              <a:ext uri="{FF2B5EF4-FFF2-40B4-BE49-F238E27FC236}">
                <a16:creationId xmlns:a16="http://schemas.microsoft.com/office/drawing/2014/main" id="{419B4A73-3B11-421D-B507-1F70C6120342}"/>
              </a:ext>
            </a:extLst>
          </p:cNvPr>
          <p:cNvSpPr>
            <a:spLocks noGrp="1"/>
          </p:cNvSpPr>
          <p:nvPr>
            <p:ph type="title"/>
          </p:nvPr>
        </p:nvSpPr>
        <p:spPr/>
        <p:txBody>
          <a:bodyPr/>
          <a:lstStyle/>
          <a:p>
            <a:pPr algn="ctr"/>
            <a:r>
              <a:rPr lang="ja-JP" altLang="en-US"/>
              <a:t>メモとクレジット</a:t>
            </a:r>
            <a:endParaRPr lang="ja-JP" altLang="en-US" dirty="0"/>
          </a:p>
        </p:txBody>
      </p:sp>
      <p:pic>
        <p:nvPicPr>
          <p:cNvPr id="5" name="図 5" descr="グラフィカル ユーザー インターフェイス が含まれている画像&#10;&#10;説明は自動で生成されたものです">
            <a:extLst>
              <a:ext uri="{FF2B5EF4-FFF2-40B4-BE49-F238E27FC236}">
                <a16:creationId xmlns:a16="http://schemas.microsoft.com/office/drawing/2014/main" id="{E3B144C4-496F-473F-BE0C-CC40CEE233B8}"/>
              </a:ext>
            </a:extLst>
          </p:cNvPr>
          <p:cNvPicPr>
            <a:picLocks noChangeAspect="1"/>
          </p:cNvPicPr>
          <p:nvPr/>
        </p:nvPicPr>
        <p:blipFill>
          <a:blip r:embed="rId4"/>
          <a:stretch>
            <a:fillRect/>
          </a:stretch>
        </p:blipFill>
        <p:spPr>
          <a:xfrm>
            <a:off x="3703661" y="1206639"/>
            <a:ext cx="5225386" cy="2934938"/>
          </a:xfrm>
          <a:prstGeom prst="rect">
            <a:avLst/>
          </a:prstGeom>
        </p:spPr>
      </p:pic>
      <p:sp>
        <p:nvSpPr>
          <p:cNvPr id="3" name="Google Shape;151;p28">
            <a:extLst>
              <a:ext uri="{FF2B5EF4-FFF2-40B4-BE49-F238E27FC236}">
                <a16:creationId xmlns:a16="http://schemas.microsoft.com/office/drawing/2014/main" id="{FA3520A8-ED20-4BB5-BCE5-AE0CA1822BB0}"/>
              </a:ext>
            </a:extLst>
          </p:cNvPr>
          <p:cNvSpPr/>
          <p:nvPr/>
        </p:nvSpPr>
        <p:spPr>
          <a:xfrm>
            <a:off x="6326049" y="2675194"/>
            <a:ext cx="2541278" cy="1168777"/>
          </a:xfrm>
          <a:prstGeom prst="roundRect">
            <a:avLst>
              <a:gd name="adj" fmla="val 16667"/>
            </a:avLst>
          </a:prstGeom>
          <a:noFill/>
          <a:ln w="762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 name="Google Shape;124;p26">
            <a:extLst>
              <a:ext uri="{FF2B5EF4-FFF2-40B4-BE49-F238E27FC236}">
                <a16:creationId xmlns:a16="http://schemas.microsoft.com/office/drawing/2014/main" id="{4E53EA2A-E4F3-4DEF-8863-26F455C3EACE}"/>
              </a:ext>
            </a:extLst>
          </p:cNvPr>
          <p:cNvSpPr txBox="1"/>
          <p:nvPr/>
        </p:nvSpPr>
        <p:spPr>
          <a:xfrm>
            <a:off x="1935848" y="1690966"/>
            <a:ext cx="703293" cy="336896"/>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dirty="0">
                <a:solidFill>
                  <a:schemeClr val="dk2"/>
                </a:solidFill>
                <a:ea typeface="Lato"/>
              </a:rPr>
              <a:t>さんこう</a:t>
            </a:r>
          </a:p>
        </p:txBody>
      </p:sp>
      <p:sp>
        <p:nvSpPr>
          <p:cNvPr id="9" name="Google Shape;124;p26">
            <a:extLst>
              <a:ext uri="{FF2B5EF4-FFF2-40B4-BE49-F238E27FC236}">
                <a16:creationId xmlns:a16="http://schemas.microsoft.com/office/drawing/2014/main" id="{1D35CB77-2044-4AE8-B3FF-12720DABA2B2}"/>
              </a:ext>
            </a:extLst>
          </p:cNvPr>
          <p:cNvSpPr txBox="1"/>
          <p:nvPr/>
        </p:nvSpPr>
        <p:spPr>
          <a:xfrm>
            <a:off x="2763243" y="2032160"/>
            <a:ext cx="703293" cy="336896"/>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か</a:t>
            </a:r>
            <a:endParaRPr lang="ja" altLang="en-US" sz="900" b="1" dirty="0">
              <a:solidFill>
                <a:schemeClr val="dk2"/>
              </a:solidFill>
              <a:ea typeface="Lato"/>
            </a:endParaRPr>
          </a:p>
        </p:txBody>
      </p:sp>
      <p:sp>
        <p:nvSpPr>
          <p:cNvPr id="10" name="Google Shape;219;p33">
            <a:extLst>
              <a:ext uri="{FF2B5EF4-FFF2-40B4-BE49-F238E27FC236}">
                <a16:creationId xmlns:a16="http://schemas.microsoft.com/office/drawing/2014/main" id="{54B64410-CC8F-4A02-9FA7-4C1AFDC1D0AF}"/>
              </a:ext>
            </a:extLst>
          </p:cNvPr>
          <p:cNvSpPr/>
          <p:nvPr/>
        </p:nvSpPr>
        <p:spPr>
          <a:xfrm>
            <a:off x="1202835" y="2966930"/>
            <a:ext cx="2302023" cy="1571032"/>
          </a:xfrm>
          <a:prstGeom prst="wedgeRoundRectCallout">
            <a:avLst>
              <a:gd name="adj1" fmla="val -57406"/>
              <a:gd name="adj2" fmla="val -19201"/>
              <a:gd name="adj3" fmla="val 0"/>
            </a:avLst>
          </a:pr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lnSpc>
                <a:spcPct val="150000"/>
              </a:lnSpc>
            </a:pPr>
            <a:r>
              <a:rPr lang="ja-JP" altLang="en-US" sz="1500" b="1" dirty="0">
                <a:solidFill>
                  <a:schemeClr val="dk2"/>
                </a:solidFill>
              </a:rPr>
              <a:t>参考にしたものは、</a:t>
            </a:r>
            <a:endParaRPr lang="en-US" altLang="ja-JP" sz="1500" b="1" dirty="0">
              <a:solidFill>
                <a:schemeClr val="dk2"/>
              </a:solidFill>
            </a:endParaRPr>
          </a:p>
          <a:p>
            <a:pPr>
              <a:lnSpc>
                <a:spcPct val="150000"/>
              </a:lnSpc>
            </a:pPr>
            <a:r>
              <a:rPr lang="ja-JP" altLang="en-US" sz="1500" b="1" dirty="0">
                <a:solidFill>
                  <a:schemeClr val="dk2"/>
                </a:solidFill>
              </a:rPr>
              <a:t>ほかの人がつくった大切なものだから、ぜったいに書こうね！</a:t>
            </a:r>
            <a:endParaRPr lang="ja-JP" altLang="en-US" dirty="0">
              <a:solidFill>
                <a:schemeClr val="dk2"/>
              </a:solidFill>
            </a:endParaRPr>
          </a:p>
        </p:txBody>
      </p:sp>
      <p:sp>
        <p:nvSpPr>
          <p:cNvPr id="11" name="Google Shape;124;p26">
            <a:extLst>
              <a:ext uri="{FF2B5EF4-FFF2-40B4-BE49-F238E27FC236}">
                <a16:creationId xmlns:a16="http://schemas.microsoft.com/office/drawing/2014/main" id="{8A6F0F85-F3F0-4982-A9DD-4B068B8BAF6D}"/>
              </a:ext>
            </a:extLst>
          </p:cNvPr>
          <p:cNvSpPr txBox="1"/>
          <p:nvPr/>
        </p:nvSpPr>
        <p:spPr>
          <a:xfrm>
            <a:off x="1210645" y="2924440"/>
            <a:ext cx="703293" cy="336896"/>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dirty="0">
                <a:solidFill>
                  <a:schemeClr val="dk2"/>
                </a:solidFill>
                <a:ea typeface="Lato"/>
              </a:rPr>
              <a:t>さんこう</a:t>
            </a:r>
          </a:p>
        </p:txBody>
      </p:sp>
      <p:sp>
        <p:nvSpPr>
          <p:cNvPr id="12" name="Google Shape;124;p26">
            <a:extLst>
              <a:ext uri="{FF2B5EF4-FFF2-40B4-BE49-F238E27FC236}">
                <a16:creationId xmlns:a16="http://schemas.microsoft.com/office/drawing/2014/main" id="{7DBF5ED7-7C5D-4AF4-A836-C854B63534B1}"/>
              </a:ext>
            </a:extLst>
          </p:cNvPr>
          <p:cNvSpPr txBox="1"/>
          <p:nvPr/>
        </p:nvSpPr>
        <p:spPr>
          <a:xfrm>
            <a:off x="2832425" y="3259582"/>
            <a:ext cx="703293" cy="336896"/>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JP" altLang="en-US" sz="900" b="1" dirty="0">
                <a:solidFill>
                  <a:schemeClr val="dk2"/>
                </a:solidFill>
                <a:ea typeface="Lato"/>
              </a:rPr>
              <a:t>たいせつ</a:t>
            </a:r>
            <a:endParaRPr lang="ja" altLang="en-US" sz="900" b="1" dirty="0">
              <a:solidFill>
                <a:schemeClr val="dk2"/>
              </a:solidFill>
              <a:ea typeface="Lato"/>
            </a:endParaRPr>
          </a:p>
        </p:txBody>
      </p:sp>
      <p:sp>
        <p:nvSpPr>
          <p:cNvPr id="13" name="Google Shape;124;p26">
            <a:extLst>
              <a:ext uri="{FF2B5EF4-FFF2-40B4-BE49-F238E27FC236}">
                <a16:creationId xmlns:a16="http://schemas.microsoft.com/office/drawing/2014/main" id="{F37DC623-86D2-4DC8-B977-A1989CEE263F}"/>
              </a:ext>
            </a:extLst>
          </p:cNvPr>
          <p:cNvSpPr txBox="1"/>
          <p:nvPr/>
        </p:nvSpPr>
        <p:spPr>
          <a:xfrm>
            <a:off x="1433115" y="3973129"/>
            <a:ext cx="703293" cy="336896"/>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JP" altLang="en-US" sz="900" b="1" dirty="0">
                <a:solidFill>
                  <a:schemeClr val="dk2"/>
                </a:solidFill>
                <a:ea typeface="Lato"/>
              </a:rPr>
              <a:t>か</a:t>
            </a:r>
            <a:endParaRPr lang="ja" altLang="en-US" sz="900" b="1" dirty="0">
              <a:solidFill>
                <a:schemeClr val="dk2"/>
              </a:solidFill>
              <a:ea typeface="Lato"/>
            </a:endParaRPr>
          </a:p>
        </p:txBody>
      </p:sp>
      <p:sp>
        <p:nvSpPr>
          <p:cNvPr id="14" name="Google Shape;124;p26">
            <a:extLst>
              <a:ext uri="{FF2B5EF4-FFF2-40B4-BE49-F238E27FC236}">
                <a16:creationId xmlns:a16="http://schemas.microsoft.com/office/drawing/2014/main" id="{5D5830B4-2F51-43F0-9C17-E1FA441ED489}"/>
              </a:ext>
            </a:extLst>
          </p:cNvPr>
          <p:cNvSpPr txBox="1"/>
          <p:nvPr/>
        </p:nvSpPr>
        <p:spPr>
          <a:xfrm>
            <a:off x="1761094" y="3259582"/>
            <a:ext cx="703293" cy="336896"/>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JP" altLang="en-US" sz="900" b="1">
                <a:solidFill>
                  <a:schemeClr val="dk2"/>
                </a:solidFill>
                <a:ea typeface="Lato"/>
              </a:rPr>
              <a:t>ひと</a:t>
            </a:r>
            <a:endParaRPr lang="ja" altLang="en-US" sz="900" b="1" dirty="0">
              <a:solidFill>
                <a:schemeClr val="dk2"/>
              </a:solidFill>
              <a:ea typeface="Lato"/>
            </a:endParaRPr>
          </a:p>
        </p:txBody>
      </p:sp>
    </p:spTree>
    <p:extLst>
      <p:ext uri="{BB962C8B-B14F-4D97-AF65-F5344CB8AC3E}">
        <p14:creationId xmlns:p14="http://schemas.microsoft.com/office/powerpoint/2010/main" val="119096172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203"/>
        <p:cNvGrpSpPr/>
        <p:nvPr/>
      </p:nvGrpSpPr>
      <p:grpSpPr>
        <a:xfrm>
          <a:off x="0" y="0"/>
          <a:ext cx="0" cy="0"/>
          <a:chOff x="0" y="0"/>
          <a:chExt cx="0" cy="0"/>
        </a:xfrm>
      </p:grpSpPr>
      <p:pic>
        <p:nvPicPr>
          <p:cNvPr id="206" name="Google Shape;206;p32"/>
          <p:cNvPicPr preferRelativeResize="0"/>
          <p:nvPr/>
        </p:nvPicPr>
        <p:blipFill rotWithShape="1">
          <a:blip r:embed="rId3">
            <a:alphaModFix/>
          </a:blip>
          <a:srcRect/>
          <a:stretch/>
        </p:blipFill>
        <p:spPr>
          <a:xfrm>
            <a:off x="134811" y="1202892"/>
            <a:ext cx="918456" cy="976425"/>
          </a:xfrm>
          <a:prstGeom prst="rect">
            <a:avLst/>
          </a:prstGeom>
          <a:noFill/>
          <a:ln>
            <a:noFill/>
          </a:ln>
        </p:spPr>
      </p:pic>
      <p:sp>
        <p:nvSpPr>
          <p:cNvPr id="2" name="Google Shape;219;p33">
            <a:extLst>
              <a:ext uri="{FF2B5EF4-FFF2-40B4-BE49-F238E27FC236}">
                <a16:creationId xmlns:a16="http://schemas.microsoft.com/office/drawing/2014/main" id="{DC593FD8-6C71-4B69-A2AA-C8514B2A6CEE}"/>
              </a:ext>
            </a:extLst>
          </p:cNvPr>
          <p:cNvSpPr/>
          <p:nvPr/>
        </p:nvSpPr>
        <p:spPr>
          <a:xfrm>
            <a:off x="1202835" y="1206674"/>
            <a:ext cx="2310552" cy="1980465"/>
          </a:xfrm>
          <a:prstGeom prst="wedgeRoundRectCallout">
            <a:avLst>
              <a:gd name="adj1" fmla="val -57406"/>
              <a:gd name="adj2" fmla="val -19201"/>
              <a:gd name="adj3" fmla="val 0"/>
            </a:avLst>
          </a:pr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lnSpc>
                <a:spcPct val="150000"/>
              </a:lnSpc>
            </a:pPr>
            <a:r>
              <a:rPr lang="ja" altLang="en-US" sz="1500" b="1">
                <a:solidFill>
                  <a:schemeClr val="dk2"/>
                </a:solidFill>
              </a:rPr>
              <a:t>これでプロジェクトの</a:t>
            </a:r>
            <a:endParaRPr lang="ja-JP" altLang="en-US">
              <a:solidFill>
                <a:schemeClr val="dk2"/>
              </a:solidFill>
            </a:endParaRPr>
          </a:p>
          <a:p>
            <a:pPr>
              <a:lnSpc>
                <a:spcPct val="150000"/>
              </a:lnSpc>
            </a:pPr>
            <a:r>
              <a:rPr lang="ja" altLang="en-US" sz="1500" b="1">
                <a:solidFill>
                  <a:schemeClr val="dk2"/>
                </a:solidFill>
              </a:rPr>
              <a:t>情報が書きかわったよ</a:t>
            </a:r>
            <a:endParaRPr lang="ja">
              <a:solidFill>
                <a:schemeClr val="dk2"/>
              </a:solidFill>
            </a:endParaRPr>
          </a:p>
        </p:txBody>
      </p:sp>
      <p:sp>
        <p:nvSpPr>
          <p:cNvPr id="4" name="タイトル 3">
            <a:extLst>
              <a:ext uri="{FF2B5EF4-FFF2-40B4-BE49-F238E27FC236}">
                <a16:creationId xmlns:a16="http://schemas.microsoft.com/office/drawing/2014/main" id="{419B4A73-3B11-421D-B507-1F70C6120342}"/>
              </a:ext>
            </a:extLst>
          </p:cNvPr>
          <p:cNvSpPr>
            <a:spLocks noGrp="1"/>
          </p:cNvSpPr>
          <p:nvPr>
            <p:ph type="title"/>
          </p:nvPr>
        </p:nvSpPr>
        <p:spPr/>
        <p:txBody>
          <a:bodyPr/>
          <a:lstStyle/>
          <a:p>
            <a:pPr algn="ctr"/>
            <a:r>
              <a:rPr lang="ja-JP" altLang="en-US"/>
              <a:t>プロジェクト情報変更完了！</a:t>
            </a:r>
            <a:endParaRPr lang="ja-JP" altLang="en-US" dirty="0"/>
          </a:p>
        </p:txBody>
      </p:sp>
      <p:sp>
        <p:nvSpPr>
          <p:cNvPr id="6" name="Google Shape;124;p26">
            <a:extLst>
              <a:ext uri="{FF2B5EF4-FFF2-40B4-BE49-F238E27FC236}">
                <a16:creationId xmlns:a16="http://schemas.microsoft.com/office/drawing/2014/main" id="{78B43FB5-ADD6-4175-897C-811D0BB9F8A0}"/>
              </a:ext>
            </a:extLst>
          </p:cNvPr>
          <p:cNvSpPr txBox="1"/>
          <p:nvPr/>
        </p:nvSpPr>
        <p:spPr>
          <a:xfrm>
            <a:off x="1151102" y="2057749"/>
            <a:ext cx="908009" cy="353955"/>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じょうほう</a:t>
            </a:r>
            <a:endParaRPr lang="ja" altLang="en-US" sz="900" b="1" dirty="0">
              <a:solidFill>
                <a:schemeClr val="dk2"/>
              </a:solidFill>
              <a:ea typeface="Lato"/>
            </a:endParaRPr>
          </a:p>
        </p:txBody>
      </p:sp>
      <p:sp>
        <p:nvSpPr>
          <p:cNvPr id="9" name="Google Shape;124;p26">
            <a:extLst>
              <a:ext uri="{FF2B5EF4-FFF2-40B4-BE49-F238E27FC236}">
                <a16:creationId xmlns:a16="http://schemas.microsoft.com/office/drawing/2014/main" id="{F1A4FF0B-B272-45DB-A1C2-6773438ADB87}"/>
              </a:ext>
            </a:extLst>
          </p:cNvPr>
          <p:cNvSpPr txBox="1"/>
          <p:nvPr/>
        </p:nvSpPr>
        <p:spPr>
          <a:xfrm>
            <a:off x="1816430" y="2057749"/>
            <a:ext cx="908009" cy="353955"/>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か</a:t>
            </a:r>
            <a:endParaRPr lang="ja" altLang="en-US" sz="900" b="1" dirty="0">
              <a:solidFill>
                <a:schemeClr val="dk2"/>
              </a:solidFill>
              <a:ea typeface="Lato"/>
            </a:endParaRPr>
          </a:p>
        </p:txBody>
      </p:sp>
      <p:sp>
        <p:nvSpPr>
          <p:cNvPr id="7" name="Google Shape;141;p27">
            <a:extLst>
              <a:ext uri="{FF2B5EF4-FFF2-40B4-BE49-F238E27FC236}">
                <a16:creationId xmlns:a16="http://schemas.microsoft.com/office/drawing/2014/main" id="{32221D38-FC82-494E-B1A2-2F41C2F0BE2A}"/>
              </a:ext>
            </a:extLst>
          </p:cNvPr>
          <p:cNvSpPr txBox="1"/>
          <p:nvPr/>
        </p:nvSpPr>
        <p:spPr>
          <a:xfrm>
            <a:off x="4207283" y="234879"/>
            <a:ext cx="2740973" cy="314561"/>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b="1">
                <a:solidFill>
                  <a:schemeClr val="dk1"/>
                </a:solidFill>
                <a:ea typeface="Lato"/>
              </a:rPr>
              <a:t>じょうほうへんこうかんりょう</a:t>
            </a:r>
            <a:endParaRPr lang="ja" altLang="en-US" b="1" dirty="0">
              <a:solidFill>
                <a:schemeClr val="dk1"/>
              </a:solidFill>
              <a:ea typeface="Lato"/>
            </a:endParaRPr>
          </a:p>
        </p:txBody>
      </p:sp>
      <p:pic>
        <p:nvPicPr>
          <p:cNvPr id="10" name="図 9">
            <a:extLst>
              <a:ext uri="{FF2B5EF4-FFF2-40B4-BE49-F238E27FC236}">
                <a16:creationId xmlns:a16="http://schemas.microsoft.com/office/drawing/2014/main" id="{BD69CA4B-564A-4EFF-B19E-DE0012EF13BE}"/>
              </a:ext>
            </a:extLst>
          </p:cNvPr>
          <p:cNvPicPr>
            <a:picLocks noChangeAspect="1"/>
          </p:cNvPicPr>
          <p:nvPr/>
        </p:nvPicPr>
        <p:blipFill>
          <a:blip r:embed="rId4"/>
          <a:stretch>
            <a:fillRect/>
          </a:stretch>
        </p:blipFill>
        <p:spPr>
          <a:xfrm>
            <a:off x="3916793" y="1271356"/>
            <a:ext cx="5041479" cy="3105049"/>
          </a:xfrm>
          <a:prstGeom prst="rect">
            <a:avLst/>
          </a:prstGeom>
        </p:spPr>
      </p:pic>
    </p:spTree>
    <p:extLst>
      <p:ext uri="{BB962C8B-B14F-4D97-AF65-F5344CB8AC3E}">
        <p14:creationId xmlns:p14="http://schemas.microsoft.com/office/powerpoint/2010/main" val="117945592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203"/>
        <p:cNvGrpSpPr/>
        <p:nvPr/>
      </p:nvGrpSpPr>
      <p:grpSpPr>
        <a:xfrm>
          <a:off x="0" y="0"/>
          <a:ext cx="0" cy="0"/>
          <a:chOff x="0" y="0"/>
          <a:chExt cx="0" cy="0"/>
        </a:xfrm>
      </p:grpSpPr>
      <p:pic>
        <p:nvPicPr>
          <p:cNvPr id="206" name="Google Shape;206;p32"/>
          <p:cNvPicPr preferRelativeResize="0"/>
          <p:nvPr/>
        </p:nvPicPr>
        <p:blipFill rotWithShape="1">
          <a:blip r:embed="rId3">
            <a:alphaModFix/>
          </a:blip>
          <a:srcRect/>
          <a:stretch/>
        </p:blipFill>
        <p:spPr>
          <a:xfrm>
            <a:off x="151871" y="1475847"/>
            <a:ext cx="918456" cy="976425"/>
          </a:xfrm>
          <a:prstGeom prst="rect">
            <a:avLst/>
          </a:prstGeom>
          <a:noFill/>
          <a:ln>
            <a:noFill/>
          </a:ln>
        </p:spPr>
      </p:pic>
      <p:sp>
        <p:nvSpPr>
          <p:cNvPr id="2" name="Google Shape;219;p33">
            <a:extLst>
              <a:ext uri="{FF2B5EF4-FFF2-40B4-BE49-F238E27FC236}">
                <a16:creationId xmlns:a16="http://schemas.microsoft.com/office/drawing/2014/main" id="{DC593FD8-6C71-4B69-A2AA-C8514B2A6CEE}"/>
              </a:ext>
            </a:extLst>
          </p:cNvPr>
          <p:cNvSpPr/>
          <p:nvPr/>
        </p:nvSpPr>
        <p:spPr>
          <a:xfrm>
            <a:off x="1202835" y="1206674"/>
            <a:ext cx="2310552" cy="2475196"/>
          </a:xfrm>
          <a:prstGeom prst="wedgeRoundRectCallout">
            <a:avLst>
              <a:gd name="adj1" fmla="val -57406"/>
              <a:gd name="adj2" fmla="val -19201"/>
              <a:gd name="adj3" fmla="val 0"/>
            </a:avLst>
          </a:pr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lnSpc>
                <a:spcPct val="150000"/>
              </a:lnSpc>
            </a:pPr>
            <a:r>
              <a:rPr lang="ja" altLang="en-US" sz="1500" b="1">
                <a:solidFill>
                  <a:schemeClr val="dk2"/>
                </a:solidFill>
              </a:rPr>
              <a:t>「</a:t>
            </a:r>
            <a:r>
              <a:rPr lang="ja" altLang="en-US" sz="1500" b="1">
                <a:solidFill>
                  <a:schemeClr val="accent5"/>
                </a:solidFill>
              </a:rPr>
              <a:t>リンクをコピー</a:t>
            </a:r>
            <a:r>
              <a:rPr lang="ja" altLang="en-US" sz="1500" b="1">
                <a:solidFill>
                  <a:schemeClr val="dk2"/>
                </a:solidFill>
              </a:rPr>
              <a:t>」を左クリックすれば、このプロジェクトのURLがコピーできるから、URLをブラウザで開けば、友達にも遊んでもらえるよ。</a:t>
            </a:r>
            <a:endParaRPr lang="ja-JP" altLang="en-US">
              <a:solidFill>
                <a:schemeClr val="dk2"/>
              </a:solidFill>
            </a:endParaRPr>
          </a:p>
        </p:txBody>
      </p:sp>
      <p:sp>
        <p:nvSpPr>
          <p:cNvPr id="4" name="タイトル 3">
            <a:extLst>
              <a:ext uri="{FF2B5EF4-FFF2-40B4-BE49-F238E27FC236}">
                <a16:creationId xmlns:a16="http://schemas.microsoft.com/office/drawing/2014/main" id="{419B4A73-3B11-421D-B507-1F70C6120342}"/>
              </a:ext>
            </a:extLst>
          </p:cNvPr>
          <p:cNvSpPr>
            <a:spLocks noGrp="1"/>
          </p:cNvSpPr>
          <p:nvPr>
            <p:ph type="title"/>
          </p:nvPr>
        </p:nvSpPr>
        <p:spPr/>
        <p:txBody>
          <a:bodyPr/>
          <a:lstStyle/>
          <a:p>
            <a:pPr algn="ctr"/>
            <a:r>
              <a:rPr lang="ja-JP" altLang="en-US"/>
              <a:t>リンクをコピー</a:t>
            </a:r>
            <a:endParaRPr lang="ja-JP" altLang="en-US" dirty="0"/>
          </a:p>
        </p:txBody>
      </p:sp>
      <p:pic>
        <p:nvPicPr>
          <p:cNvPr id="7" name="Google Shape;217;p33" descr="ランプ, 時計 が含まれている画像&#10;&#10;説明は自動で生成されたものです">
            <a:extLst>
              <a:ext uri="{FF2B5EF4-FFF2-40B4-BE49-F238E27FC236}">
                <a16:creationId xmlns:a16="http://schemas.microsoft.com/office/drawing/2014/main" id="{12C50979-54F0-4041-8635-9F5CCF7A9CDA}"/>
              </a:ext>
            </a:extLst>
          </p:cNvPr>
          <p:cNvPicPr preferRelativeResize="0"/>
          <p:nvPr/>
        </p:nvPicPr>
        <p:blipFill rotWithShape="1">
          <a:blip r:embed="rId4">
            <a:alphaModFix/>
          </a:blip>
          <a:srcRect/>
          <a:stretch/>
        </p:blipFill>
        <p:spPr>
          <a:xfrm>
            <a:off x="152028" y="3687793"/>
            <a:ext cx="913949" cy="913981"/>
          </a:xfrm>
          <a:prstGeom prst="rect">
            <a:avLst/>
          </a:prstGeom>
          <a:noFill/>
          <a:ln>
            <a:noFill/>
          </a:ln>
        </p:spPr>
      </p:pic>
      <p:sp>
        <p:nvSpPr>
          <p:cNvPr id="11" name="Google Shape;216;p33">
            <a:extLst>
              <a:ext uri="{FF2B5EF4-FFF2-40B4-BE49-F238E27FC236}">
                <a16:creationId xmlns:a16="http://schemas.microsoft.com/office/drawing/2014/main" id="{D76AC3DC-67DB-4E84-A1D0-6907669233B2}"/>
              </a:ext>
            </a:extLst>
          </p:cNvPr>
          <p:cNvSpPr/>
          <p:nvPr/>
        </p:nvSpPr>
        <p:spPr>
          <a:xfrm>
            <a:off x="1201124" y="3994833"/>
            <a:ext cx="2313879" cy="897176"/>
          </a:xfrm>
          <a:prstGeom prst="wedgeRoundRectCallout">
            <a:avLst>
              <a:gd name="adj1" fmla="val -56790"/>
              <a:gd name="adj2" fmla="val -18220"/>
              <a:gd name="adj3" fmla="val 0"/>
            </a:avLst>
          </a:prstGeom>
          <a:solidFill>
            <a:srgbClr val="83D061"/>
          </a:solidFill>
          <a:ln w="9525" cap="flat" cmpd="sng">
            <a:solidFill>
              <a:srgbClr val="5E696C"/>
            </a:solidFill>
            <a:prstDash val="solid"/>
            <a:round/>
            <a:headEnd type="none" w="sm" len="sm"/>
            <a:tailEnd type="none" w="sm" len="sm"/>
          </a:ln>
        </p:spPr>
        <p:txBody>
          <a:bodyPr spcFirstLastPara="1" wrap="square" lIns="91425" tIns="91425" rIns="91425" bIns="91425" anchor="ctr" anchorCtr="0">
            <a:noAutofit/>
          </a:bodyPr>
          <a:lstStyle/>
          <a:p>
            <a:pPr>
              <a:lnSpc>
                <a:spcPct val="150000"/>
              </a:lnSpc>
              <a:buSzPts val="1400"/>
            </a:pPr>
            <a:r>
              <a:rPr lang="ja" altLang="en-US" sz="1500" b="1">
                <a:solidFill>
                  <a:schemeClr val="dk2"/>
                </a:solidFill>
              </a:rPr>
              <a:t>そうなんだ！</a:t>
            </a:r>
            <a:endParaRPr lang="ja" altLang="en-US" sz="1500" b="1" dirty="0">
              <a:solidFill>
                <a:schemeClr val="dk2"/>
              </a:solidFill>
            </a:endParaRPr>
          </a:p>
        </p:txBody>
      </p:sp>
      <p:sp>
        <p:nvSpPr>
          <p:cNvPr id="6" name="Google Shape;124;p26">
            <a:extLst>
              <a:ext uri="{FF2B5EF4-FFF2-40B4-BE49-F238E27FC236}">
                <a16:creationId xmlns:a16="http://schemas.microsoft.com/office/drawing/2014/main" id="{E10F8966-8989-4FCD-B2B6-5D5A677CF642}"/>
              </a:ext>
            </a:extLst>
          </p:cNvPr>
          <p:cNvSpPr txBox="1"/>
          <p:nvPr/>
        </p:nvSpPr>
        <p:spPr>
          <a:xfrm>
            <a:off x="3061789" y="1290062"/>
            <a:ext cx="908009" cy="353955"/>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ひだり</a:t>
            </a:r>
            <a:endParaRPr lang="ja" altLang="en-US" sz="900" b="1" dirty="0">
              <a:solidFill>
                <a:schemeClr val="dk2"/>
              </a:solidFill>
              <a:ea typeface="Lato"/>
            </a:endParaRPr>
          </a:p>
        </p:txBody>
      </p:sp>
      <p:sp>
        <p:nvSpPr>
          <p:cNvPr id="12" name="Google Shape;124;p26">
            <a:extLst>
              <a:ext uri="{FF2B5EF4-FFF2-40B4-BE49-F238E27FC236}">
                <a16:creationId xmlns:a16="http://schemas.microsoft.com/office/drawing/2014/main" id="{50927DBF-8ABC-40AF-9CF6-36C67EA869C5}"/>
              </a:ext>
            </a:extLst>
          </p:cNvPr>
          <p:cNvSpPr txBox="1"/>
          <p:nvPr/>
        </p:nvSpPr>
        <p:spPr>
          <a:xfrm>
            <a:off x="1961438" y="2637778"/>
            <a:ext cx="908009" cy="353955"/>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ひら</a:t>
            </a:r>
            <a:endParaRPr lang="ja" altLang="en-US" sz="900" b="1" dirty="0">
              <a:solidFill>
                <a:schemeClr val="dk2"/>
              </a:solidFill>
              <a:ea typeface="Lato"/>
            </a:endParaRPr>
          </a:p>
        </p:txBody>
      </p:sp>
      <p:sp>
        <p:nvSpPr>
          <p:cNvPr id="13" name="Google Shape;124;p26">
            <a:extLst>
              <a:ext uri="{FF2B5EF4-FFF2-40B4-BE49-F238E27FC236}">
                <a16:creationId xmlns:a16="http://schemas.microsoft.com/office/drawing/2014/main" id="{CA473087-8D58-4765-9353-10FFF644713E}"/>
              </a:ext>
            </a:extLst>
          </p:cNvPr>
          <p:cNvSpPr txBox="1"/>
          <p:nvPr/>
        </p:nvSpPr>
        <p:spPr>
          <a:xfrm>
            <a:off x="2737654" y="2637778"/>
            <a:ext cx="908009" cy="353955"/>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ともだち</a:t>
            </a:r>
            <a:endParaRPr lang="ja" altLang="en-US" sz="900" b="1" dirty="0">
              <a:solidFill>
                <a:schemeClr val="dk2"/>
              </a:solidFill>
              <a:ea typeface="Lato"/>
            </a:endParaRPr>
          </a:p>
        </p:txBody>
      </p:sp>
      <p:sp>
        <p:nvSpPr>
          <p:cNvPr id="14" name="Google Shape;124;p26">
            <a:extLst>
              <a:ext uri="{FF2B5EF4-FFF2-40B4-BE49-F238E27FC236}">
                <a16:creationId xmlns:a16="http://schemas.microsoft.com/office/drawing/2014/main" id="{9B387AEE-600E-4994-A509-050EE9FB1008}"/>
              </a:ext>
            </a:extLst>
          </p:cNvPr>
          <p:cNvSpPr txBox="1"/>
          <p:nvPr/>
        </p:nvSpPr>
        <p:spPr>
          <a:xfrm>
            <a:off x="1381407" y="2996031"/>
            <a:ext cx="908009" cy="353955"/>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あそ</a:t>
            </a:r>
            <a:endParaRPr lang="ja" altLang="en-US" sz="900" b="1" dirty="0">
              <a:solidFill>
                <a:schemeClr val="dk2"/>
              </a:solidFill>
              <a:ea typeface="Lato"/>
            </a:endParaRPr>
          </a:p>
        </p:txBody>
      </p:sp>
      <p:pic>
        <p:nvPicPr>
          <p:cNvPr id="15" name="図 14">
            <a:extLst>
              <a:ext uri="{FF2B5EF4-FFF2-40B4-BE49-F238E27FC236}">
                <a16:creationId xmlns:a16="http://schemas.microsoft.com/office/drawing/2014/main" id="{0DFF38B4-44C7-4D22-A31E-5FD746A25DB8}"/>
              </a:ext>
            </a:extLst>
          </p:cNvPr>
          <p:cNvPicPr>
            <a:picLocks noChangeAspect="1"/>
          </p:cNvPicPr>
          <p:nvPr/>
        </p:nvPicPr>
        <p:blipFill>
          <a:blip r:embed="rId5"/>
          <a:stretch>
            <a:fillRect/>
          </a:stretch>
        </p:blipFill>
        <p:spPr>
          <a:xfrm>
            <a:off x="3916793" y="1271356"/>
            <a:ext cx="5041479" cy="3105049"/>
          </a:xfrm>
          <a:prstGeom prst="rect">
            <a:avLst/>
          </a:prstGeom>
        </p:spPr>
      </p:pic>
      <p:sp>
        <p:nvSpPr>
          <p:cNvPr id="17" name="Google Shape;151;p28">
            <a:extLst>
              <a:ext uri="{FF2B5EF4-FFF2-40B4-BE49-F238E27FC236}">
                <a16:creationId xmlns:a16="http://schemas.microsoft.com/office/drawing/2014/main" id="{A5DF4D9D-F22C-4758-A452-8942A895AA86}"/>
              </a:ext>
            </a:extLst>
          </p:cNvPr>
          <p:cNvSpPr/>
          <p:nvPr/>
        </p:nvSpPr>
        <p:spPr>
          <a:xfrm>
            <a:off x="8082292" y="4005852"/>
            <a:ext cx="750008" cy="366971"/>
          </a:xfrm>
          <a:prstGeom prst="roundRect">
            <a:avLst>
              <a:gd name="adj" fmla="val 16667"/>
            </a:avLst>
          </a:prstGeom>
          <a:noFill/>
          <a:ln w="762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99471637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203"/>
        <p:cNvGrpSpPr/>
        <p:nvPr/>
      </p:nvGrpSpPr>
      <p:grpSpPr>
        <a:xfrm>
          <a:off x="0" y="0"/>
          <a:ext cx="0" cy="0"/>
          <a:chOff x="0" y="0"/>
          <a:chExt cx="0" cy="0"/>
        </a:xfrm>
      </p:grpSpPr>
      <p:pic>
        <p:nvPicPr>
          <p:cNvPr id="206" name="Google Shape;206;p32"/>
          <p:cNvPicPr preferRelativeResize="0"/>
          <p:nvPr/>
        </p:nvPicPr>
        <p:blipFill rotWithShape="1">
          <a:blip r:embed="rId3">
            <a:alphaModFix/>
          </a:blip>
          <a:srcRect/>
          <a:stretch/>
        </p:blipFill>
        <p:spPr>
          <a:xfrm>
            <a:off x="151871" y="1475847"/>
            <a:ext cx="918456" cy="976425"/>
          </a:xfrm>
          <a:prstGeom prst="rect">
            <a:avLst/>
          </a:prstGeom>
          <a:noFill/>
          <a:ln>
            <a:noFill/>
          </a:ln>
        </p:spPr>
      </p:pic>
      <p:sp>
        <p:nvSpPr>
          <p:cNvPr id="2" name="Google Shape;219;p33">
            <a:extLst>
              <a:ext uri="{FF2B5EF4-FFF2-40B4-BE49-F238E27FC236}">
                <a16:creationId xmlns:a16="http://schemas.microsoft.com/office/drawing/2014/main" id="{DC593FD8-6C71-4B69-A2AA-C8514B2A6CEE}"/>
              </a:ext>
            </a:extLst>
          </p:cNvPr>
          <p:cNvSpPr/>
          <p:nvPr/>
        </p:nvSpPr>
        <p:spPr>
          <a:xfrm>
            <a:off x="1202835" y="1138434"/>
            <a:ext cx="2668805" cy="2645793"/>
          </a:xfrm>
          <a:prstGeom prst="wedgeRoundRectCallout">
            <a:avLst>
              <a:gd name="adj1" fmla="val -57406"/>
              <a:gd name="adj2" fmla="val -19201"/>
              <a:gd name="adj3" fmla="val 0"/>
            </a:avLst>
          </a:pr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lnSpc>
                <a:spcPct val="150000"/>
              </a:lnSpc>
            </a:pPr>
            <a:r>
              <a:rPr lang="ja" altLang="en-US" sz="1500" b="1">
                <a:solidFill>
                  <a:schemeClr val="dk2"/>
                </a:solidFill>
              </a:rPr>
              <a:t>これがプロジェクトのURLだよ。</a:t>
            </a:r>
          </a:p>
          <a:p>
            <a:pPr>
              <a:lnSpc>
                <a:spcPct val="150000"/>
              </a:lnSpc>
            </a:pPr>
            <a:r>
              <a:rPr lang="ja" altLang="en-US" sz="1500" b="1">
                <a:solidFill>
                  <a:schemeClr val="dk2"/>
                </a:solidFill>
              </a:rPr>
              <a:t>「埋め込みコード」のほうは、自分のウェブサイトをもっていたりすれば、そのコードにはりつけると、そこでゲームがあそべるようになるよ。</a:t>
            </a:r>
            <a:endParaRPr lang="ja" altLang="en-US" sz="1500" b="1" dirty="0">
              <a:solidFill>
                <a:schemeClr val="dk2"/>
              </a:solidFill>
            </a:endParaRPr>
          </a:p>
        </p:txBody>
      </p:sp>
      <p:sp>
        <p:nvSpPr>
          <p:cNvPr id="4" name="タイトル 3">
            <a:extLst>
              <a:ext uri="{FF2B5EF4-FFF2-40B4-BE49-F238E27FC236}">
                <a16:creationId xmlns:a16="http://schemas.microsoft.com/office/drawing/2014/main" id="{419B4A73-3B11-421D-B507-1F70C6120342}"/>
              </a:ext>
            </a:extLst>
          </p:cNvPr>
          <p:cNvSpPr>
            <a:spLocks noGrp="1"/>
          </p:cNvSpPr>
          <p:nvPr>
            <p:ph type="title"/>
          </p:nvPr>
        </p:nvSpPr>
        <p:spPr/>
        <p:txBody>
          <a:bodyPr/>
          <a:lstStyle/>
          <a:p>
            <a:pPr algn="ctr"/>
            <a:r>
              <a:rPr lang="ja-JP" altLang="en-US"/>
              <a:t>プロジェクトのURL</a:t>
            </a:r>
            <a:endParaRPr lang="ja-JP" altLang="en-US" dirty="0"/>
          </a:p>
        </p:txBody>
      </p:sp>
      <p:pic>
        <p:nvPicPr>
          <p:cNvPr id="7" name="Google Shape;217;p33" descr="ランプ, 時計 が含まれている画像&#10;&#10;説明は自動で生成されたものです">
            <a:extLst>
              <a:ext uri="{FF2B5EF4-FFF2-40B4-BE49-F238E27FC236}">
                <a16:creationId xmlns:a16="http://schemas.microsoft.com/office/drawing/2014/main" id="{12C50979-54F0-4041-8635-9F5CCF7A9CDA}"/>
              </a:ext>
            </a:extLst>
          </p:cNvPr>
          <p:cNvPicPr preferRelativeResize="0"/>
          <p:nvPr/>
        </p:nvPicPr>
        <p:blipFill rotWithShape="1">
          <a:blip r:embed="rId4">
            <a:alphaModFix/>
          </a:blip>
          <a:srcRect/>
          <a:stretch/>
        </p:blipFill>
        <p:spPr>
          <a:xfrm>
            <a:off x="152028" y="3687793"/>
            <a:ext cx="913949" cy="913981"/>
          </a:xfrm>
          <a:prstGeom prst="rect">
            <a:avLst/>
          </a:prstGeom>
          <a:noFill/>
          <a:ln>
            <a:noFill/>
          </a:ln>
        </p:spPr>
      </p:pic>
      <p:sp>
        <p:nvSpPr>
          <p:cNvPr id="11" name="Google Shape;216;p33">
            <a:extLst>
              <a:ext uri="{FF2B5EF4-FFF2-40B4-BE49-F238E27FC236}">
                <a16:creationId xmlns:a16="http://schemas.microsoft.com/office/drawing/2014/main" id="{D76AC3DC-67DB-4E84-A1D0-6907669233B2}"/>
              </a:ext>
            </a:extLst>
          </p:cNvPr>
          <p:cNvSpPr/>
          <p:nvPr/>
        </p:nvSpPr>
        <p:spPr>
          <a:xfrm>
            <a:off x="1201124" y="3994833"/>
            <a:ext cx="2672132" cy="897176"/>
          </a:xfrm>
          <a:prstGeom prst="wedgeRoundRectCallout">
            <a:avLst>
              <a:gd name="adj1" fmla="val -56790"/>
              <a:gd name="adj2" fmla="val -18220"/>
              <a:gd name="adj3" fmla="val 0"/>
            </a:avLst>
          </a:prstGeom>
          <a:solidFill>
            <a:srgbClr val="83D061"/>
          </a:solidFill>
          <a:ln w="9525" cap="flat" cmpd="sng">
            <a:solidFill>
              <a:srgbClr val="5E696C"/>
            </a:solidFill>
            <a:prstDash val="solid"/>
            <a:round/>
            <a:headEnd type="none" w="sm" len="sm"/>
            <a:tailEnd type="none" w="sm" len="sm"/>
          </a:ln>
        </p:spPr>
        <p:txBody>
          <a:bodyPr spcFirstLastPara="1" wrap="square" lIns="91425" tIns="91425" rIns="91425" bIns="91425" anchor="ctr" anchorCtr="0">
            <a:noAutofit/>
          </a:bodyPr>
          <a:lstStyle/>
          <a:p>
            <a:pPr>
              <a:lnSpc>
                <a:spcPct val="150000"/>
              </a:lnSpc>
              <a:buSzPts val="1400"/>
            </a:pPr>
            <a:r>
              <a:rPr lang="ja" altLang="en-US" sz="1500" b="1">
                <a:solidFill>
                  <a:schemeClr val="dk2"/>
                </a:solidFill>
              </a:rPr>
              <a:t>へえ～すごいね！</a:t>
            </a:r>
            <a:endParaRPr lang="ja" altLang="en-US" sz="1500" b="1" dirty="0">
              <a:solidFill>
                <a:schemeClr val="dk2"/>
              </a:solidFill>
            </a:endParaRPr>
          </a:p>
        </p:txBody>
      </p:sp>
      <p:sp>
        <p:nvSpPr>
          <p:cNvPr id="3" name="Google Shape;124;p26">
            <a:extLst>
              <a:ext uri="{FF2B5EF4-FFF2-40B4-BE49-F238E27FC236}">
                <a16:creationId xmlns:a16="http://schemas.microsoft.com/office/drawing/2014/main" id="{44235FFB-85E2-4FAF-A86B-A0E23871F5B3}"/>
              </a:ext>
            </a:extLst>
          </p:cNvPr>
          <p:cNvSpPr txBox="1"/>
          <p:nvPr/>
        </p:nvSpPr>
        <p:spPr>
          <a:xfrm>
            <a:off x="1424057" y="1801852"/>
            <a:ext cx="908009" cy="353955"/>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う</a:t>
            </a:r>
            <a:endParaRPr lang="ja" altLang="en-US" sz="900" b="1" dirty="0">
              <a:solidFill>
                <a:schemeClr val="dk2"/>
              </a:solidFill>
              <a:ea typeface="Lato"/>
            </a:endParaRPr>
          </a:p>
        </p:txBody>
      </p:sp>
      <p:sp>
        <p:nvSpPr>
          <p:cNvPr id="12" name="Google Shape;124;p26">
            <a:extLst>
              <a:ext uri="{FF2B5EF4-FFF2-40B4-BE49-F238E27FC236}">
                <a16:creationId xmlns:a16="http://schemas.microsoft.com/office/drawing/2014/main" id="{5306350C-DD09-4668-8FB8-1660DAD66999}"/>
              </a:ext>
            </a:extLst>
          </p:cNvPr>
          <p:cNvSpPr txBox="1"/>
          <p:nvPr/>
        </p:nvSpPr>
        <p:spPr>
          <a:xfrm>
            <a:off x="1807901" y="1801853"/>
            <a:ext cx="908009" cy="353955"/>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こ</a:t>
            </a:r>
            <a:endParaRPr lang="ja" altLang="en-US" sz="900" b="1" dirty="0">
              <a:solidFill>
                <a:schemeClr val="dk2"/>
              </a:solidFill>
              <a:ea typeface="Lato"/>
            </a:endParaRPr>
          </a:p>
        </p:txBody>
      </p:sp>
      <p:sp>
        <p:nvSpPr>
          <p:cNvPr id="13" name="Google Shape;124;p26">
            <a:extLst>
              <a:ext uri="{FF2B5EF4-FFF2-40B4-BE49-F238E27FC236}">
                <a16:creationId xmlns:a16="http://schemas.microsoft.com/office/drawing/2014/main" id="{9CD39C6E-21D3-4B24-BDEC-AFD9B11CA5F6}"/>
              </a:ext>
            </a:extLst>
          </p:cNvPr>
          <p:cNvSpPr txBox="1"/>
          <p:nvPr/>
        </p:nvSpPr>
        <p:spPr>
          <a:xfrm>
            <a:off x="1202281" y="2160105"/>
            <a:ext cx="908009" cy="353955"/>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じぶん</a:t>
            </a:r>
            <a:endParaRPr lang="ja" altLang="en-US" sz="900" b="1" dirty="0">
              <a:solidFill>
                <a:schemeClr val="dk2"/>
              </a:solidFill>
              <a:ea typeface="Lato"/>
            </a:endParaRPr>
          </a:p>
        </p:txBody>
      </p:sp>
      <p:pic>
        <p:nvPicPr>
          <p:cNvPr id="10" name="図 9">
            <a:extLst>
              <a:ext uri="{FF2B5EF4-FFF2-40B4-BE49-F238E27FC236}">
                <a16:creationId xmlns:a16="http://schemas.microsoft.com/office/drawing/2014/main" id="{81368FDE-8491-48DE-B890-914D17F73520}"/>
              </a:ext>
            </a:extLst>
          </p:cNvPr>
          <p:cNvPicPr>
            <a:picLocks noChangeAspect="1"/>
          </p:cNvPicPr>
          <p:nvPr/>
        </p:nvPicPr>
        <p:blipFill>
          <a:blip r:embed="rId5"/>
          <a:stretch>
            <a:fillRect/>
          </a:stretch>
        </p:blipFill>
        <p:spPr>
          <a:xfrm>
            <a:off x="3951036" y="1189340"/>
            <a:ext cx="4881264" cy="3412434"/>
          </a:xfrm>
          <a:prstGeom prst="rect">
            <a:avLst/>
          </a:prstGeom>
        </p:spPr>
      </p:pic>
      <p:sp>
        <p:nvSpPr>
          <p:cNvPr id="15" name="Google Shape;151;p28">
            <a:extLst>
              <a:ext uri="{FF2B5EF4-FFF2-40B4-BE49-F238E27FC236}">
                <a16:creationId xmlns:a16="http://schemas.microsoft.com/office/drawing/2014/main" id="{139281A1-3358-4738-959A-81F2542715E3}"/>
              </a:ext>
            </a:extLst>
          </p:cNvPr>
          <p:cNvSpPr/>
          <p:nvPr/>
        </p:nvSpPr>
        <p:spPr>
          <a:xfrm>
            <a:off x="5038043" y="2083635"/>
            <a:ext cx="2635105" cy="281671"/>
          </a:xfrm>
          <a:prstGeom prst="roundRect">
            <a:avLst>
              <a:gd name="adj" fmla="val 16667"/>
            </a:avLst>
          </a:prstGeom>
          <a:noFill/>
          <a:ln w="762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89237319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203"/>
        <p:cNvGrpSpPr/>
        <p:nvPr/>
      </p:nvGrpSpPr>
      <p:grpSpPr>
        <a:xfrm>
          <a:off x="0" y="0"/>
          <a:ext cx="0" cy="0"/>
          <a:chOff x="0" y="0"/>
          <a:chExt cx="0" cy="0"/>
        </a:xfrm>
      </p:grpSpPr>
      <p:pic>
        <p:nvPicPr>
          <p:cNvPr id="206" name="Google Shape;206;p32"/>
          <p:cNvPicPr preferRelativeResize="0"/>
          <p:nvPr/>
        </p:nvPicPr>
        <p:blipFill rotWithShape="1">
          <a:blip r:embed="rId3">
            <a:alphaModFix/>
          </a:blip>
          <a:srcRect/>
          <a:stretch/>
        </p:blipFill>
        <p:spPr>
          <a:xfrm>
            <a:off x="134811" y="3548601"/>
            <a:ext cx="918456" cy="976425"/>
          </a:xfrm>
          <a:prstGeom prst="rect">
            <a:avLst/>
          </a:prstGeom>
          <a:noFill/>
          <a:ln>
            <a:noFill/>
          </a:ln>
        </p:spPr>
      </p:pic>
      <p:sp>
        <p:nvSpPr>
          <p:cNvPr id="2" name="Google Shape;219;p33">
            <a:extLst>
              <a:ext uri="{FF2B5EF4-FFF2-40B4-BE49-F238E27FC236}">
                <a16:creationId xmlns:a16="http://schemas.microsoft.com/office/drawing/2014/main" id="{DC593FD8-6C71-4B69-A2AA-C8514B2A6CEE}"/>
              </a:ext>
            </a:extLst>
          </p:cNvPr>
          <p:cNvSpPr/>
          <p:nvPr/>
        </p:nvSpPr>
        <p:spPr>
          <a:xfrm>
            <a:off x="1245484" y="3194129"/>
            <a:ext cx="2907640" cy="1758689"/>
          </a:xfrm>
          <a:prstGeom prst="wedgeRoundRectCallout">
            <a:avLst>
              <a:gd name="adj1" fmla="val -57406"/>
              <a:gd name="adj2" fmla="val -19201"/>
              <a:gd name="adj3" fmla="val 0"/>
            </a:avLst>
          </a:pr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lnSpc>
                <a:spcPct val="150000"/>
              </a:lnSpc>
            </a:pPr>
            <a:r>
              <a:rPr lang="ja" altLang="en-US" sz="1500" b="1">
                <a:solidFill>
                  <a:schemeClr val="dk2"/>
                </a:solidFill>
              </a:rPr>
              <a:t>ああ、これはさっき「作る」のページに行ったときに自動的に保存されたものだよ。もういちど「作る」に行ってみて。</a:t>
            </a:r>
          </a:p>
        </p:txBody>
      </p:sp>
      <p:sp>
        <p:nvSpPr>
          <p:cNvPr id="4" name="タイトル 3">
            <a:extLst>
              <a:ext uri="{FF2B5EF4-FFF2-40B4-BE49-F238E27FC236}">
                <a16:creationId xmlns:a16="http://schemas.microsoft.com/office/drawing/2014/main" id="{419B4A73-3B11-421D-B507-1F70C6120342}"/>
              </a:ext>
            </a:extLst>
          </p:cNvPr>
          <p:cNvSpPr>
            <a:spLocks noGrp="1"/>
          </p:cNvSpPr>
          <p:nvPr>
            <p:ph type="title"/>
          </p:nvPr>
        </p:nvSpPr>
        <p:spPr/>
        <p:txBody>
          <a:bodyPr/>
          <a:lstStyle/>
          <a:p>
            <a:pPr algn="ctr"/>
            <a:r>
              <a:rPr lang="ja-JP" altLang="en-US"/>
              <a:t>作ったおぼえがないプロジェクトがあるよ</a:t>
            </a:r>
            <a:endParaRPr lang="ja-JP" altLang="en-US" dirty="0"/>
          </a:p>
        </p:txBody>
      </p:sp>
      <p:pic>
        <p:nvPicPr>
          <p:cNvPr id="3" name="Google Shape;217;p33" descr="ランプ, 時計 が含まれている画像&#10;&#10;説明は自動で生成されたものです">
            <a:extLst>
              <a:ext uri="{FF2B5EF4-FFF2-40B4-BE49-F238E27FC236}">
                <a16:creationId xmlns:a16="http://schemas.microsoft.com/office/drawing/2014/main" id="{DBB9F33A-F685-4514-A74C-7DB4D059E9F5}"/>
              </a:ext>
            </a:extLst>
          </p:cNvPr>
          <p:cNvPicPr preferRelativeResize="0"/>
          <p:nvPr/>
        </p:nvPicPr>
        <p:blipFill rotWithShape="1">
          <a:blip r:embed="rId4">
            <a:alphaModFix/>
          </a:blip>
          <a:srcRect/>
          <a:stretch/>
        </p:blipFill>
        <p:spPr>
          <a:xfrm>
            <a:off x="237326" y="1282374"/>
            <a:ext cx="913949" cy="913981"/>
          </a:xfrm>
          <a:prstGeom prst="rect">
            <a:avLst/>
          </a:prstGeom>
          <a:noFill/>
          <a:ln>
            <a:noFill/>
          </a:ln>
        </p:spPr>
      </p:pic>
      <p:sp>
        <p:nvSpPr>
          <p:cNvPr id="5" name="Google Shape;216;p33">
            <a:extLst>
              <a:ext uri="{FF2B5EF4-FFF2-40B4-BE49-F238E27FC236}">
                <a16:creationId xmlns:a16="http://schemas.microsoft.com/office/drawing/2014/main" id="{DFF88CAE-F2B9-488F-9FDA-20954CABE6BC}"/>
              </a:ext>
            </a:extLst>
          </p:cNvPr>
          <p:cNvSpPr/>
          <p:nvPr/>
        </p:nvSpPr>
        <p:spPr>
          <a:xfrm>
            <a:off x="1243774" y="966737"/>
            <a:ext cx="2910966" cy="2176653"/>
          </a:xfrm>
          <a:prstGeom prst="wedgeRoundRectCallout">
            <a:avLst>
              <a:gd name="adj1" fmla="val -56790"/>
              <a:gd name="adj2" fmla="val -18220"/>
              <a:gd name="adj3" fmla="val 0"/>
            </a:avLst>
          </a:prstGeom>
          <a:solidFill>
            <a:srgbClr val="83D061"/>
          </a:solidFill>
          <a:ln w="9525" cap="flat" cmpd="sng">
            <a:solidFill>
              <a:srgbClr val="5E696C"/>
            </a:solidFill>
            <a:prstDash val="solid"/>
            <a:round/>
            <a:headEnd type="none" w="sm" len="sm"/>
            <a:tailEnd type="none" w="sm" len="sm"/>
          </a:ln>
        </p:spPr>
        <p:txBody>
          <a:bodyPr spcFirstLastPara="1" wrap="square" lIns="91425" tIns="91425" rIns="91425" bIns="91425" anchor="ctr" anchorCtr="0">
            <a:noAutofit/>
          </a:bodyPr>
          <a:lstStyle/>
          <a:p>
            <a:pPr>
              <a:lnSpc>
                <a:spcPct val="150000"/>
              </a:lnSpc>
            </a:pPr>
            <a:r>
              <a:rPr lang="ja" altLang="en-US" sz="1500" b="1">
                <a:solidFill>
                  <a:schemeClr val="dk2"/>
                </a:solidFill>
              </a:rPr>
              <a:t>「私の作品」のページはこれか...。</a:t>
            </a:r>
            <a:endParaRPr lang="ja-JP" altLang="en-US">
              <a:solidFill>
                <a:schemeClr val="dk2"/>
              </a:solidFill>
            </a:endParaRPr>
          </a:p>
          <a:p>
            <a:pPr>
              <a:lnSpc>
                <a:spcPct val="150000"/>
              </a:lnSpc>
            </a:pPr>
            <a:r>
              <a:rPr lang="ja" altLang="en-US" sz="1500" b="1">
                <a:solidFill>
                  <a:schemeClr val="dk2"/>
                </a:solidFill>
              </a:rPr>
              <a:t>ん？なんか、作ったおぼえがない「Untitled」っていう名前のプロジェクトがあるけど、なんだろう？</a:t>
            </a:r>
            <a:endParaRPr lang="ja-JP" altLang="en-US">
              <a:solidFill>
                <a:schemeClr val="dk2"/>
              </a:solidFill>
            </a:endParaRPr>
          </a:p>
        </p:txBody>
      </p:sp>
      <p:pic>
        <p:nvPicPr>
          <p:cNvPr id="8" name="図 8" descr="グラフィカル ユーザー インターフェイス, テキスト, アプリケーション&#10;&#10;説明は自動で生成されたものです">
            <a:extLst>
              <a:ext uri="{FF2B5EF4-FFF2-40B4-BE49-F238E27FC236}">
                <a16:creationId xmlns:a16="http://schemas.microsoft.com/office/drawing/2014/main" id="{3AB85CCB-032A-4D03-A68A-2EC8A860F9E2}"/>
              </a:ext>
            </a:extLst>
          </p:cNvPr>
          <p:cNvPicPr>
            <a:picLocks noChangeAspect="1"/>
          </p:cNvPicPr>
          <p:nvPr/>
        </p:nvPicPr>
        <p:blipFill>
          <a:blip r:embed="rId5"/>
          <a:stretch>
            <a:fillRect/>
          </a:stretch>
        </p:blipFill>
        <p:spPr>
          <a:xfrm>
            <a:off x="4223981" y="1136699"/>
            <a:ext cx="4798894" cy="3117467"/>
          </a:xfrm>
          <a:prstGeom prst="rect">
            <a:avLst/>
          </a:prstGeom>
        </p:spPr>
      </p:pic>
      <p:sp>
        <p:nvSpPr>
          <p:cNvPr id="6" name="Google Shape;124;p26">
            <a:extLst>
              <a:ext uri="{FF2B5EF4-FFF2-40B4-BE49-F238E27FC236}">
                <a16:creationId xmlns:a16="http://schemas.microsoft.com/office/drawing/2014/main" id="{DF324EC5-5508-4E54-BDE1-E172DE713265}"/>
              </a:ext>
            </a:extLst>
          </p:cNvPr>
          <p:cNvSpPr txBox="1"/>
          <p:nvPr/>
        </p:nvSpPr>
        <p:spPr>
          <a:xfrm>
            <a:off x="2379399" y="1563016"/>
            <a:ext cx="908009" cy="353955"/>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つく</a:t>
            </a:r>
            <a:endParaRPr lang="ja" altLang="en-US" sz="900" b="1" dirty="0">
              <a:solidFill>
                <a:schemeClr val="dk2"/>
              </a:solidFill>
              <a:ea typeface="Lato"/>
            </a:endParaRPr>
          </a:p>
        </p:txBody>
      </p:sp>
      <p:sp>
        <p:nvSpPr>
          <p:cNvPr id="7" name="Google Shape;124;p26">
            <a:extLst>
              <a:ext uri="{FF2B5EF4-FFF2-40B4-BE49-F238E27FC236}">
                <a16:creationId xmlns:a16="http://schemas.microsoft.com/office/drawing/2014/main" id="{487E1D4C-9E92-4B9A-B300-9673F837D55F}"/>
              </a:ext>
            </a:extLst>
          </p:cNvPr>
          <p:cNvSpPr txBox="1"/>
          <p:nvPr/>
        </p:nvSpPr>
        <p:spPr>
          <a:xfrm>
            <a:off x="3317683" y="1921269"/>
            <a:ext cx="908009" cy="353955"/>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なまえ</a:t>
            </a:r>
            <a:endParaRPr lang="ja" altLang="en-US" sz="900" b="1" dirty="0">
              <a:solidFill>
                <a:schemeClr val="dk2"/>
              </a:solidFill>
              <a:ea typeface="Lato"/>
            </a:endParaRPr>
          </a:p>
        </p:txBody>
      </p:sp>
      <p:sp>
        <p:nvSpPr>
          <p:cNvPr id="12" name="Google Shape;124;p26">
            <a:extLst>
              <a:ext uri="{FF2B5EF4-FFF2-40B4-BE49-F238E27FC236}">
                <a16:creationId xmlns:a16="http://schemas.microsoft.com/office/drawing/2014/main" id="{E99118DF-1845-48B3-A53C-E903F3464F0D}"/>
              </a:ext>
            </a:extLst>
          </p:cNvPr>
          <p:cNvSpPr txBox="1"/>
          <p:nvPr/>
        </p:nvSpPr>
        <p:spPr>
          <a:xfrm>
            <a:off x="3104436" y="3234866"/>
            <a:ext cx="669174" cy="353955"/>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つく</a:t>
            </a:r>
            <a:endParaRPr lang="ja" altLang="en-US" sz="900" b="1" dirty="0">
              <a:solidFill>
                <a:schemeClr val="dk2"/>
              </a:solidFill>
              <a:ea typeface="Lato"/>
            </a:endParaRPr>
          </a:p>
        </p:txBody>
      </p:sp>
      <p:sp>
        <p:nvSpPr>
          <p:cNvPr id="14" name="Google Shape;124;p26">
            <a:extLst>
              <a:ext uri="{FF2B5EF4-FFF2-40B4-BE49-F238E27FC236}">
                <a16:creationId xmlns:a16="http://schemas.microsoft.com/office/drawing/2014/main" id="{280C917F-AFD0-46BF-BF7B-54DBE7F9173D}"/>
              </a:ext>
            </a:extLst>
          </p:cNvPr>
          <p:cNvSpPr txBox="1"/>
          <p:nvPr/>
        </p:nvSpPr>
        <p:spPr>
          <a:xfrm>
            <a:off x="2430577" y="4258448"/>
            <a:ext cx="908009" cy="353955"/>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い</a:t>
            </a:r>
            <a:endParaRPr lang="ja" altLang="en-US" sz="900" b="1" dirty="0">
              <a:solidFill>
                <a:schemeClr val="dk2"/>
              </a:solidFill>
              <a:ea typeface="Lato"/>
            </a:endParaRPr>
          </a:p>
        </p:txBody>
      </p:sp>
      <p:sp>
        <p:nvSpPr>
          <p:cNvPr id="15" name="Google Shape;124;p26">
            <a:extLst>
              <a:ext uri="{FF2B5EF4-FFF2-40B4-BE49-F238E27FC236}">
                <a16:creationId xmlns:a16="http://schemas.microsoft.com/office/drawing/2014/main" id="{8E1FD061-78AD-45C9-A82F-8E61BFCCF26E}"/>
              </a:ext>
            </a:extLst>
          </p:cNvPr>
          <p:cNvSpPr txBox="1"/>
          <p:nvPr/>
        </p:nvSpPr>
        <p:spPr>
          <a:xfrm>
            <a:off x="3147084" y="3593119"/>
            <a:ext cx="908009" cy="353955"/>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じどうてき</a:t>
            </a:r>
            <a:endParaRPr lang="ja" altLang="en-US" sz="900" b="1" dirty="0">
              <a:solidFill>
                <a:schemeClr val="dk2"/>
              </a:solidFill>
              <a:ea typeface="Lato"/>
            </a:endParaRPr>
          </a:p>
        </p:txBody>
      </p:sp>
      <p:sp>
        <p:nvSpPr>
          <p:cNvPr id="11" name="Google Shape;151;p28">
            <a:extLst>
              <a:ext uri="{FF2B5EF4-FFF2-40B4-BE49-F238E27FC236}">
                <a16:creationId xmlns:a16="http://schemas.microsoft.com/office/drawing/2014/main" id="{5C54AF1D-7B8A-4487-9AD5-27BDD08743D4}"/>
              </a:ext>
            </a:extLst>
          </p:cNvPr>
          <p:cNvSpPr/>
          <p:nvPr/>
        </p:nvSpPr>
        <p:spPr>
          <a:xfrm>
            <a:off x="5438945" y="2461947"/>
            <a:ext cx="3505149" cy="469328"/>
          </a:xfrm>
          <a:prstGeom prst="roundRect">
            <a:avLst>
              <a:gd name="adj" fmla="val 16667"/>
            </a:avLst>
          </a:prstGeom>
          <a:noFill/>
          <a:ln w="762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2" name="Google Shape;124;p26">
            <a:extLst>
              <a:ext uri="{FF2B5EF4-FFF2-40B4-BE49-F238E27FC236}">
                <a16:creationId xmlns:a16="http://schemas.microsoft.com/office/drawing/2014/main" id="{113756A2-1919-4346-8451-B4ADAF5F375C}"/>
              </a:ext>
            </a:extLst>
          </p:cNvPr>
          <p:cNvSpPr txBox="1"/>
          <p:nvPr/>
        </p:nvSpPr>
        <p:spPr>
          <a:xfrm>
            <a:off x="1577592" y="4258447"/>
            <a:ext cx="669174" cy="353955"/>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つく</a:t>
            </a:r>
            <a:endParaRPr lang="ja" altLang="en-US" sz="900" b="1" dirty="0">
              <a:solidFill>
                <a:schemeClr val="dk2"/>
              </a:solidFill>
              <a:ea typeface="Lato"/>
            </a:endParaRPr>
          </a:p>
        </p:txBody>
      </p:sp>
      <p:sp>
        <p:nvSpPr>
          <p:cNvPr id="23" name="Google Shape;124;p26">
            <a:extLst>
              <a:ext uri="{FF2B5EF4-FFF2-40B4-BE49-F238E27FC236}">
                <a16:creationId xmlns:a16="http://schemas.microsoft.com/office/drawing/2014/main" id="{C86A6709-9160-4EA1-854C-602B95DAB8E5}"/>
              </a:ext>
            </a:extLst>
          </p:cNvPr>
          <p:cNvSpPr txBox="1"/>
          <p:nvPr/>
        </p:nvSpPr>
        <p:spPr>
          <a:xfrm>
            <a:off x="2038203" y="3593118"/>
            <a:ext cx="908009" cy="353955"/>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い</a:t>
            </a:r>
            <a:endParaRPr lang="ja" altLang="en-US" sz="900" b="1" dirty="0">
              <a:solidFill>
                <a:schemeClr val="dk2"/>
              </a:solidFill>
              <a:ea typeface="Lato"/>
            </a:endParaRPr>
          </a:p>
        </p:txBody>
      </p:sp>
      <p:sp>
        <p:nvSpPr>
          <p:cNvPr id="16" name="Google Shape;124;p26">
            <a:extLst>
              <a:ext uri="{FF2B5EF4-FFF2-40B4-BE49-F238E27FC236}">
                <a16:creationId xmlns:a16="http://schemas.microsoft.com/office/drawing/2014/main" id="{D04C343C-38CC-4E3C-9058-EC00401AFD75}"/>
              </a:ext>
            </a:extLst>
          </p:cNvPr>
          <p:cNvSpPr txBox="1"/>
          <p:nvPr/>
        </p:nvSpPr>
        <p:spPr>
          <a:xfrm>
            <a:off x="1296105" y="3942843"/>
            <a:ext cx="908009" cy="353955"/>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ほぞん</a:t>
            </a:r>
            <a:endParaRPr lang="ja" altLang="en-US" sz="900" b="1" dirty="0">
              <a:solidFill>
                <a:schemeClr val="dk2"/>
              </a:solidFill>
              <a:ea typeface="Lato"/>
            </a:endParaRPr>
          </a:p>
        </p:txBody>
      </p:sp>
      <p:sp>
        <p:nvSpPr>
          <p:cNvPr id="9" name="Google Shape;124;p26">
            <a:extLst>
              <a:ext uri="{FF2B5EF4-FFF2-40B4-BE49-F238E27FC236}">
                <a16:creationId xmlns:a16="http://schemas.microsoft.com/office/drawing/2014/main" id="{8D4C7D3E-AE6B-4074-9DFB-FA94DABC358D}"/>
              </a:ext>
            </a:extLst>
          </p:cNvPr>
          <p:cNvSpPr txBox="1"/>
          <p:nvPr/>
        </p:nvSpPr>
        <p:spPr>
          <a:xfrm>
            <a:off x="1381404" y="889158"/>
            <a:ext cx="908009" cy="353955"/>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わたし</a:t>
            </a:r>
            <a:endParaRPr lang="ja" altLang="en-US" sz="900" b="1" dirty="0">
              <a:solidFill>
                <a:schemeClr val="dk2"/>
              </a:solidFill>
              <a:ea typeface="Lato"/>
            </a:endParaRPr>
          </a:p>
        </p:txBody>
      </p:sp>
      <p:sp>
        <p:nvSpPr>
          <p:cNvPr id="10" name="Google Shape;124;p26">
            <a:extLst>
              <a:ext uri="{FF2B5EF4-FFF2-40B4-BE49-F238E27FC236}">
                <a16:creationId xmlns:a16="http://schemas.microsoft.com/office/drawing/2014/main" id="{286C0665-7298-4A05-A609-348D8DE63B4C}"/>
              </a:ext>
            </a:extLst>
          </p:cNvPr>
          <p:cNvSpPr txBox="1"/>
          <p:nvPr/>
        </p:nvSpPr>
        <p:spPr>
          <a:xfrm>
            <a:off x="1748187" y="889158"/>
            <a:ext cx="908009" cy="353955"/>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さくひん</a:t>
            </a:r>
            <a:endParaRPr lang="ja" altLang="en-US" sz="900" b="1" dirty="0">
              <a:solidFill>
                <a:schemeClr val="dk2"/>
              </a:solidFill>
              <a:ea typeface="Lato"/>
            </a:endParaRPr>
          </a:p>
        </p:txBody>
      </p:sp>
      <p:sp>
        <p:nvSpPr>
          <p:cNvPr id="13" name="Google Shape;141;p27">
            <a:extLst>
              <a:ext uri="{FF2B5EF4-FFF2-40B4-BE49-F238E27FC236}">
                <a16:creationId xmlns:a16="http://schemas.microsoft.com/office/drawing/2014/main" id="{AAB61033-54DF-452F-AF1E-899AA0EEBCC5}"/>
              </a:ext>
            </a:extLst>
          </p:cNvPr>
          <p:cNvSpPr txBox="1"/>
          <p:nvPr/>
        </p:nvSpPr>
        <p:spPr>
          <a:xfrm>
            <a:off x="633275" y="268998"/>
            <a:ext cx="1384726" cy="34015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b="1">
                <a:solidFill>
                  <a:schemeClr val="dk1"/>
                </a:solidFill>
                <a:ea typeface="Lato"/>
              </a:rPr>
              <a:t>つく</a:t>
            </a:r>
            <a:endParaRPr lang="ja" altLang="en-US" b="1" dirty="0">
              <a:solidFill>
                <a:schemeClr val="dk1"/>
              </a:solidFill>
              <a:ea typeface="Lato"/>
            </a:endParaRPr>
          </a:p>
        </p:txBody>
      </p:sp>
    </p:spTree>
    <p:extLst>
      <p:ext uri="{BB962C8B-B14F-4D97-AF65-F5344CB8AC3E}">
        <p14:creationId xmlns:p14="http://schemas.microsoft.com/office/powerpoint/2010/main" val="257481878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203"/>
        <p:cNvGrpSpPr/>
        <p:nvPr/>
      </p:nvGrpSpPr>
      <p:grpSpPr>
        <a:xfrm>
          <a:off x="0" y="0"/>
          <a:ext cx="0" cy="0"/>
          <a:chOff x="0" y="0"/>
          <a:chExt cx="0" cy="0"/>
        </a:xfrm>
      </p:grpSpPr>
      <p:pic>
        <p:nvPicPr>
          <p:cNvPr id="7" name="図 8" descr="グラフィカル ユーザー インターフェイス, テキスト, アプリケーション, Word&#10;&#10;説明は自動で生成されたものです">
            <a:extLst>
              <a:ext uri="{FF2B5EF4-FFF2-40B4-BE49-F238E27FC236}">
                <a16:creationId xmlns:a16="http://schemas.microsoft.com/office/drawing/2014/main" id="{524C847D-37C2-4376-86AE-CB029899AAA2}"/>
              </a:ext>
            </a:extLst>
          </p:cNvPr>
          <p:cNvPicPr>
            <a:picLocks noChangeAspect="1"/>
          </p:cNvPicPr>
          <p:nvPr/>
        </p:nvPicPr>
        <p:blipFill>
          <a:blip r:embed="rId3"/>
          <a:stretch>
            <a:fillRect/>
          </a:stretch>
        </p:blipFill>
        <p:spPr>
          <a:xfrm>
            <a:off x="2091519" y="1100703"/>
            <a:ext cx="6871647" cy="3795079"/>
          </a:xfrm>
          <a:prstGeom prst="rect">
            <a:avLst/>
          </a:prstGeom>
        </p:spPr>
      </p:pic>
      <p:pic>
        <p:nvPicPr>
          <p:cNvPr id="206" name="Google Shape;206;p32"/>
          <p:cNvPicPr preferRelativeResize="0"/>
          <p:nvPr/>
        </p:nvPicPr>
        <p:blipFill rotWithShape="1">
          <a:blip r:embed="rId4">
            <a:alphaModFix/>
          </a:blip>
          <a:srcRect/>
          <a:stretch/>
        </p:blipFill>
        <p:spPr>
          <a:xfrm>
            <a:off x="58042" y="1288190"/>
            <a:ext cx="918456" cy="976425"/>
          </a:xfrm>
          <a:prstGeom prst="rect">
            <a:avLst/>
          </a:prstGeom>
          <a:noFill/>
          <a:ln>
            <a:noFill/>
          </a:ln>
        </p:spPr>
      </p:pic>
      <p:sp>
        <p:nvSpPr>
          <p:cNvPr id="2" name="Google Shape;219;p33">
            <a:extLst>
              <a:ext uri="{FF2B5EF4-FFF2-40B4-BE49-F238E27FC236}">
                <a16:creationId xmlns:a16="http://schemas.microsoft.com/office/drawing/2014/main" id="{DC593FD8-6C71-4B69-A2AA-C8514B2A6CEE}"/>
              </a:ext>
            </a:extLst>
          </p:cNvPr>
          <p:cNvSpPr/>
          <p:nvPr/>
        </p:nvSpPr>
        <p:spPr>
          <a:xfrm>
            <a:off x="1228424" y="1138435"/>
            <a:ext cx="2899111" cy="1980465"/>
          </a:xfrm>
          <a:prstGeom prst="wedgeRoundRectCallout">
            <a:avLst>
              <a:gd name="adj1" fmla="val -57406"/>
              <a:gd name="adj2" fmla="val -19201"/>
              <a:gd name="adj3" fmla="val 0"/>
            </a:avLst>
          </a:pr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lnSpc>
                <a:spcPct val="150000"/>
              </a:lnSpc>
            </a:pPr>
            <a:r>
              <a:rPr lang="ja" altLang="en-US" sz="1500" b="1">
                <a:solidFill>
                  <a:schemeClr val="dk2"/>
                </a:solidFill>
              </a:rPr>
              <a:t>サインインしていると、作ったプロジェクトが自動的に保存されるようになるんだ。</a:t>
            </a:r>
            <a:endParaRPr lang="ja-JP" altLang="en-US">
              <a:solidFill>
                <a:schemeClr val="dk2"/>
              </a:solidFill>
            </a:endParaRPr>
          </a:p>
          <a:p>
            <a:pPr>
              <a:lnSpc>
                <a:spcPct val="150000"/>
              </a:lnSpc>
            </a:pPr>
            <a:r>
              <a:rPr lang="en-US" altLang="ja" sz="1500" b="1" dirty="0" err="1">
                <a:solidFill>
                  <a:schemeClr val="bg2"/>
                </a:solidFill>
              </a:rPr>
              <a:t>いま</a:t>
            </a:r>
            <a:r>
              <a:rPr lang="en-US" altLang="ja" sz="1500" b="1" dirty="0">
                <a:solidFill>
                  <a:schemeClr val="bg2"/>
                </a:solidFill>
              </a:rPr>
              <a:t>、「Untitled-2」っていう名前で勝手に保存されたよ。</a:t>
            </a:r>
            <a:endParaRPr lang="ja" altLang="en-US" b="1" dirty="0">
              <a:solidFill>
                <a:schemeClr val="bg2"/>
              </a:solidFill>
            </a:endParaRPr>
          </a:p>
        </p:txBody>
      </p:sp>
      <p:sp>
        <p:nvSpPr>
          <p:cNvPr id="4" name="タイトル 3">
            <a:extLst>
              <a:ext uri="{FF2B5EF4-FFF2-40B4-BE49-F238E27FC236}">
                <a16:creationId xmlns:a16="http://schemas.microsoft.com/office/drawing/2014/main" id="{419B4A73-3B11-421D-B507-1F70C6120342}"/>
              </a:ext>
            </a:extLst>
          </p:cNvPr>
          <p:cNvSpPr>
            <a:spLocks noGrp="1"/>
          </p:cNvSpPr>
          <p:nvPr>
            <p:ph type="title"/>
          </p:nvPr>
        </p:nvSpPr>
        <p:spPr/>
        <p:txBody>
          <a:bodyPr/>
          <a:lstStyle/>
          <a:p>
            <a:pPr algn="ctr"/>
            <a:r>
              <a:rPr lang="ja-JP" altLang="en-US"/>
              <a:t>プロジェクトは自動的に保存されるよ</a:t>
            </a:r>
            <a:endParaRPr lang="ja-JP" altLang="en-US" dirty="0"/>
          </a:p>
        </p:txBody>
      </p:sp>
      <p:pic>
        <p:nvPicPr>
          <p:cNvPr id="3" name="Google Shape;217;p33" descr="ランプ, 時計 が含まれている画像&#10;&#10;説明は自動で生成されたものです">
            <a:extLst>
              <a:ext uri="{FF2B5EF4-FFF2-40B4-BE49-F238E27FC236}">
                <a16:creationId xmlns:a16="http://schemas.microsoft.com/office/drawing/2014/main" id="{DBB9F33A-F685-4514-A74C-7DB4D059E9F5}"/>
              </a:ext>
            </a:extLst>
          </p:cNvPr>
          <p:cNvPicPr preferRelativeResize="0"/>
          <p:nvPr/>
        </p:nvPicPr>
        <p:blipFill rotWithShape="1">
          <a:blip r:embed="rId5">
            <a:alphaModFix/>
          </a:blip>
          <a:srcRect/>
          <a:stretch/>
        </p:blipFill>
        <p:spPr>
          <a:xfrm>
            <a:off x="58200" y="3389248"/>
            <a:ext cx="913949" cy="913981"/>
          </a:xfrm>
          <a:prstGeom prst="rect">
            <a:avLst/>
          </a:prstGeom>
          <a:noFill/>
          <a:ln>
            <a:noFill/>
          </a:ln>
        </p:spPr>
      </p:pic>
      <p:sp>
        <p:nvSpPr>
          <p:cNvPr id="5" name="Google Shape;216;p33">
            <a:extLst>
              <a:ext uri="{FF2B5EF4-FFF2-40B4-BE49-F238E27FC236}">
                <a16:creationId xmlns:a16="http://schemas.microsoft.com/office/drawing/2014/main" id="{DFF88CAE-F2B9-488F-9FDA-20954CABE6BC}"/>
              </a:ext>
            </a:extLst>
          </p:cNvPr>
          <p:cNvSpPr/>
          <p:nvPr/>
        </p:nvSpPr>
        <p:spPr>
          <a:xfrm>
            <a:off x="1226715" y="3295386"/>
            <a:ext cx="2902437" cy="1460147"/>
          </a:xfrm>
          <a:prstGeom prst="wedgeRoundRectCallout">
            <a:avLst>
              <a:gd name="adj1" fmla="val -56790"/>
              <a:gd name="adj2" fmla="val -18220"/>
              <a:gd name="adj3" fmla="val 0"/>
            </a:avLst>
          </a:prstGeom>
          <a:solidFill>
            <a:srgbClr val="83D061"/>
          </a:solidFill>
          <a:ln w="9525" cap="flat" cmpd="sng">
            <a:solidFill>
              <a:srgbClr val="5E696C"/>
            </a:solidFill>
            <a:prstDash val="solid"/>
            <a:round/>
            <a:headEnd type="none" w="sm" len="sm"/>
            <a:tailEnd type="none" w="sm" len="sm"/>
          </a:ln>
        </p:spPr>
        <p:txBody>
          <a:bodyPr spcFirstLastPara="1" wrap="square" lIns="91425" tIns="91425" rIns="91425" bIns="91425" anchor="ctr" anchorCtr="0">
            <a:noAutofit/>
          </a:bodyPr>
          <a:lstStyle/>
          <a:p>
            <a:pPr>
              <a:lnSpc>
                <a:spcPct val="150000"/>
              </a:lnSpc>
            </a:pPr>
            <a:r>
              <a:rPr lang="ja" altLang="en-US" sz="1500" b="1">
                <a:solidFill>
                  <a:schemeClr val="dk2"/>
                </a:solidFill>
              </a:rPr>
              <a:t>ほんとだ、なにもしてないのに、「保存されました」って言ってるね。</a:t>
            </a:r>
            <a:endParaRPr lang="ja" altLang="en-US" sz="1500" b="1" dirty="0">
              <a:solidFill>
                <a:schemeClr val="dk2"/>
              </a:solidFill>
            </a:endParaRPr>
          </a:p>
        </p:txBody>
      </p:sp>
      <p:sp>
        <p:nvSpPr>
          <p:cNvPr id="6" name="Google Shape;124;p26">
            <a:extLst>
              <a:ext uri="{FF2B5EF4-FFF2-40B4-BE49-F238E27FC236}">
                <a16:creationId xmlns:a16="http://schemas.microsoft.com/office/drawing/2014/main" id="{0FD66B7F-BC5B-408E-B09D-973E826F7501}"/>
              </a:ext>
            </a:extLst>
          </p:cNvPr>
          <p:cNvSpPr txBox="1"/>
          <p:nvPr/>
        </p:nvSpPr>
        <p:spPr>
          <a:xfrm>
            <a:off x="3326212" y="1136523"/>
            <a:ext cx="669174" cy="353955"/>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つく</a:t>
            </a:r>
            <a:endParaRPr lang="ja" altLang="en-US" sz="900" b="1" dirty="0">
              <a:solidFill>
                <a:schemeClr val="dk2"/>
              </a:solidFill>
              <a:ea typeface="Lato"/>
            </a:endParaRPr>
          </a:p>
        </p:txBody>
      </p:sp>
      <p:sp>
        <p:nvSpPr>
          <p:cNvPr id="9" name="Google Shape;124;p26">
            <a:extLst>
              <a:ext uri="{FF2B5EF4-FFF2-40B4-BE49-F238E27FC236}">
                <a16:creationId xmlns:a16="http://schemas.microsoft.com/office/drawing/2014/main" id="{CB001163-E376-43D3-8DDE-72D7881B47E7}"/>
              </a:ext>
            </a:extLst>
          </p:cNvPr>
          <p:cNvSpPr txBox="1"/>
          <p:nvPr/>
        </p:nvSpPr>
        <p:spPr>
          <a:xfrm>
            <a:off x="2524404" y="1460656"/>
            <a:ext cx="908009" cy="353955"/>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じどうてき</a:t>
            </a:r>
            <a:endParaRPr lang="ja" altLang="en-US" sz="900" b="1" dirty="0">
              <a:solidFill>
                <a:schemeClr val="dk2"/>
              </a:solidFill>
              <a:ea typeface="Lato"/>
            </a:endParaRPr>
          </a:p>
        </p:txBody>
      </p:sp>
      <p:sp>
        <p:nvSpPr>
          <p:cNvPr id="11" name="Google Shape;124;p26">
            <a:extLst>
              <a:ext uri="{FF2B5EF4-FFF2-40B4-BE49-F238E27FC236}">
                <a16:creationId xmlns:a16="http://schemas.microsoft.com/office/drawing/2014/main" id="{20AF71A8-A998-4EF1-8109-A0C047F51622}"/>
              </a:ext>
            </a:extLst>
          </p:cNvPr>
          <p:cNvSpPr txBox="1"/>
          <p:nvPr/>
        </p:nvSpPr>
        <p:spPr>
          <a:xfrm>
            <a:off x="2422046" y="2492768"/>
            <a:ext cx="908009" cy="353955"/>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ほぞん</a:t>
            </a:r>
            <a:endParaRPr lang="ja" altLang="en-US" sz="900" b="1" dirty="0">
              <a:solidFill>
                <a:schemeClr val="dk2"/>
              </a:solidFill>
              <a:ea typeface="Lato"/>
            </a:endParaRPr>
          </a:p>
        </p:txBody>
      </p:sp>
      <p:sp>
        <p:nvSpPr>
          <p:cNvPr id="14" name="Google Shape;124;p26">
            <a:extLst>
              <a:ext uri="{FF2B5EF4-FFF2-40B4-BE49-F238E27FC236}">
                <a16:creationId xmlns:a16="http://schemas.microsoft.com/office/drawing/2014/main" id="{C85B9DB3-3C04-45D7-853F-3AF284104497}"/>
              </a:ext>
            </a:extLst>
          </p:cNvPr>
          <p:cNvSpPr txBox="1"/>
          <p:nvPr/>
        </p:nvSpPr>
        <p:spPr>
          <a:xfrm>
            <a:off x="3334740" y="1460656"/>
            <a:ext cx="908009" cy="353955"/>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ほぞん</a:t>
            </a:r>
            <a:endParaRPr lang="ja" altLang="en-US" sz="900" b="1" dirty="0">
              <a:solidFill>
                <a:schemeClr val="dk2"/>
              </a:solidFill>
              <a:ea typeface="Lato"/>
            </a:endParaRPr>
          </a:p>
        </p:txBody>
      </p:sp>
      <p:sp>
        <p:nvSpPr>
          <p:cNvPr id="15" name="Google Shape;124;p26">
            <a:extLst>
              <a:ext uri="{FF2B5EF4-FFF2-40B4-BE49-F238E27FC236}">
                <a16:creationId xmlns:a16="http://schemas.microsoft.com/office/drawing/2014/main" id="{4B605D0F-5996-43ED-A4E9-31FD8A2A1A7A}"/>
              </a:ext>
            </a:extLst>
          </p:cNvPr>
          <p:cNvSpPr txBox="1"/>
          <p:nvPr/>
        </p:nvSpPr>
        <p:spPr>
          <a:xfrm>
            <a:off x="1424053" y="3712536"/>
            <a:ext cx="908009" cy="353955"/>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ほぞん</a:t>
            </a:r>
            <a:endParaRPr lang="ja" altLang="en-US" sz="900" b="1" dirty="0">
              <a:solidFill>
                <a:schemeClr val="dk2"/>
              </a:solidFill>
              <a:ea typeface="Lato"/>
            </a:endParaRPr>
          </a:p>
        </p:txBody>
      </p:sp>
      <p:sp>
        <p:nvSpPr>
          <p:cNvPr id="13" name="Google Shape;151;p28">
            <a:extLst>
              <a:ext uri="{FF2B5EF4-FFF2-40B4-BE49-F238E27FC236}">
                <a16:creationId xmlns:a16="http://schemas.microsoft.com/office/drawing/2014/main" id="{11B57C6E-70AA-40AA-812B-70919CAA9CAA}"/>
              </a:ext>
            </a:extLst>
          </p:cNvPr>
          <p:cNvSpPr/>
          <p:nvPr/>
        </p:nvSpPr>
        <p:spPr>
          <a:xfrm>
            <a:off x="6795192" y="1097171"/>
            <a:ext cx="1244739" cy="256082"/>
          </a:xfrm>
          <a:prstGeom prst="roundRect">
            <a:avLst>
              <a:gd name="adj" fmla="val 16667"/>
            </a:avLst>
          </a:prstGeom>
          <a:noFill/>
          <a:ln w="762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 name="Google Shape;151;p28">
            <a:extLst>
              <a:ext uri="{FF2B5EF4-FFF2-40B4-BE49-F238E27FC236}">
                <a16:creationId xmlns:a16="http://schemas.microsoft.com/office/drawing/2014/main" id="{7B77C824-3F71-4C68-A2D7-19B86416170B}"/>
              </a:ext>
            </a:extLst>
          </p:cNvPr>
          <p:cNvSpPr/>
          <p:nvPr/>
        </p:nvSpPr>
        <p:spPr>
          <a:xfrm>
            <a:off x="4287415" y="1097171"/>
            <a:ext cx="980314" cy="221963"/>
          </a:xfrm>
          <a:prstGeom prst="roundRect">
            <a:avLst>
              <a:gd name="adj" fmla="val 16667"/>
            </a:avLst>
          </a:prstGeom>
          <a:noFill/>
          <a:ln w="762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 name="Google Shape;124;p26">
            <a:extLst>
              <a:ext uri="{FF2B5EF4-FFF2-40B4-BE49-F238E27FC236}">
                <a16:creationId xmlns:a16="http://schemas.microsoft.com/office/drawing/2014/main" id="{E630E157-8105-4485-BE39-6E30281CC97F}"/>
              </a:ext>
            </a:extLst>
          </p:cNvPr>
          <p:cNvSpPr txBox="1"/>
          <p:nvPr/>
        </p:nvSpPr>
        <p:spPr>
          <a:xfrm>
            <a:off x="1227868" y="2518358"/>
            <a:ext cx="669174" cy="353955"/>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なまえ</a:t>
            </a:r>
            <a:endParaRPr lang="ja" altLang="en-US" sz="900" b="1" dirty="0">
              <a:solidFill>
                <a:schemeClr val="dk2"/>
              </a:solidFill>
              <a:ea typeface="Lato"/>
            </a:endParaRPr>
          </a:p>
        </p:txBody>
      </p:sp>
      <p:sp>
        <p:nvSpPr>
          <p:cNvPr id="20" name="Google Shape;124;p26">
            <a:extLst>
              <a:ext uri="{FF2B5EF4-FFF2-40B4-BE49-F238E27FC236}">
                <a16:creationId xmlns:a16="http://schemas.microsoft.com/office/drawing/2014/main" id="{DBF464F0-9000-49AC-98F6-E033350353CF}"/>
              </a:ext>
            </a:extLst>
          </p:cNvPr>
          <p:cNvSpPr txBox="1"/>
          <p:nvPr/>
        </p:nvSpPr>
        <p:spPr>
          <a:xfrm>
            <a:off x="1807897" y="2492768"/>
            <a:ext cx="669174" cy="353955"/>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かって</a:t>
            </a:r>
            <a:endParaRPr lang="ja" altLang="en-US" sz="900" b="1" dirty="0">
              <a:solidFill>
                <a:schemeClr val="dk2"/>
              </a:solidFill>
              <a:ea typeface="Lato"/>
            </a:endParaRPr>
          </a:p>
        </p:txBody>
      </p:sp>
      <p:sp>
        <p:nvSpPr>
          <p:cNvPr id="22" name="Google Shape;124;p26">
            <a:extLst>
              <a:ext uri="{FF2B5EF4-FFF2-40B4-BE49-F238E27FC236}">
                <a16:creationId xmlns:a16="http://schemas.microsoft.com/office/drawing/2014/main" id="{7310CFA2-E304-4F27-AEED-11959CAF9866}"/>
              </a:ext>
            </a:extLst>
          </p:cNvPr>
          <p:cNvSpPr txBox="1"/>
          <p:nvPr/>
        </p:nvSpPr>
        <p:spPr>
          <a:xfrm>
            <a:off x="3334739" y="3712536"/>
            <a:ext cx="908009" cy="353955"/>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い</a:t>
            </a:r>
            <a:endParaRPr lang="ja" altLang="en-US" sz="900" b="1" dirty="0">
              <a:solidFill>
                <a:schemeClr val="dk2"/>
              </a:solidFill>
              <a:ea typeface="Lato"/>
            </a:endParaRPr>
          </a:p>
        </p:txBody>
      </p:sp>
      <p:sp>
        <p:nvSpPr>
          <p:cNvPr id="8" name="Google Shape;141;p27">
            <a:extLst>
              <a:ext uri="{FF2B5EF4-FFF2-40B4-BE49-F238E27FC236}">
                <a16:creationId xmlns:a16="http://schemas.microsoft.com/office/drawing/2014/main" id="{9B23C64D-D25D-4049-95B9-F17DA718A8F3}"/>
              </a:ext>
            </a:extLst>
          </p:cNvPr>
          <p:cNvSpPr txBox="1"/>
          <p:nvPr/>
        </p:nvSpPr>
        <p:spPr>
          <a:xfrm>
            <a:off x="4028155" y="226349"/>
            <a:ext cx="1384726" cy="34015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b="1">
                <a:solidFill>
                  <a:schemeClr val="dk1"/>
                </a:solidFill>
                <a:ea typeface="Lato"/>
              </a:rPr>
              <a:t>じどうてき</a:t>
            </a:r>
            <a:endParaRPr lang="ja" altLang="en-US" b="1" dirty="0">
              <a:solidFill>
                <a:schemeClr val="dk1"/>
              </a:solidFill>
              <a:ea typeface="Lato"/>
            </a:endParaRPr>
          </a:p>
        </p:txBody>
      </p:sp>
      <p:sp>
        <p:nvSpPr>
          <p:cNvPr id="23" name="Google Shape;141;p27">
            <a:extLst>
              <a:ext uri="{FF2B5EF4-FFF2-40B4-BE49-F238E27FC236}">
                <a16:creationId xmlns:a16="http://schemas.microsoft.com/office/drawing/2014/main" id="{DD350B06-BB07-4666-96D6-508A66796460}"/>
              </a:ext>
            </a:extLst>
          </p:cNvPr>
          <p:cNvSpPr txBox="1"/>
          <p:nvPr/>
        </p:nvSpPr>
        <p:spPr>
          <a:xfrm>
            <a:off x="5606177" y="226349"/>
            <a:ext cx="1384726" cy="34015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b="1">
                <a:solidFill>
                  <a:schemeClr val="dk1"/>
                </a:solidFill>
                <a:ea typeface="Lato"/>
              </a:rPr>
              <a:t>ほぞん</a:t>
            </a:r>
            <a:endParaRPr lang="ja" altLang="en-US" b="1" dirty="0">
              <a:solidFill>
                <a:schemeClr val="dk1"/>
              </a:solidFill>
              <a:ea typeface="Lato"/>
            </a:endParaRPr>
          </a:p>
        </p:txBody>
      </p:sp>
    </p:spTree>
    <p:extLst>
      <p:ext uri="{BB962C8B-B14F-4D97-AF65-F5344CB8AC3E}">
        <p14:creationId xmlns:p14="http://schemas.microsoft.com/office/powerpoint/2010/main" val="68539661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203"/>
        <p:cNvGrpSpPr/>
        <p:nvPr/>
      </p:nvGrpSpPr>
      <p:grpSpPr>
        <a:xfrm>
          <a:off x="0" y="0"/>
          <a:ext cx="0" cy="0"/>
          <a:chOff x="0" y="0"/>
          <a:chExt cx="0" cy="0"/>
        </a:xfrm>
      </p:grpSpPr>
      <p:pic>
        <p:nvPicPr>
          <p:cNvPr id="206" name="Google Shape;206;p32"/>
          <p:cNvPicPr preferRelativeResize="0"/>
          <p:nvPr/>
        </p:nvPicPr>
        <p:blipFill rotWithShape="1">
          <a:blip r:embed="rId3">
            <a:alphaModFix/>
          </a:blip>
          <a:srcRect/>
          <a:stretch/>
        </p:blipFill>
        <p:spPr>
          <a:xfrm>
            <a:off x="58042" y="1288190"/>
            <a:ext cx="918456" cy="976425"/>
          </a:xfrm>
          <a:prstGeom prst="rect">
            <a:avLst/>
          </a:prstGeom>
          <a:noFill/>
          <a:ln>
            <a:noFill/>
          </a:ln>
        </p:spPr>
      </p:pic>
      <p:sp>
        <p:nvSpPr>
          <p:cNvPr id="2" name="Google Shape;219;p33">
            <a:extLst>
              <a:ext uri="{FF2B5EF4-FFF2-40B4-BE49-F238E27FC236}">
                <a16:creationId xmlns:a16="http://schemas.microsoft.com/office/drawing/2014/main" id="{DC593FD8-6C71-4B69-A2AA-C8514B2A6CEE}"/>
              </a:ext>
            </a:extLst>
          </p:cNvPr>
          <p:cNvSpPr/>
          <p:nvPr/>
        </p:nvSpPr>
        <p:spPr>
          <a:xfrm>
            <a:off x="1228424" y="1138435"/>
            <a:ext cx="2847932" cy="1980465"/>
          </a:xfrm>
          <a:prstGeom prst="wedgeRoundRectCallout">
            <a:avLst>
              <a:gd name="adj1" fmla="val -57406"/>
              <a:gd name="adj2" fmla="val -19201"/>
              <a:gd name="adj3" fmla="val 0"/>
            </a:avLst>
          </a:pr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lnSpc>
                <a:spcPct val="150000"/>
              </a:lnSpc>
            </a:pPr>
            <a:r>
              <a:rPr lang="ja" altLang="en-US" sz="1500" b="1" dirty="0">
                <a:solidFill>
                  <a:schemeClr val="dk2"/>
                </a:solidFill>
              </a:rPr>
              <a:t>サインインしているときは、</a:t>
            </a:r>
            <a:r>
              <a:rPr lang="en-US" altLang="ja-JP" sz="1500" b="1" dirty="0">
                <a:solidFill>
                  <a:schemeClr val="dk2"/>
                </a:solidFill>
              </a:rPr>
              <a:t>Scratch</a:t>
            </a:r>
            <a:r>
              <a:rPr lang="ja" altLang="en-US" sz="1500" b="1" dirty="0">
                <a:solidFill>
                  <a:schemeClr val="dk2"/>
                </a:solidFill>
              </a:rPr>
              <a:t>に自動的に保存されるんだよ。</a:t>
            </a:r>
            <a:endParaRPr lang="en-US" altLang="ja" sz="1500" b="1" dirty="0">
              <a:solidFill>
                <a:schemeClr val="dk2"/>
              </a:solidFill>
            </a:endParaRPr>
          </a:p>
          <a:p>
            <a:pPr>
              <a:lnSpc>
                <a:spcPct val="150000"/>
              </a:lnSpc>
            </a:pPr>
            <a:r>
              <a:rPr lang="ja-JP" altLang="en-US" sz="1500" b="1" dirty="0">
                <a:solidFill>
                  <a:schemeClr val="dk2"/>
                </a:solidFill>
              </a:rPr>
              <a:t>もちろん、いままでみたいに</a:t>
            </a:r>
            <a:endParaRPr lang="en-US" altLang="ja-JP" sz="1500" b="1" dirty="0">
              <a:solidFill>
                <a:schemeClr val="dk2"/>
              </a:solidFill>
            </a:endParaRPr>
          </a:p>
          <a:p>
            <a:pPr>
              <a:lnSpc>
                <a:spcPct val="150000"/>
              </a:lnSpc>
            </a:pPr>
            <a:r>
              <a:rPr lang="ja" altLang="en-US" sz="1500" b="1" dirty="0">
                <a:solidFill>
                  <a:schemeClr val="dk2"/>
                </a:solidFill>
              </a:rPr>
              <a:t>パソコンに保存もできるよ</a:t>
            </a:r>
            <a:r>
              <a:rPr lang="ja-JP" altLang="en-US" sz="1500" b="1" dirty="0">
                <a:solidFill>
                  <a:schemeClr val="dk2"/>
                </a:solidFill>
              </a:rPr>
              <a:t>！</a:t>
            </a:r>
            <a:endParaRPr lang="ja" altLang="en-US" sz="1500" b="1" dirty="0">
              <a:solidFill>
                <a:schemeClr val="dk2"/>
              </a:solidFill>
            </a:endParaRPr>
          </a:p>
        </p:txBody>
      </p:sp>
      <p:sp>
        <p:nvSpPr>
          <p:cNvPr id="4" name="タイトル 3">
            <a:extLst>
              <a:ext uri="{FF2B5EF4-FFF2-40B4-BE49-F238E27FC236}">
                <a16:creationId xmlns:a16="http://schemas.microsoft.com/office/drawing/2014/main" id="{419B4A73-3B11-421D-B507-1F70C6120342}"/>
              </a:ext>
            </a:extLst>
          </p:cNvPr>
          <p:cNvSpPr>
            <a:spLocks noGrp="1"/>
          </p:cNvSpPr>
          <p:nvPr>
            <p:ph type="title"/>
          </p:nvPr>
        </p:nvSpPr>
        <p:spPr/>
        <p:txBody>
          <a:bodyPr/>
          <a:lstStyle/>
          <a:p>
            <a:pPr algn="ctr"/>
            <a:r>
              <a:rPr lang="ja-JP" altLang="en-US" sz="2400" dirty="0"/>
              <a:t>サインインしているときは</a:t>
            </a:r>
            <a:r>
              <a:rPr lang="en-US" altLang="ja-JP" sz="2400" dirty="0"/>
              <a:t>Scratch</a:t>
            </a:r>
            <a:r>
              <a:rPr lang="ja-JP" altLang="en-US" sz="2400" dirty="0"/>
              <a:t>に保存されるよ</a:t>
            </a:r>
          </a:p>
        </p:txBody>
      </p:sp>
      <p:pic>
        <p:nvPicPr>
          <p:cNvPr id="3" name="Google Shape;217;p33" descr="ランプ, 時計 が含まれている画像&#10;&#10;説明は自動で生成されたものです">
            <a:extLst>
              <a:ext uri="{FF2B5EF4-FFF2-40B4-BE49-F238E27FC236}">
                <a16:creationId xmlns:a16="http://schemas.microsoft.com/office/drawing/2014/main" id="{DBB9F33A-F685-4514-A74C-7DB4D059E9F5}"/>
              </a:ext>
            </a:extLst>
          </p:cNvPr>
          <p:cNvPicPr preferRelativeResize="0"/>
          <p:nvPr/>
        </p:nvPicPr>
        <p:blipFill rotWithShape="1">
          <a:blip r:embed="rId4">
            <a:alphaModFix/>
          </a:blip>
          <a:srcRect/>
          <a:stretch/>
        </p:blipFill>
        <p:spPr>
          <a:xfrm>
            <a:off x="58200" y="3389248"/>
            <a:ext cx="913949" cy="913981"/>
          </a:xfrm>
          <a:prstGeom prst="rect">
            <a:avLst/>
          </a:prstGeom>
          <a:noFill/>
          <a:ln>
            <a:noFill/>
          </a:ln>
        </p:spPr>
      </p:pic>
      <p:sp>
        <p:nvSpPr>
          <p:cNvPr id="5" name="Google Shape;216;p33">
            <a:extLst>
              <a:ext uri="{FF2B5EF4-FFF2-40B4-BE49-F238E27FC236}">
                <a16:creationId xmlns:a16="http://schemas.microsoft.com/office/drawing/2014/main" id="{DFF88CAE-F2B9-488F-9FDA-20954CABE6BC}"/>
              </a:ext>
            </a:extLst>
          </p:cNvPr>
          <p:cNvSpPr/>
          <p:nvPr/>
        </p:nvSpPr>
        <p:spPr>
          <a:xfrm>
            <a:off x="1226715" y="3295386"/>
            <a:ext cx="2851258" cy="1460147"/>
          </a:xfrm>
          <a:prstGeom prst="wedgeRoundRectCallout">
            <a:avLst>
              <a:gd name="adj1" fmla="val -56790"/>
              <a:gd name="adj2" fmla="val -18220"/>
              <a:gd name="adj3" fmla="val 0"/>
            </a:avLst>
          </a:prstGeom>
          <a:solidFill>
            <a:srgbClr val="83D061"/>
          </a:solidFill>
          <a:ln w="9525" cap="flat" cmpd="sng">
            <a:solidFill>
              <a:srgbClr val="5E696C"/>
            </a:solidFill>
            <a:prstDash val="solid"/>
            <a:round/>
            <a:headEnd type="none" w="sm" len="sm"/>
            <a:tailEnd type="none" w="sm" len="sm"/>
          </a:ln>
        </p:spPr>
        <p:txBody>
          <a:bodyPr spcFirstLastPara="1" wrap="square" lIns="91425" tIns="91425" rIns="91425" bIns="91425" anchor="ctr" anchorCtr="0">
            <a:noAutofit/>
          </a:bodyPr>
          <a:lstStyle/>
          <a:p>
            <a:pPr>
              <a:lnSpc>
                <a:spcPct val="150000"/>
              </a:lnSpc>
            </a:pPr>
            <a:r>
              <a:rPr lang="ja-JP" altLang="en-US" sz="1500" b="1" dirty="0">
                <a:solidFill>
                  <a:schemeClr val="dk2"/>
                </a:solidFill>
              </a:rPr>
              <a:t>僕たちのパソコンから、</a:t>
            </a:r>
            <a:endParaRPr lang="en-US" altLang="ja" sz="1500" b="1" dirty="0">
              <a:solidFill>
                <a:schemeClr val="dk2"/>
              </a:solidFill>
            </a:endParaRPr>
          </a:p>
          <a:p>
            <a:pPr>
              <a:lnSpc>
                <a:spcPct val="150000"/>
              </a:lnSpc>
            </a:pPr>
            <a:r>
              <a:rPr lang="ja" altLang="en-US" sz="1500" b="1" dirty="0">
                <a:solidFill>
                  <a:schemeClr val="dk2"/>
                </a:solidFill>
              </a:rPr>
              <a:t>Scratch</a:t>
            </a:r>
            <a:r>
              <a:rPr lang="ja-JP" altLang="en-US" sz="1500" b="1" dirty="0">
                <a:solidFill>
                  <a:schemeClr val="dk2"/>
                </a:solidFill>
              </a:rPr>
              <a:t>を管理している</a:t>
            </a:r>
            <a:endParaRPr lang="en-US" altLang="ja-JP" sz="1500" b="1" dirty="0">
              <a:solidFill>
                <a:schemeClr val="dk2"/>
              </a:solidFill>
            </a:endParaRPr>
          </a:p>
          <a:p>
            <a:pPr>
              <a:lnSpc>
                <a:spcPct val="150000"/>
              </a:lnSpc>
            </a:pPr>
            <a:r>
              <a:rPr lang="ja-JP" altLang="en-US" sz="1500" b="1" dirty="0">
                <a:solidFill>
                  <a:schemeClr val="dk2"/>
                </a:solidFill>
              </a:rPr>
              <a:t>パソコン</a:t>
            </a:r>
            <a:r>
              <a:rPr lang="ja" altLang="en-US" sz="1500" b="1" dirty="0">
                <a:solidFill>
                  <a:schemeClr val="dk2"/>
                </a:solidFill>
              </a:rPr>
              <a:t>に保存される</a:t>
            </a:r>
            <a:r>
              <a:rPr lang="ja-JP" altLang="en-US" sz="1500" b="1" dirty="0">
                <a:solidFill>
                  <a:schemeClr val="dk2"/>
                </a:solidFill>
              </a:rPr>
              <a:t>んだ！</a:t>
            </a:r>
            <a:endParaRPr lang="ja" altLang="en-US" sz="1500" b="1" dirty="0">
              <a:solidFill>
                <a:schemeClr val="dk2"/>
              </a:solidFill>
            </a:endParaRPr>
          </a:p>
        </p:txBody>
      </p:sp>
      <p:pic>
        <p:nvPicPr>
          <p:cNvPr id="6" name="図 8" descr="グラフィカル ユーザー インターフェイス, テキスト, アプリケーション, Word&#10;&#10;説明は自動で生成されたものです">
            <a:extLst>
              <a:ext uri="{FF2B5EF4-FFF2-40B4-BE49-F238E27FC236}">
                <a16:creationId xmlns:a16="http://schemas.microsoft.com/office/drawing/2014/main" id="{192C963B-886D-46BF-AC2F-E1FA87F7F009}"/>
              </a:ext>
            </a:extLst>
          </p:cNvPr>
          <p:cNvPicPr>
            <a:picLocks noChangeAspect="1"/>
          </p:cNvPicPr>
          <p:nvPr/>
        </p:nvPicPr>
        <p:blipFill>
          <a:blip r:embed="rId5"/>
          <a:stretch>
            <a:fillRect/>
          </a:stretch>
        </p:blipFill>
        <p:spPr>
          <a:xfrm>
            <a:off x="4438370" y="1408483"/>
            <a:ext cx="1941394" cy="1074057"/>
          </a:xfrm>
          <a:prstGeom prst="rect">
            <a:avLst/>
          </a:prstGeom>
        </p:spPr>
      </p:pic>
      <p:sp>
        <p:nvSpPr>
          <p:cNvPr id="7" name="矢印: 折線 6">
            <a:extLst>
              <a:ext uri="{FF2B5EF4-FFF2-40B4-BE49-F238E27FC236}">
                <a16:creationId xmlns:a16="http://schemas.microsoft.com/office/drawing/2014/main" id="{EB334920-9967-4C13-80E5-C9553382D635}"/>
              </a:ext>
            </a:extLst>
          </p:cNvPr>
          <p:cNvSpPr/>
          <p:nvPr/>
        </p:nvSpPr>
        <p:spPr>
          <a:xfrm rot="10800000" flipH="1">
            <a:off x="5203915" y="3190666"/>
            <a:ext cx="1038810" cy="943360"/>
          </a:xfrm>
          <a:prstGeom prst="bentArrow">
            <a:avLst/>
          </a:prstGeom>
          <a:solidFill>
            <a:schemeClr val="tx1"/>
          </a:solidFill>
          <a:ln w="63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schemeClr val="tx1"/>
              </a:solidFill>
            </a:endParaRPr>
          </a:p>
        </p:txBody>
      </p:sp>
      <p:sp>
        <p:nvSpPr>
          <p:cNvPr id="9" name="Google Shape;124;p26">
            <a:extLst>
              <a:ext uri="{FF2B5EF4-FFF2-40B4-BE49-F238E27FC236}">
                <a16:creationId xmlns:a16="http://schemas.microsoft.com/office/drawing/2014/main" id="{B289AA51-D9AA-4447-9F57-0416D48AC779}"/>
              </a:ext>
            </a:extLst>
          </p:cNvPr>
          <p:cNvSpPr txBox="1"/>
          <p:nvPr/>
        </p:nvSpPr>
        <p:spPr>
          <a:xfrm>
            <a:off x="2222958" y="4062260"/>
            <a:ext cx="908009" cy="353955"/>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dirty="0">
                <a:solidFill>
                  <a:schemeClr val="dk2"/>
                </a:solidFill>
                <a:ea typeface="Lato"/>
              </a:rPr>
              <a:t>ほぞん</a:t>
            </a:r>
          </a:p>
        </p:txBody>
      </p:sp>
      <p:sp>
        <p:nvSpPr>
          <p:cNvPr id="12" name="Google Shape;124;p26">
            <a:extLst>
              <a:ext uri="{FF2B5EF4-FFF2-40B4-BE49-F238E27FC236}">
                <a16:creationId xmlns:a16="http://schemas.microsoft.com/office/drawing/2014/main" id="{F82ADF0B-3E19-4082-94AE-38E7B73B4E96}"/>
              </a:ext>
            </a:extLst>
          </p:cNvPr>
          <p:cNvSpPr txBox="1"/>
          <p:nvPr/>
        </p:nvSpPr>
        <p:spPr>
          <a:xfrm>
            <a:off x="2862169" y="1486244"/>
            <a:ext cx="908009" cy="353955"/>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ほぞん</a:t>
            </a:r>
            <a:endParaRPr lang="ja" altLang="en-US" sz="900" b="1" dirty="0">
              <a:solidFill>
                <a:schemeClr val="dk2"/>
              </a:solidFill>
              <a:ea typeface="Lato"/>
            </a:endParaRPr>
          </a:p>
        </p:txBody>
      </p:sp>
      <p:sp>
        <p:nvSpPr>
          <p:cNvPr id="13" name="Google Shape;124;p26">
            <a:extLst>
              <a:ext uri="{FF2B5EF4-FFF2-40B4-BE49-F238E27FC236}">
                <a16:creationId xmlns:a16="http://schemas.microsoft.com/office/drawing/2014/main" id="{A2588DF0-97F6-46D7-93BA-16E04E0D8A1F}"/>
              </a:ext>
            </a:extLst>
          </p:cNvPr>
          <p:cNvSpPr txBox="1"/>
          <p:nvPr/>
        </p:nvSpPr>
        <p:spPr>
          <a:xfrm>
            <a:off x="2204114" y="2501874"/>
            <a:ext cx="908009" cy="353955"/>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dirty="0">
                <a:solidFill>
                  <a:schemeClr val="dk2"/>
                </a:solidFill>
                <a:ea typeface="Lato"/>
              </a:rPr>
              <a:t>ほぞん</a:t>
            </a:r>
          </a:p>
        </p:txBody>
      </p:sp>
      <p:sp>
        <p:nvSpPr>
          <p:cNvPr id="11" name="Google Shape;124;p26">
            <a:extLst>
              <a:ext uri="{FF2B5EF4-FFF2-40B4-BE49-F238E27FC236}">
                <a16:creationId xmlns:a16="http://schemas.microsoft.com/office/drawing/2014/main" id="{B85B41F8-282B-4C98-82AB-4C6F11EA5E3A}"/>
              </a:ext>
            </a:extLst>
          </p:cNvPr>
          <p:cNvSpPr txBox="1"/>
          <p:nvPr/>
        </p:nvSpPr>
        <p:spPr>
          <a:xfrm>
            <a:off x="2103013" y="1486246"/>
            <a:ext cx="908009" cy="353955"/>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dirty="0">
                <a:solidFill>
                  <a:schemeClr val="dk2"/>
                </a:solidFill>
                <a:ea typeface="Lato"/>
              </a:rPr>
              <a:t>じどうてき</a:t>
            </a:r>
          </a:p>
        </p:txBody>
      </p:sp>
      <p:sp>
        <p:nvSpPr>
          <p:cNvPr id="18" name="Google Shape;124;p26">
            <a:extLst>
              <a:ext uri="{FF2B5EF4-FFF2-40B4-BE49-F238E27FC236}">
                <a16:creationId xmlns:a16="http://schemas.microsoft.com/office/drawing/2014/main" id="{A69EA168-ADB3-4752-A696-EFB37E2A2480}"/>
              </a:ext>
            </a:extLst>
          </p:cNvPr>
          <p:cNvSpPr txBox="1"/>
          <p:nvPr/>
        </p:nvSpPr>
        <p:spPr>
          <a:xfrm>
            <a:off x="1296105" y="3746655"/>
            <a:ext cx="908009" cy="353955"/>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dirty="0">
                <a:solidFill>
                  <a:schemeClr val="dk2"/>
                </a:solidFill>
                <a:ea typeface="Lato"/>
              </a:rPr>
              <a:t>スクラッチ</a:t>
            </a:r>
          </a:p>
        </p:txBody>
      </p:sp>
      <p:pic>
        <p:nvPicPr>
          <p:cNvPr id="19" name="図 19" descr="記号, 写真, 座る, ストリート が含まれている画像&#10;&#10;説明は自動で生成されたものです">
            <a:extLst>
              <a:ext uri="{FF2B5EF4-FFF2-40B4-BE49-F238E27FC236}">
                <a16:creationId xmlns:a16="http://schemas.microsoft.com/office/drawing/2014/main" id="{E7B3E6A2-24FF-429D-8561-5FFA45675052}"/>
              </a:ext>
            </a:extLst>
          </p:cNvPr>
          <p:cNvPicPr>
            <a:picLocks noChangeAspect="1"/>
          </p:cNvPicPr>
          <p:nvPr/>
        </p:nvPicPr>
        <p:blipFill>
          <a:blip r:embed="rId6"/>
          <a:stretch>
            <a:fillRect/>
          </a:stretch>
        </p:blipFill>
        <p:spPr>
          <a:xfrm>
            <a:off x="5930055" y="1890898"/>
            <a:ext cx="1179963" cy="1107317"/>
          </a:xfrm>
          <a:prstGeom prst="rect">
            <a:avLst/>
          </a:prstGeom>
        </p:spPr>
      </p:pic>
      <p:sp>
        <p:nvSpPr>
          <p:cNvPr id="21" name="Google Shape;141;p27">
            <a:extLst>
              <a:ext uri="{FF2B5EF4-FFF2-40B4-BE49-F238E27FC236}">
                <a16:creationId xmlns:a16="http://schemas.microsoft.com/office/drawing/2014/main" id="{D6340ABF-293C-43D9-A42E-497F73B99B81}"/>
              </a:ext>
            </a:extLst>
          </p:cNvPr>
          <p:cNvSpPr txBox="1"/>
          <p:nvPr/>
        </p:nvSpPr>
        <p:spPr>
          <a:xfrm>
            <a:off x="6110954" y="226349"/>
            <a:ext cx="1384726" cy="34015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b="1" dirty="0">
                <a:solidFill>
                  <a:schemeClr val="dk1"/>
                </a:solidFill>
                <a:ea typeface="Lato"/>
              </a:rPr>
              <a:t>ほぞん</a:t>
            </a:r>
          </a:p>
        </p:txBody>
      </p:sp>
      <p:sp>
        <p:nvSpPr>
          <p:cNvPr id="20" name="Google Shape;124;p26">
            <a:extLst>
              <a:ext uri="{FF2B5EF4-FFF2-40B4-BE49-F238E27FC236}">
                <a16:creationId xmlns:a16="http://schemas.microsoft.com/office/drawing/2014/main" id="{2E5CA48B-EC07-4C9E-88C0-FDB4D4F1F14B}"/>
              </a:ext>
            </a:extLst>
          </p:cNvPr>
          <p:cNvSpPr txBox="1"/>
          <p:nvPr/>
        </p:nvSpPr>
        <p:spPr>
          <a:xfrm>
            <a:off x="1296105" y="1486244"/>
            <a:ext cx="908009" cy="353955"/>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dirty="0">
                <a:solidFill>
                  <a:schemeClr val="dk2"/>
                </a:solidFill>
                <a:ea typeface="Lato"/>
              </a:rPr>
              <a:t>スクラッチ</a:t>
            </a:r>
          </a:p>
        </p:txBody>
      </p:sp>
      <p:pic>
        <p:nvPicPr>
          <p:cNvPr id="1026" name="Picture 2" descr="サーバのキャラクターのイラスト（笑顔）">
            <a:extLst>
              <a:ext uri="{FF2B5EF4-FFF2-40B4-BE49-F238E27FC236}">
                <a16:creationId xmlns:a16="http://schemas.microsoft.com/office/drawing/2014/main" id="{63CF1B5A-7B15-496F-B245-5D78FA84593B}"/>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261569" y="3072027"/>
            <a:ext cx="1300505" cy="1980465"/>
          </a:xfrm>
          <a:prstGeom prst="rect">
            <a:avLst/>
          </a:prstGeom>
          <a:noFill/>
          <a:extLst>
            <a:ext uri="{909E8E84-426E-40DD-AFC4-6F175D3DCCD1}">
              <a14:hiddenFill xmlns:a14="http://schemas.microsoft.com/office/drawing/2010/main">
                <a:solidFill>
                  <a:srgbClr val="FFFFFF"/>
                </a:solidFill>
              </a14:hiddenFill>
            </a:ext>
          </a:extLst>
        </p:spPr>
      </p:pic>
      <p:sp>
        <p:nvSpPr>
          <p:cNvPr id="22" name="Google Shape;141;p27">
            <a:extLst>
              <a:ext uri="{FF2B5EF4-FFF2-40B4-BE49-F238E27FC236}">
                <a16:creationId xmlns:a16="http://schemas.microsoft.com/office/drawing/2014/main" id="{370115E0-2D9C-4327-A761-262E99FEEFA0}"/>
              </a:ext>
            </a:extLst>
          </p:cNvPr>
          <p:cNvSpPr txBox="1"/>
          <p:nvPr/>
        </p:nvSpPr>
        <p:spPr>
          <a:xfrm>
            <a:off x="4774334" y="226349"/>
            <a:ext cx="1384726" cy="34015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JP" altLang="en-US" b="1" dirty="0">
                <a:solidFill>
                  <a:schemeClr val="dk1"/>
                </a:solidFill>
                <a:ea typeface="Lato"/>
              </a:rPr>
              <a:t>スクラッチ</a:t>
            </a:r>
            <a:endParaRPr lang="ja" altLang="en-US" b="1" dirty="0">
              <a:solidFill>
                <a:schemeClr val="dk1"/>
              </a:solidFill>
              <a:ea typeface="Lato"/>
            </a:endParaRPr>
          </a:p>
        </p:txBody>
      </p:sp>
      <p:sp>
        <p:nvSpPr>
          <p:cNvPr id="14" name="吹き出し: 四角形 13">
            <a:extLst>
              <a:ext uri="{FF2B5EF4-FFF2-40B4-BE49-F238E27FC236}">
                <a16:creationId xmlns:a16="http://schemas.microsoft.com/office/drawing/2014/main" id="{B798FD86-028A-49BB-BCC9-9B7B19E6C5C7}"/>
              </a:ext>
            </a:extLst>
          </p:cNvPr>
          <p:cNvSpPr/>
          <p:nvPr/>
        </p:nvSpPr>
        <p:spPr>
          <a:xfrm>
            <a:off x="7322652" y="3118901"/>
            <a:ext cx="1641065" cy="981710"/>
          </a:xfrm>
          <a:prstGeom prst="wedgeRectCallout">
            <a:avLst>
              <a:gd name="adj1" fmla="val -57762"/>
              <a:gd name="adj2" fmla="val 19240"/>
            </a:avLst>
          </a:prstGeom>
          <a:solidFill>
            <a:schemeClr val="bg1"/>
          </a:solidFill>
          <a:ln w="127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kumimoji="1" lang="ja-JP" altLang="en-US" dirty="0">
                <a:solidFill>
                  <a:srgbClr val="000000"/>
                </a:solidFill>
              </a:rPr>
              <a:t>新しいね！</a:t>
            </a:r>
            <a:endParaRPr kumimoji="1" lang="en-US" altLang="ja-JP" dirty="0">
              <a:solidFill>
                <a:srgbClr val="000000"/>
              </a:solidFill>
            </a:endParaRPr>
          </a:p>
          <a:p>
            <a:pPr>
              <a:lnSpc>
                <a:spcPct val="150000"/>
              </a:lnSpc>
            </a:pPr>
            <a:r>
              <a:rPr kumimoji="1" lang="ja-JP" altLang="en-US" dirty="0">
                <a:solidFill>
                  <a:srgbClr val="000000"/>
                </a:solidFill>
              </a:rPr>
              <a:t>保存しておくね！</a:t>
            </a:r>
          </a:p>
        </p:txBody>
      </p:sp>
      <p:sp>
        <p:nvSpPr>
          <p:cNvPr id="24" name="Google Shape;124;p26">
            <a:extLst>
              <a:ext uri="{FF2B5EF4-FFF2-40B4-BE49-F238E27FC236}">
                <a16:creationId xmlns:a16="http://schemas.microsoft.com/office/drawing/2014/main" id="{15443B53-8BA2-4BDD-9A33-74358FA927F5}"/>
              </a:ext>
            </a:extLst>
          </p:cNvPr>
          <p:cNvSpPr txBox="1"/>
          <p:nvPr/>
        </p:nvSpPr>
        <p:spPr>
          <a:xfrm>
            <a:off x="2158304" y="3746654"/>
            <a:ext cx="908009" cy="353955"/>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JP" altLang="en-US" sz="900" b="1" dirty="0">
                <a:solidFill>
                  <a:schemeClr val="dk2"/>
                </a:solidFill>
                <a:ea typeface="Lato"/>
              </a:rPr>
              <a:t>かんり</a:t>
            </a:r>
            <a:endParaRPr lang="ja" altLang="en-US" sz="900" b="1" dirty="0">
              <a:solidFill>
                <a:schemeClr val="dk2"/>
              </a:solidFill>
              <a:ea typeface="Lato"/>
            </a:endParaRPr>
          </a:p>
        </p:txBody>
      </p:sp>
      <p:sp>
        <p:nvSpPr>
          <p:cNvPr id="29" name="Google Shape;124;p26">
            <a:extLst>
              <a:ext uri="{FF2B5EF4-FFF2-40B4-BE49-F238E27FC236}">
                <a16:creationId xmlns:a16="http://schemas.microsoft.com/office/drawing/2014/main" id="{C2D712BA-F9C5-4600-8F06-0FC64F7524CE}"/>
              </a:ext>
            </a:extLst>
          </p:cNvPr>
          <p:cNvSpPr txBox="1"/>
          <p:nvPr/>
        </p:nvSpPr>
        <p:spPr>
          <a:xfrm>
            <a:off x="1226715" y="3385937"/>
            <a:ext cx="908009" cy="353955"/>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JP" altLang="en-US" sz="900" b="1" dirty="0">
                <a:solidFill>
                  <a:schemeClr val="dk2"/>
                </a:solidFill>
                <a:ea typeface="Lato"/>
              </a:rPr>
              <a:t>ぼく</a:t>
            </a:r>
            <a:endParaRPr lang="ja" altLang="en-US" sz="900" b="1" dirty="0">
              <a:solidFill>
                <a:schemeClr val="dk2"/>
              </a:solidFill>
              <a:ea typeface="Lato"/>
            </a:endParaRPr>
          </a:p>
        </p:txBody>
      </p:sp>
      <p:sp>
        <p:nvSpPr>
          <p:cNvPr id="30" name="Google Shape;124;p26">
            <a:extLst>
              <a:ext uri="{FF2B5EF4-FFF2-40B4-BE49-F238E27FC236}">
                <a16:creationId xmlns:a16="http://schemas.microsoft.com/office/drawing/2014/main" id="{B2E83496-6FD6-41DA-8C07-CD95D5C26943}"/>
              </a:ext>
            </a:extLst>
          </p:cNvPr>
          <p:cNvSpPr txBox="1"/>
          <p:nvPr/>
        </p:nvSpPr>
        <p:spPr>
          <a:xfrm>
            <a:off x="7368666" y="3460765"/>
            <a:ext cx="908009" cy="353955"/>
          </a:xfrm>
          <a:prstGeom prst="rect">
            <a:avLst/>
          </a:prstGeom>
          <a:noFill/>
          <a:ln>
            <a:noFill/>
          </a:ln>
        </p:spPr>
        <p:txBody>
          <a:bodyPr spcFirstLastPara="1" wrap="square" lIns="91425" tIns="91425" rIns="91425" bIns="91425" anchor="t" anchorCtr="0">
            <a:noAutofit/>
          </a:bodyPr>
          <a:lstStyle/>
          <a:p>
            <a:pPr marL="0" lvl="0" indent="0">
              <a:lnSpc>
                <a:spcPct val="150000"/>
              </a:lnSpc>
              <a:buFont typeface="Arial"/>
              <a:buNone/>
            </a:pPr>
            <a:r>
              <a:rPr kumimoji="1" lang="ja-JP" altLang="en-US" sz="900" dirty="0">
                <a:latin typeface="+mn-lt"/>
                <a:ea typeface="+mn-ea"/>
                <a:cs typeface="+mn-cs"/>
              </a:rPr>
              <a:t>ほぞん</a:t>
            </a:r>
            <a:endParaRPr kumimoji="1" lang="ja" altLang="en-US" sz="900" dirty="0">
              <a:latin typeface="+mn-lt"/>
              <a:ea typeface="+mn-ea"/>
              <a:cs typeface="+mn-cs"/>
            </a:endParaRPr>
          </a:p>
        </p:txBody>
      </p:sp>
      <p:sp>
        <p:nvSpPr>
          <p:cNvPr id="31" name="Google Shape;124;p26">
            <a:extLst>
              <a:ext uri="{FF2B5EF4-FFF2-40B4-BE49-F238E27FC236}">
                <a16:creationId xmlns:a16="http://schemas.microsoft.com/office/drawing/2014/main" id="{EFFDCE01-CC96-46F7-8251-D564C8A9FA81}"/>
              </a:ext>
            </a:extLst>
          </p:cNvPr>
          <p:cNvSpPr txBox="1"/>
          <p:nvPr/>
        </p:nvSpPr>
        <p:spPr>
          <a:xfrm>
            <a:off x="7345576" y="3118408"/>
            <a:ext cx="908009" cy="353955"/>
          </a:xfrm>
          <a:prstGeom prst="rect">
            <a:avLst/>
          </a:prstGeom>
          <a:noFill/>
          <a:ln>
            <a:noFill/>
          </a:ln>
        </p:spPr>
        <p:txBody>
          <a:bodyPr spcFirstLastPara="1" wrap="square" lIns="91425" tIns="91425" rIns="91425" bIns="91425" anchor="t" anchorCtr="0">
            <a:noAutofit/>
          </a:bodyPr>
          <a:lstStyle/>
          <a:p>
            <a:pPr marL="0" lvl="0" indent="0">
              <a:lnSpc>
                <a:spcPct val="150000"/>
              </a:lnSpc>
              <a:buFont typeface="Arial"/>
              <a:buNone/>
            </a:pPr>
            <a:r>
              <a:rPr kumimoji="1" lang="ja-JP" altLang="en-US" sz="900">
                <a:latin typeface="+mn-lt"/>
                <a:ea typeface="+mn-ea"/>
                <a:cs typeface="+mn-cs"/>
              </a:rPr>
              <a:t>あたら</a:t>
            </a:r>
            <a:endParaRPr kumimoji="1" lang="ja" altLang="en-US" sz="900" dirty="0">
              <a:latin typeface="+mn-lt"/>
              <a:ea typeface="+mn-ea"/>
              <a:cs typeface="+mn-cs"/>
            </a:endParaRPr>
          </a:p>
        </p:txBody>
      </p:sp>
    </p:spTree>
    <p:extLst>
      <p:ext uri="{BB962C8B-B14F-4D97-AF65-F5344CB8AC3E}">
        <p14:creationId xmlns:p14="http://schemas.microsoft.com/office/powerpoint/2010/main" val="176913115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203"/>
        <p:cNvGrpSpPr/>
        <p:nvPr/>
      </p:nvGrpSpPr>
      <p:grpSpPr>
        <a:xfrm>
          <a:off x="0" y="0"/>
          <a:ext cx="0" cy="0"/>
          <a:chOff x="0" y="0"/>
          <a:chExt cx="0" cy="0"/>
        </a:xfrm>
      </p:grpSpPr>
      <p:pic>
        <p:nvPicPr>
          <p:cNvPr id="206" name="Google Shape;206;p32"/>
          <p:cNvPicPr preferRelativeResize="0"/>
          <p:nvPr/>
        </p:nvPicPr>
        <p:blipFill rotWithShape="1">
          <a:blip r:embed="rId3">
            <a:alphaModFix/>
          </a:blip>
          <a:srcRect/>
          <a:stretch/>
        </p:blipFill>
        <p:spPr>
          <a:xfrm>
            <a:off x="58042" y="1288190"/>
            <a:ext cx="918456" cy="976425"/>
          </a:xfrm>
          <a:prstGeom prst="rect">
            <a:avLst/>
          </a:prstGeom>
          <a:noFill/>
          <a:ln>
            <a:noFill/>
          </a:ln>
        </p:spPr>
      </p:pic>
      <p:sp>
        <p:nvSpPr>
          <p:cNvPr id="2" name="Google Shape;219;p33">
            <a:extLst>
              <a:ext uri="{FF2B5EF4-FFF2-40B4-BE49-F238E27FC236}">
                <a16:creationId xmlns:a16="http://schemas.microsoft.com/office/drawing/2014/main" id="{DC593FD8-6C71-4B69-A2AA-C8514B2A6CEE}"/>
              </a:ext>
            </a:extLst>
          </p:cNvPr>
          <p:cNvSpPr/>
          <p:nvPr/>
        </p:nvSpPr>
        <p:spPr>
          <a:xfrm>
            <a:off x="1228424" y="1146964"/>
            <a:ext cx="2847932" cy="1349257"/>
          </a:xfrm>
          <a:prstGeom prst="wedgeRoundRectCallout">
            <a:avLst>
              <a:gd name="adj1" fmla="val -57406"/>
              <a:gd name="adj2" fmla="val -19201"/>
              <a:gd name="adj3" fmla="val 0"/>
            </a:avLst>
          </a:pr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lnSpc>
                <a:spcPct val="150000"/>
              </a:lnSpc>
            </a:pPr>
            <a:r>
              <a:rPr lang="en-US" altLang="ja" sz="1500" b="1">
                <a:solidFill>
                  <a:schemeClr val="bg2"/>
                </a:solidFill>
              </a:rPr>
              <a:t>プロジェクト名はここで変えられるよ。</a:t>
            </a:r>
          </a:p>
        </p:txBody>
      </p:sp>
      <p:sp>
        <p:nvSpPr>
          <p:cNvPr id="4" name="タイトル 3">
            <a:extLst>
              <a:ext uri="{FF2B5EF4-FFF2-40B4-BE49-F238E27FC236}">
                <a16:creationId xmlns:a16="http://schemas.microsoft.com/office/drawing/2014/main" id="{419B4A73-3B11-421D-B507-1F70C6120342}"/>
              </a:ext>
            </a:extLst>
          </p:cNvPr>
          <p:cNvSpPr>
            <a:spLocks noGrp="1"/>
          </p:cNvSpPr>
          <p:nvPr>
            <p:ph type="title"/>
          </p:nvPr>
        </p:nvSpPr>
        <p:spPr/>
        <p:txBody>
          <a:bodyPr/>
          <a:lstStyle/>
          <a:p>
            <a:pPr algn="ctr"/>
            <a:r>
              <a:rPr lang="ja-JP" altLang="en-US"/>
              <a:t>プロジェクト名を変えるには</a:t>
            </a:r>
            <a:endParaRPr lang="ja-JP" altLang="en-US" dirty="0"/>
          </a:p>
        </p:txBody>
      </p:sp>
      <p:pic>
        <p:nvPicPr>
          <p:cNvPr id="3" name="Google Shape;217;p33" descr="ランプ, 時計 が含まれている画像&#10;&#10;説明は自動で生成されたものです">
            <a:extLst>
              <a:ext uri="{FF2B5EF4-FFF2-40B4-BE49-F238E27FC236}">
                <a16:creationId xmlns:a16="http://schemas.microsoft.com/office/drawing/2014/main" id="{DBB9F33A-F685-4514-A74C-7DB4D059E9F5}"/>
              </a:ext>
            </a:extLst>
          </p:cNvPr>
          <p:cNvPicPr preferRelativeResize="0"/>
          <p:nvPr/>
        </p:nvPicPr>
        <p:blipFill rotWithShape="1">
          <a:blip r:embed="rId4">
            <a:alphaModFix/>
          </a:blip>
          <a:srcRect/>
          <a:stretch/>
        </p:blipFill>
        <p:spPr>
          <a:xfrm>
            <a:off x="58200" y="3389248"/>
            <a:ext cx="913949" cy="913981"/>
          </a:xfrm>
          <a:prstGeom prst="rect">
            <a:avLst/>
          </a:prstGeom>
          <a:noFill/>
          <a:ln>
            <a:noFill/>
          </a:ln>
        </p:spPr>
      </p:pic>
      <p:sp>
        <p:nvSpPr>
          <p:cNvPr id="5" name="Google Shape;216;p33">
            <a:extLst>
              <a:ext uri="{FF2B5EF4-FFF2-40B4-BE49-F238E27FC236}">
                <a16:creationId xmlns:a16="http://schemas.microsoft.com/office/drawing/2014/main" id="{DFF88CAE-F2B9-488F-9FDA-20954CABE6BC}"/>
              </a:ext>
            </a:extLst>
          </p:cNvPr>
          <p:cNvSpPr/>
          <p:nvPr/>
        </p:nvSpPr>
        <p:spPr>
          <a:xfrm>
            <a:off x="1226715" y="3295386"/>
            <a:ext cx="2851258" cy="1460147"/>
          </a:xfrm>
          <a:prstGeom prst="wedgeRoundRectCallout">
            <a:avLst>
              <a:gd name="adj1" fmla="val -56790"/>
              <a:gd name="adj2" fmla="val -18220"/>
              <a:gd name="adj3" fmla="val 0"/>
            </a:avLst>
          </a:prstGeom>
          <a:solidFill>
            <a:srgbClr val="83D061"/>
          </a:solidFill>
          <a:ln w="9525" cap="flat" cmpd="sng">
            <a:solidFill>
              <a:srgbClr val="5E696C"/>
            </a:solidFill>
            <a:prstDash val="solid"/>
            <a:round/>
            <a:headEnd type="none" w="sm" len="sm"/>
            <a:tailEnd type="none" w="sm" len="sm"/>
          </a:ln>
        </p:spPr>
        <p:txBody>
          <a:bodyPr spcFirstLastPara="1" wrap="square" lIns="91425" tIns="91425" rIns="91425" bIns="91425" anchor="ctr" anchorCtr="0">
            <a:noAutofit/>
          </a:bodyPr>
          <a:lstStyle/>
          <a:p>
            <a:pPr>
              <a:lnSpc>
                <a:spcPct val="150000"/>
              </a:lnSpc>
            </a:pPr>
            <a:r>
              <a:rPr lang="ja" altLang="en-US" sz="1500" b="1" dirty="0">
                <a:solidFill>
                  <a:schemeClr val="dk2"/>
                </a:solidFill>
              </a:rPr>
              <a:t>ためしに変えてみるね。</a:t>
            </a:r>
          </a:p>
          <a:p>
            <a:pPr>
              <a:lnSpc>
                <a:spcPct val="150000"/>
              </a:lnSpc>
            </a:pPr>
            <a:r>
              <a:rPr lang="en-US" sz="1500" b="1" dirty="0">
                <a:solidFill>
                  <a:schemeClr val="bg2"/>
                </a:solidFill>
              </a:rPr>
              <a:t>「Untitled-2」</a:t>
            </a:r>
            <a:r>
              <a:rPr lang="ja-JP" altLang="en-US" sz="1500" b="1" dirty="0">
                <a:solidFill>
                  <a:schemeClr val="bg2"/>
                </a:solidFill>
              </a:rPr>
              <a:t>を</a:t>
            </a:r>
            <a:endParaRPr lang="ja" altLang="en-US" b="1" dirty="0">
              <a:solidFill>
                <a:schemeClr val="bg2"/>
              </a:solidFill>
            </a:endParaRPr>
          </a:p>
          <a:p>
            <a:pPr>
              <a:lnSpc>
                <a:spcPct val="150000"/>
              </a:lnSpc>
            </a:pPr>
            <a:r>
              <a:rPr lang="en-US" altLang="ja" sz="1500" b="1" dirty="0">
                <a:solidFill>
                  <a:schemeClr val="bg2"/>
                </a:solidFill>
              </a:rPr>
              <a:t>「Untitled-3」にしてみよう。</a:t>
            </a:r>
            <a:endParaRPr lang="ja" b="1" dirty="0">
              <a:solidFill>
                <a:schemeClr val="bg2"/>
              </a:solidFill>
            </a:endParaRPr>
          </a:p>
        </p:txBody>
      </p:sp>
      <p:pic>
        <p:nvPicPr>
          <p:cNvPr id="8" name="図 8" descr="グラフィカル ユーザー インターフェイス, テキスト, アプリケーション&#10;&#10;説明は自動で生成されたものです">
            <a:extLst>
              <a:ext uri="{FF2B5EF4-FFF2-40B4-BE49-F238E27FC236}">
                <a16:creationId xmlns:a16="http://schemas.microsoft.com/office/drawing/2014/main" id="{73CFE4EB-50DC-4E94-80AB-20C89FFA7BDF}"/>
              </a:ext>
            </a:extLst>
          </p:cNvPr>
          <p:cNvPicPr>
            <a:picLocks noChangeAspect="1"/>
          </p:cNvPicPr>
          <p:nvPr/>
        </p:nvPicPr>
        <p:blipFill>
          <a:blip r:embed="rId5"/>
          <a:stretch>
            <a:fillRect/>
          </a:stretch>
        </p:blipFill>
        <p:spPr>
          <a:xfrm>
            <a:off x="4241042" y="1146641"/>
            <a:ext cx="4764774" cy="2688150"/>
          </a:xfrm>
          <a:prstGeom prst="rect">
            <a:avLst/>
          </a:prstGeom>
        </p:spPr>
      </p:pic>
      <p:sp>
        <p:nvSpPr>
          <p:cNvPr id="9" name="Google Shape;151;p28">
            <a:extLst>
              <a:ext uri="{FF2B5EF4-FFF2-40B4-BE49-F238E27FC236}">
                <a16:creationId xmlns:a16="http://schemas.microsoft.com/office/drawing/2014/main" id="{0086E18D-745F-4B3A-A738-A42AD7A3783E}"/>
              </a:ext>
            </a:extLst>
          </p:cNvPr>
          <p:cNvSpPr/>
          <p:nvPr/>
        </p:nvSpPr>
        <p:spPr>
          <a:xfrm>
            <a:off x="5703370" y="1063053"/>
            <a:ext cx="886486" cy="281675"/>
          </a:xfrm>
          <a:prstGeom prst="roundRect">
            <a:avLst>
              <a:gd name="adj" fmla="val 16667"/>
            </a:avLst>
          </a:prstGeom>
          <a:noFill/>
          <a:ln w="762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 name="Google Shape;124;p26">
            <a:extLst>
              <a:ext uri="{FF2B5EF4-FFF2-40B4-BE49-F238E27FC236}">
                <a16:creationId xmlns:a16="http://schemas.microsoft.com/office/drawing/2014/main" id="{7BC83E03-7CE1-42AB-B9CF-6CE520746880}"/>
              </a:ext>
            </a:extLst>
          </p:cNvPr>
          <p:cNvSpPr txBox="1"/>
          <p:nvPr/>
        </p:nvSpPr>
        <p:spPr>
          <a:xfrm>
            <a:off x="2387926" y="1341238"/>
            <a:ext cx="908009" cy="353955"/>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めい</a:t>
            </a:r>
            <a:endParaRPr lang="ja" altLang="en-US" sz="900" b="1" dirty="0">
              <a:solidFill>
                <a:schemeClr val="dk2"/>
              </a:solidFill>
              <a:ea typeface="Lato"/>
            </a:endParaRPr>
          </a:p>
        </p:txBody>
      </p:sp>
      <p:sp>
        <p:nvSpPr>
          <p:cNvPr id="14" name="Google Shape;124;p26">
            <a:extLst>
              <a:ext uri="{FF2B5EF4-FFF2-40B4-BE49-F238E27FC236}">
                <a16:creationId xmlns:a16="http://schemas.microsoft.com/office/drawing/2014/main" id="{07C67071-FF04-4C2D-8AE1-F1DF041716ED}"/>
              </a:ext>
            </a:extLst>
          </p:cNvPr>
          <p:cNvSpPr txBox="1"/>
          <p:nvPr/>
        </p:nvSpPr>
        <p:spPr>
          <a:xfrm>
            <a:off x="3377387" y="1341238"/>
            <a:ext cx="908009" cy="353955"/>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か</a:t>
            </a:r>
            <a:endParaRPr lang="ja" altLang="en-US" sz="900" b="1" dirty="0">
              <a:solidFill>
                <a:schemeClr val="dk2"/>
              </a:solidFill>
              <a:ea typeface="Lato"/>
            </a:endParaRPr>
          </a:p>
        </p:txBody>
      </p:sp>
      <p:sp>
        <p:nvSpPr>
          <p:cNvPr id="15" name="Google Shape;124;p26">
            <a:extLst>
              <a:ext uri="{FF2B5EF4-FFF2-40B4-BE49-F238E27FC236}">
                <a16:creationId xmlns:a16="http://schemas.microsoft.com/office/drawing/2014/main" id="{415C8D3E-8C9F-4C80-AE49-2760381E78D9}"/>
              </a:ext>
            </a:extLst>
          </p:cNvPr>
          <p:cNvSpPr txBox="1"/>
          <p:nvPr/>
        </p:nvSpPr>
        <p:spPr>
          <a:xfrm>
            <a:off x="2029671" y="3362813"/>
            <a:ext cx="908009" cy="353955"/>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か</a:t>
            </a:r>
            <a:endParaRPr lang="ja" altLang="en-US" sz="900" b="1" dirty="0">
              <a:solidFill>
                <a:schemeClr val="dk2"/>
              </a:solidFill>
              <a:ea typeface="Lato"/>
            </a:endParaRPr>
          </a:p>
        </p:txBody>
      </p:sp>
      <p:sp>
        <p:nvSpPr>
          <p:cNvPr id="6" name="Google Shape;141;p27">
            <a:extLst>
              <a:ext uri="{FF2B5EF4-FFF2-40B4-BE49-F238E27FC236}">
                <a16:creationId xmlns:a16="http://schemas.microsoft.com/office/drawing/2014/main" id="{A3D01ECE-AB6E-48FC-BEA8-860CF86294B5}"/>
              </a:ext>
            </a:extLst>
          </p:cNvPr>
          <p:cNvSpPr txBox="1"/>
          <p:nvPr/>
        </p:nvSpPr>
        <p:spPr>
          <a:xfrm>
            <a:off x="4292579" y="226349"/>
            <a:ext cx="1384726" cy="34015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b="1">
                <a:solidFill>
                  <a:schemeClr val="dk1"/>
                </a:solidFill>
                <a:ea typeface="Lato"/>
              </a:rPr>
              <a:t>めい</a:t>
            </a:r>
            <a:endParaRPr lang="ja" altLang="en-US" b="1" dirty="0">
              <a:solidFill>
                <a:schemeClr val="dk1"/>
              </a:solidFill>
              <a:ea typeface="Lato"/>
            </a:endParaRPr>
          </a:p>
        </p:txBody>
      </p:sp>
      <p:sp>
        <p:nvSpPr>
          <p:cNvPr id="17" name="Google Shape;141;p27">
            <a:extLst>
              <a:ext uri="{FF2B5EF4-FFF2-40B4-BE49-F238E27FC236}">
                <a16:creationId xmlns:a16="http://schemas.microsoft.com/office/drawing/2014/main" id="{9D8B65E0-170D-44FF-B91A-7E4375FA5703}"/>
              </a:ext>
            </a:extLst>
          </p:cNvPr>
          <p:cNvSpPr txBox="1"/>
          <p:nvPr/>
        </p:nvSpPr>
        <p:spPr>
          <a:xfrm>
            <a:off x="5196742" y="226349"/>
            <a:ext cx="1384726" cy="34015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b="1">
                <a:solidFill>
                  <a:schemeClr val="dk1"/>
                </a:solidFill>
                <a:ea typeface="Lato"/>
              </a:rPr>
              <a:t>か</a:t>
            </a:r>
            <a:endParaRPr lang="ja" altLang="en-US" b="1" dirty="0">
              <a:solidFill>
                <a:schemeClr val="dk1"/>
              </a:solidFill>
              <a:ea typeface="Lato"/>
            </a:endParaRPr>
          </a:p>
        </p:txBody>
      </p:sp>
      <p:pic>
        <p:nvPicPr>
          <p:cNvPr id="16" name="Google Shape;149;p27">
            <a:extLst>
              <a:ext uri="{FF2B5EF4-FFF2-40B4-BE49-F238E27FC236}">
                <a16:creationId xmlns:a16="http://schemas.microsoft.com/office/drawing/2014/main" id="{BEF167C2-BA93-4C21-8664-A6135046E6F0}"/>
              </a:ext>
            </a:extLst>
          </p:cNvPr>
          <p:cNvPicPr preferRelativeResize="0"/>
          <p:nvPr/>
        </p:nvPicPr>
        <p:blipFill rotWithShape="1">
          <a:blip r:embed="rId6">
            <a:alphaModFix/>
          </a:blip>
          <a:srcRect/>
          <a:stretch/>
        </p:blipFill>
        <p:spPr>
          <a:xfrm>
            <a:off x="6194290" y="1419746"/>
            <a:ext cx="908871" cy="1386300"/>
          </a:xfrm>
          <a:prstGeom prst="rect">
            <a:avLst/>
          </a:prstGeom>
          <a:noFill/>
          <a:ln>
            <a:noFill/>
          </a:ln>
        </p:spPr>
      </p:pic>
    </p:spTree>
    <p:extLst>
      <p:ext uri="{BB962C8B-B14F-4D97-AF65-F5344CB8AC3E}">
        <p14:creationId xmlns:p14="http://schemas.microsoft.com/office/powerpoint/2010/main" val="360366621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203"/>
        <p:cNvGrpSpPr/>
        <p:nvPr/>
      </p:nvGrpSpPr>
      <p:grpSpPr>
        <a:xfrm>
          <a:off x="0" y="0"/>
          <a:ext cx="0" cy="0"/>
          <a:chOff x="0" y="0"/>
          <a:chExt cx="0" cy="0"/>
        </a:xfrm>
      </p:grpSpPr>
      <p:pic>
        <p:nvPicPr>
          <p:cNvPr id="12" name="図 12" descr="グラフィカル ユーザー インターフェイス, アプリケーション&#10;&#10;説明は自動で生成されたものです">
            <a:extLst>
              <a:ext uri="{FF2B5EF4-FFF2-40B4-BE49-F238E27FC236}">
                <a16:creationId xmlns:a16="http://schemas.microsoft.com/office/drawing/2014/main" id="{38219E1E-B938-4EE9-A974-07D6516C5B1D}"/>
              </a:ext>
            </a:extLst>
          </p:cNvPr>
          <p:cNvPicPr>
            <a:picLocks noChangeAspect="1"/>
          </p:cNvPicPr>
          <p:nvPr/>
        </p:nvPicPr>
        <p:blipFill>
          <a:blip r:embed="rId3"/>
          <a:stretch>
            <a:fillRect/>
          </a:stretch>
        </p:blipFill>
        <p:spPr>
          <a:xfrm>
            <a:off x="3788960" y="1141980"/>
            <a:ext cx="5140087" cy="3268972"/>
          </a:xfrm>
          <a:prstGeom prst="rect">
            <a:avLst/>
          </a:prstGeom>
        </p:spPr>
      </p:pic>
      <p:pic>
        <p:nvPicPr>
          <p:cNvPr id="206" name="Google Shape;206;p32"/>
          <p:cNvPicPr preferRelativeResize="0"/>
          <p:nvPr/>
        </p:nvPicPr>
        <p:blipFill rotWithShape="1">
          <a:blip r:embed="rId4">
            <a:alphaModFix/>
          </a:blip>
          <a:srcRect/>
          <a:stretch/>
        </p:blipFill>
        <p:spPr>
          <a:xfrm>
            <a:off x="58042" y="1288190"/>
            <a:ext cx="918456" cy="976425"/>
          </a:xfrm>
          <a:prstGeom prst="rect">
            <a:avLst/>
          </a:prstGeom>
          <a:noFill/>
          <a:ln>
            <a:noFill/>
          </a:ln>
        </p:spPr>
      </p:pic>
      <p:sp>
        <p:nvSpPr>
          <p:cNvPr id="2" name="Google Shape;219;p33">
            <a:extLst>
              <a:ext uri="{FF2B5EF4-FFF2-40B4-BE49-F238E27FC236}">
                <a16:creationId xmlns:a16="http://schemas.microsoft.com/office/drawing/2014/main" id="{DC593FD8-6C71-4B69-A2AA-C8514B2A6CEE}"/>
              </a:ext>
            </a:extLst>
          </p:cNvPr>
          <p:cNvSpPr/>
          <p:nvPr/>
        </p:nvSpPr>
        <p:spPr>
          <a:xfrm>
            <a:off x="1228424" y="1138435"/>
            <a:ext cx="2310552" cy="1980465"/>
          </a:xfrm>
          <a:prstGeom prst="wedgeRoundRectCallout">
            <a:avLst>
              <a:gd name="adj1" fmla="val -57406"/>
              <a:gd name="adj2" fmla="val -19201"/>
              <a:gd name="adj3" fmla="val 0"/>
            </a:avLst>
          </a:pr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lnSpc>
                <a:spcPct val="150000"/>
              </a:lnSpc>
            </a:pPr>
            <a:r>
              <a:rPr lang="ja" altLang="en-US" sz="1500" b="1">
                <a:solidFill>
                  <a:schemeClr val="dk2"/>
                </a:solidFill>
              </a:rPr>
              <a:t>もういちど「私の作品」に行くと、「Untitled-2」が「</a:t>
            </a:r>
            <a:r>
              <a:rPr lang="en-US" altLang="ja" sz="1500" b="1">
                <a:solidFill>
                  <a:schemeClr val="bg2"/>
                </a:solidFill>
              </a:rPr>
              <a:t>Untitled-3</a:t>
            </a:r>
            <a:r>
              <a:rPr lang="ja" altLang="en-US" sz="1500" b="1">
                <a:solidFill>
                  <a:schemeClr val="dk2"/>
                </a:solidFill>
              </a:rPr>
              <a:t>」になっていると思うよ。</a:t>
            </a:r>
          </a:p>
        </p:txBody>
      </p:sp>
      <p:sp>
        <p:nvSpPr>
          <p:cNvPr id="4" name="タイトル 3">
            <a:extLst>
              <a:ext uri="{FF2B5EF4-FFF2-40B4-BE49-F238E27FC236}">
                <a16:creationId xmlns:a16="http://schemas.microsoft.com/office/drawing/2014/main" id="{419B4A73-3B11-421D-B507-1F70C6120342}"/>
              </a:ext>
            </a:extLst>
          </p:cNvPr>
          <p:cNvSpPr>
            <a:spLocks noGrp="1"/>
          </p:cNvSpPr>
          <p:nvPr>
            <p:ph type="title"/>
          </p:nvPr>
        </p:nvSpPr>
        <p:spPr/>
        <p:txBody>
          <a:bodyPr/>
          <a:lstStyle/>
          <a:p>
            <a:pPr algn="ctr"/>
            <a:r>
              <a:rPr lang="ja-JP" altLang="en-US"/>
              <a:t>プロジェクト名が変わったよ</a:t>
            </a:r>
            <a:endParaRPr lang="ja-JP" altLang="en-US" dirty="0"/>
          </a:p>
        </p:txBody>
      </p:sp>
      <p:pic>
        <p:nvPicPr>
          <p:cNvPr id="3" name="Google Shape;217;p33" descr="ランプ, 時計 が含まれている画像&#10;&#10;説明は自動で生成されたものです">
            <a:extLst>
              <a:ext uri="{FF2B5EF4-FFF2-40B4-BE49-F238E27FC236}">
                <a16:creationId xmlns:a16="http://schemas.microsoft.com/office/drawing/2014/main" id="{DBB9F33A-F685-4514-A74C-7DB4D059E9F5}"/>
              </a:ext>
            </a:extLst>
          </p:cNvPr>
          <p:cNvPicPr preferRelativeResize="0"/>
          <p:nvPr/>
        </p:nvPicPr>
        <p:blipFill rotWithShape="1">
          <a:blip r:embed="rId5">
            <a:alphaModFix/>
          </a:blip>
          <a:srcRect/>
          <a:stretch/>
        </p:blipFill>
        <p:spPr>
          <a:xfrm>
            <a:off x="58200" y="3389248"/>
            <a:ext cx="913949" cy="913981"/>
          </a:xfrm>
          <a:prstGeom prst="rect">
            <a:avLst/>
          </a:prstGeom>
          <a:noFill/>
          <a:ln>
            <a:noFill/>
          </a:ln>
        </p:spPr>
      </p:pic>
      <p:sp>
        <p:nvSpPr>
          <p:cNvPr id="5" name="Google Shape;216;p33">
            <a:extLst>
              <a:ext uri="{FF2B5EF4-FFF2-40B4-BE49-F238E27FC236}">
                <a16:creationId xmlns:a16="http://schemas.microsoft.com/office/drawing/2014/main" id="{DFF88CAE-F2B9-488F-9FDA-20954CABE6BC}"/>
              </a:ext>
            </a:extLst>
          </p:cNvPr>
          <p:cNvSpPr/>
          <p:nvPr/>
        </p:nvSpPr>
        <p:spPr>
          <a:xfrm>
            <a:off x="1226715" y="3295386"/>
            <a:ext cx="2313878" cy="1460147"/>
          </a:xfrm>
          <a:prstGeom prst="wedgeRoundRectCallout">
            <a:avLst>
              <a:gd name="adj1" fmla="val -56790"/>
              <a:gd name="adj2" fmla="val -18220"/>
              <a:gd name="adj3" fmla="val 0"/>
            </a:avLst>
          </a:prstGeom>
          <a:solidFill>
            <a:srgbClr val="83D061"/>
          </a:solidFill>
          <a:ln w="9525" cap="flat" cmpd="sng">
            <a:solidFill>
              <a:srgbClr val="5E696C"/>
            </a:solidFill>
            <a:prstDash val="solid"/>
            <a:round/>
            <a:headEnd type="none" w="sm" len="sm"/>
            <a:tailEnd type="none" w="sm" len="sm"/>
          </a:ln>
        </p:spPr>
        <p:txBody>
          <a:bodyPr spcFirstLastPara="1" wrap="square" lIns="91425" tIns="91425" rIns="91425" bIns="91425" anchor="ctr" anchorCtr="0">
            <a:noAutofit/>
          </a:bodyPr>
          <a:lstStyle/>
          <a:p>
            <a:pPr>
              <a:lnSpc>
                <a:spcPct val="150000"/>
              </a:lnSpc>
            </a:pPr>
            <a:r>
              <a:rPr lang="ja" altLang="en-US" sz="1500" b="1">
                <a:solidFill>
                  <a:schemeClr val="dk2"/>
                </a:solidFill>
              </a:rPr>
              <a:t>ほんとだ！</a:t>
            </a:r>
            <a:endParaRPr lang="ja" altLang="en-US" sz="1500" b="1" dirty="0">
              <a:solidFill>
                <a:schemeClr val="dk2"/>
              </a:solidFill>
            </a:endParaRPr>
          </a:p>
        </p:txBody>
      </p:sp>
      <p:sp>
        <p:nvSpPr>
          <p:cNvPr id="8" name="Google Shape;151;p28">
            <a:extLst>
              <a:ext uri="{FF2B5EF4-FFF2-40B4-BE49-F238E27FC236}">
                <a16:creationId xmlns:a16="http://schemas.microsoft.com/office/drawing/2014/main" id="{CBA752C0-950E-4C58-8707-01E262F7766A}"/>
              </a:ext>
            </a:extLst>
          </p:cNvPr>
          <p:cNvSpPr/>
          <p:nvPr/>
        </p:nvSpPr>
        <p:spPr>
          <a:xfrm>
            <a:off x="5097751" y="1873390"/>
            <a:ext cx="3675746" cy="588747"/>
          </a:xfrm>
          <a:prstGeom prst="roundRect">
            <a:avLst>
              <a:gd name="adj" fmla="val 16667"/>
            </a:avLst>
          </a:prstGeom>
          <a:noFill/>
          <a:ln w="762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 name="Google Shape;124;p26">
            <a:extLst>
              <a:ext uri="{FF2B5EF4-FFF2-40B4-BE49-F238E27FC236}">
                <a16:creationId xmlns:a16="http://schemas.microsoft.com/office/drawing/2014/main" id="{330B17BD-7092-4201-B9FA-450281F3ECB9}"/>
              </a:ext>
            </a:extLst>
          </p:cNvPr>
          <p:cNvSpPr txBox="1"/>
          <p:nvPr/>
        </p:nvSpPr>
        <p:spPr>
          <a:xfrm>
            <a:off x="2285568" y="1290059"/>
            <a:ext cx="728882" cy="345425"/>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わたし</a:t>
            </a:r>
            <a:endParaRPr lang="ja" altLang="en-US" sz="900" b="1" dirty="0">
              <a:solidFill>
                <a:schemeClr val="dk2"/>
              </a:solidFill>
              <a:ea typeface="Lato"/>
            </a:endParaRPr>
          </a:p>
        </p:txBody>
      </p:sp>
      <p:sp>
        <p:nvSpPr>
          <p:cNvPr id="11" name="Google Shape;124;p26">
            <a:extLst>
              <a:ext uri="{FF2B5EF4-FFF2-40B4-BE49-F238E27FC236}">
                <a16:creationId xmlns:a16="http://schemas.microsoft.com/office/drawing/2014/main" id="{9854802F-7BD1-432F-B960-DD6205FDAF20}"/>
              </a:ext>
            </a:extLst>
          </p:cNvPr>
          <p:cNvSpPr txBox="1"/>
          <p:nvPr/>
        </p:nvSpPr>
        <p:spPr>
          <a:xfrm>
            <a:off x="2703531" y="1290059"/>
            <a:ext cx="728882" cy="345425"/>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さくひん</a:t>
            </a:r>
            <a:endParaRPr lang="ja" altLang="en-US" sz="900" b="1" dirty="0">
              <a:solidFill>
                <a:schemeClr val="dk2"/>
              </a:solidFill>
              <a:ea typeface="Lato"/>
            </a:endParaRPr>
          </a:p>
        </p:txBody>
      </p:sp>
      <p:sp>
        <p:nvSpPr>
          <p:cNvPr id="13" name="Google Shape;124;p26">
            <a:extLst>
              <a:ext uri="{FF2B5EF4-FFF2-40B4-BE49-F238E27FC236}">
                <a16:creationId xmlns:a16="http://schemas.microsoft.com/office/drawing/2014/main" id="{156837ED-10AC-432C-A298-B93CE5A1E69F}"/>
              </a:ext>
            </a:extLst>
          </p:cNvPr>
          <p:cNvSpPr txBox="1"/>
          <p:nvPr/>
        </p:nvSpPr>
        <p:spPr>
          <a:xfrm>
            <a:off x="2140560" y="2330700"/>
            <a:ext cx="728882" cy="345425"/>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おも</a:t>
            </a:r>
            <a:endParaRPr lang="ja" altLang="en-US" sz="900" b="1" dirty="0">
              <a:solidFill>
                <a:schemeClr val="dk2"/>
              </a:solidFill>
              <a:ea typeface="Lato"/>
            </a:endParaRPr>
          </a:p>
        </p:txBody>
      </p:sp>
      <p:sp>
        <p:nvSpPr>
          <p:cNvPr id="7" name="Google Shape;141;p27">
            <a:extLst>
              <a:ext uri="{FF2B5EF4-FFF2-40B4-BE49-F238E27FC236}">
                <a16:creationId xmlns:a16="http://schemas.microsoft.com/office/drawing/2014/main" id="{7ED3B4A6-9834-4DC3-B501-90EC5DC43B10}"/>
              </a:ext>
            </a:extLst>
          </p:cNvPr>
          <p:cNvSpPr txBox="1"/>
          <p:nvPr/>
        </p:nvSpPr>
        <p:spPr>
          <a:xfrm>
            <a:off x="4292579" y="226349"/>
            <a:ext cx="1384726" cy="34015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b="1">
                <a:solidFill>
                  <a:schemeClr val="dk1"/>
                </a:solidFill>
                <a:ea typeface="Lato"/>
              </a:rPr>
              <a:t>めい</a:t>
            </a:r>
            <a:endParaRPr lang="ja" altLang="en-US" b="1" dirty="0">
              <a:solidFill>
                <a:schemeClr val="dk1"/>
              </a:solidFill>
              <a:ea typeface="Lato"/>
            </a:endParaRPr>
          </a:p>
        </p:txBody>
      </p:sp>
      <p:sp>
        <p:nvSpPr>
          <p:cNvPr id="9" name="Google Shape;141;p27">
            <a:extLst>
              <a:ext uri="{FF2B5EF4-FFF2-40B4-BE49-F238E27FC236}">
                <a16:creationId xmlns:a16="http://schemas.microsoft.com/office/drawing/2014/main" id="{D0AE75FC-168B-46C1-AC7F-BD46BBC496A9}"/>
              </a:ext>
            </a:extLst>
          </p:cNvPr>
          <p:cNvSpPr txBox="1"/>
          <p:nvPr/>
        </p:nvSpPr>
        <p:spPr>
          <a:xfrm>
            <a:off x="5196742" y="226349"/>
            <a:ext cx="1384726" cy="34015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b="1">
                <a:solidFill>
                  <a:schemeClr val="dk1"/>
                </a:solidFill>
                <a:ea typeface="Lato"/>
              </a:rPr>
              <a:t>か</a:t>
            </a:r>
            <a:endParaRPr lang="ja" altLang="en-US" b="1" dirty="0">
              <a:solidFill>
                <a:schemeClr val="dk1"/>
              </a:solidFill>
              <a:ea typeface="Lato"/>
            </a:endParaRPr>
          </a:p>
        </p:txBody>
      </p:sp>
      <p:sp>
        <p:nvSpPr>
          <p:cNvPr id="14" name="Google Shape;124;p26">
            <a:extLst>
              <a:ext uri="{FF2B5EF4-FFF2-40B4-BE49-F238E27FC236}">
                <a16:creationId xmlns:a16="http://schemas.microsoft.com/office/drawing/2014/main" id="{49A33136-94F8-4BC8-807A-B625B3838D98}"/>
              </a:ext>
            </a:extLst>
          </p:cNvPr>
          <p:cNvSpPr txBox="1"/>
          <p:nvPr/>
        </p:nvSpPr>
        <p:spPr>
          <a:xfrm>
            <a:off x="1484245" y="1638280"/>
            <a:ext cx="728882" cy="345425"/>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JP" altLang="en-US" sz="900" b="1">
                <a:solidFill>
                  <a:schemeClr val="dk2"/>
                </a:solidFill>
                <a:ea typeface="Lato"/>
              </a:rPr>
              <a:t>い</a:t>
            </a:r>
            <a:endParaRPr lang="ja" altLang="en-US" sz="900" b="1" dirty="0">
              <a:solidFill>
                <a:schemeClr val="dk2"/>
              </a:solidFill>
              <a:ea typeface="Lato"/>
            </a:endParaRPr>
          </a:p>
        </p:txBody>
      </p:sp>
    </p:spTree>
    <p:extLst>
      <p:ext uri="{BB962C8B-B14F-4D97-AF65-F5344CB8AC3E}">
        <p14:creationId xmlns:p14="http://schemas.microsoft.com/office/powerpoint/2010/main" val="83276476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203"/>
        <p:cNvGrpSpPr/>
        <p:nvPr/>
      </p:nvGrpSpPr>
      <p:grpSpPr>
        <a:xfrm>
          <a:off x="0" y="0"/>
          <a:ext cx="0" cy="0"/>
          <a:chOff x="0" y="0"/>
          <a:chExt cx="0" cy="0"/>
        </a:xfrm>
      </p:grpSpPr>
      <p:pic>
        <p:nvPicPr>
          <p:cNvPr id="206" name="Google Shape;206;p32"/>
          <p:cNvPicPr preferRelativeResize="0"/>
          <p:nvPr/>
        </p:nvPicPr>
        <p:blipFill rotWithShape="1">
          <a:blip r:embed="rId3">
            <a:alphaModFix/>
          </a:blip>
          <a:srcRect/>
          <a:stretch/>
        </p:blipFill>
        <p:spPr>
          <a:xfrm>
            <a:off x="75102" y="3190347"/>
            <a:ext cx="918456" cy="976425"/>
          </a:xfrm>
          <a:prstGeom prst="rect">
            <a:avLst/>
          </a:prstGeom>
          <a:noFill/>
          <a:ln>
            <a:noFill/>
          </a:ln>
        </p:spPr>
      </p:pic>
      <p:sp>
        <p:nvSpPr>
          <p:cNvPr id="2" name="Google Shape;219;p33">
            <a:extLst>
              <a:ext uri="{FF2B5EF4-FFF2-40B4-BE49-F238E27FC236}">
                <a16:creationId xmlns:a16="http://schemas.microsoft.com/office/drawing/2014/main" id="{DC593FD8-6C71-4B69-A2AA-C8514B2A6CEE}"/>
              </a:ext>
            </a:extLst>
          </p:cNvPr>
          <p:cNvSpPr/>
          <p:nvPr/>
        </p:nvSpPr>
        <p:spPr>
          <a:xfrm>
            <a:off x="1151656" y="2861465"/>
            <a:ext cx="2472618" cy="1596622"/>
          </a:xfrm>
          <a:prstGeom prst="wedgeRoundRectCallout">
            <a:avLst>
              <a:gd name="adj1" fmla="val -57406"/>
              <a:gd name="adj2" fmla="val -19201"/>
              <a:gd name="adj3" fmla="val 0"/>
            </a:avLst>
          </a:pr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lnSpc>
                <a:spcPct val="150000"/>
              </a:lnSpc>
            </a:pPr>
            <a:r>
              <a:rPr lang="ja" altLang="en-US" sz="1500" b="1">
                <a:solidFill>
                  <a:schemeClr val="dk2"/>
                </a:solidFill>
              </a:rPr>
              <a:t>自分の作品が「私の作品」というページで確認できるから、そこからできるよ。</a:t>
            </a:r>
            <a:endParaRPr lang="ja" altLang="en-US" sz="1500" b="1" dirty="0">
              <a:solidFill>
                <a:schemeClr val="dk2"/>
              </a:solidFill>
            </a:endParaRPr>
          </a:p>
        </p:txBody>
      </p:sp>
      <p:sp>
        <p:nvSpPr>
          <p:cNvPr id="4" name="タイトル 3">
            <a:extLst>
              <a:ext uri="{FF2B5EF4-FFF2-40B4-BE49-F238E27FC236}">
                <a16:creationId xmlns:a16="http://schemas.microsoft.com/office/drawing/2014/main" id="{419B4A73-3B11-421D-B507-1F70C6120342}"/>
              </a:ext>
            </a:extLst>
          </p:cNvPr>
          <p:cNvSpPr>
            <a:spLocks noGrp="1"/>
          </p:cNvSpPr>
          <p:nvPr>
            <p:ph type="title"/>
          </p:nvPr>
        </p:nvSpPr>
        <p:spPr/>
        <p:txBody>
          <a:bodyPr/>
          <a:lstStyle/>
          <a:p>
            <a:pPr algn="ctr"/>
            <a:r>
              <a:rPr lang="ja-JP" altLang="en-US"/>
              <a:t>非公開にするには？</a:t>
            </a:r>
            <a:endParaRPr lang="ja-JP" altLang="en-US" dirty="0"/>
          </a:p>
        </p:txBody>
      </p:sp>
      <p:pic>
        <p:nvPicPr>
          <p:cNvPr id="6" name="図 6" descr="グラフィカル ユーザー インターフェイス, アプリケーション&#10;&#10;説明は自動で生成されたものです">
            <a:extLst>
              <a:ext uri="{FF2B5EF4-FFF2-40B4-BE49-F238E27FC236}">
                <a16:creationId xmlns:a16="http://schemas.microsoft.com/office/drawing/2014/main" id="{0541BFFD-F610-4BF3-AD97-4C8FF0225F0D}"/>
              </a:ext>
            </a:extLst>
          </p:cNvPr>
          <p:cNvPicPr>
            <a:picLocks noChangeAspect="1"/>
          </p:cNvPicPr>
          <p:nvPr/>
        </p:nvPicPr>
        <p:blipFill>
          <a:blip r:embed="rId4"/>
          <a:stretch>
            <a:fillRect/>
          </a:stretch>
        </p:blipFill>
        <p:spPr>
          <a:xfrm>
            <a:off x="3678072" y="1205570"/>
            <a:ext cx="4867132" cy="3158853"/>
          </a:xfrm>
          <a:prstGeom prst="rect">
            <a:avLst/>
          </a:prstGeom>
        </p:spPr>
      </p:pic>
      <p:pic>
        <p:nvPicPr>
          <p:cNvPr id="3" name="Google Shape;217;p33" descr="ランプ, 時計 が含まれている画像&#10;&#10;説明は自動で生成されたものです">
            <a:extLst>
              <a:ext uri="{FF2B5EF4-FFF2-40B4-BE49-F238E27FC236}">
                <a16:creationId xmlns:a16="http://schemas.microsoft.com/office/drawing/2014/main" id="{DBB9F33A-F685-4514-A74C-7DB4D059E9F5}"/>
              </a:ext>
            </a:extLst>
          </p:cNvPr>
          <p:cNvPicPr preferRelativeResize="0"/>
          <p:nvPr/>
        </p:nvPicPr>
        <p:blipFill rotWithShape="1">
          <a:blip r:embed="rId5">
            <a:alphaModFix/>
          </a:blip>
          <a:srcRect/>
          <a:stretch/>
        </p:blipFill>
        <p:spPr>
          <a:xfrm>
            <a:off x="109378" y="1307964"/>
            <a:ext cx="913949" cy="913981"/>
          </a:xfrm>
          <a:prstGeom prst="rect">
            <a:avLst/>
          </a:prstGeom>
          <a:noFill/>
          <a:ln>
            <a:noFill/>
          </a:ln>
        </p:spPr>
      </p:pic>
      <p:sp>
        <p:nvSpPr>
          <p:cNvPr id="5" name="Google Shape;216;p33">
            <a:extLst>
              <a:ext uri="{FF2B5EF4-FFF2-40B4-BE49-F238E27FC236}">
                <a16:creationId xmlns:a16="http://schemas.microsoft.com/office/drawing/2014/main" id="{DFF88CAE-F2B9-488F-9FDA-20954CABE6BC}"/>
              </a:ext>
            </a:extLst>
          </p:cNvPr>
          <p:cNvSpPr/>
          <p:nvPr/>
        </p:nvSpPr>
        <p:spPr>
          <a:xfrm>
            <a:off x="1149946" y="1205572"/>
            <a:ext cx="2475944" cy="1460147"/>
          </a:xfrm>
          <a:prstGeom prst="wedgeRoundRectCallout">
            <a:avLst>
              <a:gd name="adj1" fmla="val -56790"/>
              <a:gd name="adj2" fmla="val -18220"/>
              <a:gd name="adj3" fmla="val 0"/>
            </a:avLst>
          </a:prstGeom>
          <a:solidFill>
            <a:srgbClr val="83D061"/>
          </a:solidFill>
          <a:ln w="9525" cap="flat" cmpd="sng">
            <a:solidFill>
              <a:srgbClr val="5E696C"/>
            </a:solidFill>
            <a:prstDash val="solid"/>
            <a:round/>
            <a:headEnd type="none" w="sm" len="sm"/>
            <a:tailEnd type="none" w="sm" len="sm"/>
          </a:ln>
        </p:spPr>
        <p:txBody>
          <a:bodyPr spcFirstLastPara="1" wrap="square" lIns="91425" tIns="91425" rIns="91425" bIns="91425" anchor="ctr" anchorCtr="0">
            <a:noAutofit/>
          </a:bodyPr>
          <a:lstStyle/>
          <a:p>
            <a:pPr>
              <a:lnSpc>
                <a:spcPct val="150000"/>
              </a:lnSpc>
            </a:pPr>
            <a:r>
              <a:rPr lang="ja" altLang="en-US" sz="1500" b="1">
                <a:solidFill>
                  <a:schemeClr val="dk2"/>
                </a:solidFill>
              </a:rPr>
              <a:t>そういえば、いちど公開したプロジェクトを公開しないようにすることってできるのかな？</a:t>
            </a:r>
          </a:p>
        </p:txBody>
      </p:sp>
      <p:sp>
        <p:nvSpPr>
          <p:cNvPr id="7" name="Google Shape;124;p26">
            <a:extLst>
              <a:ext uri="{FF2B5EF4-FFF2-40B4-BE49-F238E27FC236}">
                <a16:creationId xmlns:a16="http://schemas.microsoft.com/office/drawing/2014/main" id="{9919975D-ACAF-46F6-BC13-F0EEE760405A}"/>
              </a:ext>
            </a:extLst>
          </p:cNvPr>
          <p:cNvSpPr txBox="1"/>
          <p:nvPr/>
        </p:nvSpPr>
        <p:spPr>
          <a:xfrm>
            <a:off x="2771774" y="1127995"/>
            <a:ext cx="908009" cy="353955"/>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こうかい</a:t>
            </a:r>
            <a:endParaRPr lang="ja" altLang="en-US" sz="900" b="1" dirty="0">
              <a:solidFill>
                <a:schemeClr val="dk2"/>
              </a:solidFill>
              <a:ea typeface="Lato"/>
            </a:endParaRPr>
          </a:p>
        </p:txBody>
      </p:sp>
      <p:sp>
        <p:nvSpPr>
          <p:cNvPr id="10" name="Google Shape;124;p26">
            <a:extLst>
              <a:ext uri="{FF2B5EF4-FFF2-40B4-BE49-F238E27FC236}">
                <a16:creationId xmlns:a16="http://schemas.microsoft.com/office/drawing/2014/main" id="{93303977-D4D5-4E85-BE4B-40B9C1489D64}"/>
              </a:ext>
            </a:extLst>
          </p:cNvPr>
          <p:cNvSpPr txBox="1"/>
          <p:nvPr/>
        </p:nvSpPr>
        <p:spPr>
          <a:xfrm>
            <a:off x="2669415" y="1452129"/>
            <a:ext cx="908009" cy="353955"/>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こうかい</a:t>
            </a:r>
            <a:endParaRPr lang="ja" altLang="en-US" sz="900" b="1" dirty="0">
              <a:solidFill>
                <a:schemeClr val="dk2"/>
              </a:solidFill>
              <a:ea typeface="Lato"/>
            </a:endParaRPr>
          </a:p>
        </p:txBody>
      </p:sp>
      <p:sp>
        <p:nvSpPr>
          <p:cNvPr id="11" name="Google Shape;124;p26">
            <a:extLst>
              <a:ext uri="{FF2B5EF4-FFF2-40B4-BE49-F238E27FC236}">
                <a16:creationId xmlns:a16="http://schemas.microsoft.com/office/drawing/2014/main" id="{CFF64C93-287B-424B-A0E6-837D9A7FC593}"/>
              </a:ext>
            </a:extLst>
          </p:cNvPr>
          <p:cNvSpPr txBox="1"/>
          <p:nvPr/>
        </p:nvSpPr>
        <p:spPr>
          <a:xfrm>
            <a:off x="1193750" y="3013091"/>
            <a:ext cx="908009" cy="353955"/>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じぶん</a:t>
            </a:r>
            <a:endParaRPr lang="ja" altLang="en-US" sz="900" b="1" dirty="0">
              <a:solidFill>
                <a:schemeClr val="dk2"/>
              </a:solidFill>
              <a:ea typeface="Lato"/>
            </a:endParaRPr>
          </a:p>
        </p:txBody>
      </p:sp>
      <p:sp>
        <p:nvSpPr>
          <p:cNvPr id="12" name="Google Shape;124;p26">
            <a:extLst>
              <a:ext uri="{FF2B5EF4-FFF2-40B4-BE49-F238E27FC236}">
                <a16:creationId xmlns:a16="http://schemas.microsoft.com/office/drawing/2014/main" id="{9824D240-DB2C-40C6-813C-7009E4CAF3AF}"/>
              </a:ext>
            </a:extLst>
          </p:cNvPr>
          <p:cNvSpPr txBox="1"/>
          <p:nvPr/>
        </p:nvSpPr>
        <p:spPr>
          <a:xfrm>
            <a:off x="1722600" y="3013091"/>
            <a:ext cx="908009" cy="353955"/>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さくひん</a:t>
            </a:r>
            <a:endParaRPr lang="ja" altLang="en-US" sz="900" b="1" dirty="0">
              <a:solidFill>
                <a:schemeClr val="dk2"/>
              </a:solidFill>
              <a:ea typeface="Lato"/>
            </a:endParaRPr>
          </a:p>
        </p:txBody>
      </p:sp>
      <p:sp>
        <p:nvSpPr>
          <p:cNvPr id="13" name="Google Shape;124;p26">
            <a:extLst>
              <a:ext uri="{FF2B5EF4-FFF2-40B4-BE49-F238E27FC236}">
                <a16:creationId xmlns:a16="http://schemas.microsoft.com/office/drawing/2014/main" id="{5C87F4AC-BE85-4EC3-AE62-B86ABC44890A}"/>
              </a:ext>
            </a:extLst>
          </p:cNvPr>
          <p:cNvSpPr txBox="1"/>
          <p:nvPr/>
        </p:nvSpPr>
        <p:spPr>
          <a:xfrm>
            <a:off x="2831480" y="3013091"/>
            <a:ext cx="908009" cy="353955"/>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さくひん</a:t>
            </a:r>
            <a:endParaRPr lang="ja" altLang="en-US" sz="900" b="1" dirty="0">
              <a:solidFill>
                <a:schemeClr val="dk2"/>
              </a:solidFill>
              <a:ea typeface="Lato"/>
            </a:endParaRPr>
          </a:p>
        </p:txBody>
      </p:sp>
      <p:sp>
        <p:nvSpPr>
          <p:cNvPr id="14" name="Google Shape;124;p26">
            <a:extLst>
              <a:ext uri="{FF2B5EF4-FFF2-40B4-BE49-F238E27FC236}">
                <a16:creationId xmlns:a16="http://schemas.microsoft.com/office/drawing/2014/main" id="{5260BB7A-069E-4E88-B996-82A7A7DBD6A4}"/>
              </a:ext>
            </a:extLst>
          </p:cNvPr>
          <p:cNvSpPr txBox="1"/>
          <p:nvPr/>
        </p:nvSpPr>
        <p:spPr>
          <a:xfrm>
            <a:off x="2413516" y="3013091"/>
            <a:ext cx="908009" cy="353955"/>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わたし</a:t>
            </a:r>
            <a:endParaRPr lang="ja" altLang="en-US" sz="900" b="1" dirty="0">
              <a:solidFill>
                <a:schemeClr val="dk2"/>
              </a:solidFill>
              <a:ea typeface="Lato"/>
            </a:endParaRPr>
          </a:p>
        </p:txBody>
      </p:sp>
      <p:sp>
        <p:nvSpPr>
          <p:cNvPr id="15" name="Google Shape;124;p26">
            <a:extLst>
              <a:ext uri="{FF2B5EF4-FFF2-40B4-BE49-F238E27FC236}">
                <a16:creationId xmlns:a16="http://schemas.microsoft.com/office/drawing/2014/main" id="{F6BDAFF9-7CDF-41AF-861B-B1A4D955DFB7}"/>
              </a:ext>
            </a:extLst>
          </p:cNvPr>
          <p:cNvSpPr txBox="1"/>
          <p:nvPr/>
        </p:nvSpPr>
        <p:spPr>
          <a:xfrm>
            <a:off x="2439105" y="3371344"/>
            <a:ext cx="908009" cy="353955"/>
          </a:xfrm>
          <a:prstGeom prst="rect">
            <a:avLst/>
          </a:prstGeom>
          <a:noFill/>
          <a:ln>
            <a:noFill/>
          </a:ln>
        </p:spPr>
        <p:txBody>
          <a:bodyPr spcFirstLastPara="1" wrap="square" lIns="91425" tIns="91425" rIns="91425" bIns="91425" anchor="t" anchorCtr="0">
            <a:noAutofit/>
          </a:bodyPr>
          <a:lstStyle/>
          <a:p>
            <a:r>
              <a:rPr lang="ja" altLang="en-US" sz="900" b="1">
                <a:solidFill>
                  <a:schemeClr val="dk2"/>
                </a:solidFill>
                <a:ea typeface="Lato"/>
              </a:rPr>
              <a:t>かくにん</a:t>
            </a:r>
            <a:endParaRPr lang="ja" altLang="en-US" sz="900" b="1" dirty="0">
              <a:solidFill>
                <a:schemeClr val="dk2"/>
              </a:solidFill>
              <a:ea typeface="Lato"/>
            </a:endParaRPr>
          </a:p>
        </p:txBody>
      </p:sp>
      <p:sp>
        <p:nvSpPr>
          <p:cNvPr id="8" name="Google Shape;141;p27">
            <a:extLst>
              <a:ext uri="{FF2B5EF4-FFF2-40B4-BE49-F238E27FC236}">
                <a16:creationId xmlns:a16="http://schemas.microsoft.com/office/drawing/2014/main" id="{6AE73CB3-623A-4357-8D84-129D9197C64B}"/>
              </a:ext>
            </a:extLst>
          </p:cNvPr>
          <p:cNvSpPr txBox="1"/>
          <p:nvPr/>
        </p:nvSpPr>
        <p:spPr>
          <a:xfrm>
            <a:off x="2876626" y="226349"/>
            <a:ext cx="1384726" cy="34015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b="1">
                <a:solidFill>
                  <a:schemeClr val="dk1"/>
                </a:solidFill>
                <a:ea typeface="Lato"/>
              </a:rPr>
              <a:t>ひこうかい</a:t>
            </a:r>
            <a:endParaRPr lang="ja" altLang="en-US" b="1" dirty="0">
              <a:solidFill>
                <a:schemeClr val="dk1"/>
              </a:solidFill>
              <a:ea typeface="Lato"/>
            </a:endParaRPr>
          </a:p>
        </p:txBody>
      </p:sp>
      <p:sp>
        <p:nvSpPr>
          <p:cNvPr id="9" name="Google Shape;151;p28">
            <a:extLst>
              <a:ext uri="{FF2B5EF4-FFF2-40B4-BE49-F238E27FC236}">
                <a16:creationId xmlns:a16="http://schemas.microsoft.com/office/drawing/2014/main" id="{C8A0C181-E1D0-491E-9CA9-A50C604C5276}"/>
              </a:ext>
            </a:extLst>
          </p:cNvPr>
          <p:cNvSpPr/>
          <p:nvPr/>
        </p:nvSpPr>
        <p:spPr>
          <a:xfrm>
            <a:off x="7724945" y="1702792"/>
            <a:ext cx="562352" cy="221963"/>
          </a:xfrm>
          <a:prstGeom prst="roundRect">
            <a:avLst>
              <a:gd name="adj" fmla="val 16667"/>
            </a:avLst>
          </a:prstGeom>
          <a:noFill/>
          <a:ln w="762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 name="正方形/長方形 15">
            <a:extLst>
              <a:ext uri="{FF2B5EF4-FFF2-40B4-BE49-F238E27FC236}">
                <a16:creationId xmlns:a16="http://schemas.microsoft.com/office/drawing/2014/main" id="{119D66DE-BC72-449A-9509-EEE2C8C96CD6}"/>
              </a:ext>
            </a:extLst>
          </p:cNvPr>
          <p:cNvSpPr/>
          <p:nvPr/>
        </p:nvSpPr>
        <p:spPr>
          <a:xfrm>
            <a:off x="152400" y="175491"/>
            <a:ext cx="1828800" cy="95250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a:t>移動スライド</a:t>
            </a:r>
          </a:p>
        </p:txBody>
      </p:sp>
    </p:spTree>
    <p:extLst>
      <p:ext uri="{BB962C8B-B14F-4D97-AF65-F5344CB8AC3E}">
        <p14:creationId xmlns:p14="http://schemas.microsoft.com/office/powerpoint/2010/main" val="95031878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203"/>
        <p:cNvGrpSpPr/>
        <p:nvPr/>
      </p:nvGrpSpPr>
      <p:grpSpPr>
        <a:xfrm>
          <a:off x="0" y="0"/>
          <a:ext cx="0" cy="0"/>
          <a:chOff x="0" y="0"/>
          <a:chExt cx="0" cy="0"/>
        </a:xfrm>
      </p:grpSpPr>
      <p:pic>
        <p:nvPicPr>
          <p:cNvPr id="7" name="図 12" descr="グラフィカル ユーザー インターフェイス, アプリケーション&#10;&#10;説明は自動で生成されたものです">
            <a:extLst>
              <a:ext uri="{FF2B5EF4-FFF2-40B4-BE49-F238E27FC236}">
                <a16:creationId xmlns:a16="http://schemas.microsoft.com/office/drawing/2014/main" id="{D0811DC4-8AF1-44B3-8A46-E693AFCAF044}"/>
              </a:ext>
            </a:extLst>
          </p:cNvPr>
          <p:cNvPicPr>
            <a:picLocks noChangeAspect="1"/>
          </p:cNvPicPr>
          <p:nvPr/>
        </p:nvPicPr>
        <p:blipFill>
          <a:blip r:embed="rId3"/>
          <a:stretch>
            <a:fillRect/>
          </a:stretch>
        </p:blipFill>
        <p:spPr>
          <a:xfrm>
            <a:off x="4165600" y="1138436"/>
            <a:ext cx="4721884" cy="3268972"/>
          </a:xfrm>
          <a:prstGeom prst="rect">
            <a:avLst/>
          </a:prstGeom>
        </p:spPr>
      </p:pic>
      <p:pic>
        <p:nvPicPr>
          <p:cNvPr id="206" name="Google Shape;206;p32"/>
          <p:cNvPicPr preferRelativeResize="0"/>
          <p:nvPr/>
        </p:nvPicPr>
        <p:blipFill rotWithShape="1">
          <a:blip r:embed="rId4">
            <a:alphaModFix/>
          </a:blip>
          <a:srcRect/>
          <a:stretch/>
        </p:blipFill>
        <p:spPr>
          <a:xfrm>
            <a:off x="58042" y="1288190"/>
            <a:ext cx="918456" cy="976425"/>
          </a:xfrm>
          <a:prstGeom prst="rect">
            <a:avLst/>
          </a:prstGeom>
          <a:noFill/>
          <a:ln>
            <a:noFill/>
          </a:ln>
        </p:spPr>
      </p:pic>
      <p:sp>
        <p:nvSpPr>
          <p:cNvPr id="2" name="Google Shape;219;p33">
            <a:extLst>
              <a:ext uri="{FF2B5EF4-FFF2-40B4-BE49-F238E27FC236}">
                <a16:creationId xmlns:a16="http://schemas.microsoft.com/office/drawing/2014/main" id="{DC593FD8-6C71-4B69-A2AA-C8514B2A6CEE}"/>
              </a:ext>
            </a:extLst>
          </p:cNvPr>
          <p:cNvSpPr/>
          <p:nvPr/>
        </p:nvSpPr>
        <p:spPr>
          <a:xfrm>
            <a:off x="1228424" y="1138436"/>
            <a:ext cx="2310552" cy="1396946"/>
          </a:xfrm>
          <a:prstGeom prst="wedgeRoundRectCallout">
            <a:avLst>
              <a:gd name="adj1" fmla="val -57406"/>
              <a:gd name="adj2" fmla="val -19201"/>
              <a:gd name="adj3" fmla="val 0"/>
            </a:avLst>
          </a:pr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lnSpc>
                <a:spcPct val="150000"/>
              </a:lnSpc>
            </a:pPr>
            <a:r>
              <a:rPr lang="ja" altLang="en-US" sz="1500" b="1" dirty="0">
                <a:solidFill>
                  <a:schemeClr val="dk2"/>
                </a:solidFill>
              </a:rPr>
              <a:t>公開をやめるには</a:t>
            </a:r>
            <a:endParaRPr lang="en-US" altLang="ja" sz="1500" b="1" dirty="0">
              <a:solidFill>
                <a:schemeClr val="dk2"/>
              </a:solidFill>
            </a:endParaRPr>
          </a:p>
          <a:p>
            <a:pPr>
              <a:lnSpc>
                <a:spcPct val="150000"/>
              </a:lnSpc>
            </a:pPr>
            <a:r>
              <a:rPr lang="ja" altLang="en-US" sz="1500" b="1" dirty="0">
                <a:solidFill>
                  <a:schemeClr val="dk2"/>
                </a:solidFill>
              </a:rPr>
              <a:t>「</a:t>
            </a:r>
            <a:r>
              <a:rPr lang="ja" altLang="en-US" sz="1500" b="1" dirty="0">
                <a:solidFill>
                  <a:schemeClr val="accent5"/>
                </a:solidFill>
              </a:rPr>
              <a:t>共有しない</a:t>
            </a:r>
            <a:r>
              <a:rPr lang="ja" altLang="en-US" sz="1500" b="1" dirty="0">
                <a:solidFill>
                  <a:schemeClr val="dk2"/>
                </a:solidFill>
              </a:rPr>
              <a:t>」を</a:t>
            </a:r>
            <a:endParaRPr lang="en-US" altLang="ja" sz="1500" b="1" dirty="0">
              <a:solidFill>
                <a:schemeClr val="dk2"/>
              </a:solidFill>
            </a:endParaRPr>
          </a:p>
          <a:p>
            <a:pPr>
              <a:lnSpc>
                <a:spcPct val="150000"/>
              </a:lnSpc>
            </a:pPr>
            <a:r>
              <a:rPr lang="ja" altLang="en-US" sz="1500" b="1" dirty="0">
                <a:solidFill>
                  <a:schemeClr val="dk2"/>
                </a:solidFill>
              </a:rPr>
              <a:t>左クリックすればいいよ。</a:t>
            </a:r>
          </a:p>
        </p:txBody>
      </p:sp>
      <p:sp>
        <p:nvSpPr>
          <p:cNvPr id="4" name="タイトル 3">
            <a:extLst>
              <a:ext uri="{FF2B5EF4-FFF2-40B4-BE49-F238E27FC236}">
                <a16:creationId xmlns:a16="http://schemas.microsoft.com/office/drawing/2014/main" id="{419B4A73-3B11-421D-B507-1F70C6120342}"/>
              </a:ext>
            </a:extLst>
          </p:cNvPr>
          <p:cNvSpPr>
            <a:spLocks noGrp="1"/>
          </p:cNvSpPr>
          <p:nvPr>
            <p:ph type="title"/>
          </p:nvPr>
        </p:nvSpPr>
        <p:spPr/>
        <p:txBody>
          <a:bodyPr/>
          <a:lstStyle/>
          <a:p>
            <a:pPr algn="ctr"/>
            <a:r>
              <a:rPr lang="ja-JP" altLang="en-US" dirty="0"/>
              <a:t>ここで非公開にしたり削除したりできるよ</a:t>
            </a:r>
          </a:p>
        </p:txBody>
      </p:sp>
      <p:sp>
        <p:nvSpPr>
          <p:cNvPr id="8" name="Google Shape;151;p28">
            <a:extLst>
              <a:ext uri="{FF2B5EF4-FFF2-40B4-BE49-F238E27FC236}">
                <a16:creationId xmlns:a16="http://schemas.microsoft.com/office/drawing/2014/main" id="{37B9EF05-3CB0-4EC6-9AE5-F818A2F943A3}"/>
              </a:ext>
            </a:extLst>
          </p:cNvPr>
          <p:cNvSpPr/>
          <p:nvPr/>
        </p:nvSpPr>
        <p:spPr>
          <a:xfrm>
            <a:off x="8142907" y="2061046"/>
            <a:ext cx="357635" cy="281673"/>
          </a:xfrm>
          <a:prstGeom prst="roundRect">
            <a:avLst>
              <a:gd name="adj" fmla="val 16667"/>
            </a:avLst>
          </a:prstGeom>
          <a:noFill/>
          <a:ln w="762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 name="Google Shape;151;p28">
            <a:extLst>
              <a:ext uri="{FF2B5EF4-FFF2-40B4-BE49-F238E27FC236}">
                <a16:creationId xmlns:a16="http://schemas.microsoft.com/office/drawing/2014/main" id="{7AD35C81-943B-4F53-BD1F-5372966D6A6C}"/>
              </a:ext>
            </a:extLst>
          </p:cNvPr>
          <p:cNvSpPr/>
          <p:nvPr/>
        </p:nvSpPr>
        <p:spPr>
          <a:xfrm>
            <a:off x="8142907" y="2854322"/>
            <a:ext cx="502642" cy="179315"/>
          </a:xfrm>
          <a:prstGeom prst="roundRect">
            <a:avLst>
              <a:gd name="adj" fmla="val 16667"/>
            </a:avLst>
          </a:prstGeom>
          <a:noFill/>
          <a:ln w="762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 name="Google Shape;124;p26">
            <a:extLst>
              <a:ext uri="{FF2B5EF4-FFF2-40B4-BE49-F238E27FC236}">
                <a16:creationId xmlns:a16="http://schemas.microsoft.com/office/drawing/2014/main" id="{59AAE96F-6A12-43A8-9AF8-3E320DE90416}"/>
              </a:ext>
            </a:extLst>
          </p:cNvPr>
          <p:cNvSpPr txBox="1"/>
          <p:nvPr/>
        </p:nvSpPr>
        <p:spPr>
          <a:xfrm>
            <a:off x="1205517" y="1182451"/>
            <a:ext cx="728882" cy="345425"/>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こうかい</a:t>
            </a:r>
            <a:endParaRPr lang="ja" altLang="en-US" sz="900" b="1" dirty="0">
              <a:solidFill>
                <a:schemeClr val="dk2"/>
              </a:solidFill>
              <a:ea typeface="Lato"/>
            </a:endParaRPr>
          </a:p>
        </p:txBody>
      </p:sp>
      <p:sp>
        <p:nvSpPr>
          <p:cNvPr id="17" name="Google Shape;124;p26">
            <a:extLst>
              <a:ext uri="{FF2B5EF4-FFF2-40B4-BE49-F238E27FC236}">
                <a16:creationId xmlns:a16="http://schemas.microsoft.com/office/drawing/2014/main" id="{F1BEC3D3-C921-4E5B-8A70-9F5A746B7E1E}"/>
              </a:ext>
            </a:extLst>
          </p:cNvPr>
          <p:cNvSpPr txBox="1"/>
          <p:nvPr/>
        </p:nvSpPr>
        <p:spPr>
          <a:xfrm>
            <a:off x="1355814" y="1529276"/>
            <a:ext cx="933598" cy="371014"/>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dirty="0">
                <a:solidFill>
                  <a:srgbClr val="AF4345"/>
                </a:solidFill>
                <a:ea typeface="Lato"/>
              </a:rPr>
              <a:t>きょうゆう</a:t>
            </a:r>
          </a:p>
        </p:txBody>
      </p:sp>
      <p:sp>
        <p:nvSpPr>
          <p:cNvPr id="19" name="Google Shape;124;p26">
            <a:extLst>
              <a:ext uri="{FF2B5EF4-FFF2-40B4-BE49-F238E27FC236}">
                <a16:creationId xmlns:a16="http://schemas.microsoft.com/office/drawing/2014/main" id="{F8EB6756-AE4B-4037-A107-340E168C67DC}"/>
              </a:ext>
            </a:extLst>
          </p:cNvPr>
          <p:cNvSpPr txBox="1"/>
          <p:nvPr/>
        </p:nvSpPr>
        <p:spPr>
          <a:xfrm>
            <a:off x="1138737" y="1829353"/>
            <a:ext cx="728882" cy="345425"/>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dirty="0">
                <a:solidFill>
                  <a:schemeClr val="dk2"/>
                </a:solidFill>
                <a:ea typeface="Lato"/>
              </a:rPr>
              <a:t>ひだり</a:t>
            </a:r>
          </a:p>
        </p:txBody>
      </p:sp>
      <p:sp>
        <p:nvSpPr>
          <p:cNvPr id="6" name="Google Shape;141;p27">
            <a:extLst>
              <a:ext uri="{FF2B5EF4-FFF2-40B4-BE49-F238E27FC236}">
                <a16:creationId xmlns:a16="http://schemas.microsoft.com/office/drawing/2014/main" id="{B662229E-6BAC-4097-8BFE-BD0DF68168AD}"/>
              </a:ext>
            </a:extLst>
          </p:cNvPr>
          <p:cNvSpPr txBox="1"/>
          <p:nvPr/>
        </p:nvSpPr>
        <p:spPr>
          <a:xfrm>
            <a:off x="4720514" y="226349"/>
            <a:ext cx="1384726" cy="34015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b="1">
                <a:solidFill>
                  <a:schemeClr val="dk1"/>
                </a:solidFill>
                <a:ea typeface="Lato"/>
              </a:rPr>
              <a:t>さくじょ</a:t>
            </a:r>
            <a:endParaRPr lang="ja" altLang="en-US" b="1" dirty="0">
              <a:solidFill>
                <a:schemeClr val="dk1"/>
              </a:solidFill>
              <a:ea typeface="Lato"/>
            </a:endParaRPr>
          </a:p>
        </p:txBody>
      </p:sp>
      <p:sp>
        <p:nvSpPr>
          <p:cNvPr id="21" name="Google Shape;141;p27">
            <a:extLst>
              <a:ext uri="{FF2B5EF4-FFF2-40B4-BE49-F238E27FC236}">
                <a16:creationId xmlns:a16="http://schemas.microsoft.com/office/drawing/2014/main" id="{F5278675-E1F5-497A-8497-2B69ABFBC572}"/>
              </a:ext>
            </a:extLst>
          </p:cNvPr>
          <p:cNvSpPr txBox="1"/>
          <p:nvPr/>
        </p:nvSpPr>
        <p:spPr>
          <a:xfrm>
            <a:off x="1934399" y="226349"/>
            <a:ext cx="1384726" cy="34015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b="1" dirty="0">
                <a:solidFill>
                  <a:schemeClr val="dk1"/>
                </a:solidFill>
                <a:ea typeface="Lato"/>
              </a:rPr>
              <a:t>ひこうかい</a:t>
            </a:r>
          </a:p>
        </p:txBody>
      </p:sp>
      <p:sp>
        <p:nvSpPr>
          <p:cNvPr id="20" name="Google Shape;219;p33">
            <a:extLst>
              <a:ext uri="{FF2B5EF4-FFF2-40B4-BE49-F238E27FC236}">
                <a16:creationId xmlns:a16="http://schemas.microsoft.com/office/drawing/2014/main" id="{6750ABEF-6A63-4545-8DA5-EAD6966312CB}"/>
              </a:ext>
            </a:extLst>
          </p:cNvPr>
          <p:cNvSpPr/>
          <p:nvPr/>
        </p:nvSpPr>
        <p:spPr>
          <a:xfrm>
            <a:off x="1228424" y="2656368"/>
            <a:ext cx="2900231" cy="2190172"/>
          </a:xfrm>
          <a:prstGeom prst="wedgeRoundRectCallout">
            <a:avLst>
              <a:gd name="adj1" fmla="val -57406"/>
              <a:gd name="adj2" fmla="val -19201"/>
              <a:gd name="adj3" fmla="val 0"/>
            </a:avLst>
          </a:pr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lnSpc>
                <a:spcPct val="150000"/>
              </a:lnSpc>
            </a:pPr>
            <a:r>
              <a:rPr lang="ja" altLang="en-US" sz="1500" b="1" dirty="0">
                <a:solidFill>
                  <a:schemeClr val="dk2"/>
                </a:solidFill>
              </a:rPr>
              <a:t>いらないプロジェクトは</a:t>
            </a:r>
            <a:endParaRPr lang="en-US" altLang="ja" sz="1500" b="1" dirty="0">
              <a:solidFill>
                <a:schemeClr val="dk2"/>
              </a:solidFill>
            </a:endParaRPr>
          </a:p>
          <a:p>
            <a:pPr>
              <a:lnSpc>
                <a:spcPct val="150000"/>
              </a:lnSpc>
            </a:pPr>
            <a:r>
              <a:rPr lang="ja" altLang="en-US" sz="1500" b="1" dirty="0">
                <a:solidFill>
                  <a:schemeClr val="dk2"/>
                </a:solidFill>
              </a:rPr>
              <a:t>「</a:t>
            </a:r>
            <a:r>
              <a:rPr lang="ja" altLang="en-US" sz="1500" b="1" dirty="0">
                <a:solidFill>
                  <a:schemeClr val="accent5"/>
                </a:solidFill>
              </a:rPr>
              <a:t>削除</a:t>
            </a:r>
            <a:r>
              <a:rPr lang="ja" altLang="en-US" sz="1500" b="1" dirty="0">
                <a:solidFill>
                  <a:schemeClr val="dk2"/>
                </a:solidFill>
              </a:rPr>
              <a:t>」を左クリック</a:t>
            </a:r>
            <a:endParaRPr lang="en-US" altLang="ja" sz="1500" b="1" dirty="0">
              <a:solidFill>
                <a:schemeClr val="dk2"/>
              </a:solidFill>
            </a:endParaRPr>
          </a:p>
          <a:p>
            <a:pPr>
              <a:lnSpc>
                <a:spcPct val="150000"/>
              </a:lnSpc>
            </a:pPr>
            <a:r>
              <a:rPr lang="ja" altLang="en-US" sz="1500" b="1" dirty="0">
                <a:solidFill>
                  <a:schemeClr val="dk2"/>
                </a:solidFill>
              </a:rPr>
              <a:t>すれば消せるからね。</a:t>
            </a:r>
            <a:endParaRPr lang="en-US" altLang="ja" sz="1500" b="1" dirty="0">
              <a:solidFill>
                <a:schemeClr val="dk2"/>
              </a:solidFill>
            </a:endParaRPr>
          </a:p>
          <a:p>
            <a:pPr>
              <a:lnSpc>
                <a:spcPct val="150000"/>
              </a:lnSpc>
            </a:pPr>
            <a:r>
              <a:rPr lang="ja" altLang="en-US" sz="1500" b="1" dirty="0">
                <a:solidFill>
                  <a:schemeClr val="dk2"/>
                </a:solidFill>
              </a:rPr>
              <a:t>「</a:t>
            </a:r>
            <a:r>
              <a:rPr lang="ja" altLang="en-US" sz="1500" b="1" dirty="0">
                <a:solidFill>
                  <a:schemeClr val="accent5"/>
                </a:solidFill>
              </a:rPr>
              <a:t>削除</a:t>
            </a:r>
            <a:r>
              <a:rPr lang="ja" altLang="en-US" sz="1500" b="1" dirty="0">
                <a:solidFill>
                  <a:schemeClr val="dk2"/>
                </a:solidFill>
              </a:rPr>
              <a:t>」</a:t>
            </a:r>
            <a:r>
              <a:rPr lang="ja-JP" altLang="en-US" sz="1500" b="1" dirty="0">
                <a:solidFill>
                  <a:schemeClr val="dk2"/>
                </a:solidFill>
              </a:rPr>
              <a:t>がないときは、</a:t>
            </a:r>
            <a:endParaRPr lang="ja" altLang="en-US" sz="1500" b="1" dirty="0">
              <a:solidFill>
                <a:schemeClr val="dk2"/>
              </a:solidFill>
            </a:endParaRPr>
          </a:p>
          <a:p>
            <a:pPr>
              <a:lnSpc>
                <a:spcPct val="150000"/>
              </a:lnSpc>
            </a:pPr>
            <a:r>
              <a:rPr lang="ja" altLang="en-US" sz="1500" b="1" dirty="0">
                <a:solidFill>
                  <a:schemeClr val="dk2"/>
                </a:solidFill>
              </a:rPr>
              <a:t>「</a:t>
            </a:r>
            <a:r>
              <a:rPr lang="ja" altLang="en-US" sz="1500" b="1" dirty="0">
                <a:solidFill>
                  <a:schemeClr val="accent5"/>
                </a:solidFill>
              </a:rPr>
              <a:t>共有しない</a:t>
            </a:r>
            <a:r>
              <a:rPr lang="ja" altLang="en-US" sz="1500" b="1" dirty="0">
                <a:solidFill>
                  <a:schemeClr val="dk2"/>
                </a:solidFill>
              </a:rPr>
              <a:t>」を</a:t>
            </a:r>
            <a:endParaRPr lang="en-US" altLang="ja" sz="1500" b="1" dirty="0">
              <a:solidFill>
                <a:schemeClr val="dk2"/>
              </a:solidFill>
            </a:endParaRPr>
          </a:p>
          <a:p>
            <a:pPr>
              <a:lnSpc>
                <a:spcPct val="150000"/>
              </a:lnSpc>
            </a:pPr>
            <a:r>
              <a:rPr lang="ja" altLang="en-US" sz="1500" b="1" dirty="0">
                <a:solidFill>
                  <a:schemeClr val="dk2"/>
                </a:solidFill>
              </a:rPr>
              <a:t>左クリックすれば</a:t>
            </a:r>
            <a:r>
              <a:rPr lang="ja-JP" altLang="en-US" sz="1500" b="1" dirty="0">
                <a:solidFill>
                  <a:schemeClr val="dk2"/>
                </a:solidFill>
              </a:rPr>
              <a:t>でてくるよ！</a:t>
            </a:r>
            <a:endParaRPr lang="ja" altLang="en-US" sz="1500" b="1" dirty="0">
              <a:solidFill>
                <a:schemeClr val="dk2"/>
              </a:solidFill>
            </a:endParaRPr>
          </a:p>
        </p:txBody>
      </p:sp>
      <p:sp>
        <p:nvSpPr>
          <p:cNvPr id="22" name="Google Shape;124;p26">
            <a:extLst>
              <a:ext uri="{FF2B5EF4-FFF2-40B4-BE49-F238E27FC236}">
                <a16:creationId xmlns:a16="http://schemas.microsoft.com/office/drawing/2014/main" id="{43F02DE3-FC25-4B6B-A135-7CDBCD8DFCDC}"/>
              </a:ext>
            </a:extLst>
          </p:cNvPr>
          <p:cNvSpPr txBox="1"/>
          <p:nvPr/>
        </p:nvSpPr>
        <p:spPr>
          <a:xfrm>
            <a:off x="1355814" y="3961049"/>
            <a:ext cx="933598" cy="371014"/>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dirty="0">
                <a:solidFill>
                  <a:srgbClr val="AF4345"/>
                </a:solidFill>
                <a:ea typeface="Lato"/>
              </a:rPr>
              <a:t>きょうゆう</a:t>
            </a:r>
          </a:p>
        </p:txBody>
      </p:sp>
      <p:sp>
        <p:nvSpPr>
          <p:cNvPr id="23" name="Google Shape;124;p26">
            <a:extLst>
              <a:ext uri="{FF2B5EF4-FFF2-40B4-BE49-F238E27FC236}">
                <a16:creationId xmlns:a16="http://schemas.microsoft.com/office/drawing/2014/main" id="{50553831-1686-4B85-AD1E-E0908D920665}"/>
              </a:ext>
            </a:extLst>
          </p:cNvPr>
          <p:cNvSpPr txBox="1"/>
          <p:nvPr/>
        </p:nvSpPr>
        <p:spPr>
          <a:xfrm>
            <a:off x="1392759" y="3634050"/>
            <a:ext cx="933598" cy="371014"/>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JP" altLang="en-US" sz="900" b="1" dirty="0">
                <a:solidFill>
                  <a:srgbClr val="AF4345"/>
                </a:solidFill>
                <a:ea typeface="Lato"/>
              </a:rPr>
              <a:t>さくじょ</a:t>
            </a:r>
            <a:endParaRPr lang="ja" altLang="en-US" sz="900" b="1" dirty="0">
              <a:solidFill>
                <a:srgbClr val="AF4345"/>
              </a:solidFill>
              <a:ea typeface="Lato"/>
            </a:endParaRPr>
          </a:p>
        </p:txBody>
      </p:sp>
      <p:sp>
        <p:nvSpPr>
          <p:cNvPr id="24" name="Google Shape;124;p26">
            <a:extLst>
              <a:ext uri="{FF2B5EF4-FFF2-40B4-BE49-F238E27FC236}">
                <a16:creationId xmlns:a16="http://schemas.microsoft.com/office/drawing/2014/main" id="{DA17F5D9-6D68-402A-8121-582B57119B13}"/>
              </a:ext>
            </a:extLst>
          </p:cNvPr>
          <p:cNvSpPr txBox="1"/>
          <p:nvPr/>
        </p:nvSpPr>
        <p:spPr>
          <a:xfrm>
            <a:off x="1392759" y="2934066"/>
            <a:ext cx="933598" cy="371014"/>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JP" altLang="en-US" sz="900" b="1" dirty="0">
                <a:solidFill>
                  <a:srgbClr val="AF4345"/>
                </a:solidFill>
                <a:ea typeface="Lato"/>
              </a:rPr>
              <a:t>さくじょ</a:t>
            </a:r>
            <a:endParaRPr lang="ja" altLang="en-US" sz="900" b="1" dirty="0">
              <a:solidFill>
                <a:srgbClr val="AF4345"/>
              </a:solidFill>
              <a:ea typeface="Lato"/>
            </a:endParaRPr>
          </a:p>
        </p:txBody>
      </p:sp>
      <p:sp>
        <p:nvSpPr>
          <p:cNvPr id="26" name="Google Shape;124;p26">
            <a:extLst>
              <a:ext uri="{FF2B5EF4-FFF2-40B4-BE49-F238E27FC236}">
                <a16:creationId xmlns:a16="http://schemas.microsoft.com/office/drawing/2014/main" id="{75DFD3D7-06FC-4C42-8154-0E2E0B0D4256}"/>
              </a:ext>
            </a:extLst>
          </p:cNvPr>
          <p:cNvSpPr txBox="1"/>
          <p:nvPr/>
        </p:nvSpPr>
        <p:spPr>
          <a:xfrm>
            <a:off x="1138737" y="4280336"/>
            <a:ext cx="728882" cy="345425"/>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dirty="0">
                <a:solidFill>
                  <a:schemeClr val="dk2"/>
                </a:solidFill>
                <a:ea typeface="Lato"/>
              </a:rPr>
              <a:t>ひだり</a:t>
            </a:r>
          </a:p>
        </p:txBody>
      </p:sp>
      <p:sp>
        <p:nvSpPr>
          <p:cNvPr id="29" name="Google Shape;124;p26">
            <a:extLst>
              <a:ext uri="{FF2B5EF4-FFF2-40B4-BE49-F238E27FC236}">
                <a16:creationId xmlns:a16="http://schemas.microsoft.com/office/drawing/2014/main" id="{E1B4A1AD-A660-45AC-B768-38515ECE5037}"/>
              </a:ext>
            </a:extLst>
          </p:cNvPr>
          <p:cNvSpPr txBox="1"/>
          <p:nvPr/>
        </p:nvSpPr>
        <p:spPr>
          <a:xfrm>
            <a:off x="1822613" y="3278092"/>
            <a:ext cx="728882" cy="345425"/>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JP" altLang="en-US" sz="900" b="1" dirty="0">
                <a:solidFill>
                  <a:schemeClr val="dk2"/>
                </a:solidFill>
                <a:ea typeface="Lato"/>
              </a:rPr>
              <a:t>け</a:t>
            </a:r>
            <a:endParaRPr lang="ja" altLang="en-US" sz="900" b="1" dirty="0">
              <a:solidFill>
                <a:schemeClr val="dk2"/>
              </a:solidFill>
              <a:ea typeface="Lato"/>
            </a:endParaRPr>
          </a:p>
        </p:txBody>
      </p:sp>
      <p:sp>
        <p:nvSpPr>
          <p:cNvPr id="25" name="Google Shape;124;p26">
            <a:extLst>
              <a:ext uri="{FF2B5EF4-FFF2-40B4-BE49-F238E27FC236}">
                <a16:creationId xmlns:a16="http://schemas.microsoft.com/office/drawing/2014/main" id="{28289D91-59AF-4177-95E9-06314D76C900}"/>
              </a:ext>
            </a:extLst>
          </p:cNvPr>
          <p:cNvSpPr txBox="1"/>
          <p:nvPr/>
        </p:nvSpPr>
        <p:spPr>
          <a:xfrm>
            <a:off x="2136054" y="2922134"/>
            <a:ext cx="728882" cy="345425"/>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dirty="0">
                <a:solidFill>
                  <a:schemeClr val="dk2"/>
                </a:solidFill>
                <a:ea typeface="Lato"/>
              </a:rPr>
              <a:t>ひだり</a:t>
            </a:r>
          </a:p>
        </p:txBody>
      </p:sp>
    </p:spTree>
    <p:extLst>
      <p:ext uri="{BB962C8B-B14F-4D97-AF65-F5344CB8AC3E}">
        <p14:creationId xmlns:p14="http://schemas.microsoft.com/office/powerpoint/2010/main" val="329966252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203"/>
        <p:cNvGrpSpPr/>
        <p:nvPr/>
      </p:nvGrpSpPr>
      <p:grpSpPr>
        <a:xfrm>
          <a:off x="0" y="0"/>
          <a:ext cx="0" cy="0"/>
          <a:chOff x="0" y="0"/>
          <a:chExt cx="0" cy="0"/>
        </a:xfrm>
      </p:grpSpPr>
      <p:pic>
        <p:nvPicPr>
          <p:cNvPr id="206" name="Google Shape;206;p32"/>
          <p:cNvPicPr preferRelativeResize="0"/>
          <p:nvPr/>
        </p:nvPicPr>
        <p:blipFill rotWithShape="1">
          <a:blip r:embed="rId3">
            <a:alphaModFix/>
          </a:blip>
          <a:srcRect/>
          <a:stretch/>
        </p:blipFill>
        <p:spPr>
          <a:xfrm>
            <a:off x="151871" y="1475847"/>
            <a:ext cx="918456" cy="976425"/>
          </a:xfrm>
          <a:prstGeom prst="rect">
            <a:avLst/>
          </a:prstGeom>
          <a:noFill/>
          <a:ln>
            <a:noFill/>
          </a:ln>
        </p:spPr>
      </p:pic>
      <p:sp>
        <p:nvSpPr>
          <p:cNvPr id="2" name="Google Shape;219;p33">
            <a:extLst>
              <a:ext uri="{FF2B5EF4-FFF2-40B4-BE49-F238E27FC236}">
                <a16:creationId xmlns:a16="http://schemas.microsoft.com/office/drawing/2014/main" id="{DC593FD8-6C71-4B69-A2AA-C8514B2A6CEE}"/>
              </a:ext>
            </a:extLst>
          </p:cNvPr>
          <p:cNvSpPr/>
          <p:nvPr/>
        </p:nvSpPr>
        <p:spPr>
          <a:xfrm>
            <a:off x="1202835" y="1206674"/>
            <a:ext cx="2310552" cy="2475196"/>
          </a:xfrm>
          <a:prstGeom prst="wedgeRoundRectCallout">
            <a:avLst>
              <a:gd name="adj1" fmla="val -57406"/>
              <a:gd name="adj2" fmla="val -19201"/>
              <a:gd name="adj3" fmla="val 0"/>
            </a:avLst>
          </a:pr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lnSpc>
                <a:spcPct val="150000"/>
              </a:lnSpc>
            </a:pPr>
            <a:r>
              <a:rPr lang="ja" altLang="en-US" sz="1500" b="1">
                <a:solidFill>
                  <a:schemeClr val="dk2"/>
                </a:solidFill>
              </a:rPr>
              <a:t>「</a:t>
            </a:r>
            <a:r>
              <a:rPr lang="ja" altLang="en-US" sz="1500" b="1">
                <a:solidFill>
                  <a:schemeClr val="accent5"/>
                </a:solidFill>
              </a:rPr>
              <a:t>見る</a:t>
            </a:r>
            <a:r>
              <a:rPr lang="ja" altLang="en-US" sz="1500" b="1">
                <a:solidFill>
                  <a:schemeClr val="dk2"/>
                </a:solidFill>
              </a:rPr>
              <a:t>」のページをみてみよう。公開されているほかの人のプロジェクトを見ることができるよ。</a:t>
            </a:r>
          </a:p>
        </p:txBody>
      </p:sp>
      <p:sp>
        <p:nvSpPr>
          <p:cNvPr id="4" name="タイトル 3">
            <a:extLst>
              <a:ext uri="{FF2B5EF4-FFF2-40B4-BE49-F238E27FC236}">
                <a16:creationId xmlns:a16="http://schemas.microsoft.com/office/drawing/2014/main" id="{419B4A73-3B11-421D-B507-1F70C6120342}"/>
              </a:ext>
            </a:extLst>
          </p:cNvPr>
          <p:cNvSpPr>
            <a:spLocks noGrp="1"/>
          </p:cNvSpPr>
          <p:nvPr>
            <p:ph type="title"/>
          </p:nvPr>
        </p:nvSpPr>
        <p:spPr/>
        <p:txBody>
          <a:bodyPr/>
          <a:lstStyle/>
          <a:p>
            <a:pPr algn="ctr"/>
            <a:r>
              <a:rPr lang="ja-JP" altLang="en-US"/>
              <a:t>「見る」のページをみてみよう</a:t>
            </a:r>
            <a:endParaRPr lang="ja-JP" altLang="en-US" dirty="0"/>
          </a:p>
        </p:txBody>
      </p:sp>
      <p:pic>
        <p:nvPicPr>
          <p:cNvPr id="7" name="Google Shape;217;p33" descr="ランプ, 時計 が含まれている画像&#10;&#10;説明は自動で生成されたものです">
            <a:extLst>
              <a:ext uri="{FF2B5EF4-FFF2-40B4-BE49-F238E27FC236}">
                <a16:creationId xmlns:a16="http://schemas.microsoft.com/office/drawing/2014/main" id="{12C50979-54F0-4041-8635-9F5CCF7A9CDA}"/>
              </a:ext>
            </a:extLst>
          </p:cNvPr>
          <p:cNvPicPr preferRelativeResize="0"/>
          <p:nvPr/>
        </p:nvPicPr>
        <p:blipFill rotWithShape="1">
          <a:blip r:embed="rId4">
            <a:alphaModFix/>
          </a:blip>
          <a:srcRect/>
          <a:stretch/>
        </p:blipFill>
        <p:spPr>
          <a:xfrm>
            <a:off x="152028" y="3687793"/>
            <a:ext cx="913949" cy="913981"/>
          </a:xfrm>
          <a:prstGeom prst="rect">
            <a:avLst/>
          </a:prstGeom>
          <a:noFill/>
          <a:ln>
            <a:noFill/>
          </a:ln>
        </p:spPr>
      </p:pic>
      <p:sp>
        <p:nvSpPr>
          <p:cNvPr id="11" name="Google Shape;216;p33">
            <a:extLst>
              <a:ext uri="{FF2B5EF4-FFF2-40B4-BE49-F238E27FC236}">
                <a16:creationId xmlns:a16="http://schemas.microsoft.com/office/drawing/2014/main" id="{D76AC3DC-67DB-4E84-A1D0-6907669233B2}"/>
              </a:ext>
            </a:extLst>
          </p:cNvPr>
          <p:cNvSpPr/>
          <p:nvPr/>
        </p:nvSpPr>
        <p:spPr>
          <a:xfrm>
            <a:off x="1201124" y="3994833"/>
            <a:ext cx="2313879" cy="897176"/>
          </a:xfrm>
          <a:prstGeom prst="wedgeRoundRectCallout">
            <a:avLst>
              <a:gd name="adj1" fmla="val -56790"/>
              <a:gd name="adj2" fmla="val -18220"/>
              <a:gd name="adj3" fmla="val 0"/>
            </a:avLst>
          </a:prstGeom>
          <a:solidFill>
            <a:srgbClr val="83D061"/>
          </a:solidFill>
          <a:ln w="9525" cap="flat" cmpd="sng">
            <a:solidFill>
              <a:srgbClr val="5E696C"/>
            </a:solidFill>
            <a:prstDash val="solid"/>
            <a:round/>
            <a:headEnd type="none" w="sm" len="sm"/>
            <a:tailEnd type="none" w="sm" len="sm"/>
          </a:ln>
        </p:spPr>
        <p:txBody>
          <a:bodyPr spcFirstLastPara="1" wrap="square" lIns="91425" tIns="91425" rIns="91425" bIns="91425" anchor="ctr" anchorCtr="0">
            <a:noAutofit/>
          </a:bodyPr>
          <a:lstStyle/>
          <a:p>
            <a:pPr>
              <a:lnSpc>
                <a:spcPct val="150000"/>
              </a:lnSpc>
              <a:buSzPts val="1400"/>
            </a:pPr>
            <a:r>
              <a:rPr lang="ja" altLang="en-US" sz="1500" b="1">
                <a:solidFill>
                  <a:schemeClr val="dk2"/>
                </a:solidFill>
              </a:rPr>
              <a:t>ぼくのもあるかな？</a:t>
            </a:r>
            <a:endParaRPr lang="ja" altLang="en-US" sz="1500" b="1" dirty="0">
              <a:solidFill>
                <a:schemeClr val="dk2"/>
              </a:solidFill>
            </a:endParaRPr>
          </a:p>
        </p:txBody>
      </p:sp>
      <p:sp>
        <p:nvSpPr>
          <p:cNvPr id="6" name="Google Shape;124;p26">
            <a:extLst>
              <a:ext uri="{FF2B5EF4-FFF2-40B4-BE49-F238E27FC236}">
                <a16:creationId xmlns:a16="http://schemas.microsoft.com/office/drawing/2014/main" id="{4251D33C-56E2-4246-B461-8B49F739903B}"/>
              </a:ext>
            </a:extLst>
          </p:cNvPr>
          <p:cNvSpPr txBox="1"/>
          <p:nvPr/>
        </p:nvSpPr>
        <p:spPr>
          <a:xfrm>
            <a:off x="1449643" y="1614194"/>
            <a:ext cx="728882" cy="345425"/>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rgbClr val="AF4345"/>
                </a:solidFill>
                <a:ea typeface="Lato"/>
              </a:rPr>
              <a:t>み</a:t>
            </a:r>
            <a:endParaRPr lang="ja" altLang="en-US" sz="900" b="1" dirty="0">
              <a:solidFill>
                <a:srgbClr val="AF4345"/>
              </a:solidFill>
              <a:ea typeface="Lato"/>
            </a:endParaRPr>
          </a:p>
        </p:txBody>
      </p:sp>
      <p:sp>
        <p:nvSpPr>
          <p:cNvPr id="8" name="Google Shape;124;p26">
            <a:extLst>
              <a:ext uri="{FF2B5EF4-FFF2-40B4-BE49-F238E27FC236}">
                <a16:creationId xmlns:a16="http://schemas.microsoft.com/office/drawing/2014/main" id="{A03BFCDE-A792-461E-8292-864418BB6875}"/>
              </a:ext>
            </a:extLst>
          </p:cNvPr>
          <p:cNvSpPr txBox="1"/>
          <p:nvPr/>
        </p:nvSpPr>
        <p:spPr>
          <a:xfrm>
            <a:off x="1893195" y="1963917"/>
            <a:ext cx="933598" cy="371014"/>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こうかい</a:t>
            </a:r>
            <a:endParaRPr lang="ja" altLang="en-US" sz="900" b="1" dirty="0">
              <a:solidFill>
                <a:schemeClr val="dk2"/>
              </a:solidFill>
              <a:ea typeface="Lato"/>
            </a:endParaRPr>
          </a:p>
        </p:txBody>
      </p:sp>
      <p:sp>
        <p:nvSpPr>
          <p:cNvPr id="13" name="Google Shape;124;p26">
            <a:extLst>
              <a:ext uri="{FF2B5EF4-FFF2-40B4-BE49-F238E27FC236}">
                <a16:creationId xmlns:a16="http://schemas.microsoft.com/office/drawing/2014/main" id="{381B38BB-421A-4650-9B89-D08DB9C1031C}"/>
              </a:ext>
            </a:extLst>
          </p:cNvPr>
          <p:cNvSpPr txBox="1"/>
          <p:nvPr/>
        </p:nvSpPr>
        <p:spPr>
          <a:xfrm>
            <a:off x="1756717" y="2330701"/>
            <a:ext cx="933598" cy="371014"/>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ひと</a:t>
            </a:r>
            <a:endParaRPr lang="ja" altLang="en-US" sz="900" b="1" dirty="0">
              <a:solidFill>
                <a:schemeClr val="dk2"/>
              </a:solidFill>
              <a:ea typeface="Lato"/>
            </a:endParaRPr>
          </a:p>
        </p:txBody>
      </p:sp>
      <p:sp>
        <p:nvSpPr>
          <p:cNvPr id="14" name="Google Shape;124;p26">
            <a:extLst>
              <a:ext uri="{FF2B5EF4-FFF2-40B4-BE49-F238E27FC236}">
                <a16:creationId xmlns:a16="http://schemas.microsoft.com/office/drawing/2014/main" id="{8CE65D67-F6E6-4819-8107-E32C3E7172A5}"/>
              </a:ext>
            </a:extLst>
          </p:cNvPr>
          <p:cNvSpPr txBox="1"/>
          <p:nvPr/>
        </p:nvSpPr>
        <p:spPr>
          <a:xfrm>
            <a:off x="1432583" y="2646305"/>
            <a:ext cx="933598" cy="371014"/>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み</a:t>
            </a:r>
            <a:endParaRPr lang="ja" altLang="en-US" sz="900" b="1" dirty="0">
              <a:solidFill>
                <a:schemeClr val="dk2"/>
              </a:solidFill>
              <a:ea typeface="Lato"/>
            </a:endParaRPr>
          </a:p>
        </p:txBody>
      </p:sp>
      <p:sp>
        <p:nvSpPr>
          <p:cNvPr id="9" name="Google Shape;141;p27">
            <a:extLst>
              <a:ext uri="{FF2B5EF4-FFF2-40B4-BE49-F238E27FC236}">
                <a16:creationId xmlns:a16="http://schemas.microsoft.com/office/drawing/2014/main" id="{A0B10C5C-8221-4281-857B-038BD336A071}"/>
              </a:ext>
            </a:extLst>
          </p:cNvPr>
          <p:cNvSpPr txBox="1"/>
          <p:nvPr/>
        </p:nvSpPr>
        <p:spPr>
          <a:xfrm>
            <a:off x="2125995" y="226349"/>
            <a:ext cx="1384726" cy="34015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b="1">
                <a:solidFill>
                  <a:schemeClr val="dk1"/>
                </a:solidFill>
                <a:ea typeface="Lato"/>
              </a:rPr>
              <a:t>み</a:t>
            </a:r>
            <a:endParaRPr lang="ja" altLang="en-US" b="1" dirty="0">
              <a:solidFill>
                <a:schemeClr val="dk1"/>
              </a:solidFill>
              <a:ea typeface="Lato"/>
            </a:endParaRPr>
          </a:p>
        </p:txBody>
      </p:sp>
      <p:pic>
        <p:nvPicPr>
          <p:cNvPr id="15" name="図 14">
            <a:extLst>
              <a:ext uri="{FF2B5EF4-FFF2-40B4-BE49-F238E27FC236}">
                <a16:creationId xmlns:a16="http://schemas.microsoft.com/office/drawing/2014/main" id="{6B9F6B69-75E9-4750-A446-4E8C8B82F373}"/>
              </a:ext>
            </a:extLst>
          </p:cNvPr>
          <p:cNvPicPr>
            <a:picLocks noChangeAspect="1"/>
          </p:cNvPicPr>
          <p:nvPr/>
        </p:nvPicPr>
        <p:blipFill>
          <a:blip r:embed="rId5"/>
          <a:stretch>
            <a:fillRect/>
          </a:stretch>
        </p:blipFill>
        <p:spPr>
          <a:xfrm>
            <a:off x="3645895" y="1331552"/>
            <a:ext cx="5292709" cy="3343295"/>
          </a:xfrm>
          <a:prstGeom prst="rect">
            <a:avLst/>
          </a:prstGeom>
        </p:spPr>
      </p:pic>
      <p:sp>
        <p:nvSpPr>
          <p:cNvPr id="17" name="Google Shape;151;p28">
            <a:extLst>
              <a:ext uri="{FF2B5EF4-FFF2-40B4-BE49-F238E27FC236}">
                <a16:creationId xmlns:a16="http://schemas.microsoft.com/office/drawing/2014/main" id="{FB2A2EB3-438A-4132-9CAB-2225CF7CAF9A}"/>
              </a:ext>
            </a:extLst>
          </p:cNvPr>
          <p:cNvSpPr/>
          <p:nvPr/>
        </p:nvSpPr>
        <p:spPr>
          <a:xfrm>
            <a:off x="4510222" y="1331552"/>
            <a:ext cx="357635" cy="281673"/>
          </a:xfrm>
          <a:prstGeom prst="roundRect">
            <a:avLst>
              <a:gd name="adj" fmla="val 16667"/>
            </a:avLst>
          </a:prstGeom>
          <a:noFill/>
          <a:ln w="762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239911502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203"/>
        <p:cNvGrpSpPr/>
        <p:nvPr/>
      </p:nvGrpSpPr>
      <p:grpSpPr>
        <a:xfrm>
          <a:off x="0" y="0"/>
          <a:ext cx="0" cy="0"/>
          <a:chOff x="0" y="0"/>
          <a:chExt cx="0" cy="0"/>
        </a:xfrm>
      </p:grpSpPr>
      <p:pic>
        <p:nvPicPr>
          <p:cNvPr id="206" name="Google Shape;206;p32"/>
          <p:cNvPicPr preferRelativeResize="0"/>
          <p:nvPr/>
        </p:nvPicPr>
        <p:blipFill rotWithShape="1">
          <a:blip r:embed="rId3">
            <a:alphaModFix/>
          </a:blip>
          <a:srcRect/>
          <a:stretch/>
        </p:blipFill>
        <p:spPr>
          <a:xfrm>
            <a:off x="134811" y="1202892"/>
            <a:ext cx="918456" cy="976425"/>
          </a:xfrm>
          <a:prstGeom prst="rect">
            <a:avLst/>
          </a:prstGeom>
          <a:noFill/>
          <a:ln>
            <a:noFill/>
          </a:ln>
        </p:spPr>
      </p:pic>
      <p:sp>
        <p:nvSpPr>
          <p:cNvPr id="2" name="Google Shape;219;p33">
            <a:extLst>
              <a:ext uri="{FF2B5EF4-FFF2-40B4-BE49-F238E27FC236}">
                <a16:creationId xmlns:a16="http://schemas.microsoft.com/office/drawing/2014/main" id="{DC593FD8-6C71-4B69-A2AA-C8514B2A6CEE}"/>
              </a:ext>
            </a:extLst>
          </p:cNvPr>
          <p:cNvSpPr/>
          <p:nvPr/>
        </p:nvSpPr>
        <p:spPr>
          <a:xfrm>
            <a:off x="1202835" y="1206674"/>
            <a:ext cx="2310552" cy="1980465"/>
          </a:xfrm>
          <a:prstGeom prst="wedgeRoundRectCallout">
            <a:avLst>
              <a:gd name="adj1" fmla="val -57406"/>
              <a:gd name="adj2" fmla="val -19201"/>
              <a:gd name="adj3" fmla="val 0"/>
            </a:avLst>
          </a:pr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lnSpc>
                <a:spcPct val="150000"/>
              </a:lnSpc>
            </a:pPr>
            <a:r>
              <a:rPr lang="ja" altLang="en-US" sz="1500" b="1">
                <a:solidFill>
                  <a:schemeClr val="dk2"/>
                </a:solidFill>
              </a:rPr>
              <a:t>「見る」のページはこんなかんじだよ。プロジェクトがいっぱいあるね。</a:t>
            </a:r>
          </a:p>
        </p:txBody>
      </p:sp>
      <p:sp>
        <p:nvSpPr>
          <p:cNvPr id="4" name="タイトル 3">
            <a:extLst>
              <a:ext uri="{FF2B5EF4-FFF2-40B4-BE49-F238E27FC236}">
                <a16:creationId xmlns:a16="http://schemas.microsoft.com/office/drawing/2014/main" id="{419B4A73-3B11-421D-B507-1F70C6120342}"/>
              </a:ext>
            </a:extLst>
          </p:cNvPr>
          <p:cNvSpPr>
            <a:spLocks noGrp="1"/>
          </p:cNvSpPr>
          <p:nvPr>
            <p:ph type="title"/>
          </p:nvPr>
        </p:nvSpPr>
        <p:spPr/>
        <p:txBody>
          <a:bodyPr/>
          <a:lstStyle/>
          <a:p>
            <a:pPr algn="ctr"/>
            <a:r>
              <a:rPr lang="ja-JP" altLang="en-US"/>
              <a:t>「見る」のページ</a:t>
            </a:r>
            <a:endParaRPr lang="ja-JP" altLang="en-US" dirty="0"/>
          </a:p>
        </p:txBody>
      </p:sp>
      <p:pic>
        <p:nvPicPr>
          <p:cNvPr id="6" name="図 6" descr="グラフィカル ユーザー インターフェイス, アプリケーション&#10;&#10;説明は自動で生成されたものです">
            <a:extLst>
              <a:ext uri="{FF2B5EF4-FFF2-40B4-BE49-F238E27FC236}">
                <a16:creationId xmlns:a16="http://schemas.microsoft.com/office/drawing/2014/main" id="{F97C5EC8-5185-4EAE-8EED-6F83CDDC09D6}"/>
              </a:ext>
            </a:extLst>
          </p:cNvPr>
          <p:cNvPicPr>
            <a:picLocks noChangeAspect="1"/>
          </p:cNvPicPr>
          <p:nvPr/>
        </p:nvPicPr>
        <p:blipFill>
          <a:blip r:embed="rId4"/>
          <a:stretch>
            <a:fillRect/>
          </a:stretch>
        </p:blipFill>
        <p:spPr>
          <a:xfrm>
            <a:off x="3712191" y="1286419"/>
            <a:ext cx="5285095" cy="3201871"/>
          </a:xfrm>
          <a:prstGeom prst="rect">
            <a:avLst/>
          </a:prstGeom>
        </p:spPr>
      </p:pic>
      <p:pic>
        <p:nvPicPr>
          <p:cNvPr id="7" name="Google Shape;217;p33" descr="ランプ, 時計 が含まれている画像&#10;&#10;説明は自動で生成されたものです">
            <a:extLst>
              <a:ext uri="{FF2B5EF4-FFF2-40B4-BE49-F238E27FC236}">
                <a16:creationId xmlns:a16="http://schemas.microsoft.com/office/drawing/2014/main" id="{12C50979-54F0-4041-8635-9F5CCF7A9CDA}"/>
              </a:ext>
            </a:extLst>
          </p:cNvPr>
          <p:cNvPicPr preferRelativeResize="0"/>
          <p:nvPr/>
        </p:nvPicPr>
        <p:blipFill rotWithShape="1">
          <a:blip r:embed="rId5">
            <a:alphaModFix/>
          </a:blip>
          <a:srcRect/>
          <a:stretch/>
        </p:blipFill>
        <p:spPr>
          <a:xfrm>
            <a:off x="194677" y="3372188"/>
            <a:ext cx="913949" cy="913981"/>
          </a:xfrm>
          <a:prstGeom prst="rect">
            <a:avLst/>
          </a:prstGeom>
          <a:noFill/>
          <a:ln>
            <a:noFill/>
          </a:ln>
        </p:spPr>
      </p:pic>
      <p:sp>
        <p:nvSpPr>
          <p:cNvPr id="11" name="Google Shape;216;p33">
            <a:extLst>
              <a:ext uri="{FF2B5EF4-FFF2-40B4-BE49-F238E27FC236}">
                <a16:creationId xmlns:a16="http://schemas.microsoft.com/office/drawing/2014/main" id="{D76AC3DC-67DB-4E84-A1D0-6907669233B2}"/>
              </a:ext>
            </a:extLst>
          </p:cNvPr>
          <p:cNvSpPr/>
          <p:nvPr/>
        </p:nvSpPr>
        <p:spPr>
          <a:xfrm>
            <a:off x="1201124" y="3372154"/>
            <a:ext cx="2313879" cy="1519855"/>
          </a:xfrm>
          <a:prstGeom prst="wedgeRoundRectCallout">
            <a:avLst>
              <a:gd name="adj1" fmla="val -56790"/>
              <a:gd name="adj2" fmla="val -18220"/>
              <a:gd name="adj3" fmla="val 0"/>
            </a:avLst>
          </a:prstGeom>
          <a:solidFill>
            <a:srgbClr val="83D061"/>
          </a:solidFill>
          <a:ln w="9525" cap="flat" cmpd="sng">
            <a:solidFill>
              <a:srgbClr val="5E696C"/>
            </a:solidFill>
            <a:prstDash val="solid"/>
            <a:round/>
            <a:headEnd type="none" w="sm" len="sm"/>
            <a:tailEnd type="none" w="sm" len="sm"/>
          </a:ln>
        </p:spPr>
        <p:txBody>
          <a:bodyPr spcFirstLastPara="1" wrap="square" lIns="91425" tIns="91425" rIns="91425" bIns="91425" anchor="ctr" anchorCtr="0">
            <a:noAutofit/>
          </a:bodyPr>
          <a:lstStyle/>
          <a:p>
            <a:pPr>
              <a:lnSpc>
                <a:spcPct val="150000"/>
              </a:lnSpc>
              <a:buSzPts val="1400"/>
            </a:pPr>
            <a:r>
              <a:rPr lang="ja" altLang="en-US" sz="1500" b="1">
                <a:solidFill>
                  <a:schemeClr val="dk2"/>
                </a:solidFill>
              </a:rPr>
              <a:t>ぼくのゲームがみあたらないけど、なんで？</a:t>
            </a:r>
            <a:endParaRPr lang="ja" altLang="en-US" sz="1500" b="1" dirty="0">
              <a:solidFill>
                <a:schemeClr val="dk2"/>
              </a:solidFill>
            </a:endParaRPr>
          </a:p>
        </p:txBody>
      </p:sp>
      <p:sp>
        <p:nvSpPr>
          <p:cNvPr id="3" name="Google Shape;124;p26">
            <a:extLst>
              <a:ext uri="{FF2B5EF4-FFF2-40B4-BE49-F238E27FC236}">
                <a16:creationId xmlns:a16="http://schemas.microsoft.com/office/drawing/2014/main" id="{49D21B3E-4B4A-4C73-AA22-39E90A615EBA}"/>
              </a:ext>
            </a:extLst>
          </p:cNvPr>
          <p:cNvSpPr txBox="1"/>
          <p:nvPr/>
        </p:nvSpPr>
        <p:spPr>
          <a:xfrm>
            <a:off x="1441113" y="1545954"/>
            <a:ext cx="933598" cy="371014"/>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み</a:t>
            </a:r>
            <a:endParaRPr lang="ja" altLang="en-US" sz="900" b="1" dirty="0">
              <a:solidFill>
                <a:schemeClr val="dk2"/>
              </a:solidFill>
              <a:ea typeface="Lato"/>
            </a:endParaRPr>
          </a:p>
        </p:txBody>
      </p:sp>
      <p:sp>
        <p:nvSpPr>
          <p:cNvPr id="5" name="Google Shape;141;p27">
            <a:extLst>
              <a:ext uri="{FF2B5EF4-FFF2-40B4-BE49-F238E27FC236}">
                <a16:creationId xmlns:a16="http://schemas.microsoft.com/office/drawing/2014/main" id="{458FB3B8-6D36-4CEC-B38C-547D3E99FAED}"/>
              </a:ext>
            </a:extLst>
          </p:cNvPr>
          <p:cNvSpPr txBox="1"/>
          <p:nvPr/>
        </p:nvSpPr>
        <p:spPr>
          <a:xfrm>
            <a:off x="3362823" y="226349"/>
            <a:ext cx="1384726" cy="34015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b="1">
                <a:solidFill>
                  <a:schemeClr val="dk1"/>
                </a:solidFill>
                <a:ea typeface="Lato"/>
              </a:rPr>
              <a:t>み</a:t>
            </a:r>
            <a:endParaRPr lang="ja" altLang="en-US" b="1" dirty="0">
              <a:solidFill>
                <a:schemeClr val="dk1"/>
              </a:solidFill>
              <a:ea typeface="Lato"/>
            </a:endParaRPr>
          </a:p>
        </p:txBody>
      </p:sp>
    </p:spTree>
    <p:extLst>
      <p:ext uri="{BB962C8B-B14F-4D97-AF65-F5344CB8AC3E}">
        <p14:creationId xmlns:p14="http://schemas.microsoft.com/office/powerpoint/2010/main" val="137022917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203"/>
        <p:cNvGrpSpPr/>
        <p:nvPr/>
      </p:nvGrpSpPr>
      <p:grpSpPr>
        <a:xfrm>
          <a:off x="0" y="0"/>
          <a:ext cx="0" cy="0"/>
          <a:chOff x="0" y="0"/>
          <a:chExt cx="0" cy="0"/>
        </a:xfrm>
      </p:grpSpPr>
      <p:pic>
        <p:nvPicPr>
          <p:cNvPr id="206" name="Google Shape;206;p32"/>
          <p:cNvPicPr preferRelativeResize="0"/>
          <p:nvPr/>
        </p:nvPicPr>
        <p:blipFill rotWithShape="1">
          <a:blip r:embed="rId3">
            <a:alphaModFix/>
          </a:blip>
          <a:srcRect/>
          <a:stretch/>
        </p:blipFill>
        <p:spPr>
          <a:xfrm>
            <a:off x="134811" y="1202892"/>
            <a:ext cx="918456" cy="976425"/>
          </a:xfrm>
          <a:prstGeom prst="rect">
            <a:avLst/>
          </a:prstGeom>
          <a:noFill/>
          <a:ln>
            <a:noFill/>
          </a:ln>
        </p:spPr>
      </p:pic>
      <p:sp>
        <p:nvSpPr>
          <p:cNvPr id="2" name="Google Shape;219;p33">
            <a:extLst>
              <a:ext uri="{FF2B5EF4-FFF2-40B4-BE49-F238E27FC236}">
                <a16:creationId xmlns:a16="http://schemas.microsoft.com/office/drawing/2014/main" id="{DC593FD8-6C71-4B69-A2AA-C8514B2A6CEE}"/>
              </a:ext>
            </a:extLst>
          </p:cNvPr>
          <p:cNvSpPr/>
          <p:nvPr/>
        </p:nvSpPr>
        <p:spPr>
          <a:xfrm>
            <a:off x="1202835" y="1206674"/>
            <a:ext cx="2310552" cy="1980465"/>
          </a:xfrm>
          <a:prstGeom prst="wedgeRoundRectCallout">
            <a:avLst>
              <a:gd name="adj1" fmla="val -57406"/>
              <a:gd name="adj2" fmla="val -19201"/>
              <a:gd name="adj3" fmla="val 0"/>
            </a:avLst>
          </a:pr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lnSpc>
                <a:spcPct val="150000"/>
              </a:lnSpc>
            </a:pPr>
            <a:r>
              <a:rPr lang="ja" altLang="en-US" sz="1500" b="1">
                <a:solidFill>
                  <a:schemeClr val="dk2"/>
                </a:solidFill>
              </a:rPr>
              <a:t>「見る」のページは、すごく人気のあるゲームしか表示されないんだ。</a:t>
            </a:r>
          </a:p>
        </p:txBody>
      </p:sp>
      <p:sp>
        <p:nvSpPr>
          <p:cNvPr id="4" name="タイトル 3">
            <a:extLst>
              <a:ext uri="{FF2B5EF4-FFF2-40B4-BE49-F238E27FC236}">
                <a16:creationId xmlns:a16="http://schemas.microsoft.com/office/drawing/2014/main" id="{419B4A73-3B11-421D-B507-1F70C6120342}"/>
              </a:ext>
            </a:extLst>
          </p:cNvPr>
          <p:cNvSpPr>
            <a:spLocks noGrp="1"/>
          </p:cNvSpPr>
          <p:nvPr>
            <p:ph type="title"/>
          </p:nvPr>
        </p:nvSpPr>
        <p:spPr/>
        <p:txBody>
          <a:bodyPr/>
          <a:lstStyle/>
          <a:p>
            <a:pPr algn="ctr"/>
            <a:r>
              <a:rPr lang="ja-JP" altLang="en-US" sz="2400"/>
              <a:t>「見る」のページにあるのは人気のあるゲームだけだよ</a:t>
            </a:r>
          </a:p>
        </p:txBody>
      </p:sp>
      <p:pic>
        <p:nvPicPr>
          <p:cNvPr id="6" name="図 6" descr="グラフィカル ユーザー インターフェイス, アプリケーション&#10;&#10;説明は自動で生成されたものです">
            <a:extLst>
              <a:ext uri="{FF2B5EF4-FFF2-40B4-BE49-F238E27FC236}">
                <a16:creationId xmlns:a16="http://schemas.microsoft.com/office/drawing/2014/main" id="{F97C5EC8-5185-4EAE-8EED-6F83CDDC09D6}"/>
              </a:ext>
            </a:extLst>
          </p:cNvPr>
          <p:cNvPicPr>
            <a:picLocks noChangeAspect="1"/>
          </p:cNvPicPr>
          <p:nvPr/>
        </p:nvPicPr>
        <p:blipFill>
          <a:blip r:embed="rId4"/>
          <a:stretch>
            <a:fillRect/>
          </a:stretch>
        </p:blipFill>
        <p:spPr>
          <a:xfrm>
            <a:off x="3712191" y="1286419"/>
            <a:ext cx="5285095" cy="3201871"/>
          </a:xfrm>
          <a:prstGeom prst="rect">
            <a:avLst/>
          </a:prstGeom>
        </p:spPr>
      </p:pic>
      <p:pic>
        <p:nvPicPr>
          <p:cNvPr id="7" name="Google Shape;217;p33" descr="ランプ, 時計 が含まれている画像&#10;&#10;説明は自動で生成されたものです">
            <a:extLst>
              <a:ext uri="{FF2B5EF4-FFF2-40B4-BE49-F238E27FC236}">
                <a16:creationId xmlns:a16="http://schemas.microsoft.com/office/drawing/2014/main" id="{12C50979-54F0-4041-8635-9F5CCF7A9CDA}"/>
              </a:ext>
            </a:extLst>
          </p:cNvPr>
          <p:cNvPicPr preferRelativeResize="0"/>
          <p:nvPr/>
        </p:nvPicPr>
        <p:blipFill rotWithShape="1">
          <a:blip r:embed="rId5">
            <a:alphaModFix/>
          </a:blip>
          <a:srcRect/>
          <a:stretch/>
        </p:blipFill>
        <p:spPr>
          <a:xfrm>
            <a:off x="186147" y="3372188"/>
            <a:ext cx="913949" cy="913981"/>
          </a:xfrm>
          <a:prstGeom prst="rect">
            <a:avLst/>
          </a:prstGeom>
          <a:noFill/>
          <a:ln>
            <a:noFill/>
          </a:ln>
        </p:spPr>
      </p:pic>
      <p:sp>
        <p:nvSpPr>
          <p:cNvPr id="11" name="Google Shape;216;p33">
            <a:extLst>
              <a:ext uri="{FF2B5EF4-FFF2-40B4-BE49-F238E27FC236}">
                <a16:creationId xmlns:a16="http://schemas.microsoft.com/office/drawing/2014/main" id="{D76AC3DC-67DB-4E84-A1D0-6907669233B2}"/>
              </a:ext>
            </a:extLst>
          </p:cNvPr>
          <p:cNvSpPr/>
          <p:nvPr/>
        </p:nvSpPr>
        <p:spPr>
          <a:xfrm>
            <a:off x="1201124" y="3372154"/>
            <a:ext cx="2313879" cy="1519855"/>
          </a:xfrm>
          <a:prstGeom prst="wedgeRoundRectCallout">
            <a:avLst>
              <a:gd name="adj1" fmla="val -56790"/>
              <a:gd name="adj2" fmla="val -18220"/>
              <a:gd name="adj3" fmla="val 0"/>
            </a:avLst>
          </a:prstGeom>
          <a:solidFill>
            <a:srgbClr val="83D061"/>
          </a:solidFill>
          <a:ln w="9525" cap="flat" cmpd="sng">
            <a:solidFill>
              <a:srgbClr val="5E696C"/>
            </a:solidFill>
            <a:prstDash val="solid"/>
            <a:round/>
            <a:headEnd type="none" w="sm" len="sm"/>
            <a:tailEnd type="none" w="sm" len="sm"/>
          </a:ln>
        </p:spPr>
        <p:txBody>
          <a:bodyPr spcFirstLastPara="1" wrap="square" lIns="91425" tIns="91425" rIns="91425" bIns="91425" anchor="ctr" anchorCtr="0">
            <a:noAutofit/>
          </a:bodyPr>
          <a:lstStyle/>
          <a:p>
            <a:pPr>
              <a:lnSpc>
                <a:spcPct val="150000"/>
              </a:lnSpc>
              <a:buSzPts val="1400"/>
            </a:pPr>
            <a:r>
              <a:rPr lang="ja" altLang="en-US" sz="1500" b="1">
                <a:solidFill>
                  <a:schemeClr val="dk2"/>
                </a:solidFill>
              </a:rPr>
              <a:t>え、そうなの？！</a:t>
            </a:r>
            <a:endParaRPr lang="ja" altLang="en-US" sz="1500" b="1" dirty="0">
              <a:solidFill>
                <a:schemeClr val="dk2"/>
              </a:solidFill>
            </a:endParaRPr>
          </a:p>
        </p:txBody>
      </p:sp>
      <p:sp>
        <p:nvSpPr>
          <p:cNvPr id="3" name="Google Shape;124;p26">
            <a:extLst>
              <a:ext uri="{FF2B5EF4-FFF2-40B4-BE49-F238E27FC236}">
                <a16:creationId xmlns:a16="http://schemas.microsoft.com/office/drawing/2014/main" id="{EB79FDFD-347A-4A4E-851F-74158E6898B7}"/>
              </a:ext>
            </a:extLst>
          </p:cNvPr>
          <p:cNvSpPr txBox="1"/>
          <p:nvPr/>
        </p:nvSpPr>
        <p:spPr>
          <a:xfrm>
            <a:off x="1432583" y="1545954"/>
            <a:ext cx="933598" cy="371014"/>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み</a:t>
            </a:r>
            <a:endParaRPr lang="ja" altLang="en-US" sz="900" b="1" dirty="0">
              <a:solidFill>
                <a:schemeClr val="dk2"/>
              </a:solidFill>
              <a:ea typeface="Lato"/>
            </a:endParaRPr>
          </a:p>
        </p:txBody>
      </p:sp>
      <p:sp>
        <p:nvSpPr>
          <p:cNvPr id="10" name="Google Shape;124;p26">
            <a:extLst>
              <a:ext uri="{FF2B5EF4-FFF2-40B4-BE49-F238E27FC236}">
                <a16:creationId xmlns:a16="http://schemas.microsoft.com/office/drawing/2014/main" id="{2FE36407-B50A-459E-B581-98A1AED3CDB0}"/>
              </a:ext>
            </a:extLst>
          </p:cNvPr>
          <p:cNvSpPr txBox="1"/>
          <p:nvPr/>
        </p:nvSpPr>
        <p:spPr>
          <a:xfrm>
            <a:off x="1611709" y="1887148"/>
            <a:ext cx="933598" cy="371014"/>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にんき</a:t>
            </a:r>
            <a:endParaRPr lang="ja" altLang="en-US" sz="900" b="1" dirty="0">
              <a:solidFill>
                <a:schemeClr val="dk2"/>
              </a:solidFill>
              <a:ea typeface="Lato"/>
            </a:endParaRPr>
          </a:p>
        </p:txBody>
      </p:sp>
      <p:sp>
        <p:nvSpPr>
          <p:cNvPr id="12" name="Google Shape;124;p26">
            <a:extLst>
              <a:ext uri="{FF2B5EF4-FFF2-40B4-BE49-F238E27FC236}">
                <a16:creationId xmlns:a16="http://schemas.microsoft.com/office/drawing/2014/main" id="{C406A077-6C90-4A89-8884-D6BF6AD1181D}"/>
              </a:ext>
            </a:extLst>
          </p:cNvPr>
          <p:cNvSpPr txBox="1"/>
          <p:nvPr/>
        </p:nvSpPr>
        <p:spPr>
          <a:xfrm>
            <a:off x="1347283" y="2219812"/>
            <a:ext cx="933598" cy="371014"/>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ひょうじ</a:t>
            </a:r>
            <a:endParaRPr lang="ja" altLang="en-US" sz="900" b="1" dirty="0">
              <a:solidFill>
                <a:schemeClr val="dk2"/>
              </a:solidFill>
              <a:ea typeface="Lato"/>
            </a:endParaRPr>
          </a:p>
        </p:txBody>
      </p:sp>
      <p:sp>
        <p:nvSpPr>
          <p:cNvPr id="5" name="Google Shape;141;p27">
            <a:extLst>
              <a:ext uri="{FF2B5EF4-FFF2-40B4-BE49-F238E27FC236}">
                <a16:creationId xmlns:a16="http://schemas.microsoft.com/office/drawing/2014/main" id="{B0F957E8-113D-4639-8A54-282902B2E369}"/>
              </a:ext>
            </a:extLst>
          </p:cNvPr>
          <p:cNvSpPr txBox="1"/>
          <p:nvPr/>
        </p:nvSpPr>
        <p:spPr>
          <a:xfrm>
            <a:off x="1008585" y="226349"/>
            <a:ext cx="1384726" cy="34015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b="1">
                <a:solidFill>
                  <a:schemeClr val="tx1"/>
                </a:solidFill>
                <a:ea typeface="Lato"/>
              </a:rPr>
              <a:t>み</a:t>
            </a:r>
          </a:p>
        </p:txBody>
      </p:sp>
      <p:sp>
        <p:nvSpPr>
          <p:cNvPr id="14" name="Google Shape;141;p27">
            <a:extLst>
              <a:ext uri="{FF2B5EF4-FFF2-40B4-BE49-F238E27FC236}">
                <a16:creationId xmlns:a16="http://schemas.microsoft.com/office/drawing/2014/main" id="{8824EBB4-C6A4-4FA2-BB9E-F853DDE067CE}"/>
              </a:ext>
            </a:extLst>
          </p:cNvPr>
          <p:cNvSpPr txBox="1"/>
          <p:nvPr/>
        </p:nvSpPr>
        <p:spPr>
          <a:xfrm>
            <a:off x="4676420" y="226349"/>
            <a:ext cx="1384726" cy="34015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b="1">
                <a:solidFill>
                  <a:schemeClr val="dk1"/>
                </a:solidFill>
                <a:ea typeface="Lato"/>
              </a:rPr>
              <a:t>にんき</a:t>
            </a:r>
            <a:endParaRPr lang="ja" altLang="en-US" b="1" dirty="0">
              <a:solidFill>
                <a:schemeClr val="dk1"/>
              </a:solidFill>
              <a:ea typeface="Lato"/>
            </a:endParaRPr>
          </a:p>
        </p:txBody>
      </p:sp>
    </p:spTree>
    <p:extLst>
      <p:ext uri="{BB962C8B-B14F-4D97-AF65-F5344CB8AC3E}">
        <p14:creationId xmlns:p14="http://schemas.microsoft.com/office/powerpoint/2010/main" val="397495434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203"/>
        <p:cNvGrpSpPr/>
        <p:nvPr/>
      </p:nvGrpSpPr>
      <p:grpSpPr>
        <a:xfrm>
          <a:off x="0" y="0"/>
          <a:ext cx="0" cy="0"/>
          <a:chOff x="0" y="0"/>
          <a:chExt cx="0" cy="0"/>
        </a:xfrm>
      </p:grpSpPr>
      <p:pic>
        <p:nvPicPr>
          <p:cNvPr id="206" name="Google Shape;206;p32"/>
          <p:cNvPicPr preferRelativeResize="0"/>
          <p:nvPr/>
        </p:nvPicPr>
        <p:blipFill rotWithShape="1">
          <a:blip r:embed="rId3">
            <a:alphaModFix/>
          </a:blip>
          <a:srcRect/>
          <a:stretch/>
        </p:blipFill>
        <p:spPr>
          <a:xfrm>
            <a:off x="134811" y="1202892"/>
            <a:ext cx="918456" cy="976425"/>
          </a:xfrm>
          <a:prstGeom prst="rect">
            <a:avLst/>
          </a:prstGeom>
          <a:noFill/>
          <a:ln>
            <a:noFill/>
          </a:ln>
        </p:spPr>
      </p:pic>
      <p:sp>
        <p:nvSpPr>
          <p:cNvPr id="2" name="Google Shape;219;p33">
            <a:extLst>
              <a:ext uri="{FF2B5EF4-FFF2-40B4-BE49-F238E27FC236}">
                <a16:creationId xmlns:a16="http://schemas.microsoft.com/office/drawing/2014/main" id="{DC593FD8-6C71-4B69-A2AA-C8514B2A6CEE}"/>
              </a:ext>
            </a:extLst>
          </p:cNvPr>
          <p:cNvSpPr/>
          <p:nvPr/>
        </p:nvSpPr>
        <p:spPr>
          <a:xfrm>
            <a:off x="1202835" y="1053137"/>
            <a:ext cx="2310552" cy="2134002"/>
          </a:xfrm>
          <a:prstGeom prst="wedgeRoundRectCallout">
            <a:avLst>
              <a:gd name="adj1" fmla="val -57406"/>
              <a:gd name="adj2" fmla="val -19201"/>
              <a:gd name="adj3" fmla="val 0"/>
            </a:avLst>
          </a:pr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lnSpc>
                <a:spcPct val="150000"/>
              </a:lnSpc>
            </a:pPr>
            <a:r>
              <a:rPr lang="ja" altLang="en-US" sz="1500" b="1">
                <a:solidFill>
                  <a:schemeClr val="dk2"/>
                </a:solidFill>
              </a:rPr>
              <a:t>「見る」のページに表示されているプロジェクトを、どれでもいいから左クリックしてごらん。</a:t>
            </a:r>
            <a:endParaRPr lang="ja" altLang="en-US" sz="1500" b="1" dirty="0">
              <a:solidFill>
                <a:schemeClr val="dk2"/>
              </a:solidFill>
            </a:endParaRPr>
          </a:p>
          <a:p>
            <a:pPr>
              <a:lnSpc>
                <a:spcPct val="150000"/>
              </a:lnSpc>
            </a:pPr>
            <a:r>
              <a:rPr lang="ja" altLang="en-US" sz="1500" b="1">
                <a:solidFill>
                  <a:schemeClr val="dk2"/>
                </a:solidFill>
              </a:rPr>
              <a:t>人気があるかどうかはここでわかるよ。</a:t>
            </a:r>
          </a:p>
        </p:txBody>
      </p:sp>
      <p:sp>
        <p:nvSpPr>
          <p:cNvPr id="4" name="タイトル 3">
            <a:extLst>
              <a:ext uri="{FF2B5EF4-FFF2-40B4-BE49-F238E27FC236}">
                <a16:creationId xmlns:a16="http://schemas.microsoft.com/office/drawing/2014/main" id="{419B4A73-3B11-421D-B507-1F70C6120342}"/>
              </a:ext>
            </a:extLst>
          </p:cNvPr>
          <p:cNvSpPr>
            <a:spLocks noGrp="1"/>
          </p:cNvSpPr>
          <p:nvPr>
            <p:ph type="title"/>
          </p:nvPr>
        </p:nvSpPr>
        <p:spPr/>
        <p:txBody>
          <a:bodyPr/>
          <a:lstStyle/>
          <a:p>
            <a:pPr algn="ctr"/>
            <a:r>
              <a:rPr lang="ja-JP" altLang="en-US"/>
              <a:t>人気のあるプロジェクトとは</a:t>
            </a:r>
            <a:endParaRPr lang="ja-JP" altLang="en-US" dirty="0"/>
          </a:p>
        </p:txBody>
      </p:sp>
      <p:pic>
        <p:nvPicPr>
          <p:cNvPr id="7" name="Google Shape;217;p33" descr="ランプ, 時計 が含まれている画像&#10;&#10;説明は自動で生成されたものです">
            <a:extLst>
              <a:ext uri="{FF2B5EF4-FFF2-40B4-BE49-F238E27FC236}">
                <a16:creationId xmlns:a16="http://schemas.microsoft.com/office/drawing/2014/main" id="{12C50979-54F0-4041-8635-9F5CCF7A9CDA}"/>
              </a:ext>
            </a:extLst>
          </p:cNvPr>
          <p:cNvPicPr preferRelativeResize="0"/>
          <p:nvPr/>
        </p:nvPicPr>
        <p:blipFill rotWithShape="1">
          <a:blip r:embed="rId4">
            <a:alphaModFix/>
          </a:blip>
          <a:srcRect/>
          <a:stretch/>
        </p:blipFill>
        <p:spPr>
          <a:xfrm>
            <a:off x="186147" y="3372188"/>
            <a:ext cx="913949" cy="913981"/>
          </a:xfrm>
          <a:prstGeom prst="rect">
            <a:avLst/>
          </a:prstGeom>
          <a:noFill/>
          <a:ln>
            <a:noFill/>
          </a:ln>
        </p:spPr>
      </p:pic>
      <p:sp>
        <p:nvSpPr>
          <p:cNvPr id="11" name="Google Shape;216;p33">
            <a:extLst>
              <a:ext uri="{FF2B5EF4-FFF2-40B4-BE49-F238E27FC236}">
                <a16:creationId xmlns:a16="http://schemas.microsoft.com/office/drawing/2014/main" id="{D76AC3DC-67DB-4E84-A1D0-6907669233B2}"/>
              </a:ext>
            </a:extLst>
          </p:cNvPr>
          <p:cNvSpPr/>
          <p:nvPr/>
        </p:nvSpPr>
        <p:spPr>
          <a:xfrm>
            <a:off x="1201124" y="3372154"/>
            <a:ext cx="2313879" cy="1519855"/>
          </a:xfrm>
          <a:prstGeom prst="wedgeRoundRectCallout">
            <a:avLst>
              <a:gd name="adj1" fmla="val -56790"/>
              <a:gd name="adj2" fmla="val -18220"/>
              <a:gd name="adj3" fmla="val 0"/>
            </a:avLst>
          </a:prstGeom>
          <a:solidFill>
            <a:srgbClr val="83D061"/>
          </a:solidFill>
          <a:ln w="9525" cap="flat" cmpd="sng">
            <a:solidFill>
              <a:srgbClr val="5E696C"/>
            </a:solidFill>
            <a:prstDash val="solid"/>
            <a:round/>
            <a:headEnd type="none" w="sm" len="sm"/>
            <a:tailEnd type="none" w="sm" len="sm"/>
          </a:ln>
        </p:spPr>
        <p:txBody>
          <a:bodyPr spcFirstLastPara="1" wrap="square" lIns="91425" tIns="91425" rIns="91425" bIns="91425" anchor="ctr" anchorCtr="0">
            <a:noAutofit/>
          </a:bodyPr>
          <a:lstStyle/>
          <a:p>
            <a:pPr>
              <a:lnSpc>
                <a:spcPct val="150000"/>
              </a:lnSpc>
              <a:buSzPts val="1400"/>
            </a:pPr>
            <a:r>
              <a:rPr lang="ja" altLang="en-US" sz="1500" b="1">
                <a:solidFill>
                  <a:schemeClr val="dk2"/>
                </a:solidFill>
              </a:rPr>
              <a:t>数字が大きいほど人気があるってことだね。</a:t>
            </a:r>
            <a:endParaRPr lang="ja" altLang="en-US" sz="1500" b="1" dirty="0">
              <a:solidFill>
                <a:schemeClr val="dk2"/>
              </a:solidFill>
            </a:endParaRPr>
          </a:p>
        </p:txBody>
      </p:sp>
      <p:pic>
        <p:nvPicPr>
          <p:cNvPr id="3" name="図 4">
            <a:extLst>
              <a:ext uri="{FF2B5EF4-FFF2-40B4-BE49-F238E27FC236}">
                <a16:creationId xmlns:a16="http://schemas.microsoft.com/office/drawing/2014/main" id="{6208D38A-5C19-4B2C-921A-4660E12E971C}"/>
              </a:ext>
            </a:extLst>
          </p:cNvPr>
          <p:cNvPicPr>
            <a:picLocks noChangeAspect="1"/>
          </p:cNvPicPr>
          <p:nvPr/>
        </p:nvPicPr>
        <p:blipFill>
          <a:blip r:embed="rId5"/>
          <a:stretch>
            <a:fillRect/>
          </a:stretch>
        </p:blipFill>
        <p:spPr>
          <a:xfrm>
            <a:off x="4147213" y="1284378"/>
            <a:ext cx="2743200" cy="442282"/>
          </a:xfrm>
          <a:prstGeom prst="rect">
            <a:avLst/>
          </a:prstGeom>
        </p:spPr>
      </p:pic>
      <p:pic>
        <p:nvPicPr>
          <p:cNvPr id="5" name="図 7">
            <a:extLst>
              <a:ext uri="{FF2B5EF4-FFF2-40B4-BE49-F238E27FC236}">
                <a16:creationId xmlns:a16="http://schemas.microsoft.com/office/drawing/2014/main" id="{8F97E73F-8945-4759-9599-290AD820910B}"/>
              </a:ext>
            </a:extLst>
          </p:cNvPr>
          <p:cNvPicPr>
            <a:picLocks noChangeAspect="1"/>
          </p:cNvPicPr>
          <p:nvPr/>
        </p:nvPicPr>
        <p:blipFill>
          <a:blip r:embed="rId6"/>
          <a:stretch>
            <a:fillRect/>
          </a:stretch>
        </p:blipFill>
        <p:spPr>
          <a:xfrm>
            <a:off x="3959557" y="2005937"/>
            <a:ext cx="457200" cy="381000"/>
          </a:xfrm>
          <a:prstGeom prst="rect">
            <a:avLst/>
          </a:prstGeom>
        </p:spPr>
      </p:pic>
      <p:pic>
        <p:nvPicPr>
          <p:cNvPr id="8" name="図 8">
            <a:extLst>
              <a:ext uri="{FF2B5EF4-FFF2-40B4-BE49-F238E27FC236}">
                <a16:creationId xmlns:a16="http://schemas.microsoft.com/office/drawing/2014/main" id="{85790CDC-FF10-4DE2-8FF0-6566ADC659FA}"/>
              </a:ext>
            </a:extLst>
          </p:cNvPr>
          <p:cNvPicPr>
            <a:picLocks noChangeAspect="1"/>
          </p:cNvPicPr>
          <p:nvPr/>
        </p:nvPicPr>
        <p:blipFill>
          <a:blip r:embed="rId7"/>
          <a:stretch>
            <a:fillRect/>
          </a:stretch>
        </p:blipFill>
        <p:spPr>
          <a:xfrm>
            <a:off x="4027014" y="2686548"/>
            <a:ext cx="390525" cy="333375"/>
          </a:xfrm>
          <a:prstGeom prst="rect">
            <a:avLst/>
          </a:prstGeom>
        </p:spPr>
      </p:pic>
      <p:pic>
        <p:nvPicPr>
          <p:cNvPr id="9" name="図 9">
            <a:extLst>
              <a:ext uri="{FF2B5EF4-FFF2-40B4-BE49-F238E27FC236}">
                <a16:creationId xmlns:a16="http://schemas.microsoft.com/office/drawing/2014/main" id="{13900E6E-8C02-4B11-BCCD-D0091B03E941}"/>
              </a:ext>
            </a:extLst>
          </p:cNvPr>
          <p:cNvPicPr>
            <a:picLocks noChangeAspect="1"/>
          </p:cNvPicPr>
          <p:nvPr/>
        </p:nvPicPr>
        <p:blipFill>
          <a:blip r:embed="rId8"/>
          <a:stretch>
            <a:fillRect/>
          </a:stretch>
        </p:blipFill>
        <p:spPr>
          <a:xfrm>
            <a:off x="4021470" y="3375475"/>
            <a:ext cx="333375" cy="371475"/>
          </a:xfrm>
          <a:prstGeom prst="rect">
            <a:avLst/>
          </a:prstGeom>
        </p:spPr>
      </p:pic>
      <p:pic>
        <p:nvPicPr>
          <p:cNvPr id="10" name="図 11">
            <a:extLst>
              <a:ext uri="{FF2B5EF4-FFF2-40B4-BE49-F238E27FC236}">
                <a16:creationId xmlns:a16="http://schemas.microsoft.com/office/drawing/2014/main" id="{DD91FFC6-FCE7-45BB-9C09-446194DEB38F}"/>
              </a:ext>
            </a:extLst>
          </p:cNvPr>
          <p:cNvPicPr>
            <a:picLocks noChangeAspect="1"/>
          </p:cNvPicPr>
          <p:nvPr/>
        </p:nvPicPr>
        <p:blipFill>
          <a:blip r:embed="rId9"/>
          <a:stretch>
            <a:fillRect/>
          </a:stretch>
        </p:blipFill>
        <p:spPr>
          <a:xfrm>
            <a:off x="4081179" y="4115795"/>
            <a:ext cx="333375" cy="323850"/>
          </a:xfrm>
          <a:prstGeom prst="rect">
            <a:avLst/>
          </a:prstGeom>
        </p:spPr>
      </p:pic>
      <p:sp>
        <p:nvSpPr>
          <p:cNvPr id="12" name="テキスト ボックス 11">
            <a:extLst>
              <a:ext uri="{FF2B5EF4-FFF2-40B4-BE49-F238E27FC236}">
                <a16:creationId xmlns:a16="http://schemas.microsoft.com/office/drawing/2014/main" id="{61A93EA2-9C62-4236-B6CF-B1618D4F9DD4}"/>
              </a:ext>
            </a:extLst>
          </p:cNvPr>
          <p:cNvSpPr txBox="1"/>
          <p:nvPr/>
        </p:nvSpPr>
        <p:spPr>
          <a:xfrm>
            <a:off x="4420169" y="2044605"/>
            <a:ext cx="2743200"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ja-JP" altLang="en-US" b="1" dirty="0">
                <a:solidFill>
                  <a:schemeClr val="bg2"/>
                </a:solidFill>
              </a:rPr>
              <a:t>「好き」に登録されている数</a:t>
            </a:r>
          </a:p>
        </p:txBody>
      </p:sp>
      <p:sp>
        <p:nvSpPr>
          <p:cNvPr id="14" name="テキスト ボックス 13">
            <a:extLst>
              <a:ext uri="{FF2B5EF4-FFF2-40B4-BE49-F238E27FC236}">
                <a16:creationId xmlns:a16="http://schemas.microsoft.com/office/drawing/2014/main" id="{A05C517D-212E-43F5-B6A0-BE6261985E91}"/>
              </a:ext>
            </a:extLst>
          </p:cNvPr>
          <p:cNvSpPr txBox="1"/>
          <p:nvPr/>
        </p:nvSpPr>
        <p:spPr>
          <a:xfrm>
            <a:off x="4454288" y="2744053"/>
            <a:ext cx="3144102"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ja-JP" altLang="en-US" b="1">
                <a:solidFill>
                  <a:schemeClr val="bg2"/>
                </a:solidFill>
              </a:rPr>
              <a:t>「お気に入り」に登録されている数</a:t>
            </a:r>
          </a:p>
        </p:txBody>
      </p:sp>
      <p:sp>
        <p:nvSpPr>
          <p:cNvPr id="15" name="テキスト ボックス 14">
            <a:extLst>
              <a:ext uri="{FF2B5EF4-FFF2-40B4-BE49-F238E27FC236}">
                <a16:creationId xmlns:a16="http://schemas.microsoft.com/office/drawing/2014/main" id="{77452AE1-F891-446B-8E55-209D98C7627B}"/>
              </a:ext>
            </a:extLst>
          </p:cNvPr>
          <p:cNvSpPr txBox="1"/>
          <p:nvPr/>
        </p:nvSpPr>
        <p:spPr>
          <a:xfrm>
            <a:off x="4462817" y="3434970"/>
            <a:ext cx="2743200"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ja-JP" altLang="en-US" b="1">
                <a:solidFill>
                  <a:schemeClr val="bg2"/>
                </a:solidFill>
              </a:rPr>
              <a:t>「リミックス」された回数</a:t>
            </a:r>
          </a:p>
        </p:txBody>
      </p:sp>
      <p:sp>
        <p:nvSpPr>
          <p:cNvPr id="16" name="テキスト ボックス 15">
            <a:extLst>
              <a:ext uri="{FF2B5EF4-FFF2-40B4-BE49-F238E27FC236}">
                <a16:creationId xmlns:a16="http://schemas.microsoft.com/office/drawing/2014/main" id="{60FA2124-F81A-4A61-A4FE-2FE7E2272C99}"/>
              </a:ext>
            </a:extLst>
          </p:cNvPr>
          <p:cNvSpPr txBox="1"/>
          <p:nvPr/>
        </p:nvSpPr>
        <p:spPr>
          <a:xfrm>
            <a:off x="4565175" y="4125887"/>
            <a:ext cx="2743200"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ja-JP" altLang="en-US" b="1">
                <a:solidFill>
                  <a:schemeClr val="bg2"/>
                </a:solidFill>
              </a:rPr>
              <a:t>緑の旗が押された回数</a:t>
            </a:r>
          </a:p>
        </p:txBody>
      </p:sp>
      <p:sp>
        <p:nvSpPr>
          <p:cNvPr id="6" name="Google Shape;124;p26">
            <a:extLst>
              <a:ext uri="{FF2B5EF4-FFF2-40B4-BE49-F238E27FC236}">
                <a16:creationId xmlns:a16="http://schemas.microsoft.com/office/drawing/2014/main" id="{F457DA9E-3017-4352-B409-9CB6708DBF69}"/>
              </a:ext>
            </a:extLst>
          </p:cNvPr>
          <p:cNvSpPr txBox="1"/>
          <p:nvPr/>
        </p:nvSpPr>
        <p:spPr>
          <a:xfrm>
            <a:off x="1424053" y="957394"/>
            <a:ext cx="933598" cy="371014"/>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み</a:t>
            </a:r>
            <a:endParaRPr lang="ja" altLang="en-US" sz="900" b="1" dirty="0">
              <a:solidFill>
                <a:schemeClr val="dk2"/>
              </a:solidFill>
              <a:ea typeface="Lato"/>
            </a:endParaRPr>
          </a:p>
        </p:txBody>
      </p:sp>
      <p:sp>
        <p:nvSpPr>
          <p:cNvPr id="18" name="Google Shape;124;p26">
            <a:extLst>
              <a:ext uri="{FF2B5EF4-FFF2-40B4-BE49-F238E27FC236}">
                <a16:creationId xmlns:a16="http://schemas.microsoft.com/office/drawing/2014/main" id="{62F47AB1-C2E6-4C5A-A9F7-F55ABEF6A465}"/>
              </a:ext>
            </a:extLst>
          </p:cNvPr>
          <p:cNvSpPr txBox="1"/>
          <p:nvPr/>
        </p:nvSpPr>
        <p:spPr>
          <a:xfrm>
            <a:off x="2899717" y="982984"/>
            <a:ext cx="933598" cy="371014"/>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ひょうじ</a:t>
            </a:r>
            <a:endParaRPr lang="ja" altLang="en-US" sz="900" b="1" dirty="0">
              <a:solidFill>
                <a:schemeClr val="dk2"/>
              </a:solidFill>
              <a:ea typeface="Lato"/>
            </a:endParaRPr>
          </a:p>
        </p:txBody>
      </p:sp>
      <p:sp>
        <p:nvSpPr>
          <p:cNvPr id="19" name="Google Shape;124;p26">
            <a:extLst>
              <a:ext uri="{FF2B5EF4-FFF2-40B4-BE49-F238E27FC236}">
                <a16:creationId xmlns:a16="http://schemas.microsoft.com/office/drawing/2014/main" id="{309F1D5C-0FA7-4C7C-BA1E-6F4A22B0AF31}"/>
              </a:ext>
            </a:extLst>
          </p:cNvPr>
          <p:cNvSpPr txBox="1"/>
          <p:nvPr/>
        </p:nvSpPr>
        <p:spPr>
          <a:xfrm>
            <a:off x="3044724" y="1631252"/>
            <a:ext cx="933598" cy="371014"/>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ひだり</a:t>
            </a:r>
            <a:endParaRPr lang="ja" altLang="en-US" sz="900" b="1" dirty="0">
              <a:solidFill>
                <a:schemeClr val="dk2"/>
              </a:solidFill>
              <a:ea typeface="Lato"/>
            </a:endParaRPr>
          </a:p>
        </p:txBody>
      </p:sp>
      <p:sp>
        <p:nvSpPr>
          <p:cNvPr id="13" name="Google Shape;124;p26">
            <a:extLst>
              <a:ext uri="{FF2B5EF4-FFF2-40B4-BE49-F238E27FC236}">
                <a16:creationId xmlns:a16="http://schemas.microsoft.com/office/drawing/2014/main" id="{3C13EC19-1BBE-42A1-BF0B-FE96D03B40E5}"/>
              </a:ext>
            </a:extLst>
          </p:cNvPr>
          <p:cNvSpPr txBox="1"/>
          <p:nvPr/>
        </p:nvSpPr>
        <p:spPr>
          <a:xfrm>
            <a:off x="1244925" y="2347760"/>
            <a:ext cx="933598" cy="371014"/>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にんき</a:t>
            </a:r>
            <a:endParaRPr lang="ja" altLang="en-US" sz="900" b="1" dirty="0">
              <a:solidFill>
                <a:schemeClr val="dk2"/>
              </a:solidFill>
              <a:ea typeface="Lato"/>
            </a:endParaRPr>
          </a:p>
        </p:txBody>
      </p:sp>
      <p:sp>
        <p:nvSpPr>
          <p:cNvPr id="22" name="Google Shape;124;p26">
            <a:extLst>
              <a:ext uri="{FF2B5EF4-FFF2-40B4-BE49-F238E27FC236}">
                <a16:creationId xmlns:a16="http://schemas.microsoft.com/office/drawing/2014/main" id="{B6C02FA1-1556-4902-B7A1-680F7B867129}"/>
              </a:ext>
            </a:extLst>
          </p:cNvPr>
          <p:cNvSpPr txBox="1"/>
          <p:nvPr/>
        </p:nvSpPr>
        <p:spPr>
          <a:xfrm>
            <a:off x="2720589" y="3644297"/>
            <a:ext cx="933598" cy="371014"/>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にんき</a:t>
            </a:r>
            <a:endParaRPr lang="ja" altLang="en-US" sz="900" b="1" dirty="0">
              <a:solidFill>
                <a:schemeClr val="dk2"/>
              </a:solidFill>
              <a:ea typeface="Lato"/>
            </a:endParaRPr>
          </a:p>
        </p:txBody>
      </p:sp>
      <p:sp>
        <p:nvSpPr>
          <p:cNvPr id="23" name="Google Shape;124;p26">
            <a:extLst>
              <a:ext uri="{FF2B5EF4-FFF2-40B4-BE49-F238E27FC236}">
                <a16:creationId xmlns:a16="http://schemas.microsoft.com/office/drawing/2014/main" id="{EE7F1455-B953-4EFD-84D4-62894A2C3681}"/>
              </a:ext>
            </a:extLst>
          </p:cNvPr>
          <p:cNvSpPr txBox="1"/>
          <p:nvPr/>
        </p:nvSpPr>
        <p:spPr>
          <a:xfrm>
            <a:off x="1151096" y="3644297"/>
            <a:ext cx="933598" cy="371014"/>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すうじ</a:t>
            </a:r>
            <a:endParaRPr lang="ja" altLang="en-US" sz="900" b="1" dirty="0">
              <a:solidFill>
                <a:schemeClr val="dk2"/>
              </a:solidFill>
              <a:ea typeface="Lato"/>
            </a:endParaRPr>
          </a:p>
        </p:txBody>
      </p:sp>
      <p:sp>
        <p:nvSpPr>
          <p:cNvPr id="24" name="Google Shape;124;p26">
            <a:extLst>
              <a:ext uri="{FF2B5EF4-FFF2-40B4-BE49-F238E27FC236}">
                <a16:creationId xmlns:a16="http://schemas.microsoft.com/office/drawing/2014/main" id="{F94170C4-64B7-4B1C-9432-BB1280DD4805}"/>
              </a:ext>
            </a:extLst>
          </p:cNvPr>
          <p:cNvSpPr txBox="1"/>
          <p:nvPr/>
        </p:nvSpPr>
        <p:spPr>
          <a:xfrm>
            <a:off x="1748185" y="3644297"/>
            <a:ext cx="933598" cy="371014"/>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おお</a:t>
            </a:r>
            <a:endParaRPr lang="ja" altLang="en-US" sz="900" b="1" dirty="0">
              <a:solidFill>
                <a:schemeClr val="dk2"/>
              </a:solidFill>
              <a:ea typeface="Lato"/>
            </a:endParaRPr>
          </a:p>
        </p:txBody>
      </p:sp>
      <p:sp>
        <p:nvSpPr>
          <p:cNvPr id="17" name="Google Shape;141;p27">
            <a:extLst>
              <a:ext uri="{FF2B5EF4-FFF2-40B4-BE49-F238E27FC236}">
                <a16:creationId xmlns:a16="http://schemas.microsoft.com/office/drawing/2014/main" id="{902C1474-BC83-4583-9E7F-DD0A3A537154}"/>
              </a:ext>
            </a:extLst>
          </p:cNvPr>
          <p:cNvSpPr txBox="1"/>
          <p:nvPr/>
        </p:nvSpPr>
        <p:spPr>
          <a:xfrm>
            <a:off x="1980988" y="226349"/>
            <a:ext cx="1384726" cy="34015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b="1">
                <a:solidFill>
                  <a:schemeClr val="tx1"/>
                </a:solidFill>
                <a:ea typeface="Lato"/>
              </a:rPr>
              <a:t>にんき</a:t>
            </a:r>
          </a:p>
        </p:txBody>
      </p:sp>
      <p:sp>
        <p:nvSpPr>
          <p:cNvPr id="25" name="Google Shape;124;p26">
            <a:extLst>
              <a:ext uri="{FF2B5EF4-FFF2-40B4-BE49-F238E27FC236}">
                <a16:creationId xmlns:a16="http://schemas.microsoft.com/office/drawing/2014/main" id="{2422F646-5DAF-4DC7-8189-46900CB544E8}"/>
              </a:ext>
            </a:extLst>
          </p:cNvPr>
          <p:cNvSpPr txBox="1"/>
          <p:nvPr/>
        </p:nvSpPr>
        <p:spPr>
          <a:xfrm>
            <a:off x="4635514" y="1859098"/>
            <a:ext cx="330381" cy="371014"/>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JP" altLang="en-US" sz="900" b="1" dirty="0">
                <a:solidFill>
                  <a:schemeClr val="dk2"/>
                </a:solidFill>
                <a:ea typeface="Lato"/>
              </a:rPr>
              <a:t>す</a:t>
            </a:r>
            <a:endParaRPr lang="ja" altLang="en-US" sz="900" b="1" dirty="0">
              <a:solidFill>
                <a:schemeClr val="dk2"/>
              </a:solidFill>
              <a:ea typeface="Lato"/>
            </a:endParaRPr>
          </a:p>
        </p:txBody>
      </p:sp>
      <p:sp>
        <p:nvSpPr>
          <p:cNvPr id="26" name="Google Shape;124;p26">
            <a:extLst>
              <a:ext uri="{FF2B5EF4-FFF2-40B4-BE49-F238E27FC236}">
                <a16:creationId xmlns:a16="http://schemas.microsoft.com/office/drawing/2014/main" id="{58023944-0AFF-4345-82EE-41A488322744}"/>
              </a:ext>
            </a:extLst>
          </p:cNvPr>
          <p:cNvSpPr txBox="1"/>
          <p:nvPr/>
        </p:nvSpPr>
        <p:spPr>
          <a:xfrm>
            <a:off x="5174197" y="2571750"/>
            <a:ext cx="689231" cy="371014"/>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JP" altLang="en-US" sz="900" b="1" dirty="0">
                <a:solidFill>
                  <a:schemeClr val="dk2"/>
                </a:solidFill>
                <a:ea typeface="Lato"/>
              </a:rPr>
              <a:t>い</a:t>
            </a:r>
            <a:endParaRPr lang="ja" altLang="en-US" sz="900" b="1" dirty="0">
              <a:solidFill>
                <a:schemeClr val="dk2"/>
              </a:solidFill>
              <a:ea typeface="Lato"/>
            </a:endParaRPr>
          </a:p>
        </p:txBody>
      </p:sp>
      <p:sp>
        <p:nvSpPr>
          <p:cNvPr id="27" name="Google Shape;124;p26">
            <a:extLst>
              <a:ext uri="{FF2B5EF4-FFF2-40B4-BE49-F238E27FC236}">
                <a16:creationId xmlns:a16="http://schemas.microsoft.com/office/drawing/2014/main" id="{5F8EEF82-F717-4A99-8218-0976BA2ABCE7}"/>
              </a:ext>
            </a:extLst>
          </p:cNvPr>
          <p:cNvSpPr txBox="1"/>
          <p:nvPr/>
        </p:nvSpPr>
        <p:spPr>
          <a:xfrm>
            <a:off x="6516786" y="1859098"/>
            <a:ext cx="689231" cy="371014"/>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JP" altLang="en-US" sz="900" b="1" dirty="0">
                <a:solidFill>
                  <a:schemeClr val="dk2"/>
                </a:solidFill>
                <a:ea typeface="Lato"/>
              </a:rPr>
              <a:t>かず</a:t>
            </a:r>
            <a:endParaRPr lang="ja" altLang="en-US" sz="900" b="1" dirty="0">
              <a:solidFill>
                <a:schemeClr val="dk2"/>
              </a:solidFill>
              <a:ea typeface="Lato"/>
            </a:endParaRPr>
          </a:p>
        </p:txBody>
      </p:sp>
      <p:sp>
        <p:nvSpPr>
          <p:cNvPr id="28" name="Google Shape;124;p26">
            <a:extLst>
              <a:ext uri="{FF2B5EF4-FFF2-40B4-BE49-F238E27FC236}">
                <a16:creationId xmlns:a16="http://schemas.microsoft.com/office/drawing/2014/main" id="{B9AF72BC-B16B-41DB-A592-AB308C2B849C}"/>
              </a:ext>
            </a:extLst>
          </p:cNvPr>
          <p:cNvSpPr txBox="1"/>
          <p:nvPr/>
        </p:nvSpPr>
        <p:spPr>
          <a:xfrm>
            <a:off x="4829581" y="2571750"/>
            <a:ext cx="689231" cy="371014"/>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JP" altLang="en-US" sz="900" b="1" dirty="0">
                <a:solidFill>
                  <a:schemeClr val="dk2"/>
                </a:solidFill>
                <a:ea typeface="Lato"/>
              </a:rPr>
              <a:t>き</a:t>
            </a:r>
            <a:endParaRPr lang="ja" altLang="en-US" sz="900" b="1" dirty="0">
              <a:solidFill>
                <a:schemeClr val="dk2"/>
              </a:solidFill>
              <a:ea typeface="Lato"/>
            </a:endParaRPr>
          </a:p>
        </p:txBody>
      </p:sp>
      <p:sp>
        <p:nvSpPr>
          <p:cNvPr id="29" name="Google Shape;124;p26">
            <a:extLst>
              <a:ext uri="{FF2B5EF4-FFF2-40B4-BE49-F238E27FC236}">
                <a16:creationId xmlns:a16="http://schemas.microsoft.com/office/drawing/2014/main" id="{22D61B29-E57D-4C92-8349-8C093FD52F98}"/>
              </a:ext>
            </a:extLst>
          </p:cNvPr>
          <p:cNvSpPr txBox="1"/>
          <p:nvPr/>
        </p:nvSpPr>
        <p:spPr>
          <a:xfrm>
            <a:off x="5863428" y="2571750"/>
            <a:ext cx="689231" cy="371014"/>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JP" altLang="en-US" sz="900" b="1" dirty="0">
                <a:solidFill>
                  <a:schemeClr val="dk2"/>
                </a:solidFill>
                <a:ea typeface="Lato"/>
              </a:rPr>
              <a:t>とうろく</a:t>
            </a:r>
            <a:endParaRPr lang="ja" altLang="en-US" sz="900" b="1" dirty="0">
              <a:solidFill>
                <a:schemeClr val="dk2"/>
              </a:solidFill>
              <a:ea typeface="Lato"/>
            </a:endParaRPr>
          </a:p>
        </p:txBody>
      </p:sp>
      <p:sp>
        <p:nvSpPr>
          <p:cNvPr id="30" name="Google Shape;124;p26">
            <a:extLst>
              <a:ext uri="{FF2B5EF4-FFF2-40B4-BE49-F238E27FC236}">
                <a16:creationId xmlns:a16="http://schemas.microsoft.com/office/drawing/2014/main" id="{ABD1F0AB-C4D9-4F15-84CB-4E53EC981367}"/>
              </a:ext>
            </a:extLst>
          </p:cNvPr>
          <p:cNvSpPr txBox="1"/>
          <p:nvPr/>
        </p:nvSpPr>
        <p:spPr>
          <a:xfrm>
            <a:off x="7087409" y="2571750"/>
            <a:ext cx="689231" cy="371014"/>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JP" altLang="en-US" sz="900" b="1" dirty="0">
                <a:solidFill>
                  <a:schemeClr val="dk2"/>
                </a:solidFill>
                <a:ea typeface="Lato"/>
              </a:rPr>
              <a:t>かず</a:t>
            </a:r>
            <a:endParaRPr lang="ja" altLang="en-US" sz="900" b="1" dirty="0">
              <a:solidFill>
                <a:schemeClr val="dk2"/>
              </a:solidFill>
              <a:ea typeface="Lato"/>
            </a:endParaRPr>
          </a:p>
        </p:txBody>
      </p:sp>
      <p:sp>
        <p:nvSpPr>
          <p:cNvPr id="31" name="Google Shape;124;p26">
            <a:extLst>
              <a:ext uri="{FF2B5EF4-FFF2-40B4-BE49-F238E27FC236}">
                <a16:creationId xmlns:a16="http://schemas.microsoft.com/office/drawing/2014/main" id="{CCEAE5FA-79AD-4308-B05D-0B20F4D909F3}"/>
              </a:ext>
            </a:extLst>
          </p:cNvPr>
          <p:cNvSpPr txBox="1"/>
          <p:nvPr/>
        </p:nvSpPr>
        <p:spPr>
          <a:xfrm>
            <a:off x="6208043" y="3261832"/>
            <a:ext cx="689231" cy="371014"/>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JP" altLang="en-US" sz="900" b="1" dirty="0">
                <a:solidFill>
                  <a:schemeClr val="dk2"/>
                </a:solidFill>
                <a:ea typeface="Lato"/>
              </a:rPr>
              <a:t>かいすう</a:t>
            </a:r>
            <a:endParaRPr lang="ja" altLang="en-US" sz="900" b="1" dirty="0">
              <a:solidFill>
                <a:schemeClr val="dk2"/>
              </a:solidFill>
              <a:ea typeface="Lato"/>
            </a:endParaRPr>
          </a:p>
        </p:txBody>
      </p:sp>
      <p:sp>
        <p:nvSpPr>
          <p:cNvPr id="32" name="Google Shape;124;p26">
            <a:extLst>
              <a:ext uri="{FF2B5EF4-FFF2-40B4-BE49-F238E27FC236}">
                <a16:creationId xmlns:a16="http://schemas.microsoft.com/office/drawing/2014/main" id="{85AE1893-DFA3-4BF7-B445-5A64C22FFCEF}"/>
              </a:ext>
            </a:extLst>
          </p:cNvPr>
          <p:cNvSpPr txBox="1"/>
          <p:nvPr/>
        </p:nvSpPr>
        <p:spPr>
          <a:xfrm>
            <a:off x="5943636" y="3940380"/>
            <a:ext cx="689231" cy="371014"/>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JP" altLang="en-US" sz="900" b="1" dirty="0">
                <a:solidFill>
                  <a:schemeClr val="dk2"/>
                </a:solidFill>
                <a:ea typeface="Lato"/>
              </a:rPr>
              <a:t>かいすう</a:t>
            </a:r>
            <a:endParaRPr lang="ja" altLang="en-US" sz="900" b="1" dirty="0">
              <a:solidFill>
                <a:schemeClr val="dk2"/>
              </a:solidFill>
              <a:ea typeface="Lato"/>
            </a:endParaRPr>
          </a:p>
        </p:txBody>
      </p:sp>
      <p:sp>
        <p:nvSpPr>
          <p:cNvPr id="33" name="Google Shape;124;p26">
            <a:extLst>
              <a:ext uri="{FF2B5EF4-FFF2-40B4-BE49-F238E27FC236}">
                <a16:creationId xmlns:a16="http://schemas.microsoft.com/office/drawing/2014/main" id="{4F84F578-6BB5-4AFE-A302-DE9BF7EC3068}"/>
              </a:ext>
            </a:extLst>
          </p:cNvPr>
          <p:cNvSpPr txBox="1"/>
          <p:nvPr/>
        </p:nvSpPr>
        <p:spPr>
          <a:xfrm>
            <a:off x="4516907" y="3940592"/>
            <a:ext cx="689231" cy="371014"/>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JP" altLang="en-US" sz="900" b="1" dirty="0">
                <a:solidFill>
                  <a:schemeClr val="dk2"/>
                </a:solidFill>
                <a:ea typeface="Lato"/>
              </a:rPr>
              <a:t>みどり</a:t>
            </a:r>
            <a:endParaRPr lang="ja" altLang="en-US" sz="900" b="1" dirty="0">
              <a:solidFill>
                <a:schemeClr val="dk2"/>
              </a:solidFill>
              <a:ea typeface="Lato"/>
            </a:endParaRPr>
          </a:p>
        </p:txBody>
      </p:sp>
      <p:sp>
        <p:nvSpPr>
          <p:cNvPr id="34" name="Google Shape;124;p26">
            <a:extLst>
              <a:ext uri="{FF2B5EF4-FFF2-40B4-BE49-F238E27FC236}">
                <a16:creationId xmlns:a16="http://schemas.microsoft.com/office/drawing/2014/main" id="{27D882E0-0827-42D5-A64A-F666657E253B}"/>
              </a:ext>
            </a:extLst>
          </p:cNvPr>
          <p:cNvSpPr txBox="1"/>
          <p:nvPr/>
        </p:nvSpPr>
        <p:spPr>
          <a:xfrm>
            <a:off x="4909790" y="3940592"/>
            <a:ext cx="689231" cy="371014"/>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JP" altLang="en-US" sz="900" b="1" dirty="0">
                <a:solidFill>
                  <a:schemeClr val="dk2"/>
                </a:solidFill>
                <a:ea typeface="Lato"/>
              </a:rPr>
              <a:t>はた</a:t>
            </a:r>
            <a:endParaRPr lang="ja" altLang="en-US" sz="900" b="1" dirty="0">
              <a:solidFill>
                <a:schemeClr val="dk2"/>
              </a:solidFill>
              <a:ea typeface="Lato"/>
            </a:endParaRPr>
          </a:p>
        </p:txBody>
      </p:sp>
      <p:sp>
        <p:nvSpPr>
          <p:cNvPr id="35" name="Google Shape;124;p26">
            <a:extLst>
              <a:ext uri="{FF2B5EF4-FFF2-40B4-BE49-F238E27FC236}">
                <a16:creationId xmlns:a16="http://schemas.microsoft.com/office/drawing/2014/main" id="{06BFA54E-DA54-4A1A-9905-2CD79C5B2BEC}"/>
              </a:ext>
            </a:extLst>
          </p:cNvPr>
          <p:cNvSpPr txBox="1"/>
          <p:nvPr/>
        </p:nvSpPr>
        <p:spPr>
          <a:xfrm>
            <a:off x="5304364" y="3940592"/>
            <a:ext cx="689231" cy="371014"/>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JP" altLang="en-US" sz="900" b="1" dirty="0">
                <a:solidFill>
                  <a:schemeClr val="dk2"/>
                </a:solidFill>
                <a:ea typeface="Lato"/>
              </a:rPr>
              <a:t>お</a:t>
            </a:r>
            <a:endParaRPr lang="ja" altLang="en-US" sz="900" b="1" dirty="0">
              <a:solidFill>
                <a:schemeClr val="dk2"/>
              </a:solidFill>
              <a:ea typeface="Lato"/>
            </a:endParaRPr>
          </a:p>
        </p:txBody>
      </p:sp>
    </p:spTree>
    <p:extLst>
      <p:ext uri="{BB962C8B-B14F-4D97-AF65-F5344CB8AC3E}">
        <p14:creationId xmlns:p14="http://schemas.microsoft.com/office/powerpoint/2010/main" val="357091276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203"/>
        <p:cNvGrpSpPr/>
        <p:nvPr/>
      </p:nvGrpSpPr>
      <p:grpSpPr>
        <a:xfrm>
          <a:off x="0" y="0"/>
          <a:ext cx="0" cy="0"/>
          <a:chOff x="0" y="0"/>
          <a:chExt cx="0" cy="0"/>
        </a:xfrm>
      </p:grpSpPr>
      <p:pic>
        <p:nvPicPr>
          <p:cNvPr id="206" name="Google Shape;206;p32"/>
          <p:cNvPicPr preferRelativeResize="0"/>
          <p:nvPr/>
        </p:nvPicPr>
        <p:blipFill rotWithShape="1">
          <a:blip r:embed="rId3">
            <a:alphaModFix/>
          </a:blip>
          <a:srcRect/>
          <a:stretch/>
        </p:blipFill>
        <p:spPr>
          <a:xfrm>
            <a:off x="237169" y="3378004"/>
            <a:ext cx="918456" cy="976425"/>
          </a:xfrm>
          <a:prstGeom prst="rect">
            <a:avLst/>
          </a:prstGeom>
          <a:noFill/>
          <a:ln>
            <a:noFill/>
          </a:ln>
        </p:spPr>
      </p:pic>
      <p:sp>
        <p:nvSpPr>
          <p:cNvPr id="2" name="Google Shape;219;p33">
            <a:extLst>
              <a:ext uri="{FF2B5EF4-FFF2-40B4-BE49-F238E27FC236}">
                <a16:creationId xmlns:a16="http://schemas.microsoft.com/office/drawing/2014/main" id="{DC593FD8-6C71-4B69-A2AA-C8514B2A6CEE}"/>
              </a:ext>
            </a:extLst>
          </p:cNvPr>
          <p:cNvSpPr/>
          <p:nvPr/>
        </p:nvSpPr>
        <p:spPr>
          <a:xfrm>
            <a:off x="1433140" y="2767636"/>
            <a:ext cx="3137946" cy="2151061"/>
          </a:xfrm>
          <a:prstGeom prst="wedgeRoundRectCallout">
            <a:avLst>
              <a:gd name="adj1" fmla="val -57406"/>
              <a:gd name="adj2" fmla="val -19201"/>
              <a:gd name="adj3" fmla="val 0"/>
            </a:avLst>
          </a:pr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lnSpc>
                <a:spcPct val="150000"/>
              </a:lnSpc>
            </a:pPr>
            <a:r>
              <a:rPr lang="ja" altLang="en-US" sz="1500" b="1">
                <a:solidFill>
                  <a:schemeClr val="dk2"/>
                </a:solidFill>
              </a:rPr>
              <a:t>自分のプロジェクトを知ってもらうにはいろいろ方法があるから、レッスンがもっと進んだら教えるね。とりあえず、今はもっとScratchを使ってみることに専念しよう！</a:t>
            </a:r>
            <a:endParaRPr lang="ja-JP">
              <a:solidFill>
                <a:schemeClr val="dk2"/>
              </a:solidFill>
            </a:endParaRPr>
          </a:p>
        </p:txBody>
      </p:sp>
      <p:sp>
        <p:nvSpPr>
          <p:cNvPr id="4" name="タイトル 3">
            <a:extLst>
              <a:ext uri="{FF2B5EF4-FFF2-40B4-BE49-F238E27FC236}">
                <a16:creationId xmlns:a16="http://schemas.microsoft.com/office/drawing/2014/main" id="{419B4A73-3B11-421D-B507-1F70C6120342}"/>
              </a:ext>
            </a:extLst>
          </p:cNvPr>
          <p:cNvSpPr>
            <a:spLocks noGrp="1"/>
          </p:cNvSpPr>
          <p:nvPr>
            <p:ph type="title"/>
          </p:nvPr>
        </p:nvSpPr>
        <p:spPr/>
        <p:txBody>
          <a:bodyPr/>
          <a:lstStyle/>
          <a:p>
            <a:pPr algn="ctr"/>
            <a:r>
              <a:rPr lang="ja-JP" altLang="en-US"/>
              <a:t>プロジェクトを知ってもらうには？</a:t>
            </a:r>
            <a:endParaRPr lang="ja-JP" altLang="en-US" dirty="0"/>
          </a:p>
        </p:txBody>
      </p:sp>
      <p:pic>
        <p:nvPicPr>
          <p:cNvPr id="7" name="Google Shape;217;p33" descr="ランプ, 時計 が含まれている画像&#10;&#10;説明は自動で生成されたものです">
            <a:extLst>
              <a:ext uri="{FF2B5EF4-FFF2-40B4-BE49-F238E27FC236}">
                <a16:creationId xmlns:a16="http://schemas.microsoft.com/office/drawing/2014/main" id="{12C50979-54F0-4041-8635-9F5CCF7A9CDA}"/>
              </a:ext>
            </a:extLst>
          </p:cNvPr>
          <p:cNvPicPr preferRelativeResize="0"/>
          <p:nvPr/>
        </p:nvPicPr>
        <p:blipFill rotWithShape="1">
          <a:blip r:embed="rId4">
            <a:alphaModFix/>
          </a:blip>
          <a:srcRect/>
          <a:stretch/>
        </p:blipFill>
        <p:spPr>
          <a:xfrm>
            <a:off x="237326" y="1282374"/>
            <a:ext cx="913949" cy="913981"/>
          </a:xfrm>
          <a:prstGeom prst="rect">
            <a:avLst/>
          </a:prstGeom>
          <a:noFill/>
          <a:ln>
            <a:noFill/>
          </a:ln>
        </p:spPr>
      </p:pic>
      <p:sp>
        <p:nvSpPr>
          <p:cNvPr id="11" name="Google Shape;216;p33">
            <a:extLst>
              <a:ext uri="{FF2B5EF4-FFF2-40B4-BE49-F238E27FC236}">
                <a16:creationId xmlns:a16="http://schemas.microsoft.com/office/drawing/2014/main" id="{D76AC3DC-67DB-4E84-A1D0-6907669233B2}"/>
              </a:ext>
            </a:extLst>
          </p:cNvPr>
          <p:cNvSpPr/>
          <p:nvPr/>
        </p:nvSpPr>
        <p:spPr>
          <a:xfrm>
            <a:off x="1431430" y="1197043"/>
            <a:ext cx="3141273" cy="1468676"/>
          </a:xfrm>
          <a:prstGeom prst="wedgeRoundRectCallout">
            <a:avLst>
              <a:gd name="adj1" fmla="val -56790"/>
              <a:gd name="adj2" fmla="val -18220"/>
              <a:gd name="adj3" fmla="val 0"/>
            </a:avLst>
          </a:prstGeom>
          <a:solidFill>
            <a:srgbClr val="83D061"/>
          </a:solidFill>
          <a:ln w="9525" cap="flat" cmpd="sng">
            <a:solidFill>
              <a:srgbClr val="5E696C"/>
            </a:solidFill>
            <a:prstDash val="solid"/>
            <a:round/>
            <a:headEnd type="none" w="sm" len="sm"/>
            <a:tailEnd type="none" w="sm" len="sm"/>
          </a:ln>
        </p:spPr>
        <p:txBody>
          <a:bodyPr spcFirstLastPara="1" wrap="square" lIns="91425" tIns="91425" rIns="91425" bIns="91425" anchor="ctr" anchorCtr="0">
            <a:noAutofit/>
          </a:bodyPr>
          <a:lstStyle/>
          <a:p>
            <a:pPr>
              <a:lnSpc>
                <a:spcPct val="150000"/>
              </a:lnSpc>
            </a:pPr>
            <a:r>
              <a:rPr lang="ja" altLang="en-US" sz="1500" b="1">
                <a:solidFill>
                  <a:schemeClr val="dk2"/>
                </a:solidFill>
              </a:rPr>
              <a:t>いいゲームを作っても、このままだとURLを教えられる人にしかあそんでもらえないよね。人気になるにはどうしたらいいの？</a:t>
            </a:r>
          </a:p>
        </p:txBody>
      </p:sp>
      <p:pic>
        <p:nvPicPr>
          <p:cNvPr id="3" name="図 4" descr="部屋 が含まれている画像&#10;&#10;説明は自動で生成されたものです">
            <a:extLst>
              <a:ext uri="{FF2B5EF4-FFF2-40B4-BE49-F238E27FC236}">
                <a16:creationId xmlns:a16="http://schemas.microsoft.com/office/drawing/2014/main" id="{D928946B-1687-4304-94EC-FDD1F0DEADEC}"/>
              </a:ext>
            </a:extLst>
          </p:cNvPr>
          <p:cNvPicPr>
            <a:picLocks noChangeAspect="1"/>
          </p:cNvPicPr>
          <p:nvPr/>
        </p:nvPicPr>
        <p:blipFill>
          <a:blip r:embed="rId5"/>
          <a:stretch>
            <a:fillRect/>
          </a:stretch>
        </p:blipFill>
        <p:spPr>
          <a:xfrm>
            <a:off x="5349924" y="1831931"/>
            <a:ext cx="3536475" cy="2929714"/>
          </a:xfrm>
          <a:prstGeom prst="rect">
            <a:avLst/>
          </a:prstGeom>
        </p:spPr>
      </p:pic>
      <p:sp>
        <p:nvSpPr>
          <p:cNvPr id="5" name="Google Shape;124;p26">
            <a:extLst>
              <a:ext uri="{FF2B5EF4-FFF2-40B4-BE49-F238E27FC236}">
                <a16:creationId xmlns:a16="http://schemas.microsoft.com/office/drawing/2014/main" id="{DD1C26BC-68E7-4816-9687-AE60EE802822}"/>
              </a:ext>
            </a:extLst>
          </p:cNvPr>
          <p:cNvSpPr txBox="1"/>
          <p:nvPr/>
        </p:nvSpPr>
        <p:spPr>
          <a:xfrm>
            <a:off x="2541462" y="1127992"/>
            <a:ext cx="933598" cy="371014"/>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つく</a:t>
            </a:r>
            <a:endParaRPr lang="ja" altLang="en-US" sz="900" b="1" dirty="0">
              <a:solidFill>
                <a:schemeClr val="dk2"/>
              </a:solidFill>
              <a:ea typeface="Lato"/>
            </a:endParaRPr>
          </a:p>
        </p:txBody>
      </p:sp>
      <p:sp>
        <p:nvSpPr>
          <p:cNvPr id="10" name="Google Shape;124;p26">
            <a:extLst>
              <a:ext uri="{FF2B5EF4-FFF2-40B4-BE49-F238E27FC236}">
                <a16:creationId xmlns:a16="http://schemas.microsoft.com/office/drawing/2014/main" id="{BF398963-D2D8-425A-AD3E-1CE6B0747ED7}"/>
              </a:ext>
            </a:extLst>
          </p:cNvPr>
          <p:cNvSpPr txBox="1"/>
          <p:nvPr/>
        </p:nvSpPr>
        <p:spPr>
          <a:xfrm>
            <a:off x="2370865" y="1460656"/>
            <a:ext cx="933598" cy="371014"/>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おし</a:t>
            </a:r>
            <a:endParaRPr lang="ja" altLang="en-US" sz="900" b="1" dirty="0">
              <a:solidFill>
                <a:schemeClr val="dk2"/>
              </a:solidFill>
              <a:ea typeface="Lato"/>
            </a:endParaRPr>
          </a:p>
        </p:txBody>
      </p:sp>
      <p:sp>
        <p:nvSpPr>
          <p:cNvPr id="12" name="Google Shape;124;p26">
            <a:extLst>
              <a:ext uri="{FF2B5EF4-FFF2-40B4-BE49-F238E27FC236}">
                <a16:creationId xmlns:a16="http://schemas.microsoft.com/office/drawing/2014/main" id="{55C4AC42-BD71-4DE6-94B4-F914DED371F7}"/>
              </a:ext>
            </a:extLst>
          </p:cNvPr>
          <p:cNvSpPr txBox="1"/>
          <p:nvPr/>
        </p:nvSpPr>
        <p:spPr>
          <a:xfrm>
            <a:off x="3300619" y="1460656"/>
            <a:ext cx="933598" cy="371014"/>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ひと</a:t>
            </a:r>
            <a:endParaRPr lang="ja" altLang="en-US" sz="900" b="1" dirty="0">
              <a:solidFill>
                <a:schemeClr val="dk2"/>
              </a:solidFill>
              <a:ea typeface="Lato"/>
            </a:endParaRPr>
          </a:p>
        </p:txBody>
      </p:sp>
      <p:sp>
        <p:nvSpPr>
          <p:cNvPr id="13" name="Google Shape;124;p26">
            <a:extLst>
              <a:ext uri="{FF2B5EF4-FFF2-40B4-BE49-F238E27FC236}">
                <a16:creationId xmlns:a16="http://schemas.microsoft.com/office/drawing/2014/main" id="{A84611A3-4BE0-4055-8D14-FBB4FCCA614D}"/>
              </a:ext>
            </a:extLst>
          </p:cNvPr>
          <p:cNvSpPr txBox="1"/>
          <p:nvPr/>
        </p:nvSpPr>
        <p:spPr>
          <a:xfrm>
            <a:off x="3539455" y="1801850"/>
            <a:ext cx="933598" cy="371014"/>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にんき</a:t>
            </a:r>
            <a:endParaRPr lang="ja" altLang="en-US" sz="900" b="1" dirty="0">
              <a:solidFill>
                <a:schemeClr val="dk2"/>
              </a:solidFill>
              <a:ea typeface="Lato"/>
            </a:endParaRPr>
          </a:p>
        </p:txBody>
      </p:sp>
      <p:sp>
        <p:nvSpPr>
          <p:cNvPr id="14" name="Google Shape;124;p26">
            <a:extLst>
              <a:ext uri="{FF2B5EF4-FFF2-40B4-BE49-F238E27FC236}">
                <a16:creationId xmlns:a16="http://schemas.microsoft.com/office/drawing/2014/main" id="{2B5E3CDB-2BED-475D-9DD5-A08668E74CF5}"/>
              </a:ext>
            </a:extLst>
          </p:cNvPr>
          <p:cNvSpPr txBox="1"/>
          <p:nvPr/>
        </p:nvSpPr>
        <p:spPr>
          <a:xfrm>
            <a:off x="1432581" y="2688954"/>
            <a:ext cx="933598" cy="371014"/>
          </a:xfrm>
          <a:prstGeom prst="rect">
            <a:avLst/>
          </a:prstGeom>
          <a:noFill/>
          <a:ln>
            <a:noFill/>
          </a:ln>
        </p:spPr>
        <p:txBody>
          <a:bodyPr spcFirstLastPara="1" wrap="square" lIns="91425" tIns="91425" rIns="91425" bIns="91425" anchor="t" anchorCtr="0">
            <a:noAutofit/>
          </a:bodyPr>
          <a:lstStyle/>
          <a:p>
            <a:r>
              <a:rPr lang="ja" altLang="en-US" sz="900" b="1">
                <a:solidFill>
                  <a:schemeClr val="dk2"/>
                </a:solidFill>
                <a:ea typeface="Lato"/>
              </a:rPr>
              <a:t>じぶん</a:t>
            </a:r>
            <a:endParaRPr lang="ja" altLang="en-US" sz="900" b="1" dirty="0">
              <a:solidFill>
                <a:schemeClr val="dk2"/>
              </a:solidFill>
              <a:ea typeface="Lato"/>
            </a:endParaRPr>
          </a:p>
        </p:txBody>
      </p:sp>
      <p:sp>
        <p:nvSpPr>
          <p:cNvPr id="15" name="Google Shape;124;p26">
            <a:extLst>
              <a:ext uri="{FF2B5EF4-FFF2-40B4-BE49-F238E27FC236}">
                <a16:creationId xmlns:a16="http://schemas.microsoft.com/office/drawing/2014/main" id="{1C4E246A-76D0-448E-B2A6-64092B3701C5}"/>
              </a:ext>
            </a:extLst>
          </p:cNvPr>
          <p:cNvSpPr txBox="1"/>
          <p:nvPr/>
        </p:nvSpPr>
        <p:spPr>
          <a:xfrm>
            <a:off x="3351798" y="2688954"/>
            <a:ext cx="933598" cy="371014"/>
          </a:xfrm>
          <a:prstGeom prst="rect">
            <a:avLst/>
          </a:prstGeom>
          <a:noFill/>
          <a:ln>
            <a:noFill/>
          </a:ln>
        </p:spPr>
        <p:txBody>
          <a:bodyPr spcFirstLastPara="1" wrap="square" lIns="91425" tIns="91425" rIns="91425" bIns="91425" anchor="t" anchorCtr="0">
            <a:noAutofit/>
          </a:bodyPr>
          <a:lstStyle/>
          <a:p>
            <a:r>
              <a:rPr lang="ja" altLang="en-US" sz="900" b="1">
                <a:solidFill>
                  <a:schemeClr val="dk2"/>
                </a:solidFill>
                <a:ea typeface="Lato"/>
              </a:rPr>
              <a:t>し</a:t>
            </a:r>
            <a:endParaRPr lang="ja" altLang="en-US" sz="900" b="1" dirty="0">
              <a:solidFill>
                <a:schemeClr val="dk2"/>
              </a:solidFill>
              <a:ea typeface="Lato"/>
            </a:endParaRPr>
          </a:p>
        </p:txBody>
      </p:sp>
      <p:sp>
        <p:nvSpPr>
          <p:cNvPr id="16" name="Google Shape;124;p26">
            <a:extLst>
              <a:ext uri="{FF2B5EF4-FFF2-40B4-BE49-F238E27FC236}">
                <a16:creationId xmlns:a16="http://schemas.microsoft.com/office/drawing/2014/main" id="{CC51A214-0954-4D15-8B1F-C29ED4463DB7}"/>
              </a:ext>
            </a:extLst>
          </p:cNvPr>
          <p:cNvSpPr txBox="1"/>
          <p:nvPr/>
        </p:nvSpPr>
        <p:spPr>
          <a:xfrm>
            <a:off x="2763238" y="3021618"/>
            <a:ext cx="933598" cy="371014"/>
          </a:xfrm>
          <a:prstGeom prst="rect">
            <a:avLst/>
          </a:prstGeom>
          <a:noFill/>
          <a:ln>
            <a:noFill/>
          </a:ln>
        </p:spPr>
        <p:txBody>
          <a:bodyPr spcFirstLastPara="1" wrap="square" lIns="91425" tIns="91425" rIns="91425" bIns="91425" anchor="t" anchorCtr="0">
            <a:noAutofit/>
          </a:bodyPr>
          <a:lstStyle/>
          <a:p>
            <a:r>
              <a:rPr lang="ja" altLang="en-US" sz="900" b="1">
                <a:solidFill>
                  <a:schemeClr val="dk2"/>
                </a:solidFill>
                <a:ea typeface="Lato"/>
              </a:rPr>
              <a:t>ほうほう</a:t>
            </a:r>
            <a:endParaRPr lang="ja" altLang="en-US" sz="900" b="1" dirty="0">
              <a:solidFill>
                <a:schemeClr val="dk2"/>
              </a:solidFill>
              <a:ea typeface="Lato"/>
            </a:endParaRPr>
          </a:p>
        </p:txBody>
      </p:sp>
      <p:sp>
        <p:nvSpPr>
          <p:cNvPr id="17" name="Google Shape;124;p26">
            <a:extLst>
              <a:ext uri="{FF2B5EF4-FFF2-40B4-BE49-F238E27FC236}">
                <a16:creationId xmlns:a16="http://schemas.microsoft.com/office/drawing/2014/main" id="{6B90AC4B-1657-4184-A2BC-7394AF46CA0A}"/>
              </a:ext>
            </a:extLst>
          </p:cNvPr>
          <p:cNvSpPr txBox="1"/>
          <p:nvPr/>
        </p:nvSpPr>
        <p:spPr>
          <a:xfrm>
            <a:off x="2891185" y="3379871"/>
            <a:ext cx="933598" cy="371014"/>
          </a:xfrm>
          <a:prstGeom prst="rect">
            <a:avLst/>
          </a:prstGeom>
          <a:noFill/>
          <a:ln>
            <a:noFill/>
          </a:ln>
        </p:spPr>
        <p:txBody>
          <a:bodyPr spcFirstLastPara="1" wrap="square" lIns="91425" tIns="91425" rIns="91425" bIns="91425" anchor="t" anchorCtr="0">
            <a:noAutofit/>
          </a:bodyPr>
          <a:lstStyle/>
          <a:p>
            <a:r>
              <a:rPr lang="ja" altLang="en-US" sz="900" b="1">
                <a:solidFill>
                  <a:schemeClr val="dk2"/>
                </a:solidFill>
                <a:ea typeface="Lato"/>
              </a:rPr>
              <a:t>すす</a:t>
            </a:r>
            <a:endParaRPr lang="ja" altLang="en-US" sz="900" b="1" dirty="0">
              <a:solidFill>
                <a:schemeClr val="dk2"/>
              </a:solidFill>
              <a:ea typeface="Lato"/>
            </a:endParaRPr>
          </a:p>
        </p:txBody>
      </p:sp>
      <p:sp>
        <p:nvSpPr>
          <p:cNvPr id="18" name="Google Shape;124;p26">
            <a:extLst>
              <a:ext uri="{FF2B5EF4-FFF2-40B4-BE49-F238E27FC236}">
                <a16:creationId xmlns:a16="http://schemas.microsoft.com/office/drawing/2014/main" id="{2042CEEE-9D9E-41D9-B551-BEC811213E8E}"/>
              </a:ext>
            </a:extLst>
          </p:cNvPr>
          <p:cNvSpPr txBox="1"/>
          <p:nvPr/>
        </p:nvSpPr>
        <p:spPr>
          <a:xfrm>
            <a:off x="3692991" y="3379871"/>
            <a:ext cx="933598" cy="371014"/>
          </a:xfrm>
          <a:prstGeom prst="rect">
            <a:avLst/>
          </a:prstGeom>
          <a:noFill/>
          <a:ln>
            <a:noFill/>
          </a:ln>
        </p:spPr>
        <p:txBody>
          <a:bodyPr spcFirstLastPara="1" wrap="square" lIns="91425" tIns="91425" rIns="91425" bIns="91425" anchor="t" anchorCtr="0">
            <a:noAutofit/>
          </a:bodyPr>
          <a:lstStyle/>
          <a:p>
            <a:r>
              <a:rPr lang="ja" altLang="en-US" sz="900" b="1">
                <a:solidFill>
                  <a:schemeClr val="dk2"/>
                </a:solidFill>
                <a:ea typeface="Lato"/>
              </a:rPr>
              <a:t>おし</a:t>
            </a:r>
            <a:endParaRPr lang="ja" altLang="en-US" sz="900" b="1" dirty="0">
              <a:solidFill>
                <a:schemeClr val="dk2"/>
              </a:solidFill>
              <a:ea typeface="Lato"/>
            </a:endParaRPr>
          </a:p>
        </p:txBody>
      </p:sp>
      <p:sp>
        <p:nvSpPr>
          <p:cNvPr id="19" name="Google Shape;124;p26">
            <a:extLst>
              <a:ext uri="{FF2B5EF4-FFF2-40B4-BE49-F238E27FC236}">
                <a16:creationId xmlns:a16="http://schemas.microsoft.com/office/drawing/2014/main" id="{A9EDAEA5-D0CF-41B5-B82F-1CDFE125604B}"/>
              </a:ext>
            </a:extLst>
          </p:cNvPr>
          <p:cNvSpPr txBox="1"/>
          <p:nvPr/>
        </p:nvSpPr>
        <p:spPr>
          <a:xfrm>
            <a:off x="2942364" y="3695476"/>
            <a:ext cx="933598" cy="371014"/>
          </a:xfrm>
          <a:prstGeom prst="rect">
            <a:avLst/>
          </a:prstGeom>
          <a:noFill/>
          <a:ln>
            <a:noFill/>
          </a:ln>
        </p:spPr>
        <p:txBody>
          <a:bodyPr spcFirstLastPara="1" wrap="square" lIns="91425" tIns="91425" rIns="91425" bIns="91425" anchor="t" anchorCtr="0">
            <a:noAutofit/>
          </a:bodyPr>
          <a:lstStyle/>
          <a:p>
            <a:r>
              <a:rPr lang="ja" altLang="en-US" sz="900" b="1">
                <a:solidFill>
                  <a:schemeClr val="dk2"/>
                </a:solidFill>
                <a:ea typeface="Lato"/>
              </a:rPr>
              <a:t>いま</a:t>
            </a:r>
            <a:endParaRPr lang="ja" altLang="en-US" sz="900" b="1" dirty="0">
              <a:solidFill>
                <a:schemeClr val="dk2"/>
              </a:solidFill>
              <a:ea typeface="Lato"/>
            </a:endParaRPr>
          </a:p>
        </p:txBody>
      </p:sp>
      <p:sp>
        <p:nvSpPr>
          <p:cNvPr id="20" name="Google Shape;124;p26">
            <a:extLst>
              <a:ext uri="{FF2B5EF4-FFF2-40B4-BE49-F238E27FC236}">
                <a16:creationId xmlns:a16="http://schemas.microsoft.com/office/drawing/2014/main" id="{FF723FA5-10A9-4ED3-90B6-DB9246A08585}"/>
              </a:ext>
            </a:extLst>
          </p:cNvPr>
          <p:cNvSpPr txBox="1"/>
          <p:nvPr/>
        </p:nvSpPr>
        <p:spPr>
          <a:xfrm>
            <a:off x="3769760" y="4036670"/>
            <a:ext cx="933598" cy="371014"/>
          </a:xfrm>
          <a:prstGeom prst="rect">
            <a:avLst/>
          </a:prstGeom>
          <a:noFill/>
          <a:ln>
            <a:noFill/>
          </a:ln>
        </p:spPr>
        <p:txBody>
          <a:bodyPr spcFirstLastPara="1" wrap="square" lIns="91425" tIns="91425" rIns="91425" bIns="91425" anchor="t" anchorCtr="0">
            <a:noAutofit/>
          </a:bodyPr>
          <a:lstStyle/>
          <a:p>
            <a:r>
              <a:rPr lang="ja" altLang="en-US" sz="900" b="1">
                <a:solidFill>
                  <a:schemeClr val="dk2"/>
                </a:solidFill>
                <a:ea typeface="Lato"/>
              </a:rPr>
              <a:t>せんねん</a:t>
            </a:r>
            <a:endParaRPr lang="ja" altLang="en-US" sz="900" b="1" dirty="0">
              <a:solidFill>
                <a:schemeClr val="dk2"/>
              </a:solidFill>
              <a:ea typeface="Lato"/>
            </a:endParaRPr>
          </a:p>
        </p:txBody>
      </p:sp>
      <p:sp>
        <p:nvSpPr>
          <p:cNvPr id="21" name="Google Shape;124;p26">
            <a:extLst>
              <a:ext uri="{FF2B5EF4-FFF2-40B4-BE49-F238E27FC236}">
                <a16:creationId xmlns:a16="http://schemas.microsoft.com/office/drawing/2014/main" id="{E10E9B38-F31A-4AA7-9A37-731CD922E4A4}"/>
              </a:ext>
            </a:extLst>
          </p:cNvPr>
          <p:cNvSpPr txBox="1"/>
          <p:nvPr/>
        </p:nvSpPr>
        <p:spPr>
          <a:xfrm>
            <a:off x="1509350" y="4070789"/>
            <a:ext cx="933598" cy="371014"/>
          </a:xfrm>
          <a:prstGeom prst="rect">
            <a:avLst/>
          </a:prstGeom>
          <a:noFill/>
          <a:ln>
            <a:noFill/>
          </a:ln>
        </p:spPr>
        <p:txBody>
          <a:bodyPr spcFirstLastPara="1" wrap="square" lIns="91425" tIns="91425" rIns="91425" bIns="91425" anchor="t" anchorCtr="0">
            <a:noAutofit/>
          </a:bodyPr>
          <a:lstStyle/>
          <a:p>
            <a:r>
              <a:rPr lang="ja" altLang="en-US" sz="900" b="1">
                <a:solidFill>
                  <a:schemeClr val="dk2"/>
                </a:solidFill>
                <a:ea typeface="Lato"/>
              </a:rPr>
              <a:t>スクラッチ</a:t>
            </a:r>
            <a:endParaRPr lang="ja" altLang="en-US" sz="900" b="1" dirty="0">
              <a:solidFill>
                <a:schemeClr val="dk2"/>
              </a:solidFill>
              <a:ea typeface="Lato"/>
            </a:endParaRPr>
          </a:p>
        </p:txBody>
      </p:sp>
      <p:sp>
        <p:nvSpPr>
          <p:cNvPr id="22" name="Google Shape;124;p26">
            <a:extLst>
              <a:ext uri="{FF2B5EF4-FFF2-40B4-BE49-F238E27FC236}">
                <a16:creationId xmlns:a16="http://schemas.microsoft.com/office/drawing/2014/main" id="{903E1098-E394-4566-A8EB-5AA4B94266BB}"/>
              </a:ext>
            </a:extLst>
          </p:cNvPr>
          <p:cNvSpPr txBox="1"/>
          <p:nvPr/>
        </p:nvSpPr>
        <p:spPr>
          <a:xfrm>
            <a:off x="2294096" y="4045199"/>
            <a:ext cx="933598" cy="371014"/>
          </a:xfrm>
          <a:prstGeom prst="rect">
            <a:avLst/>
          </a:prstGeom>
          <a:noFill/>
          <a:ln>
            <a:noFill/>
          </a:ln>
        </p:spPr>
        <p:txBody>
          <a:bodyPr spcFirstLastPara="1" wrap="square" lIns="91425" tIns="91425" rIns="91425" bIns="91425" anchor="t" anchorCtr="0">
            <a:noAutofit/>
          </a:bodyPr>
          <a:lstStyle/>
          <a:p>
            <a:r>
              <a:rPr lang="ja" altLang="en-US" sz="900" b="1">
                <a:solidFill>
                  <a:schemeClr val="dk2"/>
                </a:solidFill>
                <a:ea typeface="Lato"/>
              </a:rPr>
              <a:t>つか</a:t>
            </a:r>
            <a:endParaRPr lang="ja" altLang="en-US" sz="900" b="1" dirty="0">
              <a:solidFill>
                <a:schemeClr val="dk2"/>
              </a:solidFill>
              <a:ea typeface="Lato"/>
            </a:endParaRPr>
          </a:p>
        </p:txBody>
      </p:sp>
      <p:sp>
        <p:nvSpPr>
          <p:cNvPr id="6" name="Google Shape;141;p27">
            <a:extLst>
              <a:ext uri="{FF2B5EF4-FFF2-40B4-BE49-F238E27FC236}">
                <a16:creationId xmlns:a16="http://schemas.microsoft.com/office/drawing/2014/main" id="{E3DA174B-CA0D-425D-8B17-02124E3950E9}"/>
              </a:ext>
            </a:extLst>
          </p:cNvPr>
          <p:cNvSpPr txBox="1"/>
          <p:nvPr/>
        </p:nvSpPr>
        <p:spPr>
          <a:xfrm>
            <a:off x="4156100" y="268998"/>
            <a:ext cx="1384726" cy="34015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b="1">
                <a:solidFill>
                  <a:schemeClr val="tx1"/>
                </a:solidFill>
                <a:ea typeface="Lato"/>
              </a:rPr>
              <a:t>し</a:t>
            </a:r>
          </a:p>
        </p:txBody>
      </p:sp>
      <p:sp>
        <p:nvSpPr>
          <p:cNvPr id="23" name="正方形/長方形 22">
            <a:extLst>
              <a:ext uri="{FF2B5EF4-FFF2-40B4-BE49-F238E27FC236}">
                <a16:creationId xmlns:a16="http://schemas.microsoft.com/office/drawing/2014/main" id="{341BCBCC-84FD-418A-BC92-8A4E56469E79}"/>
              </a:ext>
            </a:extLst>
          </p:cNvPr>
          <p:cNvSpPr/>
          <p:nvPr/>
        </p:nvSpPr>
        <p:spPr>
          <a:xfrm>
            <a:off x="79717" y="206326"/>
            <a:ext cx="1429633" cy="888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a:t>削除予定</a:t>
            </a:r>
            <a:endParaRPr kumimoji="1" lang="en-US" altLang="ja-JP" dirty="0"/>
          </a:p>
        </p:txBody>
      </p:sp>
    </p:spTree>
    <p:extLst>
      <p:ext uri="{BB962C8B-B14F-4D97-AF65-F5344CB8AC3E}">
        <p14:creationId xmlns:p14="http://schemas.microsoft.com/office/powerpoint/2010/main" val="108307201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203"/>
        <p:cNvGrpSpPr/>
        <p:nvPr/>
      </p:nvGrpSpPr>
      <p:grpSpPr>
        <a:xfrm>
          <a:off x="0" y="0"/>
          <a:ext cx="0" cy="0"/>
          <a:chOff x="0" y="0"/>
          <a:chExt cx="0" cy="0"/>
        </a:xfrm>
      </p:grpSpPr>
      <p:pic>
        <p:nvPicPr>
          <p:cNvPr id="5" name="図 5" descr="アイコン&#10;&#10;説明は自動で生成されたものです">
            <a:extLst>
              <a:ext uri="{FF2B5EF4-FFF2-40B4-BE49-F238E27FC236}">
                <a16:creationId xmlns:a16="http://schemas.microsoft.com/office/drawing/2014/main" id="{81266E05-5C65-489C-8433-AEF4A9CF3A1B}"/>
              </a:ext>
            </a:extLst>
          </p:cNvPr>
          <p:cNvPicPr>
            <a:picLocks noChangeAspect="1"/>
          </p:cNvPicPr>
          <p:nvPr/>
        </p:nvPicPr>
        <p:blipFill>
          <a:blip r:embed="rId3"/>
          <a:stretch>
            <a:fillRect/>
          </a:stretch>
        </p:blipFill>
        <p:spPr>
          <a:xfrm>
            <a:off x="5682587" y="1959306"/>
            <a:ext cx="1625790" cy="1600201"/>
          </a:xfrm>
          <a:prstGeom prst="rect">
            <a:avLst/>
          </a:prstGeom>
        </p:spPr>
      </p:pic>
      <p:pic>
        <p:nvPicPr>
          <p:cNvPr id="206" name="Google Shape;206;p32"/>
          <p:cNvPicPr preferRelativeResize="0"/>
          <p:nvPr/>
        </p:nvPicPr>
        <p:blipFill rotWithShape="1">
          <a:blip r:embed="rId3">
            <a:alphaModFix/>
          </a:blip>
          <a:srcRect/>
          <a:stretch/>
        </p:blipFill>
        <p:spPr>
          <a:xfrm>
            <a:off x="237169" y="2968571"/>
            <a:ext cx="918456" cy="976425"/>
          </a:xfrm>
          <a:prstGeom prst="rect">
            <a:avLst/>
          </a:prstGeom>
          <a:noFill/>
          <a:ln>
            <a:noFill/>
          </a:ln>
        </p:spPr>
      </p:pic>
      <p:sp>
        <p:nvSpPr>
          <p:cNvPr id="2" name="Google Shape;219;p33">
            <a:extLst>
              <a:ext uri="{FF2B5EF4-FFF2-40B4-BE49-F238E27FC236}">
                <a16:creationId xmlns:a16="http://schemas.microsoft.com/office/drawing/2014/main" id="{DC593FD8-6C71-4B69-A2AA-C8514B2A6CEE}"/>
              </a:ext>
            </a:extLst>
          </p:cNvPr>
          <p:cNvSpPr/>
          <p:nvPr/>
        </p:nvSpPr>
        <p:spPr>
          <a:xfrm>
            <a:off x="1433140" y="2767636"/>
            <a:ext cx="2916170" cy="1920756"/>
          </a:xfrm>
          <a:prstGeom prst="wedgeRoundRectCallout">
            <a:avLst>
              <a:gd name="adj1" fmla="val -57406"/>
              <a:gd name="adj2" fmla="val -19201"/>
              <a:gd name="adj3" fmla="val 0"/>
            </a:avLst>
          </a:pr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lnSpc>
                <a:spcPct val="150000"/>
              </a:lnSpc>
            </a:pPr>
            <a:r>
              <a:rPr lang="ja" altLang="en-US" sz="1500" b="1">
                <a:solidFill>
                  <a:schemeClr val="dk2"/>
                </a:solidFill>
              </a:rPr>
              <a:t>次回のレッスンでは、いままで勉強したことをいかして、自作のゲームをつくってみよう！</a:t>
            </a:r>
          </a:p>
          <a:p>
            <a:pPr>
              <a:lnSpc>
                <a:spcPct val="150000"/>
              </a:lnSpc>
            </a:pPr>
            <a:r>
              <a:rPr lang="ja" altLang="en-US" sz="1500" b="1">
                <a:solidFill>
                  <a:schemeClr val="dk2"/>
                </a:solidFill>
              </a:rPr>
              <a:t>まずは、先生や、同じクラスのみんなにあそんでもらおうね！</a:t>
            </a:r>
          </a:p>
        </p:txBody>
      </p:sp>
      <p:sp>
        <p:nvSpPr>
          <p:cNvPr id="4" name="タイトル 3">
            <a:extLst>
              <a:ext uri="{FF2B5EF4-FFF2-40B4-BE49-F238E27FC236}">
                <a16:creationId xmlns:a16="http://schemas.microsoft.com/office/drawing/2014/main" id="{419B4A73-3B11-421D-B507-1F70C6120342}"/>
              </a:ext>
            </a:extLst>
          </p:cNvPr>
          <p:cNvSpPr>
            <a:spLocks noGrp="1"/>
          </p:cNvSpPr>
          <p:nvPr>
            <p:ph type="title"/>
          </p:nvPr>
        </p:nvSpPr>
        <p:spPr/>
        <p:txBody>
          <a:bodyPr/>
          <a:lstStyle/>
          <a:p>
            <a:pPr algn="ctr"/>
            <a:r>
              <a:rPr lang="ja-JP" altLang="en-US"/>
              <a:t>まずは身近な人にあそんでもらおう</a:t>
            </a:r>
            <a:endParaRPr lang="ja-JP" altLang="en-US" dirty="0"/>
          </a:p>
        </p:txBody>
      </p:sp>
      <p:pic>
        <p:nvPicPr>
          <p:cNvPr id="7" name="Google Shape;217;p33" descr="ランプ, 時計 が含まれている画像&#10;&#10;説明は自動で生成されたものです">
            <a:extLst>
              <a:ext uri="{FF2B5EF4-FFF2-40B4-BE49-F238E27FC236}">
                <a16:creationId xmlns:a16="http://schemas.microsoft.com/office/drawing/2014/main" id="{12C50979-54F0-4041-8635-9F5CCF7A9CDA}"/>
              </a:ext>
            </a:extLst>
          </p:cNvPr>
          <p:cNvPicPr preferRelativeResize="0"/>
          <p:nvPr/>
        </p:nvPicPr>
        <p:blipFill rotWithShape="1">
          <a:blip r:embed="rId4">
            <a:alphaModFix/>
          </a:blip>
          <a:srcRect/>
          <a:stretch/>
        </p:blipFill>
        <p:spPr>
          <a:xfrm>
            <a:off x="237326" y="1282374"/>
            <a:ext cx="913949" cy="913981"/>
          </a:xfrm>
          <a:prstGeom prst="rect">
            <a:avLst/>
          </a:prstGeom>
          <a:noFill/>
          <a:ln>
            <a:noFill/>
          </a:ln>
        </p:spPr>
      </p:pic>
      <p:sp>
        <p:nvSpPr>
          <p:cNvPr id="11" name="Google Shape;216;p33">
            <a:extLst>
              <a:ext uri="{FF2B5EF4-FFF2-40B4-BE49-F238E27FC236}">
                <a16:creationId xmlns:a16="http://schemas.microsoft.com/office/drawing/2014/main" id="{D76AC3DC-67DB-4E84-A1D0-6907669233B2}"/>
              </a:ext>
            </a:extLst>
          </p:cNvPr>
          <p:cNvSpPr/>
          <p:nvPr/>
        </p:nvSpPr>
        <p:spPr>
          <a:xfrm>
            <a:off x="1431430" y="1197043"/>
            <a:ext cx="2919497" cy="1468676"/>
          </a:xfrm>
          <a:prstGeom prst="wedgeRoundRectCallout">
            <a:avLst>
              <a:gd name="adj1" fmla="val -56790"/>
              <a:gd name="adj2" fmla="val -18220"/>
              <a:gd name="adj3" fmla="val 0"/>
            </a:avLst>
          </a:prstGeom>
          <a:solidFill>
            <a:srgbClr val="83D061"/>
          </a:solidFill>
          <a:ln w="9525" cap="flat" cmpd="sng">
            <a:solidFill>
              <a:srgbClr val="5E696C"/>
            </a:solidFill>
            <a:prstDash val="solid"/>
            <a:round/>
            <a:headEnd type="none" w="sm" len="sm"/>
            <a:tailEnd type="none" w="sm" len="sm"/>
          </a:ln>
        </p:spPr>
        <p:txBody>
          <a:bodyPr spcFirstLastPara="1" wrap="square" lIns="91425" tIns="91425" rIns="91425" bIns="91425" anchor="ctr" anchorCtr="0">
            <a:noAutofit/>
          </a:bodyPr>
          <a:lstStyle/>
          <a:p>
            <a:pPr>
              <a:lnSpc>
                <a:spcPct val="150000"/>
              </a:lnSpc>
            </a:pPr>
            <a:r>
              <a:rPr lang="ja" sz="1500" b="1">
                <a:solidFill>
                  <a:schemeClr val="dk2"/>
                </a:solidFill>
              </a:rPr>
              <a:t>そうだね、ちょっと気がはやかったね。まだまだ</a:t>
            </a:r>
            <a:r>
              <a:rPr lang="ja" altLang="en-US" sz="1500" b="1">
                <a:solidFill>
                  <a:schemeClr val="dk2"/>
                </a:solidFill>
              </a:rPr>
              <a:t>知</a:t>
            </a:r>
            <a:r>
              <a:rPr lang="ja" sz="1500" b="1">
                <a:solidFill>
                  <a:schemeClr val="dk2"/>
                </a:solidFill>
              </a:rPr>
              <a:t>らないこと</a:t>
            </a:r>
            <a:r>
              <a:rPr lang="ja" altLang="en-US" sz="1500" b="1">
                <a:solidFill>
                  <a:schemeClr val="dk2"/>
                </a:solidFill>
              </a:rPr>
              <a:t>が</a:t>
            </a:r>
            <a:r>
              <a:rPr lang="ja" sz="1500" b="1">
                <a:solidFill>
                  <a:schemeClr val="dk2"/>
                </a:solidFill>
              </a:rPr>
              <a:t>たくさんあるし</a:t>
            </a:r>
            <a:r>
              <a:rPr lang="ja" altLang="en-US" sz="1500" b="1">
                <a:solidFill>
                  <a:schemeClr val="dk2"/>
                </a:solidFill>
              </a:rPr>
              <a:t>！</a:t>
            </a:r>
            <a:endParaRPr lang="ja" sz="1500" b="1">
              <a:solidFill>
                <a:schemeClr val="dk2"/>
              </a:solidFill>
            </a:endParaRPr>
          </a:p>
        </p:txBody>
      </p:sp>
      <p:pic>
        <p:nvPicPr>
          <p:cNvPr id="3" name="図 4">
            <a:extLst>
              <a:ext uri="{FF2B5EF4-FFF2-40B4-BE49-F238E27FC236}">
                <a16:creationId xmlns:a16="http://schemas.microsoft.com/office/drawing/2014/main" id="{8AE8D723-BEB1-4D1C-9C2D-F85122B2BE87}"/>
              </a:ext>
            </a:extLst>
          </p:cNvPr>
          <p:cNvPicPr>
            <a:picLocks noChangeAspect="1"/>
          </p:cNvPicPr>
          <p:nvPr/>
        </p:nvPicPr>
        <p:blipFill>
          <a:blip r:embed="rId5"/>
          <a:stretch>
            <a:fillRect/>
          </a:stretch>
        </p:blipFill>
        <p:spPr>
          <a:xfrm>
            <a:off x="4940490" y="2476148"/>
            <a:ext cx="2077872" cy="1590101"/>
          </a:xfrm>
          <a:prstGeom prst="rect">
            <a:avLst/>
          </a:prstGeom>
        </p:spPr>
      </p:pic>
      <p:pic>
        <p:nvPicPr>
          <p:cNvPr id="9" name="Google Shape;217;p33" descr="ランプ, 時計 が含まれている画像&#10;&#10;説明は自動で生成されたものです">
            <a:extLst>
              <a:ext uri="{FF2B5EF4-FFF2-40B4-BE49-F238E27FC236}">
                <a16:creationId xmlns:a16="http://schemas.microsoft.com/office/drawing/2014/main" id="{194BC04E-2353-497A-AA13-EAA2DD16A25A}"/>
              </a:ext>
            </a:extLst>
          </p:cNvPr>
          <p:cNvPicPr preferRelativeResize="0"/>
          <p:nvPr/>
        </p:nvPicPr>
        <p:blipFill rotWithShape="1">
          <a:blip r:embed="rId4">
            <a:alphaModFix/>
          </a:blip>
          <a:srcRect/>
          <a:stretch/>
        </p:blipFill>
        <p:spPr>
          <a:xfrm>
            <a:off x="7351220" y="1478560"/>
            <a:ext cx="1127195" cy="1186937"/>
          </a:xfrm>
          <a:prstGeom prst="rect">
            <a:avLst/>
          </a:prstGeom>
          <a:noFill/>
          <a:ln>
            <a:noFill/>
          </a:ln>
        </p:spPr>
      </p:pic>
      <p:sp>
        <p:nvSpPr>
          <p:cNvPr id="6" name="Google Shape;124;p26">
            <a:extLst>
              <a:ext uri="{FF2B5EF4-FFF2-40B4-BE49-F238E27FC236}">
                <a16:creationId xmlns:a16="http://schemas.microsoft.com/office/drawing/2014/main" id="{FB85A852-842E-4271-A2D5-A8800D3CE770}"/>
              </a:ext>
            </a:extLst>
          </p:cNvPr>
          <p:cNvSpPr txBox="1"/>
          <p:nvPr/>
        </p:nvSpPr>
        <p:spPr>
          <a:xfrm>
            <a:off x="3172671" y="1290059"/>
            <a:ext cx="933598" cy="371014"/>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き</a:t>
            </a:r>
            <a:endParaRPr lang="ja" altLang="en-US" sz="900" b="1" dirty="0">
              <a:solidFill>
                <a:schemeClr val="dk2"/>
              </a:solidFill>
              <a:ea typeface="Lato"/>
            </a:endParaRPr>
          </a:p>
        </p:txBody>
      </p:sp>
      <p:sp>
        <p:nvSpPr>
          <p:cNvPr id="12" name="Google Shape;124;p26">
            <a:extLst>
              <a:ext uri="{FF2B5EF4-FFF2-40B4-BE49-F238E27FC236}">
                <a16:creationId xmlns:a16="http://schemas.microsoft.com/office/drawing/2014/main" id="{43E7CE33-412E-4270-B929-731A41A0D0DC}"/>
              </a:ext>
            </a:extLst>
          </p:cNvPr>
          <p:cNvSpPr txBox="1"/>
          <p:nvPr/>
        </p:nvSpPr>
        <p:spPr>
          <a:xfrm>
            <a:off x="2976484" y="1648312"/>
            <a:ext cx="933598" cy="371014"/>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し</a:t>
            </a:r>
            <a:endParaRPr lang="ja" altLang="en-US" sz="900" b="1" dirty="0">
              <a:solidFill>
                <a:schemeClr val="dk2"/>
              </a:solidFill>
              <a:ea typeface="Lato"/>
            </a:endParaRPr>
          </a:p>
        </p:txBody>
      </p:sp>
      <p:sp>
        <p:nvSpPr>
          <p:cNvPr id="13" name="Google Shape;124;p26">
            <a:extLst>
              <a:ext uri="{FF2B5EF4-FFF2-40B4-BE49-F238E27FC236}">
                <a16:creationId xmlns:a16="http://schemas.microsoft.com/office/drawing/2014/main" id="{F0301830-8A3E-40BA-8B98-38D69AC5AB86}"/>
              </a:ext>
            </a:extLst>
          </p:cNvPr>
          <p:cNvSpPr txBox="1"/>
          <p:nvPr/>
        </p:nvSpPr>
        <p:spPr>
          <a:xfrm>
            <a:off x="1449640" y="2748663"/>
            <a:ext cx="933598" cy="371014"/>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じかい</a:t>
            </a:r>
            <a:endParaRPr lang="ja" altLang="en-US" sz="900" b="1" dirty="0">
              <a:solidFill>
                <a:schemeClr val="dk2"/>
              </a:solidFill>
              <a:ea typeface="Lato"/>
            </a:endParaRPr>
          </a:p>
        </p:txBody>
      </p:sp>
      <p:sp>
        <p:nvSpPr>
          <p:cNvPr id="14" name="Google Shape;124;p26">
            <a:extLst>
              <a:ext uri="{FF2B5EF4-FFF2-40B4-BE49-F238E27FC236}">
                <a16:creationId xmlns:a16="http://schemas.microsoft.com/office/drawing/2014/main" id="{3456A350-FF0C-42BB-966A-90D51A27A5FA}"/>
              </a:ext>
            </a:extLst>
          </p:cNvPr>
          <p:cNvSpPr txBox="1"/>
          <p:nvPr/>
        </p:nvSpPr>
        <p:spPr>
          <a:xfrm>
            <a:off x="1449640" y="3081326"/>
            <a:ext cx="933598" cy="371014"/>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べんきょう</a:t>
            </a:r>
            <a:endParaRPr lang="ja" altLang="en-US" sz="900" b="1" dirty="0">
              <a:solidFill>
                <a:schemeClr val="dk2"/>
              </a:solidFill>
              <a:ea typeface="Lato"/>
            </a:endParaRPr>
          </a:p>
        </p:txBody>
      </p:sp>
      <p:sp>
        <p:nvSpPr>
          <p:cNvPr id="15" name="Google Shape;124;p26">
            <a:extLst>
              <a:ext uri="{FF2B5EF4-FFF2-40B4-BE49-F238E27FC236}">
                <a16:creationId xmlns:a16="http://schemas.microsoft.com/office/drawing/2014/main" id="{72BFEBB3-FE61-4D7B-9FF3-C4BBD74CCAE9}"/>
              </a:ext>
            </a:extLst>
          </p:cNvPr>
          <p:cNvSpPr txBox="1"/>
          <p:nvPr/>
        </p:nvSpPr>
        <p:spPr>
          <a:xfrm>
            <a:off x="3735640" y="3089857"/>
            <a:ext cx="933598" cy="371014"/>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じさく</a:t>
            </a:r>
            <a:endParaRPr lang="ja" altLang="en-US" sz="900" b="1" dirty="0">
              <a:solidFill>
                <a:schemeClr val="dk2"/>
              </a:solidFill>
              <a:ea typeface="Lato"/>
            </a:endParaRPr>
          </a:p>
        </p:txBody>
      </p:sp>
      <p:sp>
        <p:nvSpPr>
          <p:cNvPr id="16" name="Google Shape;124;p26">
            <a:extLst>
              <a:ext uri="{FF2B5EF4-FFF2-40B4-BE49-F238E27FC236}">
                <a16:creationId xmlns:a16="http://schemas.microsoft.com/office/drawing/2014/main" id="{D9C4E992-F948-4B6C-8A9E-280AB6378300}"/>
              </a:ext>
            </a:extLst>
          </p:cNvPr>
          <p:cNvSpPr txBox="1"/>
          <p:nvPr/>
        </p:nvSpPr>
        <p:spPr>
          <a:xfrm>
            <a:off x="2183206" y="3772245"/>
            <a:ext cx="933598" cy="371014"/>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せんせい</a:t>
            </a:r>
            <a:endParaRPr lang="ja" altLang="en-US" sz="900" b="1" dirty="0">
              <a:solidFill>
                <a:schemeClr val="dk2"/>
              </a:solidFill>
              <a:ea typeface="Lato"/>
            </a:endParaRPr>
          </a:p>
        </p:txBody>
      </p:sp>
      <p:sp>
        <p:nvSpPr>
          <p:cNvPr id="17" name="Google Shape;124;p26">
            <a:extLst>
              <a:ext uri="{FF2B5EF4-FFF2-40B4-BE49-F238E27FC236}">
                <a16:creationId xmlns:a16="http://schemas.microsoft.com/office/drawing/2014/main" id="{CD3D33AE-4AE6-4DB8-BAD4-07CB35E15F69}"/>
              </a:ext>
            </a:extLst>
          </p:cNvPr>
          <p:cNvSpPr txBox="1"/>
          <p:nvPr/>
        </p:nvSpPr>
        <p:spPr>
          <a:xfrm>
            <a:off x="2942363" y="3772245"/>
            <a:ext cx="933598" cy="371014"/>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おな</a:t>
            </a:r>
            <a:endParaRPr lang="ja" altLang="en-US" sz="900" b="1" dirty="0">
              <a:solidFill>
                <a:schemeClr val="dk2"/>
              </a:solidFill>
              <a:ea typeface="Lato"/>
            </a:endParaRPr>
          </a:p>
        </p:txBody>
      </p:sp>
      <p:sp>
        <p:nvSpPr>
          <p:cNvPr id="8" name="Google Shape;141;p27">
            <a:extLst>
              <a:ext uri="{FF2B5EF4-FFF2-40B4-BE49-F238E27FC236}">
                <a16:creationId xmlns:a16="http://schemas.microsoft.com/office/drawing/2014/main" id="{A09890A4-129C-4441-B63D-0A16F32C6FA5}"/>
              </a:ext>
            </a:extLst>
          </p:cNvPr>
          <p:cNvSpPr txBox="1"/>
          <p:nvPr/>
        </p:nvSpPr>
        <p:spPr>
          <a:xfrm>
            <a:off x="2569548" y="226349"/>
            <a:ext cx="1384726" cy="34015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b="1">
                <a:solidFill>
                  <a:schemeClr val="tx1"/>
                </a:solidFill>
                <a:ea typeface="Lato"/>
              </a:rPr>
              <a:t>みぢか</a:t>
            </a:r>
          </a:p>
        </p:txBody>
      </p:sp>
      <p:sp>
        <p:nvSpPr>
          <p:cNvPr id="19" name="Google Shape;141;p27">
            <a:extLst>
              <a:ext uri="{FF2B5EF4-FFF2-40B4-BE49-F238E27FC236}">
                <a16:creationId xmlns:a16="http://schemas.microsoft.com/office/drawing/2014/main" id="{E62821B7-6121-4DDA-8441-23D7936B0D88}"/>
              </a:ext>
            </a:extLst>
          </p:cNvPr>
          <p:cNvSpPr txBox="1"/>
          <p:nvPr/>
        </p:nvSpPr>
        <p:spPr>
          <a:xfrm>
            <a:off x="3652839" y="226349"/>
            <a:ext cx="1384726" cy="34015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b="1">
                <a:solidFill>
                  <a:schemeClr val="tx1"/>
                </a:solidFill>
                <a:ea typeface="Lato"/>
              </a:rPr>
              <a:t>ひと</a:t>
            </a:r>
            <a:endParaRPr lang="ja" altLang="en-US" b="1" dirty="0">
              <a:solidFill>
                <a:schemeClr val="tx1"/>
              </a:solidFill>
              <a:ea typeface="Lato"/>
            </a:endParaRPr>
          </a:p>
        </p:txBody>
      </p:sp>
      <p:sp>
        <p:nvSpPr>
          <p:cNvPr id="20" name="正方形/長方形 19">
            <a:extLst>
              <a:ext uri="{FF2B5EF4-FFF2-40B4-BE49-F238E27FC236}">
                <a16:creationId xmlns:a16="http://schemas.microsoft.com/office/drawing/2014/main" id="{C72FFEF5-5F7A-4646-B141-B0A5CAB915A8}"/>
              </a:ext>
            </a:extLst>
          </p:cNvPr>
          <p:cNvSpPr/>
          <p:nvPr/>
        </p:nvSpPr>
        <p:spPr>
          <a:xfrm>
            <a:off x="79717" y="206326"/>
            <a:ext cx="1429633" cy="888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a:t>削除予定</a:t>
            </a:r>
            <a:endParaRPr kumimoji="1" lang="en-US" altLang="ja-JP" dirty="0"/>
          </a:p>
        </p:txBody>
      </p:sp>
    </p:spTree>
    <p:extLst>
      <p:ext uri="{BB962C8B-B14F-4D97-AF65-F5344CB8AC3E}">
        <p14:creationId xmlns:p14="http://schemas.microsoft.com/office/powerpoint/2010/main" val="241374890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1040"/>
        <p:cNvGrpSpPr/>
        <p:nvPr/>
      </p:nvGrpSpPr>
      <p:grpSpPr>
        <a:xfrm>
          <a:off x="0" y="0"/>
          <a:ext cx="0" cy="0"/>
          <a:chOff x="0" y="0"/>
          <a:chExt cx="0" cy="0"/>
        </a:xfrm>
      </p:grpSpPr>
      <p:sp>
        <p:nvSpPr>
          <p:cNvPr id="1041" name="Google Shape;1041;p87"/>
          <p:cNvSpPr txBox="1">
            <a:spLocks noGrp="1"/>
          </p:cNvSpPr>
          <p:nvPr>
            <p:ph type="title"/>
          </p:nvPr>
        </p:nvSpPr>
        <p:spPr>
          <a:xfrm>
            <a:off x="311700" y="391350"/>
            <a:ext cx="8520600" cy="626100"/>
          </a:xfrm>
          <a:prstGeom prst="rect">
            <a:avLst/>
          </a:prstGeom>
          <a:noFill/>
          <a:ln>
            <a:noFill/>
          </a:ln>
        </p:spPr>
        <p:txBody>
          <a:bodyPr spcFirstLastPara="1" wrap="square" lIns="91425" tIns="91425" rIns="91425" bIns="91425" anchor="t" anchorCtr="0">
            <a:noAutofit/>
          </a:bodyPr>
          <a:lstStyle/>
          <a:p>
            <a:pPr marL="0" lvl="0" indent="0" algn="ctr" rtl="0">
              <a:lnSpc>
                <a:spcPct val="100000"/>
              </a:lnSpc>
              <a:spcBef>
                <a:spcPts val="0"/>
              </a:spcBef>
              <a:spcAft>
                <a:spcPts val="0"/>
              </a:spcAft>
              <a:buSzPts val="3200"/>
              <a:buNone/>
            </a:pPr>
            <a:r>
              <a:rPr lang="ja">
                <a:latin typeface="Arial"/>
                <a:cs typeface="Arial"/>
              </a:rPr>
              <a:t>このレッスンで習ったこと</a:t>
            </a:r>
            <a:endParaRPr>
              <a:latin typeface="Arial"/>
              <a:cs typeface="Arial"/>
            </a:endParaRPr>
          </a:p>
        </p:txBody>
      </p:sp>
      <p:sp>
        <p:nvSpPr>
          <p:cNvPr id="1042" name="Google Shape;1042;p87"/>
          <p:cNvSpPr txBox="1"/>
          <p:nvPr/>
        </p:nvSpPr>
        <p:spPr>
          <a:xfrm>
            <a:off x="4972225" y="1157700"/>
            <a:ext cx="3389400" cy="3287700"/>
          </a:xfrm>
          <a:prstGeom prst="rect">
            <a:avLst/>
          </a:prstGeom>
          <a:noFill/>
          <a:ln>
            <a:noFill/>
          </a:ln>
        </p:spPr>
        <p:txBody>
          <a:bodyPr spcFirstLastPara="1" wrap="square" lIns="91425" tIns="91425" rIns="91425" bIns="91425" anchor="t" anchorCtr="0">
            <a:noAutofit/>
          </a:bodyPr>
          <a:lstStyle/>
          <a:p>
            <a:pPr>
              <a:spcBef>
                <a:spcPts val="1600"/>
              </a:spcBef>
              <a:buSzPts val="1800"/>
            </a:pPr>
            <a:r>
              <a:rPr lang="ja" altLang="en-US" sz="1700" b="1">
                <a:solidFill>
                  <a:schemeClr val="dk2"/>
                </a:solidFill>
                <a:ea typeface="Lato"/>
              </a:rPr>
              <a:t>「</a:t>
            </a:r>
            <a:r>
              <a:rPr lang="ja" sz="1700" b="1">
                <a:solidFill>
                  <a:schemeClr val="dk2"/>
                </a:solidFill>
                <a:ea typeface="Lato"/>
              </a:rPr>
              <a:t>クラス</a:t>
            </a:r>
            <a:r>
              <a:rPr lang="ja" altLang="en-US" sz="1700" b="1">
                <a:solidFill>
                  <a:schemeClr val="dk2"/>
                </a:solidFill>
                <a:ea typeface="Lato"/>
              </a:rPr>
              <a:t>」</a:t>
            </a:r>
            <a:r>
              <a:rPr lang="ja" sz="1700" b="1">
                <a:solidFill>
                  <a:schemeClr val="dk2"/>
                </a:solidFill>
                <a:ea typeface="Lato"/>
              </a:rPr>
              <a:t>へのアカウント</a:t>
            </a:r>
            <a:r>
              <a:rPr lang="ja" altLang="en-US" sz="1700" b="1">
                <a:solidFill>
                  <a:schemeClr val="dk2"/>
                </a:solidFill>
                <a:ea typeface="Lato"/>
              </a:rPr>
              <a:t>登録</a:t>
            </a:r>
            <a:endParaRPr lang="ja">
              <a:solidFill>
                <a:schemeClr val="dk2"/>
              </a:solidFill>
              <a:ea typeface="Lato"/>
            </a:endParaRPr>
          </a:p>
          <a:p>
            <a:pPr>
              <a:spcBef>
                <a:spcPts val="1600"/>
              </a:spcBef>
              <a:buSzPts val="1800"/>
            </a:pPr>
            <a:r>
              <a:rPr lang="ja" altLang="en-US" sz="1700" b="1">
                <a:solidFill>
                  <a:schemeClr val="dk2"/>
                </a:solidFill>
                <a:ea typeface="Lato"/>
              </a:rPr>
              <a:t>サインイン</a:t>
            </a:r>
            <a:endParaRPr lang="ja" altLang="en-US" sz="1700" b="1" dirty="0">
              <a:solidFill>
                <a:schemeClr val="dk2"/>
              </a:solidFill>
              <a:ea typeface="Lato"/>
            </a:endParaRPr>
          </a:p>
          <a:p>
            <a:pPr>
              <a:spcBef>
                <a:spcPts val="1600"/>
              </a:spcBef>
              <a:buSzPts val="1800"/>
            </a:pPr>
            <a:r>
              <a:rPr lang="ja" altLang="en-US" sz="1700" b="1">
                <a:solidFill>
                  <a:schemeClr val="dk2"/>
                </a:solidFill>
                <a:ea typeface="Lato"/>
              </a:rPr>
              <a:t>プロジェクトの共有・非共有</a:t>
            </a:r>
            <a:endParaRPr lang="ja" altLang="en-US" sz="1700" b="1" dirty="0">
              <a:solidFill>
                <a:schemeClr val="dk2"/>
              </a:solidFill>
              <a:ea typeface="Lato"/>
            </a:endParaRPr>
          </a:p>
          <a:p>
            <a:pPr>
              <a:spcBef>
                <a:spcPts val="1600"/>
              </a:spcBef>
            </a:pPr>
            <a:r>
              <a:rPr lang="ja" altLang="en-US" sz="1700" b="1">
                <a:solidFill>
                  <a:schemeClr val="dk2"/>
                </a:solidFill>
                <a:ea typeface="Lato"/>
              </a:rPr>
              <a:t>プロジェクトの情報変更</a:t>
            </a:r>
            <a:endParaRPr lang="ja" altLang="en-US" sz="1700" b="1" dirty="0">
              <a:solidFill>
                <a:schemeClr val="dk2"/>
              </a:solidFill>
              <a:ea typeface="Lato"/>
            </a:endParaRPr>
          </a:p>
          <a:p>
            <a:pPr>
              <a:spcBef>
                <a:spcPts val="1600"/>
              </a:spcBef>
            </a:pPr>
            <a:r>
              <a:rPr lang="ja" sz="1700" b="1">
                <a:solidFill>
                  <a:schemeClr val="dk2"/>
                </a:solidFill>
                <a:ea typeface="Lato"/>
              </a:rPr>
              <a:t>プロジェクトのリンクを</a:t>
            </a:r>
            <a:r>
              <a:rPr lang="ja" altLang="en-US" sz="1700" b="1">
                <a:solidFill>
                  <a:schemeClr val="dk2"/>
                </a:solidFill>
                <a:ea typeface="Lato"/>
              </a:rPr>
              <a:t>コピ</a:t>
            </a:r>
            <a:r>
              <a:rPr lang="ja" sz="1700" b="1">
                <a:solidFill>
                  <a:schemeClr val="dk2"/>
                </a:solidFill>
                <a:ea typeface="Lato"/>
              </a:rPr>
              <a:t>ー</a:t>
            </a:r>
            <a:endParaRPr lang="ja">
              <a:solidFill>
                <a:schemeClr val="dk2"/>
              </a:solidFill>
            </a:endParaRPr>
          </a:p>
          <a:p>
            <a:pPr>
              <a:spcBef>
                <a:spcPts val="1600"/>
              </a:spcBef>
              <a:buSzPts val="1800"/>
            </a:pPr>
            <a:r>
              <a:rPr lang="ja" altLang="en-US" sz="1700" b="1">
                <a:solidFill>
                  <a:schemeClr val="dk2"/>
                </a:solidFill>
                <a:ea typeface="Lato"/>
              </a:rPr>
              <a:t>プロジェクトの自動保存</a:t>
            </a:r>
            <a:endParaRPr lang="ja" altLang="en-US" sz="1700" b="1" dirty="0">
              <a:solidFill>
                <a:schemeClr val="dk2"/>
              </a:solidFill>
              <a:ea typeface="Lato"/>
            </a:endParaRPr>
          </a:p>
          <a:p>
            <a:pPr>
              <a:spcBef>
                <a:spcPts val="1600"/>
              </a:spcBef>
              <a:buSzPts val="1800"/>
            </a:pPr>
            <a:r>
              <a:rPr lang="ja" altLang="en-US" sz="1700" b="1">
                <a:solidFill>
                  <a:schemeClr val="dk2"/>
                </a:solidFill>
                <a:ea typeface="Lato"/>
              </a:rPr>
              <a:t>プロジェクトの名前変更</a:t>
            </a:r>
            <a:endParaRPr lang="ja" altLang="en-US" sz="1700" b="1" dirty="0">
              <a:solidFill>
                <a:schemeClr val="dk2"/>
              </a:solidFill>
              <a:ea typeface="Lato"/>
            </a:endParaRPr>
          </a:p>
          <a:p>
            <a:pPr>
              <a:spcBef>
                <a:spcPts val="1600"/>
              </a:spcBef>
              <a:buSzPts val="1800"/>
            </a:pPr>
            <a:r>
              <a:rPr lang="ja" altLang="en-US" sz="1700" b="1">
                <a:solidFill>
                  <a:schemeClr val="dk2"/>
                </a:solidFill>
                <a:ea typeface="Lato"/>
              </a:rPr>
              <a:t>プロジェクトの削除</a:t>
            </a:r>
            <a:endParaRPr lang="ja" altLang="en-US" sz="1700" b="1" dirty="0">
              <a:solidFill>
                <a:schemeClr val="dk2"/>
              </a:solidFill>
              <a:ea typeface="Lato"/>
            </a:endParaRPr>
          </a:p>
          <a:p>
            <a:pPr>
              <a:spcBef>
                <a:spcPts val="1600"/>
              </a:spcBef>
              <a:buSzPts val="1800"/>
            </a:pPr>
            <a:endParaRPr lang="ja" altLang="en-US" sz="1700" b="1" dirty="0">
              <a:solidFill>
                <a:schemeClr val="dk2"/>
              </a:solidFill>
              <a:ea typeface="Lato"/>
            </a:endParaRPr>
          </a:p>
          <a:p>
            <a:pPr>
              <a:spcBef>
                <a:spcPts val="1600"/>
              </a:spcBef>
              <a:buSzPts val="1800"/>
            </a:pPr>
            <a:endParaRPr lang="ja" altLang="en-US" sz="1700" b="1" dirty="0">
              <a:solidFill>
                <a:schemeClr val="dk2"/>
              </a:solidFill>
              <a:ea typeface="Lato"/>
            </a:endParaRPr>
          </a:p>
          <a:p>
            <a:pPr>
              <a:spcBef>
                <a:spcPts val="1600"/>
              </a:spcBef>
              <a:spcAft>
                <a:spcPts val="1600"/>
              </a:spcAft>
              <a:buSzPts val="1800"/>
            </a:pPr>
            <a:endParaRPr lang="ja-JP" altLang="en-US">
              <a:solidFill>
                <a:schemeClr val="dk2"/>
              </a:solidFill>
              <a:ea typeface="Lato"/>
            </a:endParaRPr>
          </a:p>
        </p:txBody>
      </p:sp>
      <p:pic>
        <p:nvPicPr>
          <p:cNvPr id="1043" name="Google Shape;1043;p87"/>
          <p:cNvPicPr preferRelativeResize="0"/>
          <p:nvPr/>
        </p:nvPicPr>
        <p:blipFill rotWithShape="1">
          <a:blip r:embed="rId3">
            <a:alphaModFix/>
          </a:blip>
          <a:srcRect/>
          <a:stretch/>
        </p:blipFill>
        <p:spPr>
          <a:xfrm>
            <a:off x="112624" y="1339625"/>
            <a:ext cx="1073926" cy="1073895"/>
          </a:xfrm>
          <a:prstGeom prst="rect">
            <a:avLst/>
          </a:prstGeom>
          <a:noFill/>
          <a:ln>
            <a:noFill/>
          </a:ln>
        </p:spPr>
      </p:pic>
      <p:sp>
        <p:nvSpPr>
          <p:cNvPr id="1044" name="Google Shape;1044;p87"/>
          <p:cNvSpPr/>
          <p:nvPr/>
        </p:nvSpPr>
        <p:spPr>
          <a:xfrm>
            <a:off x="1572050" y="1339625"/>
            <a:ext cx="2642400" cy="1157700"/>
          </a:xfrm>
          <a:prstGeom prst="wedgeRoundRectCallout">
            <a:avLst>
              <a:gd name="adj1" fmla="val -64347"/>
              <a:gd name="adj2" fmla="val -15714"/>
              <a:gd name="adj3" fmla="val 0"/>
            </a:avLst>
          </a:prstGeom>
          <a:solidFill>
            <a:srgbClr val="F6CD4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50000"/>
              </a:lnSpc>
              <a:spcBef>
                <a:spcPts val="0"/>
              </a:spcBef>
              <a:spcAft>
                <a:spcPts val="0"/>
              </a:spcAft>
              <a:buClr>
                <a:srgbClr val="000000"/>
              </a:buClr>
              <a:buSzPts val="1400"/>
              <a:buFont typeface="Arial"/>
              <a:buNone/>
            </a:pPr>
            <a:r>
              <a:rPr lang="ja" sz="1500" b="1" i="0" u="none" strike="noStrike" cap="none">
                <a:solidFill>
                  <a:schemeClr val="dk2"/>
                </a:solidFill>
                <a:latin typeface="Arial"/>
                <a:ea typeface="Arial"/>
                <a:cs typeface="Arial"/>
                <a:sym typeface="Arial"/>
              </a:rPr>
              <a:t>このレッスンでは</a:t>
            </a:r>
            <a:endParaRPr sz="1500" b="1" i="0" u="none" strike="noStrike" cap="none">
              <a:solidFill>
                <a:schemeClr val="dk2"/>
              </a:solidFill>
              <a:latin typeface="Arial"/>
              <a:ea typeface="Arial"/>
              <a:cs typeface="Arial"/>
              <a:sym typeface="Arial"/>
            </a:endParaRPr>
          </a:p>
          <a:p>
            <a:pPr marL="0" marR="0" lvl="0" indent="0" algn="l" rtl="0">
              <a:lnSpc>
                <a:spcPct val="150000"/>
              </a:lnSpc>
              <a:spcBef>
                <a:spcPts val="0"/>
              </a:spcBef>
              <a:spcAft>
                <a:spcPts val="0"/>
              </a:spcAft>
              <a:buClr>
                <a:srgbClr val="000000"/>
              </a:buClr>
              <a:buSzPts val="1400"/>
              <a:buFont typeface="Arial"/>
              <a:buNone/>
            </a:pPr>
            <a:r>
              <a:rPr lang="ja" sz="1500" b="1" i="0" u="none" strike="noStrike" cap="none">
                <a:solidFill>
                  <a:schemeClr val="dk2"/>
                </a:solidFill>
                <a:latin typeface="Arial"/>
                <a:ea typeface="Arial"/>
                <a:cs typeface="Arial"/>
                <a:sym typeface="Arial"/>
              </a:rPr>
              <a:t>こんな</a:t>
            </a:r>
            <a:r>
              <a:rPr lang="ja" sz="1500" b="1">
                <a:solidFill>
                  <a:schemeClr val="dk2"/>
                </a:solidFill>
              </a:rPr>
              <a:t>こと</a:t>
            </a:r>
            <a:r>
              <a:rPr lang="ja" sz="1500" b="1" i="0" u="none" strike="noStrike" cap="none">
                <a:solidFill>
                  <a:schemeClr val="dk2"/>
                </a:solidFill>
                <a:latin typeface="Arial"/>
                <a:ea typeface="Arial"/>
                <a:cs typeface="Arial"/>
                <a:sym typeface="Arial"/>
              </a:rPr>
              <a:t>を勉強したよ！</a:t>
            </a:r>
            <a:endParaRPr sz="1500" b="1" i="0" u="none" strike="noStrike" cap="none">
              <a:solidFill>
                <a:schemeClr val="dk2"/>
              </a:solidFill>
              <a:latin typeface="Arial"/>
              <a:ea typeface="Arial"/>
              <a:cs typeface="Arial"/>
              <a:sym typeface="Arial"/>
            </a:endParaRPr>
          </a:p>
        </p:txBody>
      </p:sp>
      <p:sp>
        <p:nvSpPr>
          <p:cNvPr id="1045" name="Google Shape;1045;p87"/>
          <p:cNvSpPr txBox="1"/>
          <p:nvPr/>
        </p:nvSpPr>
        <p:spPr>
          <a:xfrm>
            <a:off x="4714975" y="234500"/>
            <a:ext cx="913800" cy="4002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ja" b="1">
                <a:solidFill>
                  <a:schemeClr val="dk1"/>
                </a:solidFill>
                <a:ea typeface="Lato"/>
                <a:sym typeface="Lato"/>
              </a:rPr>
              <a:t>なら</a:t>
            </a:r>
            <a:endParaRPr b="1" u="sng">
              <a:solidFill>
                <a:schemeClr val="dk1"/>
              </a:solidFill>
              <a:ea typeface="Lato"/>
              <a:sym typeface="Lato"/>
            </a:endParaRPr>
          </a:p>
        </p:txBody>
      </p:sp>
      <p:sp>
        <p:nvSpPr>
          <p:cNvPr id="1046" name="Google Shape;1046;p87"/>
          <p:cNvSpPr txBox="1"/>
          <p:nvPr/>
        </p:nvSpPr>
        <p:spPr>
          <a:xfrm>
            <a:off x="2634148" y="1757502"/>
            <a:ext cx="791700" cy="336900"/>
          </a:xfrm>
          <a:prstGeom prst="rect">
            <a:avLst/>
          </a:prstGeom>
          <a:noFill/>
          <a:ln>
            <a:noFill/>
          </a:ln>
        </p:spPr>
        <p:txBody>
          <a:bodyPr spcFirstLastPara="1" wrap="square" lIns="91425" tIns="91425" rIns="91425" bIns="91425" anchor="b" anchorCtr="0">
            <a:noAutofit/>
          </a:bodyPr>
          <a:lstStyle/>
          <a:p>
            <a:pPr marL="0" lvl="0" indent="0" algn="ctr" rtl="0">
              <a:spcBef>
                <a:spcPts val="0"/>
              </a:spcBef>
              <a:spcAft>
                <a:spcPts val="0"/>
              </a:spcAft>
              <a:buNone/>
            </a:pPr>
            <a:r>
              <a:rPr lang="ja" sz="900" b="1">
                <a:solidFill>
                  <a:schemeClr val="dk2"/>
                </a:solidFill>
                <a:ea typeface="Lato"/>
                <a:sym typeface="Lato"/>
              </a:rPr>
              <a:t>べんきょう</a:t>
            </a:r>
            <a:endParaRPr sz="900" b="1">
              <a:solidFill>
                <a:schemeClr val="dk2"/>
              </a:solidFill>
              <a:ea typeface="Lato"/>
              <a:sym typeface="Lato"/>
            </a:endParaRPr>
          </a:p>
        </p:txBody>
      </p:sp>
      <p:sp>
        <p:nvSpPr>
          <p:cNvPr id="10" name="Google Shape;1047;p87">
            <a:extLst>
              <a:ext uri="{FF2B5EF4-FFF2-40B4-BE49-F238E27FC236}">
                <a16:creationId xmlns:a16="http://schemas.microsoft.com/office/drawing/2014/main" id="{93350766-6C50-47B9-9A67-435E76E17C9C}"/>
              </a:ext>
            </a:extLst>
          </p:cNvPr>
          <p:cNvSpPr txBox="1"/>
          <p:nvPr/>
        </p:nvSpPr>
        <p:spPr>
          <a:xfrm>
            <a:off x="7448793" y="1251636"/>
            <a:ext cx="913800" cy="336900"/>
          </a:xfrm>
          <a:prstGeom prst="rect">
            <a:avLst/>
          </a:prstGeom>
          <a:noFill/>
          <a:ln>
            <a:noFill/>
          </a:ln>
        </p:spPr>
        <p:txBody>
          <a:bodyPr spcFirstLastPara="1" wrap="square" lIns="91425" tIns="91425" rIns="91425" bIns="91425" anchor="b" anchorCtr="0">
            <a:noAutofit/>
          </a:bodyPr>
          <a:lstStyle/>
          <a:p>
            <a:pPr marL="0" lvl="0" indent="0" algn="ctr" rtl="0">
              <a:spcBef>
                <a:spcPts val="0"/>
              </a:spcBef>
              <a:spcAft>
                <a:spcPts val="0"/>
              </a:spcAft>
              <a:buNone/>
            </a:pPr>
            <a:r>
              <a:rPr lang="ja" altLang="en-US" sz="900" b="1">
                <a:solidFill>
                  <a:schemeClr val="dk2"/>
                </a:solidFill>
                <a:ea typeface="Lato"/>
              </a:rPr>
              <a:t>とうろく</a:t>
            </a:r>
            <a:endParaRPr lang="ja" altLang="en-US" sz="900" b="1" dirty="0">
              <a:solidFill>
                <a:schemeClr val="dk2"/>
              </a:solidFill>
              <a:ea typeface="Lato"/>
            </a:endParaRPr>
          </a:p>
        </p:txBody>
      </p:sp>
      <p:sp>
        <p:nvSpPr>
          <p:cNvPr id="9" name="Google Shape;1047;p87">
            <a:extLst>
              <a:ext uri="{FF2B5EF4-FFF2-40B4-BE49-F238E27FC236}">
                <a16:creationId xmlns:a16="http://schemas.microsoft.com/office/drawing/2014/main" id="{2A03D4C6-8EE6-43E5-9FAF-D66006B0C8FF}"/>
              </a:ext>
            </a:extLst>
          </p:cNvPr>
          <p:cNvSpPr txBox="1"/>
          <p:nvPr/>
        </p:nvSpPr>
        <p:spPr>
          <a:xfrm>
            <a:off x="6314322" y="2164330"/>
            <a:ext cx="913800" cy="336900"/>
          </a:xfrm>
          <a:prstGeom prst="rect">
            <a:avLst/>
          </a:prstGeom>
          <a:noFill/>
          <a:ln>
            <a:noFill/>
          </a:ln>
        </p:spPr>
        <p:txBody>
          <a:bodyPr spcFirstLastPara="1" wrap="square" lIns="91425" tIns="91425" rIns="91425" bIns="91425" anchor="b" anchorCtr="0">
            <a:noAutofit/>
          </a:bodyPr>
          <a:lstStyle/>
          <a:p>
            <a:pPr marL="0" lvl="0" indent="0" algn="ctr" rtl="0">
              <a:spcBef>
                <a:spcPts val="0"/>
              </a:spcBef>
              <a:spcAft>
                <a:spcPts val="0"/>
              </a:spcAft>
              <a:buNone/>
            </a:pPr>
            <a:r>
              <a:rPr lang="ja" altLang="en-US" sz="900" b="1">
                <a:solidFill>
                  <a:schemeClr val="dk2"/>
                </a:solidFill>
                <a:ea typeface="Lato"/>
              </a:rPr>
              <a:t>きょうゆう</a:t>
            </a:r>
            <a:endParaRPr lang="ja" altLang="en-US" sz="900" b="1" dirty="0">
              <a:solidFill>
                <a:schemeClr val="dk2"/>
              </a:solidFill>
              <a:ea typeface="Lato"/>
            </a:endParaRPr>
          </a:p>
        </p:txBody>
      </p:sp>
      <p:sp>
        <p:nvSpPr>
          <p:cNvPr id="11" name="Google Shape;1047;p87">
            <a:extLst>
              <a:ext uri="{FF2B5EF4-FFF2-40B4-BE49-F238E27FC236}">
                <a16:creationId xmlns:a16="http://schemas.microsoft.com/office/drawing/2014/main" id="{F48D12B8-8FEF-43F7-875C-3C96905EEF97}"/>
              </a:ext>
            </a:extLst>
          </p:cNvPr>
          <p:cNvSpPr txBox="1"/>
          <p:nvPr/>
        </p:nvSpPr>
        <p:spPr>
          <a:xfrm>
            <a:off x="7124658" y="2164330"/>
            <a:ext cx="913800" cy="336900"/>
          </a:xfrm>
          <a:prstGeom prst="rect">
            <a:avLst/>
          </a:prstGeom>
          <a:noFill/>
          <a:ln>
            <a:noFill/>
          </a:ln>
        </p:spPr>
        <p:txBody>
          <a:bodyPr spcFirstLastPara="1" wrap="square" lIns="91425" tIns="91425" rIns="91425" bIns="91425" anchor="b" anchorCtr="0">
            <a:noAutofit/>
          </a:bodyPr>
          <a:lstStyle/>
          <a:p>
            <a:pPr marL="0" lvl="0" indent="0" algn="ctr" rtl="0">
              <a:spcBef>
                <a:spcPts val="0"/>
              </a:spcBef>
              <a:spcAft>
                <a:spcPts val="0"/>
              </a:spcAft>
              <a:buNone/>
            </a:pPr>
            <a:r>
              <a:rPr lang="ja" altLang="en-US" sz="900" b="1">
                <a:solidFill>
                  <a:schemeClr val="dk2"/>
                </a:solidFill>
                <a:ea typeface="Lato"/>
              </a:rPr>
              <a:t>ひきょうゆう</a:t>
            </a:r>
            <a:endParaRPr lang="ja" altLang="en-US" sz="900" b="1" dirty="0">
              <a:solidFill>
                <a:schemeClr val="dk2"/>
              </a:solidFill>
              <a:ea typeface="Lato"/>
            </a:endParaRPr>
          </a:p>
        </p:txBody>
      </p:sp>
      <p:sp>
        <p:nvSpPr>
          <p:cNvPr id="12" name="Google Shape;1047;p87">
            <a:extLst>
              <a:ext uri="{FF2B5EF4-FFF2-40B4-BE49-F238E27FC236}">
                <a16:creationId xmlns:a16="http://schemas.microsoft.com/office/drawing/2014/main" id="{50A2B1FA-10B2-46A6-9AD0-D3787EA36C26}"/>
              </a:ext>
            </a:extLst>
          </p:cNvPr>
          <p:cNvSpPr txBox="1"/>
          <p:nvPr/>
        </p:nvSpPr>
        <p:spPr>
          <a:xfrm>
            <a:off x="6399621" y="3972658"/>
            <a:ext cx="1220874" cy="353959"/>
          </a:xfrm>
          <a:prstGeom prst="rect">
            <a:avLst/>
          </a:prstGeom>
          <a:noFill/>
          <a:ln>
            <a:noFill/>
          </a:ln>
        </p:spPr>
        <p:txBody>
          <a:bodyPr spcFirstLastPara="1" wrap="square" lIns="91425" tIns="91425" rIns="91425" bIns="91425" anchor="b" anchorCtr="0">
            <a:noAutofit/>
          </a:bodyPr>
          <a:lstStyle/>
          <a:p>
            <a:pPr marL="0" lvl="0" indent="0" algn="ctr" rtl="0">
              <a:spcBef>
                <a:spcPts val="0"/>
              </a:spcBef>
              <a:spcAft>
                <a:spcPts val="0"/>
              </a:spcAft>
              <a:buNone/>
            </a:pPr>
            <a:r>
              <a:rPr lang="ja" altLang="en-US" sz="900" b="1">
                <a:solidFill>
                  <a:schemeClr val="dk2"/>
                </a:solidFill>
                <a:ea typeface="Lato"/>
              </a:rPr>
              <a:t>なまえへんこう</a:t>
            </a:r>
            <a:endParaRPr lang="ja" altLang="en-US" sz="900" b="1" dirty="0">
              <a:solidFill>
                <a:schemeClr val="dk2"/>
              </a:solidFill>
              <a:ea typeface="Lato"/>
            </a:endParaRPr>
          </a:p>
        </p:txBody>
      </p:sp>
      <p:sp>
        <p:nvSpPr>
          <p:cNvPr id="14" name="Google Shape;1047;p87">
            <a:extLst>
              <a:ext uri="{FF2B5EF4-FFF2-40B4-BE49-F238E27FC236}">
                <a16:creationId xmlns:a16="http://schemas.microsoft.com/office/drawing/2014/main" id="{7F0736D3-C1C7-483C-BE93-4A377CECDFCF}"/>
              </a:ext>
            </a:extLst>
          </p:cNvPr>
          <p:cNvSpPr txBox="1"/>
          <p:nvPr/>
        </p:nvSpPr>
        <p:spPr>
          <a:xfrm>
            <a:off x="6365501" y="3546164"/>
            <a:ext cx="1220874" cy="353959"/>
          </a:xfrm>
          <a:prstGeom prst="rect">
            <a:avLst/>
          </a:prstGeom>
          <a:noFill/>
          <a:ln>
            <a:noFill/>
          </a:ln>
        </p:spPr>
        <p:txBody>
          <a:bodyPr spcFirstLastPara="1" wrap="square" lIns="91425" tIns="91425" rIns="91425" bIns="91425" anchor="b" anchorCtr="0">
            <a:noAutofit/>
          </a:bodyPr>
          <a:lstStyle/>
          <a:p>
            <a:pPr marL="0" lvl="0" indent="0" algn="ctr" rtl="0">
              <a:spcBef>
                <a:spcPts val="0"/>
              </a:spcBef>
              <a:spcAft>
                <a:spcPts val="0"/>
              </a:spcAft>
              <a:buNone/>
            </a:pPr>
            <a:r>
              <a:rPr lang="ja" altLang="en-US" sz="900" b="1">
                <a:solidFill>
                  <a:schemeClr val="dk2"/>
                </a:solidFill>
                <a:ea typeface="Lato"/>
              </a:rPr>
              <a:t>じどうほぞん</a:t>
            </a:r>
            <a:endParaRPr lang="ja" altLang="en-US" sz="900" b="1" dirty="0">
              <a:solidFill>
                <a:schemeClr val="dk2"/>
              </a:solidFill>
              <a:ea typeface="Lato"/>
            </a:endParaRPr>
          </a:p>
        </p:txBody>
      </p:sp>
      <p:sp>
        <p:nvSpPr>
          <p:cNvPr id="15" name="Google Shape;1047;p87">
            <a:extLst>
              <a:ext uri="{FF2B5EF4-FFF2-40B4-BE49-F238E27FC236}">
                <a16:creationId xmlns:a16="http://schemas.microsoft.com/office/drawing/2014/main" id="{1E557D15-5DCB-49A3-8F26-22BC8128973E}"/>
              </a:ext>
            </a:extLst>
          </p:cNvPr>
          <p:cNvSpPr txBox="1"/>
          <p:nvPr/>
        </p:nvSpPr>
        <p:spPr>
          <a:xfrm>
            <a:off x="6160785" y="4441798"/>
            <a:ext cx="1220874" cy="353959"/>
          </a:xfrm>
          <a:prstGeom prst="rect">
            <a:avLst/>
          </a:prstGeom>
          <a:noFill/>
          <a:ln>
            <a:noFill/>
          </a:ln>
        </p:spPr>
        <p:txBody>
          <a:bodyPr spcFirstLastPara="1" wrap="square" lIns="91425" tIns="91425" rIns="91425" bIns="91425" anchor="b" anchorCtr="0">
            <a:noAutofit/>
          </a:bodyPr>
          <a:lstStyle/>
          <a:p>
            <a:pPr marL="0" lvl="0" indent="0" algn="ctr" rtl="0">
              <a:spcBef>
                <a:spcPts val="0"/>
              </a:spcBef>
              <a:spcAft>
                <a:spcPts val="0"/>
              </a:spcAft>
              <a:buNone/>
            </a:pPr>
            <a:r>
              <a:rPr lang="ja" altLang="en-US" sz="900" b="1">
                <a:solidFill>
                  <a:schemeClr val="dk2"/>
                </a:solidFill>
                <a:ea typeface="Lato"/>
              </a:rPr>
              <a:t>さくじょ</a:t>
            </a:r>
            <a:endParaRPr lang="ja" altLang="en-US" sz="900" b="1" dirty="0">
              <a:solidFill>
                <a:schemeClr val="dk2"/>
              </a:solidFill>
              <a:ea typeface="Lato"/>
            </a:endParaRPr>
          </a:p>
        </p:txBody>
      </p:sp>
      <p:sp>
        <p:nvSpPr>
          <p:cNvPr id="16" name="Google Shape;1047;p87">
            <a:extLst>
              <a:ext uri="{FF2B5EF4-FFF2-40B4-BE49-F238E27FC236}">
                <a16:creationId xmlns:a16="http://schemas.microsoft.com/office/drawing/2014/main" id="{B9AB507A-B6A5-487F-9CF6-BD3B0E35FF0D}"/>
              </a:ext>
            </a:extLst>
          </p:cNvPr>
          <p:cNvSpPr txBox="1"/>
          <p:nvPr/>
        </p:nvSpPr>
        <p:spPr>
          <a:xfrm>
            <a:off x="6280202" y="2573761"/>
            <a:ext cx="1468239" cy="379548"/>
          </a:xfrm>
          <a:prstGeom prst="rect">
            <a:avLst/>
          </a:prstGeom>
          <a:noFill/>
          <a:ln>
            <a:noFill/>
          </a:ln>
        </p:spPr>
        <p:txBody>
          <a:bodyPr spcFirstLastPara="1" wrap="square" lIns="91425" tIns="91425" rIns="91425" bIns="91425" anchor="b" anchorCtr="0">
            <a:noAutofit/>
          </a:bodyPr>
          <a:lstStyle/>
          <a:p>
            <a:pPr marL="0" lvl="0" indent="0" algn="ctr" rtl="0">
              <a:spcBef>
                <a:spcPts val="0"/>
              </a:spcBef>
              <a:spcAft>
                <a:spcPts val="0"/>
              </a:spcAft>
              <a:buNone/>
            </a:pPr>
            <a:r>
              <a:rPr lang="ja" altLang="en-US" sz="900" b="1">
                <a:solidFill>
                  <a:schemeClr val="dk2"/>
                </a:solidFill>
                <a:ea typeface="Lato"/>
              </a:rPr>
              <a:t>じょうほうへんこう</a:t>
            </a:r>
            <a:endParaRPr lang="ja" altLang="en-US" sz="900" b="1" dirty="0">
              <a:solidFill>
                <a:schemeClr val="dk2"/>
              </a:solidFill>
              <a:ea typeface="Lato"/>
            </a:endParaRPr>
          </a:p>
        </p:txBody>
      </p:sp>
    </p:spTree>
  </p:cSld>
  <p:clrMapOvr>
    <a:masterClrMapping/>
  </p:clrMapOvr>
</p:sld>
</file>

<file path=ppt/theme/theme1.xml><?xml version="1.0" encoding="utf-8"?>
<a:theme xmlns:a="http://schemas.openxmlformats.org/drawingml/2006/main" name="Coral">
  <a:themeElements>
    <a:clrScheme name="Coral">
      <a:dk1>
        <a:srgbClr val="F55E61"/>
      </a:dk1>
      <a:lt1>
        <a:srgbClr val="FFFFFF"/>
      </a:lt1>
      <a:dk2>
        <a:srgbClr val="5E696C"/>
      </a:dk2>
      <a:lt2>
        <a:srgbClr val="BFC7CA"/>
      </a:lt2>
      <a:accent1>
        <a:srgbClr val="1E2D31"/>
      </a:accent1>
      <a:accent2>
        <a:srgbClr val="273C42"/>
      </a:accent2>
      <a:accent3>
        <a:srgbClr val="83D061"/>
      </a:accent3>
      <a:accent4>
        <a:srgbClr val="F6CD4C"/>
      </a:accent4>
      <a:accent5>
        <a:srgbClr val="AF4345"/>
      </a:accent5>
      <a:accent6>
        <a:srgbClr val="F58F8F"/>
      </a:accent6>
      <a:hlink>
        <a:srgbClr val="AF4345"/>
      </a:hlink>
      <a:folHlink>
        <a:srgbClr val="AF4345"/>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58</TotalTime>
  <Words>2816</Words>
  <Application>Microsoft Office PowerPoint</Application>
  <PresentationFormat>画面に合わせる (16:9)</PresentationFormat>
  <Paragraphs>590</Paragraphs>
  <Slides>48</Slides>
  <Notes>48</Notes>
  <HiddenSlides>0</HiddenSlides>
  <MMClips>0</MMClips>
  <ScaleCrop>false</ScaleCrop>
  <HeadingPairs>
    <vt:vector size="6" baseType="variant">
      <vt:variant>
        <vt:lpstr>使用されているフォント</vt:lpstr>
      </vt:variant>
      <vt:variant>
        <vt:i4>3</vt:i4>
      </vt:variant>
      <vt:variant>
        <vt:lpstr>テーマ</vt:lpstr>
      </vt:variant>
      <vt:variant>
        <vt:i4>1</vt:i4>
      </vt:variant>
      <vt:variant>
        <vt:lpstr>スライド タイトル</vt:lpstr>
      </vt:variant>
      <vt:variant>
        <vt:i4>48</vt:i4>
      </vt:variant>
    </vt:vector>
  </HeadingPairs>
  <TitlesOfParts>
    <vt:vector size="52" baseType="lpstr">
      <vt:lpstr>Playfair Display</vt:lpstr>
      <vt:lpstr>Arial</vt:lpstr>
      <vt:lpstr>Lato</vt:lpstr>
      <vt:lpstr>Coral</vt:lpstr>
      <vt:lpstr>Scratchで ゲームを 作ろう！</vt:lpstr>
      <vt:lpstr>このレッスンをはじめる前の準備 （指導者の方へのお願い）</vt:lpstr>
      <vt:lpstr>登場人物紹介</vt:lpstr>
      <vt:lpstr>ゲームを公開しよう！</vt:lpstr>
      <vt:lpstr>ゲームを世界に公開するには？</vt:lpstr>
      <vt:lpstr>アカウントは先生につくってもらおうね</vt:lpstr>
      <vt:lpstr>アカウントを「クラス」に登録しよう</vt:lpstr>
      <vt:lpstr>アカウントをクラスに登録しよう！</vt:lpstr>
      <vt:lpstr>ユーザー名とパスワードを教えてもらう方法(1)</vt:lpstr>
      <vt:lpstr>ユーザー名とパスワードを教えてもらう方法(2) </vt:lpstr>
      <vt:lpstr>ユーザー名とパスワードを教えてもらう方法(3) </vt:lpstr>
      <vt:lpstr>ユーザー名とパスワードを教えてもらう方法(4) </vt:lpstr>
      <vt:lpstr>ユーザー名とパスワードを教えてもらう方法(5) </vt:lpstr>
      <vt:lpstr>アカウント作成ページのURLを教えてもらう方法(1)  </vt:lpstr>
      <vt:lpstr>アカウント作成ページのURLを教えてもらう方法(2)  </vt:lpstr>
      <vt:lpstr>アカウント作成ページのURLを教えてもらう方法(3)  </vt:lpstr>
      <vt:lpstr>アカウント作成ページのURLを教えてもらう方法(4)  </vt:lpstr>
      <vt:lpstr>クラスに登録されたよ</vt:lpstr>
      <vt:lpstr>ゲームを公開しよう！</vt:lpstr>
      <vt:lpstr>サインインしよう！</vt:lpstr>
      <vt:lpstr>サインインしよう！</vt:lpstr>
      <vt:lpstr>サインインできたよ</vt:lpstr>
      <vt:lpstr>みなれた画面だけど...？</vt:lpstr>
      <vt:lpstr>公開したいゲームを開こう</vt:lpstr>
      <vt:lpstr>このゲームを公開するよ！</vt:lpstr>
      <vt:lpstr>「共有する」をクリックしてね</vt:lpstr>
      <vt:lpstr>これで公開されたよ！</vt:lpstr>
      <vt:lpstr>プロジェクトの情報を書き込もう</vt:lpstr>
      <vt:lpstr>プロジェクト名</vt:lpstr>
      <vt:lpstr>使い方</vt:lpstr>
      <vt:lpstr>メモとクレジット</vt:lpstr>
      <vt:lpstr>プロジェクト情報変更完了！</vt:lpstr>
      <vt:lpstr>リンクをコピー</vt:lpstr>
      <vt:lpstr>プロジェクトのURL</vt:lpstr>
      <vt:lpstr>作ったおぼえがないプロジェクトがあるよ</vt:lpstr>
      <vt:lpstr>プロジェクトは自動的に保存されるよ</vt:lpstr>
      <vt:lpstr>サインインしているときはScratchに保存されるよ</vt:lpstr>
      <vt:lpstr>プロジェクト名を変えるには</vt:lpstr>
      <vt:lpstr>プロジェクト名が変わったよ</vt:lpstr>
      <vt:lpstr>非公開にするには？</vt:lpstr>
      <vt:lpstr>ここで非公開にしたり削除したりできるよ</vt:lpstr>
      <vt:lpstr>「見る」のページをみてみよう</vt:lpstr>
      <vt:lpstr>「見る」のページ</vt:lpstr>
      <vt:lpstr>「見る」のページにあるのは人気のあるゲームだけだよ</vt:lpstr>
      <vt:lpstr>人気のあるプロジェクトとは</vt:lpstr>
      <vt:lpstr>プロジェクトを知ってもらうには？</vt:lpstr>
      <vt:lpstr>まずは身近な人にあそんでもらおう</vt:lpstr>
      <vt:lpstr>このレッスンで習ったこと</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Scratchで プログラミングを 勉強しよう</dc:title>
  <cp:lastModifiedBy>中山 大資</cp:lastModifiedBy>
  <cp:revision>7055</cp:revision>
  <dcterms:modified xsi:type="dcterms:W3CDTF">2022-02-06T01:40:59Z</dcterms:modified>
</cp:coreProperties>
</file>