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43"/>
  </p:notesMasterIdLst>
  <p:sldIdLst>
    <p:sldId id="413" r:id="rId2"/>
    <p:sldId id="257" r:id="rId3"/>
    <p:sldId id="335" r:id="rId4"/>
    <p:sldId id="259" r:id="rId5"/>
    <p:sldId id="260" r:id="rId6"/>
    <p:sldId id="261" r:id="rId7"/>
    <p:sldId id="374" r:id="rId8"/>
    <p:sldId id="377" r:id="rId9"/>
    <p:sldId id="403" r:id="rId10"/>
    <p:sldId id="406" r:id="rId11"/>
    <p:sldId id="407" r:id="rId12"/>
    <p:sldId id="408" r:id="rId13"/>
    <p:sldId id="409" r:id="rId14"/>
    <p:sldId id="410" r:id="rId15"/>
    <p:sldId id="379" r:id="rId16"/>
    <p:sldId id="380" r:id="rId17"/>
    <p:sldId id="381" r:id="rId18"/>
    <p:sldId id="383" r:id="rId19"/>
    <p:sldId id="385" r:id="rId20"/>
    <p:sldId id="384" r:id="rId21"/>
    <p:sldId id="382" r:id="rId22"/>
    <p:sldId id="386" r:id="rId23"/>
    <p:sldId id="387" r:id="rId24"/>
    <p:sldId id="388" r:id="rId25"/>
    <p:sldId id="389" r:id="rId26"/>
    <p:sldId id="390" r:id="rId27"/>
    <p:sldId id="391" r:id="rId28"/>
    <p:sldId id="392" r:id="rId29"/>
    <p:sldId id="394" r:id="rId30"/>
    <p:sldId id="396" r:id="rId31"/>
    <p:sldId id="397" r:id="rId32"/>
    <p:sldId id="399" r:id="rId33"/>
    <p:sldId id="398" r:id="rId34"/>
    <p:sldId id="400" r:id="rId35"/>
    <p:sldId id="393" r:id="rId36"/>
    <p:sldId id="401" r:id="rId37"/>
    <p:sldId id="395" r:id="rId38"/>
    <p:sldId id="349" r:id="rId39"/>
    <p:sldId id="316" r:id="rId40"/>
    <p:sldId id="352" r:id="rId41"/>
    <p:sldId id="318" r:id="rId42"/>
  </p:sldIdLst>
  <p:sldSz cx="9144000" cy="5143500" type="screen16x9"/>
  <p:notesSz cx="6858000" cy="9144000"/>
  <p:embeddedFontLst>
    <p:embeddedFont>
      <p:font typeface="Lato" panose="020F0502020204030203" pitchFamily="34" charset="0"/>
      <p:regular r:id="rId44"/>
      <p:bold r:id="rId45"/>
      <p:italic r:id="rId46"/>
      <p:boldItalic r:id="rId47"/>
    </p:embeddedFont>
    <p:embeddedFont>
      <p:font typeface="Playfair Display" panose="00000500000000000000"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6D020-6624-4C5F-A31B-994B9731DF14}" v="485" dt="2021-03-16T00:10:16.061"/>
    <p1510:client id="{1193C2C8-0C29-465E-86BA-C85B6E568B0A}" v="7" dt="2021-03-04T08:59:38.029"/>
    <p1510:client id="{11DF4DF2-F865-4301-9921-D1F7D5F6FF10}" v="197" dt="2021-03-26T00:19:25.225"/>
    <p1510:client id="{11E96D5D-749C-46EA-8BB0-BBAE6DBAAF58}" v="1582" dt="2021-03-29T01:55:25.686"/>
    <p1510:client id="{13F5437A-5C71-41A2-81CA-D426B34E848F}" v="430" dt="2021-03-15T04:27:04.833"/>
    <p1510:client id="{17F1056E-8F52-43D5-8B90-1FF83CCF0E4E}" v="967" dt="2021-04-01T02:20:39.085"/>
    <p1510:client id="{1A6A0F04-A9EA-40E3-9E3E-E1836731E81B}" v="1149" dt="2021-03-23T09:41:01.852"/>
    <p1510:client id="{1AD72DD7-2014-4842-9A4A-0127F950F0CF}" v="1852" dt="2021-03-24T05:10:37.110"/>
    <p1510:client id="{1CCFEE7C-3653-4B85-98DE-BA450BD80D99}" v="419" dt="2021-03-30T08:38:52.291"/>
    <p1510:client id="{1FDA89EA-1AEC-4B8A-A395-F1B09F637660}" v="1199" dt="2021-04-03T09:17:29.393"/>
    <p1510:client id="{3BA5E854-92C1-416E-BB42-B9A9D71FCD4E}" v="366" dt="2021-03-28T08:37:04.018"/>
    <p1510:client id="{4F0E8FFB-6EDB-460F-B17E-A5BBCD3D6AFE}" v="218" dt="2021-03-03T08:47:44.517"/>
    <p1510:client id="{567DF9D4-C04E-4137-9FAA-F08FCF66B3FE}" v="20" dt="2021-03-18T04:48:37.015"/>
    <p1510:client id="{5EE512EA-5BA5-47EA-9F91-7572ADB74980}" v="704" dt="2021-04-01T05:12:12.813"/>
    <p1510:client id="{5F3D44AF-84AE-47D5-BAE2-5A70442B501B}" v="38" dt="2021-04-03T00:51:07.715"/>
    <p1510:client id="{66F6F400-262E-41EF-9219-CBBDD9E3DF7F}" v="1573" dt="2021-03-27T06:47:25.193"/>
    <p1510:client id="{6CB42880-3508-46BC-B940-C69A1C9B2271}" v="2384" dt="2021-03-17T02:05:39.748"/>
    <p1510:client id="{6E96C4DE-F423-42C0-968A-22AAAD5BE99B}" v="1461" dt="2021-03-17T11:41:51.394"/>
    <p1510:client id="{71A333F9-1F64-42F8-B351-A43E158A4420}" v="453" dt="2021-04-05T01:09:26.015"/>
    <p1510:client id="{7544D0D9-6522-4FDA-8290-6B1AE8958837}" v="758" dt="2021-04-02T05:11:15.200"/>
    <p1510:client id="{7E8FDDAC-954A-49FC-B9FA-A378ACD303EF}" v="444" dt="2021-04-03T03:38:09.536"/>
    <p1510:client id="{823F87B7-7FC9-4E40-9072-70CA1F1C2198}" v="50" dt="2021-03-25T01:01:05.153"/>
    <p1510:client id="{8397B5D6-490A-4A99-AB08-C27364E7BA43}" v="164" dt="2021-03-05T08:20:05.790"/>
    <p1510:client id="{8846571E-8DFE-4D4E-A3F5-132AFF5D2AA4}" v="850" dt="2021-03-24T09:03:28.804"/>
    <p1510:client id="{8964B387-4223-49D4-9993-944CB104E998}" v="104" dt="2021-04-02T00:15:15.154"/>
    <p1510:client id="{8DED4023-259A-470A-AD33-A8C38697E642}" v="62" dt="2021-03-05T07:27:59.738"/>
    <p1510:client id="{91C0F2B4-C652-4887-89A2-6D41822B622A}" v="711" dt="2021-03-31T08:31:44.218"/>
    <p1510:client id="{A226E90B-63F8-4295-8428-EE463851F0E9}" v="778" dt="2021-03-18T05:17:49.387"/>
    <p1510:client id="{A67AD709-0C5A-45DE-850D-5DAF54B1C2D6}" v="685" dt="2021-03-27T02:02:14.924"/>
    <p1510:client id="{AAB0A584-7633-4E88-BF5F-40BB7CDFEF1D}" v="2322" dt="2021-03-15T03:31:20.520"/>
    <p1510:client id="{AFCC58F8-B29A-4193-9AD7-4609A20DBEEC}" v="312" dt="2021-03-04T06:39:08.523"/>
    <p1510:client id="{B0F0072D-57DB-4B07-AEE8-A1BE8E288162}" v="325" dt="2021-06-18T01:44:54.216"/>
    <p1510:client id="{B1EFA465-74F9-49C5-8389-5F09249C94A1}" v="800" dt="2021-04-02T08:37:07.655"/>
    <p1510:client id="{BB0CFECF-3597-4506-B3C9-C1E83C54A5EB}" v="3243" dt="2021-03-26T09:32:23.172"/>
    <p1510:client id="{C3476BC4-E1AD-4875-A849-8A5D50B4B824}" v="480" dt="2021-04-03T05:35:48.699"/>
    <p1510:client id="{C583B653-D557-4848-A484-92B873675025}" v="1449" dt="2021-03-25T08:51:28.001"/>
    <p1510:client id="{CD166D09-413D-417D-A079-458F1DBBCF69}" v="121" dt="2021-03-04T08:19:35.795"/>
    <p1510:client id="{CF4F246A-A937-4DBA-B5E4-EC2065F07E8E}" v="401" dt="2021-04-01T07:44:27.504"/>
    <p1510:client id="{D9848F8B-88AC-4DDC-B4E5-AB0DC06E4700}" v="1164" dt="2021-03-18T00:11:34.394"/>
    <p1510:client id="{DC5C985D-01F5-4026-BBC4-1B1D67F331CA}" v="1" dt="2021-06-18T01:47:11.735"/>
    <p1510:client id="{E0C52404-4E32-4942-99A3-948A2D550135}" v="1164" dt="2021-03-31T01:49:32.513"/>
    <p1510:client id="{E6B605C5-48C0-43F7-9C94-349C04E8F757}" v="92" dt="2021-04-02T06:24:17.536"/>
    <p1510:client id="{EB505E9A-6988-42D5-B658-945B16F4A0C3}" v="112" dt="2021-03-30T00:14:27.136"/>
    <p1510:client id="{FA67614B-DD3A-4563-B86F-6EC9EE3764C4}" v="1920" dt="2021-03-28T06:38:59.608"/>
    <p1510:client id="{FDD48489-4098-4B6B-9ED2-AD11EA58D177}" v="499" dt="2021-03-22T08:31:55.109"/>
  </p1510:revLst>
</p1510:revInfo>
</file>

<file path=ppt/tableStyles.xml><?xml version="1.0" encoding="utf-8"?>
<a:tblStyleLst xmlns:a="http://schemas.openxmlformats.org/drawingml/2006/main" def="{E716A814-4B6B-4D53-AE64-6539C0FC2E98}">
  <a:tblStyle styleId="{E716A814-4B6B-4D53-AE64-6539C0FC2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228" y="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ゲスト ユーザー" providerId="Windows Live" clId="Web-{B1EFA465-74F9-49C5-8389-5F09249C94A1}"/>
    <pc:docChg chg="modSld">
      <pc:chgData name="ゲスト ユーザー" userId="" providerId="Windows Live" clId="Web-{B1EFA465-74F9-49C5-8389-5F09249C94A1}" dt="2021-04-02T08:37:07.655" v="793" actId="1076"/>
      <pc:docMkLst>
        <pc:docMk/>
      </pc:docMkLst>
      <pc:sldChg chg="modSp">
        <pc:chgData name="ゲスト ユーザー" userId="" providerId="Windows Live" clId="Web-{B1EFA465-74F9-49C5-8389-5F09249C94A1}" dt="2021-04-02T08:13:04.142" v="449" actId="1076"/>
        <pc:sldMkLst>
          <pc:docMk/>
          <pc:sldMk cId="3087493695" sldId="366"/>
        </pc:sldMkLst>
        <pc:spChg chg="mod">
          <ac:chgData name="ゲスト ユーザー" userId="" providerId="Windows Live" clId="Web-{B1EFA465-74F9-49C5-8389-5F09249C94A1}" dt="2021-04-02T08:09:09.669" v="439" actId="14100"/>
          <ac:spMkLst>
            <pc:docMk/>
            <pc:sldMk cId="3087493695" sldId="366"/>
            <ac:spMk id="4" creationId="{83B0A878-393B-46A3-903D-A7B604038F61}"/>
          </ac:spMkLst>
        </pc:spChg>
        <pc:spChg chg="mod">
          <ac:chgData name="ゲスト ユーザー" userId="" providerId="Windows Live" clId="Web-{B1EFA465-74F9-49C5-8389-5F09249C94A1}" dt="2021-04-02T08:13:04.142" v="449" actId="1076"/>
          <ac:spMkLst>
            <pc:docMk/>
            <pc:sldMk cId="3087493695" sldId="366"/>
            <ac:spMk id="15" creationId="{F26FB63F-D0C6-4871-A095-81D34F4FB90C}"/>
          </ac:spMkLst>
        </pc:spChg>
        <pc:spChg chg="mod">
          <ac:chgData name="ゲスト ユーザー" userId="" providerId="Windows Live" clId="Web-{B1EFA465-74F9-49C5-8389-5F09249C94A1}" dt="2021-04-02T08:09:33.779" v="442" actId="1076"/>
          <ac:spMkLst>
            <pc:docMk/>
            <pc:sldMk cId="3087493695" sldId="366"/>
            <ac:spMk id="17" creationId="{DE267569-A113-41CE-A555-517F03064B94}"/>
          </ac:spMkLst>
        </pc:spChg>
        <pc:spChg chg="mod">
          <ac:chgData name="ゲスト ユーザー" userId="" providerId="Windows Live" clId="Web-{B1EFA465-74F9-49C5-8389-5F09249C94A1}" dt="2021-04-02T08:09:16.325" v="440" actId="1076"/>
          <ac:spMkLst>
            <pc:docMk/>
            <pc:sldMk cId="3087493695" sldId="366"/>
            <ac:spMk id="18" creationId="{78BF2FD7-B2DE-49ED-BA0F-7429B585EF4F}"/>
          </ac:spMkLst>
        </pc:spChg>
        <pc:spChg chg="mod">
          <ac:chgData name="ゲスト ユーザー" userId="" providerId="Windows Live" clId="Web-{B1EFA465-74F9-49C5-8389-5F09249C94A1}" dt="2021-04-02T08:09:24.716" v="441" actId="1076"/>
          <ac:spMkLst>
            <pc:docMk/>
            <pc:sldMk cId="3087493695" sldId="366"/>
            <ac:spMk id="19" creationId="{B9285A5E-3293-4A0E-9353-FEB1035DED40}"/>
          </ac:spMkLst>
        </pc:spChg>
        <pc:spChg chg="mod">
          <ac:chgData name="ゲスト ユーザー" userId="" providerId="Windows Live" clId="Web-{B1EFA465-74F9-49C5-8389-5F09249C94A1}" dt="2021-04-02T08:12:53.783" v="448" actId="1076"/>
          <ac:spMkLst>
            <pc:docMk/>
            <pc:sldMk cId="3087493695" sldId="366"/>
            <ac:spMk id="26" creationId="{D507DEC0-AA24-4A49-A9EC-D5A9738D8E92}"/>
          </ac:spMkLst>
        </pc:spChg>
        <pc:spChg chg="mod">
          <ac:chgData name="ゲスト ユーザー" userId="" providerId="Windows Live" clId="Web-{B1EFA465-74F9-49C5-8389-5F09249C94A1}" dt="2021-04-02T08:12:50.439" v="447" actId="1076"/>
          <ac:spMkLst>
            <pc:docMk/>
            <pc:sldMk cId="3087493695" sldId="366"/>
            <ac:spMk id="27" creationId="{A516F0BC-39FB-46C7-AE60-A8DF2554587D}"/>
          </ac:spMkLst>
        </pc:spChg>
      </pc:sldChg>
      <pc:sldChg chg="modSp">
        <pc:chgData name="ゲスト ユーザー" userId="" providerId="Windows Live" clId="Web-{B1EFA465-74F9-49C5-8389-5F09249C94A1}" dt="2021-04-02T08:08:13.152" v="434" actId="1076"/>
        <pc:sldMkLst>
          <pc:docMk/>
          <pc:sldMk cId="488341773" sldId="367"/>
        </pc:sldMkLst>
        <pc:spChg chg="mod">
          <ac:chgData name="ゲスト ユーザー" userId="" providerId="Windows Live" clId="Web-{B1EFA465-74F9-49C5-8389-5F09249C94A1}" dt="2021-04-02T08:08:13.152" v="434" actId="1076"/>
          <ac:spMkLst>
            <pc:docMk/>
            <pc:sldMk cId="488341773" sldId="367"/>
            <ac:spMk id="32" creationId="{D64C456B-4A4C-4EE9-9953-0E6FA73E7D32}"/>
          </ac:spMkLst>
        </pc:spChg>
      </pc:sldChg>
      <pc:sldChg chg="delSp modSp">
        <pc:chgData name="ゲスト ユーザー" userId="" providerId="Windows Live" clId="Web-{B1EFA465-74F9-49C5-8389-5F09249C94A1}" dt="2021-04-02T07:51:52.352" v="373" actId="20577"/>
        <pc:sldMkLst>
          <pc:docMk/>
          <pc:sldMk cId="4074803165" sldId="373"/>
        </pc:sldMkLst>
        <pc:spChg chg="mod">
          <ac:chgData name="ゲスト ユーザー" userId="" providerId="Windows Live" clId="Web-{B1EFA465-74F9-49C5-8389-5F09249C94A1}" dt="2021-04-02T07:51:52.352" v="373" actId="20577"/>
          <ac:spMkLst>
            <pc:docMk/>
            <pc:sldMk cId="4074803165" sldId="373"/>
            <ac:spMk id="3" creationId="{3CB21E07-D58C-456C-86C7-C3C437854117}"/>
          </ac:spMkLst>
        </pc:spChg>
        <pc:spChg chg="del">
          <ac:chgData name="ゲスト ユーザー" userId="" providerId="Windows Live" clId="Web-{B1EFA465-74F9-49C5-8389-5F09249C94A1}" dt="2021-04-02T07:51:49.367" v="372"/>
          <ac:spMkLst>
            <pc:docMk/>
            <pc:sldMk cId="4074803165" sldId="373"/>
            <ac:spMk id="10" creationId="{F3E5F5F5-65BA-4094-B5BD-18D7AFC166D9}"/>
          </ac:spMkLst>
        </pc:spChg>
      </pc:sldChg>
      <pc:sldChg chg="delSp modSp">
        <pc:chgData name="ゲスト ユーザー" userId="" providerId="Windows Live" clId="Web-{B1EFA465-74F9-49C5-8389-5F09249C94A1}" dt="2021-04-02T07:51:44.320" v="371"/>
        <pc:sldMkLst>
          <pc:docMk/>
          <pc:sldMk cId="1254657113" sldId="374"/>
        </pc:sldMkLst>
        <pc:spChg chg="mod">
          <ac:chgData name="ゲスト ユーザー" userId="" providerId="Windows Live" clId="Web-{B1EFA465-74F9-49C5-8389-5F09249C94A1}" dt="2021-04-02T07:51:39.195" v="370" actId="20577"/>
          <ac:spMkLst>
            <pc:docMk/>
            <pc:sldMk cId="1254657113" sldId="374"/>
            <ac:spMk id="3" creationId="{3CB21E07-D58C-456C-86C7-C3C437854117}"/>
          </ac:spMkLst>
        </pc:spChg>
        <pc:spChg chg="del">
          <ac:chgData name="ゲスト ユーザー" userId="" providerId="Windows Live" clId="Web-{B1EFA465-74F9-49C5-8389-5F09249C94A1}" dt="2021-04-02T07:51:44.320" v="371"/>
          <ac:spMkLst>
            <pc:docMk/>
            <pc:sldMk cId="1254657113" sldId="374"/>
            <ac:spMk id="13" creationId="{480B7F55-F502-4AA7-A9ED-A0B0A75FCF91}"/>
          </ac:spMkLst>
        </pc:spChg>
      </pc:sldChg>
      <pc:sldChg chg="addSp modSp">
        <pc:chgData name="ゲスト ユーザー" userId="" providerId="Windows Live" clId="Web-{B1EFA465-74F9-49C5-8389-5F09249C94A1}" dt="2021-04-02T08:07:32.073" v="433" actId="1076"/>
        <pc:sldMkLst>
          <pc:docMk/>
          <pc:sldMk cId="2513527215" sldId="376"/>
        </pc:sldMkLst>
        <pc:spChg chg="mod">
          <ac:chgData name="ゲスト ユーザー" userId="" providerId="Windows Live" clId="Web-{B1EFA465-74F9-49C5-8389-5F09249C94A1}" dt="2021-04-02T08:05:29.805" v="416" actId="1076"/>
          <ac:spMkLst>
            <pc:docMk/>
            <pc:sldMk cId="2513527215" sldId="376"/>
            <ac:spMk id="9" creationId="{D6AA4F27-21D9-438B-83F9-0EBABE8F08DE}"/>
          </ac:spMkLst>
        </pc:spChg>
        <pc:spChg chg="mod">
          <ac:chgData name="ゲスト ユーザー" userId="" providerId="Windows Live" clId="Web-{B1EFA465-74F9-49C5-8389-5F09249C94A1}" dt="2021-04-02T08:07:22.526" v="432" actId="1076"/>
          <ac:spMkLst>
            <pc:docMk/>
            <pc:sldMk cId="2513527215" sldId="376"/>
            <ac:spMk id="10" creationId="{50B13FB1-4602-4066-AF2F-BF4D0D562E93}"/>
          </ac:spMkLst>
        </pc:spChg>
        <pc:spChg chg="mod">
          <ac:chgData name="ゲスト ユーザー" userId="" providerId="Windows Live" clId="Web-{B1EFA465-74F9-49C5-8389-5F09249C94A1}" dt="2021-04-02T08:04:20.367" v="408" actId="1076"/>
          <ac:spMkLst>
            <pc:docMk/>
            <pc:sldMk cId="2513527215" sldId="376"/>
            <ac:spMk id="11" creationId="{246E1352-37D2-45CF-A67E-1DDBBE798404}"/>
          </ac:spMkLst>
        </pc:spChg>
        <pc:spChg chg="mod">
          <ac:chgData name="ゲスト ユーザー" userId="" providerId="Windows Live" clId="Web-{B1EFA465-74F9-49C5-8389-5F09249C94A1}" dt="2021-04-02T08:07:17.417" v="431" actId="1076"/>
          <ac:spMkLst>
            <pc:docMk/>
            <pc:sldMk cId="2513527215" sldId="376"/>
            <ac:spMk id="12" creationId="{9D8F2C10-2E8F-4145-BD6D-4EA27D8A63DD}"/>
          </ac:spMkLst>
        </pc:spChg>
        <pc:spChg chg="add mod">
          <ac:chgData name="ゲスト ユーザー" userId="" providerId="Windows Live" clId="Web-{B1EFA465-74F9-49C5-8389-5F09249C94A1}" dt="2021-04-02T08:06:03.775" v="421" actId="20577"/>
          <ac:spMkLst>
            <pc:docMk/>
            <pc:sldMk cId="2513527215" sldId="376"/>
            <ac:spMk id="13" creationId="{8CD0D572-3C3B-4972-A286-B5AC687E5801}"/>
          </ac:spMkLst>
        </pc:spChg>
        <pc:spChg chg="mod">
          <ac:chgData name="ゲスト ユーザー" userId="" providerId="Windows Live" clId="Web-{B1EFA465-74F9-49C5-8389-5F09249C94A1}" dt="2021-04-02T08:07:32.073" v="433" actId="1076"/>
          <ac:spMkLst>
            <pc:docMk/>
            <pc:sldMk cId="2513527215" sldId="376"/>
            <ac:spMk id="14" creationId="{F040AF75-EDC6-47AF-8A78-D56E1B5DB218}"/>
          </ac:spMkLst>
        </pc:spChg>
        <pc:spChg chg="mod">
          <ac:chgData name="ゲスト ユーザー" userId="" providerId="Windows Live" clId="Web-{B1EFA465-74F9-49C5-8389-5F09249C94A1}" dt="2021-04-02T08:04:12.851" v="407" actId="1076"/>
          <ac:spMkLst>
            <pc:docMk/>
            <pc:sldMk cId="2513527215" sldId="376"/>
            <ac:spMk id="16" creationId="{97697463-97E0-4C75-8E5D-34B3DB0896BC}"/>
          </ac:spMkLst>
        </pc:spChg>
        <pc:spChg chg="mod">
          <ac:chgData name="ゲスト ユーザー" userId="" providerId="Windows Live" clId="Web-{B1EFA465-74F9-49C5-8389-5F09249C94A1}" dt="2021-04-02T08:05:33.665" v="417" actId="1076"/>
          <ac:spMkLst>
            <pc:docMk/>
            <pc:sldMk cId="2513527215" sldId="376"/>
            <ac:spMk id="19" creationId="{8530C2D2-CD80-4893-B5C0-13E621DAC238}"/>
          </ac:spMkLst>
        </pc:spChg>
        <pc:spChg chg="add mod">
          <ac:chgData name="ゲスト ユーザー" userId="" providerId="Windows Live" clId="Web-{B1EFA465-74F9-49C5-8389-5F09249C94A1}" dt="2021-04-02T08:07:11.089" v="430" actId="1076"/>
          <ac:spMkLst>
            <pc:docMk/>
            <pc:sldMk cId="2513527215" sldId="376"/>
            <ac:spMk id="22" creationId="{1F3AB42A-6699-4FEC-ABC7-28046E43BE74}"/>
          </ac:spMkLst>
        </pc:spChg>
        <pc:spChg chg="mod">
          <ac:chgData name="ゲスト ユーザー" userId="" providerId="Windows Live" clId="Web-{B1EFA465-74F9-49C5-8389-5F09249C94A1}" dt="2021-04-02T08:05:01.289" v="411" actId="20577"/>
          <ac:spMkLst>
            <pc:docMk/>
            <pc:sldMk cId="2513527215" sldId="376"/>
            <ac:spMk id="233" creationId="{00000000-0000-0000-0000-000000000000}"/>
          </ac:spMkLst>
        </pc:spChg>
        <pc:picChg chg="mod">
          <ac:chgData name="ゲスト ユーザー" userId="" providerId="Windows Live" clId="Web-{B1EFA465-74F9-49C5-8389-5F09249C94A1}" dt="2021-04-02T08:05:11.774" v="412" actId="1076"/>
          <ac:picMkLst>
            <pc:docMk/>
            <pc:sldMk cId="2513527215" sldId="376"/>
            <ac:picMk id="5" creationId="{7CC5DF02-A6A1-4A5D-A5DF-3F788EC83D8A}"/>
          </ac:picMkLst>
        </pc:picChg>
        <pc:picChg chg="mod">
          <ac:chgData name="ゲスト ユーザー" userId="" providerId="Windows Live" clId="Web-{B1EFA465-74F9-49C5-8389-5F09249C94A1}" dt="2021-04-02T08:06:56.526" v="428" actId="1076"/>
          <ac:picMkLst>
            <pc:docMk/>
            <pc:sldMk cId="2513527215" sldId="376"/>
            <ac:picMk id="6" creationId="{B4871FFF-2ABF-4BC2-8BB5-B01277BDE1E7}"/>
          </ac:picMkLst>
        </pc:picChg>
        <pc:picChg chg="mod">
          <ac:chgData name="ゲスト ユーザー" userId="" providerId="Windows Live" clId="Web-{B1EFA465-74F9-49C5-8389-5F09249C94A1}" dt="2021-04-02T08:05:25.008" v="415" actId="1076"/>
          <ac:picMkLst>
            <pc:docMk/>
            <pc:sldMk cId="2513527215" sldId="376"/>
            <ac:picMk id="18" creationId="{FA9CD2F6-92FC-4808-813E-7366E1083AA1}"/>
          </ac:picMkLst>
        </pc:picChg>
      </pc:sldChg>
      <pc:sldChg chg="modSp">
        <pc:chgData name="ゲスト ユーザー" userId="" providerId="Windows Live" clId="Web-{B1EFA465-74F9-49C5-8389-5F09249C94A1}" dt="2021-04-02T08:17:58.555" v="534" actId="20577"/>
        <pc:sldMkLst>
          <pc:docMk/>
          <pc:sldMk cId="785968945" sldId="377"/>
        </pc:sldMkLst>
        <pc:spChg chg="mod">
          <ac:chgData name="ゲスト ユーザー" userId="" providerId="Windows Live" clId="Web-{B1EFA465-74F9-49C5-8389-5F09249C94A1}" dt="2021-04-02T08:17:58.555" v="534" actId="20577"/>
          <ac:spMkLst>
            <pc:docMk/>
            <pc:sldMk cId="785968945" sldId="377"/>
            <ac:spMk id="4" creationId="{83B0A878-393B-46A3-903D-A7B604038F61}"/>
          </ac:spMkLst>
        </pc:spChg>
        <pc:spChg chg="mod">
          <ac:chgData name="ゲスト ユーザー" userId="" providerId="Windows Live" clId="Web-{B1EFA465-74F9-49C5-8389-5F09249C94A1}" dt="2021-04-02T08:14:05.394" v="450" actId="1076"/>
          <ac:spMkLst>
            <pc:docMk/>
            <pc:sldMk cId="785968945" sldId="377"/>
            <ac:spMk id="15" creationId="{CA4ED959-C1DE-4BA5-98B0-E961AEAA91FA}"/>
          </ac:spMkLst>
        </pc:spChg>
      </pc:sldChg>
      <pc:sldChg chg="addSp delSp modSp">
        <pc:chgData name="ゲスト ユーザー" userId="" providerId="Windows Live" clId="Web-{B1EFA465-74F9-49C5-8389-5F09249C94A1}" dt="2021-04-02T07:51:04.570" v="367" actId="14100"/>
        <pc:sldMkLst>
          <pc:docMk/>
          <pc:sldMk cId="697717040" sldId="379"/>
        </pc:sldMkLst>
        <pc:spChg chg="mod">
          <ac:chgData name="ゲスト ユーザー" userId="" providerId="Windows Live" clId="Web-{B1EFA465-74F9-49C5-8389-5F09249C94A1}" dt="2021-04-02T07:48:37.582" v="315" actId="14100"/>
          <ac:spMkLst>
            <pc:docMk/>
            <pc:sldMk cId="697717040" sldId="379"/>
            <ac:spMk id="3" creationId="{3CB21E07-D58C-456C-86C7-C3C437854117}"/>
          </ac:spMkLst>
        </pc:spChg>
        <pc:spChg chg="mod">
          <ac:chgData name="ゲスト ユーザー" userId="" providerId="Windows Live" clId="Web-{B1EFA465-74F9-49C5-8389-5F09249C94A1}" dt="2021-04-02T07:51:04.570" v="367" actId="14100"/>
          <ac:spMkLst>
            <pc:docMk/>
            <pc:sldMk cId="697717040" sldId="379"/>
            <ac:spMk id="4" creationId="{83B0A878-393B-46A3-903D-A7B604038F61}"/>
          </ac:spMkLst>
        </pc:spChg>
        <pc:spChg chg="add mod">
          <ac:chgData name="ゲスト ユーザー" userId="" providerId="Windows Live" clId="Web-{B1EFA465-74F9-49C5-8389-5F09249C94A1}" dt="2021-04-02T07:49:36.255" v="326" actId="1076"/>
          <ac:spMkLst>
            <pc:docMk/>
            <pc:sldMk cId="697717040" sldId="379"/>
            <ac:spMk id="9" creationId="{1D0F87D8-05EC-48A2-8C27-00CC3E65D616}"/>
          </ac:spMkLst>
        </pc:spChg>
        <pc:picChg chg="mod">
          <ac:chgData name="ゲスト ユーザー" userId="" providerId="Windows Live" clId="Web-{B1EFA465-74F9-49C5-8389-5F09249C94A1}" dt="2021-04-02T07:48:39.723" v="316" actId="1076"/>
          <ac:picMkLst>
            <pc:docMk/>
            <pc:sldMk cId="697717040" sldId="379"/>
            <ac:picMk id="2" creationId="{D1AB2A08-D781-4CAE-98EC-39746D9F1FFA}"/>
          </ac:picMkLst>
        </pc:picChg>
        <pc:picChg chg="add mod">
          <ac:chgData name="ゲスト ユーザー" userId="" providerId="Windows Live" clId="Web-{B1EFA465-74F9-49C5-8389-5F09249C94A1}" dt="2021-04-02T07:49:30.911" v="325" actId="1076"/>
          <ac:picMkLst>
            <pc:docMk/>
            <pc:sldMk cId="697717040" sldId="379"/>
            <ac:picMk id="5" creationId="{77BFA5DF-02CB-4085-8538-8E9CD654C565}"/>
          </ac:picMkLst>
        </pc:picChg>
        <pc:picChg chg="del">
          <ac:chgData name="ゲスト ユーザー" userId="" providerId="Windows Live" clId="Web-{B1EFA465-74F9-49C5-8389-5F09249C94A1}" dt="2021-04-02T07:46:22.923" v="282"/>
          <ac:picMkLst>
            <pc:docMk/>
            <pc:sldMk cId="697717040" sldId="379"/>
            <ac:picMk id="6" creationId="{3484B34D-6897-4ABF-812B-C2F6C225C636}"/>
          </ac:picMkLst>
        </pc:picChg>
        <pc:picChg chg="add mod">
          <ac:chgData name="ゲスト ユーザー" userId="" providerId="Windows Live" clId="Web-{B1EFA465-74F9-49C5-8389-5F09249C94A1}" dt="2021-04-02T07:48:43.379" v="317" actId="14100"/>
          <ac:picMkLst>
            <pc:docMk/>
            <pc:sldMk cId="697717040" sldId="379"/>
            <ac:picMk id="7" creationId="{5DA34AE8-096F-45EE-8FAC-24B3761EEE58}"/>
          </ac:picMkLst>
        </pc:picChg>
        <pc:picChg chg="add mod">
          <ac:chgData name="ゲスト ユーザー" userId="" providerId="Windows Live" clId="Web-{B1EFA465-74F9-49C5-8389-5F09249C94A1}" dt="2021-04-02T07:49:25.114" v="323" actId="1076"/>
          <ac:picMkLst>
            <pc:docMk/>
            <pc:sldMk cId="697717040" sldId="379"/>
            <ac:picMk id="8" creationId="{AEBB4ED4-FA82-48FD-A548-2D757AC0807C}"/>
          </ac:picMkLst>
        </pc:picChg>
      </pc:sldChg>
      <pc:sldChg chg="modSp">
        <pc:chgData name="ゲスト ユーザー" userId="" providerId="Windows Live" clId="Web-{B1EFA465-74F9-49C5-8389-5F09249C94A1}" dt="2021-04-02T08:00:46.534" v="393" actId="20577"/>
        <pc:sldMkLst>
          <pc:docMk/>
          <pc:sldMk cId="487441661" sldId="380"/>
        </pc:sldMkLst>
        <pc:spChg chg="mod">
          <ac:chgData name="ゲスト ユーザー" userId="" providerId="Windows Live" clId="Web-{B1EFA465-74F9-49C5-8389-5F09249C94A1}" dt="2021-04-02T08:00:46.534" v="393" actId="20577"/>
          <ac:spMkLst>
            <pc:docMk/>
            <pc:sldMk cId="487441661" sldId="380"/>
            <ac:spMk id="3" creationId="{3CB21E07-D58C-456C-86C7-C3C437854117}"/>
          </ac:spMkLst>
        </pc:spChg>
        <pc:spChg chg="mod">
          <ac:chgData name="ゲスト ユーザー" userId="" providerId="Windows Live" clId="Web-{B1EFA465-74F9-49C5-8389-5F09249C94A1}" dt="2021-04-02T08:00:29.878" v="389" actId="20577"/>
          <ac:spMkLst>
            <pc:docMk/>
            <pc:sldMk cId="487441661" sldId="380"/>
            <ac:spMk id="233" creationId="{00000000-0000-0000-0000-000000000000}"/>
          </ac:spMkLst>
        </pc:spChg>
      </pc:sldChg>
      <pc:sldChg chg="addSp delSp modSp">
        <pc:chgData name="ゲスト ユーザー" userId="" providerId="Windows Live" clId="Web-{B1EFA465-74F9-49C5-8389-5F09249C94A1}" dt="2021-04-02T08:03:18.787" v="403" actId="1076"/>
        <pc:sldMkLst>
          <pc:docMk/>
          <pc:sldMk cId="2238051154" sldId="381"/>
        </pc:sldMkLst>
        <pc:spChg chg="add mod">
          <ac:chgData name="ゲスト ユーザー" userId="" providerId="Windows Live" clId="Web-{B1EFA465-74F9-49C5-8389-5F09249C94A1}" dt="2021-04-02T08:02:06.614" v="398" actId="1076"/>
          <ac:spMkLst>
            <pc:docMk/>
            <pc:sldMk cId="2238051154" sldId="381"/>
            <ac:spMk id="6" creationId="{F71D49CD-A41D-418C-B9F8-BA5AF3214776}"/>
          </ac:spMkLst>
        </pc:spChg>
        <pc:spChg chg="add mod">
          <ac:chgData name="ゲスト ユーザー" userId="" providerId="Windows Live" clId="Web-{B1EFA465-74F9-49C5-8389-5F09249C94A1}" dt="2021-04-02T08:03:18.787" v="403" actId="1076"/>
          <ac:spMkLst>
            <pc:docMk/>
            <pc:sldMk cId="2238051154" sldId="381"/>
            <ac:spMk id="9" creationId="{7A360A0A-1460-4A07-9DD6-9C871E637D0F}"/>
          </ac:spMkLst>
        </pc:spChg>
        <pc:spChg chg="add mod">
          <ac:chgData name="ゲスト ユーザー" userId="" providerId="Windows Live" clId="Web-{B1EFA465-74F9-49C5-8389-5F09249C94A1}" dt="2021-04-02T08:03:15.350" v="402" actId="1076"/>
          <ac:spMkLst>
            <pc:docMk/>
            <pc:sldMk cId="2238051154" sldId="381"/>
            <ac:spMk id="11" creationId="{5F911931-98FE-4137-878A-C17FB663A174}"/>
          </ac:spMkLst>
        </pc:spChg>
        <pc:graphicFrameChg chg="add mod">
          <ac:chgData name="ゲスト ユーザー" userId="" providerId="Windows Live" clId="Web-{B1EFA465-74F9-49C5-8389-5F09249C94A1}" dt="2021-04-02T08:01:39.504" v="396" actId="1076"/>
          <ac:graphicFrameMkLst>
            <pc:docMk/>
            <pc:sldMk cId="2238051154" sldId="381"/>
            <ac:graphicFrameMk id="5" creationId="{684ADAAA-7142-46AD-83BD-E73CB4358962}"/>
          </ac:graphicFrameMkLst>
        </pc:graphicFrameChg>
        <pc:graphicFrameChg chg="del">
          <ac:chgData name="ゲスト ユーザー" userId="" providerId="Windows Live" clId="Web-{B1EFA465-74F9-49C5-8389-5F09249C94A1}" dt="2021-04-02T08:01:31.129" v="394"/>
          <ac:graphicFrameMkLst>
            <pc:docMk/>
            <pc:sldMk cId="2238051154" sldId="381"/>
            <ac:graphicFrameMk id="7" creationId="{B4E9C74A-1458-4C8F-8F66-286100D3FB10}"/>
          </ac:graphicFrameMkLst>
        </pc:graphicFrameChg>
      </pc:sldChg>
      <pc:sldChg chg="modSp">
        <pc:chgData name="ゲスト ユーザー" userId="" providerId="Windows Live" clId="Web-{B1EFA465-74F9-49C5-8389-5F09249C94A1}" dt="2021-04-02T08:03:53.632" v="406" actId="20577"/>
        <pc:sldMkLst>
          <pc:docMk/>
          <pc:sldMk cId="3842264544" sldId="402"/>
        </pc:sldMkLst>
        <pc:spChg chg="mod">
          <ac:chgData name="ゲスト ユーザー" userId="" providerId="Windows Live" clId="Web-{B1EFA465-74F9-49C5-8389-5F09249C94A1}" dt="2021-04-02T08:03:53.632" v="406" actId="20577"/>
          <ac:spMkLst>
            <pc:docMk/>
            <pc:sldMk cId="3842264544" sldId="402"/>
            <ac:spMk id="233" creationId="{00000000-0000-0000-0000-000000000000}"/>
          </ac:spMkLst>
        </pc:spChg>
      </pc:sldChg>
      <pc:sldChg chg="addSp delSp modSp">
        <pc:chgData name="ゲスト ユーザー" userId="" providerId="Windows Live" clId="Web-{B1EFA465-74F9-49C5-8389-5F09249C94A1}" dt="2021-04-02T08:37:07.655" v="793" actId="1076"/>
        <pc:sldMkLst>
          <pc:docMk/>
          <pc:sldMk cId="933237002" sldId="403"/>
        </pc:sldMkLst>
        <pc:spChg chg="mod">
          <ac:chgData name="ゲスト ユーザー" userId="" providerId="Windows Live" clId="Web-{B1EFA465-74F9-49C5-8389-5F09249C94A1}" dt="2021-04-02T08:34:49.949" v="771" actId="20577"/>
          <ac:spMkLst>
            <pc:docMk/>
            <pc:sldMk cId="933237002" sldId="403"/>
            <ac:spMk id="3" creationId="{3CB21E07-D58C-456C-86C7-C3C437854117}"/>
          </ac:spMkLst>
        </pc:spChg>
        <pc:spChg chg="mod">
          <ac:chgData name="ゲスト ユーザー" userId="" providerId="Windows Live" clId="Web-{B1EFA465-74F9-49C5-8389-5F09249C94A1}" dt="2021-04-02T08:35:54.498" v="784" actId="1076"/>
          <ac:spMkLst>
            <pc:docMk/>
            <pc:sldMk cId="933237002" sldId="403"/>
            <ac:spMk id="4" creationId="{83B0A878-393B-46A3-903D-A7B604038F61}"/>
          </ac:spMkLst>
        </pc:spChg>
        <pc:spChg chg="add mod">
          <ac:chgData name="ゲスト ユーザー" userId="" providerId="Windows Live" clId="Web-{B1EFA465-74F9-49C5-8389-5F09249C94A1}" dt="2021-04-02T08:37:07.655" v="793" actId="1076"/>
          <ac:spMkLst>
            <pc:docMk/>
            <pc:sldMk cId="933237002" sldId="403"/>
            <ac:spMk id="5" creationId="{79AFE164-670A-46E7-873C-4D50C49BFA6A}"/>
          </ac:spMkLst>
        </pc:spChg>
        <pc:spChg chg="mod">
          <ac:chgData name="ゲスト ユーザー" userId="" providerId="Windows Live" clId="Web-{B1EFA465-74F9-49C5-8389-5F09249C94A1}" dt="2021-04-02T08:36:50.749" v="792" actId="20577"/>
          <ac:spMkLst>
            <pc:docMk/>
            <pc:sldMk cId="933237002" sldId="403"/>
            <ac:spMk id="18" creationId="{F9DA1D53-A9D6-40EF-8004-251B7F04D3C9}"/>
          </ac:spMkLst>
        </pc:spChg>
        <pc:spChg chg="add mod">
          <ac:chgData name="ゲスト ユーザー" userId="" providerId="Windows Live" clId="Web-{B1EFA465-74F9-49C5-8389-5F09249C94A1}" dt="2021-04-02T08:32:52.103" v="741" actId="1076"/>
          <ac:spMkLst>
            <pc:docMk/>
            <pc:sldMk cId="933237002" sldId="403"/>
            <ac:spMk id="20" creationId="{8B0F4392-F799-40AC-B1D8-4698038FA46F}"/>
          </ac:spMkLst>
        </pc:spChg>
        <pc:spChg chg="add mod">
          <ac:chgData name="ゲスト ユーザー" userId="" providerId="Windows Live" clId="Web-{B1EFA465-74F9-49C5-8389-5F09249C94A1}" dt="2021-04-02T08:32:22.134" v="734" actId="1076"/>
          <ac:spMkLst>
            <pc:docMk/>
            <pc:sldMk cId="933237002" sldId="403"/>
            <ac:spMk id="21" creationId="{CFD3145B-DA48-4FFE-BC82-66B20EA6FBE3}"/>
          </ac:spMkLst>
        </pc:spChg>
        <pc:spChg chg="add mod">
          <ac:chgData name="ゲスト ユーザー" userId="" providerId="Windows Live" clId="Web-{B1EFA465-74F9-49C5-8389-5F09249C94A1}" dt="2021-04-02T08:32:18.853" v="733" actId="1076"/>
          <ac:spMkLst>
            <pc:docMk/>
            <pc:sldMk cId="933237002" sldId="403"/>
            <ac:spMk id="22" creationId="{83559B81-DAA6-4121-B626-35B60903DE17}"/>
          </ac:spMkLst>
        </pc:spChg>
        <pc:spChg chg="mod">
          <ac:chgData name="ゲスト ユーザー" userId="" providerId="Windows Live" clId="Web-{B1EFA465-74F9-49C5-8389-5F09249C94A1}" dt="2021-04-02T08:25:45.814" v="651" actId="1076"/>
          <ac:spMkLst>
            <pc:docMk/>
            <pc:sldMk cId="933237002" sldId="403"/>
            <ac:spMk id="23" creationId="{5B2CB727-2F67-4EA6-AAFA-92B87D73F134}"/>
          </ac:spMkLst>
        </pc:spChg>
        <pc:spChg chg="add mod">
          <ac:chgData name="ゲスト ユーザー" userId="" providerId="Windows Live" clId="Web-{B1EFA465-74F9-49C5-8389-5F09249C94A1}" dt="2021-04-02T08:25:46.329" v="658" actId="1076"/>
          <ac:spMkLst>
            <pc:docMk/>
            <pc:sldMk cId="933237002" sldId="403"/>
            <ac:spMk id="24" creationId="{60CCB2FE-9BA5-45F1-908F-C9B148CBAAE4}"/>
          </ac:spMkLst>
        </pc:spChg>
        <pc:spChg chg="add mod">
          <ac:chgData name="ゲスト ユーザー" userId="" providerId="Windows Live" clId="Web-{B1EFA465-74F9-49C5-8389-5F09249C94A1}" dt="2021-04-02T08:26:14.205" v="664" actId="1076"/>
          <ac:spMkLst>
            <pc:docMk/>
            <pc:sldMk cId="933237002" sldId="403"/>
            <ac:spMk id="25" creationId="{C05149D6-1068-4B5D-B7D1-3E720E88281D}"/>
          </ac:spMkLst>
        </pc:spChg>
        <pc:spChg chg="add mod">
          <ac:chgData name="ゲスト ユーザー" userId="" providerId="Windows Live" clId="Web-{B1EFA465-74F9-49C5-8389-5F09249C94A1}" dt="2021-04-02T08:26:25.424" v="671" actId="20577"/>
          <ac:spMkLst>
            <pc:docMk/>
            <pc:sldMk cId="933237002" sldId="403"/>
            <ac:spMk id="26" creationId="{B6868A89-1321-48A5-8929-B35FA1DE9584}"/>
          </ac:spMkLst>
        </pc:spChg>
        <pc:spChg chg="add mod">
          <ac:chgData name="ゲスト ユーザー" userId="" providerId="Windows Live" clId="Web-{B1EFA465-74F9-49C5-8389-5F09249C94A1}" dt="2021-04-02T08:34:55.200" v="772" actId="1076"/>
          <ac:spMkLst>
            <pc:docMk/>
            <pc:sldMk cId="933237002" sldId="403"/>
            <ac:spMk id="27" creationId="{E69898E6-2E22-4FF2-A49A-03A8887DDE62}"/>
          </ac:spMkLst>
        </pc:spChg>
        <pc:spChg chg="add del mod">
          <ac:chgData name="ゲスト ユーザー" userId="" providerId="Windows Live" clId="Web-{B1EFA465-74F9-49C5-8389-5F09249C94A1}" dt="2021-04-02T08:34:34.512" v="762"/>
          <ac:spMkLst>
            <pc:docMk/>
            <pc:sldMk cId="933237002" sldId="403"/>
            <ac:spMk id="28" creationId="{A84D27D8-6D99-4717-B379-38C8E64A06F9}"/>
          </ac:spMkLst>
        </pc:spChg>
        <pc:spChg chg="add mod">
          <ac:chgData name="ゲスト ユーザー" userId="" providerId="Windows Live" clId="Web-{B1EFA465-74F9-49C5-8389-5F09249C94A1}" dt="2021-04-02T08:32:58.807" v="743" actId="20577"/>
          <ac:spMkLst>
            <pc:docMk/>
            <pc:sldMk cId="933237002" sldId="403"/>
            <ac:spMk id="29" creationId="{8DBE163E-1338-4B8D-AAE4-0C2A4F66F313}"/>
          </ac:spMkLst>
        </pc:spChg>
        <pc:spChg chg="add mod">
          <ac:chgData name="ゲスト ユーザー" userId="" providerId="Windows Live" clId="Web-{B1EFA465-74F9-49C5-8389-5F09249C94A1}" dt="2021-04-02T08:35:05.044" v="776" actId="20577"/>
          <ac:spMkLst>
            <pc:docMk/>
            <pc:sldMk cId="933237002" sldId="403"/>
            <ac:spMk id="30" creationId="{6EE2BC5B-B340-4732-A293-C43B4316F536}"/>
          </ac:spMkLst>
        </pc:spChg>
        <pc:spChg chg="add mod">
          <ac:chgData name="ゲスト ユーザー" userId="" providerId="Windows Live" clId="Web-{B1EFA465-74F9-49C5-8389-5F09249C94A1}" dt="2021-04-02T08:35:21.122" v="780" actId="20577"/>
          <ac:spMkLst>
            <pc:docMk/>
            <pc:sldMk cId="933237002" sldId="403"/>
            <ac:spMk id="31" creationId="{EB78B19C-062B-45FB-8949-C936A85436CD}"/>
          </ac:spMkLst>
        </pc:spChg>
        <pc:spChg chg="add mod">
          <ac:chgData name="ゲスト ユーザー" userId="" providerId="Windows Live" clId="Web-{B1EFA465-74F9-49C5-8389-5F09249C94A1}" dt="2021-04-02T08:35:34.560" v="783" actId="20577"/>
          <ac:spMkLst>
            <pc:docMk/>
            <pc:sldMk cId="933237002" sldId="403"/>
            <ac:spMk id="32" creationId="{12D2D4C8-4C60-4A3B-BF86-0959BE0578FA}"/>
          </ac:spMkLst>
        </pc:spChg>
        <pc:spChg chg="add mod">
          <ac:chgData name="ゲスト ユーザー" userId="" providerId="Windows Live" clId="Web-{B1EFA465-74F9-49C5-8389-5F09249C94A1}" dt="2021-04-02T08:36:10.092" v="786" actId="1076"/>
          <ac:spMkLst>
            <pc:docMk/>
            <pc:sldMk cId="933237002" sldId="403"/>
            <ac:spMk id="33" creationId="{3007742E-4694-4F41-AAE1-7121090F183D}"/>
          </ac:spMkLst>
        </pc:spChg>
        <pc:spChg chg="mod">
          <ac:chgData name="ゲスト ユーザー" userId="" providerId="Windows Live" clId="Web-{B1EFA465-74F9-49C5-8389-5F09249C94A1}" dt="2021-04-02T08:22:31.841" v="613" actId="20577"/>
          <ac:spMkLst>
            <pc:docMk/>
            <pc:sldMk cId="933237002" sldId="403"/>
            <ac:spMk id="233" creationId="{00000000-0000-0000-0000-000000000000}"/>
          </ac:spMkLst>
        </pc:spChg>
        <pc:grpChg chg="mod">
          <ac:chgData name="ゲスト ユーザー" userId="" providerId="Windows Live" clId="Web-{B1EFA465-74F9-49C5-8389-5F09249C94A1}" dt="2021-04-02T08:25:46.189" v="655" actId="1076"/>
          <ac:grpSpMkLst>
            <pc:docMk/>
            <pc:sldMk cId="933237002" sldId="403"/>
            <ac:grpSpMk id="10" creationId="{42F509CB-7196-4735-9E28-C22E2EB775C2}"/>
          </ac:grpSpMkLst>
        </pc:grpChg>
        <pc:picChg chg="mod">
          <ac:chgData name="ゲスト ユーザー" userId="" providerId="Windows Live" clId="Web-{B1EFA465-74F9-49C5-8389-5F09249C94A1}" dt="2021-04-02T08:25:45.626" v="649" actId="1076"/>
          <ac:picMkLst>
            <pc:docMk/>
            <pc:sldMk cId="933237002" sldId="403"/>
            <ac:picMk id="8" creationId="{2362C9E5-AB55-4830-A23A-F41AE612CD72}"/>
          </ac:picMkLst>
        </pc:picChg>
        <pc:picChg chg="mod">
          <ac:chgData name="ゲスト ユーザー" userId="" providerId="Windows Live" clId="Web-{B1EFA465-74F9-49C5-8389-5F09249C94A1}" dt="2021-04-02T08:25:46.032" v="652" actId="1076"/>
          <ac:picMkLst>
            <pc:docMk/>
            <pc:sldMk cId="933237002" sldId="403"/>
            <ac:picMk id="19" creationId="{3463E008-FB12-490D-AD28-BA7900E0B7C0}"/>
          </ac:picMkLst>
        </pc:picChg>
      </pc:sldChg>
      <pc:sldChg chg="addSp delSp modSp">
        <pc:chgData name="ゲスト ユーザー" userId="" providerId="Windows Live" clId="Web-{B1EFA465-74F9-49C5-8389-5F09249C94A1}" dt="2021-04-02T07:45:17.172" v="281" actId="1076"/>
        <pc:sldMkLst>
          <pc:docMk/>
          <pc:sldMk cId="143333621" sldId="410"/>
        </pc:sldMkLst>
        <pc:spChg chg="mod">
          <ac:chgData name="ゲスト ユーザー" userId="" providerId="Windows Live" clId="Web-{B1EFA465-74F9-49C5-8389-5F09249C94A1}" dt="2021-04-02T07:42:11.434" v="204" actId="1076"/>
          <ac:spMkLst>
            <pc:docMk/>
            <pc:sldMk cId="143333621" sldId="410"/>
            <ac:spMk id="3" creationId="{3CB21E07-D58C-456C-86C7-C3C437854117}"/>
          </ac:spMkLst>
        </pc:spChg>
        <pc:spChg chg="mod">
          <ac:chgData name="ゲスト ユーザー" userId="" providerId="Windows Live" clId="Web-{B1EFA465-74F9-49C5-8389-5F09249C94A1}" dt="2021-04-02T07:43:35.998" v="241" actId="20577"/>
          <ac:spMkLst>
            <pc:docMk/>
            <pc:sldMk cId="143333621" sldId="410"/>
            <ac:spMk id="4" creationId="{83B0A878-393B-46A3-903D-A7B604038F61}"/>
          </ac:spMkLst>
        </pc:spChg>
        <pc:spChg chg="mod">
          <ac:chgData name="ゲスト ユーザー" userId="" providerId="Windows Live" clId="Web-{B1EFA465-74F9-49C5-8389-5F09249C94A1}" dt="2021-04-02T07:40:16.244" v="156" actId="1076"/>
          <ac:spMkLst>
            <pc:docMk/>
            <pc:sldMk cId="143333621" sldId="410"/>
            <ac:spMk id="9" creationId="{7D77D682-41DC-4F0C-AF52-324C986CB503}"/>
          </ac:spMkLst>
        </pc:spChg>
        <pc:spChg chg="add mod">
          <ac:chgData name="ゲスト ユーザー" userId="" providerId="Windows Live" clId="Web-{B1EFA465-74F9-49C5-8389-5F09249C94A1}" dt="2021-04-02T07:45:06.781" v="278" actId="1076"/>
          <ac:spMkLst>
            <pc:docMk/>
            <pc:sldMk cId="143333621" sldId="410"/>
            <ac:spMk id="11" creationId="{DEF3F547-0043-43CB-BF40-328DC57269CD}"/>
          </ac:spMkLst>
        </pc:spChg>
        <pc:spChg chg="add mod">
          <ac:chgData name="ゲスト ユーザー" userId="" providerId="Windows Live" clId="Web-{B1EFA465-74F9-49C5-8389-5F09249C94A1}" dt="2021-04-02T07:40:30.604" v="160" actId="1076"/>
          <ac:spMkLst>
            <pc:docMk/>
            <pc:sldMk cId="143333621" sldId="410"/>
            <ac:spMk id="13" creationId="{CCE9798D-79C7-4932-BBB6-BE89F5EDEF62}"/>
          </ac:spMkLst>
        </pc:spChg>
        <pc:spChg chg="mod">
          <ac:chgData name="ゲスト ユーザー" userId="" providerId="Windows Live" clId="Web-{B1EFA465-74F9-49C5-8389-5F09249C94A1}" dt="2021-04-02T07:41:40.027" v="182" actId="20577"/>
          <ac:spMkLst>
            <pc:docMk/>
            <pc:sldMk cId="143333621" sldId="410"/>
            <ac:spMk id="233" creationId="{00000000-0000-0000-0000-000000000000}"/>
          </ac:spMkLst>
        </pc:spChg>
        <pc:picChg chg="mod">
          <ac:chgData name="ゲスト ユーザー" userId="" providerId="Windows Live" clId="Web-{B1EFA465-74F9-49C5-8389-5F09249C94A1}" dt="2021-04-02T07:42:09.090" v="203" actId="1076"/>
          <ac:picMkLst>
            <pc:docMk/>
            <pc:sldMk cId="143333621" sldId="410"/>
            <ac:picMk id="2" creationId="{D1AB2A08-D781-4CAE-98EC-39746D9F1FFA}"/>
          </ac:picMkLst>
        </pc:picChg>
        <pc:picChg chg="del mod">
          <ac:chgData name="ゲスト ユーザー" userId="" providerId="Windows Live" clId="Web-{B1EFA465-74F9-49C5-8389-5F09249C94A1}" dt="2021-04-02T07:39:38.603" v="143"/>
          <ac:picMkLst>
            <pc:docMk/>
            <pc:sldMk cId="143333621" sldId="410"/>
            <ac:picMk id="5" creationId="{485EDF96-BEEC-450F-9470-E3C4D754320F}"/>
          </ac:picMkLst>
        </pc:picChg>
        <pc:picChg chg="add mod">
          <ac:chgData name="ゲスト ユーザー" userId="" providerId="Windows Live" clId="Web-{B1EFA465-74F9-49C5-8389-5F09249C94A1}" dt="2021-04-02T07:45:11" v="280" actId="1076"/>
          <ac:picMkLst>
            <pc:docMk/>
            <pc:sldMk cId="143333621" sldId="410"/>
            <ac:picMk id="6" creationId="{C36E0793-7D58-403D-A899-B2D4B065702A}"/>
          </ac:picMkLst>
        </pc:picChg>
        <pc:picChg chg="add mod">
          <ac:chgData name="ゲスト ユーザー" userId="" providerId="Windows Live" clId="Web-{B1EFA465-74F9-49C5-8389-5F09249C94A1}" dt="2021-04-02T07:45:17.172" v="281" actId="1076"/>
          <ac:picMkLst>
            <pc:docMk/>
            <pc:sldMk cId="143333621" sldId="410"/>
            <ac:picMk id="7" creationId="{A59EC26E-9E72-4DDB-8365-40C40929F117}"/>
          </ac:picMkLst>
        </pc:picChg>
        <pc:picChg chg="add mod ord">
          <ac:chgData name="ゲスト ユーザー" userId="" providerId="Windows Live" clId="Web-{B1EFA465-74F9-49C5-8389-5F09249C94A1}" dt="2021-04-02T07:40:06.822" v="152" actId="1076"/>
          <ac:picMkLst>
            <pc:docMk/>
            <pc:sldMk cId="143333621" sldId="410"/>
            <ac:picMk id="8" creationId="{ED3154B6-4347-4A7F-BEE6-093491B188EF}"/>
          </ac:picMkLst>
        </pc:picChg>
        <pc:picChg chg="mod">
          <ac:chgData name="ゲスト ユーザー" userId="" providerId="Windows Live" clId="Web-{B1EFA465-74F9-49C5-8389-5F09249C94A1}" dt="2021-04-02T07:42:17.450" v="206" actId="1076"/>
          <ac:picMkLst>
            <pc:docMk/>
            <pc:sldMk cId="143333621" sldId="410"/>
            <ac:picMk id="236" creationId="{00000000-0000-0000-0000-000000000000}"/>
          </ac:picMkLst>
        </pc:picChg>
      </pc:sldChg>
    </pc:docChg>
  </pc:docChgLst>
  <pc:docChgLst>
    <pc:chgData name="Masaki Suzuki" userId="2c4feb2ed34ad1a7" providerId="Windows Live" clId="Web-{11DF4DF2-F865-4301-9921-D1F7D5F6FF10}"/>
    <pc:docChg chg="modSld">
      <pc:chgData name="Masaki Suzuki" userId="2c4feb2ed34ad1a7" providerId="Windows Live" clId="Web-{11DF4DF2-F865-4301-9921-D1F7D5F6FF10}" dt="2021-03-26T00:19:25.225" v="196" actId="20577"/>
      <pc:docMkLst>
        <pc:docMk/>
      </pc:docMkLst>
      <pc:sldChg chg="modSp">
        <pc:chgData name="Masaki Suzuki" userId="2c4feb2ed34ad1a7" providerId="Windows Live" clId="Web-{11DF4DF2-F865-4301-9921-D1F7D5F6FF10}" dt="2021-03-26T00:09:23.515" v="0" actId="20577"/>
        <pc:sldMkLst>
          <pc:docMk/>
          <pc:sldMk cId="0" sldId="256"/>
        </pc:sldMkLst>
        <pc:spChg chg="mod">
          <ac:chgData name="Masaki Suzuki" userId="2c4feb2ed34ad1a7" providerId="Windows Live" clId="Web-{11DF4DF2-F865-4301-9921-D1F7D5F6FF10}" dt="2021-03-26T00:09:23.515" v="0" actId="20577"/>
          <ac:spMkLst>
            <pc:docMk/>
            <pc:sldMk cId="0" sldId="256"/>
            <ac:spMk id="106" creationId="{00000000-0000-0000-0000-000000000000}"/>
          </ac:spMkLst>
        </pc:spChg>
      </pc:sldChg>
      <pc:sldChg chg="addSp delSp modSp">
        <pc:chgData name="Masaki Suzuki" userId="2c4feb2ed34ad1a7" providerId="Windows Live" clId="Web-{11DF4DF2-F865-4301-9921-D1F7D5F6FF10}" dt="2021-03-26T00:10:10.078" v="26" actId="1076"/>
        <pc:sldMkLst>
          <pc:docMk/>
          <pc:sldMk cId="0" sldId="257"/>
        </pc:sldMkLst>
        <pc:spChg chg="del">
          <ac:chgData name="Masaki Suzuki" userId="2c4feb2ed34ad1a7" providerId="Windows Live" clId="Web-{11DF4DF2-F865-4301-9921-D1F7D5F6FF10}" dt="2021-03-26T00:09:25.952" v="1"/>
          <ac:spMkLst>
            <pc:docMk/>
            <pc:sldMk cId="0" sldId="257"/>
            <ac:spMk id="15" creationId="{365D21EB-7C07-44A1-A21E-F6A944E2E7A0}"/>
          </ac:spMkLst>
        </pc:spChg>
        <pc:spChg chg="add mod">
          <ac:chgData name="Masaki Suzuki" userId="2c4feb2ed34ad1a7" providerId="Windows Live" clId="Web-{11DF4DF2-F865-4301-9921-D1F7D5F6FF10}" dt="2021-03-26T00:10:10.078" v="26" actId="1076"/>
          <ac:spMkLst>
            <pc:docMk/>
            <pc:sldMk cId="0" sldId="257"/>
            <ac:spMk id="16" creationId="{88752BEB-DDA7-4B0C-8C57-914981F62A5E}"/>
          </ac:spMkLst>
        </pc:spChg>
        <pc:spChg chg="mod">
          <ac:chgData name="Masaki Suzuki" userId="2c4feb2ed34ad1a7" providerId="Windows Live" clId="Web-{11DF4DF2-F865-4301-9921-D1F7D5F6FF10}" dt="2021-03-26T00:09:48.140" v="20" actId="20577"/>
          <ac:spMkLst>
            <pc:docMk/>
            <pc:sldMk cId="0" sldId="257"/>
            <ac:spMk id="122" creationId="{00000000-0000-0000-0000-000000000000}"/>
          </ac:spMkLst>
        </pc:spChg>
      </pc:sldChg>
      <pc:sldChg chg="delSp modSp">
        <pc:chgData name="Masaki Suzuki" userId="2c4feb2ed34ad1a7" providerId="Windows Live" clId="Web-{11DF4DF2-F865-4301-9921-D1F7D5F6FF10}" dt="2021-03-26T00:11:27.391" v="63"/>
        <pc:sldMkLst>
          <pc:docMk/>
          <pc:sldMk cId="0" sldId="260"/>
        </pc:sldMkLst>
        <pc:spChg chg="del">
          <ac:chgData name="Masaki Suzuki" userId="2c4feb2ed34ad1a7" providerId="Windows Live" clId="Web-{11DF4DF2-F865-4301-9921-D1F7D5F6FF10}" dt="2021-03-26T00:11:20.313" v="61"/>
          <ac:spMkLst>
            <pc:docMk/>
            <pc:sldMk cId="0" sldId="260"/>
            <ac:spMk id="17" creationId="{E41FE600-F1DA-4688-9A2F-A5B5C9F3F906}"/>
          </ac:spMkLst>
        </pc:spChg>
        <pc:spChg chg="del">
          <ac:chgData name="Masaki Suzuki" userId="2c4feb2ed34ad1a7" providerId="Windows Live" clId="Web-{11DF4DF2-F865-4301-9921-D1F7D5F6FF10}" dt="2021-03-26T00:11:21.485" v="62"/>
          <ac:spMkLst>
            <pc:docMk/>
            <pc:sldMk cId="0" sldId="260"/>
            <ac:spMk id="18" creationId="{73DCF173-0793-404F-8508-B2629790F3EB}"/>
          </ac:spMkLst>
        </pc:spChg>
        <pc:spChg chg="mod">
          <ac:chgData name="Masaki Suzuki" userId="2c4feb2ed34ad1a7" providerId="Windows Live" clId="Web-{11DF4DF2-F865-4301-9921-D1F7D5F6FF10}" dt="2021-03-26T00:11:15.454" v="60" actId="20577"/>
          <ac:spMkLst>
            <pc:docMk/>
            <pc:sldMk cId="0" sldId="260"/>
            <ac:spMk id="173" creationId="{00000000-0000-0000-0000-000000000000}"/>
          </ac:spMkLst>
        </pc:spChg>
        <pc:picChg chg="del">
          <ac:chgData name="Masaki Suzuki" userId="2c4feb2ed34ad1a7" providerId="Windows Live" clId="Web-{11DF4DF2-F865-4301-9921-D1F7D5F6FF10}" dt="2021-03-26T00:11:27.391" v="63"/>
          <ac:picMkLst>
            <pc:docMk/>
            <pc:sldMk cId="0" sldId="260"/>
            <ac:picMk id="2" creationId="{42C235CE-9B55-4446-AAB3-E7AAAF8F6968}"/>
          </ac:picMkLst>
        </pc:picChg>
      </pc:sldChg>
      <pc:sldChg chg="modSp">
        <pc:chgData name="Masaki Suzuki" userId="2c4feb2ed34ad1a7" providerId="Windows Live" clId="Web-{11DF4DF2-F865-4301-9921-D1F7D5F6FF10}" dt="2021-03-26T00:11:45.376" v="64" actId="20577"/>
        <pc:sldMkLst>
          <pc:docMk/>
          <pc:sldMk cId="0" sldId="261"/>
        </pc:sldMkLst>
        <pc:spChg chg="mod">
          <ac:chgData name="Masaki Suzuki" userId="2c4feb2ed34ad1a7" providerId="Windows Live" clId="Web-{11DF4DF2-F865-4301-9921-D1F7D5F6FF10}" dt="2021-03-26T00:11:45.376" v="64" actId="20577"/>
          <ac:spMkLst>
            <pc:docMk/>
            <pc:sldMk cId="0" sldId="261"/>
            <ac:spMk id="186" creationId="{00000000-0000-0000-0000-000000000000}"/>
          </ac:spMkLst>
        </pc:spChg>
      </pc:sldChg>
      <pc:sldChg chg="delSp modSp">
        <pc:chgData name="Masaki Suzuki" userId="2c4feb2ed34ad1a7" providerId="Windows Live" clId="Web-{11DF4DF2-F865-4301-9921-D1F7D5F6FF10}" dt="2021-03-26T00:17:19.833" v="126"/>
        <pc:sldMkLst>
          <pc:docMk/>
          <pc:sldMk cId="0" sldId="262"/>
        </pc:sldMkLst>
        <pc:spChg chg="mod">
          <ac:chgData name="Masaki Suzuki" userId="2c4feb2ed34ad1a7" providerId="Windows Live" clId="Web-{11DF4DF2-F865-4301-9921-D1F7D5F6FF10}" dt="2021-03-26T00:12:12.376" v="81" actId="20577"/>
          <ac:spMkLst>
            <pc:docMk/>
            <pc:sldMk cId="0" sldId="262"/>
            <ac:spMk id="192" creationId="{00000000-0000-0000-0000-000000000000}"/>
          </ac:spMkLst>
        </pc:spChg>
        <pc:spChg chg="mod">
          <ac:chgData name="Masaki Suzuki" userId="2c4feb2ed34ad1a7" providerId="Windows Live" clId="Web-{11DF4DF2-F865-4301-9921-D1F7D5F6FF10}" dt="2021-03-26T00:17:14.333" v="125" actId="20577"/>
          <ac:spMkLst>
            <pc:docMk/>
            <pc:sldMk cId="0" sldId="262"/>
            <ac:spMk id="193" creationId="{00000000-0000-0000-0000-000000000000}"/>
          </ac:spMkLst>
        </pc:spChg>
        <pc:spChg chg="del">
          <ac:chgData name="Masaki Suzuki" userId="2c4feb2ed34ad1a7" providerId="Windows Live" clId="Web-{11DF4DF2-F865-4301-9921-D1F7D5F6FF10}" dt="2021-03-26T00:12:15.548" v="82"/>
          <ac:spMkLst>
            <pc:docMk/>
            <pc:sldMk cId="0" sldId="262"/>
            <ac:spMk id="195" creationId="{00000000-0000-0000-0000-000000000000}"/>
          </ac:spMkLst>
        </pc:spChg>
        <pc:picChg chg="del">
          <ac:chgData name="Masaki Suzuki" userId="2c4feb2ed34ad1a7" providerId="Windows Live" clId="Web-{11DF4DF2-F865-4301-9921-D1F7D5F6FF10}" dt="2021-03-26T00:17:19.833" v="126"/>
          <ac:picMkLst>
            <pc:docMk/>
            <pc:sldMk cId="0" sldId="262"/>
            <ac:picMk id="198" creationId="{00000000-0000-0000-0000-000000000000}"/>
          </ac:picMkLst>
        </pc:picChg>
      </pc:sldChg>
      <pc:sldChg chg="delSp modSp">
        <pc:chgData name="Masaki Suzuki" userId="2c4feb2ed34ad1a7" providerId="Windows Live" clId="Web-{11DF4DF2-F865-4301-9921-D1F7D5F6FF10}" dt="2021-03-26T00:19:25.225" v="196" actId="20577"/>
        <pc:sldMkLst>
          <pc:docMk/>
          <pc:sldMk cId="0" sldId="263"/>
        </pc:sldMkLst>
        <pc:spChg chg="mod">
          <ac:chgData name="Masaki Suzuki" userId="2c4feb2ed34ad1a7" providerId="Windows Live" clId="Web-{11DF4DF2-F865-4301-9921-D1F7D5F6FF10}" dt="2021-03-26T00:18:54.459" v="187" actId="20577"/>
          <ac:spMkLst>
            <pc:docMk/>
            <pc:sldMk cId="0" sldId="263"/>
            <ac:spMk id="2" creationId="{DC593FD8-6C71-4B69-A2AA-C8514B2A6CEE}"/>
          </ac:spMkLst>
        </pc:spChg>
        <pc:spChg chg="del">
          <ac:chgData name="Masaki Suzuki" userId="2c4feb2ed34ad1a7" providerId="Windows Live" clId="Web-{11DF4DF2-F865-4301-9921-D1F7D5F6FF10}" dt="2021-03-26T00:17:44.068" v="137"/>
          <ac:spMkLst>
            <pc:docMk/>
            <pc:sldMk cId="0" sldId="263"/>
            <ac:spMk id="3" creationId="{A5C00813-D336-421A-89C8-2A6C579D8047}"/>
          </ac:spMkLst>
        </pc:spChg>
        <pc:spChg chg="mod">
          <ac:chgData name="Masaki Suzuki" userId="2c4feb2ed34ad1a7" providerId="Windows Live" clId="Web-{11DF4DF2-F865-4301-9921-D1F7D5F6FF10}" dt="2021-03-26T00:19:25.225" v="196" actId="20577"/>
          <ac:spMkLst>
            <pc:docMk/>
            <pc:sldMk cId="0" sldId="263"/>
            <ac:spMk id="4" creationId="{419B4A73-3B11-421D-B507-1F70C6120342}"/>
          </ac:spMkLst>
        </pc:spChg>
        <pc:spChg chg="del">
          <ac:chgData name="Masaki Suzuki" userId="2c4feb2ed34ad1a7" providerId="Windows Live" clId="Web-{11DF4DF2-F865-4301-9921-D1F7D5F6FF10}" dt="2021-03-26T00:17:47.864" v="138"/>
          <ac:spMkLst>
            <pc:docMk/>
            <pc:sldMk cId="0" sldId="263"/>
            <ac:spMk id="5" creationId="{7A96316F-803C-479C-9255-1A64E37D91EE}"/>
          </ac:spMkLst>
        </pc:spChg>
        <pc:spChg chg="mod">
          <ac:chgData name="Masaki Suzuki" userId="2c4feb2ed34ad1a7" providerId="Windows Live" clId="Web-{11DF4DF2-F865-4301-9921-D1F7D5F6FF10}" dt="2021-03-26T00:19:08.475" v="190" actId="20577"/>
          <ac:spMkLst>
            <pc:docMk/>
            <pc:sldMk cId="0" sldId="263"/>
            <ac:spMk id="207" creationId="{00000000-0000-0000-0000-000000000000}"/>
          </ac:spMkLst>
        </pc:spChg>
        <pc:picChg chg="del">
          <ac:chgData name="Masaki Suzuki" userId="2c4feb2ed34ad1a7" providerId="Windows Live" clId="Web-{11DF4DF2-F865-4301-9921-D1F7D5F6FF10}" dt="2021-03-26T00:17:43.427" v="136"/>
          <ac:picMkLst>
            <pc:docMk/>
            <pc:sldMk cId="0" sldId="263"/>
            <ac:picMk id="6" creationId="{9E8EC85B-79E7-410B-9E20-7823A8984EF7}"/>
          </ac:picMkLst>
        </pc:picChg>
        <pc:picChg chg="mod">
          <ac:chgData name="Masaki Suzuki" userId="2c4feb2ed34ad1a7" providerId="Windows Live" clId="Web-{11DF4DF2-F865-4301-9921-D1F7D5F6FF10}" dt="2021-03-26T00:17:35.536" v="132" actId="1076"/>
          <ac:picMkLst>
            <pc:docMk/>
            <pc:sldMk cId="0" sldId="263"/>
            <ac:picMk id="205" creationId="{00000000-0000-0000-0000-000000000000}"/>
          </ac:picMkLst>
        </pc:picChg>
        <pc:picChg chg="mod">
          <ac:chgData name="Masaki Suzuki" userId="2c4feb2ed34ad1a7" providerId="Windows Live" clId="Web-{11DF4DF2-F865-4301-9921-D1F7D5F6FF10}" dt="2021-03-26T00:17:42.161" v="135" actId="1076"/>
          <ac:picMkLst>
            <pc:docMk/>
            <pc:sldMk cId="0" sldId="263"/>
            <ac:picMk id="206" creationId="{00000000-0000-0000-0000-000000000000}"/>
          </ac:picMkLst>
        </pc:picChg>
      </pc:sldChg>
    </pc:docChg>
  </pc:docChgLst>
  <pc:docChgLst>
    <pc:chgData name="ゲスト ユーザー" providerId="Windows Live" clId="Web-{1FDA89EA-1AEC-4B8A-A395-F1B09F637660}"/>
    <pc:docChg chg="addSld delSld modSld">
      <pc:chgData name="ゲスト ユーザー" userId="" providerId="Windows Live" clId="Web-{1FDA89EA-1AEC-4B8A-A395-F1B09F637660}" dt="2021-04-03T09:17:29.393" v="1195" actId="1076"/>
      <pc:docMkLst>
        <pc:docMk/>
      </pc:docMkLst>
      <pc:sldChg chg="addSp delSp modSp">
        <pc:chgData name="ゲスト ユーザー" userId="" providerId="Windows Live" clId="Web-{1FDA89EA-1AEC-4B8A-A395-F1B09F637660}" dt="2021-04-03T08:47:52.898" v="472" actId="20577"/>
        <pc:sldMkLst>
          <pc:docMk/>
          <pc:sldMk cId="0" sldId="318"/>
        </pc:sldMkLst>
        <pc:spChg chg="add del">
          <ac:chgData name="ゲスト ユーザー" userId="" providerId="Windows Live" clId="Web-{1FDA89EA-1AEC-4B8A-A395-F1B09F637660}" dt="2021-04-03T08:47:16.538" v="460"/>
          <ac:spMkLst>
            <pc:docMk/>
            <pc:sldMk cId="0" sldId="318"/>
            <ac:spMk id="2" creationId="{288A26FF-CFB2-49A0-A347-B7101A8FF88B}"/>
          </ac:spMkLst>
        </pc:spChg>
        <pc:spChg chg="add del">
          <ac:chgData name="ゲスト ユーザー" userId="" providerId="Windows Live" clId="Web-{1FDA89EA-1AEC-4B8A-A395-F1B09F637660}" dt="2021-04-03T08:47:21.945" v="462"/>
          <ac:spMkLst>
            <pc:docMk/>
            <pc:sldMk cId="0" sldId="318"/>
            <ac:spMk id="3" creationId="{28C68622-B703-45E1-9B25-EC924CA45F6E}"/>
          </ac:spMkLst>
        </pc:spChg>
        <pc:spChg chg="add del">
          <ac:chgData name="ゲスト ユーザー" userId="" providerId="Windows Live" clId="Web-{1FDA89EA-1AEC-4B8A-A395-F1B09F637660}" dt="2021-04-03T08:47:29.992" v="464"/>
          <ac:spMkLst>
            <pc:docMk/>
            <pc:sldMk cId="0" sldId="318"/>
            <ac:spMk id="4" creationId="{A412CE87-3785-46E2-A43B-C03235814A42}"/>
          </ac:spMkLst>
        </pc:spChg>
        <pc:spChg chg="add mod">
          <ac:chgData name="ゲスト ユーザー" userId="" providerId="Windows Live" clId="Web-{1FDA89EA-1AEC-4B8A-A395-F1B09F637660}" dt="2021-04-03T08:47:41.320" v="468" actId="20577"/>
          <ac:spMkLst>
            <pc:docMk/>
            <pc:sldMk cId="0" sldId="318"/>
            <ac:spMk id="16" creationId="{5EAED0E3-5CDD-44D6-B217-4EE203E6A1E1}"/>
          </ac:spMkLst>
        </pc:spChg>
        <pc:spChg chg="add mod">
          <ac:chgData name="ゲスト ユーザー" userId="" providerId="Windows Live" clId="Web-{1FDA89EA-1AEC-4B8A-A395-F1B09F637660}" dt="2021-04-03T08:47:52.898" v="472" actId="20577"/>
          <ac:spMkLst>
            <pc:docMk/>
            <pc:sldMk cId="0" sldId="318"/>
            <ac:spMk id="17" creationId="{7399A2EA-8734-4DF3-AB56-3D449C3908D6}"/>
          </ac:spMkLst>
        </pc:spChg>
      </pc:sldChg>
      <pc:sldChg chg="addSp modSp">
        <pc:chgData name="ゲスト ユーザー" userId="" providerId="Windows Live" clId="Web-{1FDA89EA-1AEC-4B8A-A395-F1B09F637660}" dt="2021-04-03T08:48:30.274" v="480" actId="1076"/>
        <pc:sldMkLst>
          <pc:docMk/>
          <pc:sldMk cId="1983677846" sldId="349"/>
        </pc:sldMkLst>
        <pc:spChg chg="add mod">
          <ac:chgData name="ゲスト ユーザー" userId="" providerId="Windows Live" clId="Web-{1FDA89EA-1AEC-4B8A-A395-F1B09F637660}" dt="2021-04-03T08:47:00.601" v="458" actId="20577"/>
          <ac:spMkLst>
            <pc:docMk/>
            <pc:sldMk cId="1983677846" sldId="349"/>
            <ac:spMk id="4" creationId="{CF98A0B7-1F36-4A59-B1F2-E07D6FEEE321}"/>
          </ac:spMkLst>
        </pc:spChg>
        <pc:spChg chg="add mod">
          <ac:chgData name="ゲスト ユーザー" userId="" providerId="Windows Live" clId="Web-{1FDA89EA-1AEC-4B8A-A395-F1B09F637660}" dt="2021-04-03T08:48:26.571" v="478" actId="1076"/>
          <ac:spMkLst>
            <pc:docMk/>
            <pc:sldMk cId="1983677846" sldId="349"/>
            <ac:spMk id="7" creationId="{CB37733A-11E1-480D-9D5D-CD072D5BD630}"/>
          </ac:spMkLst>
        </pc:spChg>
        <pc:spChg chg="add mod">
          <ac:chgData name="ゲスト ユーザー" userId="" providerId="Windows Live" clId="Web-{1FDA89EA-1AEC-4B8A-A395-F1B09F637660}" dt="2021-04-03T08:48:30.274" v="480" actId="1076"/>
          <ac:spMkLst>
            <pc:docMk/>
            <pc:sldMk cId="1983677846" sldId="349"/>
            <ac:spMk id="12" creationId="{777C9771-3F17-47B4-9EE4-0AC2A51652A3}"/>
          </ac:spMkLst>
        </pc:spChg>
      </pc:sldChg>
      <pc:sldChg chg="addSp modSp">
        <pc:chgData name="ゲスト ユーザー" userId="" providerId="Windows Live" clId="Web-{1FDA89EA-1AEC-4B8A-A395-F1B09F637660}" dt="2021-04-03T08:29:41.069" v="6" actId="1076"/>
        <pc:sldMkLst>
          <pc:docMk/>
          <pc:sldMk cId="3242784515" sldId="359"/>
        </pc:sldMkLst>
        <pc:spChg chg="add mod">
          <ac:chgData name="ゲスト ユーザー" userId="" providerId="Windows Live" clId="Web-{1FDA89EA-1AEC-4B8A-A395-F1B09F637660}" dt="2021-04-03T08:29:41.069" v="6" actId="1076"/>
          <ac:spMkLst>
            <pc:docMk/>
            <pc:sldMk cId="3242784515" sldId="359"/>
            <ac:spMk id="6" creationId="{945C6F4F-C61D-4947-A6C2-94657DEB5567}"/>
          </ac:spMkLst>
        </pc:spChg>
      </pc:sldChg>
      <pc:sldChg chg="addSp modSp">
        <pc:chgData name="ゲスト ユーザー" userId="" providerId="Windows Live" clId="Web-{1FDA89EA-1AEC-4B8A-A395-F1B09F637660}" dt="2021-04-03T08:30:01.710" v="8" actId="1076"/>
        <pc:sldMkLst>
          <pc:docMk/>
          <pc:sldMk cId="896395589" sldId="360"/>
        </pc:sldMkLst>
        <pc:spChg chg="add mod">
          <ac:chgData name="ゲスト ユーザー" userId="" providerId="Windows Live" clId="Web-{1FDA89EA-1AEC-4B8A-A395-F1B09F637660}" dt="2021-04-03T08:30:01.710" v="8" actId="1076"/>
          <ac:spMkLst>
            <pc:docMk/>
            <pc:sldMk cId="896395589" sldId="360"/>
            <ac:spMk id="7" creationId="{0D54FF38-64D8-44A7-9475-606B0711A5AF}"/>
          </ac:spMkLst>
        </pc:spChg>
      </pc:sldChg>
      <pc:sldChg chg="addSp modSp">
        <pc:chgData name="ゲスト ユーザー" userId="" providerId="Windows Live" clId="Web-{1FDA89EA-1AEC-4B8A-A395-F1B09F637660}" dt="2021-04-03T08:30:13.179" v="13" actId="1076"/>
        <pc:sldMkLst>
          <pc:docMk/>
          <pc:sldMk cId="1864783245" sldId="361"/>
        </pc:sldMkLst>
        <pc:spChg chg="add mod">
          <ac:chgData name="ゲスト ユーザー" userId="" providerId="Windows Live" clId="Web-{1FDA89EA-1AEC-4B8A-A395-F1B09F637660}" dt="2021-04-03T08:30:13.179" v="13" actId="1076"/>
          <ac:spMkLst>
            <pc:docMk/>
            <pc:sldMk cId="1864783245" sldId="361"/>
            <ac:spMk id="11" creationId="{D4C85B58-1C3A-449D-BDCB-C58AEC81D632}"/>
          </ac:spMkLst>
        </pc:spChg>
      </pc:sldChg>
      <pc:sldChg chg="addSp modSp">
        <pc:chgData name="ゲスト ユーザー" userId="" providerId="Windows Live" clId="Web-{1FDA89EA-1AEC-4B8A-A395-F1B09F637660}" dt="2021-04-03T08:30:27.820" v="25" actId="1076"/>
        <pc:sldMkLst>
          <pc:docMk/>
          <pc:sldMk cId="4145547618" sldId="362"/>
        </pc:sldMkLst>
        <pc:spChg chg="add mod">
          <ac:chgData name="ゲスト ユーザー" userId="" providerId="Windows Live" clId="Web-{1FDA89EA-1AEC-4B8A-A395-F1B09F637660}" dt="2021-04-03T08:30:27.820" v="25" actId="1076"/>
          <ac:spMkLst>
            <pc:docMk/>
            <pc:sldMk cId="4145547618" sldId="362"/>
            <ac:spMk id="11" creationId="{DB849DF9-ED29-4769-870A-BA3EE88E7D35}"/>
          </ac:spMkLst>
        </pc:spChg>
      </pc:sldChg>
      <pc:sldChg chg="addSp modSp">
        <pc:chgData name="ゲスト ユーザー" userId="" providerId="Windows Live" clId="Web-{1FDA89EA-1AEC-4B8A-A395-F1B09F637660}" dt="2021-04-03T08:30:40.164" v="29" actId="1076"/>
        <pc:sldMkLst>
          <pc:docMk/>
          <pc:sldMk cId="170404140" sldId="364"/>
        </pc:sldMkLst>
        <pc:spChg chg="add mod">
          <ac:chgData name="ゲスト ユーザー" userId="" providerId="Windows Live" clId="Web-{1FDA89EA-1AEC-4B8A-A395-F1B09F637660}" dt="2021-04-03T08:30:40.164" v="29" actId="1076"/>
          <ac:spMkLst>
            <pc:docMk/>
            <pc:sldMk cId="170404140" sldId="364"/>
            <ac:spMk id="8" creationId="{84EC08BF-8980-4516-B551-FD305EF07C74}"/>
          </ac:spMkLst>
        </pc:spChg>
      </pc:sldChg>
      <pc:sldChg chg="addSp modSp">
        <pc:chgData name="ゲスト ユーザー" userId="" providerId="Windows Live" clId="Web-{1FDA89EA-1AEC-4B8A-A395-F1B09F637660}" dt="2021-04-03T08:31:21.368" v="49" actId="1076"/>
        <pc:sldMkLst>
          <pc:docMk/>
          <pc:sldMk cId="1795561290" sldId="365"/>
        </pc:sldMkLst>
        <pc:spChg chg="add mod">
          <ac:chgData name="ゲスト ユーザー" userId="" providerId="Windows Live" clId="Web-{1FDA89EA-1AEC-4B8A-A395-F1B09F637660}" dt="2021-04-03T08:31:21.368" v="49" actId="1076"/>
          <ac:spMkLst>
            <pc:docMk/>
            <pc:sldMk cId="1795561290" sldId="365"/>
            <ac:spMk id="6" creationId="{4AE5C2BE-E1C8-4DD8-B61E-F148B2779BFB}"/>
          </ac:spMkLst>
        </pc:spChg>
      </pc:sldChg>
      <pc:sldChg chg="addSp modSp">
        <pc:chgData name="ゲスト ユーザー" userId="" providerId="Windows Live" clId="Web-{1FDA89EA-1AEC-4B8A-A395-F1B09F637660}" dt="2021-04-03T08:32:44.275" v="89" actId="1076"/>
        <pc:sldMkLst>
          <pc:docMk/>
          <pc:sldMk cId="3087493695" sldId="366"/>
        </pc:sldMkLst>
        <pc:spChg chg="add mod">
          <ac:chgData name="ゲスト ユーザー" userId="" providerId="Windows Live" clId="Web-{1FDA89EA-1AEC-4B8A-A395-F1B09F637660}" dt="2021-04-03T08:32:20.744" v="76" actId="20577"/>
          <ac:spMkLst>
            <pc:docMk/>
            <pc:sldMk cId="3087493695" sldId="366"/>
            <ac:spMk id="8" creationId="{39F0C017-2B06-4B6C-8906-EF279F9E5B4C}"/>
          </ac:spMkLst>
        </pc:spChg>
        <pc:spChg chg="add mod">
          <ac:chgData name="ゲスト ユーザー" userId="" providerId="Windows Live" clId="Web-{1FDA89EA-1AEC-4B8A-A395-F1B09F637660}" dt="2021-04-03T08:32:34.884" v="83" actId="1076"/>
          <ac:spMkLst>
            <pc:docMk/>
            <pc:sldMk cId="3087493695" sldId="366"/>
            <ac:spMk id="22" creationId="{005B7116-94B3-44A4-8ABA-C37AA763B463}"/>
          </ac:spMkLst>
        </pc:spChg>
        <pc:spChg chg="add mod">
          <ac:chgData name="ゲスト ユーザー" userId="" providerId="Windows Live" clId="Web-{1FDA89EA-1AEC-4B8A-A395-F1B09F637660}" dt="2021-04-03T08:32:44.275" v="89" actId="1076"/>
          <ac:spMkLst>
            <pc:docMk/>
            <pc:sldMk cId="3087493695" sldId="366"/>
            <ac:spMk id="23" creationId="{D49AE06F-4F09-4F3C-B7EA-A43A59FDCD1A}"/>
          </ac:spMkLst>
        </pc:spChg>
      </pc:sldChg>
      <pc:sldChg chg="addSp modSp">
        <pc:chgData name="ゲスト ユーザー" userId="" providerId="Windows Live" clId="Web-{1FDA89EA-1AEC-4B8A-A395-F1B09F637660}" dt="2021-04-03T08:32:07.087" v="71" actId="1076"/>
        <pc:sldMkLst>
          <pc:docMk/>
          <pc:sldMk cId="488341773" sldId="367"/>
        </pc:sldMkLst>
        <pc:spChg chg="add mod">
          <ac:chgData name="ゲスト ユーザー" userId="" providerId="Windows Live" clId="Web-{1FDA89EA-1AEC-4B8A-A395-F1B09F637660}" dt="2021-04-03T08:31:55.618" v="65" actId="1076"/>
          <ac:spMkLst>
            <pc:docMk/>
            <pc:sldMk cId="488341773" sldId="367"/>
            <ac:spMk id="19" creationId="{973233A4-75A0-4EDE-A810-D22253158950}"/>
          </ac:spMkLst>
        </pc:spChg>
        <pc:spChg chg="add mod">
          <ac:chgData name="ゲスト ユーザー" userId="" providerId="Windows Live" clId="Web-{1FDA89EA-1AEC-4B8A-A395-F1B09F637660}" dt="2021-04-03T08:32:07.087" v="71" actId="1076"/>
          <ac:spMkLst>
            <pc:docMk/>
            <pc:sldMk cId="488341773" sldId="367"/>
            <ac:spMk id="36" creationId="{48FA6213-7F55-44A0-8420-6BBAA6356656}"/>
          </ac:spMkLst>
        </pc:spChg>
      </pc:sldChg>
      <pc:sldChg chg="addSp modSp">
        <pc:chgData name="ゲスト ユーザー" userId="" providerId="Windows Live" clId="Web-{1FDA89EA-1AEC-4B8A-A395-F1B09F637660}" dt="2021-04-03T08:33:17.838" v="105" actId="1076"/>
        <pc:sldMkLst>
          <pc:docMk/>
          <pc:sldMk cId="2927455972" sldId="368"/>
        </pc:sldMkLst>
        <pc:spChg chg="add mod">
          <ac:chgData name="ゲスト ユーザー" userId="" providerId="Windows Live" clId="Web-{1FDA89EA-1AEC-4B8A-A395-F1B09F637660}" dt="2021-04-03T08:33:03.635" v="98" actId="1076"/>
          <ac:spMkLst>
            <pc:docMk/>
            <pc:sldMk cId="2927455972" sldId="368"/>
            <ac:spMk id="8" creationId="{A82890AC-8BC9-4935-A33C-0ED0DCF8A93F}"/>
          </ac:spMkLst>
        </pc:spChg>
        <pc:spChg chg="add mod">
          <ac:chgData name="ゲスト ユーザー" userId="" providerId="Windows Live" clId="Web-{1FDA89EA-1AEC-4B8A-A395-F1B09F637660}" dt="2021-04-03T08:33:17.838" v="105" actId="1076"/>
          <ac:spMkLst>
            <pc:docMk/>
            <pc:sldMk cId="2927455972" sldId="368"/>
            <ac:spMk id="20" creationId="{988FD810-2B0C-4D62-94B4-0347A263D29C}"/>
          </ac:spMkLst>
        </pc:spChg>
      </pc:sldChg>
      <pc:sldChg chg="addSp modSp">
        <pc:chgData name="ゲスト ユーザー" userId="" providerId="Windows Live" clId="Web-{1FDA89EA-1AEC-4B8A-A395-F1B09F637660}" dt="2021-04-03T08:33:57.761" v="127" actId="20577"/>
        <pc:sldMkLst>
          <pc:docMk/>
          <pc:sldMk cId="1719630260" sldId="370"/>
        </pc:sldMkLst>
        <pc:spChg chg="add mod">
          <ac:chgData name="ゲスト ユーザー" userId="" providerId="Windows Live" clId="Web-{1FDA89EA-1AEC-4B8A-A395-F1B09F637660}" dt="2021-04-03T08:33:46.620" v="121" actId="1076"/>
          <ac:spMkLst>
            <pc:docMk/>
            <pc:sldMk cId="1719630260" sldId="370"/>
            <ac:spMk id="10" creationId="{3FCC3CBE-CB02-4023-8570-DADD3C271D15}"/>
          </ac:spMkLst>
        </pc:spChg>
        <pc:spChg chg="add mod">
          <ac:chgData name="ゲスト ユーザー" userId="" providerId="Windows Live" clId="Web-{1FDA89EA-1AEC-4B8A-A395-F1B09F637660}" dt="2021-04-03T08:33:57.761" v="127" actId="20577"/>
          <ac:spMkLst>
            <pc:docMk/>
            <pc:sldMk cId="1719630260" sldId="370"/>
            <ac:spMk id="17" creationId="{15CD1711-CDFB-4F2A-95FB-A0012234B73E}"/>
          </ac:spMkLst>
        </pc:spChg>
      </pc:sldChg>
      <pc:sldChg chg="addSp modSp">
        <pc:chgData name="ゲスト ユーザー" userId="" providerId="Windows Live" clId="Web-{1FDA89EA-1AEC-4B8A-A395-F1B09F637660}" dt="2021-04-03T08:33:41.229" v="119" actId="1076"/>
        <pc:sldMkLst>
          <pc:docMk/>
          <pc:sldMk cId="4192991152" sldId="371"/>
        </pc:sldMkLst>
        <pc:spChg chg="add mod">
          <ac:chgData name="ゲスト ユーザー" userId="" providerId="Windows Live" clId="Web-{1FDA89EA-1AEC-4B8A-A395-F1B09F637660}" dt="2021-04-03T08:33:30.151" v="111" actId="1076"/>
          <ac:spMkLst>
            <pc:docMk/>
            <pc:sldMk cId="4192991152" sldId="371"/>
            <ac:spMk id="10" creationId="{59F64507-6136-4A7C-863A-CFE57127DB19}"/>
          </ac:spMkLst>
        </pc:spChg>
        <pc:spChg chg="add mod">
          <ac:chgData name="ゲスト ユーザー" userId="" providerId="Windows Live" clId="Web-{1FDA89EA-1AEC-4B8A-A395-F1B09F637660}" dt="2021-04-03T08:33:41.229" v="119" actId="1076"/>
          <ac:spMkLst>
            <pc:docMk/>
            <pc:sldMk cId="4192991152" sldId="371"/>
            <ac:spMk id="27" creationId="{B1A387E5-E0EE-43E2-9757-4B92045A0543}"/>
          </ac:spMkLst>
        </pc:spChg>
      </pc:sldChg>
      <pc:sldChg chg="addSp modSp">
        <pc:chgData name="ゲスト ユーザー" userId="" providerId="Windows Live" clId="Web-{1FDA89EA-1AEC-4B8A-A395-F1B09F637660}" dt="2021-04-03T08:31:39.962" v="58" actId="14100"/>
        <pc:sldMkLst>
          <pc:docMk/>
          <pc:sldMk cId="2455326282" sldId="372"/>
        </pc:sldMkLst>
        <pc:spChg chg="add mod">
          <ac:chgData name="ゲスト ユーザー" userId="" providerId="Windows Live" clId="Web-{1FDA89EA-1AEC-4B8A-A395-F1B09F637660}" dt="2021-04-03T08:31:39.962" v="58" actId="14100"/>
          <ac:spMkLst>
            <pc:docMk/>
            <pc:sldMk cId="2455326282" sldId="372"/>
            <ac:spMk id="10" creationId="{B8598D7C-ECDA-4E3C-A208-CCC1C2197ECC}"/>
          </ac:spMkLst>
        </pc:spChg>
      </pc:sldChg>
      <pc:sldChg chg="addSp modSp">
        <pc:chgData name="ゲスト ユーザー" userId="" providerId="Windows Live" clId="Web-{1FDA89EA-1AEC-4B8A-A395-F1B09F637660}" dt="2021-04-03T08:34:05.808" v="133" actId="20577"/>
        <pc:sldMkLst>
          <pc:docMk/>
          <pc:sldMk cId="4074803165" sldId="373"/>
        </pc:sldMkLst>
        <pc:spChg chg="add mod">
          <ac:chgData name="ゲスト ユーザー" userId="" providerId="Windows Live" clId="Web-{1FDA89EA-1AEC-4B8A-A395-F1B09F637660}" dt="2021-04-03T08:34:05.808" v="133" actId="20577"/>
          <ac:spMkLst>
            <pc:docMk/>
            <pc:sldMk cId="4074803165" sldId="373"/>
            <ac:spMk id="8" creationId="{44DED4B5-89E5-4B0A-A8CE-764F3C92D4F2}"/>
          </ac:spMkLst>
        </pc:spChg>
      </pc:sldChg>
      <pc:sldChg chg="addSp modSp">
        <pc:chgData name="ゲスト ユーザー" userId="" providerId="Windows Live" clId="Web-{1FDA89EA-1AEC-4B8A-A395-F1B09F637660}" dt="2021-04-03T08:34:17.386" v="137" actId="1076"/>
        <pc:sldMkLst>
          <pc:docMk/>
          <pc:sldMk cId="1254657113" sldId="374"/>
        </pc:sldMkLst>
        <pc:spChg chg="add mod">
          <ac:chgData name="ゲスト ユーザー" userId="" providerId="Windows Live" clId="Web-{1FDA89EA-1AEC-4B8A-A395-F1B09F637660}" dt="2021-04-03T08:34:17.386" v="137" actId="1076"/>
          <ac:spMkLst>
            <pc:docMk/>
            <pc:sldMk cId="1254657113" sldId="374"/>
            <ac:spMk id="11" creationId="{19BE0F5A-43D0-4354-814D-407BFC0DE98D}"/>
          </ac:spMkLst>
        </pc:spChg>
      </pc:sldChg>
      <pc:sldChg chg="addSp modSp">
        <pc:chgData name="ゲスト ユーザー" userId="" providerId="Windows Live" clId="Web-{1FDA89EA-1AEC-4B8A-A395-F1B09F637660}" dt="2021-04-03T08:31:05.352" v="43" actId="20577"/>
        <pc:sldMkLst>
          <pc:docMk/>
          <pc:sldMk cId="2513527215" sldId="376"/>
        </pc:sldMkLst>
        <pc:spChg chg="add mod">
          <ac:chgData name="ゲスト ユーザー" userId="" providerId="Windows Live" clId="Web-{1FDA89EA-1AEC-4B8A-A395-F1B09F637660}" dt="2021-04-03T08:30:56.852" v="37" actId="1076"/>
          <ac:spMkLst>
            <pc:docMk/>
            <pc:sldMk cId="2513527215" sldId="376"/>
            <ac:spMk id="15" creationId="{6D1E2527-906D-4448-8C2C-CBA498894B61}"/>
          </ac:spMkLst>
        </pc:spChg>
        <pc:spChg chg="add mod">
          <ac:chgData name="ゲスト ユーザー" userId="" providerId="Windows Live" clId="Web-{1FDA89EA-1AEC-4B8A-A395-F1B09F637660}" dt="2021-04-03T08:31:05.352" v="43" actId="20577"/>
          <ac:spMkLst>
            <pc:docMk/>
            <pc:sldMk cId="2513527215" sldId="376"/>
            <ac:spMk id="24" creationId="{DDB87BCF-DB16-4907-A694-6559DDDE44A1}"/>
          </ac:spMkLst>
        </pc:spChg>
      </pc:sldChg>
      <pc:sldChg chg="addSp modSp">
        <pc:chgData name="ゲスト ユーザー" userId="" providerId="Windows Live" clId="Web-{1FDA89EA-1AEC-4B8A-A395-F1B09F637660}" dt="2021-04-03T09:17:29.393" v="1195" actId="1076"/>
        <pc:sldMkLst>
          <pc:docMk/>
          <pc:sldMk cId="785968945" sldId="377"/>
        </pc:sldMkLst>
        <pc:spChg chg="add mod">
          <ac:chgData name="ゲスト ユーザー" userId="" providerId="Windows Live" clId="Web-{1FDA89EA-1AEC-4B8A-A395-F1B09F637660}" dt="2021-04-03T08:34:27.464" v="141" actId="20577"/>
          <ac:spMkLst>
            <pc:docMk/>
            <pc:sldMk cId="785968945" sldId="377"/>
            <ac:spMk id="12" creationId="{AE7CC05A-E1AA-486D-8117-BFCE2557035E}"/>
          </ac:spMkLst>
        </pc:spChg>
        <pc:spChg chg="add mod">
          <ac:chgData name="ゲスト ユーザー" userId="" providerId="Windows Live" clId="Web-{1FDA89EA-1AEC-4B8A-A395-F1B09F637660}" dt="2021-04-03T09:17:29.393" v="1195" actId="1076"/>
          <ac:spMkLst>
            <pc:docMk/>
            <pc:sldMk cId="785968945" sldId="377"/>
            <ac:spMk id="14" creationId="{76C152BC-F13C-4F4C-B246-A702D9C340B5}"/>
          </ac:spMkLst>
        </pc:spChg>
      </pc:sldChg>
      <pc:sldChg chg="addSp modSp">
        <pc:chgData name="ゲスト ユーザー" userId="" providerId="Windows Live" clId="Web-{1FDA89EA-1AEC-4B8A-A395-F1B09F637660}" dt="2021-04-03T08:36:49.513" v="202" actId="1076"/>
        <pc:sldMkLst>
          <pc:docMk/>
          <pc:sldMk cId="697717040" sldId="379"/>
        </pc:sldMkLst>
        <pc:spChg chg="add mod">
          <ac:chgData name="ゲスト ユーザー" userId="" providerId="Windows Live" clId="Web-{1FDA89EA-1AEC-4B8A-A395-F1B09F637660}" dt="2021-04-03T08:36:49.513" v="202" actId="1076"/>
          <ac:spMkLst>
            <pc:docMk/>
            <pc:sldMk cId="697717040" sldId="379"/>
            <ac:spMk id="10" creationId="{CBDF3299-3740-4764-A2A8-259D6C19EC8F}"/>
          </ac:spMkLst>
        </pc:spChg>
      </pc:sldChg>
      <pc:sldChg chg="addSp modSp">
        <pc:chgData name="ゲスト ユーザー" userId="" providerId="Windows Live" clId="Web-{1FDA89EA-1AEC-4B8A-A395-F1B09F637660}" dt="2021-04-03T08:37:02.904" v="208" actId="1076"/>
        <pc:sldMkLst>
          <pc:docMk/>
          <pc:sldMk cId="487441661" sldId="380"/>
        </pc:sldMkLst>
        <pc:spChg chg="add mod">
          <ac:chgData name="ゲスト ユーザー" userId="" providerId="Windows Live" clId="Web-{1FDA89EA-1AEC-4B8A-A395-F1B09F637660}" dt="2021-04-03T08:37:02.904" v="208" actId="1076"/>
          <ac:spMkLst>
            <pc:docMk/>
            <pc:sldMk cId="487441661" sldId="380"/>
            <ac:spMk id="8" creationId="{80F636B0-10A4-491B-B70F-66D1AC938406}"/>
          </ac:spMkLst>
        </pc:spChg>
      </pc:sldChg>
      <pc:sldChg chg="addSp modSp">
        <pc:chgData name="ゲスト ユーザー" userId="" providerId="Windows Live" clId="Web-{1FDA89EA-1AEC-4B8A-A395-F1B09F637660}" dt="2021-04-03T08:37:28.701" v="217" actId="20577"/>
        <pc:sldMkLst>
          <pc:docMk/>
          <pc:sldMk cId="2238051154" sldId="381"/>
        </pc:sldMkLst>
        <pc:spChg chg="add mod">
          <ac:chgData name="ゲスト ユーザー" userId="" providerId="Windows Live" clId="Web-{1FDA89EA-1AEC-4B8A-A395-F1B09F637660}" dt="2021-04-03T08:37:19.482" v="213" actId="1076"/>
          <ac:spMkLst>
            <pc:docMk/>
            <pc:sldMk cId="2238051154" sldId="381"/>
            <ac:spMk id="8" creationId="{06374440-92DE-4B5B-A7AE-2C3E1ED63B19}"/>
          </ac:spMkLst>
        </pc:spChg>
        <pc:spChg chg="add mod">
          <ac:chgData name="ゲスト ユーザー" userId="" providerId="Windows Live" clId="Web-{1FDA89EA-1AEC-4B8A-A395-F1B09F637660}" dt="2021-04-03T08:37:28.701" v="217" actId="20577"/>
          <ac:spMkLst>
            <pc:docMk/>
            <pc:sldMk cId="2238051154" sldId="381"/>
            <ac:spMk id="18" creationId="{D9BB7E04-BDD2-47BB-AFEE-FD43AFD7B713}"/>
          </ac:spMkLst>
        </pc:spChg>
      </pc:sldChg>
      <pc:sldChg chg="addSp modSp">
        <pc:chgData name="ゲスト ユーザー" userId="" providerId="Windows Live" clId="Web-{1FDA89EA-1AEC-4B8A-A395-F1B09F637660}" dt="2021-04-03T08:38:59.750" v="254" actId="1076"/>
        <pc:sldMkLst>
          <pc:docMk/>
          <pc:sldMk cId="3960506076" sldId="382"/>
        </pc:sldMkLst>
        <pc:spChg chg="add mod">
          <ac:chgData name="ゲスト ユーザー" userId="" providerId="Windows Live" clId="Web-{1FDA89EA-1AEC-4B8A-A395-F1B09F637660}" dt="2021-04-03T08:38:44.296" v="245" actId="1076"/>
          <ac:spMkLst>
            <pc:docMk/>
            <pc:sldMk cId="3960506076" sldId="382"/>
            <ac:spMk id="7" creationId="{783C89CA-79DE-4CB6-9D91-F240BADF2CA7}"/>
          </ac:spMkLst>
        </pc:spChg>
        <pc:spChg chg="add mod">
          <ac:chgData name="ゲスト ユーザー" userId="" providerId="Windows Live" clId="Web-{1FDA89EA-1AEC-4B8A-A395-F1B09F637660}" dt="2021-04-03T08:38:59.750" v="254" actId="1076"/>
          <ac:spMkLst>
            <pc:docMk/>
            <pc:sldMk cId="3960506076" sldId="382"/>
            <ac:spMk id="9" creationId="{6DC32DA7-54EF-423E-AC03-936C5CDF064F}"/>
          </ac:spMkLst>
        </pc:spChg>
      </pc:sldChg>
      <pc:sldChg chg="addSp modSp">
        <pc:chgData name="ゲスト ユーザー" userId="" providerId="Windows Live" clId="Web-{1FDA89EA-1AEC-4B8A-A395-F1B09F637660}" dt="2021-04-03T08:37:51.358" v="224" actId="20577"/>
        <pc:sldMkLst>
          <pc:docMk/>
          <pc:sldMk cId="1458330479" sldId="383"/>
        </pc:sldMkLst>
        <pc:spChg chg="add mod">
          <ac:chgData name="ゲスト ユーザー" userId="" providerId="Windows Live" clId="Web-{1FDA89EA-1AEC-4B8A-A395-F1B09F637660}" dt="2021-04-03T08:37:37.092" v="219" actId="20577"/>
          <ac:spMkLst>
            <pc:docMk/>
            <pc:sldMk cId="1458330479" sldId="383"/>
            <ac:spMk id="4" creationId="{74149C92-C751-4DFF-9F40-58A6D6D7910C}"/>
          </ac:spMkLst>
        </pc:spChg>
        <pc:spChg chg="add mod">
          <ac:chgData name="ゲスト ユーザー" userId="" providerId="Windows Live" clId="Web-{1FDA89EA-1AEC-4B8A-A395-F1B09F637660}" dt="2021-04-03T08:37:51.358" v="224" actId="20577"/>
          <ac:spMkLst>
            <pc:docMk/>
            <pc:sldMk cId="1458330479" sldId="383"/>
            <ac:spMk id="6" creationId="{AE264B6D-AD9D-44F5-8770-83A8A58D24CB}"/>
          </ac:spMkLst>
        </pc:spChg>
      </pc:sldChg>
      <pc:sldChg chg="addSp modSp">
        <pc:chgData name="ゲスト ユーザー" userId="" providerId="Windows Live" clId="Web-{1FDA89EA-1AEC-4B8A-A395-F1B09F637660}" dt="2021-04-03T08:38:38.624" v="243" actId="1076"/>
        <pc:sldMkLst>
          <pc:docMk/>
          <pc:sldMk cId="2825057280" sldId="384"/>
        </pc:sldMkLst>
        <pc:spChg chg="add">
          <ac:chgData name="ゲスト ユーザー" userId="" providerId="Windows Live" clId="Web-{1FDA89EA-1AEC-4B8A-A395-F1B09F637660}" dt="2021-04-03T08:38:20.640" v="236"/>
          <ac:spMkLst>
            <pc:docMk/>
            <pc:sldMk cId="2825057280" sldId="384"/>
            <ac:spMk id="9" creationId="{964E3A75-94BD-4C1D-9860-60C83AC80F18}"/>
          </ac:spMkLst>
        </pc:spChg>
        <pc:spChg chg="add mod">
          <ac:chgData name="ゲスト ユーザー" userId="" providerId="Windows Live" clId="Web-{1FDA89EA-1AEC-4B8A-A395-F1B09F637660}" dt="2021-04-03T08:38:32.921" v="241" actId="1076"/>
          <ac:spMkLst>
            <pc:docMk/>
            <pc:sldMk cId="2825057280" sldId="384"/>
            <ac:spMk id="13" creationId="{3CDC3EC5-DB0F-48CB-A696-242C767BF051}"/>
          </ac:spMkLst>
        </pc:spChg>
        <pc:spChg chg="add mod">
          <ac:chgData name="ゲスト ユーザー" userId="" providerId="Windows Live" clId="Web-{1FDA89EA-1AEC-4B8A-A395-F1B09F637660}" dt="2021-04-03T08:38:38.624" v="243" actId="1076"/>
          <ac:spMkLst>
            <pc:docMk/>
            <pc:sldMk cId="2825057280" sldId="384"/>
            <ac:spMk id="17" creationId="{456A10AC-45E4-432A-999E-195A4E403A00}"/>
          </ac:spMkLst>
        </pc:spChg>
      </pc:sldChg>
      <pc:sldChg chg="addSp modSp">
        <pc:chgData name="ゲスト ユーザー" userId="" providerId="Windows Live" clId="Web-{1FDA89EA-1AEC-4B8A-A395-F1B09F637660}" dt="2021-04-03T08:38:17.390" v="235" actId="1076"/>
        <pc:sldMkLst>
          <pc:docMk/>
          <pc:sldMk cId="2882285039" sldId="385"/>
        </pc:sldMkLst>
        <pc:spChg chg="add mod">
          <ac:chgData name="ゲスト ユーザー" userId="" providerId="Windows Live" clId="Web-{1FDA89EA-1AEC-4B8A-A395-F1B09F637660}" dt="2021-04-03T08:37:58.811" v="228" actId="20577"/>
          <ac:spMkLst>
            <pc:docMk/>
            <pc:sldMk cId="2882285039" sldId="385"/>
            <ac:spMk id="4" creationId="{8C5D8AF0-ADEC-4845-B225-63BB78DDF126}"/>
          </ac:spMkLst>
        </pc:spChg>
        <pc:spChg chg="add mod">
          <ac:chgData name="ゲスト ユーザー" userId="" providerId="Windows Live" clId="Web-{1FDA89EA-1AEC-4B8A-A395-F1B09F637660}" dt="2021-04-03T08:38:17.390" v="235" actId="1076"/>
          <ac:spMkLst>
            <pc:docMk/>
            <pc:sldMk cId="2882285039" sldId="385"/>
            <ac:spMk id="5" creationId="{AE288A0D-3BEF-4E4C-9B6A-AC3C4A528104}"/>
          </ac:spMkLst>
        </pc:spChg>
      </pc:sldChg>
      <pc:sldChg chg="addSp modSp">
        <pc:chgData name="ゲスト ユーザー" userId="" providerId="Windows Live" clId="Web-{1FDA89EA-1AEC-4B8A-A395-F1B09F637660}" dt="2021-04-03T08:39:41.266" v="268" actId="1076"/>
        <pc:sldMkLst>
          <pc:docMk/>
          <pc:sldMk cId="1763923060" sldId="386"/>
        </pc:sldMkLst>
        <pc:spChg chg="add mod">
          <ac:chgData name="ゲスト ユーザー" userId="" providerId="Windows Live" clId="Web-{1FDA89EA-1AEC-4B8A-A395-F1B09F637660}" dt="2021-04-03T08:39:06.109" v="256" actId="1076"/>
          <ac:spMkLst>
            <pc:docMk/>
            <pc:sldMk cId="1763923060" sldId="386"/>
            <ac:spMk id="8" creationId="{D86F1738-A569-4426-975D-B70239A1C290}"/>
          </ac:spMkLst>
        </pc:spChg>
        <pc:spChg chg="add mod">
          <ac:chgData name="ゲスト ユーザー" userId="" providerId="Windows Live" clId="Web-{1FDA89EA-1AEC-4B8A-A395-F1B09F637660}" dt="2021-04-03T08:39:18.109" v="260" actId="1076"/>
          <ac:spMkLst>
            <pc:docMk/>
            <pc:sldMk cId="1763923060" sldId="386"/>
            <ac:spMk id="9" creationId="{2FB49BC5-2071-45D3-B28D-522FFA318034}"/>
          </ac:spMkLst>
        </pc:spChg>
        <pc:spChg chg="add mod">
          <ac:chgData name="ゲスト ユーザー" userId="" providerId="Windows Live" clId="Web-{1FDA89EA-1AEC-4B8A-A395-F1B09F637660}" dt="2021-04-03T08:39:29.313" v="264" actId="1076"/>
          <ac:spMkLst>
            <pc:docMk/>
            <pc:sldMk cId="1763923060" sldId="386"/>
            <ac:spMk id="11" creationId="{0B784208-D104-4F90-A76A-427FDB8158DC}"/>
          </ac:spMkLst>
        </pc:spChg>
        <pc:spChg chg="add mod">
          <ac:chgData name="ゲスト ユーザー" userId="" providerId="Windows Live" clId="Web-{1FDA89EA-1AEC-4B8A-A395-F1B09F637660}" dt="2021-04-03T08:39:41.266" v="268" actId="1076"/>
          <ac:spMkLst>
            <pc:docMk/>
            <pc:sldMk cId="1763923060" sldId="386"/>
            <ac:spMk id="16" creationId="{662060EC-DD9D-42CF-8511-32F5FD0F3E35}"/>
          </ac:spMkLst>
        </pc:spChg>
      </pc:sldChg>
      <pc:sldChg chg="addSp modSp">
        <pc:chgData name="ゲスト ユーザー" userId="" providerId="Windows Live" clId="Web-{1FDA89EA-1AEC-4B8A-A395-F1B09F637660}" dt="2021-04-03T08:40:59.876" v="296" actId="20577"/>
        <pc:sldMkLst>
          <pc:docMk/>
          <pc:sldMk cId="2804857496" sldId="387"/>
        </pc:sldMkLst>
        <pc:spChg chg="add mod">
          <ac:chgData name="ゲスト ユーザー" userId="" providerId="Windows Live" clId="Web-{1FDA89EA-1AEC-4B8A-A395-F1B09F637660}" dt="2021-04-03T08:40:07.094" v="273" actId="1076"/>
          <ac:spMkLst>
            <pc:docMk/>
            <pc:sldMk cId="2804857496" sldId="387"/>
            <ac:spMk id="5" creationId="{AE0663B6-9CE5-4614-B7CC-F6283606A6A1}"/>
          </ac:spMkLst>
        </pc:spChg>
        <pc:spChg chg="add mod">
          <ac:chgData name="ゲスト ユーザー" userId="" providerId="Windows Live" clId="Web-{1FDA89EA-1AEC-4B8A-A395-F1B09F637660}" dt="2021-04-03T08:40:26.470" v="279" actId="1076"/>
          <ac:spMkLst>
            <pc:docMk/>
            <pc:sldMk cId="2804857496" sldId="387"/>
            <ac:spMk id="27" creationId="{C8FDDF24-BAA8-44F5-9C85-E1E5D5DF453E}"/>
          </ac:spMkLst>
        </pc:spChg>
        <pc:spChg chg="add mod">
          <ac:chgData name="ゲスト ユーザー" userId="" providerId="Windows Live" clId="Web-{1FDA89EA-1AEC-4B8A-A395-F1B09F637660}" dt="2021-04-03T08:40:34.673" v="285" actId="20577"/>
          <ac:spMkLst>
            <pc:docMk/>
            <pc:sldMk cId="2804857496" sldId="387"/>
            <ac:spMk id="28" creationId="{DCB238E8-0C6C-4E26-ABF7-5EE633ADB396}"/>
          </ac:spMkLst>
        </pc:spChg>
        <pc:spChg chg="add mod">
          <ac:chgData name="ゲスト ユーザー" userId="" providerId="Windows Live" clId="Web-{1FDA89EA-1AEC-4B8A-A395-F1B09F637660}" dt="2021-04-03T08:40:51.158" v="292" actId="1076"/>
          <ac:spMkLst>
            <pc:docMk/>
            <pc:sldMk cId="2804857496" sldId="387"/>
            <ac:spMk id="29" creationId="{6B8B02A4-B282-4BE1-8743-0996F1D35BA6}"/>
          </ac:spMkLst>
        </pc:spChg>
        <pc:spChg chg="add mod">
          <ac:chgData name="ゲスト ユーザー" userId="" providerId="Windows Live" clId="Web-{1FDA89EA-1AEC-4B8A-A395-F1B09F637660}" dt="2021-04-03T08:40:59.876" v="296" actId="20577"/>
          <ac:spMkLst>
            <pc:docMk/>
            <pc:sldMk cId="2804857496" sldId="387"/>
            <ac:spMk id="30" creationId="{DD7814C0-2DCE-4B82-8EF2-7FF0775BA503}"/>
          </ac:spMkLst>
        </pc:spChg>
      </pc:sldChg>
      <pc:sldChg chg="addSp modSp">
        <pc:chgData name="ゲスト ユーザー" userId="" providerId="Windows Live" clId="Web-{1FDA89EA-1AEC-4B8A-A395-F1B09F637660}" dt="2021-04-03T09:16:29.001" v="1182" actId="20577"/>
        <pc:sldMkLst>
          <pc:docMk/>
          <pc:sldMk cId="2958665779" sldId="388"/>
        </pc:sldMkLst>
        <pc:spChg chg="add mod">
          <ac:chgData name="ゲスト ユーザー" userId="" providerId="Windows Live" clId="Web-{1FDA89EA-1AEC-4B8A-A395-F1B09F637660}" dt="2021-04-03T08:41:16.627" v="306" actId="1076"/>
          <ac:spMkLst>
            <pc:docMk/>
            <pc:sldMk cId="2958665779" sldId="388"/>
            <ac:spMk id="7" creationId="{A18CE396-CF58-481D-9352-CA178C09D22C}"/>
          </ac:spMkLst>
        </pc:spChg>
        <pc:spChg chg="add mod">
          <ac:chgData name="ゲスト ユーザー" userId="" providerId="Windows Live" clId="Web-{1FDA89EA-1AEC-4B8A-A395-F1B09F637660}" dt="2021-04-03T09:15:26.719" v="1146" actId="1076"/>
          <ac:spMkLst>
            <pc:docMk/>
            <pc:sldMk cId="2958665779" sldId="388"/>
            <ac:spMk id="8" creationId="{28F2B5B2-CD13-46DE-AF9A-243B62FC58AD}"/>
          </ac:spMkLst>
        </pc:spChg>
        <pc:spChg chg="add mod">
          <ac:chgData name="ゲスト ユーザー" userId="" providerId="Windows Live" clId="Web-{1FDA89EA-1AEC-4B8A-A395-F1B09F637660}" dt="2021-04-03T09:15:36.954" v="1152" actId="20577"/>
          <ac:spMkLst>
            <pc:docMk/>
            <pc:sldMk cId="2958665779" sldId="388"/>
            <ac:spMk id="12" creationId="{1047AB8F-1A0E-4FD5-9117-4D625DF0C77B}"/>
          </ac:spMkLst>
        </pc:spChg>
        <pc:spChg chg="add mod">
          <ac:chgData name="ゲスト ユーザー" userId="" providerId="Windows Live" clId="Web-{1FDA89EA-1AEC-4B8A-A395-F1B09F637660}" dt="2021-04-03T09:15:55.610" v="1159" actId="1076"/>
          <ac:spMkLst>
            <pc:docMk/>
            <pc:sldMk cId="2958665779" sldId="388"/>
            <ac:spMk id="13" creationId="{4029ACCF-D140-4502-931C-183A9F8BCF6A}"/>
          </ac:spMkLst>
        </pc:spChg>
        <pc:spChg chg="add mod">
          <ac:chgData name="ゲスト ユーザー" userId="" providerId="Windows Live" clId="Web-{1FDA89EA-1AEC-4B8A-A395-F1B09F637660}" dt="2021-04-03T09:16:05.267" v="1165" actId="20577"/>
          <ac:spMkLst>
            <pc:docMk/>
            <pc:sldMk cId="2958665779" sldId="388"/>
            <ac:spMk id="14" creationId="{D3904675-3E95-4220-95B7-86F9145194E3}"/>
          </ac:spMkLst>
        </pc:spChg>
        <pc:spChg chg="add mod">
          <ac:chgData name="ゲスト ユーザー" userId="" providerId="Windows Live" clId="Web-{1FDA89EA-1AEC-4B8A-A395-F1B09F637660}" dt="2021-04-03T09:16:16.095" v="1171" actId="20577"/>
          <ac:spMkLst>
            <pc:docMk/>
            <pc:sldMk cId="2958665779" sldId="388"/>
            <ac:spMk id="15" creationId="{FAA24A2E-FB4E-4662-97F4-DCBB5149A888}"/>
          </ac:spMkLst>
        </pc:spChg>
        <pc:spChg chg="add mod">
          <ac:chgData name="ゲスト ユーザー" userId="" providerId="Windows Live" clId="Web-{1FDA89EA-1AEC-4B8A-A395-F1B09F637660}" dt="2021-04-03T09:16:29.001" v="1182" actId="20577"/>
          <ac:spMkLst>
            <pc:docMk/>
            <pc:sldMk cId="2958665779" sldId="388"/>
            <ac:spMk id="16" creationId="{1906D32C-0E05-4BC8-B7E5-49D0CFD4A79A}"/>
          </ac:spMkLst>
        </pc:spChg>
      </pc:sldChg>
      <pc:sldChg chg="addSp modSp">
        <pc:chgData name="ゲスト ユーザー" userId="" providerId="Windows Live" clId="Web-{1FDA89EA-1AEC-4B8A-A395-F1B09F637660}" dt="2021-04-03T09:15:15.531" v="1144" actId="20577"/>
        <pc:sldMkLst>
          <pc:docMk/>
          <pc:sldMk cId="4013167309" sldId="389"/>
        </pc:sldMkLst>
        <pc:spChg chg="add mod">
          <ac:chgData name="ゲスト ユーザー" userId="" providerId="Windows Live" clId="Web-{1FDA89EA-1AEC-4B8A-A395-F1B09F637660}" dt="2021-04-03T08:41:27.939" v="312" actId="1076"/>
          <ac:spMkLst>
            <pc:docMk/>
            <pc:sldMk cId="4013167309" sldId="389"/>
            <ac:spMk id="6" creationId="{1854BE69-4146-4EFD-AD06-053808C6D457}"/>
          </ac:spMkLst>
        </pc:spChg>
        <pc:spChg chg="add mod">
          <ac:chgData name="ゲスト ユーザー" userId="" providerId="Windows Live" clId="Web-{1FDA89EA-1AEC-4B8A-A395-F1B09F637660}" dt="2021-04-03T09:14:06.180" v="1108" actId="1076"/>
          <ac:spMkLst>
            <pc:docMk/>
            <pc:sldMk cId="4013167309" sldId="389"/>
            <ac:spMk id="9" creationId="{219F3AD8-F671-4409-A09A-26E53AC60FAE}"/>
          </ac:spMkLst>
        </pc:spChg>
        <pc:spChg chg="add mod">
          <ac:chgData name="ゲスト ユーザー" userId="" providerId="Windows Live" clId="Web-{1FDA89EA-1AEC-4B8A-A395-F1B09F637660}" dt="2021-04-03T08:41:35.549" v="316" actId="20577"/>
          <ac:spMkLst>
            <pc:docMk/>
            <pc:sldMk cId="4013167309" sldId="389"/>
            <ac:spMk id="12" creationId="{2E15CD7C-4741-468F-8F2F-7783305C64E0}"/>
          </ac:spMkLst>
        </pc:spChg>
        <pc:spChg chg="add mod">
          <ac:chgData name="ゲスト ユーザー" userId="" providerId="Windows Live" clId="Web-{1FDA89EA-1AEC-4B8A-A395-F1B09F637660}" dt="2021-04-03T08:41:49.112" v="323" actId="1076"/>
          <ac:spMkLst>
            <pc:docMk/>
            <pc:sldMk cId="4013167309" sldId="389"/>
            <ac:spMk id="13" creationId="{904B826D-9EE1-47F8-B6A8-2788A347B3DB}"/>
          </ac:spMkLst>
        </pc:spChg>
        <pc:spChg chg="add mod">
          <ac:chgData name="ゲスト ユーザー" userId="" providerId="Windows Live" clId="Web-{1FDA89EA-1AEC-4B8A-A395-F1B09F637660}" dt="2021-04-03T08:41:59.955" v="329" actId="1076"/>
          <ac:spMkLst>
            <pc:docMk/>
            <pc:sldMk cId="4013167309" sldId="389"/>
            <ac:spMk id="14" creationId="{48E19E3B-20DD-4020-8370-D79B5DF36FD3}"/>
          </ac:spMkLst>
        </pc:spChg>
        <pc:spChg chg="add mod">
          <ac:chgData name="ゲスト ユーザー" userId="" providerId="Windows Live" clId="Web-{1FDA89EA-1AEC-4B8A-A395-F1B09F637660}" dt="2021-04-03T09:14:14.742" v="1113" actId="20577"/>
          <ac:spMkLst>
            <pc:docMk/>
            <pc:sldMk cId="4013167309" sldId="389"/>
            <ac:spMk id="16" creationId="{08A4810B-3319-4833-93C8-0ACEE719A122}"/>
          </ac:spMkLst>
        </pc:spChg>
        <pc:spChg chg="add mod">
          <ac:chgData name="ゲスト ユーザー" userId="" providerId="Windows Live" clId="Web-{1FDA89EA-1AEC-4B8A-A395-F1B09F637660}" dt="2021-04-03T09:14:26.336" v="1123" actId="20577"/>
          <ac:spMkLst>
            <pc:docMk/>
            <pc:sldMk cId="4013167309" sldId="389"/>
            <ac:spMk id="17" creationId="{2C5E20C4-C458-4379-8362-73D299A82E17}"/>
          </ac:spMkLst>
        </pc:spChg>
        <pc:spChg chg="add mod">
          <ac:chgData name="ゲスト ユーザー" userId="" providerId="Windows Live" clId="Web-{1FDA89EA-1AEC-4B8A-A395-F1B09F637660}" dt="2021-04-03T09:14:35.046" v="1125" actId="1076"/>
          <ac:spMkLst>
            <pc:docMk/>
            <pc:sldMk cId="4013167309" sldId="389"/>
            <ac:spMk id="18" creationId="{CBF26820-5FD6-4EE5-AEDB-85999A5B62FF}"/>
          </ac:spMkLst>
        </pc:spChg>
        <pc:spChg chg="add mod">
          <ac:chgData name="ゲスト ユーザー" userId="" providerId="Windows Live" clId="Web-{1FDA89EA-1AEC-4B8A-A395-F1B09F637660}" dt="2021-04-03T09:14:45.062" v="1130" actId="20577"/>
          <ac:spMkLst>
            <pc:docMk/>
            <pc:sldMk cId="4013167309" sldId="389"/>
            <ac:spMk id="19" creationId="{7503B36B-E23F-4C00-8898-0AA99529F8D2}"/>
          </ac:spMkLst>
        </pc:spChg>
        <pc:spChg chg="add mod">
          <ac:chgData name="ゲスト ユーザー" userId="" providerId="Windows Live" clId="Web-{1FDA89EA-1AEC-4B8A-A395-F1B09F637660}" dt="2021-04-03T09:14:54.750" v="1132" actId="1076"/>
          <ac:spMkLst>
            <pc:docMk/>
            <pc:sldMk cId="4013167309" sldId="389"/>
            <ac:spMk id="20" creationId="{77B5A4AE-CB38-47D2-A6C8-867F45C8B858}"/>
          </ac:spMkLst>
        </pc:spChg>
        <pc:spChg chg="add mod">
          <ac:chgData name="ゲスト ユーザー" userId="" providerId="Windows Live" clId="Web-{1FDA89EA-1AEC-4B8A-A395-F1B09F637660}" dt="2021-04-03T09:15:04.672" v="1138" actId="20577"/>
          <ac:spMkLst>
            <pc:docMk/>
            <pc:sldMk cId="4013167309" sldId="389"/>
            <ac:spMk id="21" creationId="{56CD6B25-2659-4E79-A8BC-AD771C496E29}"/>
          </ac:spMkLst>
        </pc:spChg>
        <pc:spChg chg="add mod">
          <ac:chgData name="ゲスト ユーザー" userId="" providerId="Windows Live" clId="Web-{1FDA89EA-1AEC-4B8A-A395-F1B09F637660}" dt="2021-04-03T09:15:15.531" v="1144" actId="20577"/>
          <ac:spMkLst>
            <pc:docMk/>
            <pc:sldMk cId="4013167309" sldId="389"/>
            <ac:spMk id="22" creationId="{A377A9B4-0A19-423B-B40A-5CB0ABDEED89}"/>
          </ac:spMkLst>
        </pc:spChg>
      </pc:sldChg>
      <pc:sldChg chg="addSp modSp">
        <pc:chgData name="ゲスト ユーザー" userId="" providerId="Windows Live" clId="Web-{1FDA89EA-1AEC-4B8A-A395-F1B09F637660}" dt="2021-04-03T09:13:48.554" v="1100" actId="20577"/>
        <pc:sldMkLst>
          <pc:docMk/>
          <pc:sldMk cId="4192093228" sldId="390"/>
        </pc:sldMkLst>
        <pc:spChg chg="add mod">
          <ac:chgData name="ゲスト ユーザー" userId="" providerId="Windows Live" clId="Web-{1FDA89EA-1AEC-4B8A-A395-F1B09F637660}" dt="2021-04-03T08:42:11.534" v="333" actId="1076"/>
          <ac:spMkLst>
            <pc:docMk/>
            <pc:sldMk cId="4192093228" sldId="390"/>
            <ac:spMk id="5" creationId="{717CA371-BB30-49E5-B48B-713B0664112F}"/>
          </ac:spMkLst>
        </pc:spChg>
        <pc:spChg chg="add mod">
          <ac:chgData name="ゲスト ユーザー" userId="" providerId="Windows Live" clId="Web-{1FDA89EA-1AEC-4B8A-A395-F1B09F637660}" dt="2021-04-03T08:42:23.018" v="338" actId="1076"/>
          <ac:spMkLst>
            <pc:docMk/>
            <pc:sldMk cId="4192093228" sldId="390"/>
            <ac:spMk id="8" creationId="{D510363A-94E6-496B-824E-96BF2F4CD075}"/>
          </ac:spMkLst>
        </pc:spChg>
        <pc:spChg chg="add mod">
          <ac:chgData name="ゲスト ユーザー" userId="" providerId="Windows Live" clId="Web-{1FDA89EA-1AEC-4B8A-A395-F1B09F637660}" dt="2021-04-03T09:13:06.319" v="1074" actId="20577"/>
          <ac:spMkLst>
            <pc:docMk/>
            <pc:sldMk cId="4192093228" sldId="390"/>
            <ac:spMk id="10" creationId="{7247377F-5561-42F0-B4A3-E5DC36BDDABF}"/>
          </ac:spMkLst>
        </pc:spChg>
        <pc:spChg chg="add mod">
          <ac:chgData name="ゲスト ユーザー" userId="" providerId="Windows Live" clId="Web-{1FDA89EA-1AEC-4B8A-A395-F1B09F637660}" dt="2021-04-03T08:42:35.097" v="342" actId="1076"/>
          <ac:spMkLst>
            <pc:docMk/>
            <pc:sldMk cId="4192093228" sldId="390"/>
            <ac:spMk id="14" creationId="{9D4C8008-0692-4169-9F97-CAA399F364C2}"/>
          </ac:spMkLst>
        </pc:spChg>
        <pc:spChg chg="add mod">
          <ac:chgData name="ゲスト ユーザー" userId="" providerId="Windows Live" clId="Web-{1FDA89EA-1AEC-4B8A-A395-F1B09F637660}" dt="2021-04-03T09:13:19.085" v="1083" actId="1076"/>
          <ac:spMkLst>
            <pc:docMk/>
            <pc:sldMk cId="4192093228" sldId="390"/>
            <ac:spMk id="15" creationId="{741C8547-6670-4B51-A7EF-C7FD9097F36C}"/>
          </ac:spMkLst>
        </pc:spChg>
        <pc:spChg chg="add mod">
          <ac:chgData name="ゲスト ユーザー" userId="" providerId="Windows Live" clId="Web-{1FDA89EA-1AEC-4B8A-A395-F1B09F637660}" dt="2021-04-03T09:13:26.960" v="1089" actId="20577"/>
          <ac:spMkLst>
            <pc:docMk/>
            <pc:sldMk cId="4192093228" sldId="390"/>
            <ac:spMk id="16" creationId="{04B7A950-83A3-4A7B-89C0-1B1C97CD837D}"/>
          </ac:spMkLst>
        </pc:spChg>
        <pc:spChg chg="add mod">
          <ac:chgData name="ゲスト ユーザー" userId="" providerId="Windows Live" clId="Web-{1FDA89EA-1AEC-4B8A-A395-F1B09F637660}" dt="2021-04-03T09:13:38.398" v="1094" actId="20577"/>
          <ac:spMkLst>
            <pc:docMk/>
            <pc:sldMk cId="4192093228" sldId="390"/>
            <ac:spMk id="17" creationId="{BDB1FF10-D28E-4E6A-80F9-A1928CB8AE75}"/>
          </ac:spMkLst>
        </pc:spChg>
        <pc:spChg chg="add mod">
          <ac:chgData name="ゲスト ユーザー" userId="" providerId="Windows Live" clId="Web-{1FDA89EA-1AEC-4B8A-A395-F1B09F637660}" dt="2021-04-03T09:13:48.554" v="1100" actId="20577"/>
          <ac:spMkLst>
            <pc:docMk/>
            <pc:sldMk cId="4192093228" sldId="390"/>
            <ac:spMk id="18" creationId="{1F483603-3F35-4046-84C3-E95895C064A8}"/>
          </ac:spMkLst>
        </pc:spChg>
      </pc:sldChg>
      <pc:sldChg chg="addSp delSp modSp">
        <pc:chgData name="ゲスト ユーザー" userId="" providerId="Windows Live" clId="Web-{1FDA89EA-1AEC-4B8A-A395-F1B09F637660}" dt="2021-04-03T09:12:49.709" v="1069" actId="20577"/>
        <pc:sldMkLst>
          <pc:docMk/>
          <pc:sldMk cId="932313351" sldId="391"/>
        </pc:sldMkLst>
        <pc:spChg chg="add mod">
          <ac:chgData name="ゲスト ユーザー" userId="" providerId="Windows Live" clId="Web-{1FDA89EA-1AEC-4B8A-A395-F1B09F637660}" dt="2021-04-03T08:42:42.753" v="345" actId="1076"/>
          <ac:spMkLst>
            <pc:docMk/>
            <pc:sldMk cId="932313351" sldId="391"/>
            <ac:spMk id="5" creationId="{3BBA55B8-8C9C-4D0A-9733-FB0AD7C0D006}"/>
          </ac:spMkLst>
        </pc:spChg>
        <pc:spChg chg="add mod">
          <ac:chgData name="ゲスト ユーザー" userId="" providerId="Windows Live" clId="Web-{1FDA89EA-1AEC-4B8A-A395-F1B09F637660}" dt="2021-04-03T09:10:51.567" v="1020" actId="20577"/>
          <ac:spMkLst>
            <pc:docMk/>
            <pc:sldMk cId="932313351" sldId="391"/>
            <ac:spMk id="9" creationId="{46BBE9E9-75CE-477F-ACD0-7D2DFB2BB96B}"/>
          </ac:spMkLst>
        </pc:spChg>
        <pc:spChg chg="add mod">
          <ac:chgData name="ゲスト ユーザー" userId="" providerId="Windows Live" clId="Web-{1FDA89EA-1AEC-4B8A-A395-F1B09F637660}" dt="2021-04-03T08:42:54.816" v="352" actId="1076"/>
          <ac:spMkLst>
            <pc:docMk/>
            <pc:sldMk cId="932313351" sldId="391"/>
            <ac:spMk id="12" creationId="{8E8A13B0-3E01-4E1F-BE05-661847E296C6}"/>
          </ac:spMkLst>
        </pc:spChg>
        <pc:spChg chg="add mod">
          <ac:chgData name="ゲスト ユーザー" userId="" providerId="Windows Live" clId="Web-{1FDA89EA-1AEC-4B8A-A395-F1B09F637660}" dt="2021-04-03T08:43:11.488" v="358" actId="20577"/>
          <ac:spMkLst>
            <pc:docMk/>
            <pc:sldMk cId="932313351" sldId="391"/>
            <ac:spMk id="13" creationId="{44C9D6E0-A2B0-4D3A-A13E-882E4EA2CFF3}"/>
          </ac:spMkLst>
        </pc:spChg>
        <pc:spChg chg="add mod">
          <ac:chgData name="ゲスト ユーザー" userId="" providerId="Windows Live" clId="Web-{1FDA89EA-1AEC-4B8A-A395-F1B09F637660}" dt="2021-04-03T09:11:03.348" v="1027" actId="20577"/>
          <ac:spMkLst>
            <pc:docMk/>
            <pc:sldMk cId="932313351" sldId="391"/>
            <ac:spMk id="15" creationId="{66D15C2C-DE41-4107-99B5-D109F87F60BE}"/>
          </ac:spMkLst>
        </pc:spChg>
        <pc:spChg chg="add mod">
          <ac:chgData name="ゲスト ユーザー" userId="" providerId="Windows Live" clId="Web-{1FDA89EA-1AEC-4B8A-A395-F1B09F637660}" dt="2021-04-03T09:11:15.114" v="1034" actId="20577"/>
          <ac:spMkLst>
            <pc:docMk/>
            <pc:sldMk cId="932313351" sldId="391"/>
            <ac:spMk id="16" creationId="{B9E45438-3FC2-43AA-A868-9BB12AD2DDDC}"/>
          </ac:spMkLst>
        </pc:spChg>
        <pc:spChg chg="add mod">
          <ac:chgData name="ゲスト ユーザー" userId="" providerId="Windows Live" clId="Web-{1FDA89EA-1AEC-4B8A-A395-F1B09F637660}" dt="2021-04-03T09:11:25.255" v="1037" actId="1076"/>
          <ac:spMkLst>
            <pc:docMk/>
            <pc:sldMk cId="932313351" sldId="391"/>
            <ac:spMk id="17" creationId="{36AF8F24-185C-4E74-8EFA-4E6B14B5A83C}"/>
          </ac:spMkLst>
        </pc:spChg>
        <pc:spChg chg="add mod">
          <ac:chgData name="ゲスト ユーザー" userId="" providerId="Windows Live" clId="Web-{1FDA89EA-1AEC-4B8A-A395-F1B09F637660}" dt="2021-04-03T09:11:30.849" v="1039" actId="1076"/>
          <ac:spMkLst>
            <pc:docMk/>
            <pc:sldMk cId="932313351" sldId="391"/>
            <ac:spMk id="18" creationId="{626BEF18-8F69-440F-A756-68C596683AC8}"/>
          </ac:spMkLst>
        </pc:spChg>
        <pc:spChg chg="add del">
          <ac:chgData name="ゲスト ユーザー" userId="" providerId="Windows Live" clId="Web-{1FDA89EA-1AEC-4B8A-A395-F1B09F637660}" dt="2021-04-03T09:11:38.677" v="1041"/>
          <ac:spMkLst>
            <pc:docMk/>
            <pc:sldMk cId="932313351" sldId="391"/>
            <ac:spMk id="19" creationId="{0D1CE5B4-D09B-450F-8966-409E83149FFE}"/>
          </ac:spMkLst>
        </pc:spChg>
        <pc:spChg chg="add mod">
          <ac:chgData name="ゲスト ユーザー" userId="" providerId="Windows Live" clId="Web-{1FDA89EA-1AEC-4B8A-A395-F1B09F637660}" dt="2021-04-03T09:11:47.880" v="1043" actId="1076"/>
          <ac:spMkLst>
            <pc:docMk/>
            <pc:sldMk cId="932313351" sldId="391"/>
            <ac:spMk id="20" creationId="{64EF5590-6B5B-4EAF-AE26-83A509D7E230}"/>
          </ac:spMkLst>
        </pc:spChg>
        <pc:spChg chg="add mod">
          <ac:chgData name="ゲスト ユーザー" userId="" providerId="Windows Live" clId="Web-{1FDA89EA-1AEC-4B8A-A395-F1B09F637660}" dt="2021-04-03T09:12:03.427" v="1050" actId="20577"/>
          <ac:spMkLst>
            <pc:docMk/>
            <pc:sldMk cId="932313351" sldId="391"/>
            <ac:spMk id="21" creationId="{E33C87B5-EBF2-43AF-A585-C43474341B95}"/>
          </ac:spMkLst>
        </pc:spChg>
        <pc:spChg chg="add mod">
          <ac:chgData name="ゲスト ユーザー" userId="" providerId="Windows Live" clId="Web-{1FDA89EA-1AEC-4B8A-A395-F1B09F637660}" dt="2021-04-03T09:12:14.318" v="1052" actId="1076"/>
          <ac:spMkLst>
            <pc:docMk/>
            <pc:sldMk cId="932313351" sldId="391"/>
            <ac:spMk id="22" creationId="{E9F0235B-D435-4B10-869F-BD9CB01F5AD1}"/>
          </ac:spMkLst>
        </pc:spChg>
        <pc:spChg chg="add mod">
          <ac:chgData name="ゲスト ユーザー" userId="" providerId="Windows Live" clId="Web-{1FDA89EA-1AEC-4B8A-A395-F1B09F637660}" dt="2021-04-03T09:12:19.396" v="1054" actId="1076"/>
          <ac:spMkLst>
            <pc:docMk/>
            <pc:sldMk cId="932313351" sldId="391"/>
            <ac:spMk id="23" creationId="{33E67E03-C2E9-45C4-9BB5-A2A5C7E25F1B}"/>
          </ac:spMkLst>
        </pc:spChg>
        <pc:spChg chg="add mod">
          <ac:chgData name="ゲスト ユーザー" userId="" providerId="Windows Live" clId="Web-{1FDA89EA-1AEC-4B8A-A395-F1B09F637660}" dt="2021-04-03T09:12:31.193" v="1060" actId="20577"/>
          <ac:spMkLst>
            <pc:docMk/>
            <pc:sldMk cId="932313351" sldId="391"/>
            <ac:spMk id="24" creationId="{BB917684-187F-45E1-80CE-4A704C3F229B}"/>
          </ac:spMkLst>
        </pc:spChg>
        <pc:spChg chg="add mod">
          <ac:chgData name="ゲスト ユーザー" userId="" providerId="Windows Live" clId="Web-{1FDA89EA-1AEC-4B8A-A395-F1B09F637660}" dt="2021-04-03T09:12:42.819" v="1066" actId="20577"/>
          <ac:spMkLst>
            <pc:docMk/>
            <pc:sldMk cId="932313351" sldId="391"/>
            <ac:spMk id="25" creationId="{CC236466-F15E-4116-97E6-4C2163A7D9A8}"/>
          </ac:spMkLst>
        </pc:spChg>
        <pc:spChg chg="add mod">
          <ac:chgData name="ゲスト ユーザー" userId="" providerId="Windows Live" clId="Web-{1FDA89EA-1AEC-4B8A-A395-F1B09F637660}" dt="2021-04-03T09:12:49.709" v="1069" actId="20577"/>
          <ac:spMkLst>
            <pc:docMk/>
            <pc:sldMk cId="932313351" sldId="391"/>
            <ac:spMk id="26" creationId="{AE94A834-9257-43E6-983E-CB0FB60535AC}"/>
          </ac:spMkLst>
        </pc:spChg>
      </pc:sldChg>
      <pc:sldChg chg="addSp modSp">
        <pc:chgData name="ゲスト ユーザー" userId="" providerId="Windows Live" clId="Web-{1FDA89EA-1AEC-4B8A-A395-F1B09F637660}" dt="2021-04-03T09:10:28.004" v="1013" actId="20577"/>
        <pc:sldMkLst>
          <pc:docMk/>
          <pc:sldMk cId="3705177428" sldId="392"/>
        </pc:sldMkLst>
        <pc:spChg chg="add mod">
          <ac:chgData name="ゲスト ユーザー" userId="" providerId="Windows Live" clId="Web-{1FDA89EA-1AEC-4B8A-A395-F1B09F637660}" dt="2021-04-03T08:43:31.941" v="364" actId="20577"/>
          <ac:spMkLst>
            <pc:docMk/>
            <pc:sldMk cId="3705177428" sldId="392"/>
            <ac:spMk id="6" creationId="{3399BF8E-E192-4BD7-8213-FF705D8D0609}"/>
          </ac:spMkLst>
        </pc:spChg>
        <pc:spChg chg="add mod">
          <ac:chgData name="ゲスト ユーザー" userId="" providerId="Windows Live" clId="Web-{1FDA89EA-1AEC-4B8A-A395-F1B09F637660}" dt="2021-04-03T09:09:13.143" v="979" actId="20577"/>
          <ac:spMkLst>
            <pc:docMk/>
            <pc:sldMk cId="3705177428" sldId="392"/>
            <ac:spMk id="7" creationId="{BB037065-3D0C-4EE3-BAA7-09CBE492B83D}"/>
          </ac:spMkLst>
        </pc:spChg>
        <pc:spChg chg="add mod">
          <ac:chgData name="ゲスト ユーザー" userId="" providerId="Windows Live" clId="Web-{1FDA89EA-1AEC-4B8A-A395-F1B09F637660}" dt="2021-04-03T08:43:41.191" v="369" actId="1076"/>
          <ac:spMkLst>
            <pc:docMk/>
            <pc:sldMk cId="3705177428" sldId="392"/>
            <ac:spMk id="10" creationId="{AD3B4283-BEB4-4069-9960-4191E5E262E2}"/>
          </ac:spMkLst>
        </pc:spChg>
        <pc:spChg chg="add mod">
          <ac:chgData name="ゲスト ユーザー" userId="" providerId="Windows Live" clId="Web-{1FDA89EA-1AEC-4B8A-A395-F1B09F637660}" dt="2021-04-03T09:09:24.471" v="986" actId="20577"/>
          <ac:spMkLst>
            <pc:docMk/>
            <pc:sldMk cId="3705177428" sldId="392"/>
            <ac:spMk id="12" creationId="{DB211187-B2E2-4176-91FE-66E7A50B17C7}"/>
          </ac:spMkLst>
        </pc:spChg>
        <pc:spChg chg="add mod">
          <ac:chgData name="ゲスト ユーザー" userId="" providerId="Windows Live" clId="Web-{1FDA89EA-1AEC-4B8A-A395-F1B09F637660}" dt="2021-04-03T09:09:36.315" v="995" actId="20577"/>
          <ac:spMkLst>
            <pc:docMk/>
            <pc:sldMk cId="3705177428" sldId="392"/>
            <ac:spMk id="13" creationId="{1DE102DE-5BAB-4AF6-97A5-8C5C95212096}"/>
          </ac:spMkLst>
        </pc:spChg>
        <pc:spChg chg="add mod">
          <ac:chgData name="ゲスト ユーザー" userId="" providerId="Windows Live" clId="Web-{1FDA89EA-1AEC-4B8A-A395-F1B09F637660}" dt="2021-04-03T09:09:47.362" v="1002" actId="20577"/>
          <ac:spMkLst>
            <pc:docMk/>
            <pc:sldMk cId="3705177428" sldId="392"/>
            <ac:spMk id="14" creationId="{EAFD6B42-49F4-48BE-90B4-7357F3DF6FC4}"/>
          </ac:spMkLst>
        </pc:spChg>
        <pc:spChg chg="add mod">
          <ac:chgData name="ゲスト ユーザー" userId="" providerId="Windows Live" clId="Web-{1FDA89EA-1AEC-4B8A-A395-F1B09F637660}" dt="2021-04-03T09:10:28.004" v="1013" actId="20577"/>
          <ac:spMkLst>
            <pc:docMk/>
            <pc:sldMk cId="3705177428" sldId="392"/>
            <ac:spMk id="15" creationId="{9AA35859-4180-4C7A-A2DC-8920D9E6EE17}"/>
          </ac:spMkLst>
        </pc:spChg>
      </pc:sldChg>
      <pc:sldChg chg="addSp modSp">
        <pc:chgData name="ゲスト ユーザー" userId="" providerId="Windows Live" clId="Web-{1FDA89EA-1AEC-4B8A-A395-F1B09F637660}" dt="2021-04-03T08:54:08.670" v="622" actId="20577"/>
        <pc:sldMkLst>
          <pc:docMk/>
          <pc:sldMk cId="3855619363" sldId="393"/>
        </pc:sldMkLst>
        <pc:spChg chg="add mod">
          <ac:chgData name="ゲスト ユーザー" userId="" providerId="Windows Live" clId="Web-{1FDA89EA-1AEC-4B8A-A395-F1B09F637660}" dt="2021-04-03T08:46:06.147" v="424" actId="1076"/>
          <ac:spMkLst>
            <pc:docMk/>
            <pc:sldMk cId="3855619363" sldId="393"/>
            <ac:spMk id="5" creationId="{265D6F77-136D-488F-9B41-AE577A8CE8CC}"/>
          </ac:spMkLst>
        </pc:spChg>
        <pc:spChg chg="add mod">
          <ac:chgData name="ゲスト ユーザー" userId="" providerId="Windows Live" clId="Web-{1FDA89EA-1AEC-4B8A-A395-F1B09F637660}" dt="2021-04-03T08:53:44.529" v="605" actId="20577"/>
          <ac:spMkLst>
            <pc:docMk/>
            <pc:sldMk cId="3855619363" sldId="393"/>
            <ac:spMk id="6" creationId="{AB7B2A95-4B1B-47DE-9A42-55019D757B95}"/>
          </ac:spMkLst>
        </pc:spChg>
        <pc:spChg chg="add mod">
          <ac:chgData name="ゲスト ユーザー" userId="" providerId="Windows Live" clId="Web-{1FDA89EA-1AEC-4B8A-A395-F1B09F637660}" dt="2021-04-03T08:53:58.357" v="610" actId="20577"/>
          <ac:spMkLst>
            <pc:docMk/>
            <pc:sldMk cId="3855619363" sldId="393"/>
            <ac:spMk id="12" creationId="{33BF9A5A-5CD5-4E5B-BC44-F13B122BA58A}"/>
          </ac:spMkLst>
        </pc:spChg>
        <pc:spChg chg="add mod">
          <ac:chgData name="ゲスト ユーザー" userId="" providerId="Windows Live" clId="Web-{1FDA89EA-1AEC-4B8A-A395-F1B09F637660}" dt="2021-04-03T08:54:08.670" v="622" actId="20577"/>
          <ac:spMkLst>
            <pc:docMk/>
            <pc:sldMk cId="3855619363" sldId="393"/>
            <ac:spMk id="13" creationId="{BDEEAE6E-10DD-455D-AE3E-AB962317D8B4}"/>
          </ac:spMkLst>
        </pc:spChg>
      </pc:sldChg>
      <pc:sldChg chg="addSp modSp">
        <pc:chgData name="ゲスト ユーザー" userId="" providerId="Windows Live" clId="Web-{1FDA89EA-1AEC-4B8A-A395-F1B09F637660}" dt="2021-04-03T09:08:48.346" v="968" actId="1076"/>
        <pc:sldMkLst>
          <pc:docMk/>
          <pc:sldMk cId="1437993562" sldId="394"/>
        </pc:sldMkLst>
        <pc:spChg chg="mod">
          <ac:chgData name="ゲスト ユーザー" userId="" providerId="Windows Live" clId="Web-{1FDA89EA-1AEC-4B8A-A395-F1B09F637660}" dt="2021-04-03T09:06:54.219" v="902" actId="14100"/>
          <ac:spMkLst>
            <pc:docMk/>
            <pc:sldMk cId="1437993562" sldId="394"/>
            <ac:spMk id="4" creationId="{83B0A878-393B-46A3-903D-A7B604038F61}"/>
          </ac:spMkLst>
        </pc:spChg>
        <pc:spChg chg="add mod">
          <ac:chgData name="ゲスト ユーザー" userId="" providerId="Windows Live" clId="Web-{1FDA89EA-1AEC-4B8A-A395-F1B09F637660}" dt="2021-04-03T08:43:48.707" v="372" actId="20577"/>
          <ac:spMkLst>
            <pc:docMk/>
            <pc:sldMk cId="1437993562" sldId="394"/>
            <ac:spMk id="5" creationId="{1000A754-F225-442B-B374-AF0484F749FA}"/>
          </ac:spMkLst>
        </pc:spChg>
        <pc:spChg chg="add mod">
          <ac:chgData name="ゲスト ユーザー" userId="" providerId="Windows Live" clId="Web-{1FDA89EA-1AEC-4B8A-A395-F1B09F637660}" dt="2021-04-03T09:07:13.172" v="909" actId="20577"/>
          <ac:spMkLst>
            <pc:docMk/>
            <pc:sldMk cId="1437993562" sldId="394"/>
            <ac:spMk id="8" creationId="{7E2B0D25-2428-4377-97A1-A2B406444EC4}"/>
          </ac:spMkLst>
        </pc:spChg>
        <pc:spChg chg="add mod">
          <ac:chgData name="ゲスト ユーザー" userId="" providerId="Windows Live" clId="Web-{1FDA89EA-1AEC-4B8A-A395-F1B09F637660}" dt="2021-04-03T09:07:22.907" v="919" actId="20577"/>
          <ac:spMkLst>
            <pc:docMk/>
            <pc:sldMk cId="1437993562" sldId="394"/>
            <ac:spMk id="12" creationId="{1F587612-59FE-4068-B52B-10C3E01C85B3}"/>
          </ac:spMkLst>
        </pc:spChg>
        <pc:spChg chg="add mod">
          <ac:chgData name="ゲスト ユーザー" userId="" providerId="Windows Live" clId="Web-{1FDA89EA-1AEC-4B8A-A395-F1B09F637660}" dt="2021-04-03T09:07:39.860" v="933" actId="1076"/>
          <ac:spMkLst>
            <pc:docMk/>
            <pc:sldMk cId="1437993562" sldId="394"/>
            <ac:spMk id="13" creationId="{C55FFF93-9CEF-4489-96A2-5FD524807D4D}"/>
          </ac:spMkLst>
        </pc:spChg>
        <pc:spChg chg="add mod">
          <ac:chgData name="ゲスト ユーザー" userId="" providerId="Windows Live" clId="Web-{1FDA89EA-1AEC-4B8A-A395-F1B09F637660}" dt="2021-04-03T09:07:49.298" v="941" actId="20577"/>
          <ac:spMkLst>
            <pc:docMk/>
            <pc:sldMk cId="1437993562" sldId="394"/>
            <ac:spMk id="14" creationId="{693DED74-75F3-4EBB-9DB6-CCB2A3BB7744}"/>
          </ac:spMkLst>
        </pc:spChg>
        <pc:spChg chg="add mod">
          <ac:chgData name="ゲスト ユーザー" userId="" providerId="Windows Live" clId="Web-{1FDA89EA-1AEC-4B8A-A395-F1B09F637660}" dt="2021-04-03T09:08:02.314" v="952" actId="20577"/>
          <ac:spMkLst>
            <pc:docMk/>
            <pc:sldMk cId="1437993562" sldId="394"/>
            <ac:spMk id="15" creationId="{9FC12C77-11ED-4F27-87D6-8686E8A172DA}"/>
          </ac:spMkLst>
        </pc:spChg>
        <pc:spChg chg="add mod">
          <ac:chgData name="ゲスト ユーザー" userId="" providerId="Windows Live" clId="Web-{1FDA89EA-1AEC-4B8A-A395-F1B09F637660}" dt="2021-04-03T09:08:08.032" v="954" actId="1076"/>
          <ac:spMkLst>
            <pc:docMk/>
            <pc:sldMk cId="1437993562" sldId="394"/>
            <ac:spMk id="16" creationId="{EBC90CA9-93AF-4B0A-99AD-F8636207FCEA}"/>
          </ac:spMkLst>
        </pc:spChg>
        <pc:spChg chg="add mod">
          <ac:chgData name="ゲスト ユーザー" userId="" providerId="Windows Live" clId="Web-{1FDA89EA-1AEC-4B8A-A395-F1B09F637660}" dt="2021-04-03T09:08:16.345" v="956" actId="1076"/>
          <ac:spMkLst>
            <pc:docMk/>
            <pc:sldMk cId="1437993562" sldId="394"/>
            <ac:spMk id="17" creationId="{B4388FD5-EB8F-4B83-A39C-41A0FD30FB9C}"/>
          </ac:spMkLst>
        </pc:spChg>
        <pc:spChg chg="add mod">
          <ac:chgData name="ゲスト ユーザー" userId="" providerId="Windows Live" clId="Web-{1FDA89EA-1AEC-4B8A-A395-F1B09F637660}" dt="2021-04-03T09:08:23.033" v="958" actId="1076"/>
          <ac:spMkLst>
            <pc:docMk/>
            <pc:sldMk cId="1437993562" sldId="394"/>
            <ac:spMk id="18" creationId="{F7176565-E426-4E08-8572-7871E7142BD7}"/>
          </ac:spMkLst>
        </pc:spChg>
        <pc:spChg chg="add mod">
          <ac:chgData name="ゲスト ユーザー" userId="" providerId="Windows Live" clId="Web-{1FDA89EA-1AEC-4B8A-A395-F1B09F637660}" dt="2021-04-03T09:08:31.393" v="963" actId="20577"/>
          <ac:spMkLst>
            <pc:docMk/>
            <pc:sldMk cId="1437993562" sldId="394"/>
            <ac:spMk id="19" creationId="{3846DD01-FC87-4B7F-BA79-311B7795D219}"/>
          </ac:spMkLst>
        </pc:spChg>
        <pc:spChg chg="add mod">
          <ac:chgData name="ゲスト ユーザー" userId="" providerId="Windows Live" clId="Web-{1FDA89EA-1AEC-4B8A-A395-F1B09F637660}" dt="2021-04-03T09:08:48.346" v="968" actId="1076"/>
          <ac:spMkLst>
            <pc:docMk/>
            <pc:sldMk cId="1437993562" sldId="394"/>
            <ac:spMk id="20" creationId="{E3C31FB5-149F-4012-AB12-C68F1F50EE89}"/>
          </ac:spMkLst>
        </pc:spChg>
      </pc:sldChg>
      <pc:sldChg chg="addSp modSp">
        <pc:chgData name="ゲスト ユーザー" userId="" providerId="Windows Live" clId="Web-{1FDA89EA-1AEC-4B8A-A395-F1B09F637660}" dt="2021-04-03T08:51:44.965" v="556" actId="20577"/>
        <pc:sldMkLst>
          <pc:docMk/>
          <pc:sldMk cId="3369891257" sldId="395"/>
        </pc:sldMkLst>
        <pc:spChg chg="mod">
          <ac:chgData name="ゲスト ユーザー" userId="" providerId="Windows Live" clId="Web-{1FDA89EA-1AEC-4B8A-A395-F1B09F637660}" dt="2021-04-03T08:50:16.275" v="520" actId="20577"/>
          <ac:spMkLst>
            <pc:docMk/>
            <pc:sldMk cId="3369891257" sldId="395"/>
            <ac:spMk id="3" creationId="{3CB21E07-D58C-456C-86C7-C3C437854117}"/>
          </ac:spMkLst>
        </pc:spChg>
        <pc:spChg chg="add mod">
          <ac:chgData name="ゲスト ユーザー" userId="" providerId="Windows Live" clId="Web-{1FDA89EA-1AEC-4B8A-A395-F1B09F637660}" dt="2021-04-03T08:46:36.444" v="443" actId="20577"/>
          <ac:spMkLst>
            <pc:docMk/>
            <pc:sldMk cId="3369891257" sldId="395"/>
            <ac:spMk id="5" creationId="{629CCC97-B0ED-4D87-B313-FA1A2BEC3285}"/>
          </ac:spMkLst>
        </pc:spChg>
        <pc:spChg chg="add mod">
          <ac:chgData name="ゲスト ユーザー" userId="" providerId="Windows Live" clId="Web-{1FDA89EA-1AEC-4B8A-A395-F1B09F637660}" dt="2021-04-03T08:48:44.618" v="486" actId="20577"/>
          <ac:spMkLst>
            <pc:docMk/>
            <pc:sldMk cId="3369891257" sldId="395"/>
            <ac:spMk id="13" creationId="{099958F0-2689-4A42-91E6-698E75DC2B6B}"/>
          </ac:spMkLst>
        </pc:spChg>
        <pc:spChg chg="add mod">
          <ac:chgData name="ゲスト ユーザー" userId="" providerId="Windows Live" clId="Web-{1FDA89EA-1AEC-4B8A-A395-F1B09F637660}" dt="2021-04-03T08:46:44.694" v="446" actId="20577"/>
          <ac:spMkLst>
            <pc:docMk/>
            <pc:sldMk cId="3369891257" sldId="395"/>
            <ac:spMk id="17" creationId="{6EF1543E-400F-4276-A5DA-DE065619B713}"/>
          </ac:spMkLst>
        </pc:spChg>
        <pc:spChg chg="add mod">
          <ac:chgData name="ゲスト ユーザー" userId="" providerId="Windows Live" clId="Web-{1FDA89EA-1AEC-4B8A-A395-F1B09F637660}" dt="2021-04-03T08:49:57.322" v="516" actId="1076"/>
          <ac:spMkLst>
            <pc:docMk/>
            <pc:sldMk cId="3369891257" sldId="395"/>
            <ac:spMk id="20" creationId="{F10D89DF-7C17-42E4-9DEC-3C8B1F1111EF}"/>
          </ac:spMkLst>
        </pc:spChg>
        <pc:spChg chg="add mod">
          <ac:chgData name="ゲスト ユーザー" userId="" providerId="Windows Live" clId="Web-{1FDA89EA-1AEC-4B8A-A395-F1B09F637660}" dt="2021-04-03T08:51:15.198" v="546" actId="1076"/>
          <ac:spMkLst>
            <pc:docMk/>
            <pc:sldMk cId="3369891257" sldId="395"/>
            <ac:spMk id="21" creationId="{8D69CF63-96DE-440E-9EAE-5C8094AEEA18}"/>
          </ac:spMkLst>
        </pc:spChg>
        <pc:spChg chg="add mod">
          <ac:chgData name="ゲスト ユーザー" userId="" providerId="Windows Live" clId="Web-{1FDA89EA-1AEC-4B8A-A395-F1B09F637660}" dt="2021-04-03T08:49:20.368" v="500" actId="20577"/>
          <ac:spMkLst>
            <pc:docMk/>
            <pc:sldMk cId="3369891257" sldId="395"/>
            <ac:spMk id="22" creationId="{6CDB08D9-1579-40B0-92ED-F1204A6201F7}"/>
          </ac:spMkLst>
        </pc:spChg>
        <pc:spChg chg="add mod">
          <ac:chgData name="ゲスト ユーザー" userId="" providerId="Windows Live" clId="Web-{1FDA89EA-1AEC-4B8A-A395-F1B09F637660}" dt="2021-04-03T08:49:33.306" v="505" actId="20577"/>
          <ac:spMkLst>
            <pc:docMk/>
            <pc:sldMk cId="3369891257" sldId="395"/>
            <ac:spMk id="23" creationId="{3BCDF3F5-70D9-431F-AF71-12FE2B58C737}"/>
          </ac:spMkLst>
        </pc:spChg>
        <pc:spChg chg="add mod">
          <ac:chgData name="ゲスト ユーザー" userId="" providerId="Windows Live" clId="Web-{1FDA89EA-1AEC-4B8A-A395-F1B09F637660}" dt="2021-04-03T08:49:50.369" v="515" actId="20577"/>
          <ac:spMkLst>
            <pc:docMk/>
            <pc:sldMk cId="3369891257" sldId="395"/>
            <ac:spMk id="24" creationId="{98E66EDE-4DA3-435F-A667-F7F026A82FFE}"/>
          </ac:spMkLst>
        </pc:spChg>
        <pc:spChg chg="add mod">
          <ac:chgData name="ゲスト ユーザー" userId="" providerId="Windows Live" clId="Web-{1FDA89EA-1AEC-4B8A-A395-F1B09F637660}" dt="2021-04-03T08:50:33.244" v="529" actId="20577"/>
          <ac:spMkLst>
            <pc:docMk/>
            <pc:sldMk cId="3369891257" sldId="395"/>
            <ac:spMk id="25" creationId="{D5D51F57-78A6-4BFA-BE7E-FA3F91B7F4B9}"/>
          </ac:spMkLst>
        </pc:spChg>
        <pc:spChg chg="add mod">
          <ac:chgData name="ゲスト ユーザー" userId="" providerId="Windows Live" clId="Web-{1FDA89EA-1AEC-4B8A-A395-F1B09F637660}" dt="2021-04-03T08:50:26.713" v="524" actId="1076"/>
          <ac:spMkLst>
            <pc:docMk/>
            <pc:sldMk cId="3369891257" sldId="395"/>
            <ac:spMk id="26" creationId="{7CE06785-E0EC-45B1-9C4B-0C3C54891590}"/>
          </ac:spMkLst>
        </pc:spChg>
        <pc:spChg chg="add mod">
          <ac:chgData name="ゲスト ユーザー" userId="" providerId="Windows Live" clId="Web-{1FDA89EA-1AEC-4B8A-A395-F1B09F637660}" dt="2021-04-03T08:50:42.807" v="534" actId="20577"/>
          <ac:spMkLst>
            <pc:docMk/>
            <pc:sldMk cId="3369891257" sldId="395"/>
            <ac:spMk id="27" creationId="{C08204D5-E301-4319-B5FC-BA5FE71E13AA}"/>
          </ac:spMkLst>
        </pc:spChg>
        <pc:spChg chg="add mod">
          <ac:chgData name="ゲスト ユーザー" userId="" providerId="Windows Live" clId="Web-{1FDA89EA-1AEC-4B8A-A395-F1B09F637660}" dt="2021-04-03T08:50:56.682" v="538" actId="1076"/>
          <ac:spMkLst>
            <pc:docMk/>
            <pc:sldMk cId="3369891257" sldId="395"/>
            <ac:spMk id="28" creationId="{E3C74C9B-7542-4A43-9314-BADEB2F03A84}"/>
          </ac:spMkLst>
        </pc:spChg>
        <pc:spChg chg="add mod">
          <ac:chgData name="ゲスト ユーザー" userId="" providerId="Windows Live" clId="Web-{1FDA89EA-1AEC-4B8A-A395-F1B09F637660}" dt="2021-04-03T08:51:11.683" v="545" actId="1076"/>
          <ac:spMkLst>
            <pc:docMk/>
            <pc:sldMk cId="3369891257" sldId="395"/>
            <ac:spMk id="29" creationId="{802B2D07-F5FB-4CC4-ACD3-2578BF08733B}"/>
          </ac:spMkLst>
        </pc:spChg>
        <pc:spChg chg="add mod">
          <ac:chgData name="ゲスト ユーザー" userId="" providerId="Windows Live" clId="Web-{1FDA89EA-1AEC-4B8A-A395-F1B09F637660}" dt="2021-04-03T08:51:26.230" v="553" actId="20577"/>
          <ac:spMkLst>
            <pc:docMk/>
            <pc:sldMk cId="3369891257" sldId="395"/>
            <ac:spMk id="30" creationId="{5DA49015-EA17-445D-BE04-DE9ECD9D4198}"/>
          </ac:spMkLst>
        </pc:spChg>
        <pc:spChg chg="add mod">
          <ac:chgData name="ゲスト ユーザー" userId="" providerId="Windows Live" clId="Web-{1FDA89EA-1AEC-4B8A-A395-F1B09F637660}" dt="2021-04-03T08:51:44.965" v="556" actId="20577"/>
          <ac:spMkLst>
            <pc:docMk/>
            <pc:sldMk cId="3369891257" sldId="395"/>
            <ac:spMk id="31" creationId="{31935DB9-3FE5-4A23-8FCD-2D98A81F997A}"/>
          </ac:spMkLst>
        </pc:spChg>
      </pc:sldChg>
      <pc:sldChg chg="addSp modSp">
        <pc:chgData name="ゲスト ユーザー" userId="" providerId="Windows Live" clId="Web-{1FDA89EA-1AEC-4B8A-A395-F1B09F637660}" dt="2021-04-03T09:06:42.265" v="901" actId="1076"/>
        <pc:sldMkLst>
          <pc:docMk/>
          <pc:sldMk cId="2227321424" sldId="396"/>
        </pc:sldMkLst>
        <pc:spChg chg="add mod">
          <ac:chgData name="ゲスト ユーザー" userId="" providerId="Windows Live" clId="Web-{1FDA89EA-1AEC-4B8A-A395-F1B09F637660}" dt="2021-04-03T08:43:58.223" v="375" actId="20577"/>
          <ac:spMkLst>
            <pc:docMk/>
            <pc:sldMk cId="2227321424" sldId="396"/>
            <ac:spMk id="5" creationId="{5B2EB0DF-0317-4757-BF07-C155112191CD}"/>
          </ac:spMkLst>
        </pc:spChg>
        <pc:spChg chg="mod">
          <ac:chgData name="ゲスト ユーザー" userId="" providerId="Windows Live" clId="Web-{1FDA89EA-1AEC-4B8A-A395-F1B09F637660}" dt="2021-04-03T09:06:25.218" v="897" actId="20577"/>
          <ac:spMkLst>
            <pc:docMk/>
            <pc:sldMk cId="2227321424" sldId="396"/>
            <ac:spMk id="8" creationId="{B5C09F02-D1B7-4305-B8EB-C6C275E89D27}"/>
          </ac:spMkLst>
        </pc:spChg>
        <pc:spChg chg="add mod">
          <ac:chgData name="ゲスト ユーザー" userId="" providerId="Windows Live" clId="Web-{1FDA89EA-1AEC-4B8A-A395-F1B09F637660}" dt="2021-04-03T09:05:55.593" v="878" actId="20577"/>
          <ac:spMkLst>
            <pc:docMk/>
            <pc:sldMk cId="2227321424" sldId="396"/>
            <ac:spMk id="9" creationId="{98CFBC97-27AA-4B9F-9A19-DF54E305C02B}"/>
          </ac:spMkLst>
        </pc:spChg>
        <pc:spChg chg="add mod">
          <ac:chgData name="ゲスト ユーザー" userId="" providerId="Windows Live" clId="Web-{1FDA89EA-1AEC-4B8A-A395-F1B09F637660}" dt="2021-04-03T08:44:08.582" v="379" actId="1076"/>
          <ac:spMkLst>
            <pc:docMk/>
            <pc:sldMk cId="2227321424" sldId="396"/>
            <ac:spMk id="13" creationId="{CAF51BF6-60DC-4644-B9AF-BA3DF33F2D1A}"/>
          </ac:spMkLst>
        </pc:spChg>
        <pc:spChg chg="add mod">
          <ac:chgData name="ゲスト ユーザー" userId="" providerId="Windows Live" clId="Web-{1FDA89EA-1AEC-4B8A-A395-F1B09F637660}" dt="2021-04-03T09:06:10.077" v="889" actId="1076"/>
          <ac:spMkLst>
            <pc:docMk/>
            <pc:sldMk cId="2227321424" sldId="396"/>
            <ac:spMk id="15" creationId="{A0290F6C-2D25-4248-8A02-B83E79D8FCDE}"/>
          </ac:spMkLst>
        </pc:spChg>
        <pc:spChg chg="add mod">
          <ac:chgData name="ゲスト ユーザー" userId="" providerId="Windows Live" clId="Web-{1FDA89EA-1AEC-4B8A-A395-F1B09F637660}" dt="2021-04-03T09:06:19.734" v="896" actId="20577"/>
          <ac:spMkLst>
            <pc:docMk/>
            <pc:sldMk cId="2227321424" sldId="396"/>
            <ac:spMk id="16" creationId="{1F20CFC0-A834-497D-89FA-9FAB634FD3DE}"/>
          </ac:spMkLst>
        </pc:spChg>
        <pc:spChg chg="add mod">
          <ac:chgData name="ゲスト ユーザー" userId="" providerId="Windows Live" clId="Web-{1FDA89EA-1AEC-4B8A-A395-F1B09F637660}" dt="2021-04-03T09:06:33.828" v="899" actId="1076"/>
          <ac:spMkLst>
            <pc:docMk/>
            <pc:sldMk cId="2227321424" sldId="396"/>
            <ac:spMk id="17" creationId="{8082A9FD-B32F-412A-B908-C8E1D78C9051}"/>
          </ac:spMkLst>
        </pc:spChg>
        <pc:spChg chg="add mod">
          <ac:chgData name="ゲスト ユーザー" userId="" providerId="Windows Live" clId="Web-{1FDA89EA-1AEC-4B8A-A395-F1B09F637660}" dt="2021-04-03T09:06:42.265" v="901" actId="1076"/>
          <ac:spMkLst>
            <pc:docMk/>
            <pc:sldMk cId="2227321424" sldId="396"/>
            <ac:spMk id="18" creationId="{2F719068-04B5-493E-93CF-6BE5F6C16DE1}"/>
          </ac:spMkLst>
        </pc:spChg>
      </pc:sldChg>
      <pc:sldChg chg="addSp modSp">
        <pc:chgData name="ゲスト ユーザー" userId="" providerId="Windows Live" clId="Web-{1FDA89EA-1AEC-4B8A-A395-F1B09F637660}" dt="2021-04-03T09:05:42.249" v="873" actId="20577"/>
        <pc:sldMkLst>
          <pc:docMk/>
          <pc:sldMk cId="3514552921" sldId="397"/>
        </pc:sldMkLst>
        <pc:spChg chg="mod">
          <ac:chgData name="ゲスト ユーザー" userId="" providerId="Windows Live" clId="Web-{1FDA89EA-1AEC-4B8A-A395-F1B09F637660}" dt="2021-04-03T09:03:27.012" v="809" actId="20577"/>
          <ac:spMkLst>
            <pc:docMk/>
            <pc:sldMk cId="3514552921" sldId="397"/>
            <ac:spMk id="3" creationId="{3CB21E07-D58C-456C-86C7-C3C437854117}"/>
          </ac:spMkLst>
        </pc:spChg>
        <pc:spChg chg="add mod">
          <ac:chgData name="ゲスト ユーザー" userId="" providerId="Windows Live" clId="Web-{1FDA89EA-1AEC-4B8A-A395-F1B09F637660}" dt="2021-04-03T08:44:22.629" v="384" actId="20577"/>
          <ac:spMkLst>
            <pc:docMk/>
            <pc:sldMk cId="3514552921" sldId="397"/>
            <ac:spMk id="5" creationId="{A5478411-DA3A-47E2-B5FF-1F9A6F2ED5FF}"/>
          </ac:spMkLst>
        </pc:spChg>
        <pc:spChg chg="add mod">
          <ac:chgData name="ゲスト ユーザー" userId="" providerId="Windows Live" clId="Web-{1FDA89EA-1AEC-4B8A-A395-F1B09F637660}" dt="2021-04-03T09:03:01.277" v="803" actId="1076"/>
          <ac:spMkLst>
            <pc:docMk/>
            <pc:sldMk cId="3514552921" sldId="397"/>
            <ac:spMk id="10" creationId="{6B2D1DB1-683A-4685-B8F6-77F9682CACB5}"/>
          </ac:spMkLst>
        </pc:spChg>
        <pc:spChg chg="add mod">
          <ac:chgData name="ゲスト ユーザー" userId="" providerId="Windows Live" clId="Web-{1FDA89EA-1AEC-4B8A-A395-F1B09F637660}" dt="2021-04-03T08:44:32.427" v="388" actId="1076"/>
          <ac:spMkLst>
            <pc:docMk/>
            <pc:sldMk cId="3514552921" sldId="397"/>
            <ac:spMk id="13" creationId="{BF2A5528-C283-475B-AE3F-1D962AEF7A18}"/>
          </ac:spMkLst>
        </pc:spChg>
        <pc:spChg chg="add mod">
          <ac:chgData name="ゲスト ユーザー" userId="" providerId="Windows Live" clId="Web-{1FDA89EA-1AEC-4B8A-A395-F1B09F637660}" dt="2021-04-03T09:03:01.277" v="804" actId="1076"/>
          <ac:spMkLst>
            <pc:docMk/>
            <pc:sldMk cId="3514552921" sldId="397"/>
            <ac:spMk id="15" creationId="{CD98B7E4-8CE3-4DF6-94B8-128FA209FCE1}"/>
          </ac:spMkLst>
        </pc:spChg>
        <pc:spChg chg="add mod">
          <ac:chgData name="ゲスト ユーザー" userId="" providerId="Windows Live" clId="Web-{1FDA89EA-1AEC-4B8A-A395-F1B09F637660}" dt="2021-04-03T09:03:15.308" v="806" actId="1076"/>
          <ac:spMkLst>
            <pc:docMk/>
            <pc:sldMk cId="3514552921" sldId="397"/>
            <ac:spMk id="16" creationId="{354B314B-9440-4860-9C88-CB37A032E47B}"/>
          </ac:spMkLst>
        </pc:spChg>
        <pc:spChg chg="add mod">
          <ac:chgData name="ゲスト ユーザー" userId="" providerId="Windows Live" clId="Web-{1FDA89EA-1AEC-4B8A-A395-F1B09F637660}" dt="2021-04-03T09:03:11.152" v="805" actId="1076"/>
          <ac:spMkLst>
            <pc:docMk/>
            <pc:sldMk cId="3514552921" sldId="397"/>
            <ac:spMk id="17" creationId="{BC9E539F-663D-4E8D-9093-6291B73C4640}"/>
          </ac:spMkLst>
        </pc:spChg>
        <pc:spChg chg="add mod">
          <ac:chgData name="ゲスト ユーザー" userId="" providerId="Windows Live" clId="Web-{1FDA89EA-1AEC-4B8A-A395-F1B09F637660}" dt="2021-04-03T09:03:43.668" v="813" actId="20577"/>
          <ac:spMkLst>
            <pc:docMk/>
            <pc:sldMk cId="3514552921" sldId="397"/>
            <ac:spMk id="18" creationId="{0A4D6261-3A46-4B5C-B533-F301F3A32E84}"/>
          </ac:spMkLst>
        </pc:spChg>
        <pc:spChg chg="add mod">
          <ac:chgData name="ゲスト ユーザー" userId="" providerId="Windows Live" clId="Web-{1FDA89EA-1AEC-4B8A-A395-F1B09F637660}" dt="2021-04-03T09:03:54.606" v="822" actId="20577"/>
          <ac:spMkLst>
            <pc:docMk/>
            <pc:sldMk cId="3514552921" sldId="397"/>
            <ac:spMk id="19" creationId="{E10CC1C0-C97B-4B0D-BB06-6B602DB0D027}"/>
          </ac:spMkLst>
        </pc:spChg>
        <pc:spChg chg="add mod">
          <ac:chgData name="ゲスト ユーザー" userId="" providerId="Windows Live" clId="Web-{1FDA89EA-1AEC-4B8A-A395-F1B09F637660}" dt="2021-04-03T09:04:04.903" v="827" actId="20577"/>
          <ac:spMkLst>
            <pc:docMk/>
            <pc:sldMk cId="3514552921" sldId="397"/>
            <ac:spMk id="20" creationId="{6D79CDE6-DF2D-4192-9C7F-70B29F3A714B}"/>
          </ac:spMkLst>
        </pc:spChg>
        <pc:spChg chg="add mod">
          <ac:chgData name="ゲスト ユーザー" userId="" providerId="Windows Live" clId="Web-{1FDA89EA-1AEC-4B8A-A395-F1B09F637660}" dt="2021-04-03T09:04:32.560" v="834" actId="1076"/>
          <ac:spMkLst>
            <pc:docMk/>
            <pc:sldMk cId="3514552921" sldId="397"/>
            <ac:spMk id="21" creationId="{6B677465-5020-43F7-B900-1A0EF1C3DDED}"/>
          </ac:spMkLst>
        </pc:spChg>
        <pc:spChg chg="add mod">
          <ac:chgData name="ゲスト ユーザー" userId="" providerId="Windows Live" clId="Web-{1FDA89EA-1AEC-4B8A-A395-F1B09F637660}" dt="2021-04-03T09:04:43.107" v="836" actId="1076"/>
          <ac:spMkLst>
            <pc:docMk/>
            <pc:sldMk cId="3514552921" sldId="397"/>
            <ac:spMk id="22" creationId="{ECC40EBF-BB46-4471-A519-EEEAAEE42336}"/>
          </ac:spMkLst>
        </pc:spChg>
        <pc:spChg chg="add mod">
          <ac:chgData name="ゲスト ユーザー" userId="" providerId="Windows Live" clId="Web-{1FDA89EA-1AEC-4B8A-A395-F1B09F637660}" dt="2021-04-03T09:04:55.529" v="845" actId="20577"/>
          <ac:spMkLst>
            <pc:docMk/>
            <pc:sldMk cId="3514552921" sldId="397"/>
            <ac:spMk id="23" creationId="{3DD47320-FD49-43E4-B5A7-16EE495098F0}"/>
          </ac:spMkLst>
        </pc:spChg>
        <pc:spChg chg="add mod">
          <ac:chgData name="ゲスト ユーザー" userId="" providerId="Windows Live" clId="Web-{1FDA89EA-1AEC-4B8A-A395-F1B09F637660}" dt="2021-04-03T09:05:07.420" v="856" actId="20577"/>
          <ac:spMkLst>
            <pc:docMk/>
            <pc:sldMk cId="3514552921" sldId="397"/>
            <ac:spMk id="24" creationId="{B23B4249-54EC-45C4-A623-34320BA41D45}"/>
          </ac:spMkLst>
        </pc:spChg>
        <pc:spChg chg="add mod">
          <ac:chgData name="ゲスト ユーザー" userId="" providerId="Windows Live" clId="Web-{1FDA89EA-1AEC-4B8A-A395-F1B09F637660}" dt="2021-04-03T09:05:25.905" v="861" actId="1076"/>
          <ac:spMkLst>
            <pc:docMk/>
            <pc:sldMk cId="3514552921" sldId="397"/>
            <ac:spMk id="25" creationId="{86E712AA-DDA5-45A3-A0B0-6C9AF165D040}"/>
          </ac:spMkLst>
        </pc:spChg>
        <pc:spChg chg="add mod">
          <ac:chgData name="ゲスト ユーザー" userId="" providerId="Windows Live" clId="Web-{1FDA89EA-1AEC-4B8A-A395-F1B09F637660}" dt="2021-04-03T09:05:42.249" v="873" actId="20577"/>
          <ac:spMkLst>
            <pc:docMk/>
            <pc:sldMk cId="3514552921" sldId="397"/>
            <ac:spMk id="26" creationId="{CDF35E48-C5D6-44D2-9BE5-622458BDE8AC}"/>
          </ac:spMkLst>
        </pc:spChg>
      </pc:sldChg>
      <pc:sldChg chg="addSp delSp modSp">
        <pc:chgData name="ゲスト ユーザー" userId="" providerId="Windows Live" clId="Web-{1FDA89EA-1AEC-4B8A-A395-F1B09F637660}" dt="2021-04-03T09:00:22.821" v="755"/>
        <pc:sldMkLst>
          <pc:docMk/>
          <pc:sldMk cId="3602866331" sldId="398"/>
        </pc:sldMkLst>
        <pc:spChg chg="mod">
          <ac:chgData name="ゲスト ユーザー" userId="" providerId="Windows Live" clId="Web-{1FDA89EA-1AEC-4B8A-A395-F1B09F637660}" dt="2021-04-03T08:56:34.672" v="684" actId="14100"/>
          <ac:spMkLst>
            <pc:docMk/>
            <pc:sldMk cId="3602866331" sldId="398"/>
            <ac:spMk id="3" creationId="{3CB21E07-D58C-456C-86C7-C3C437854117}"/>
          </ac:spMkLst>
        </pc:spChg>
        <pc:spChg chg="mod">
          <ac:chgData name="ゲスト ユーザー" userId="" providerId="Windows Live" clId="Web-{1FDA89EA-1AEC-4B8A-A395-F1B09F637660}" dt="2021-04-03T08:56:29.078" v="682" actId="14100"/>
          <ac:spMkLst>
            <pc:docMk/>
            <pc:sldMk cId="3602866331" sldId="398"/>
            <ac:spMk id="4" creationId="{83B0A878-393B-46A3-903D-A7B604038F61}"/>
          </ac:spMkLst>
        </pc:spChg>
        <pc:spChg chg="add mod">
          <ac:chgData name="ゲスト ユーザー" userId="" providerId="Windows Live" clId="Web-{1FDA89EA-1AEC-4B8A-A395-F1B09F637660}" dt="2021-04-03T08:45:11.490" v="396" actId="1076"/>
          <ac:spMkLst>
            <pc:docMk/>
            <pc:sldMk cId="3602866331" sldId="398"/>
            <ac:spMk id="7" creationId="{FB24491F-3308-4F86-8CD6-82BF971F3F5A}"/>
          </ac:spMkLst>
        </pc:spChg>
        <pc:spChg chg="add mod">
          <ac:chgData name="ゲスト ユーザー" userId="" providerId="Windows Live" clId="Web-{1FDA89EA-1AEC-4B8A-A395-F1B09F637660}" dt="2021-04-03T08:56:58" v="695" actId="1076"/>
          <ac:spMkLst>
            <pc:docMk/>
            <pc:sldMk cId="3602866331" sldId="398"/>
            <ac:spMk id="8" creationId="{55D7683D-D76D-4200-BAF0-150D2F6B1665}"/>
          </ac:spMkLst>
        </pc:spChg>
        <pc:spChg chg="add mod">
          <ac:chgData name="ゲスト ユーザー" userId="" providerId="Windows Live" clId="Web-{1FDA89EA-1AEC-4B8A-A395-F1B09F637660}" dt="2021-04-03T08:45:18.474" v="399" actId="20577"/>
          <ac:spMkLst>
            <pc:docMk/>
            <pc:sldMk cId="3602866331" sldId="398"/>
            <ac:spMk id="12" creationId="{4142CF1B-D8CA-47A2-B9B2-EC775DC6D16E}"/>
          </ac:spMkLst>
        </pc:spChg>
        <pc:spChg chg="add mod">
          <ac:chgData name="ゲスト ユーザー" userId="" providerId="Windows Live" clId="Web-{1FDA89EA-1AEC-4B8A-A395-F1B09F637660}" dt="2021-04-03T08:45:29.240" v="403" actId="1076"/>
          <ac:spMkLst>
            <pc:docMk/>
            <pc:sldMk cId="3602866331" sldId="398"/>
            <ac:spMk id="13" creationId="{B8037A14-627C-4149-83B6-7B7EE186E2E2}"/>
          </ac:spMkLst>
        </pc:spChg>
        <pc:spChg chg="add mod">
          <ac:chgData name="ゲスト ユーザー" userId="" providerId="Windows Live" clId="Web-{1FDA89EA-1AEC-4B8A-A395-F1B09F637660}" dt="2021-04-03T08:45:38.006" v="407" actId="20577"/>
          <ac:spMkLst>
            <pc:docMk/>
            <pc:sldMk cId="3602866331" sldId="398"/>
            <ac:spMk id="14" creationId="{325D230A-90CD-42B9-A305-E3A77223DA10}"/>
          </ac:spMkLst>
        </pc:spChg>
        <pc:spChg chg="add mod">
          <ac:chgData name="ゲスト ユーザー" userId="" providerId="Windows Live" clId="Web-{1FDA89EA-1AEC-4B8A-A395-F1B09F637660}" dt="2021-04-03T08:57:14.047" v="703" actId="20577"/>
          <ac:spMkLst>
            <pc:docMk/>
            <pc:sldMk cId="3602866331" sldId="398"/>
            <ac:spMk id="17" creationId="{6B1588B2-9C9B-481E-896C-B20FAE14E673}"/>
          </ac:spMkLst>
        </pc:spChg>
        <pc:spChg chg="add mod">
          <ac:chgData name="ゲスト ユーザー" userId="" providerId="Windows Live" clId="Web-{1FDA89EA-1AEC-4B8A-A395-F1B09F637660}" dt="2021-04-03T08:57:22.032" v="706" actId="20577"/>
          <ac:spMkLst>
            <pc:docMk/>
            <pc:sldMk cId="3602866331" sldId="398"/>
            <ac:spMk id="18" creationId="{3F52E6A0-D03E-4AD1-922A-899F130F72A8}"/>
          </ac:spMkLst>
        </pc:spChg>
        <pc:spChg chg="add mod">
          <ac:chgData name="ゲスト ユーザー" userId="" providerId="Windows Live" clId="Web-{1FDA89EA-1AEC-4B8A-A395-F1B09F637660}" dt="2021-04-03T08:57:32.344" v="709" actId="20577"/>
          <ac:spMkLst>
            <pc:docMk/>
            <pc:sldMk cId="3602866331" sldId="398"/>
            <ac:spMk id="19" creationId="{FDA1BCF2-B4EF-4C43-A2E5-B90AB5833DCD}"/>
          </ac:spMkLst>
        </pc:spChg>
        <pc:spChg chg="add mod">
          <ac:chgData name="ゲスト ユーザー" userId="" providerId="Windows Live" clId="Web-{1FDA89EA-1AEC-4B8A-A395-F1B09F637660}" dt="2021-04-03T08:57:45.970" v="713" actId="20577"/>
          <ac:spMkLst>
            <pc:docMk/>
            <pc:sldMk cId="3602866331" sldId="398"/>
            <ac:spMk id="20" creationId="{FE7ECE2A-A026-4C83-90B8-AFF66ACE276E}"/>
          </ac:spMkLst>
        </pc:spChg>
        <pc:spChg chg="add mod">
          <ac:chgData name="ゲスト ユーザー" userId="" providerId="Windows Live" clId="Web-{1FDA89EA-1AEC-4B8A-A395-F1B09F637660}" dt="2021-04-03T08:57:58.001" v="722" actId="20577"/>
          <ac:spMkLst>
            <pc:docMk/>
            <pc:sldMk cId="3602866331" sldId="398"/>
            <ac:spMk id="21" creationId="{8ED4DB2E-68A4-4610-A0C5-2D9A807FB1F8}"/>
          </ac:spMkLst>
        </pc:spChg>
        <pc:spChg chg="add mod">
          <ac:chgData name="ゲスト ユーザー" userId="" providerId="Windows Live" clId="Web-{1FDA89EA-1AEC-4B8A-A395-F1B09F637660}" dt="2021-04-03T08:59:59.992" v="728" actId="1076"/>
          <ac:spMkLst>
            <pc:docMk/>
            <pc:sldMk cId="3602866331" sldId="398"/>
            <ac:spMk id="22" creationId="{C4926979-6DC2-4F33-B2BD-7B8F8652B9C2}"/>
          </ac:spMkLst>
        </pc:spChg>
        <pc:spChg chg="add del">
          <ac:chgData name="ゲスト ユーザー" userId="" providerId="Windows Live" clId="Web-{1FDA89EA-1AEC-4B8A-A395-F1B09F637660}" dt="2021-04-03T09:00:22.821" v="755"/>
          <ac:spMkLst>
            <pc:docMk/>
            <pc:sldMk cId="3602866331" sldId="398"/>
            <ac:spMk id="23" creationId="{215AED13-D0EC-4415-9D32-685998DB36F0}"/>
          </ac:spMkLst>
        </pc:spChg>
        <pc:spChg chg="add del">
          <ac:chgData name="ゲスト ユーザー" userId="" providerId="Windows Live" clId="Web-{1FDA89EA-1AEC-4B8A-A395-F1B09F637660}" dt="2021-04-03T09:00:19.680" v="754"/>
          <ac:spMkLst>
            <pc:docMk/>
            <pc:sldMk cId="3602866331" sldId="398"/>
            <ac:spMk id="24" creationId="{E2B508FB-1845-4FE1-BDF4-E1E7DF94839C}"/>
          </ac:spMkLst>
        </pc:spChg>
        <pc:spChg chg="add del">
          <ac:chgData name="ゲスト ユーザー" userId="" providerId="Windows Live" clId="Web-{1FDA89EA-1AEC-4B8A-A395-F1B09F637660}" dt="2021-04-03T09:00:16.024" v="753"/>
          <ac:spMkLst>
            <pc:docMk/>
            <pc:sldMk cId="3602866331" sldId="398"/>
            <ac:spMk id="25" creationId="{DDE89F40-1127-42AA-84CD-1CAC39332212}"/>
          </ac:spMkLst>
        </pc:spChg>
        <pc:spChg chg="add del">
          <ac:chgData name="ゲスト ユーザー" userId="" providerId="Windows Live" clId="Web-{1FDA89EA-1AEC-4B8A-A395-F1B09F637660}" dt="2021-04-03T09:00:13.399" v="752"/>
          <ac:spMkLst>
            <pc:docMk/>
            <pc:sldMk cId="3602866331" sldId="398"/>
            <ac:spMk id="26" creationId="{C4CD1662-A19A-451A-A16F-0102EE6200F6}"/>
          </ac:spMkLst>
        </pc:spChg>
        <pc:spChg chg="add del">
          <ac:chgData name="ゲスト ユーザー" userId="" providerId="Windows Live" clId="Web-{1FDA89EA-1AEC-4B8A-A395-F1B09F637660}" dt="2021-04-03T09:00:11.165" v="751"/>
          <ac:spMkLst>
            <pc:docMk/>
            <pc:sldMk cId="3602866331" sldId="398"/>
            <ac:spMk id="27" creationId="{3E485710-2FAD-4B54-B80B-1F7452F7B0FC}"/>
          </ac:spMkLst>
        </pc:spChg>
        <pc:spChg chg="add mod">
          <ac:chgData name="ゲスト ユーザー" userId="" providerId="Windows Live" clId="Web-{1FDA89EA-1AEC-4B8A-A395-F1B09F637660}" dt="2021-04-03T09:00:00.508" v="737" actId="20577"/>
          <ac:spMkLst>
            <pc:docMk/>
            <pc:sldMk cId="3602866331" sldId="398"/>
            <ac:spMk id="28" creationId="{C61958C7-767F-499C-9A9B-308F22A07B07}"/>
          </ac:spMkLst>
        </pc:spChg>
        <pc:spChg chg="add mod">
          <ac:chgData name="ゲスト ユーザー" userId="" providerId="Windows Live" clId="Web-{1FDA89EA-1AEC-4B8A-A395-F1B09F637660}" dt="2021-04-03T09:00:00.758" v="742" actId="20577"/>
          <ac:spMkLst>
            <pc:docMk/>
            <pc:sldMk cId="3602866331" sldId="398"/>
            <ac:spMk id="29" creationId="{D9E8E7B8-E977-4840-A766-C7D38FDEE894}"/>
          </ac:spMkLst>
        </pc:spChg>
        <pc:spChg chg="add">
          <ac:chgData name="ゲスト ユーザー" userId="" providerId="Windows Live" clId="Web-{1FDA89EA-1AEC-4B8A-A395-F1B09F637660}" dt="2021-04-03T09:00:00.821" v="743"/>
          <ac:spMkLst>
            <pc:docMk/>
            <pc:sldMk cId="3602866331" sldId="398"/>
            <ac:spMk id="30" creationId="{C2644F13-D147-483B-B0AD-E50F7A5CE6D0}"/>
          </ac:spMkLst>
        </pc:spChg>
        <pc:spChg chg="add del">
          <ac:chgData name="ゲスト ユーザー" userId="" providerId="Windows Live" clId="Web-{1FDA89EA-1AEC-4B8A-A395-F1B09F637660}" dt="2021-04-03T09:00:06.586" v="750"/>
          <ac:spMkLst>
            <pc:docMk/>
            <pc:sldMk cId="3602866331" sldId="398"/>
            <ac:spMk id="31" creationId="{B238A5FC-1FF4-438A-8337-21F55E706904}"/>
          </ac:spMkLst>
        </pc:spChg>
        <pc:spChg chg="add mod">
          <ac:chgData name="ゲスト ユーザー" userId="" providerId="Windows Live" clId="Web-{1FDA89EA-1AEC-4B8A-A395-F1B09F637660}" dt="2021-04-03T09:00:01.321" v="749" actId="20577"/>
          <ac:spMkLst>
            <pc:docMk/>
            <pc:sldMk cId="3602866331" sldId="398"/>
            <ac:spMk id="32" creationId="{0836A0FA-AE5C-467A-B3E5-BE7A74E2761B}"/>
          </ac:spMkLst>
        </pc:spChg>
        <pc:picChg chg="mod">
          <ac:chgData name="ゲスト ユーザー" userId="" providerId="Windows Live" clId="Web-{1FDA89EA-1AEC-4B8A-A395-F1B09F637660}" dt="2021-04-03T08:56:25.187" v="681" actId="1076"/>
          <ac:picMkLst>
            <pc:docMk/>
            <pc:sldMk cId="3602866331" sldId="398"/>
            <ac:picMk id="2" creationId="{D1AB2A08-D781-4CAE-98EC-39746D9F1FFA}"/>
          </ac:picMkLst>
        </pc:picChg>
      </pc:sldChg>
      <pc:sldChg chg="addSp modSp">
        <pc:chgData name="ゲスト ユーザー" userId="" providerId="Windows Live" clId="Web-{1FDA89EA-1AEC-4B8A-A395-F1B09F637660}" dt="2021-04-03T09:01:46.744" v="782" actId="1076"/>
        <pc:sldMkLst>
          <pc:docMk/>
          <pc:sldMk cId="1478276692" sldId="399"/>
        </pc:sldMkLst>
        <pc:spChg chg="add mod">
          <ac:chgData name="ゲスト ユーザー" userId="" providerId="Windows Live" clId="Web-{1FDA89EA-1AEC-4B8A-A395-F1B09F637660}" dt="2021-04-03T08:44:57.630" v="392" actId="20577"/>
          <ac:spMkLst>
            <pc:docMk/>
            <pc:sldMk cId="1478276692" sldId="399"/>
            <ac:spMk id="7" creationId="{9AB2D6B9-8BEC-4786-81C4-D2E8CBFC97E6}"/>
          </ac:spMkLst>
        </pc:spChg>
        <pc:spChg chg="add mod">
          <ac:chgData name="ゲスト ユーザー" userId="" providerId="Windows Live" clId="Web-{1FDA89EA-1AEC-4B8A-A395-F1B09F637660}" dt="2021-04-03T09:00:35.681" v="757" actId="1076"/>
          <ac:spMkLst>
            <pc:docMk/>
            <pc:sldMk cId="1478276692" sldId="399"/>
            <ac:spMk id="8" creationId="{F87A2EE3-A278-4A76-B4F8-CA995CDA7FE0}"/>
          </ac:spMkLst>
        </pc:spChg>
        <pc:spChg chg="add mod">
          <ac:chgData name="ゲスト ユーザー" userId="" providerId="Windows Live" clId="Web-{1FDA89EA-1AEC-4B8A-A395-F1B09F637660}" dt="2021-04-03T09:00:46.556" v="767" actId="20577"/>
          <ac:spMkLst>
            <pc:docMk/>
            <pc:sldMk cId="1478276692" sldId="399"/>
            <ac:spMk id="12" creationId="{8B372773-3936-4140-BC59-33DA4DB21F2F}"/>
          </ac:spMkLst>
        </pc:spChg>
        <pc:spChg chg="add mod">
          <ac:chgData name="ゲスト ユーザー" userId="" providerId="Windows Live" clId="Web-{1FDA89EA-1AEC-4B8A-A395-F1B09F637660}" dt="2021-04-03T09:01:15.494" v="769" actId="1076"/>
          <ac:spMkLst>
            <pc:docMk/>
            <pc:sldMk cId="1478276692" sldId="399"/>
            <ac:spMk id="13" creationId="{AA2E49C1-31B8-4BB3-9573-48C45D9DDC48}"/>
          </ac:spMkLst>
        </pc:spChg>
        <pc:spChg chg="add mod">
          <ac:chgData name="ゲスト ユーザー" userId="" providerId="Windows Live" clId="Web-{1FDA89EA-1AEC-4B8A-A395-F1B09F637660}" dt="2021-04-03T09:01:22.213" v="773" actId="20577"/>
          <ac:spMkLst>
            <pc:docMk/>
            <pc:sldMk cId="1478276692" sldId="399"/>
            <ac:spMk id="14" creationId="{35597BD6-CD27-4B30-A8FA-A08175C0C671}"/>
          </ac:spMkLst>
        </pc:spChg>
        <pc:spChg chg="add mod">
          <ac:chgData name="ゲスト ユーザー" userId="" providerId="Windows Live" clId="Web-{1FDA89EA-1AEC-4B8A-A395-F1B09F637660}" dt="2021-04-03T09:01:38.572" v="780" actId="20577"/>
          <ac:spMkLst>
            <pc:docMk/>
            <pc:sldMk cId="1478276692" sldId="399"/>
            <ac:spMk id="15" creationId="{C8A8C2B7-5B6E-436D-8280-2251667A2736}"/>
          </ac:spMkLst>
        </pc:spChg>
        <pc:spChg chg="add mod">
          <ac:chgData name="ゲスト ユーザー" userId="" providerId="Windows Live" clId="Web-{1FDA89EA-1AEC-4B8A-A395-F1B09F637660}" dt="2021-04-03T09:01:46.744" v="782" actId="1076"/>
          <ac:spMkLst>
            <pc:docMk/>
            <pc:sldMk cId="1478276692" sldId="399"/>
            <ac:spMk id="16" creationId="{EE59EC73-4AB4-4305-B286-97C2FABF46FA}"/>
          </ac:spMkLst>
        </pc:spChg>
      </pc:sldChg>
      <pc:sldChg chg="addSp modSp">
        <pc:chgData name="ゲスト ユーザー" userId="" providerId="Windows Live" clId="Web-{1FDA89EA-1AEC-4B8A-A395-F1B09F637660}" dt="2021-04-03T08:55:38.124" v="673" actId="20577"/>
        <pc:sldMkLst>
          <pc:docMk/>
          <pc:sldMk cId="1005707485" sldId="400"/>
        </pc:sldMkLst>
        <pc:spChg chg="add mod">
          <ac:chgData name="ゲスト ユーザー" userId="" providerId="Windows Live" clId="Web-{1FDA89EA-1AEC-4B8A-A395-F1B09F637660}" dt="2021-04-03T08:45:49.709" v="413" actId="1076"/>
          <ac:spMkLst>
            <pc:docMk/>
            <pc:sldMk cId="1005707485" sldId="400"/>
            <ac:spMk id="5" creationId="{0AC8E13B-8268-43DB-BD0B-2CCC6C15F94D}"/>
          </ac:spMkLst>
        </pc:spChg>
        <pc:spChg chg="add mod">
          <ac:chgData name="ゲスト ユーザー" userId="" providerId="Windows Live" clId="Web-{1FDA89EA-1AEC-4B8A-A395-F1B09F637660}" dt="2021-04-03T08:54:30.232" v="633" actId="14100"/>
          <ac:spMkLst>
            <pc:docMk/>
            <pc:sldMk cId="1005707485" sldId="400"/>
            <ac:spMk id="7" creationId="{E25F07EC-7B32-47F6-94E3-CEB185E7BEC8}"/>
          </ac:spMkLst>
        </pc:spChg>
        <pc:spChg chg="add mod">
          <ac:chgData name="ゲスト ユーザー" userId="" providerId="Windows Live" clId="Web-{1FDA89EA-1AEC-4B8A-A395-F1B09F637660}" dt="2021-04-03T08:45:56.928" v="417" actId="20577"/>
          <ac:spMkLst>
            <pc:docMk/>
            <pc:sldMk cId="1005707485" sldId="400"/>
            <ac:spMk id="10" creationId="{D54F35FA-F5A4-42B9-A8BA-2E48FD757F94}"/>
          </ac:spMkLst>
        </pc:spChg>
        <pc:spChg chg="add mod">
          <ac:chgData name="ゲスト ユーザー" userId="" providerId="Windows Live" clId="Web-{1FDA89EA-1AEC-4B8A-A395-F1B09F637660}" dt="2021-04-03T08:54:51.420" v="644" actId="20577"/>
          <ac:spMkLst>
            <pc:docMk/>
            <pc:sldMk cId="1005707485" sldId="400"/>
            <ac:spMk id="13" creationId="{BEEF7443-9EB5-4633-9ED5-69D733FE4552}"/>
          </ac:spMkLst>
        </pc:spChg>
        <pc:spChg chg="add mod">
          <ac:chgData name="ゲスト ユーザー" userId="" providerId="Windows Live" clId="Web-{1FDA89EA-1AEC-4B8A-A395-F1B09F637660}" dt="2021-04-03T08:55:03.248" v="653" actId="20577"/>
          <ac:spMkLst>
            <pc:docMk/>
            <pc:sldMk cId="1005707485" sldId="400"/>
            <ac:spMk id="14" creationId="{08E8DDE7-55EF-49A7-B9D6-5AB9DCC84EB1}"/>
          </ac:spMkLst>
        </pc:spChg>
        <pc:spChg chg="add mod">
          <ac:chgData name="ゲスト ユーザー" userId="" providerId="Windows Live" clId="Web-{1FDA89EA-1AEC-4B8A-A395-F1B09F637660}" dt="2021-04-03T08:55:19.780" v="662" actId="1076"/>
          <ac:spMkLst>
            <pc:docMk/>
            <pc:sldMk cId="1005707485" sldId="400"/>
            <ac:spMk id="15" creationId="{16E5F3EF-1C38-4D78-849D-F6F261F5B798}"/>
          </ac:spMkLst>
        </pc:spChg>
        <pc:spChg chg="add mod">
          <ac:chgData name="ゲスト ユーザー" userId="" providerId="Windows Live" clId="Web-{1FDA89EA-1AEC-4B8A-A395-F1B09F637660}" dt="2021-04-03T08:55:31.202" v="669" actId="1076"/>
          <ac:spMkLst>
            <pc:docMk/>
            <pc:sldMk cId="1005707485" sldId="400"/>
            <ac:spMk id="16" creationId="{3BF4D604-ADE9-4672-B83D-9EB6B58ED63C}"/>
          </ac:spMkLst>
        </pc:spChg>
        <pc:spChg chg="add mod">
          <ac:chgData name="ゲスト ユーザー" userId="" providerId="Windows Live" clId="Web-{1FDA89EA-1AEC-4B8A-A395-F1B09F637660}" dt="2021-04-03T08:55:38.124" v="673" actId="20577"/>
          <ac:spMkLst>
            <pc:docMk/>
            <pc:sldMk cId="1005707485" sldId="400"/>
            <ac:spMk id="17" creationId="{80E0A81E-C8F4-4060-AC96-2AB46A0C8C6B}"/>
          </ac:spMkLst>
        </pc:spChg>
      </pc:sldChg>
      <pc:sldChg chg="addSp modSp">
        <pc:chgData name="ゲスト ユーザー" userId="" providerId="Windows Live" clId="Web-{1FDA89EA-1AEC-4B8A-A395-F1B09F637660}" dt="2021-04-03T08:53:13.216" v="598" actId="20577"/>
        <pc:sldMkLst>
          <pc:docMk/>
          <pc:sldMk cId="3573718358" sldId="401"/>
        </pc:sldMkLst>
        <pc:spChg chg="add mod">
          <ac:chgData name="ゲスト ユーザー" userId="" providerId="Windows Live" clId="Web-{1FDA89EA-1AEC-4B8A-A395-F1B09F637660}" dt="2021-04-03T08:46:13.725" v="428" actId="20577"/>
          <ac:spMkLst>
            <pc:docMk/>
            <pc:sldMk cId="3573718358" sldId="401"/>
            <ac:spMk id="5" creationId="{F46C7508-016E-47B8-83AA-061232264FE0}"/>
          </ac:spMkLst>
        </pc:spChg>
        <pc:spChg chg="add mod">
          <ac:chgData name="ゲスト ユーザー" userId="" providerId="Windows Live" clId="Web-{1FDA89EA-1AEC-4B8A-A395-F1B09F637660}" dt="2021-04-03T08:51:59.793" v="564" actId="20577"/>
          <ac:spMkLst>
            <pc:docMk/>
            <pc:sldMk cId="3573718358" sldId="401"/>
            <ac:spMk id="9" creationId="{5C332ABA-0592-4364-A6AE-AA00A2333003}"/>
          </ac:spMkLst>
        </pc:spChg>
        <pc:spChg chg="add mod">
          <ac:chgData name="ゲスト ユーザー" userId="" providerId="Windows Live" clId="Web-{1FDA89EA-1AEC-4B8A-A395-F1B09F637660}" dt="2021-04-03T08:46:25.569" v="437" actId="20577"/>
          <ac:spMkLst>
            <pc:docMk/>
            <pc:sldMk cId="3573718358" sldId="401"/>
            <ac:spMk id="13" creationId="{8CE87526-EA32-4EAA-B33A-1651D2CA9A97}"/>
          </ac:spMkLst>
        </pc:spChg>
        <pc:spChg chg="add mod">
          <ac:chgData name="ゲスト ユーザー" userId="" providerId="Windows Live" clId="Web-{1FDA89EA-1AEC-4B8A-A395-F1B09F637660}" dt="2021-04-03T08:52:12.215" v="573" actId="20577"/>
          <ac:spMkLst>
            <pc:docMk/>
            <pc:sldMk cId="3573718358" sldId="401"/>
            <ac:spMk id="16" creationId="{1EE9605A-58BB-4F3D-AD47-28507361877A}"/>
          </ac:spMkLst>
        </pc:spChg>
        <pc:spChg chg="add mod">
          <ac:chgData name="ゲスト ユーザー" userId="" providerId="Windows Live" clId="Web-{1FDA89EA-1AEC-4B8A-A395-F1B09F637660}" dt="2021-04-03T08:52:21.777" v="577" actId="20577"/>
          <ac:spMkLst>
            <pc:docMk/>
            <pc:sldMk cId="3573718358" sldId="401"/>
            <ac:spMk id="17" creationId="{D4141865-EA5F-421C-BF8F-9F87B7176261}"/>
          </ac:spMkLst>
        </pc:spChg>
        <pc:spChg chg="add mod">
          <ac:chgData name="ゲスト ユーザー" userId="" providerId="Windows Live" clId="Web-{1FDA89EA-1AEC-4B8A-A395-F1B09F637660}" dt="2021-04-03T08:52:30.199" v="581" actId="20577"/>
          <ac:spMkLst>
            <pc:docMk/>
            <pc:sldMk cId="3573718358" sldId="401"/>
            <ac:spMk id="18" creationId="{8A5D00D4-199A-4A60-8B13-2BF670B18102}"/>
          </ac:spMkLst>
        </pc:spChg>
        <pc:spChg chg="add mod">
          <ac:chgData name="ゲスト ユーザー" userId="" providerId="Windows Live" clId="Web-{1FDA89EA-1AEC-4B8A-A395-F1B09F637660}" dt="2021-04-03T08:52:40.621" v="587" actId="20577"/>
          <ac:spMkLst>
            <pc:docMk/>
            <pc:sldMk cId="3573718358" sldId="401"/>
            <ac:spMk id="19" creationId="{27010FF5-BDC5-41C6-A725-DACC77C30204}"/>
          </ac:spMkLst>
        </pc:spChg>
        <pc:spChg chg="add mod">
          <ac:chgData name="ゲスト ユーザー" userId="" providerId="Windows Live" clId="Web-{1FDA89EA-1AEC-4B8A-A395-F1B09F637660}" dt="2021-04-03T08:52:57.387" v="590" actId="20577"/>
          <ac:spMkLst>
            <pc:docMk/>
            <pc:sldMk cId="3573718358" sldId="401"/>
            <ac:spMk id="20" creationId="{D4DE3004-D5AA-4107-B594-E528DC1E4819}"/>
          </ac:spMkLst>
        </pc:spChg>
        <pc:spChg chg="add mod">
          <ac:chgData name="ゲスト ユーザー" userId="" providerId="Windows Live" clId="Web-{1FDA89EA-1AEC-4B8A-A395-F1B09F637660}" dt="2021-04-03T08:53:05.778" v="593" actId="20577"/>
          <ac:spMkLst>
            <pc:docMk/>
            <pc:sldMk cId="3573718358" sldId="401"/>
            <ac:spMk id="21" creationId="{AC5E8765-496A-491D-BABF-DCF83B8D702B}"/>
          </ac:spMkLst>
        </pc:spChg>
        <pc:spChg chg="add mod">
          <ac:chgData name="ゲスト ユーザー" userId="" providerId="Windows Live" clId="Web-{1FDA89EA-1AEC-4B8A-A395-F1B09F637660}" dt="2021-04-03T08:53:13.216" v="598" actId="20577"/>
          <ac:spMkLst>
            <pc:docMk/>
            <pc:sldMk cId="3573718358" sldId="401"/>
            <ac:spMk id="22" creationId="{2577FE63-CFB7-4668-A982-7A133318904F}"/>
          </ac:spMkLst>
        </pc:spChg>
      </pc:sldChg>
      <pc:sldChg chg="addSp modSp">
        <pc:chgData name="ゲスト ユーザー" userId="" providerId="Windows Live" clId="Web-{1FDA89EA-1AEC-4B8A-A395-F1B09F637660}" dt="2021-04-03T08:30:48.648" v="35" actId="20577"/>
        <pc:sldMkLst>
          <pc:docMk/>
          <pc:sldMk cId="3842264544" sldId="402"/>
        </pc:sldMkLst>
        <pc:spChg chg="add mod">
          <ac:chgData name="ゲスト ユーザー" userId="" providerId="Windows Live" clId="Web-{1FDA89EA-1AEC-4B8A-A395-F1B09F637660}" dt="2021-04-03T08:30:48.648" v="35" actId="20577"/>
          <ac:spMkLst>
            <pc:docMk/>
            <pc:sldMk cId="3842264544" sldId="402"/>
            <ac:spMk id="8" creationId="{856EBED2-E768-46ED-BCF5-AD297B5B6D68}"/>
          </ac:spMkLst>
        </pc:spChg>
      </pc:sldChg>
      <pc:sldChg chg="addSp modSp">
        <pc:chgData name="ゲスト ユーザー" userId="" providerId="Windows Live" clId="Web-{1FDA89EA-1AEC-4B8A-A395-F1B09F637660}" dt="2021-04-03T08:34:46.246" v="148" actId="1076"/>
        <pc:sldMkLst>
          <pc:docMk/>
          <pc:sldMk cId="933237002" sldId="403"/>
        </pc:sldMkLst>
        <pc:spChg chg="add mod">
          <ac:chgData name="ゲスト ユーザー" userId="" providerId="Windows Live" clId="Web-{1FDA89EA-1AEC-4B8A-A395-F1B09F637660}" dt="2021-04-03T08:34:33.152" v="143" actId="1076"/>
          <ac:spMkLst>
            <pc:docMk/>
            <pc:sldMk cId="933237002" sldId="403"/>
            <ac:spMk id="6" creationId="{7E8163A3-0CA8-4204-A4B6-2D615B2B8E56}"/>
          </ac:spMkLst>
        </pc:spChg>
        <pc:spChg chg="add mod">
          <ac:chgData name="ゲスト ユーザー" userId="" providerId="Windows Live" clId="Web-{1FDA89EA-1AEC-4B8A-A395-F1B09F637660}" dt="2021-04-03T08:34:46.246" v="148" actId="1076"/>
          <ac:spMkLst>
            <pc:docMk/>
            <pc:sldMk cId="933237002" sldId="403"/>
            <ac:spMk id="34" creationId="{A924D3AD-2DDA-48D4-9C54-6B0016670173}"/>
          </ac:spMkLst>
        </pc:spChg>
      </pc:sldChg>
      <pc:sldChg chg="addSp modSp">
        <pc:chgData name="ゲスト ユーザー" userId="" providerId="Windows Live" clId="Web-{1FDA89EA-1AEC-4B8A-A395-F1B09F637660}" dt="2021-04-03T08:35:05.887" v="155" actId="1076"/>
        <pc:sldMkLst>
          <pc:docMk/>
          <pc:sldMk cId="724139233" sldId="406"/>
        </pc:sldMkLst>
        <pc:spChg chg="add mod">
          <ac:chgData name="ゲスト ユーザー" userId="" providerId="Windows Live" clId="Web-{1FDA89EA-1AEC-4B8A-A395-F1B09F637660}" dt="2021-04-03T08:35:05.887" v="155" actId="1076"/>
          <ac:spMkLst>
            <pc:docMk/>
            <pc:sldMk cId="724139233" sldId="406"/>
            <ac:spMk id="10" creationId="{B7196993-CA53-4F0D-A315-B909081388E6}"/>
          </ac:spMkLst>
        </pc:spChg>
      </pc:sldChg>
      <pc:sldChg chg="addSp modSp">
        <pc:chgData name="ゲスト ユーザー" userId="" providerId="Windows Live" clId="Web-{1FDA89EA-1AEC-4B8A-A395-F1B09F637660}" dt="2021-04-03T08:35:29.621" v="169" actId="1076"/>
        <pc:sldMkLst>
          <pc:docMk/>
          <pc:sldMk cId="4052345894" sldId="407"/>
        </pc:sldMkLst>
        <pc:spChg chg="add mod">
          <ac:chgData name="ゲスト ユーザー" userId="" providerId="Windows Live" clId="Web-{1FDA89EA-1AEC-4B8A-A395-F1B09F637660}" dt="2021-04-03T08:35:16.934" v="161" actId="1076"/>
          <ac:spMkLst>
            <pc:docMk/>
            <pc:sldMk cId="4052345894" sldId="407"/>
            <ac:spMk id="6" creationId="{B519E46E-5EBA-4960-AB88-E73786F41007}"/>
          </ac:spMkLst>
        </pc:spChg>
        <pc:spChg chg="add mod">
          <ac:chgData name="ゲスト ユーザー" userId="" providerId="Windows Live" clId="Web-{1FDA89EA-1AEC-4B8A-A395-F1B09F637660}" dt="2021-04-03T08:35:29.621" v="169" actId="1076"/>
          <ac:spMkLst>
            <pc:docMk/>
            <pc:sldMk cId="4052345894" sldId="407"/>
            <ac:spMk id="7" creationId="{8C7AAC8A-9D18-402A-BF1C-E41335BB4613}"/>
          </ac:spMkLst>
        </pc:spChg>
      </pc:sldChg>
      <pc:sldChg chg="addSp modSp">
        <pc:chgData name="ゲスト ユーザー" userId="" providerId="Windows Live" clId="Web-{1FDA89EA-1AEC-4B8A-A395-F1B09F637660}" dt="2021-04-03T08:35:56.091" v="180" actId="1076"/>
        <pc:sldMkLst>
          <pc:docMk/>
          <pc:sldMk cId="1822278021" sldId="408"/>
        </pc:sldMkLst>
        <pc:spChg chg="add mod">
          <ac:chgData name="ゲスト ユーザー" userId="" providerId="Windows Live" clId="Web-{1FDA89EA-1AEC-4B8A-A395-F1B09F637660}" dt="2021-04-03T08:35:41.528" v="173" actId="20577"/>
          <ac:spMkLst>
            <pc:docMk/>
            <pc:sldMk cId="1822278021" sldId="408"/>
            <ac:spMk id="10" creationId="{FECF2C5F-926C-46B5-9D97-D6697007D0D3}"/>
          </ac:spMkLst>
        </pc:spChg>
        <pc:spChg chg="add mod">
          <ac:chgData name="ゲスト ユーザー" userId="" providerId="Windows Live" clId="Web-{1FDA89EA-1AEC-4B8A-A395-F1B09F637660}" dt="2021-04-03T08:35:56.091" v="180" actId="1076"/>
          <ac:spMkLst>
            <pc:docMk/>
            <pc:sldMk cId="1822278021" sldId="408"/>
            <ac:spMk id="22" creationId="{3EAB2C28-54D2-4E53-9CD4-918F5EE63A08}"/>
          </ac:spMkLst>
        </pc:spChg>
      </pc:sldChg>
      <pc:sldChg chg="addSp modSp">
        <pc:chgData name="ゲスト ユーザー" userId="" providerId="Windows Live" clId="Web-{1FDA89EA-1AEC-4B8A-A395-F1B09F637660}" dt="2021-04-03T08:36:26.138" v="189" actId="1076"/>
        <pc:sldMkLst>
          <pc:docMk/>
          <pc:sldMk cId="273517797" sldId="409"/>
        </pc:sldMkLst>
        <pc:spChg chg="add">
          <ac:chgData name="ゲスト ユーザー" userId="" providerId="Windows Live" clId="Web-{1FDA89EA-1AEC-4B8A-A395-F1B09F637660}" dt="2021-04-03T08:36:14.606" v="183"/>
          <ac:spMkLst>
            <pc:docMk/>
            <pc:sldMk cId="273517797" sldId="409"/>
            <ac:spMk id="6" creationId="{E07C9296-FEA5-4C6A-8CEC-19590179A2B7}"/>
          </ac:spMkLst>
        </pc:spChg>
        <pc:spChg chg="add mod">
          <ac:chgData name="ゲスト ユーザー" userId="" providerId="Windows Live" clId="Web-{1FDA89EA-1AEC-4B8A-A395-F1B09F637660}" dt="2021-04-03T08:36:26.138" v="189" actId="1076"/>
          <ac:spMkLst>
            <pc:docMk/>
            <pc:sldMk cId="273517797" sldId="409"/>
            <ac:spMk id="7" creationId="{E7AE37FC-A0C1-4E4C-879B-7542EA5DCA9E}"/>
          </ac:spMkLst>
        </pc:spChg>
      </pc:sldChg>
      <pc:sldChg chg="addSp modSp">
        <pc:chgData name="ゲスト ユーザー" userId="" providerId="Windows Live" clId="Web-{1FDA89EA-1AEC-4B8A-A395-F1B09F637660}" dt="2021-04-03T08:36:37.232" v="196" actId="1076"/>
        <pc:sldMkLst>
          <pc:docMk/>
          <pc:sldMk cId="143333621" sldId="410"/>
        </pc:sldMkLst>
        <pc:spChg chg="add mod">
          <ac:chgData name="ゲスト ユーザー" userId="" providerId="Windows Live" clId="Web-{1FDA89EA-1AEC-4B8A-A395-F1B09F637660}" dt="2021-04-03T08:36:37.232" v="196" actId="1076"/>
          <ac:spMkLst>
            <pc:docMk/>
            <pc:sldMk cId="143333621" sldId="410"/>
            <ac:spMk id="8" creationId="{8D9605D6-7B67-4BAC-9F24-B4CABE7EF282}"/>
          </ac:spMkLst>
        </pc:spChg>
      </pc:sldChg>
      <pc:sldChg chg="add del replId">
        <pc:chgData name="ゲスト ユーザー" userId="" providerId="Windows Live" clId="Web-{1FDA89EA-1AEC-4B8A-A395-F1B09F637660}" dt="2021-04-03T08:36:02.153" v="182"/>
        <pc:sldMkLst>
          <pc:docMk/>
          <pc:sldMk cId="323686325" sldId="411"/>
        </pc:sldMkLst>
      </pc:sldChg>
    </pc:docChg>
  </pc:docChgLst>
  <pc:docChgLst>
    <pc:chgData name="ゲスト ユーザー" providerId="Windows Live" clId="Web-{5EE512EA-5BA5-47EA-9F91-7572ADB74980}"/>
    <pc:docChg chg="modSld">
      <pc:chgData name="ゲスト ユーザー" userId="" providerId="Windows Live" clId="Web-{5EE512EA-5BA5-47EA-9F91-7572ADB74980}" dt="2021-04-01T05:12:12.813" v="611" actId="14100"/>
      <pc:docMkLst>
        <pc:docMk/>
      </pc:docMkLst>
      <pc:sldChg chg="addSp delSp modSp">
        <pc:chgData name="ゲスト ユーザー" userId="" providerId="Windows Live" clId="Web-{5EE512EA-5BA5-47EA-9F91-7572ADB74980}" dt="2021-04-01T05:05:34.210" v="463"/>
        <pc:sldMkLst>
          <pc:docMk/>
          <pc:sldMk cId="933237002" sldId="403"/>
        </pc:sldMkLst>
        <pc:spChg chg="mod">
          <ac:chgData name="ゲスト ユーザー" userId="" providerId="Windows Live" clId="Web-{5EE512EA-5BA5-47EA-9F91-7572ADB74980}" dt="2021-04-01T05:00:13.578" v="367" actId="20577"/>
          <ac:spMkLst>
            <pc:docMk/>
            <pc:sldMk cId="933237002" sldId="403"/>
            <ac:spMk id="3" creationId="{3CB21E07-D58C-456C-86C7-C3C437854117}"/>
          </ac:spMkLst>
        </pc:spChg>
        <pc:spChg chg="mod">
          <ac:chgData name="ゲスト ユーザー" userId="" providerId="Windows Live" clId="Web-{5EE512EA-5BA5-47EA-9F91-7572ADB74980}" dt="2021-04-01T05:05:03.787" v="458" actId="20577"/>
          <ac:spMkLst>
            <pc:docMk/>
            <pc:sldMk cId="933237002" sldId="403"/>
            <ac:spMk id="4" creationId="{83B0A878-393B-46A3-903D-A7B604038F61}"/>
          </ac:spMkLst>
        </pc:spChg>
        <pc:spChg chg="add mod">
          <ac:chgData name="ゲスト ユーザー" userId="" providerId="Windows Live" clId="Web-{5EE512EA-5BA5-47EA-9F91-7572ADB74980}" dt="2021-04-01T05:05:34.210" v="463"/>
          <ac:spMkLst>
            <pc:docMk/>
            <pc:sldMk cId="933237002" sldId="403"/>
            <ac:spMk id="9" creationId="{DA41267F-D42B-45AB-9699-C18AF84D9A9F}"/>
          </ac:spMkLst>
        </pc:spChg>
        <pc:spChg chg="mod">
          <ac:chgData name="ゲスト ユーザー" userId="" providerId="Windows Live" clId="Web-{5EE512EA-5BA5-47EA-9F91-7572ADB74980}" dt="2021-04-01T05:00:04.859" v="365" actId="20577"/>
          <ac:spMkLst>
            <pc:docMk/>
            <pc:sldMk cId="933237002" sldId="403"/>
            <ac:spMk id="233" creationId="{00000000-0000-0000-0000-000000000000}"/>
          </ac:spMkLst>
        </pc:spChg>
        <pc:picChg chg="add mod">
          <ac:chgData name="ゲスト ユーザー" userId="" providerId="Windows Live" clId="Web-{5EE512EA-5BA5-47EA-9F91-7572ADB74980}" dt="2021-04-01T05:05:09.553" v="459" actId="1076"/>
          <ac:picMkLst>
            <pc:docMk/>
            <pc:sldMk cId="933237002" sldId="403"/>
            <ac:picMk id="5" creationId="{B4C7EAA7-A644-4EF2-B783-22DEFA420F0E}"/>
          </ac:picMkLst>
        </pc:picChg>
        <pc:picChg chg="add mod">
          <ac:chgData name="ゲスト ユーザー" userId="" providerId="Windows Live" clId="Web-{5EE512EA-5BA5-47EA-9F91-7572ADB74980}" dt="2021-04-01T05:03:00.363" v="373" actId="1076"/>
          <ac:picMkLst>
            <pc:docMk/>
            <pc:sldMk cId="933237002" sldId="403"/>
            <ac:picMk id="6" creationId="{DAEAC238-FFBA-4DBF-B617-D13E3581F2F8}"/>
          </ac:picMkLst>
        </pc:picChg>
        <pc:picChg chg="del">
          <ac:chgData name="ゲスト ユーザー" userId="" providerId="Windows Live" clId="Web-{5EE512EA-5BA5-47EA-9F91-7572ADB74980}" dt="2021-04-01T04:55:21.290" v="303"/>
          <ac:picMkLst>
            <pc:docMk/>
            <pc:sldMk cId="933237002" sldId="403"/>
            <ac:picMk id="8" creationId="{01D5A234-04A6-4131-A30D-E79263B20512}"/>
          </ac:picMkLst>
        </pc:picChg>
        <pc:cxnChg chg="add mod">
          <ac:chgData name="ゲスト ユーザー" userId="" providerId="Windows Live" clId="Web-{5EE512EA-5BA5-47EA-9F91-7572ADB74980}" dt="2021-04-01T05:04:03.520" v="430" actId="14100"/>
          <ac:cxnSpMkLst>
            <pc:docMk/>
            <pc:sldMk cId="933237002" sldId="403"/>
            <ac:cxnSpMk id="7" creationId="{9960EFDB-1F59-4C06-A99D-B464499A645E}"/>
          </ac:cxnSpMkLst>
        </pc:cxnChg>
        <pc:cxnChg chg="add mod">
          <ac:chgData name="ゲスト ユーザー" userId="" providerId="Windows Live" clId="Web-{5EE512EA-5BA5-47EA-9F91-7572ADB74980}" dt="2021-04-01T05:04:12.833" v="433" actId="14100"/>
          <ac:cxnSpMkLst>
            <pc:docMk/>
            <pc:sldMk cId="933237002" sldId="403"/>
            <ac:cxnSpMk id="11" creationId="{993BC8AA-1970-481C-A6F1-79AD3FA8861E}"/>
          </ac:cxnSpMkLst>
        </pc:cxnChg>
        <pc:cxnChg chg="add mod">
          <ac:chgData name="ゲスト ユーザー" userId="" providerId="Windows Live" clId="Web-{5EE512EA-5BA5-47EA-9F91-7572ADB74980}" dt="2021-04-01T05:04:29.177" v="435" actId="1076"/>
          <ac:cxnSpMkLst>
            <pc:docMk/>
            <pc:sldMk cId="933237002" sldId="403"/>
            <ac:cxnSpMk id="12" creationId="{374FD139-0801-49CE-B877-ADACD189E2A5}"/>
          </ac:cxnSpMkLst>
        </pc:cxnChg>
      </pc:sldChg>
      <pc:sldChg chg="addSp modSp">
        <pc:chgData name="ゲスト ユーザー" userId="" providerId="Windows Live" clId="Web-{5EE512EA-5BA5-47EA-9F91-7572ADB74980}" dt="2021-04-01T05:07:54.557" v="548" actId="20577"/>
        <pc:sldMkLst>
          <pc:docMk/>
          <pc:sldMk cId="3143066674" sldId="404"/>
        </pc:sldMkLst>
        <pc:spChg chg="add mod">
          <ac:chgData name="ゲスト ユーザー" userId="" providerId="Windows Live" clId="Web-{5EE512EA-5BA5-47EA-9F91-7572ADB74980}" dt="2021-04-01T05:07:50.979" v="547" actId="20577"/>
          <ac:spMkLst>
            <pc:docMk/>
            <pc:sldMk cId="3143066674" sldId="404"/>
            <ac:spMk id="5" creationId="{A93BF6CD-FC30-4483-B5F7-49B266647C32}"/>
          </ac:spMkLst>
        </pc:spChg>
        <pc:spChg chg="add mod">
          <ac:chgData name="ゲスト ユーザー" userId="" providerId="Windows Live" clId="Web-{5EE512EA-5BA5-47EA-9F91-7572ADB74980}" dt="2021-04-01T05:07:54.557" v="548" actId="20577"/>
          <ac:spMkLst>
            <pc:docMk/>
            <pc:sldMk cId="3143066674" sldId="404"/>
            <ac:spMk id="9" creationId="{CDD40B6D-FB5A-47C7-A866-351E80918B2F}"/>
          </ac:spMkLst>
        </pc:spChg>
      </pc:sldChg>
      <pc:sldChg chg="addSp delSp modSp">
        <pc:chgData name="ゲスト ユーザー" userId="" providerId="Windows Live" clId="Web-{5EE512EA-5BA5-47EA-9F91-7572ADB74980}" dt="2021-04-01T05:12:12.813" v="611" actId="14100"/>
        <pc:sldMkLst>
          <pc:docMk/>
          <pc:sldMk cId="3561179069" sldId="405"/>
        </pc:sldMkLst>
        <pc:spChg chg="mod">
          <ac:chgData name="ゲスト ユーザー" userId="" providerId="Windows Live" clId="Web-{5EE512EA-5BA5-47EA-9F91-7572ADB74980}" dt="2021-04-01T05:10:40.842" v="600" actId="14100"/>
          <ac:spMkLst>
            <pc:docMk/>
            <pc:sldMk cId="3561179069" sldId="405"/>
            <ac:spMk id="3" creationId="{3CB21E07-D58C-456C-86C7-C3C437854117}"/>
          </ac:spMkLst>
        </pc:spChg>
        <pc:spChg chg="mod">
          <ac:chgData name="ゲスト ユーザー" userId="" providerId="Windows Live" clId="Web-{5EE512EA-5BA5-47EA-9F91-7572ADB74980}" dt="2021-04-01T05:10:43.342" v="601" actId="14100"/>
          <ac:spMkLst>
            <pc:docMk/>
            <pc:sldMk cId="3561179069" sldId="405"/>
            <ac:spMk id="4" creationId="{83B0A878-393B-46A3-903D-A7B604038F61}"/>
          </ac:spMkLst>
        </pc:spChg>
        <pc:picChg chg="mod">
          <ac:chgData name="ゲスト ユーザー" userId="" providerId="Windows Live" clId="Web-{5EE512EA-5BA5-47EA-9F91-7572ADB74980}" dt="2021-04-01T05:08:35.714" v="559" actId="1076"/>
          <ac:picMkLst>
            <pc:docMk/>
            <pc:sldMk cId="3561179069" sldId="405"/>
            <ac:picMk id="2" creationId="{D1AB2A08-D781-4CAE-98EC-39746D9F1FFA}"/>
          </ac:picMkLst>
        </pc:picChg>
        <pc:picChg chg="add del mod">
          <ac:chgData name="ゲスト ユーザー" userId="" providerId="Windows Live" clId="Web-{5EE512EA-5BA5-47EA-9F91-7572ADB74980}" dt="2021-04-01T05:10:11.638" v="596"/>
          <ac:picMkLst>
            <pc:docMk/>
            <pc:sldMk cId="3561179069" sldId="405"/>
            <ac:picMk id="5" creationId="{27573417-A4A3-4B19-B6D5-55E1003E610D}"/>
          </ac:picMkLst>
        </pc:picChg>
        <pc:picChg chg="del">
          <ac:chgData name="ゲスト ユーザー" userId="" providerId="Windows Live" clId="Web-{5EE512EA-5BA5-47EA-9F91-7572ADB74980}" dt="2021-04-01T05:10:31.139" v="597"/>
          <ac:picMkLst>
            <pc:docMk/>
            <pc:sldMk cId="3561179069" sldId="405"/>
            <ac:picMk id="6" creationId="{08E2FF6F-7EAA-4D4F-93DA-EC0DD711FBBE}"/>
          </ac:picMkLst>
        </pc:picChg>
        <pc:picChg chg="add mod">
          <ac:chgData name="ゲスト ユーザー" userId="" providerId="Windows Live" clId="Web-{5EE512EA-5BA5-47EA-9F91-7572ADB74980}" dt="2021-04-01T05:11:31.015" v="607" actId="1076"/>
          <ac:picMkLst>
            <pc:docMk/>
            <pc:sldMk cId="3561179069" sldId="405"/>
            <ac:picMk id="7" creationId="{08F1A6F3-7C0F-4C97-9E1B-D5F9EC5B546A}"/>
          </ac:picMkLst>
        </pc:picChg>
        <pc:picChg chg="add mod">
          <ac:chgData name="ゲスト ユーザー" userId="" providerId="Windows Live" clId="Web-{5EE512EA-5BA5-47EA-9F91-7572ADB74980}" dt="2021-04-01T05:11:33.421" v="608" actId="1076"/>
          <ac:picMkLst>
            <pc:docMk/>
            <pc:sldMk cId="3561179069" sldId="405"/>
            <ac:picMk id="8" creationId="{C50DC8AF-1324-47EC-97FD-D4FE19B98508}"/>
          </ac:picMkLst>
        </pc:picChg>
        <pc:picChg chg="add mod">
          <ac:chgData name="ゲスト ユーザー" userId="" providerId="Windows Live" clId="Web-{5EE512EA-5BA5-47EA-9F91-7572ADB74980}" dt="2021-04-01T05:12:12.813" v="611" actId="14100"/>
          <ac:picMkLst>
            <pc:docMk/>
            <pc:sldMk cId="3561179069" sldId="405"/>
            <ac:picMk id="9" creationId="{78F96F8F-B892-481A-B62F-821BDC9BB444}"/>
          </ac:picMkLst>
        </pc:picChg>
        <pc:picChg chg="mod">
          <ac:chgData name="ゲスト ユーザー" userId="" providerId="Windows Live" clId="Web-{5EE512EA-5BA5-47EA-9F91-7572ADB74980}" dt="2021-04-01T05:08:37.183" v="560" actId="1076"/>
          <ac:picMkLst>
            <pc:docMk/>
            <pc:sldMk cId="3561179069" sldId="405"/>
            <ac:picMk id="236" creationId="{00000000-0000-0000-0000-000000000000}"/>
          </ac:picMkLst>
        </pc:picChg>
      </pc:sldChg>
    </pc:docChg>
  </pc:docChgLst>
  <pc:docChgLst>
    <pc:chgData name="ゲスト ユーザー" providerId="Windows Live" clId="Web-{11E96D5D-749C-46EA-8BB0-BBAE6DBAAF58}"/>
    <pc:docChg chg="addSld delSld modSld sldOrd">
      <pc:chgData name="ゲスト ユーザー" userId="" providerId="Windows Live" clId="Web-{11E96D5D-749C-46EA-8BB0-BBAE6DBAAF58}" dt="2021-03-29T01:55:25.686" v="1497" actId="20577"/>
      <pc:docMkLst>
        <pc:docMk/>
      </pc:docMkLst>
      <pc:sldChg chg="del">
        <pc:chgData name="ゲスト ユーザー" userId="" providerId="Windows Live" clId="Web-{11E96D5D-749C-46EA-8BB0-BBAE6DBAAF58}" dt="2021-03-29T01:31:06.553" v="1427"/>
        <pc:sldMkLst>
          <pc:docMk/>
          <pc:sldMk cId="0" sldId="315"/>
        </pc:sldMkLst>
      </pc:sldChg>
      <pc:sldChg chg="modSp">
        <pc:chgData name="ゲスト ユーザー" userId="" providerId="Windows Live" clId="Web-{11E96D5D-749C-46EA-8BB0-BBAE6DBAAF58}" dt="2021-03-29T01:53:16.839" v="1458" actId="20577"/>
        <pc:sldMkLst>
          <pc:docMk/>
          <pc:sldMk cId="0" sldId="316"/>
        </pc:sldMkLst>
        <pc:spChg chg="mod">
          <ac:chgData name="ゲスト ユーザー" userId="" providerId="Windows Live" clId="Web-{11E96D5D-749C-46EA-8BB0-BBAE6DBAAF58}" dt="2021-03-29T01:52:57.667" v="1446" actId="1076"/>
          <ac:spMkLst>
            <pc:docMk/>
            <pc:sldMk cId="0" sldId="316"/>
            <ac:spMk id="12" creationId="{13EAF557-F787-48F5-94C1-53F491BFF21F}"/>
          </ac:spMkLst>
        </pc:spChg>
        <pc:spChg chg="mod">
          <ac:chgData name="ゲスト ユーザー" userId="" providerId="Windows Live" clId="Web-{11E96D5D-749C-46EA-8BB0-BBAE6DBAAF58}" dt="2021-03-29T01:53:16.839" v="1458" actId="20577"/>
          <ac:spMkLst>
            <pc:docMk/>
            <pc:sldMk cId="0" sldId="316"/>
            <ac:spMk id="1010" creationId="{00000000-0000-0000-0000-000000000000}"/>
          </ac:spMkLst>
        </pc:spChg>
        <pc:spChg chg="mod">
          <ac:chgData name="ゲスト ユーザー" userId="" providerId="Windows Live" clId="Web-{11E96D5D-749C-46EA-8BB0-BBAE6DBAAF58}" dt="2021-03-29T01:53:02.230" v="1447" actId="1076"/>
          <ac:spMkLst>
            <pc:docMk/>
            <pc:sldMk cId="0" sldId="316"/>
            <ac:spMk id="1014" creationId="{00000000-0000-0000-0000-000000000000}"/>
          </ac:spMkLst>
        </pc:spChg>
      </pc:sldChg>
      <pc:sldChg chg="addSp delSp modSp">
        <pc:chgData name="ゲスト ユーザー" userId="" providerId="Windows Live" clId="Web-{11E96D5D-749C-46EA-8BB0-BBAE6DBAAF58}" dt="2021-03-29T01:55:25.686" v="1497" actId="20577"/>
        <pc:sldMkLst>
          <pc:docMk/>
          <pc:sldMk cId="1983677846" sldId="349"/>
        </pc:sldMkLst>
        <pc:spChg chg="mod">
          <ac:chgData name="ゲスト ユーザー" userId="" providerId="Windows Live" clId="Web-{11E96D5D-749C-46EA-8BB0-BBAE6DBAAF58}" dt="2021-03-29T01:54:51.482" v="1485" actId="20577"/>
          <ac:spMkLst>
            <pc:docMk/>
            <pc:sldMk cId="1983677846" sldId="349"/>
            <ac:spMk id="3" creationId="{41B6E82B-6D9B-4BBB-B277-69B8CA0B91C3}"/>
          </ac:spMkLst>
        </pc:spChg>
        <pc:spChg chg="mod">
          <ac:chgData name="ゲスト ユーザー" userId="" providerId="Windows Live" clId="Web-{11E96D5D-749C-46EA-8BB0-BBAE6DBAAF58}" dt="2021-03-29T01:55:25.686" v="1497" actId="20577"/>
          <ac:spMkLst>
            <pc:docMk/>
            <pc:sldMk cId="1983677846" sldId="349"/>
            <ac:spMk id="8" creationId="{49F937B6-C496-433C-9B86-8FFA5958DE85}"/>
          </ac:spMkLst>
        </pc:spChg>
        <pc:spChg chg="mod">
          <ac:chgData name="ゲスト ユーザー" userId="" providerId="Windows Live" clId="Web-{11E96D5D-749C-46EA-8BB0-BBAE6DBAAF58}" dt="2021-03-29T01:29:30.207" v="1395" actId="20577"/>
          <ac:spMkLst>
            <pc:docMk/>
            <pc:sldMk cId="1983677846" sldId="349"/>
            <ac:spMk id="350" creationId="{00000000-0000-0000-0000-000000000000}"/>
          </ac:spMkLst>
        </pc:spChg>
        <pc:picChg chg="del">
          <ac:chgData name="ゲスト ユーザー" userId="" providerId="Windows Live" clId="Web-{11E96D5D-749C-46EA-8BB0-BBAE6DBAAF58}" dt="2021-03-29T01:29:57.380" v="1423"/>
          <ac:picMkLst>
            <pc:docMk/>
            <pc:sldMk cId="1983677846" sldId="349"/>
            <ac:picMk id="4" creationId="{5F5F680F-7F24-4F26-834A-0E0774899C78}"/>
          </ac:picMkLst>
        </pc:picChg>
        <pc:picChg chg="add mod">
          <ac:chgData name="ゲスト ユーザー" userId="" providerId="Windows Live" clId="Web-{11E96D5D-749C-46EA-8BB0-BBAE6DBAAF58}" dt="2021-03-29T01:30:58.584" v="1426" actId="14100"/>
          <ac:picMkLst>
            <pc:docMk/>
            <pc:sldMk cId="1983677846" sldId="349"/>
            <ac:picMk id="6" creationId="{03351E66-2E5C-4E62-95A1-7A8AA1733E6A}"/>
          </ac:picMkLst>
        </pc:picChg>
      </pc:sldChg>
      <pc:sldChg chg="addSp delSp modSp">
        <pc:chgData name="ゲスト ユーザー" userId="" providerId="Windows Live" clId="Web-{11E96D5D-749C-46EA-8BB0-BBAE6DBAAF58}" dt="2021-03-29T01:54:29.513" v="1472" actId="1076"/>
        <pc:sldMkLst>
          <pc:docMk/>
          <pc:sldMk cId="3429178118" sldId="352"/>
        </pc:sldMkLst>
        <pc:spChg chg="add mod">
          <ac:chgData name="ゲスト ユーザー" userId="" providerId="Windows Live" clId="Web-{11E96D5D-749C-46EA-8BB0-BBAE6DBAAF58}" dt="2021-03-29T01:53:53.684" v="1466" actId="1076"/>
          <ac:spMkLst>
            <pc:docMk/>
            <pc:sldMk cId="3429178118" sldId="352"/>
            <ac:spMk id="3" creationId="{1D655D8A-CF30-4F2F-8A3A-876CBF18EE41}"/>
          </ac:spMkLst>
        </pc:spChg>
        <pc:spChg chg="add mod">
          <ac:chgData name="ゲスト ユーザー" userId="" providerId="Windows Live" clId="Web-{11E96D5D-749C-46EA-8BB0-BBAE6DBAAF58}" dt="2021-03-29T01:54:14.153" v="1470" actId="1076"/>
          <ac:spMkLst>
            <pc:docMk/>
            <pc:sldMk cId="3429178118" sldId="352"/>
            <ac:spMk id="5" creationId="{DBD60111-AFC9-4210-A4A3-5497900B6C09}"/>
          </ac:spMkLst>
        </pc:spChg>
        <pc:spChg chg="add mod">
          <ac:chgData name="ゲスト ユーザー" userId="" providerId="Windows Live" clId="Web-{11E96D5D-749C-46EA-8BB0-BBAE6DBAAF58}" dt="2021-03-29T01:54:29.513" v="1472" actId="1076"/>
          <ac:spMkLst>
            <pc:docMk/>
            <pc:sldMk cId="3429178118" sldId="352"/>
            <ac:spMk id="6" creationId="{CBA769C3-7D6F-4810-AF74-D484EDBBEBA8}"/>
          </ac:spMkLst>
        </pc:spChg>
        <pc:picChg chg="mod">
          <ac:chgData name="ゲスト ユーザー" userId="" providerId="Windows Live" clId="Web-{11E96D5D-749C-46EA-8BB0-BBAE6DBAAF58}" dt="2021-03-29T01:53:55.309" v="1467" actId="1076"/>
          <ac:picMkLst>
            <pc:docMk/>
            <pc:sldMk cId="3429178118" sldId="352"/>
            <ac:picMk id="2" creationId="{E8D8852D-2A06-4708-B57C-77DF7BE7F1FC}"/>
          </ac:picMkLst>
        </pc:picChg>
        <pc:picChg chg="del">
          <ac:chgData name="ゲスト ユーザー" userId="" providerId="Windows Live" clId="Web-{11E96D5D-749C-46EA-8BB0-BBAE6DBAAF58}" dt="2021-03-29T01:31:55.038" v="1436"/>
          <ac:picMkLst>
            <pc:docMk/>
            <pc:sldMk cId="3429178118" sldId="352"/>
            <ac:picMk id="3" creationId="{9A74BBE9-22E8-4521-B35C-2955828742B2}"/>
          </ac:picMkLst>
        </pc:picChg>
        <pc:picChg chg="add mod">
          <ac:chgData name="ゲスト ユーザー" userId="" providerId="Windows Live" clId="Web-{11E96D5D-749C-46EA-8BB0-BBAE6DBAAF58}" dt="2021-03-29T01:53:59.043" v="1468" actId="1076"/>
          <ac:picMkLst>
            <pc:docMk/>
            <pc:sldMk cId="3429178118" sldId="352"/>
            <ac:picMk id="4" creationId="{821A2551-91E1-4862-8C20-5A1C7722E054}"/>
          </ac:picMkLst>
        </pc:picChg>
        <pc:picChg chg="mod">
          <ac:chgData name="ゲスト ユーザー" userId="" providerId="Windows Live" clId="Web-{11E96D5D-749C-46EA-8BB0-BBAE6DBAAF58}" dt="2021-03-29T01:32:49.757" v="1441" actId="1076"/>
          <ac:picMkLst>
            <pc:docMk/>
            <pc:sldMk cId="3429178118" sldId="352"/>
            <ac:picMk id="1008" creationId="{00000000-0000-0000-0000-000000000000}"/>
          </ac:picMkLst>
        </pc:picChg>
      </pc:sldChg>
      <pc:sldChg chg="addSp modSp">
        <pc:chgData name="ゲスト ユーザー" userId="" providerId="Windows Live" clId="Web-{11E96D5D-749C-46EA-8BB0-BBAE6DBAAF58}" dt="2021-03-28T23:52:50.512" v="7"/>
        <pc:sldMkLst>
          <pc:docMk/>
          <pc:sldMk cId="487441661" sldId="380"/>
        </pc:sldMkLst>
        <pc:spChg chg="mod">
          <ac:chgData name="ゲスト ユーザー" userId="" providerId="Windows Live" clId="Web-{11E96D5D-749C-46EA-8BB0-BBAE6DBAAF58}" dt="2021-03-28T23:52:20.808" v="2" actId="20577"/>
          <ac:spMkLst>
            <pc:docMk/>
            <pc:sldMk cId="487441661" sldId="380"/>
            <ac:spMk id="3" creationId="{3CB21E07-D58C-456C-86C7-C3C437854117}"/>
          </ac:spMkLst>
        </pc:spChg>
        <pc:spChg chg="add mod">
          <ac:chgData name="ゲスト ユーザー" userId="" providerId="Windows Live" clId="Web-{11E96D5D-749C-46EA-8BB0-BBAE6DBAAF58}" dt="2021-03-28T23:52:50.512" v="7"/>
          <ac:spMkLst>
            <pc:docMk/>
            <pc:sldMk cId="487441661" sldId="380"/>
            <ac:spMk id="5" creationId="{D2DC5F59-6B65-4838-8246-F27375283975}"/>
          </ac:spMkLst>
        </pc:spChg>
        <pc:picChg chg="mod">
          <ac:chgData name="ゲスト ユーザー" userId="" providerId="Windows Live" clId="Web-{11E96D5D-749C-46EA-8BB0-BBAE6DBAAF58}" dt="2021-03-28T23:52:14.777" v="1" actId="1076"/>
          <ac:picMkLst>
            <pc:docMk/>
            <pc:sldMk cId="487441661" sldId="380"/>
            <ac:picMk id="6" creationId="{39CE1179-9CDB-4551-95F1-2EC6E3767F42}"/>
          </ac:picMkLst>
        </pc:picChg>
      </pc:sldChg>
      <pc:sldChg chg="modSp">
        <pc:chgData name="ゲスト ユーザー" userId="" providerId="Windows Live" clId="Web-{11E96D5D-749C-46EA-8BB0-BBAE6DBAAF58}" dt="2021-03-28T23:53:38.669" v="9" actId="20577"/>
        <pc:sldMkLst>
          <pc:docMk/>
          <pc:sldMk cId="1763923060" sldId="386"/>
        </pc:sldMkLst>
        <pc:spChg chg="mod">
          <ac:chgData name="ゲスト ユーザー" userId="" providerId="Windows Live" clId="Web-{11E96D5D-749C-46EA-8BB0-BBAE6DBAAF58}" dt="2021-03-28T23:53:38.669" v="9" actId="20577"/>
          <ac:spMkLst>
            <pc:docMk/>
            <pc:sldMk cId="1763923060" sldId="386"/>
            <ac:spMk id="4" creationId="{83B0A878-393B-46A3-903D-A7B604038F61}"/>
          </ac:spMkLst>
        </pc:spChg>
      </pc:sldChg>
      <pc:sldChg chg="modSp">
        <pc:chgData name="ゲスト ユーザー" userId="" providerId="Windows Live" clId="Web-{11E96D5D-749C-46EA-8BB0-BBAE6DBAAF58}" dt="2021-03-28T23:58:12.408" v="76" actId="20577"/>
        <pc:sldMkLst>
          <pc:docMk/>
          <pc:sldMk cId="2958665779" sldId="388"/>
        </pc:sldMkLst>
        <pc:spChg chg="mod">
          <ac:chgData name="ゲスト ユーザー" userId="" providerId="Windows Live" clId="Web-{11E96D5D-749C-46EA-8BB0-BBAE6DBAAF58}" dt="2021-03-28T23:54:59.982" v="10" actId="14100"/>
          <ac:spMkLst>
            <pc:docMk/>
            <pc:sldMk cId="2958665779" sldId="388"/>
            <ac:spMk id="3" creationId="{3CB21E07-D58C-456C-86C7-C3C437854117}"/>
          </ac:spMkLst>
        </pc:spChg>
        <pc:spChg chg="mod">
          <ac:chgData name="ゲスト ユーザー" userId="" providerId="Windows Live" clId="Web-{11E96D5D-749C-46EA-8BB0-BBAE6DBAAF58}" dt="2021-03-28T23:58:12.408" v="76" actId="20577"/>
          <ac:spMkLst>
            <pc:docMk/>
            <pc:sldMk cId="2958665779" sldId="388"/>
            <ac:spMk id="233" creationId="{00000000-0000-0000-0000-000000000000}"/>
          </ac:spMkLst>
        </pc:spChg>
      </pc:sldChg>
      <pc:sldChg chg="modSp">
        <pc:chgData name="ゲスト ユーザー" userId="" providerId="Windows Live" clId="Web-{11E96D5D-749C-46EA-8BB0-BBAE6DBAAF58}" dt="2021-03-28T23:57:30.251" v="72" actId="20577"/>
        <pc:sldMkLst>
          <pc:docMk/>
          <pc:sldMk cId="4013167309" sldId="389"/>
        </pc:sldMkLst>
        <pc:spChg chg="mod">
          <ac:chgData name="ゲスト ユーザー" userId="" providerId="Windows Live" clId="Web-{11E96D5D-749C-46EA-8BB0-BBAE6DBAAF58}" dt="2021-03-28T23:57:30.251" v="72" actId="20577"/>
          <ac:spMkLst>
            <pc:docMk/>
            <pc:sldMk cId="4013167309" sldId="389"/>
            <ac:spMk id="233" creationId="{00000000-0000-0000-0000-000000000000}"/>
          </ac:spMkLst>
        </pc:spChg>
      </pc:sldChg>
      <pc:sldChg chg="modSp">
        <pc:chgData name="ゲスト ユーザー" userId="" providerId="Windows Live" clId="Web-{11E96D5D-749C-46EA-8BB0-BBAE6DBAAF58}" dt="2021-03-28T23:59:34.487" v="124" actId="20577"/>
        <pc:sldMkLst>
          <pc:docMk/>
          <pc:sldMk cId="4192093228" sldId="390"/>
        </pc:sldMkLst>
        <pc:spChg chg="mod">
          <ac:chgData name="ゲスト ユーザー" userId="" providerId="Windows Live" clId="Web-{11E96D5D-749C-46EA-8BB0-BBAE6DBAAF58}" dt="2021-03-28T23:59:34.487" v="124" actId="20577"/>
          <ac:spMkLst>
            <pc:docMk/>
            <pc:sldMk cId="4192093228" sldId="390"/>
            <ac:spMk id="233" creationId="{00000000-0000-0000-0000-000000000000}"/>
          </ac:spMkLst>
        </pc:spChg>
      </pc:sldChg>
      <pc:sldChg chg="modSp">
        <pc:chgData name="ゲスト ユーザー" userId="" providerId="Windows Live" clId="Web-{11E96D5D-749C-46EA-8BB0-BBAE6DBAAF58}" dt="2021-03-29T00:03:30.053" v="132" actId="20577"/>
        <pc:sldMkLst>
          <pc:docMk/>
          <pc:sldMk cId="932313351" sldId="391"/>
        </pc:sldMkLst>
        <pc:spChg chg="mod">
          <ac:chgData name="ゲスト ユーザー" userId="" providerId="Windows Live" clId="Web-{11E96D5D-749C-46EA-8BB0-BBAE6DBAAF58}" dt="2021-03-29T00:03:30.053" v="132" actId="20577"/>
          <ac:spMkLst>
            <pc:docMk/>
            <pc:sldMk cId="932313351" sldId="391"/>
            <ac:spMk id="3" creationId="{3CB21E07-D58C-456C-86C7-C3C437854117}"/>
          </ac:spMkLst>
        </pc:spChg>
        <pc:spChg chg="mod">
          <ac:chgData name="ゲスト ユーザー" userId="" providerId="Windows Live" clId="Web-{11E96D5D-749C-46EA-8BB0-BBAE6DBAAF58}" dt="2021-03-28T23:59:58.159" v="127" actId="20577"/>
          <ac:spMkLst>
            <pc:docMk/>
            <pc:sldMk cId="932313351" sldId="391"/>
            <ac:spMk id="233" creationId="{00000000-0000-0000-0000-000000000000}"/>
          </ac:spMkLst>
        </pc:spChg>
      </pc:sldChg>
      <pc:sldChg chg="modSp">
        <pc:chgData name="ゲスト ユーザー" userId="" providerId="Windows Live" clId="Web-{11E96D5D-749C-46EA-8BB0-BBAE6DBAAF58}" dt="2021-03-28T23:56:11.875" v="40" actId="20577"/>
        <pc:sldMkLst>
          <pc:docMk/>
          <pc:sldMk cId="3705177428" sldId="392"/>
        </pc:sldMkLst>
        <pc:spChg chg="mod">
          <ac:chgData name="ゲスト ユーザー" userId="" providerId="Windows Live" clId="Web-{11E96D5D-749C-46EA-8BB0-BBAE6DBAAF58}" dt="2021-03-28T23:56:11.875" v="40" actId="20577"/>
          <ac:spMkLst>
            <pc:docMk/>
            <pc:sldMk cId="3705177428" sldId="392"/>
            <ac:spMk id="233" creationId="{00000000-0000-0000-0000-000000000000}"/>
          </ac:spMkLst>
        </pc:spChg>
      </pc:sldChg>
      <pc:sldChg chg="addSp delSp modSp">
        <pc:chgData name="ゲスト ユーザー" userId="" providerId="Windows Live" clId="Web-{11E96D5D-749C-46EA-8BB0-BBAE6DBAAF58}" dt="2021-03-29T01:21:58.326" v="1306" actId="14100"/>
        <pc:sldMkLst>
          <pc:docMk/>
          <pc:sldMk cId="3855619363" sldId="393"/>
        </pc:sldMkLst>
        <pc:spChg chg="mod">
          <ac:chgData name="ゲスト ユーザー" userId="" providerId="Windows Live" clId="Web-{11E96D5D-749C-46EA-8BB0-BBAE6DBAAF58}" dt="2021-03-29T01:03:32.372" v="1085" actId="1076"/>
          <ac:spMkLst>
            <pc:docMk/>
            <pc:sldMk cId="3855619363" sldId="393"/>
            <ac:spMk id="3" creationId="{3CB21E07-D58C-456C-86C7-C3C437854117}"/>
          </ac:spMkLst>
        </pc:spChg>
        <pc:spChg chg="mod">
          <ac:chgData name="ゲスト ユーザー" userId="" providerId="Windows Live" clId="Web-{11E96D5D-749C-46EA-8BB0-BBAE6DBAAF58}" dt="2021-03-29T01:03:29.278" v="1084" actId="1076"/>
          <ac:spMkLst>
            <pc:docMk/>
            <pc:sldMk cId="3855619363" sldId="393"/>
            <ac:spMk id="4" creationId="{83B0A878-393B-46A3-903D-A7B604038F61}"/>
          </ac:spMkLst>
        </pc:spChg>
        <pc:spChg chg="mod">
          <ac:chgData name="ゲスト ユーザー" userId="" providerId="Windows Live" clId="Web-{11E96D5D-749C-46EA-8BB0-BBAE6DBAAF58}" dt="2021-03-29T01:03:20.153" v="1080" actId="20577"/>
          <ac:spMkLst>
            <pc:docMk/>
            <pc:sldMk cId="3855619363" sldId="393"/>
            <ac:spMk id="233" creationId="{00000000-0000-0000-0000-000000000000}"/>
          </ac:spMkLst>
        </pc:spChg>
        <pc:picChg chg="mod">
          <ac:chgData name="ゲスト ユーザー" userId="" providerId="Windows Live" clId="Web-{11E96D5D-749C-46EA-8BB0-BBAE6DBAAF58}" dt="2021-03-29T01:03:36.372" v="1087" actId="1076"/>
          <ac:picMkLst>
            <pc:docMk/>
            <pc:sldMk cId="3855619363" sldId="393"/>
            <ac:picMk id="2" creationId="{D1AB2A08-D781-4CAE-98EC-39746D9F1FFA}"/>
          </ac:picMkLst>
        </pc:picChg>
        <pc:picChg chg="add del mod">
          <ac:chgData name="ゲスト ユーザー" userId="" providerId="Windows Live" clId="Web-{11E96D5D-749C-46EA-8BB0-BBAE6DBAAF58}" dt="2021-03-29T01:21:34.904" v="1303"/>
          <ac:picMkLst>
            <pc:docMk/>
            <pc:sldMk cId="3855619363" sldId="393"/>
            <ac:picMk id="5" creationId="{A12BB7FB-F976-4BA8-AE15-39B42D3FA0E2}"/>
          </ac:picMkLst>
        </pc:picChg>
        <pc:picChg chg="del">
          <ac:chgData name="ゲスト ユーザー" userId="" providerId="Windows Live" clId="Web-{11E96D5D-749C-46EA-8BB0-BBAE6DBAAF58}" dt="2021-03-29T01:12:55.411" v="1113"/>
          <ac:picMkLst>
            <pc:docMk/>
            <pc:sldMk cId="3855619363" sldId="393"/>
            <ac:picMk id="6" creationId="{1ABD4D18-7C61-44FD-898D-992E087045C9}"/>
          </ac:picMkLst>
        </pc:picChg>
        <pc:picChg chg="add mod">
          <ac:chgData name="ゲスト ユーザー" userId="" providerId="Windows Live" clId="Web-{11E96D5D-749C-46EA-8BB0-BBAE6DBAAF58}" dt="2021-03-29T01:21:58.326" v="1306" actId="14100"/>
          <ac:picMkLst>
            <pc:docMk/>
            <pc:sldMk cId="3855619363" sldId="393"/>
            <ac:picMk id="7" creationId="{A5B9F7C5-594B-4381-B760-4DCC463632A4}"/>
          </ac:picMkLst>
        </pc:picChg>
        <pc:picChg chg="mod">
          <ac:chgData name="ゲスト ユーザー" userId="" providerId="Windows Live" clId="Web-{11E96D5D-749C-46EA-8BB0-BBAE6DBAAF58}" dt="2021-03-29T01:03:34.466" v="1086" actId="1076"/>
          <ac:picMkLst>
            <pc:docMk/>
            <pc:sldMk cId="3855619363" sldId="393"/>
            <ac:picMk id="236" creationId="{00000000-0000-0000-0000-000000000000}"/>
          </ac:picMkLst>
        </pc:picChg>
      </pc:sldChg>
      <pc:sldChg chg="addSp delSp modSp">
        <pc:chgData name="ゲスト ユーザー" userId="" providerId="Windows Live" clId="Web-{11E96D5D-749C-46EA-8BB0-BBAE6DBAAF58}" dt="2021-03-29T00:44:16.777" v="734" actId="1076"/>
        <pc:sldMkLst>
          <pc:docMk/>
          <pc:sldMk cId="1437993562" sldId="394"/>
        </pc:sldMkLst>
        <pc:spChg chg="mod">
          <ac:chgData name="ゲスト ユーザー" userId="" providerId="Windows Live" clId="Web-{11E96D5D-749C-46EA-8BB0-BBAE6DBAAF58}" dt="2021-03-29T00:41:04.493" v="729" actId="20577"/>
          <ac:spMkLst>
            <pc:docMk/>
            <pc:sldMk cId="1437993562" sldId="394"/>
            <ac:spMk id="3" creationId="{3CB21E07-D58C-456C-86C7-C3C437854117}"/>
          </ac:spMkLst>
        </pc:spChg>
        <pc:spChg chg="mod">
          <ac:chgData name="ゲスト ユーザー" userId="" providerId="Windows Live" clId="Web-{11E96D5D-749C-46EA-8BB0-BBAE6DBAAF58}" dt="2021-03-29T00:41:12.961" v="730" actId="14100"/>
          <ac:spMkLst>
            <pc:docMk/>
            <pc:sldMk cId="1437993562" sldId="394"/>
            <ac:spMk id="4" creationId="{83B0A878-393B-46A3-903D-A7B604038F61}"/>
          </ac:spMkLst>
        </pc:spChg>
        <pc:spChg chg="mod">
          <ac:chgData name="ゲスト ユーザー" userId="" providerId="Windows Live" clId="Web-{11E96D5D-749C-46EA-8BB0-BBAE6DBAAF58}" dt="2021-03-29T00:40:38.664" v="714" actId="20577"/>
          <ac:spMkLst>
            <pc:docMk/>
            <pc:sldMk cId="1437993562" sldId="394"/>
            <ac:spMk id="233" creationId="{00000000-0000-0000-0000-000000000000}"/>
          </ac:spMkLst>
        </pc:spChg>
        <pc:picChg chg="del">
          <ac:chgData name="ゲスト ユーザー" userId="" providerId="Windows Live" clId="Web-{11E96D5D-749C-46EA-8BB0-BBAE6DBAAF58}" dt="2021-03-28T23:55:50.202" v="20"/>
          <ac:picMkLst>
            <pc:docMk/>
            <pc:sldMk cId="1437993562" sldId="394"/>
            <ac:picMk id="5" creationId="{CF164DDD-BCD9-4E93-8404-452391BE545E}"/>
          </ac:picMkLst>
        </pc:picChg>
        <pc:picChg chg="add mod">
          <ac:chgData name="ゲスト ユーザー" userId="" providerId="Windows Live" clId="Web-{11E96D5D-749C-46EA-8BB0-BBAE6DBAAF58}" dt="2021-03-29T00:43:43.229" v="732" actId="1076"/>
          <ac:picMkLst>
            <pc:docMk/>
            <pc:sldMk cId="1437993562" sldId="394"/>
            <ac:picMk id="6" creationId="{7FBB6387-0E06-4477-8323-61874501340F}"/>
          </ac:picMkLst>
        </pc:picChg>
        <pc:picChg chg="add mod">
          <ac:chgData name="ゲスト ユーザー" userId="" providerId="Windows Live" clId="Web-{11E96D5D-749C-46EA-8BB0-BBAE6DBAAF58}" dt="2021-03-29T00:44:16.777" v="734" actId="1076"/>
          <ac:picMkLst>
            <pc:docMk/>
            <pc:sldMk cId="1437993562" sldId="394"/>
            <ac:picMk id="7" creationId="{E0D996B9-E495-4EB3-9475-505E03D233E9}"/>
          </ac:picMkLst>
        </pc:picChg>
      </pc:sldChg>
      <pc:sldChg chg="addSp modSp">
        <pc:chgData name="ゲスト ユーザー" userId="" providerId="Windows Live" clId="Web-{11E96D5D-749C-46EA-8BB0-BBAE6DBAAF58}" dt="2021-03-29T01:28:20.722" v="1394" actId="1076"/>
        <pc:sldMkLst>
          <pc:docMk/>
          <pc:sldMk cId="3369891257" sldId="395"/>
        </pc:sldMkLst>
        <pc:spChg chg="mod">
          <ac:chgData name="ゲスト ユーザー" userId="" providerId="Windows Live" clId="Web-{11E96D5D-749C-46EA-8BB0-BBAE6DBAAF58}" dt="2021-03-29T01:28:16.566" v="1393" actId="20577"/>
          <ac:spMkLst>
            <pc:docMk/>
            <pc:sldMk cId="3369891257" sldId="395"/>
            <ac:spMk id="3" creationId="{3CB21E07-D58C-456C-86C7-C3C437854117}"/>
          </ac:spMkLst>
        </pc:spChg>
        <pc:spChg chg="mod">
          <ac:chgData name="ゲスト ユーザー" userId="" providerId="Windows Live" clId="Web-{11E96D5D-749C-46EA-8BB0-BBAE6DBAAF58}" dt="2021-03-29T01:22:28.701" v="1318" actId="1076"/>
          <ac:spMkLst>
            <pc:docMk/>
            <pc:sldMk cId="3369891257" sldId="395"/>
            <ac:spMk id="4" creationId="{83B0A878-393B-46A3-903D-A7B604038F61}"/>
          </ac:spMkLst>
        </pc:spChg>
        <pc:spChg chg="add mod">
          <ac:chgData name="ゲスト ユーザー" userId="" providerId="Windows Live" clId="Web-{11E96D5D-749C-46EA-8BB0-BBAE6DBAAF58}" dt="2021-03-29T01:25:32.766" v="1358" actId="1076"/>
          <ac:spMkLst>
            <pc:docMk/>
            <pc:sldMk cId="3369891257" sldId="395"/>
            <ac:spMk id="6" creationId="{7BD69983-A671-444C-8B2A-A5B7E73B7F4B}"/>
          </ac:spMkLst>
        </pc:spChg>
        <pc:spChg chg="add mod">
          <ac:chgData name="ゲスト ユーザー" userId="" providerId="Windows Live" clId="Web-{11E96D5D-749C-46EA-8BB0-BBAE6DBAAF58}" dt="2021-03-29T01:27:19.065" v="1372" actId="1076"/>
          <ac:spMkLst>
            <pc:docMk/>
            <pc:sldMk cId="3369891257" sldId="395"/>
            <ac:spMk id="10" creationId="{0A582AD1-439B-41EE-A8DB-F295263AE954}"/>
          </ac:spMkLst>
        </pc:spChg>
        <pc:spChg chg="add mod">
          <ac:chgData name="ゲスト ユーザー" userId="" providerId="Windows Live" clId="Web-{11E96D5D-749C-46EA-8BB0-BBAE6DBAAF58}" dt="2021-03-29T01:28:05.128" v="1388" actId="20577"/>
          <ac:spMkLst>
            <pc:docMk/>
            <pc:sldMk cId="3369891257" sldId="395"/>
            <ac:spMk id="14" creationId="{9F8038C8-4D24-461D-910C-99E574DA2E32}"/>
          </ac:spMkLst>
        </pc:spChg>
        <pc:spChg chg="mod">
          <ac:chgData name="ゲスト ユーザー" userId="" providerId="Windows Live" clId="Web-{11E96D5D-749C-46EA-8BB0-BBAE6DBAAF58}" dt="2021-03-29T01:20:31.668" v="1300" actId="20577"/>
          <ac:spMkLst>
            <pc:docMk/>
            <pc:sldMk cId="3369891257" sldId="395"/>
            <ac:spMk id="233" creationId="{00000000-0000-0000-0000-000000000000}"/>
          </ac:spMkLst>
        </pc:spChg>
        <pc:picChg chg="mod">
          <ac:chgData name="ゲスト ユーザー" userId="" providerId="Windows Live" clId="Web-{11E96D5D-749C-46EA-8BB0-BBAE6DBAAF58}" dt="2021-03-29T01:28:20.722" v="1394" actId="1076"/>
          <ac:picMkLst>
            <pc:docMk/>
            <pc:sldMk cId="3369891257" sldId="395"/>
            <ac:picMk id="2" creationId="{D1AB2A08-D781-4CAE-98EC-39746D9F1FFA}"/>
          </ac:picMkLst>
        </pc:picChg>
        <pc:picChg chg="mod">
          <ac:chgData name="ゲスト ユーザー" userId="" providerId="Windows Live" clId="Web-{11E96D5D-749C-46EA-8BB0-BBAE6DBAAF58}" dt="2021-03-29T01:26:13.408" v="1363" actId="1076"/>
          <ac:picMkLst>
            <pc:docMk/>
            <pc:sldMk cId="3369891257" sldId="395"/>
            <ac:picMk id="5" creationId="{7D017015-DA69-45D0-86EE-64D8AE919DB5}"/>
          </ac:picMkLst>
        </pc:picChg>
        <pc:picChg chg="add mod">
          <ac:chgData name="ゲスト ユーザー" userId="" providerId="Windows Live" clId="Web-{11E96D5D-749C-46EA-8BB0-BBAE6DBAAF58}" dt="2021-03-29T01:25:13.204" v="1355" actId="14100"/>
          <ac:picMkLst>
            <pc:docMk/>
            <pc:sldMk cId="3369891257" sldId="395"/>
            <ac:picMk id="8" creationId="{F96535FE-5F09-48AF-94BC-648E0C0B4D20}"/>
          </ac:picMkLst>
        </pc:picChg>
        <pc:picChg chg="mod">
          <ac:chgData name="ゲスト ユーザー" userId="" providerId="Windows Live" clId="Web-{11E96D5D-749C-46EA-8BB0-BBAE6DBAAF58}" dt="2021-03-29T01:22:36.592" v="1321" actId="1076"/>
          <ac:picMkLst>
            <pc:docMk/>
            <pc:sldMk cId="3369891257" sldId="395"/>
            <ac:picMk id="236" creationId="{00000000-0000-0000-0000-000000000000}"/>
          </ac:picMkLst>
        </pc:picChg>
        <pc:cxnChg chg="add mod">
          <ac:chgData name="ゲスト ユーザー" userId="" providerId="Windows Live" clId="Web-{11E96D5D-749C-46EA-8BB0-BBAE6DBAAF58}" dt="2021-03-29T01:26:08.126" v="1362" actId="1076"/>
          <ac:cxnSpMkLst>
            <pc:docMk/>
            <pc:sldMk cId="3369891257" sldId="395"/>
            <ac:cxnSpMk id="7" creationId="{02700971-1778-45D1-86C4-FA400C3ED524}"/>
          </ac:cxnSpMkLst>
        </pc:cxnChg>
        <pc:cxnChg chg="add mod">
          <ac:chgData name="ゲスト ユーザー" userId="" providerId="Windows Live" clId="Web-{11E96D5D-749C-46EA-8BB0-BBAE6DBAAF58}" dt="2021-03-29T01:27:14.299" v="1371" actId="1076"/>
          <ac:cxnSpMkLst>
            <pc:docMk/>
            <pc:sldMk cId="3369891257" sldId="395"/>
            <ac:cxnSpMk id="9" creationId="{2D56806C-1B0C-4A17-B4AB-63829F36732F}"/>
          </ac:cxnSpMkLst>
        </pc:cxnChg>
        <pc:cxnChg chg="add mod">
          <ac:chgData name="ゲスト ユーザー" userId="" providerId="Windows Live" clId="Web-{11E96D5D-749C-46EA-8BB0-BBAE6DBAAF58}" dt="2021-03-29T01:28:10.331" v="1389" actId="1076"/>
          <ac:cxnSpMkLst>
            <pc:docMk/>
            <pc:sldMk cId="3369891257" sldId="395"/>
            <ac:cxnSpMk id="11" creationId="{34F18296-B364-440E-812D-3B7D1C19967D}"/>
          </ac:cxnSpMkLst>
        </pc:cxnChg>
      </pc:sldChg>
      <pc:sldChg chg="addSp modSp add replId">
        <pc:chgData name="ゲスト ユーザー" userId="" providerId="Windows Live" clId="Web-{11E96D5D-749C-46EA-8BB0-BBAE6DBAAF58}" dt="2021-03-29T00:49:53.063" v="817"/>
        <pc:sldMkLst>
          <pc:docMk/>
          <pc:sldMk cId="2227321424" sldId="396"/>
        </pc:sldMkLst>
        <pc:spChg chg="mod">
          <ac:chgData name="ゲスト ユーザー" userId="" providerId="Windows Live" clId="Web-{11E96D5D-749C-46EA-8BB0-BBAE6DBAAF58}" dt="2021-03-29T00:36:56.254" v="645" actId="20577"/>
          <ac:spMkLst>
            <pc:docMk/>
            <pc:sldMk cId="2227321424" sldId="396"/>
            <ac:spMk id="3" creationId="{3CB21E07-D58C-456C-86C7-C3C437854117}"/>
          </ac:spMkLst>
        </pc:spChg>
        <pc:spChg chg="mod">
          <ac:chgData name="ゲスト ユーザー" userId="" providerId="Windows Live" clId="Web-{11E96D5D-749C-46EA-8BB0-BBAE6DBAAF58}" dt="2021-03-29T00:04:29.819" v="148" actId="1076"/>
          <ac:spMkLst>
            <pc:docMk/>
            <pc:sldMk cId="2227321424" sldId="396"/>
            <ac:spMk id="4" creationId="{83B0A878-393B-46A3-903D-A7B604038F61}"/>
          </ac:spMkLst>
        </pc:spChg>
        <pc:spChg chg="add mod">
          <ac:chgData name="ゲスト ユーザー" userId="" providerId="Windows Live" clId="Web-{11E96D5D-749C-46EA-8BB0-BBAE6DBAAF58}" dt="2021-03-29T00:47:27.733" v="800" actId="1076"/>
          <ac:spMkLst>
            <pc:docMk/>
            <pc:sldMk cId="2227321424" sldId="396"/>
            <ac:spMk id="6" creationId="{E77E991E-0CBA-4E09-AC10-E7FC1A5BBC96}"/>
          </ac:spMkLst>
        </pc:spChg>
        <pc:spChg chg="add mod">
          <ac:chgData name="ゲスト ユーザー" userId="" providerId="Windows Live" clId="Web-{11E96D5D-749C-46EA-8BB0-BBAE6DBAAF58}" dt="2021-03-29T00:49:35.813" v="815" actId="20577"/>
          <ac:spMkLst>
            <pc:docMk/>
            <pc:sldMk cId="2227321424" sldId="396"/>
            <ac:spMk id="8" creationId="{B5C09F02-D1B7-4305-B8EB-C6C275E89D27}"/>
          </ac:spMkLst>
        </pc:spChg>
        <pc:spChg chg="add mod">
          <ac:chgData name="ゲスト ユーザー" userId="" providerId="Windows Live" clId="Web-{11E96D5D-749C-46EA-8BB0-BBAE6DBAAF58}" dt="2021-03-29T00:49:53.063" v="817"/>
          <ac:spMkLst>
            <pc:docMk/>
            <pc:sldMk cId="2227321424" sldId="396"/>
            <ac:spMk id="10" creationId="{89E87565-6CF6-4676-9D1A-2D25AA0CCD80}"/>
          </ac:spMkLst>
        </pc:spChg>
        <pc:spChg chg="mod">
          <ac:chgData name="ゲスト ユーザー" userId="" providerId="Windows Live" clId="Web-{11E96D5D-749C-46EA-8BB0-BBAE6DBAAF58}" dt="2021-03-29T00:45:02.230" v="759" actId="20577"/>
          <ac:spMkLst>
            <pc:docMk/>
            <pc:sldMk cId="2227321424" sldId="396"/>
            <ac:spMk id="233" creationId="{00000000-0000-0000-0000-000000000000}"/>
          </ac:spMkLst>
        </pc:spChg>
        <pc:picChg chg="add mod">
          <ac:chgData name="ゲスト ユーザー" userId="" providerId="Windows Live" clId="Web-{11E96D5D-749C-46EA-8BB0-BBAE6DBAAF58}" dt="2021-03-29T00:47:23.217" v="799" actId="1076"/>
          <ac:picMkLst>
            <pc:docMk/>
            <pc:sldMk cId="2227321424" sldId="396"/>
            <ac:picMk id="5" creationId="{6905CF9B-4DBC-40E2-A0FA-9039BBD17DBA}"/>
          </ac:picMkLst>
        </pc:picChg>
      </pc:sldChg>
      <pc:sldChg chg="addSp delSp modSp add replId">
        <pc:chgData name="ゲスト ユーザー" userId="" providerId="Windows Live" clId="Web-{11E96D5D-749C-46EA-8BB0-BBAE6DBAAF58}" dt="2021-03-29T00:59:17.306" v="1011" actId="14100"/>
        <pc:sldMkLst>
          <pc:docMk/>
          <pc:sldMk cId="3514552921" sldId="397"/>
        </pc:sldMkLst>
        <pc:spChg chg="mod">
          <ac:chgData name="ゲスト ユーザー" userId="" providerId="Windows Live" clId="Web-{11E96D5D-749C-46EA-8BB0-BBAE6DBAAF58}" dt="2021-03-29T00:38:04.677" v="680" actId="1076"/>
          <ac:spMkLst>
            <pc:docMk/>
            <pc:sldMk cId="3514552921" sldId="397"/>
            <ac:spMk id="3" creationId="{3CB21E07-D58C-456C-86C7-C3C437854117}"/>
          </ac:spMkLst>
        </pc:spChg>
        <pc:spChg chg="mod">
          <ac:chgData name="ゲスト ユーザー" userId="" providerId="Windows Live" clId="Web-{11E96D5D-749C-46EA-8BB0-BBAE6DBAAF58}" dt="2021-03-29T00:34:52.143" v="625" actId="20577"/>
          <ac:spMkLst>
            <pc:docMk/>
            <pc:sldMk cId="3514552921" sldId="397"/>
            <ac:spMk id="4" creationId="{83B0A878-393B-46A3-903D-A7B604038F61}"/>
          </ac:spMkLst>
        </pc:spChg>
        <pc:spChg chg="mod">
          <ac:chgData name="ゲスト ユーザー" userId="" providerId="Windows Live" clId="Web-{11E96D5D-749C-46EA-8BB0-BBAE6DBAAF58}" dt="2021-03-29T00:50:34.751" v="830" actId="20577"/>
          <ac:spMkLst>
            <pc:docMk/>
            <pc:sldMk cId="3514552921" sldId="397"/>
            <ac:spMk id="233" creationId="{00000000-0000-0000-0000-000000000000}"/>
          </ac:spMkLst>
        </pc:spChg>
        <pc:picChg chg="mod">
          <ac:chgData name="ゲスト ユーザー" userId="" providerId="Windows Live" clId="Web-{11E96D5D-749C-46EA-8BB0-BBAE6DBAAF58}" dt="2021-03-29T00:27:23.340" v="312" actId="1076"/>
          <ac:picMkLst>
            <pc:docMk/>
            <pc:sldMk cId="3514552921" sldId="397"/>
            <ac:picMk id="2" creationId="{D1AB2A08-D781-4CAE-98EC-39746D9F1FFA}"/>
          </ac:picMkLst>
        </pc:picChg>
        <pc:picChg chg="add del mod">
          <ac:chgData name="ゲスト ユーザー" userId="" providerId="Windows Live" clId="Web-{11E96D5D-749C-46EA-8BB0-BBAE6DBAAF58}" dt="2021-03-29T00:56:38.053" v="980"/>
          <ac:picMkLst>
            <pc:docMk/>
            <pc:sldMk cId="3514552921" sldId="397"/>
            <ac:picMk id="5" creationId="{D2178218-FF54-40FD-928F-1A291B7574CE}"/>
          </ac:picMkLst>
        </pc:picChg>
        <pc:picChg chg="add mod">
          <ac:chgData name="ゲスト ユーザー" userId="" providerId="Windows Live" clId="Web-{11E96D5D-749C-46EA-8BB0-BBAE6DBAAF58}" dt="2021-03-29T00:57:27.335" v="990" actId="1076"/>
          <ac:picMkLst>
            <pc:docMk/>
            <pc:sldMk cId="3514552921" sldId="397"/>
            <ac:picMk id="6" creationId="{E89930B7-8C1F-4AAF-B711-8FF9E88305B9}"/>
          </ac:picMkLst>
        </pc:picChg>
        <pc:picChg chg="add mod">
          <ac:chgData name="ゲスト ユーザー" userId="" providerId="Windows Live" clId="Web-{11E96D5D-749C-46EA-8BB0-BBAE6DBAAF58}" dt="2021-03-29T00:57:23.445" v="988" actId="1076"/>
          <ac:picMkLst>
            <pc:docMk/>
            <pc:sldMk cId="3514552921" sldId="397"/>
            <ac:picMk id="7" creationId="{1F161577-D68C-4276-96DC-2FD5DC457118}"/>
          </ac:picMkLst>
        </pc:picChg>
        <pc:picChg chg="mod">
          <ac:chgData name="ゲスト ユーザー" userId="" providerId="Windows Live" clId="Web-{11E96D5D-749C-46EA-8BB0-BBAE6DBAAF58}" dt="2021-03-29T00:27:24.746" v="313" actId="1076"/>
          <ac:picMkLst>
            <pc:docMk/>
            <pc:sldMk cId="3514552921" sldId="397"/>
            <ac:picMk id="236" creationId="{00000000-0000-0000-0000-000000000000}"/>
          </ac:picMkLst>
        </pc:picChg>
        <pc:cxnChg chg="add mod">
          <ac:chgData name="ゲスト ユーザー" userId="" providerId="Windows Live" clId="Web-{11E96D5D-749C-46EA-8BB0-BBAE6DBAAF58}" dt="2021-03-29T00:57:53.367" v="996" actId="14100"/>
          <ac:cxnSpMkLst>
            <pc:docMk/>
            <pc:sldMk cId="3514552921" sldId="397"/>
            <ac:cxnSpMk id="8" creationId="{21ED4B1A-6E83-441D-8861-08ADB264236D}"/>
          </ac:cxnSpMkLst>
        </pc:cxnChg>
        <pc:cxnChg chg="add mod">
          <ac:chgData name="ゲスト ユーザー" userId="" providerId="Windows Live" clId="Web-{11E96D5D-749C-46EA-8BB0-BBAE6DBAAF58}" dt="2021-03-29T00:59:17.306" v="1011" actId="14100"/>
          <ac:cxnSpMkLst>
            <pc:docMk/>
            <pc:sldMk cId="3514552921" sldId="397"/>
            <ac:cxnSpMk id="9" creationId="{C2122F3B-17DF-4AC3-846C-8ABA6BE67B93}"/>
          </ac:cxnSpMkLst>
        </pc:cxnChg>
      </pc:sldChg>
      <pc:sldChg chg="addSp modSp add replId">
        <pc:chgData name="ゲスト ユーザー" userId="" providerId="Windows Live" clId="Web-{11E96D5D-749C-46EA-8BB0-BBAE6DBAAF58}" dt="2021-03-29T01:01:57.355" v="1058" actId="14100"/>
        <pc:sldMkLst>
          <pc:docMk/>
          <pc:sldMk cId="3602866331" sldId="398"/>
        </pc:sldMkLst>
        <pc:spChg chg="mod">
          <ac:chgData name="ゲスト ユーザー" userId="" providerId="Windows Live" clId="Web-{11E96D5D-749C-46EA-8BB0-BBAE6DBAAF58}" dt="2021-03-29T01:01:29.808" v="1031" actId="1076"/>
          <ac:spMkLst>
            <pc:docMk/>
            <pc:sldMk cId="3602866331" sldId="398"/>
            <ac:spMk id="3" creationId="{3CB21E07-D58C-456C-86C7-C3C437854117}"/>
          </ac:spMkLst>
        </pc:spChg>
        <pc:spChg chg="mod">
          <ac:chgData name="ゲスト ユーザー" userId="" providerId="Windows Live" clId="Web-{11E96D5D-749C-46EA-8BB0-BBAE6DBAAF58}" dt="2021-03-29T01:01:57.355" v="1058" actId="14100"/>
          <ac:spMkLst>
            <pc:docMk/>
            <pc:sldMk cId="3602866331" sldId="398"/>
            <ac:spMk id="4" creationId="{83B0A878-393B-46A3-903D-A7B604038F61}"/>
          </ac:spMkLst>
        </pc:spChg>
        <pc:spChg chg="mod">
          <ac:chgData name="ゲスト ユーザー" userId="" providerId="Windows Live" clId="Web-{11E96D5D-749C-46EA-8BB0-BBAE6DBAAF58}" dt="2021-03-29T00:34:13.580" v="604" actId="20577"/>
          <ac:spMkLst>
            <pc:docMk/>
            <pc:sldMk cId="3602866331" sldId="398"/>
            <ac:spMk id="233" creationId="{00000000-0000-0000-0000-000000000000}"/>
          </ac:spMkLst>
        </pc:spChg>
        <pc:picChg chg="mod">
          <ac:chgData name="ゲスト ユーザー" userId="" providerId="Windows Live" clId="Web-{11E96D5D-749C-46EA-8BB0-BBAE6DBAAF58}" dt="2021-03-29T01:01:35.292" v="1033" actId="1076"/>
          <ac:picMkLst>
            <pc:docMk/>
            <pc:sldMk cId="3602866331" sldId="398"/>
            <ac:picMk id="2" creationId="{D1AB2A08-D781-4CAE-98EC-39746D9F1FFA}"/>
          </ac:picMkLst>
        </pc:picChg>
        <pc:picChg chg="add mod">
          <ac:chgData name="ゲスト ユーザー" userId="" providerId="Windows Live" clId="Web-{11E96D5D-749C-46EA-8BB0-BBAE6DBAAF58}" dt="2021-03-29T00:33:09.157" v="567" actId="14100"/>
          <ac:picMkLst>
            <pc:docMk/>
            <pc:sldMk cId="3602866331" sldId="398"/>
            <ac:picMk id="5" creationId="{BD487D29-C1DB-4654-B230-FC90D17FB8D4}"/>
          </ac:picMkLst>
        </pc:picChg>
        <pc:picChg chg="mod">
          <ac:chgData name="ゲスト ユーザー" userId="" providerId="Windows Live" clId="Web-{11E96D5D-749C-46EA-8BB0-BBAE6DBAAF58}" dt="2021-03-29T01:01:27.573" v="1030" actId="1076"/>
          <ac:picMkLst>
            <pc:docMk/>
            <pc:sldMk cId="3602866331" sldId="398"/>
            <ac:picMk id="236" creationId="{00000000-0000-0000-0000-000000000000}"/>
          </ac:picMkLst>
        </pc:picChg>
      </pc:sldChg>
      <pc:sldChg chg="addSp modSp add replId">
        <pc:chgData name="ゲスト ユーザー" userId="" providerId="Windows Live" clId="Web-{11E96D5D-749C-46EA-8BB0-BBAE6DBAAF58}" dt="2021-03-29T01:01:10.401" v="1027" actId="1076"/>
        <pc:sldMkLst>
          <pc:docMk/>
          <pc:sldMk cId="1478276692" sldId="399"/>
        </pc:sldMkLst>
        <pc:spChg chg="mod">
          <ac:chgData name="ゲスト ユーザー" userId="" providerId="Windows Live" clId="Web-{11E96D5D-749C-46EA-8BB0-BBAE6DBAAF58}" dt="2021-03-29T00:58:03.570" v="1004" actId="20577"/>
          <ac:spMkLst>
            <pc:docMk/>
            <pc:sldMk cId="1478276692" sldId="399"/>
            <ac:spMk id="3" creationId="{3CB21E07-D58C-456C-86C7-C3C437854117}"/>
          </ac:spMkLst>
        </pc:spChg>
        <pc:spChg chg="mod">
          <ac:chgData name="ゲスト ユーザー" userId="" providerId="Windows Live" clId="Web-{11E96D5D-749C-46EA-8BB0-BBAE6DBAAF58}" dt="2021-03-29T01:00:42.947" v="1020" actId="20577"/>
          <ac:spMkLst>
            <pc:docMk/>
            <pc:sldMk cId="1478276692" sldId="399"/>
            <ac:spMk id="4" creationId="{83B0A878-393B-46A3-903D-A7B604038F61}"/>
          </ac:spMkLst>
        </pc:spChg>
        <pc:spChg chg="add mod">
          <ac:chgData name="ゲスト ユーザー" userId="" providerId="Windows Live" clId="Web-{11E96D5D-749C-46EA-8BB0-BBAE6DBAAF58}" dt="2021-03-29T01:01:10.401" v="1027" actId="1076"/>
          <ac:spMkLst>
            <pc:docMk/>
            <pc:sldMk cId="1478276692" sldId="399"/>
            <ac:spMk id="6" creationId="{7981EBCC-0F31-4A59-AB16-284954AAD2F5}"/>
          </ac:spMkLst>
        </pc:spChg>
        <pc:spChg chg="mod">
          <ac:chgData name="ゲスト ユーザー" userId="" providerId="Windows Live" clId="Web-{11E96D5D-749C-46EA-8BB0-BBAE6DBAAF58}" dt="2021-03-29T00:52:37.425" v="841" actId="20577"/>
          <ac:spMkLst>
            <pc:docMk/>
            <pc:sldMk cId="1478276692" sldId="399"/>
            <ac:spMk id="233" creationId="{00000000-0000-0000-0000-000000000000}"/>
          </ac:spMkLst>
        </pc:spChg>
        <pc:picChg chg="mod">
          <ac:chgData name="ゲスト ユーザー" userId="" providerId="Windows Live" clId="Web-{11E96D5D-749C-46EA-8BB0-BBAE6DBAAF58}" dt="2021-03-29T00:52:45.628" v="846" actId="1076"/>
          <ac:picMkLst>
            <pc:docMk/>
            <pc:sldMk cId="1478276692" sldId="399"/>
            <ac:picMk id="2" creationId="{D1AB2A08-D781-4CAE-98EC-39746D9F1FFA}"/>
          </ac:picMkLst>
        </pc:picChg>
        <pc:picChg chg="add mod">
          <ac:chgData name="ゲスト ユーザー" userId="" providerId="Windows Live" clId="Web-{11E96D5D-749C-46EA-8BB0-BBAE6DBAAF58}" dt="2021-03-29T01:00:37.338" v="1013" actId="1076"/>
          <ac:picMkLst>
            <pc:docMk/>
            <pc:sldMk cId="1478276692" sldId="399"/>
            <ac:picMk id="5" creationId="{5D1F3D01-3A1B-42F2-B494-4DB99B2193D0}"/>
          </ac:picMkLst>
        </pc:picChg>
        <pc:picChg chg="mod">
          <ac:chgData name="ゲスト ユーザー" userId="" providerId="Windows Live" clId="Web-{11E96D5D-749C-46EA-8BB0-BBAE6DBAAF58}" dt="2021-03-29T00:52:43.659" v="845" actId="1076"/>
          <ac:picMkLst>
            <pc:docMk/>
            <pc:sldMk cId="1478276692" sldId="399"/>
            <ac:picMk id="236" creationId="{00000000-0000-0000-0000-000000000000}"/>
          </ac:picMkLst>
        </pc:picChg>
      </pc:sldChg>
      <pc:sldChg chg="addSp delSp modSp add ord replId">
        <pc:chgData name="ゲスト ユーザー" userId="" providerId="Windows Live" clId="Web-{11E96D5D-749C-46EA-8BB0-BBAE6DBAAF58}" dt="2021-03-29T01:21:16.356" v="1302"/>
        <pc:sldMkLst>
          <pc:docMk/>
          <pc:sldMk cId="1005707485" sldId="400"/>
        </pc:sldMkLst>
        <pc:spChg chg="mod">
          <ac:chgData name="ゲスト ユーザー" userId="" providerId="Windows Live" clId="Web-{11E96D5D-749C-46EA-8BB0-BBAE6DBAAF58}" dt="2021-03-29T01:04:09.669" v="1112" actId="20577"/>
          <ac:spMkLst>
            <pc:docMk/>
            <pc:sldMk cId="1005707485" sldId="400"/>
            <ac:spMk id="3" creationId="{3CB21E07-D58C-456C-86C7-C3C437854117}"/>
          </ac:spMkLst>
        </pc:spChg>
        <pc:spChg chg="mod">
          <ac:chgData name="ゲスト ユーザー" userId="" providerId="Windows Live" clId="Web-{11E96D5D-749C-46EA-8BB0-BBAE6DBAAF58}" dt="2021-03-29T01:02:59.528" v="1069" actId="20577"/>
          <ac:spMkLst>
            <pc:docMk/>
            <pc:sldMk cId="1005707485" sldId="400"/>
            <ac:spMk id="4" creationId="{83B0A878-393B-46A3-903D-A7B604038F61}"/>
          </ac:spMkLst>
        </pc:spChg>
        <pc:picChg chg="del">
          <ac:chgData name="ゲスト ユーザー" userId="" providerId="Windows Live" clId="Web-{11E96D5D-749C-46EA-8BB0-BBAE6DBAAF58}" dt="2021-03-29T01:21:15.872" v="1301"/>
          <ac:picMkLst>
            <pc:docMk/>
            <pc:sldMk cId="1005707485" sldId="400"/>
            <ac:picMk id="5" creationId="{CF164DDD-BCD9-4E93-8404-452391BE545E}"/>
          </ac:picMkLst>
        </pc:picChg>
        <pc:picChg chg="add">
          <ac:chgData name="ゲスト ユーザー" userId="" providerId="Windows Live" clId="Web-{11E96D5D-749C-46EA-8BB0-BBAE6DBAAF58}" dt="2021-03-29T01:21:16.356" v="1302"/>
          <ac:picMkLst>
            <pc:docMk/>
            <pc:sldMk cId="1005707485" sldId="400"/>
            <ac:picMk id="6" creationId="{ADAA471F-61B5-4A68-B79D-8EDF126AA7D7}"/>
          </ac:picMkLst>
        </pc:picChg>
      </pc:sldChg>
      <pc:sldChg chg="addSp delSp modSp add replId">
        <pc:chgData name="ゲスト ユーザー" userId="" providerId="Windows Live" clId="Web-{11E96D5D-749C-46EA-8BB0-BBAE6DBAAF58}" dt="2021-03-29T01:20:17.699" v="1295" actId="1076"/>
        <pc:sldMkLst>
          <pc:docMk/>
          <pc:sldMk cId="3573718358" sldId="401"/>
        </pc:sldMkLst>
        <pc:spChg chg="mod">
          <ac:chgData name="ゲスト ユーザー" userId="" providerId="Windows Live" clId="Web-{11E96D5D-749C-46EA-8BB0-BBAE6DBAAF58}" dt="2021-03-29T01:18:55.557" v="1280" actId="20577"/>
          <ac:spMkLst>
            <pc:docMk/>
            <pc:sldMk cId="3573718358" sldId="401"/>
            <ac:spMk id="3" creationId="{3CB21E07-D58C-456C-86C7-C3C437854117}"/>
          </ac:spMkLst>
        </pc:spChg>
        <pc:spChg chg="mod">
          <ac:chgData name="ゲスト ユーザー" userId="" providerId="Windows Live" clId="Web-{11E96D5D-749C-46EA-8BB0-BBAE6DBAAF58}" dt="2021-03-29T01:18:37.948" v="1264" actId="20577"/>
          <ac:spMkLst>
            <pc:docMk/>
            <pc:sldMk cId="3573718358" sldId="401"/>
            <ac:spMk id="4" creationId="{83B0A878-393B-46A3-903D-A7B604038F61}"/>
          </ac:spMkLst>
        </pc:spChg>
        <pc:spChg chg="add mod">
          <ac:chgData name="ゲスト ユーザー" userId="" providerId="Windows Live" clId="Web-{11E96D5D-749C-46EA-8BB0-BBAE6DBAAF58}" dt="2021-03-29T01:20:13.574" v="1294" actId="1076"/>
          <ac:spMkLst>
            <pc:docMk/>
            <pc:sldMk cId="3573718358" sldId="401"/>
            <ac:spMk id="8" creationId="{66C73764-0A5B-452C-8C1C-90445FED4D05}"/>
          </ac:spMkLst>
        </pc:spChg>
        <pc:spChg chg="add mod">
          <ac:chgData name="ゲスト ユーザー" userId="" providerId="Windows Live" clId="Web-{11E96D5D-749C-46EA-8BB0-BBAE6DBAAF58}" dt="2021-03-29T01:20:17.699" v="1295" actId="1076"/>
          <ac:spMkLst>
            <pc:docMk/>
            <pc:sldMk cId="3573718358" sldId="401"/>
            <ac:spMk id="12" creationId="{8A6A66FB-E489-466B-90A0-21CE80C976C1}"/>
          </ac:spMkLst>
        </pc:spChg>
        <pc:spChg chg="mod">
          <ac:chgData name="ゲスト ユーザー" userId="" providerId="Windows Live" clId="Web-{11E96D5D-749C-46EA-8BB0-BBAE6DBAAF58}" dt="2021-03-29T01:14:41.007" v="1151" actId="20577"/>
          <ac:spMkLst>
            <pc:docMk/>
            <pc:sldMk cId="3573718358" sldId="401"/>
            <ac:spMk id="233" creationId="{00000000-0000-0000-0000-000000000000}"/>
          </ac:spMkLst>
        </pc:spChg>
        <pc:picChg chg="del">
          <ac:chgData name="ゲスト ユーザー" userId="" providerId="Windows Live" clId="Web-{11E96D5D-749C-46EA-8BB0-BBAE6DBAAF58}" dt="2021-03-29T01:18:59.151" v="1281"/>
          <ac:picMkLst>
            <pc:docMk/>
            <pc:sldMk cId="3573718358" sldId="401"/>
            <ac:picMk id="5" creationId="{A12BB7FB-F976-4BA8-AE15-39B42D3FA0E2}"/>
          </ac:picMkLst>
        </pc:picChg>
        <pc:picChg chg="add mod">
          <ac:chgData name="ゲスト ユーザー" userId="" providerId="Windows Live" clId="Web-{11E96D5D-749C-46EA-8BB0-BBAE6DBAAF58}" dt="2021-03-29T01:19:48.824" v="1288" actId="14100"/>
          <ac:picMkLst>
            <pc:docMk/>
            <pc:sldMk cId="3573718358" sldId="401"/>
            <ac:picMk id="6" creationId="{D1D074FF-4F18-4B9A-A30F-7640066F59CB}"/>
          </ac:picMkLst>
        </pc:picChg>
        <pc:picChg chg="add mod">
          <ac:chgData name="ゲスト ユーザー" userId="" providerId="Windows Live" clId="Web-{11E96D5D-749C-46EA-8BB0-BBAE6DBAAF58}" dt="2021-03-29T01:19:46.199" v="1287" actId="1076"/>
          <ac:picMkLst>
            <pc:docMk/>
            <pc:sldMk cId="3573718358" sldId="401"/>
            <ac:picMk id="7" creationId="{9A4A4CFD-6DA5-4C10-A8F0-1CBA54A933CD}"/>
          </ac:picMkLst>
        </pc:picChg>
      </pc:sldChg>
    </pc:docChg>
  </pc:docChgLst>
  <pc:docChgLst>
    <pc:chgData name="ゲスト ユーザー" providerId="Windows Live" clId="Web-{FDD48489-4098-4B6B-9ED2-AD11EA58D177}"/>
    <pc:docChg chg="addSld modSld">
      <pc:chgData name="ゲスト ユーザー" userId="" providerId="Windows Live" clId="Web-{FDD48489-4098-4B6B-9ED2-AD11EA58D177}" dt="2021-03-22T08:31:55.109" v="468"/>
      <pc:docMkLst>
        <pc:docMk/>
      </pc:docMkLst>
      <pc:sldChg chg="addSp modSp">
        <pc:chgData name="ゲスト ユーザー" userId="" providerId="Windows Live" clId="Web-{FDD48489-4098-4B6B-9ED2-AD11EA58D177}" dt="2021-03-22T07:49:06.694" v="17" actId="14100"/>
        <pc:sldMkLst>
          <pc:docMk/>
          <pc:sldMk cId="0" sldId="263"/>
        </pc:sldMkLst>
        <pc:spChg chg="add mod">
          <ac:chgData name="ゲスト ユーザー" userId="" providerId="Windows Live" clId="Web-{FDD48489-4098-4B6B-9ED2-AD11EA58D177}" dt="2021-03-22T07:48:20.849" v="3" actId="14100"/>
          <ac:spMkLst>
            <pc:docMk/>
            <pc:sldMk cId="0" sldId="263"/>
            <ac:spMk id="3" creationId="{A5C00813-D336-421A-89C8-2A6C579D8047}"/>
          </ac:spMkLst>
        </pc:spChg>
        <pc:spChg chg="add mod">
          <ac:chgData name="ゲスト ユーザー" userId="" providerId="Windows Live" clId="Web-{FDD48489-4098-4B6B-9ED2-AD11EA58D177}" dt="2021-03-22T07:49:06.694" v="17" actId="14100"/>
          <ac:spMkLst>
            <pc:docMk/>
            <pc:sldMk cId="0" sldId="263"/>
            <ac:spMk id="5" creationId="{7A96316F-803C-479C-9255-1A64E37D91EE}"/>
          </ac:spMkLst>
        </pc:spChg>
      </pc:sldChg>
      <pc:sldChg chg="modSp">
        <pc:chgData name="ゲスト ユーザー" userId="" providerId="Windows Live" clId="Web-{FDD48489-4098-4B6B-9ED2-AD11EA58D177}" dt="2021-03-22T07:49:18.584" v="18" actId="1076"/>
        <pc:sldMkLst>
          <pc:docMk/>
          <pc:sldMk cId="0" sldId="264"/>
        </pc:sldMkLst>
        <pc:picChg chg="mod">
          <ac:chgData name="ゲスト ユーザー" userId="" providerId="Windows Live" clId="Web-{FDD48489-4098-4B6B-9ED2-AD11EA58D177}" dt="2021-03-22T07:49:18.584" v="18" actId="1076"/>
          <ac:picMkLst>
            <pc:docMk/>
            <pc:sldMk cId="0" sldId="264"/>
            <ac:picMk id="3" creationId="{F9A78ED8-1899-4557-A43F-3C083537EB9C}"/>
          </ac:picMkLst>
        </pc:picChg>
      </pc:sldChg>
      <pc:sldChg chg="modSp">
        <pc:chgData name="ゲスト ユーザー" userId="" providerId="Windows Live" clId="Web-{FDD48489-4098-4B6B-9ED2-AD11EA58D177}" dt="2021-03-22T07:49:37.397" v="19" actId="14100"/>
        <pc:sldMkLst>
          <pc:docMk/>
          <pc:sldMk cId="0" sldId="266"/>
        </pc:sldMkLst>
        <pc:spChg chg="mod">
          <ac:chgData name="ゲスト ユーザー" userId="" providerId="Windows Live" clId="Web-{FDD48489-4098-4B6B-9ED2-AD11EA58D177}" dt="2021-03-22T07:49:37.397" v="19" actId="14100"/>
          <ac:spMkLst>
            <pc:docMk/>
            <pc:sldMk cId="0" sldId="266"/>
            <ac:spMk id="254" creationId="{00000000-0000-0000-0000-000000000000}"/>
          </ac:spMkLst>
        </pc:spChg>
      </pc:sldChg>
      <pc:sldChg chg="modSp">
        <pc:chgData name="ゲスト ユーザー" userId="" providerId="Windows Live" clId="Web-{FDD48489-4098-4B6B-9ED2-AD11EA58D177}" dt="2021-03-22T07:55:54.468" v="117" actId="20577"/>
        <pc:sldMkLst>
          <pc:docMk/>
          <pc:sldMk cId="0" sldId="267"/>
        </pc:sldMkLst>
        <pc:spChg chg="mod">
          <ac:chgData name="ゲスト ユーザー" userId="" providerId="Windows Live" clId="Web-{FDD48489-4098-4B6B-9ED2-AD11EA58D177}" dt="2021-03-22T07:55:54.468" v="117" actId="20577"/>
          <ac:spMkLst>
            <pc:docMk/>
            <pc:sldMk cId="0" sldId="267"/>
            <ac:spMk id="268" creationId="{00000000-0000-0000-0000-000000000000}"/>
          </ac:spMkLst>
        </pc:spChg>
      </pc:sldChg>
      <pc:sldChg chg="addSp modSp">
        <pc:chgData name="ゲスト ユーザー" userId="" providerId="Windows Live" clId="Web-{FDD48489-4098-4B6B-9ED2-AD11EA58D177}" dt="2021-03-22T07:56:11.140" v="120" actId="20577"/>
        <pc:sldMkLst>
          <pc:docMk/>
          <pc:sldMk cId="0" sldId="268"/>
        </pc:sldMkLst>
        <pc:spChg chg="add mod">
          <ac:chgData name="ゲスト ユーザー" userId="" providerId="Windows Live" clId="Web-{FDD48489-4098-4B6B-9ED2-AD11EA58D177}" dt="2021-03-22T07:54:42.935" v="60"/>
          <ac:spMkLst>
            <pc:docMk/>
            <pc:sldMk cId="0" sldId="268"/>
            <ac:spMk id="4" creationId="{1356C01A-CA7E-421D-B38F-C23FDF764C8B}"/>
          </ac:spMkLst>
        </pc:spChg>
        <pc:spChg chg="add mod">
          <ac:chgData name="ゲスト ユーザー" userId="" providerId="Windows Live" clId="Web-{FDD48489-4098-4B6B-9ED2-AD11EA58D177}" dt="2021-03-22T07:53:46.012" v="53" actId="14100"/>
          <ac:spMkLst>
            <pc:docMk/>
            <pc:sldMk cId="0" sldId="268"/>
            <ac:spMk id="5" creationId="{44601B0E-5A78-41A2-9E31-6897B62909B0}"/>
          </ac:spMkLst>
        </pc:spChg>
        <pc:spChg chg="mod">
          <ac:chgData name="ゲスト ユーザー" userId="" providerId="Windows Live" clId="Web-{FDD48489-4098-4B6B-9ED2-AD11EA58D177}" dt="2021-03-22T07:56:11.140" v="120" actId="20577"/>
          <ac:spMkLst>
            <pc:docMk/>
            <pc:sldMk cId="0" sldId="268"/>
            <ac:spMk id="278" creationId="{00000000-0000-0000-0000-000000000000}"/>
          </ac:spMkLst>
        </pc:spChg>
        <pc:spChg chg="mod">
          <ac:chgData name="ゲスト ユーザー" userId="" providerId="Windows Live" clId="Web-{FDD48489-4098-4B6B-9ED2-AD11EA58D177}" dt="2021-03-22T07:51:13.931" v="32" actId="20577"/>
          <ac:spMkLst>
            <pc:docMk/>
            <pc:sldMk cId="0" sldId="268"/>
            <ac:spMk id="280" creationId="{00000000-0000-0000-0000-000000000000}"/>
          </ac:spMkLst>
        </pc:spChg>
        <pc:picChg chg="mod">
          <ac:chgData name="ゲスト ユーザー" userId="" providerId="Windows Live" clId="Web-{FDD48489-4098-4B6B-9ED2-AD11EA58D177}" dt="2021-03-22T07:51:51.307" v="35" actId="1076"/>
          <ac:picMkLst>
            <pc:docMk/>
            <pc:sldMk cId="0" sldId="268"/>
            <ac:picMk id="3" creationId="{F9C7FFEE-53A3-4234-B3BD-E923B1A4863F}"/>
          </ac:picMkLst>
        </pc:picChg>
      </pc:sldChg>
      <pc:sldChg chg="modSp">
        <pc:chgData name="ゲスト ユーザー" userId="" providerId="Windows Live" clId="Web-{FDD48489-4098-4B6B-9ED2-AD11EA58D177}" dt="2021-03-22T07:56:23.125" v="125" actId="20577"/>
        <pc:sldMkLst>
          <pc:docMk/>
          <pc:sldMk cId="0" sldId="269"/>
        </pc:sldMkLst>
        <pc:spChg chg="mod">
          <ac:chgData name="ゲスト ユーザー" userId="" providerId="Windows Live" clId="Web-{FDD48489-4098-4B6B-9ED2-AD11EA58D177}" dt="2021-03-22T07:56:23.125" v="125" actId="20577"/>
          <ac:spMkLst>
            <pc:docMk/>
            <pc:sldMk cId="0" sldId="269"/>
            <ac:spMk id="296" creationId="{00000000-0000-0000-0000-000000000000}"/>
          </ac:spMkLst>
        </pc:spChg>
      </pc:sldChg>
      <pc:sldChg chg="modSp">
        <pc:chgData name="ゲスト ユーザー" userId="" providerId="Windows Live" clId="Web-{FDD48489-4098-4B6B-9ED2-AD11EA58D177}" dt="2021-03-22T08:13:52.007" v="347" actId="20577"/>
        <pc:sldMkLst>
          <pc:docMk/>
          <pc:sldMk cId="0" sldId="274"/>
        </pc:sldMkLst>
        <pc:spChg chg="mod">
          <ac:chgData name="ゲスト ユーザー" userId="" providerId="Windows Live" clId="Web-{FDD48489-4098-4B6B-9ED2-AD11EA58D177}" dt="2021-03-22T08:13:52.007" v="347" actId="20577"/>
          <ac:spMkLst>
            <pc:docMk/>
            <pc:sldMk cId="0" sldId="274"/>
            <ac:spMk id="362" creationId="{00000000-0000-0000-0000-000000000000}"/>
          </ac:spMkLst>
        </pc:spChg>
      </pc:sldChg>
      <pc:sldChg chg="modSp">
        <pc:chgData name="ゲスト ユーザー" userId="" providerId="Windows Live" clId="Web-{FDD48489-4098-4B6B-9ED2-AD11EA58D177}" dt="2021-03-22T08:13:32.788" v="346" actId="20577"/>
        <pc:sldMkLst>
          <pc:docMk/>
          <pc:sldMk cId="0" sldId="275"/>
        </pc:sldMkLst>
        <pc:spChg chg="mod">
          <ac:chgData name="ゲスト ユーザー" userId="" providerId="Windows Live" clId="Web-{FDD48489-4098-4B6B-9ED2-AD11EA58D177}" dt="2021-03-22T08:13:32.788" v="346" actId="20577"/>
          <ac:spMkLst>
            <pc:docMk/>
            <pc:sldMk cId="0" sldId="275"/>
            <ac:spMk id="384" creationId="{00000000-0000-0000-0000-000000000000}"/>
          </ac:spMkLst>
        </pc:spChg>
      </pc:sldChg>
      <pc:sldChg chg="modSp">
        <pc:chgData name="ゲスト ユーザー" userId="" providerId="Windows Live" clId="Web-{FDD48489-4098-4B6B-9ED2-AD11EA58D177}" dt="2021-03-22T08:06:11.700" v="227" actId="20577"/>
        <pc:sldMkLst>
          <pc:docMk/>
          <pc:sldMk cId="0" sldId="277"/>
        </pc:sldMkLst>
        <pc:spChg chg="mod">
          <ac:chgData name="ゲスト ユーザー" userId="" providerId="Windows Live" clId="Web-{FDD48489-4098-4B6B-9ED2-AD11EA58D177}" dt="2021-03-22T08:06:11.700" v="227" actId="20577"/>
          <ac:spMkLst>
            <pc:docMk/>
            <pc:sldMk cId="0" sldId="277"/>
            <ac:spMk id="409" creationId="{00000000-0000-0000-0000-000000000000}"/>
          </ac:spMkLst>
        </pc:spChg>
      </pc:sldChg>
      <pc:sldChg chg="addSp delSp modSp">
        <pc:chgData name="ゲスト ユーザー" userId="" providerId="Windows Live" clId="Web-{FDD48489-4098-4B6B-9ED2-AD11EA58D177}" dt="2021-03-22T08:03:25.947" v="163"/>
        <pc:sldMkLst>
          <pc:docMk/>
          <pc:sldMk cId="0" sldId="278"/>
        </pc:sldMkLst>
        <pc:spChg chg="add mod">
          <ac:chgData name="ゲスト ユーザー" userId="" providerId="Windows Live" clId="Web-{FDD48489-4098-4B6B-9ED2-AD11EA58D177}" dt="2021-03-22T08:03:20.103" v="162"/>
          <ac:spMkLst>
            <pc:docMk/>
            <pc:sldMk cId="0" sldId="278"/>
            <ac:spMk id="5" creationId="{70E14437-4B68-44C7-AC23-831AF17B010D}"/>
          </ac:spMkLst>
        </pc:spChg>
        <pc:spChg chg="add mod">
          <ac:chgData name="ゲスト ユーザー" userId="" providerId="Windows Live" clId="Web-{FDD48489-4098-4B6B-9ED2-AD11EA58D177}" dt="2021-03-22T08:03:25.947" v="163"/>
          <ac:spMkLst>
            <pc:docMk/>
            <pc:sldMk cId="0" sldId="278"/>
            <ac:spMk id="11" creationId="{08CA1571-D13E-4DD2-8324-B21A4396F41A}"/>
          </ac:spMkLst>
        </pc:spChg>
        <pc:picChg chg="add mod">
          <ac:chgData name="ゲスト ユーザー" userId="" providerId="Windows Live" clId="Web-{FDD48489-4098-4B6B-9ED2-AD11EA58D177}" dt="2021-03-22T07:59:16.019" v="129" actId="1076"/>
          <ac:picMkLst>
            <pc:docMk/>
            <pc:sldMk cId="0" sldId="278"/>
            <ac:picMk id="2" creationId="{9CB1352F-408A-459E-BC68-B1DA8E977502}"/>
          </ac:picMkLst>
        </pc:picChg>
        <pc:picChg chg="add mod">
          <ac:chgData name="ゲスト ユーザー" userId="" providerId="Windows Live" clId="Web-{FDD48489-4098-4B6B-9ED2-AD11EA58D177}" dt="2021-03-22T08:01:10.725" v="138" actId="1076"/>
          <ac:picMkLst>
            <pc:docMk/>
            <pc:sldMk cId="0" sldId="278"/>
            <ac:picMk id="3" creationId="{97C7888D-5044-4CE5-8F1E-38EB931C182B}"/>
          </ac:picMkLst>
        </pc:picChg>
        <pc:picChg chg="add del mod">
          <ac:chgData name="ゲスト ユーザー" userId="" providerId="Windows Live" clId="Web-{FDD48489-4098-4B6B-9ED2-AD11EA58D177}" dt="2021-03-22T08:01:50.476" v="145"/>
          <ac:picMkLst>
            <pc:docMk/>
            <pc:sldMk cId="0" sldId="278"/>
            <ac:picMk id="4" creationId="{5BB9ACD4-53D2-425C-95E2-1DC68859E92A}"/>
          </ac:picMkLst>
        </pc:picChg>
        <pc:picChg chg="add mod ord">
          <ac:chgData name="ゲスト ユーザー" userId="" providerId="Windows Live" clId="Web-{FDD48489-4098-4B6B-9ED2-AD11EA58D177}" dt="2021-03-22T08:02:51.759" v="158"/>
          <ac:picMkLst>
            <pc:docMk/>
            <pc:sldMk cId="0" sldId="278"/>
            <ac:picMk id="6" creationId="{212891BF-BA14-47B2-BB93-D1226624EC66}"/>
          </ac:picMkLst>
        </pc:picChg>
      </pc:sldChg>
      <pc:sldChg chg="addSp delSp modSp">
        <pc:chgData name="ゲスト ユーザー" userId="" providerId="Windows Live" clId="Web-{FDD48489-4098-4B6B-9ED2-AD11EA58D177}" dt="2021-03-22T08:12:39.334" v="342" actId="20577"/>
        <pc:sldMkLst>
          <pc:docMk/>
          <pc:sldMk cId="0" sldId="279"/>
        </pc:sldMkLst>
        <pc:spChg chg="add del mod">
          <ac:chgData name="ゲスト ユーザー" userId="" providerId="Windows Live" clId="Web-{FDD48489-4098-4B6B-9ED2-AD11EA58D177}" dt="2021-03-22T08:09:41.893" v="271"/>
          <ac:spMkLst>
            <pc:docMk/>
            <pc:sldMk cId="0" sldId="279"/>
            <ac:spMk id="3" creationId="{0E255918-DC53-46B3-A964-7CC74950C2DB}"/>
          </ac:spMkLst>
        </pc:spChg>
        <pc:spChg chg="add mod">
          <ac:chgData name="ゲスト ユーザー" userId="" providerId="Windows Live" clId="Web-{FDD48489-4098-4B6B-9ED2-AD11EA58D177}" dt="2021-03-22T08:10:24.862" v="276" actId="14100"/>
          <ac:spMkLst>
            <pc:docMk/>
            <pc:sldMk cId="0" sldId="279"/>
            <ac:spMk id="4" creationId="{B0C55C97-F726-484D-9A5B-B07FAB70C196}"/>
          </ac:spMkLst>
        </pc:spChg>
        <pc:spChg chg="mod">
          <ac:chgData name="ゲスト ユーザー" userId="" providerId="Windows Live" clId="Web-{FDD48489-4098-4B6B-9ED2-AD11EA58D177}" dt="2021-03-22T08:11:56.505" v="336" actId="20577"/>
          <ac:spMkLst>
            <pc:docMk/>
            <pc:sldMk cId="0" sldId="279"/>
            <ac:spMk id="430" creationId="{00000000-0000-0000-0000-000000000000}"/>
          </ac:spMkLst>
        </pc:spChg>
        <pc:spChg chg="mod">
          <ac:chgData name="ゲスト ユーザー" userId="" providerId="Windows Live" clId="Web-{FDD48489-4098-4B6B-9ED2-AD11EA58D177}" dt="2021-03-22T08:12:39.334" v="342" actId="20577"/>
          <ac:spMkLst>
            <pc:docMk/>
            <pc:sldMk cId="0" sldId="279"/>
            <ac:spMk id="432" creationId="{00000000-0000-0000-0000-000000000000}"/>
          </ac:spMkLst>
        </pc:spChg>
        <pc:picChg chg="mod">
          <ac:chgData name="ゲスト ユーザー" userId="" providerId="Windows Live" clId="Web-{FDD48489-4098-4B6B-9ED2-AD11EA58D177}" dt="2021-03-22T08:11:46.473" v="333" actId="1076"/>
          <ac:picMkLst>
            <pc:docMk/>
            <pc:sldMk cId="0" sldId="279"/>
            <ac:picMk id="429" creationId="{00000000-0000-0000-0000-000000000000}"/>
          </ac:picMkLst>
        </pc:picChg>
        <pc:picChg chg="mod">
          <ac:chgData name="ゲスト ユーザー" userId="" providerId="Windows Live" clId="Web-{FDD48489-4098-4B6B-9ED2-AD11EA58D177}" dt="2021-03-22T08:12:04.146" v="338" actId="1076"/>
          <ac:picMkLst>
            <pc:docMk/>
            <pc:sldMk cId="0" sldId="279"/>
            <ac:picMk id="431" creationId="{00000000-0000-0000-0000-000000000000}"/>
          </ac:picMkLst>
        </pc:picChg>
      </pc:sldChg>
      <pc:sldChg chg="modSp">
        <pc:chgData name="ゲスト ユーザー" userId="" providerId="Windows Live" clId="Web-{FDD48489-4098-4B6B-9ED2-AD11EA58D177}" dt="2021-03-22T08:14:30.946" v="348" actId="20577"/>
        <pc:sldMkLst>
          <pc:docMk/>
          <pc:sldMk cId="156761354" sldId="320"/>
        </pc:sldMkLst>
        <pc:spChg chg="mod">
          <ac:chgData name="ゲスト ユーザー" userId="" providerId="Windows Live" clId="Web-{FDD48489-4098-4B6B-9ED2-AD11EA58D177}" dt="2021-03-22T08:14:30.946" v="348" actId="20577"/>
          <ac:spMkLst>
            <pc:docMk/>
            <pc:sldMk cId="156761354" sldId="320"/>
            <ac:spMk id="3" creationId="{41B6E82B-6D9B-4BBB-B277-69B8CA0B91C3}"/>
          </ac:spMkLst>
        </pc:spChg>
      </pc:sldChg>
      <pc:sldChg chg="modSp">
        <pc:chgData name="ゲスト ユーザー" userId="" providerId="Windows Live" clId="Web-{FDD48489-4098-4B6B-9ED2-AD11EA58D177}" dt="2021-03-22T08:15:45.119" v="372" actId="20577"/>
        <pc:sldMkLst>
          <pc:docMk/>
          <pc:sldMk cId="562492338" sldId="322"/>
        </pc:sldMkLst>
        <pc:spChg chg="mod">
          <ac:chgData name="ゲスト ユーザー" userId="" providerId="Windows Live" clId="Web-{FDD48489-4098-4B6B-9ED2-AD11EA58D177}" dt="2021-03-22T08:15:45.119" v="372" actId="20577"/>
          <ac:spMkLst>
            <pc:docMk/>
            <pc:sldMk cId="562492338" sldId="322"/>
            <ac:spMk id="3" creationId="{41B6E82B-6D9B-4BBB-B277-69B8CA0B91C3}"/>
          </ac:spMkLst>
        </pc:spChg>
      </pc:sldChg>
      <pc:sldChg chg="modSp">
        <pc:chgData name="ゲスト ユーザー" userId="" providerId="Windows Live" clId="Web-{FDD48489-4098-4B6B-9ED2-AD11EA58D177}" dt="2021-03-22T08:19:20.671" v="398" actId="20577"/>
        <pc:sldMkLst>
          <pc:docMk/>
          <pc:sldMk cId="2202833139" sldId="323"/>
        </pc:sldMkLst>
        <pc:spChg chg="mod">
          <ac:chgData name="ゲスト ユーザー" userId="" providerId="Windows Live" clId="Web-{FDD48489-4098-4B6B-9ED2-AD11EA58D177}" dt="2021-03-22T08:19:20.671" v="398" actId="20577"/>
          <ac:spMkLst>
            <pc:docMk/>
            <pc:sldMk cId="2202833139" sldId="323"/>
            <ac:spMk id="3" creationId="{41B6E82B-6D9B-4BBB-B277-69B8CA0B91C3}"/>
          </ac:spMkLst>
        </pc:spChg>
      </pc:sldChg>
      <pc:sldChg chg="addSp modSp">
        <pc:chgData name="ゲスト ユーザー" userId="" providerId="Windows Live" clId="Web-{FDD48489-4098-4B6B-9ED2-AD11EA58D177}" dt="2021-03-22T08:23:27.364" v="408" actId="14100"/>
        <pc:sldMkLst>
          <pc:docMk/>
          <pc:sldMk cId="2287875244" sldId="326"/>
        </pc:sldMkLst>
        <pc:spChg chg="add mod">
          <ac:chgData name="ゲスト ユーザー" userId="" providerId="Windows Live" clId="Web-{FDD48489-4098-4B6B-9ED2-AD11EA58D177}" dt="2021-03-22T08:23:27.364" v="408" actId="14100"/>
          <ac:spMkLst>
            <pc:docMk/>
            <pc:sldMk cId="2287875244" sldId="326"/>
            <ac:spMk id="5" creationId="{F460A356-991B-4C3E-9645-B395CDBBCDDE}"/>
          </ac:spMkLst>
        </pc:spChg>
      </pc:sldChg>
      <pc:sldChg chg="modSp">
        <pc:chgData name="ゲスト ユーザー" userId="" providerId="Windows Live" clId="Web-{FDD48489-4098-4B6B-9ED2-AD11EA58D177}" dt="2021-03-22T08:24:59.506" v="418" actId="20577"/>
        <pc:sldMkLst>
          <pc:docMk/>
          <pc:sldMk cId="2539985523" sldId="329"/>
        </pc:sldMkLst>
        <pc:spChg chg="mod">
          <ac:chgData name="ゲスト ユーザー" userId="" providerId="Windows Live" clId="Web-{FDD48489-4098-4B6B-9ED2-AD11EA58D177}" dt="2021-03-22T08:24:59.506" v="418" actId="20577"/>
          <ac:spMkLst>
            <pc:docMk/>
            <pc:sldMk cId="2539985523" sldId="329"/>
            <ac:spMk id="3" creationId="{41B6E82B-6D9B-4BBB-B277-69B8CA0B91C3}"/>
          </ac:spMkLst>
        </pc:spChg>
      </pc:sldChg>
      <pc:sldChg chg="modSp">
        <pc:chgData name="ゲスト ユーザー" userId="" providerId="Windows Live" clId="Web-{FDD48489-4098-4B6B-9ED2-AD11EA58D177}" dt="2021-03-22T08:26:13.242" v="421" actId="20577"/>
        <pc:sldMkLst>
          <pc:docMk/>
          <pc:sldMk cId="2026746202" sldId="330"/>
        </pc:sldMkLst>
        <pc:spChg chg="mod">
          <ac:chgData name="ゲスト ユーザー" userId="" providerId="Windows Live" clId="Web-{FDD48489-4098-4B6B-9ED2-AD11EA58D177}" dt="2021-03-22T08:26:13.242" v="421" actId="20577"/>
          <ac:spMkLst>
            <pc:docMk/>
            <pc:sldMk cId="2026746202" sldId="330"/>
            <ac:spMk id="3" creationId="{41B6E82B-6D9B-4BBB-B277-69B8CA0B91C3}"/>
          </ac:spMkLst>
        </pc:spChg>
      </pc:sldChg>
      <pc:sldChg chg="modSp">
        <pc:chgData name="ゲスト ユーザー" userId="" providerId="Windows Live" clId="Web-{FDD48489-4098-4B6B-9ED2-AD11EA58D177}" dt="2021-03-22T08:25:24.820" v="420" actId="14100"/>
        <pc:sldMkLst>
          <pc:docMk/>
          <pc:sldMk cId="3785275960" sldId="331"/>
        </pc:sldMkLst>
        <pc:spChg chg="mod">
          <ac:chgData name="ゲスト ユーザー" userId="" providerId="Windows Live" clId="Web-{FDD48489-4098-4B6B-9ED2-AD11EA58D177}" dt="2021-03-22T08:25:24.820" v="420" actId="14100"/>
          <ac:spMkLst>
            <pc:docMk/>
            <pc:sldMk cId="3785275960" sldId="331"/>
            <ac:spMk id="6" creationId="{A37D0B3E-E398-46E3-862F-CB12BB9ACA59}"/>
          </ac:spMkLst>
        </pc:spChg>
      </pc:sldChg>
      <pc:sldChg chg="modSp">
        <pc:chgData name="ゲスト ユーザー" userId="" providerId="Windows Live" clId="Web-{FDD48489-4098-4B6B-9ED2-AD11EA58D177}" dt="2021-03-22T08:22:29.034" v="405" actId="20577"/>
        <pc:sldMkLst>
          <pc:docMk/>
          <pc:sldMk cId="1515517985" sldId="333"/>
        </pc:sldMkLst>
        <pc:spChg chg="mod">
          <ac:chgData name="ゲスト ユーザー" userId="" providerId="Windows Live" clId="Web-{FDD48489-4098-4B6B-9ED2-AD11EA58D177}" dt="2021-03-22T08:18:45.123" v="396" actId="20577"/>
          <ac:spMkLst>
            <pc:docMk/>
            <pc:sldMk cId="1515517985" sldId="333"/>
            <ac:spMk id="3" creationId="{41B6E82B-6D9B-4BBB-B277-69B8CA0B91C3}"/>
          </ac:spMkLst>
        </pc:spChg>
        <pc:spChg chg="mod">
          <ac:chgData name="ゲスト ユーザー" userId="" providerId="Windows Live" clId="Web-{FDD48489-4098-4B6B-9ED2-AD11EA58D177}" dt="2021-03-22T08:22:29.034" v="405" actId="20577"/>
          <ac:spMkLst>
            <pc:docMk/>
            <pc:sldMk cId="1515517985" sldId="333"/>
            <ac:spMk id="6" creationId="{A37D0B3E-E398-46E3-862F-CB12BB9ACA59}"/>
          </ac:spMkLst>
        </pc:spChg>
        <pc:picChg chg="mod">
          <ac:chgData name="ゲスト ユーザー" userId="" providerId="Windows Live" clId="Web-{FDD48489-4098-4B6B-9ED2-AD11EA58D177}" dt="2021-03-22T08:17:20.434" v="387" actId="1076"/>
          <ac:picMkLst>
            <pc:docMk/>
            <pc:sldMk cId="1515517985" sldId="333"/>
            <ac:picMk id="5" creationId="{2123D3A6-0369-433D-BE08-D625094BE9F6}"/>
          </ac:picMkLst>
        </pc:picChg>
      </pc:sldChg>
      <pc:sldChg chg="modSp">
        <pc:chgData name="ゲスト ユーザー" userId="" providerId="Windows Live" clId="Web-{FDD48489-4098-4B6B-9ED2-AD11EA58D177}" dt="2021-03-22T08:27:03.384" v="425" actId="20577"/>
        <pc:sldMkLst>
          <pc:docMk/>
          <pc:sldMk cId="1769068483" sldId="334"/>
        </pc:sldMkLst>
        <pc:spChg chg="mod">
          <ac:chgData name="ゲスト ユーザー" userId="" providerId="Windows Live" clId="Web-{FDD48489-4098-4B6B-9ED2-AD11EA58D177}" dt="2021-03-22T08:27:03.384" v="425" actId="20577"/>
          <ac:spMkLst>
            <pc:docMk/>
            <pc:sldMk cId="1769068483" sldId="334"/>
            <ac:spMk id="3" creationId="{41B6E82B-6D9B-4BBB-B277-69B8CA0B91C3}"/>
          </ac:spMkLst>
        </pc:spChg>
      </pc:sldChg>
      <pc:sldChg chg="modSp">
        <pc:chgData name="ゲスト ユーザー" userId="" providerId="Windows Live" clId="Web-{FDD48489-4098-4B6B-9ED2-AD11EA58D177}" dt="2021-03-22T08:24:36.975" v="415" actId="20577"/>
        <pc:sldMkLst>
          <pc:docMk/>
          <pc:sldMk cId="3150105958" sldId="336"/>
        </pc:sldMkLst>
        <pc:spChg chg="mod">
          <ac:chgData name="ゲスト ユーザー" userId="" providerId="Windows Live" clId="Web-{FDD48489-4098-4B6B-9ED2-AD11EA58D177}" dt="2021-03-22T08:24:36.975" v="415" actId="20577"/>
          <ac:spMkLst>
            <pc:docMk/>
            <pc:sldMk cId="3150105958" sldId="336"/>
            <ac:spMk id="4" creationId="{F76CB4E3-2CAA-4681-AF78-9D9173C6BB5A}"/>
          </ac:spMkLst>
        </pc:spChg>
      </pc:sldChg>
      <pc:sldChg chg="delSp modSp add replId">
        <pc:chgData name="ゲスト ユーザー" userId="" providerId="Windows Live" clId="Web-{FDD48489-4098-4B6B-9ED2-AD11EA58D177}" dt="2021-03-22T08:31:55.109" v="468"/>
        <pc:sldMkLst>
          <pc:docMk/>
          <pc:sldMk cId="2230528558" sldId="338"/>
        </pc:sldMkLst>
        <pc:spChg chg="mod">
          <ac:chgData name="ゲスト ユーザー" userId="" providerId="Windows Live" clId="Web-{FDD48489-4098-4B6B-9ED2-AD11EA58D177}" dt="2021-03-22T08:28:32.730" v="445" actId="20577"/>
          <ac:spMkLst>
            <pc:docMk/>
            <pc:sldMk cId="2230528558" sldId="338"/>
            <ac:spMk id="3" creationId="{41B6E82B-6D9B-4BBB-B277-69B8CA0B91C3}"/>
          </ac:spMkLst>
        </pc:spChg>
        <pc:spChg chg="mod">
          <ac:chgData name="ゲスト ユーザー" userId="" providerId="Windows Live" clId="Web-{FDD48489-4098-4B6B-9ED2-AD11EA58D177}" dt="2021-03-22T08:31:52.922" v="467" actId="20577"/>
          <ac:spMkLst>
            <pc:docMk/>
            <pc:sldMk cId="2230528558" sldId="338"/>
            <ac:spMk id="6" creationId="{A37D0B3E-E398-46E3-862F-CB12BB9ACA59}"/>
          </ac:spMkLst>
        </pc:spChg>
        <pc:spChg chg="mod">
          <ac:chgData name="ゲスト ユーザー" userId="" providerId="Windows Live" clId="Web-{FDD48489-4098-4B6B-9ED2-AD11EA58D177}" dt="2021-03-22T08:28:17.120" v="436" actId="20577"/>
          <ac:spMkLst>
            <pc:docMk/>
            <pc:sldMk cId="2230528558" sldId="338"/>
            <ac:spMk id="350" creationId="{00000000-0000-0000-0000-000000000000}"/>
          </ac:spMkLst>
        </pc:spChg>
        <pc:picChg chg="del">
          <ac:chgData name="ゲスト ユーザー" userId="" providerId="Windows Live" clId="Web-{FDD48489-4098-4B6B-9ED2-AD11EA58D177}" dt="2021-03-22T08:31:55.109" v="468"/>
          <ac:picMkLst>
            <pc:docMk/>
            <pc:sldMk cId="2230528558" sldId="338"/>
            <ac:picMk id="4" creationId="{7EE1246B-0E52-42A4-B7E0-2BE862B52D5F}"/>
          </ac:picMkLst>
        </pc:picChg>
      </pc:sldChg>
    </pc:docChg>
  </pc:docChgLst>
  <pc:docChgLst>
    <pc:chgData name="ゲスト ユーザー" providerId="Windows Live" clId="Web-{8964B387-4223-49D4-9993-944CB104E998}"/>
    <pc:docChg chg="addSld delSld modSld">
      <pc:chgData name="ゲスト ユーザー" userId="" providerId="Windows Live" clId="Web-{8964B387-4223-49D4-9993-944CB104E998}" dt="2021-04-02T00:15:15.154" v="103" actId="1076"/>
      <pc:docMkLst>
        <pc:docMk/>
      </pc:docMkLst>
      <pc:sldChg chg="modSp">
        <pc:chgData name="ゲスト ユーザー" userId="" providerId="Windows Live" clId="Web-{8964B387-4223-49D4-9993-944CB104E998}" dt="2021-04-01T23:44:14.163" v="0" actId="20577"/>
        <pc:sldMkLst>
          <pc:docMk/>
          <pc:sldMk cId="1763923060" sldId="386"/>
        </pc:sldMkLst>
        <pc:spChg chg="mod">
          <ac:chgData name="ゲスト ユーザー" userId="" providerId="Windows Live" clId="Web-{8964B387-4223-49D4-9993-944CB104E998}" dt="2021-04-01T23:44:14.163" v="0" actId="20577"/>
          <ac:spMkLst>
            <pc:docMk/>
            <pc:sldMk cId="1763923060" sldId="386"/>
            <ac:spMk id="3" creationId="{3CB21E07-D58C-456C-86C7-C3C437854117}"/>
          </ac:spMkLst>
        </pc:spChg>
      </pc:sldChg>
      <pc:sldChg chg="modSp">
        <pc:chgData name="ゲスト ユーザー" userId="" providerId="Windows Live" clId="Web-{8964B387-4223-49D4-9993-944CB104E998}" dt="2021-04-02T00:09:16.494" v="14" actId="14100"/>
        <pc:sldMkLst>
          <pc:docMk/>
          <pc:sldMk cId="933237002" sldId="403"/>
        </pc:sldMkLst>
        <pc:spChg chg="mod">
          <ac:chgData name="ゲスト ユーザー" userId="" providerId="Windows Live" clId="Web-{8964B387-4223-49D4-9993-944CB104E998}" dt="2021-04-02T00:09:04.603" v="13" actId="20577"/>
          <ac:spMkLst>
            <pc:docMk/>
            <pc:sldMk cId="933237002" sldId="403"/>
            <ac:spMk id="18" creationId="{F9DA1D53-A9D6-40EF-8004-251B7F04D3C9}"/>
          </ac:spMkLst>
        </pc:spChg>
        <pc:spChg chg="mod">
          <ac:chgData name="ゲスト ユーザー" userId="" providerId="Windows Live" clId="Web-{8964B387-4223-49D4-9993-944CB104E998}" dt="2021-04-02T00:09:16.494" v="14" actId="14100"/>
          <ac:spMkLst>
            <pc:docMk/>
            <pc:sldMk cId="933237002" sldId="403"/>
            <ac:spMk id="23" creationId="{5B2CB727-2F67-4EA6-AAFA-92B87D73F134}"/>
          </ac:spMkLst>
        </pc:spChg>
      </pc:sldChg>
      <pc:sldChg chg="addSp modSp">
        <pc:chgData name="ゲスト ユーザー" userId="" providerId="Windows Live" clId="Web-{8964B387-4223-49D4-9993-944CB104E998}" dt="2021-04-02T00:10:30.369" v="21"/>
        <pc:sldMkLst>
          <pc:docMk/>
          <pc:sldMk cId="3143066674" sldId="404"/>
        </pc:sldMkLst>
        <pc:spChg chg="add mod">
          <ac:chgData name="ゲスト ユーザー" userId="" providerId="Windows Live" clId="Web-{8964B387-4223-49D4-9993-944CB104E998}" dt="2021-04-02T00:10:30.369" v="21"/>
          <ac:spMkLst>
            <pc:docMk/>
            <pc:sldMk cId="3143066674" sldId="404"/>
            <ac:spMk id="8" creationId="{F332983D-A89F-4FA9-9B33-9511573CE410}"/>
          </ac:spMkLst>
        </pc:spChg>
      </pc:sldChg>
      <pc:sldChg chg="del">
        <pc:chgData name="ゲスト ユーザー" userId="" providerId="Windows Live" clId="Web-{8964B387-4223-49D4-9993-944CB104E998}" dt="2021-04-02T00:10:51.354" v="23"/>
        <pc:sldMkLst>
          <pc:docMk/>
          <pc:sldMk cId="3561179069" sldId="405"/>
        </pc:sldMkLst>
      </pc:sldChg>
      <pc:sldChg chg="delSp modSp add replId">
        <pc:chgData name="ゲスト ユーザー" userId="" providerId="Windows Live" clId="Web-{8964B387-4223-49D4-9993-944CB104E998}" dt="2021-04-02T00:15:15.154" v="103" actId="1076"/>
        <pc:sldMkLst>
          <pc:docMk/>
          <pc:sldMk cId="3908516725" sldId="407"/>
        </pc:sldMkLst>
        <pc:spChg chg="mod">
          <ac:chgData name="ゲスト ユーザー" userId="" providerId="Windows Live" clId="Web-{8964B387-4223-49D4-9993-944CB104E998}" dt="2021-04-02T00:15:08.435" v="100" actId="1076"/>
          <ac:spMkLst>
            <pc:docMk/>
            <pc:sldMk cId="3908516725" sldId="407"/>
            <ac:spMk id="3" creationId="{3CB21E07-D58C-456C-86C7-C3C437854117}"/>
          </ac:spMkLst>
        </pc:spChg>
        <pc:spChg chg="mod">
          <ac:chgData name="ゲスト ユーザー" userId="" providerId="Windows Live" clId="Web-{8964B387-4223-49D4-9993-944CB104E998}" dt="2021-04-02T00:13:37.294" v="48" actId="20577"/>
          <ac:spMkLst>
            <pc:docMk/>
            <pc:sldMk cId="3908516725" sldId="407"/>
            <ac:spMk id="4" creationId="{83B0A878-393B-46A3-903D-A7B604038F61}"/>
          </ac:spMkLst>
        </pc:spChg>
        <pc:spChg chg="del">
          <ac:chgData name="ゲスト ユーザー" userId="" providerId="Windows Live" clId="Web-{8964B387-4223-49D4-9993-944CB104E998}" dt="2021-04-02T00:13:37.372" v="50"/>
          <ac:spMkLst>
            <pc:docMk/>
            <pc:sldMk cId="3908516725" sldId="407"/>
            <ac:spMk id="8" creationId="{F332983D-A89F-4FA9-9B33-9511573CE410}"/>
          </ac:spMkLst>
        </pc:spChg>
        <pc:spChg chg="mod">
          <ac:chgData name="ゲスト ユーザー" userId="" providerId="Windows Live" clId="Web-{8964B387-4223-49D4-9993-944CB104E998}" dt="2021-04-02T00:14:26.607" v="99" actId="20577"/>
          <ac:spMkLst>
            <pc:docMk/>
            <pc:sldMk cId="3908516725" sldId="407"/>
            <ac:spMk id="233" creationId="{00000000-0000-0000-0000-000000000000}"/>
          </ac:spMkLst>
        </pc:spChg>
        <pc:picChg chg="del">
          <ac:chgData name="ゲスト ユーザー" userId="" providerId="Windows Live" clId="Web-{8964B387-4223-49D4-9993-944CB104E998}" dt="2021-04-02T00:13:37.341" v="49"/>
          <ac:picMkLst>
            <pc:docMk/>
            <pc:sldMk cId="3908516725" sldId="407"/>
            <ac:picMk id="5" creationId="{081BAE20-E9DD-4CC3-B9F5-C4F12F21BCB6}"/>
          </ac:picMkLst>
        </pc:picChg>
        <pc:picChg chg="del">
          <ac:chgData name="ゲスト ユーザー" userId="" providerId="Windows Live" clId="Web-{8964B387-4223-49D4-9993-944CB104E998}" dt="2021-04-02T00:13:37.403" v="51"/>
          <ac:picMkLst>
            <pc:docMk/>
            <pc:sldMk cId="3908516725" sldId="407"/>
            <ac:picMk id="6" creationId="{92A190F3-4AE1-4859-9B0A-E9E01D5C5EF1}"/>
          </ac:picMkLst>
        </pc:picChg>
        <pc:picChg chg="mod">
          <ac:chgData name="ゲスト ユーザー" userId="" providerId="Windows Live" clId="Web-{8964B387-4223-49D4-9993-944CB104E998}" dt="2021-04-02T00:15:15.154" v="103" actId="1076"/>
          <ac:picMkLst>
            <pc:docMk/>
            <pc:sldMk cId="3908516725" sldId="407"/>
            <ac:picMk id="236" creationId="{00000000-0000-0000-0000-000000000000}"/>
          </ac:picMkLst>
        </pc:picChg>
      </pc:sldChg>
    </pc:docChg>
  </pc:docChgLst>
  <pc:docChgLst>
    <pc:chgData name="ゲスト ユーザー" providerId="Windows Live" clId="Web-{91C0F2B4-C652-4887-89A2-6D41822B622A}"/>
    <pc:docChg chg="addSld delSld modSld">
      <pc:chgData name="ゲスト ユーザー" userId="" providerId="Windows Live" clId="Web-{91C0F2B4-C652-4887-89A2-6D41822B622A}" dt="2021-03-31T08:31:44.218" v="668" actId="14100"/>
      <pc:docMkLst>
        <pc:docMk/>
      </pc:docMkLst>
      <pc:sldChg chg="addSp modSp">
        <pc:chgData name="ゲスト ユーザー" userId="" providerId="Windows Live" clId="Web-{91C0F2B4-C652-4887-89A2-6D41822B622A}" dt="2021-03-31T07:50:14.649" v="233" actId="1076"/>
        <pc:sldMkLst>
          <pc:docMk/>
          <pc:sldMk cId="4145547618" sldId="362"/>
        </pc:sldMkLst>
        <pc:spChg chg="mod">
          <ac:chgData name="ゲスト ユーザー" userId="" providerId="Windows Live" clId="Web-{91C0F2B4-C652-4887-89A2-6D41822B622A}" dt="2021-03-31T07:34:28.195" v="45" actId="1076"/>
          <ac:spMkLst>
            <pc:docMk/>
            <pc:sldMk cId="4145547618" sldId="362"/>
            <ac:spMk id="4" creationId="{83B0A878-393B-46A3-903D-A7B604038F61}"/>
          </ac:spMkLst>
        </pc:spChg>
        <pc:spChg chg="add mod">
          <ac:chgData name="ゲスト ユーザー" userId="" providerId="Windows Live" clId="Web-{91C0F2B4-C652-4887-89A2-6D41822B622A}" dt="2021-03-31T07:31:49.704" v="5" actId="20577"/>
          <ac:spMkLst>
            <pc:docMk/>
            <pc:sldMk cId="4145547618" sldId="362"/>
            <ac:spMk id="5" creationId="{6508737F-4F06-49C5-903F-1B6C9FC554F0}"/>
          </ac:spMkLst>
        </pc:spChg>
        <pc:spChg chg="add mod">
          <ac:chgData name="ゲスト ユーザー" userId="" providerId="Windows Live" clId="Web-{91C0F2B4-C652-4887-89A2-6D41822B622A}" dt="2021-03-31T07:35:38.070" v="63" actId="1076"/>
          <ac:spMkLst>
            <pc:docMk/>
            <pc:sldMk cId="4145547618" sldId="362"/>
            <ac:spMk id="10" creationId="{C42E9906-C698-49DB-BF87-51457F1FDC15}"/>
          </ac:spMkLst>
        </pc:spChg>
        <pc:spChg chg="add mod">
          <ac:chgData name="ゲスト ユーザー" userId="" providerId="Windows Live" clId="Web-{91C0F2B4-C652-4887-89A2-6D41822B622A}" dt="2021-03-31T07:32:22.720" v="12" actId="1076"/>
          <ac:spMkLst>
            <pc:docMk/>
            <pc:sldMk cId="4145547618" sldId="362"/>
            <ac:spMk id="13" creationId="{73EF2656-8704-420F-B04F-61C3D8956FBD}"/>
          </ac:spMkLst>
        </pc:spChg>
        <pc:spChg chg="add mod">
          <ac:chgData name="ゲスト ユーザー" userId="" providerId="Windows Live" clId="Web-{91C0F2B4-C652-4887-89A2-6D41822B622A}" dt="2021-03-31T07:32:39.788" v="19" actId="1076"/>
          <ac:spMkLst>
            <pc:docMk/>
            <pc:sldMk cId="4145547618" sldId="362"/>
            <ac:spMk id="14" creationId="{1DE21AA8-C878-4238-9105-93F1F787077C}"/>
          </ac:spMkLst>
        </pc:spChg>
        <pc:spChg chg="add mod">
          <ac:chgData name="ゲスト ユーザー" userId="" providerId="Windows Live" clId="Web-{91C0F2B4-C652-4887-89A2-6D41822B622A}" dt="2021-03-31T07:33:02.241" v="23" actId="1076"/>
          <ac:spMkLst>
            <pc:docMk/>
            <pc:sldMk cId="4145547618" sldId="362"/>
            <ac:spMk id="15" creationId="{0A00B943-0F09-4CE3-BCB8-C5BB07DF31C4}"/>
          </ac:spMkLst>
        </pc:spChg>
        <pc:spChg chg="add mod">
          <ac:chgData name="ゲスト ユーザー" userId="" providerId="Windows Live" clId="Web-{91C0F2B4-C652-4887-89A2-6D41822B622A}" dt="2021-03-31T07:33:24.022" v="33" actId="1076"/>
          <ac:spMkLst>
            <pc:docMk/>
            <pc:sldMk cId="4145547618" sldId="362"/>
            <ac:spMk id="16" creationId="{8C1852EB-A74D-4677-8F32-415E8D4D37A3}"/>
          </ac:spMkLst>
        </pc:spChg>
        <pc:spChg chg="add mod">
          <ac:chgData name="ゲスト ユーザー" userId="" providerId="Windows Live" clId="Web-{91C0F2B4-C652-4887-89A2-6D41822B622A}" dt="2021-03-31T07:33:45.054" v="40" actId="1076"/>
          <ac:spMkLst>
            <pc:docMk/>
            <pc:sldMk cId="4145547618" sldId="362"/>
            <ac:spMk id="17" creationId="{F1F35567-B0CC-4FE2-AC54-0A0E61086B25}"/>
          </ac:spMkLst>
        </pc:spChg>
        <pc:spChg chg="add mod">
          <ac:chgData name="ゲスト ユーザー" userId="" providerId="Windows Live" clId="Web-{91C0F2B4-C652-4887-89A2-6D41822B622A}" dt="2021-03-31T07:34:33.929" v="47" actId="1076"/>
          <ac:spMkLst>
            <pc:docMk/>
            <pc:sldMk cId="4145547618" sldId="362"/>
            <ac:spMk id="18" creationId="{E68F867A-2E25-4E9F-AA62-63C0038EE8F8}"/>
          </ac:spMkLst>
        </pc:spChg>
        <pc:spChg chg="add mod">
          <ac:chgData name="ゲスト ユーザー" userId="" providerId="Windows Live" clId="Web-{91C0F2B4-C652-4887-89A2-6D41822B622A}" dt="2021-03-31T07:39:23.632" v="119" actId="1076"/>
          <ac:spMkLst>
            <pc:docMk/>
            <pc:sldMk cId="4145547618" sldId="362"/>
            <ac:spMk id="19" creationId="{BA1BD827-239F-4CA3-A7A9-42DD278F689F}"/>
          </ac:spMkLst>
        </pc:spChg>
        <pc:spChg chg="add mod">
          <ac:chgData name="ゲスト ユーザー" userId="" providerId="Windows Live" clId="Web-{91C0F2B4-C652-4887-89A2-6D41822B622A}" dt="2021-03-31T07:50:14.649" v="233" actId="1076"/>
          <ac:spMkLst>
            <pc:docMk/>
            <pc:sldMk cId="4145547618" sldId="362"/>
            <ac:spMk id="20" creationId="{EF844EF9-FC05-446A-A799-E819EC8D9FCE}"/>
          </ac:spMkLst>
        </pc:spChg>
        <pc:spChg chg="add mod">
          <ac:chgData name="ゲスト ユーザー" userId="" providerId="Windows Live" clId="Web-{91C0F2B4-C652-4887-89A2-6D41822B622A}" dt="2021-03-31T07:35:05.976" v="56" actId="1076"/>
          <ac:spMkLst>
            <pc:docMk/>
            <pc:sldMk cId="4145547618" sldId="362"/>
            <ac:spMk id="21" creationId="{A0E7E031-F3B5-4346-88FC-FC09C2124D8A}"/>
          </ac:spMkLst>
        </pc:spChg>
        <pc:spChg chg="add mod">
          <ac:chgData name="ゲスト ユーザー" userId="" providerId="Windows Live" clId="Web-{91C0F2B4-C652-4887-89A2-6D41822B622A}" dt="2021-03-31T07:35:17.054" v="61" actId="20577"/>
          <ac:spMkLst>
            <pc:docMk/>
            <pc:sldMk cId="4145547618" sldId="362"/>
            <ac:spMk id="22" creationId="{F8C5C5A2-E814-4D91-B87F-251B9BF179AF}"/>
          </ac:spMkLst>
        </pc:spChg>
      </pc:sldChg>
      <pc:sldChg chg="addSp modSp">
        <pc:chgData name="ゲスト ユーザー" userId="" providerId="Windows Live" clId="Web-{91C0F2B4-C652-4887-89A2-6D41822B622A}" dt="2021-03-31T07:40:08.148" v="122" actId="1076"/>
        <pc:sldMkLst>
          <pc:docMk/>
          <pc:sldMk cId="170404140" sldId="364"/>
        </pc:sldMkLst>
        <pc:spChg chg="mod">
          <ac:chgData name="ゲスト ユーザー" userId="" providerId="Windows Live" clId="Web-{91C0F2B4-C652-4887-89A2-6D41822B622A}" dt="2021-03-31T07:35:48.038" v="65" actId="20577"/>
          <ac:spMkLst>
            <pc:docMk/>
            <pc:sldMk cId="170404140" sldId="364"/>
            <ac:spMk id="3" creationId="{3CB21E07-D58C-456C-86C7-C3C437854117}"/>
          </ac:spMkLst>
        </pc:spChg>
        <pc:spChg chg="add mod">
          <ac:chgData name="ゲスト ユーザー" userId="" providerId="Windows Live" clId="Web-{91C0F2B4-C652-4887-89A2-6D41822B622A}" dt="2021-03-31T07:38:12.600" v="108" actId="1076"/>
          <ac:spMkLst>
            <pc:docMk/>
            <pc:sldMk cId="170404140" sldId="364"/>
            <ac:spMk id="5" creationId="{1F2B8DE6-7A0C-467F-B43A-3E975D53204D}"/>
          </ac:spMkLst>
        </pc:spChg>
        <pc:spChg chg="add mod">
          <ac:chgData name="ゲスト ユーザー" userId="" providerId="Windows Live" clId="Web-{91C0F2B4-C652-4887-89A2-6D41822B622A}" dt="2021-03-31T07:38:59.116" v="115" actId="1076"/>
          <ac:spMkLst>
            <pc:docMk/>
            <pc:sldMk cId="170404140" sldId="364"/>
            <ac:spMk id="7" creationId="{93966ADA-E16C-41AC-87FF-979649C6CFD9}"/>
          </ac:spMkLst>
        </pc:spChg>
        <pc:spChg chg="add mod">
          <ac:chgData name="ゲスト ユーザー" userId="" providerId="Windows Live" clId="Web-{91C0F2B4-C652-4887-89A2-6D41822B622A}" dt="2021-03-31T07:40:08.148" v="122" actId="1076"/>
          <ac:spMkLst>
            <pc:docMk/>
            <pc:sldMk cId="170404140" sldId="364"/>
            <ac:spMk id="12" creationId="{91FA717E-D383-4850-BE90-EEB40F136350}"/>
          </ac:spMkLst>
        </pc:spChg>
        <pc:picChg chg="mod">
          <ac:chgData name="ゲスト ユーザー" userId="" providerId="Windows Live" clId="Web-{91C0F2B4-C652-4887-89A2-6D41822B622A}" dt="2021-03-31T07:36:37.554" v="69" actId="1076"/>
          <ac:picMkLst>
            <pc:docMk/>
            <pc:sldMk cId="170404140" sldId="364"/>
            <ac:picMk id="6" creationId="{9EC14AA2-8AE8-4ED4-9409-0F1C82FB3DC4}"/>
          </ac:picMkLst>
        </pc:picChg>
      </pc:sldChg>
      <pc:sldChg chg="addSp modSp">
        <pc:chgData name="ゲスト ユーザー" userId="" providerId="Windows Live" clId="Web-{91C0F2B4-C652-4887-89A2-6D41822B622A}" dt="2021-03-31T08:06:01.069" v="404" actId="1076"/>
        <pc:sldMkLst>
          <pc:docMk/>
          <pc:sldMk cId="1795561290" sldId="365"/>
        </pc:sldMkLst>
        <pc:spChg chg="mod">
          <ac:chgData name="ゲスト ユーザー" userId="" providerId="Windows Live" clId="Web-{91C0F2B4-C652-4887-89A2-6D41822B622A}" dt="2021-03-31T07:45:10.056" v="182" actId="14100"/>
          <ac:spMkLst>
            <pc:docMk/>
            <pc:sldMk cId="1795561290" sldId="365"/>
            <ac:spMk id="3" creationId="{3CB21E07-D58C-456C-86C7-C3C437854117}"/>
          </ac:spMkLst>
        </pc:spChg>
        <pc:spChg chg="mod">
          <ac:chgData name="ゲスト ユーザー" userId="" providerId="Windows Live" clId="Web-{91C0F2B4-C652-4887-89A2-6D41822B622A}" dt="2021-03-31T07:45:12.634" v="183" actId="14100"/>
          <ac:spMkLst>
            <pc:docMk/>
            <pc:sldMk cId="1795561290" sldId="365"/>
            <ac:spMk id="4" creationId="{83B0A878-393B-46A3-903D-A7B604038F61}"/>
          </ac:spMkLst>
        </pc:spChg>
        <pc:spChg chg="add mod">
          <ac:chgData name="ゲスト ユーザー" userId="" providerId="Windows Live" clId="Web-{91C0F2B4-C652-4887-89A2-6D41822B622A}" dt="2021-03-31T07:45:35.259" v="185" actId="1076"/>
          <ac:spMkLst>
            <pc:docMk/>
            <pc:sldMk cId="1795561290" sldId="365"/>
            <ac:spMk id="5" creationId="{9A8A3721-16FD-4FBD-B2D1-2913F35B230C}"/>
          </ac:spMkLst>
        </pc:spChg>
        <pc:spChg chg="add mod">
          <ac:chgData name="ゲスト ユーザー" userId="" providerId="Windows Live" clId="Web-{91C0F2B4-C652-4887-89A2-6D41822B622A}" dt="2021-03-31T07:49:57.352" v="232" actId="1076"/>
          <ac:spMkLst>
            <pc:docMk/>
            <pc:sldMk cId="1795561290" sldId="365"/>
            <ac:spMk id="13" creationId="{55D68AD9-DD29-4C8C-8093-37172A87159B}"/>
          </ac:spMkLst>
        </pc:spChg>
        <pc:spChg chg="add mod">
          <ac:chgData name="ゲスト ユーザー" userId="" providerId="Windows Live" clId="Web-{91C0F2B4-C652-4887-89A2-6D41822B622A}" dt="2021-03-31T07:47:39.181" v="216" actId="1076"/>
          <ac:spMkLst>
            <pc:docMk/>
            <pc:sldMk cId="1795561290" sldId="365"/>
            <ac:spMk id="14" creationId="{89556BED-DB30-4B9A-AEA1-0A5D218D4A0B}"/>
          </ac:spMkLst>
        </pc:spChg>
        <pc:spChg chg="add mod">
          <ac:chgData name="ゲスト ユーザー" userId="" providerId="Windows Live" clId="Web-{91C0F2B4-C652-4887-89A2-6D41822B622A}" dt="2021-03-31T07:46:33.243" v="199" actId="1076"/>
          <ac:spMkLst>
            <pc:docMk/>
            <pc:sldMk cId="1795561290" sldId="365"/>
            <ac:spMk id="15" creationId="{471FD883-86BE-48E9-AE65-3701E8EEB188}"/>
          </ac:spMkLst>
        </pc:spChg>
        <pc:spChg chg="add mod">
          <ac:chgData name="ゲスト ユーザー" userId="" providerId="Windows Live" clId="Web-{91C0F2B4-C652-4887-89A2-6D41822B622A}" dt="2021-03-31T07:49:54.665" v="231" actId="1076"/>
          <ac:spMkLst>
            <pc:docMk/>
            <pc:sldMk cId="1795561290" sldId="365"/>
            <ac:spMk id="16" creationId="{8344967D-97F7-4902-8C28-BEAF3E5A871D}"/>
          </ac:spMkLst>
        </pc:spChg>
        <pc:spChg chg="add mod">
          <ac:chgData name="ゲスト ユーザー" userId="" providerId="Windows Live" clId="Web-{91C0F2B4-C652-4887-89A2-6D41822B622A}" dt="2021-03-31T07:49:50.336" v="230" actId="1076"/>
          <ac:spMkLst>
            <pc:docMk/>
            <pc:sldMk cId="1795561290" sldId="365"/>
            <ac:spMk id="17" creationId="{34997B8C-CC21-4864-A147-F13468FC91D9}"/>
          </ac:spMkLst>
        </pc:spChg>
        <pc:spChg chg="add mod">
          <ac:chgData name="ゲスト ユーザー" userId="" providerId="Windows Live" clId="Web-{91C0F2B4-C652-4887-89A2-6D41822B622A}" dt="2021-03-31T07:49:46.993" v="229" actId="1076"/>
          <ac:spMkLst>
            <pc:docMk/>
            <pc:sldMk cId="1795561290" sldId="365"/>
            <ac:spMk id="18" creationId="{B08B0602-3A68-43ED-9DC2-F1B2B11D95F7}"/>
          </ac:spMkLst>
        </pc:spChg>
        <pc:spChg chg="add mod">
          <ac:chgData name="ゲスト ユーザー" userId="" providerId="Windows Live" clId="Web-{91C0F2B4-C652-4887-89A2-6D41822B622A}" dt="2021-03-31T08:06:01.069" v="404" actId="1076"/>
          <ac:spMkLst>
            <pc:docMk/>
            <pc:sldMk cId="1795561290" sldId="365"/>
            <ac:spMk id="19" creationId="{9383F927-D29C-4D68-987B-32E053755C46}"/>
          </ac:spMkLst>
        </pc:spChg>
        <pc:spChg chg="mod">
          <ac:chgData name="ゲスト ユーザー" userId="" providerId="Windows Live" clId="Web-{91C0F2B4-C652-4887-89A2-6D41822B622A}" dt="2021-03-31T07:44:21.150" v="170" actId="20577"/>
          <ac:spMkLst>
            <pc:docMk/>
            <pc:sldMk cId="1795561290" sldId="365"/>
            <ac:spMk id="233" creationId="{00000000-0000-0000-0000-000000000000}"/>
          </ac:spMkLst>
        </pc:spChg>
        <pc:picChg chg="mod">
          <ac:chgData name="ゲスト ユーザー" userId="" providerId="Windows Live" clId="Web-{91C0F2B4-C652-4887-89A2-6D41822B622A}" dt="2021-03-31T07:44:06.228" v="157" actId="1076"/>
          <ac:picMkLst>
            <pc:docMk/>
            <pc:sldMk cId="1795561290" sldId="365"/>
            <ac:picMk id="2" creationId="{D1AB2A08-D781-4CAE-98EC-39746D9F1FFA}"/>
          </ac:picMkLst>
        </pc:picChg>
      </pc:sldChg>
      <pc:sldChg chg="addSp delSp modSp">
        <pc:chgData name="ゲスト ユーザー" userId="" providerId="Windows Live" clId="Web-{91C0F2B4-C652-4887-89A2-6D41822B622A}" dt="2021-03-31T08:10:58.966" v="482" actId="1076"/>
        <pc:sldMkLst>
          <pc:docMk/>
          <pc:sldMk cId="3087493695" sldId="366"/>
        </pc:sldMkLst>
        <pc:spChg chg="mod">
          <ac:chgData name="ゲスト ユーザー" userId="" providerId="Windows Live" clId="Web-{91C0F2B4-C652-4887-89A2-6D41822B622A}" dt="2021-03-31T08:08:39.325" v="458" actId="14100"/>
          <ac:spMkLst>
            <pc:docMk/>
            <pc:sldMk cId="3087493695" sldId="366"/>
            <ac:spMk id="3" creationId="{3CB21E07-D58C-456C-86C7-C3C437854117}"/>
          </ac:spMkLst>
        </pc:spChg>
        <pc:spChg chg="mod">
          <ac:chgData name="ゲスト ユーザー" userId="" providerId="Windows Live" clId="Web-{91C0F2B4-C652-4887-89A2-6D41822B622A}" dt="2021-03-31T08:04:21.272" v="393" actId="14100"/>
          <ac:spMkLst>
            <pc:docMk/>
            <pc:sldMk cId="3087493695" sldId="366"/>
            <ac:spMk id="4" creationId="{83B0A878-393B-46A3-903D-A7B604038F61}"/>
          </ac:spMkLst>
        </pc:spChg>
        <pc:spChg chg="add mod">
          <ac:chgData name="ゲスト ユーザー" userId="" providerId="Windows Live" clId="Web-{91C0F2B4-C652-4887-89A2-6D41822B622A}" dt="2021-03-31T08:08:57.513" v="460" actId="1076"/>
          <ac:spMkLst>
            <pc:docMk/>
            <pc:sldMk cId="3087493695" sldId="366"/>
            <ac:spMk id="5" creationId="{A6154BA8-A054-4EB2-BC25-C3829D4967FA}"/>
          </ac:spMkLst>
        </pc:spChg>
        <pc:spChg chg="add mod">
          <ac:chgData name="ゲスト ユーザー" userId="" providerId="Windows Live" clId="Web-{91C0F2B4-C652-4887-89A2-6D41822B622A}" dt="2021-03-31T08:09:19.091" v="461" actId="1076"/>
          <ac:spMkLst>
            <pc:docMk/>
            <pc:sldMk cId="3087493695" sldId="366"/>
            <ac:spMk id="7" creationId="{A8CB4E85-469C-4DE8-9648-BD9A9112EA51}"/>
          </ac:spMkLst>
        </pc:spChg>
        <pc:spChg chg="add mod">
          <ac:chgData name="ゲスト ユーザー" userId="" providerId="Windows Live" clId="Web-{91C0F2B4-C652-4887-89A2-6D41822B622A}" dt="2021-03-31T08:08:49.044" v="459" actId="1076"/>
          <ac:spMkLst>
            <pc:docMk/>
            <pc:sldMk cId="3087493695" sldId="366"/>
            <ac:spMk id="9" creationId="{E3143B4E-8FCB-4750-8849-C987F2B16383}"/>
          </ac:spMkLst>
        </pc:spChg>
        <pc:spChg chg="add mod">
          <ac:chgData name="ゲスト ユーザー" userId="" providerId="Windows Live" clId="Web-{91C0F2B4-C652-4887-89A2-6D41822B622A}" dt="2021-03-31T08:09:24.466" v="462" actId="1076"/>
          <ac:spMkLst>
            <pc:docMk/>
            <pc:sldMk cId="3087493695" sldId="366"/>
            <ac:spMk id="11" creationId="{93B6BFF0-020F-4E4A-984B-4504A97CAD05}"/>
          </ac:spMkLst>
        </pc:spChg>
        <pc:spChg chg="add del mod">
          <ac:chgData name="ゲスト ユーザー" userId="" providerId="Windows Live" clId="Web-{91C0F2B4-C652-4887-89A2-6D41822B622A}" dt="2021-03-31T08:06:59.194" v="416"/>
          <ac:spMkLst>
            <pc:docMk/>
            <pc:sldMk cId="3087493695" sldId="366"/>
            <ac:spMk id="13" creationId="{B0ACDA6C-C16C-4F94-8BD4-8786F3606DC4}"/>
          </ac:spMkLst>
        </pc:spChg>
        <pc:spChg chg="add mod">
          <ac:chgData name="ゲスト ユーザー" userId="" providerId="Windows Live" clId="Web-{91C0F2B4-C652-4887-89A2-6D41822B622A}" dt="2021-03-31T08:07:38.975" v="422" actId="1076"/>
          <ac:spMkLst>
            <pc:docMk/>
            <pc:sldMk cId="3087493695" sldId="366"/>
            <ac:spMk id="15" creationId="{F26FB63F-D0C6-4871-A095-81D34F4FB90C}"/>
          </ac:spMkLst>
        </pc:spChg>
        <pc:spChg chg="add mod">
          <ac:chgData name="ゲスト ユーザー" userId="" providerId="Windows Live" clId="Web-{91C0F2B4-C652-4887-89A2-6D41822B622A}" dt="2021-03-31T08:07:52.537" v="428" actId="1076"/>
          <ac:spMkLst>
            <pc:docMk/>
            <pc:sldMk cId="3087493695" sldId="366"/>
            <ac:spMk id="17" creationId="{DE267569-A113-41CE-A555-517F03064B94}"/>
          </ac:spMkLst>
        </pc:spChg>
        <pc:spChg chg="add mod">
          <ac:chgData name="ゲスト ユーザー" userId="" providerId="Windows Live" clId="Web-{91C0F2B4-C652-4887-89A2-6D41822B622A}" dt="2021-03-31T08:07:08.865" v="418" actId="1076"/>
          <ac:spMkLst>
            <pc:docMk/>
            <pc:sldMk cId="3087493695" sldId="366"/>
            <ac:spMk id="18" creationId="{78BF2FD7-B2DE-49ED-BA0F-7429B585EF4F}"/>
          </ac:spMkLst>
        </pc:spChg>
        <pc:spChg chg="add mod">
          <ac:chgData name="ゲスト ユーザー" userId="" providerId="Windows Live" clId="Web-{91C0F2B4-C652-4887-89A2-6D41822B622A}" dt="2021-03-31T08:07:16.225" v="420" actId="1076"/>
          <ac:spMkLst>
            <pc:docMk/>
            <pc:sldMk cId="3087493695" sldId="366"/>
            <ac:spMk id="19" creationId="{B9285A5E-3293-4A0E-9353-FEB1035DED40}"/>
          </ac:spMkLst>
        </pc:spChg>
        <pc:spChg chg="add mod">
          <ac:chgData name="ゲスト ユーザー" userId="" providerId="Windows Live" clId="Web-{91C0F2B4-C652-4887-89A2-6D41822B622A}" dt="2021-03-31T08:09:48.341" v="468" actId="1076"/>
          <ac:spMkLst>
            <pc:docMk/>
            <pc:sldMk cId="3087493695" sldId="366"/>
            <ac:spMk id="24" creationId="{EE38C09B-DDF7-435C-92B9-6D1509F37D5D}"/>
          </ac:spMkLst>
        </pc:spChg>
        <pc:spChg chg="add mod">
          <ac:chgData name="ゲスト ユーザー" userId="" providerId="Windows Live" clId="Web-{91C0F2B4-C652-4887-89A2-6D41822B622A}" dt="2021-03-31T08:09:39.091" v="466" actId="1076"/>
          <ac:spMkLst>
            <pc:docMk/>
            <pc:sldMk cId="3087493695" sldId="366"/>
            <ac:spMk id="25" creationId="{D7D4FAD3-7EBB-4EA8-8E0D-EA06CC49D5B7}"/>
          </ac:spMkLst>
        </pc:spChg>
        <pc:spChg chg="add mod">
          <ac:chgData name="ゲスト ユーザー" userId="" providerId="Windows Live" clId="Web-{91C0F2B4-C652-4887-89A2-6D41822B622A}" dt="2021-03-31T08:10:35.466" v="476" actId="1076"/>
          <ac:spMkLst>
            <pc:docMk/>
            <pc:sldMk cId="3087493695" sldId="366"/>
            <ac:spMk id="26" creationId="{D507DEC0-AA24-4A49-A9EC-D5A9738D8E92}"/>
          </ac:spMkLst>
        </pc:spChg>
        <pc:spChg chg="add mod">
          <ac:chgData name="ゲスト ユーザー" userId="" providerId="Windows Live" clId="Web-{91C0F2B4-C652-4887-89A2-6D41822B622A}" dt="2021-03-31T08:10:58.966" v="482" actId="1076"/>
          <ac:spMkLst>
            <pc:docMk/>
            <pc:sldMk cId="3087493695" sldId="366"/>
            <ac:spMk id="27" creationId="{A516F0BC-39FB-46C7-AE60-A8DF2554587D}"/>
          </ac:spMkLst>
        </pc:spChg>
      </pc:sldChg>
      <pc:sldChg chg="addSp delSp modSp">
        <pc:chgData name="ゲスト ユーザー" userId="" providerId="Windows Live" clId="Web-{91C0F2B4-C652-4887-89A2-6D41822B622A}" dt="2021-03-31T08:03:35.897" v="391" actId="1076"/>
        <pc:sldMkLst>
          <pc:docMk/>
          <pc:sldMk cId="488341773" sldId="367"/>
        </pc:sldMkLst>
        <pc:spChg chg="mod">
          <ac:chgData name="ゲスト ユーザー" userId="" providerId="Windows Live" clId="Web-{91C0F2B4-C652-4887-89A2-6D41822B622A}" dt="2021-03-31T07:56:48.648" v="325" actId="20577"/>
          <ac:spMkLst>
            <pc:docMk/>
            <pc:sldMk cId="488341773" sldId="367"/>
            <ac:spMk id="3" creationId="{3CB21E07-D58C-456C-86C7-C3C437854117}"/>
          </ac:spMkLst>
        </pc:spChg>
        <pc:spChg chg="mod">
          <ac:chgData name="ゲスト ユーザー" userId="" providerId="Windows Live" clId="Web-{91C0F2B4-C652-4887-89A2-6D41822B622A}" dt="2021-03-31T07:56:19.352" v="318" actId="1076"/>
          <ac:spMkLst>
            <pc:docMk/>
            <pc:sldMk cId="488341773" sldId="367"/>
            <ac:spMk id="4" creationId="{83B0A878-393B-46A3-903D-A7B604038F61}"/>
          </ac:spMkLst>
        </pc:spChg>
        <pc:spChg chg="add mod">
          <ac:chgData name="ゲスト ユーザー" userId="" providerId="Windows Live" clId="Web-{91C0F2B4-C652-4887-89A2-6D41822B622A}" dt="2021-03-31T07:58:36.398" v="342" actId="20577"/>
          <ac:spMkLst>
            <pc:docMk/>
            <pc:sldMk cId="488341773" sldId="367"/>
            <ac:spMk id="11" creationId="{ED4C3F82-07E9-4641-81F6-4C8D948AF3DB}"/>
          </ac:spMkLst>
        </pc:spChg>
        <pc:spChg chg="add mod">
          <ac:chgData name="ゲスト ユーザー" userId="" providerId="Windows Live" clId="Web-{91C0F2B4-C652-4887-89A2-6D41822B622A}" dt="2021-03-31T07:59:26.992" v="350" actId="1076"/>
          <ac:spMkLst>
            <pc:docMk/>
            <pc:sldMk cId="488341773" sldId="367"/>
            <ac:spMk id="14" creationId="{323C13E0-FAA1-4D1E-975D-62850E56C87D}"/>
          </ac:spMkLst>
        </pc:spChg>
        <pc:spChg chg="add mod">
          <ac:chgData name="ゲスト ユーザー" userId="" providerId="Windows Live" clId="Web-{91C0F2B4-C652-4887-89A2-6D41822B622A}" dt="2021-03-31T08:00:10.445" v="361" actId="1076"/>
          <ac:spMkLst>
            <pc:docMk/>
            <pc:sldMk cId="488341773" sldId="367"/>
            <ac:spMk id="15" creationId="{E1025F42-8069-468F-B6F1-C459D0C7C99F}"/>
          </ac:spMkLst>
        </pc:spChg>
        <pc:spChg chg="mod">
          <ac:chgData name="ゲスト ユーザー" userId="" providerId="Windows Live" clId="Web-{91C0F2B4-C652-4887-89A2-6D41822B622A}" dt="2021-03-31T07:56:13.617" v="316" actId="14100"/>
          <ac:spMkLst>
            <pc:docMk/>
            <pc:sldMk cId="488341773" sldId="367"/>
            <ac:spMk id="17" creationId="{CBA7D0FA-015B-4944-856F-7F14EB290D13}"/>
          </ac:spMkLst>
        </pc:spChg>
        <pc:spChg chg="add mod">
          <ac:chgData name="ゲスト ユーザー" userId="" providerId="Windows Live" clId="Web-{91C0F2B4-C652-4887-89A2-6D41822B622A}" dt="2021-03-31T08:02:48.132" v="384" actId="1076"/>
          <ac:spMkLst>
            <pc:docMk/>
            <pc:sldMk cId="488341773" sldId="367"/>
            <ac:spMk id="18" creationId="{B722CEB3-BF41-4CCA-935B-662963981712}"/>
          </ac:spMkLst>
        </pc:spChg>
        <pc:spChg chg="del mod">
          <ac:chgData name="ゲスト ユーザー" userId="" providerId="Windows Live" clId="Web-{91C0F2B4-C652-4887-89A2-6D41822B622A}" dt="2021-03-31T07:55:08.179" v="299"/>
          <ac:spMkLst>
            <pc:docMk/>
            <pc:sldMk cId="488341773" sldId="367"/>
            <ac:spMk id="20" creationId="{AD95337F-79EC-4728-9FAF-676E79121464}"/>
          </ac:spMkLst>
        </pc:spChg>
        <pc:spChg chg="add mod">
          <ac:chgData name="ゲスト ユーザー" userId="" providerId="Windows Live" clId="Web-{91C0F2B4-C652-4887-89A2-6D41822B622A}" dt="2021-03-31T07:58:33.398" v="341" actId="20577"/>
          <ac:spMkLst>
            <pc:docMk/>
            <pc:sldMk cId="488341773" sldId="367"/>
            <ac:spMk id="22" creationId="{2F7260FF-168A-47AC-9417-5F2A263D73C1}"/>
          </ac:spMkLst>
        </pc:spChg>
        <pc:spChg chg="add mod">
          <ac:chgData name="ゲスト ユーザー" userId="" providerId="Windows Live" clId="Web-{91C0F2B4-C652-4887-89A2-6D41822B622A}" dt="2021-03-31T07:59:47.117" v="359" actId="1076"/>
          <ac:spMkLst>
            <pc:docMk/>
            <pc:sldMk cId="488341773" sldId="367"/>
            <ac:spMk id="26" creationId="{E67E2AB1-ABC0-4813-A6E4-A9ADC9406510}"/>
          </ac:spMkLst>
        </pc:spChg>
        <pc:spChg chg="add mod">
          <ac:chgData name="ゲスト ユーザー" userId="" providerId="Windows Live" clId="Web-{91C0F2B4-C652-4887-89A2-6D41822B622A}" dt="2021-03-31T08:00:22.179" v="364" actId="20577"/>
          <ac:spMkLst>
            <pc:docMk/>
            <pc:sldMk cId="488341773" sldId="367"/>
            <ac:spMk id="27" creationId="{7CFA41B8-8856-495F-9D00-EADE0BEA8C9E}"/>
          </ac:spMkLst>
        </pc:spChg>
        <pc:spChg chg="add mod">
          <ac:chgData name="ゲスト ユーザー" userId="" providerId="Windows Live" clId="Web-{91C0F2B4-C652-4887-89A2-6D41822B622A}" dt="2021-03-31T08:00:35.273" v="366" actId="1076"/>
          <ac:spMkLst>
            <pc:docMk/>
            <pc:sldMk cId="488341773" sldId="367"/>
            <ac:spMk id="28" creationId="{C481E0FC-7632-4C11-BC5B-7DD299A5113C}"/>
          </ac:spMkLst>
        </pc:spChg>
        <pc:spChg chg="add mod">
          <ac:chgData name="ゲスト ユーザー" userId="" providerId="Windows Live" clId="Web-{91C0F2B4-C652-4887-89A2-6D41822B622A}" dt="2021-03-31T08:02:09.069" v="370" actId="1076"/>
          <ac:spMkLst>
            <pc:docMk/>
            <pc:sldMk cId="488341773" sldId="367"/>
            <ac:spMk id="29" creationId="{153C7042-D770-45B8-9D51-691DE9A28CA2}"/>
          </ac:spMkLst>
        </pc:spChg>
        <pc:spChg chg="add mod">
          <ac:chgData name="ゲスト ユーザー" userId="" providerId="Windows Live" clId="Web-{91C0F2B4-C652-4887-89A2-6D41822B622A}" dt="2021-03-31T08:02:21.194" v="379" actId="1076"/>
          <ac:spMkLst>
            <pc:docMk/>
            <pc:sldMk cId="488341773" sldId="367"/>
            <ac:spMk id="30" creationId="{A392D4F8-14CD-4522-99FF-D6C3D48B58A8}"/>
          </ac:spMkLst>
        </pc:spChg>
        <pc:spChg chg="add mod">
          <ac:chgData name="ゲスト ユーザー" userId="" providerId="Windows Live" clId="Web-{91C0F2B4-C652-4887-89A2-6D41822B622A}" dt="2021-03-31T08:02:50.491" v="385" actId="1076"/>
          <ac:spMkLst>
            <pc:docMk/>
            <pc:sldMk cId="488341773" sldId="367"/>
            <ac:spMk id="33" creationId="{C2E63900-333D-4854-89CB-09BE6CDE1057}"/>
          </ac:spMkLst>
        </pc:spChg>
        <pc:spChg chg="add mod">
          <ac:chgData name="ゲスト ユーザー" userId="" providerId="Windows Live" clId="Web-{91C0F2B4-C652-4887-89A2-6D41822B622A}" dt="2021-03-31T08:03:35.897" v="391" actId="1076"/>
          <ac:spMkLst>
            <pc:docMk/>
            <pc:sldMk cId="488341773" sldId="367"/>
            <ac:spMk id="34" creationId="{7CAD26A9-412A-42BA-97DF-273555549AF7}"/>
          </ac:spMkLst>
        </pc:spChg>
        <pc:picChg chg="mod">
          <ac:chgData name="ゲスト ユーザー" userId="" providerId="Windows Live" clId="Web-{91C0F2B4-C652-4887-89A2-6D41822B622A}" dt="2021-03-31T07:54:36.679" v="289" actId="1076"/>
          <ac:picMkLst>
            <pc:docMk/>
            <pc:sldMk cId="488341773" sldId="367"/>
            <ac:picMk id="2" creationId="{D1AB2A08-D781-4CAE-98EC-39746D9F1FFA}"/>
          </ac:picMkLst>
        </pc:picChg>
        <pc:picChg chg="mod">
          <ac:chgData name="ゲスト ユーザー" userId="" providerId="Windows Live" clId="Web-{91C0F2B4-C652-4887-89A2-6D41822B622A}" dt="2021-03-31T07:56:16.586" v="317" actId="1076"/>
          <ac:picMkLst>
            <pc:docMk/>
            <pc:sldMk cId="488341773" sldId="367"/>
            <ac:picMk id="6" creationId="{334F272F-B526-4DB0-885E-C022ECF1FA8E}"/>
          </ac:picMkLst>
        </pc:picChg>
        <pc:picChg chg="mod">
          <ac:chgData name="ゲスト ユーザー" userId="" providerId="Windows Live" clId="Web-{91C0F2B4-C652-4887-89A2-6D41822B622A}" dt="2021-03-31T07:54:35.007" v="288" actId="1076"/>
          <ac:picMkLst>
            <pc:docMk/>
            <pc:sldMk cId="488341773" sldId="367"/>
            <ac:picMk id="236" creationId="{00000000-0000-0000-0000-000000000000}"/>
          </ac:picMkLst>
        </pc:picChg>
      </pc:sldChg>
      <pc:sldChg chg="addSp modSp">
        <pc:chgData name="ゲスト ユーザー" userId="" providerId="Windows Live" clId="Web-{91C0F2B4-C652-4887-89A2-6D41822B622A}" dt="2021-03-31T08:14:44.655" v="535" actId="1076"/>
        <pc:sldMkLst>
          <pc:docMk/>
          <pc:sldMk cId="2927455972" sldId="368"/>
        </pc:sldMkLst>
        <pc:spChg chg="mod">
          <ac:chgData name="ゲスト ユーザー" userId="" providerId="Windows Live" clId="Web-{91C0F2B4-C652-4887-89A2-6D41822B622A}" dt="2021-03-31T08:11:08.872" v="483" actId="20577"/>
          <ac:spMkLst>
            <pc:docMk/>
            <pc:sldMk cId="2927455972" sldId="368"/>
            <ac:spMk id="3" creationId="{3CB21E07-D58C-456C-86C7-C3C437854117}"/>
          </ac:spMkLst>
        </pc:spChg>
        <pc:spChg chg="mod">
          <ac:chgData name="ゲスト ユーザー" userId="" providerId="Windows Live" clId="Web-{91C0F2B4-C652-4887-89A2-6D41822B622A}" dt="2021-03-31T08:14:09.950" v="529" actId="20577"/>
          <ac:spMkLst>
            <pc:docMk/>
            <pc:sldMk cId="2927455972" sldId="368"/>
            <ac:spMk id="4" creationId="{83B0A878-393B-46A3-903D-A7B604038F61}"/>
          </ac:spMkLst>
        </pc:spChg>
        <pc:spChg chg="add mod">
          <ac:chgData name="ゲスト ユーザー" userId="" providerId="Windows Live" clId="Web-{91C0F2B4-C652-4887-89A2-6D41822B622A}" dt="2021-03-31T08:11:42.684" v="485" actId="1076"/>
          <ac:spMkLst>
            <pc:docMk/>
            <pc:sldMk cId="2927455972" sldId="368"/>
            <ac:spMk id="6" creationId="{F9014197-F995-43D2-AC5B-4F96EF33765D}"/>
          </ac:spMkLst>
        </pc:spChg>
        <pc:spChg chg="add mod">
          <ac:chgData name="ゲスト ユーザー" userId="" providerId="Windows Live" clId="Web-{91C0F2B4-C652-4887-89A2-6D41822B622A}" dt="2021-03-31T08:13:26.715" v="522" actId="20577"/>
          <ac:spMkLst>
            <pc:docMk/>
            <pc:sldMk cId="2927455972" sldId="368"/>
            <ac:spMk id="11" creationId="{75BBD308-2384-4B15-A094-FB5A511F78E4}"/>
          </ac:spMkLst>
        </pc:spChg>
        <pc:spChg chg="add mod">
          <ac:chgData name="ゲスト ユーザー" userId="" providerId="Windows Live" clId="Web-{91C0F2B4-C652-4887-89A2-6D41822B622A}" dt="2021-03-31T08:13:41.684" v="524" actId="1076"/>
          <ac:spMkLst>
            <pc:docMk/>
            <pc:sldMk cId="2927455972" sldId="368"/>
            <ac:spMk id="12" creationId="{D94E133F-D783-4844-9FC1-F2877DF08BA1}"/>
          </ac:spMkLst>
        </pc:spChg>
        <pc:spChg chg="add mod">
          <ac:chgData name="ゲスト ユーザー" userId="" providerId="Windows Live" clId="Web-{91C0F2B4-C652-4887-89A2-6D41822B622A}" dt="2021-03-31T08:14:20.780" v="531" actId="1076"/>
          <ac:spMkLst>
            <pc:docMk/>
            <pc:sldMk cId="2927455972" sldId="368"/>
            <ac:spMk id="13" creationId="{7E959CC6-18A2-450A-9CB4-1D5CEF7ECEAD}"/>
          </ac:spMkLst>
        </pc:spChg>
        <pc:spChg chg="add mod">
          <ac:chgData name="ゲスト ユーザー" userId="" providerId="Windows Live" clId="Web-{91C0F2B4-C652-4887-89A2-6D41822B622A}" dt="2021-03-31T08:14:44.655" v="535" actId="1076"/>
          <ac:spMkLst>
            <pc:docMk/>
            <pc:sldMk cId="2927455972" sldId="368"/>
            <ac:spMk id="15" creationId="{B857AD29-F5A2-44AA-8DE2-2200DC17BF47}"/>
          </ac:spMkLst>
        </pc:spChg>
        <pc:spChg chg="add mod">
          <ac:chgData name="ゲスト ユーザー" userId="" providerId="Windows Live" clId="Web-{91C0F2B4-C652-4887-89A2-6D41822B622A}" dt="2021-03-31T08:13:49.028" v="526" actId="1076"/>
          <ac:spMkLst>
            <pc:docMk/>
            <pc:sldMk cId="2927455972" sldId="368"/>
            <ac:spMk id="16" creationId="{858A96EE-D624-4439-B80F-075C1C86CA66}"/>
          </ac:spMkLst>
        </pc:spChg>
        <pc:spChg chg="add mod">
          <ac:chgData name="ゲスト ユーザー" userId="" providerId="Windows Live" clId="Web-{91C0F2B4-C652-4887-89A2-6D41822B622A}" dt="2021-03-31T08:14:27.999" v="533" actId="1076"/>
          <ac:spMkLst>
            <pc:docMk/>
            <pc:sldMk cId="2927455972" sldId="368"/>
            <ac:spMk id="19" creationId="{46B01B7A-5A1F-4053-845A-80E9732539BF}"/>
          </ac:spMkLst>
        </pc:spChg>
        <pc:spChg chg="mod">
          <ac:chgData name="ゲスト ユーザー" userId="" providerId="Windows Live" clId="Web-{91C0F2B4-C652-4887-89A2-6D41822B622A}" dt="2021-03-31T08:11:47.700" v="487" actId="20577"/>
          <ac:spMkLst>
            <pc:docMk/>
            <pc:sldMk cId="2927455972" sldId="368"/>
            <ac:spMk id="233" creationId="{00000000-0000-0000-0000-000000000000}"/>
          </ac:spMkLst>
        </pc:spChg>
        <pc:picChg chg="mod">
          <ac:chgData name="ゲスト ユーザー" userId="" providerId="Windows Live" clId="Web-{91C0F2B4-C652-4887-89A2-6D41822B622A}" dt="2021-03-31T08:12:10.919" v="490" actId="1076"/>
          <ac:picMkLst>
            <pc:docMk/>
            <pc:sldMk cId="2927455972" sldId="368"/>
            <ac:picMk id="5" creationId="{0F20E3BE-31AF-4673-836E-A7102B6C1D0E}"/>
          </ac:picMkLst>
        </pc:picChg>
        <pc:picChg chg="add mod">
          <ac:chgData name="ゲスト ユーザー" userId="" providerId="Windows Live" clId="Web-{91C0F2B4-C652-4887-89A2-6D41822B622A}" dt="2021-03-31T08:12:03.981" v="489" actId="1076"/>
          <ac:picMkLst>
            <pc:docMk/>
            <pc:sldMk cId="2927455972" sldId="368"/>
            <ac:picMk id="7" creationId="{8E715613-4BCD-43D3-95B1-7E8571210DFC}"/>
          </ac:picMkLst>
        </pc:picChg>
        <pc:cxnChg chg="add mod">
          <ac:chgData name="ゲスト ユーザー" userId="" providerId="Windows Live" clId="Web-{91C0F2B4-C652-4887-89A2-6D41822B622A}" dt="2021-03-31T08:12:26.559" v="493" actId="14100"/>
          <ac:cxnSpMkLst>
            <pc:docMk/>
            <pc:sldMk cId="2927455972" sldId="368"/>
            <ac:cxnSpMk id="9" creationId="{5BDA023E-0672-4A72-ADF9-784C665A2EFD}"/>
          </ac:cxnSpMkLst>
        </pc:cxnChg>
      </pc:sldChg>
      <pc:sldChg chg="addSp modSp">
        <pc:chgData name="ゲスト ユーザー" userId="" providerId="Windows Live" clId="Web-{91C0F2B4-C652-4887-89A2-6D41822B622A}" dt="2021-03-31T08:21:29.638" v="611" actId="1076"/>
        <pc:sldMkLst>
          <pc:docMk/>
          <pc:sldMk cId="1719630260" sldId="370"/>
        </pc:sldMkLst>
        <pc:spChg chg="mod">
          <ac:chgData name="ゲスト ユーザー" userId="" providerId="Windows Live" clId="Web-{91C0F2B4-C652-4887-89A2-6D41822B622A}" dt="2021-03-31T08:19:50.420" v="599" actId="14100"/>
          <ac:spMkLst>
            <pc:docMk/>
            <pc:sldMk cId="1719630260" sldId="370"/>
            <ac:spMk id="3" creationId="{3CB21E07-D58C-456C-86C7-C3C437854117}"/>
          </ac:spMkLst>
        </pc:spChg>
        <pc:spChg chg="add mod">
          <ac:chgData name="ゲスト ユーザー" userId="" providerId="Windows Live" clId="Web-{91C0F2B4-C652-4887-89A2-6D41822B622A}" dt="2021-03-31T08:20:16.748" v="601" actId="1076"/>
          <ac:spMkLst>
            <pc:docMk/>
            <pc:sldMk cId="1719630260" sldId="370"/>
            <ac:spMk id="5" creationId="{7BC2D38F-A614-49EB-8F9F-268FE3455502}"/>
          </ac:spMkLst>
        </pc:spChg>
        <pc:spChg chg="add mod">
          <ac:chgData name="ゲスト ユーザー" userId="" providerId="Windows Live" clId="Web-{91C0F2B4-C652-4887-89A2-6D41822B622A}" dt="2021-03-31T08:20:29.154" v="603" actId="1076"/>
          <ac:spMkLst>
            <pc:docMk/>
            <pc:sldMk cId="1719630260" sldId="370"/>
            <ac:spMk id="7" creationId="{B018288F-9956-4F34-BB4E-8680E7CE1EC9}"/>
          </ac:spMkLst>
        </pc:spChg>
        <pc:spChg chg="add mod">
          <ac:chgData name="ゲスト ユーザー" userId="" providerId="Windows Live" clId="Web-{91C0F2B4-C652-4887-89A2-6D41822B622A}" dt="2021-03-31T08:20:57.420" v="607" actId="1076"/>
          <ac:spMkLst>
            <pc:docMk/>
            <pc:sldMk cId="1719630260" sldId="370"/>
            <ac:spMk id="11" creationId="{F74F4340-2B37-4DFE-9514-E60BB44EB9ED}"/>
          </ac:spMkLst>
        </pc:spChg>
        <pc:spChg chg="add mod">
          <ac:chgData name="ゲスト ユーザー" userId="" providerId="Windows Live" clId="Web-{91C0F2B4-C652-4887-89A2-6D41822B622A}" dt="2021-03-31T08:21:19.419" v="609" actId="1076"/>
          <ac:spMkLst>
            <pc:docMk/>
            <pc:sldMk cId="1719630260" sldId="370"/>
            <ac:spMk id="13" creationId="{41A99388-7440-457E-8D63-3CCE259744AE}"/>
          </ac:spMkLst>
        </pc:spChg>
        <pc:spChg chg="add mod">
          <ac:chgData name="ゲスト ユーザー" userId="" providerId="Windows Live" clId="Web-{91C0F2B4-C652-4887-89A2-6D41822B622A}" dt="2021-03-31T08:21:29.638" v="611" actId="1076"/>
          <ac:spMkLst>
            <pc:docMk/>
            <pc:sldMk cId="1719630260" sldId="370"/>
            <ac:spMk id="15" creationId="{BAF0EBEA-D161-443F-81E3-76687602E2BA}"/>
          </ac:spMkLst>
        </pc:spChg>
      </pc:sldChg>
      <pc:sldChg chg="addSp modSp">
        <pc:chgData name="ゲスト ユーザー" userId="" providerId="Windows Live" clId="Web-{91C0F2B4-C652-4887-89A2-6D41822B622A}" dt="2021-03-31T08:19:24.685" v="597" actId="20577"/>
        <pc:sldMkLst>
          <pc:docMk/>
          <pc:sldMk cId="4192991152" sldId="371"/>
        </pc:sldMkLst>
        <pc:spChg chg="mod">
          <ac:chgData name="ゲスト ユーザー" userId="" providerId="Windows Live" clId="Web-{91C0F2B4-C652-4887-89A2-6D41822B622A}" dt="2021-03-31T08:18:14.232" v="577" actId="1076"/>
          <ac:spMkLst>
            <pc:docMk/>
            <pc:sldMk cId="4192991152" sldId="371"/>
            <ac:spMk id="3" creationId="{3CB21E07-D58C-456C-86C7-C3C437854117}"/>
          </ac:spMkLst>
        </pc:spChg>
        <pc:spChg chg="mod">
          <ac:chgData name="ゲスト ユーザー" userId="" providerId="Windows Live" clId="Web-{91C0F2B4-C652-4887-89A2-6D41822B622A}" dt="2021-03-31T08:16:39.186" v="549" actId="14100"/>
          <ac:spMkLst>
            <pc:docMk/>
            <pc:sldMk cId="4192991152" sldId="371"/>
            <ac:spMk id="4" creationId="{83B0A878-393B-46A3-903D-A7B604038F61}"/>
          </ac:spMkLst>
        </pc:spChg>
        <pc:spChg chg="add mod">
          <ac:chgData name="ゲスト ユーザー" userId="" providerId="Windows Live" clId="Web-{91C0F2B4-C652-4887-89A2-6D41822B622A}" dt="2021-03-31T08:16:49.170" v="552" actId="1076"/>
          <ac:spMkLst>
            <pc:docMk/>
            <pc:sldMk cId="4192991152" sldId="371"/>
            <ac:spMk id="5" creationId="{0D361FBC-9100-4640-8B14-91A4DA70759B}"/>
          </ac:spMkLst>
        </pc:spChg>
        <pc:spChg chg="add mod">
          <ac:chgData name="ゲスト ユーザー" userId="" providerId="Windows Live" clId="Web-{91C0F2B4-C652-4887-89A2-6D41822B622A}" dt="2021-03-31T08:16:53.108" v="554" actId="1076"/>
          <ac:spMkLst>
            <pc:docMk/>
            <pc:sldMk cId="4192991152" sldId="371"/>
            <ac:spMk id="7" creationId="{272CEB6F-523B-4292-96CE-EB30F8A8033A}"/>
          </ac:spMkLst>
        </pc:spChg>
        <pc:spChg chg="add mod">
          <ac:chgData name="ゲスト ユーザー" userId="" providerId="Windows Live" clId="Web-{91C0F2B4-C652-4887-89A2-6D41822B622A}" dt="2021-03-31T08:18:33.592" v="584" actId="1076"/>
          <ac:spMkLst>
            <pc:docMk/>
            <pc:sldMk cId="4192991152" sldId="371"/>
            <ac:spMk id="9" creationId="{17CEBA8D-FCE5-4202-B9C9-F868F58EB288}"/>
          </ac:spMkLst>
        </pc:spChg>
        <pc:spChg chg="add mod">
          <ac:chgData name="ゲスト ユーザー" userId="" providerId="Windows Live" clId="Web-{91C0F2B4-C652-4887-89A2-6D41822B622A}" dt="2021-03-31T08:17:32.733" v="568" actId="1076"/>
          <ac:spMkLst>
            <pc:docMk/>
            <pc:sldMk cId="4192991152" sldId="371"/>
            <ac:spMk id="15" creationId="{A180F5B8-6E5D-44E2-B2EC-6950210D5750}"/>
          </ac:spMkLst>
        </pc:spChg>
        <pc:spChg chg="add mod">
          <ac:chgData name="ゲスト ユーザー" userId="" providerId="Windows Live" clId="Web-{91C0F2B4-C652-4887-89A2-6D41822B622A}" dt="2021-03-31T08:18:22.373" v="580" actId="1076"/>
          <ac:spMkLst>
            <pc:docMk/>
            <pc:sldMk cId="4192991152" sldId="371"/>
            <ac:spMk id="18" creationId="{CABB9E5D-0E99-451F-B498-3A7DECB6614E}"/>
          </ac:spMkLst>
        </pc:spChg>
        <pc:spChg chg="add mod">
          <ac:chgData name="ゲスト ユーザー" userId="" providerId="Windows Live" clId="Web-{91C0F2B4-C652-4887-89A2-6D41822B622A}" dt="2021-03-31T08:17:28.311" v="567" actId="20577"/>
          <ac:spMkLst>
            <pc:docMk/>
            <pc:sldMk cId="4192991152" sldId="371"/>
            <ac:spMk id="19" creationId="{BAEB2C40-A24A-4E58-ABA3-0485E2D87F0D}"/>
          </ac:spMkLst>
        </pc:spChg>
        <pc:spChg chg="add mod">
          <ac:chgData name="ゲスト ユーザー" userId="" providerId="Windows Live" clId="Web-{91C0F2B4-C652-4887-89A2-6D41822B622A}" dt="2021-03-31T08:17:38.092" v="570" actId="1076"/>
          <ac:spMkLst>
            <pc:docMk/>
            <pc:sldMk cId="4192991152" sldId="371"/>
            <ac:spMk id="20" creationId="{BDDB5D85-D83C-4FFB-8EE1-E980C18B949F}"/>
          </ac:spMkLst>
        </pc:spChg>
        <pc:spChg chg="add mod">
          <ac:chgData name="ゲスト ユーザー" userId="" providerId="Windows Live" clId="Web-{91C0F2B4-C652-4887-89A2-6D41822B622A}" dt="2021-03-31T08:18:17.061" v="578" actId="1076"/>
          <ac:spMkLst>
            <pc:docMk/>
            <pc:sldMk cId="4192991152" sldId="371"/>
            <ac:spMk id="21" creationId="{9ED8D869-A318-4CA4-AB5E-9D2CA668BB9B}"/>
          </ac:spMkLst>
        </pc:spChg>
        <pc:spChg chg="add mod">
          <ac:chgData name="ゲスト ユーザー" userId="" providerId="Windows Live" clId="Web-{91C0F2B4-C652-4887-89A2-6D41822B622A}" dt="2021-03-31T08:18:24.904" v="581" actId="1076"/>
          <ac:spMkLst>
            <pc:docMk/>
            <pc:sldMk cId="4192991152" sldId="371"/>
            <ac:spMk id="22" creationId="{A123DE56-AE9D-4158-AC2E-22EC0F57781A}"/>
          </ac:spMkLst>
        </pc:spChg>
        <pc:spChg chg="add mod">
          <ac:chgData name="ゲスト ユーザー" userId="" providerId="Windows Live" clId="Web-{91C0F2B4-C652-4887-89A2-6D41822B622A}" dt="2021-03-31T08:18:30.483" v="583" actId="1076"/>
          <ac:spMkLst>
            <pc:docMk/>
            <pc:sldMk cId="4192991152" sldId="371"/>
            <ac:spMk id="23" creationId="{1EDEB7B8-88AE-4AEF-AA46-04CD0DDC5177}"/>
          </ac:spMkLst>
        </pc:spChg>
        <pc:spChg chg="add mod">
          <ac:chgData name="ゲスト ユーザー" userId="" providerId="Windows Live" clId="Web-{91C0F2B4-C652-4887-89A2-6D41822B622A}" dt="2021-03-31T08:19:17.904" v="592" actId="1076"/>
          <ac:spMkLst>
            <pc:docMk/>
            <pc:sldMk cId="4192991152" sldId="371"/>
            <ac:spMk id="24" creationId="{F2555C07-A5D6-4932-A6EA-FA13487E2C2D}"/>
          </ac:spMkLst>
        </pc:spChg>
        <pc:spChg chg="add mod">
          <ac:chgData name="ゲスト ユーザー" userId="" providerId="Windows Live" clId="Web-{91C0F2B4-C652-4887-89A2-6D41822B622A}" dt="2021-03-31T08:19:24.685" v="597" actId="20577"/>
          <ac:spMkLst>
            <pc:docMk/>
            <pc:sldMk cId="4192991152" sldId="371"/>
            <ac:spMk id="25" creationId="{F3560812-CD1C-45A1-8A56-58E6860E5AF4}"/>
          </ac:spMkLst>
        </pc:spChg>
      </pc:sldChg>
      <pc:sldChg chg="addSp modSp">
        <pc:chgData name="ゲスト ユーザー" userId="" providerId="Windows Live" clId="Web-{91C0F2B4-C652-4887-89A2-6D41822B622A}" dt="2021-03-31T08:03:01.476" v="386" actId="1076"/>
        <pc:sldMkLst>
          <pc:docMk/>
          <pc:sldMk cId="2455326282" sldId="372"/>
        </pc:sldMkLst>
        <pc:spChg chg="mod">
          <ac:chgData name="ゲスト ユーザー" userId="" providerId="Windows Live" clId="Web-{91C0F2B4-C652-4887-89A2-6D41822B622A}" dt="2021-03-31T07:52:15.508" v="259" actId="20577"/>
          <ac:spMkLst>
            <pc:docMk/>
            <pc:sldMk cId="2455326282" sldId="372"/>
            <ac:spMk id="3" creationId="{3CB21E07-D58C-456C-86C7-C3C437854117}"/>
          </ac:spMkLst>
        </pc:spChg>
        <pc:spChg chg="mod">
          <ac:chgData name="ゲスト ユーザー" userId="" providerId="Windows Live" clId="Web-{91C0F2B4-C652-4887-89A2-6D41822B622A}" dt="2021-03-31T07:52:57.273" v="268" actId="14100"/>
          <ac:spMkLst>
            <pc:docMk/>
            <pc:sldMk cId="2455326282" sldId="372"/>
            <ac:spMk id="4" creationId="{83B0A878-393B-46A3-903D-A7B604038F61}"/>
          </ac:spMkLst>
        </pc:spChg>
        <pc:spChg chg="add mod">
          <ac:chgData name="ゲスト ユーザー" userId="" providerId="Windows Live" clId="Web-{91C0F2B4-C652-4887-89A2-6D41822B622A}" dt="2021-03-31T07:52:42.539" v="267" actId="1076"/>
          <ac:spMkLst>
            <pc:docMk/>
            <pc:sldMk cId="2455326282" sldId="372"/>
            <ac:spMk id="6" creationId="{84A47F9C-92D9-4A0E-B602-B13485123061}"/>
          </ac:spMkLst>
        </pc:spChg>
        <pc:spChg chg="add mod">
          <ac:chgData name="ゲスト ユーザー" userId="" providerId="Windows Live" clId="Web-{91C0F2B4-C652-4887-89A2-6D41822B622A}" dt="2021-03-31T07:53:54.445" v="280" actId="1076"/>
          <ac:spMkLst>
            <pc:docMk/>
            <pc:sldMk cId="2455326282" sldId="372"/>
            <ac:spMk id="8" creationId="{E1C8D030-B434-4975-AEC7-83BC78FE8D23}"/>
          </ac:spMkLst>
        </pc:spChg>
        <pc:spChg chg="add mod">
          <ac:chgData name="ゲスト ユーザー" userId="" providerId="Windows Live" clId="Web-{91C0F2B4-C652-4887-89A2-6D41822B622A}" dt="2021-03-31T07:54:04.898" v="283" actId="20577"/>
          <ac:spMkLst>
            <pc:docMk/>
            <pc:sldMk cId="2455326282" sldId="372"/>
            <ac:spMk id="11" creationId="{FB471D8E-55E5-45D4-A8DE-2F8DA7CC2D0B}"/>
          </ac:spMkLst>
        </pc:spChg>
        <pc:spChg chg="add mod">
          <ac:chgData name="ゲスト ユーザー" userId="" providerId="Windows Live" clId="Web-{91C0F2B4-C652-4887-89A2-6D41822B622A}" dt="2021-03-31T08:03:01.476" v="386" actId="1076"/>
          <ac:spMkLst>
            <pc:docMk/>
            <pc:sldMk cId="2455326282" sldId="372"/>
            <ac:spMk id="12" creationId="{302E5F85-3960-42FA-B8B4-62473C1411D7}"/>
          </ac:spMkLst>
        </pc:spChg>
        <pc:spChg chg="add mod">
          <ac:chgData name="ゲスト ユーザー" userId="" providerId="Windows Live" clId="Web-{91C0F2B4-C652-4887-89A2-6D41822B622A}" dt="2021-03-31T07:53:14.320" v="272" actId="1076"/>
          <ac:spMkLst>
            <pc:docMk/>
            <pc:sldMk cId="2455326282" sldId="372"/>
            <ac:spMk id="13" creationId="{562A1D9D-FEFC-4849-B400-97F33232F431}"/>
          </ac:spMkLst>
        </pc:spChg>
        <pc:spChg chg="add mod">
          <ac:chgData name="ゲスト ユーザー" userId="" providerId="Windows Live" clId="Web-{91C0F2B4-C652-4887-89A2-6D41822B622A}" dt="2021-03-31T07:53:26.883" v="276" actId="20577"/>
          <ac:spMkLst>
            <pc:docMk/>
            <pc:sldMk cId="2455326282" sldId="372"/>
            <ac:spMk id="14" creationId="{308C5B70-B86D-44B0-9465-B327F827D727}"/>
          </ac:spMkLst>
        </pc:spChg>
        <pc:spChg chg="mod">
          <ac:chgData name="ゲスト ユーザー" userId="" providerId="Windows Live" clId="Web-{91C0F2B4-C652-4887-89A2-6D41822B622A}" dt="2021-03-31T07:52:20.023" v="260" actId="20577"/>
          <ac:spMkLst>
            <pc:docMk/>
            <pc:sldMk cId="2455326282" sldId="372"/>
            <ac:spMk id="233" creationId="{00000000-0000-0000-0000-000000000000}"/>
          </ac:spMkLst>
        </pc:spChg>
      </pc:sldChg>
      <pc:sldChg chg="addSp modSp">
        <pc:chgData name="ゲスト ユーザー" userId="" providerId="Windows Live" clId="Web-{91C0F2B4-C652-4887-89A2-6D41822B622A}" dt="2021-03-31T08:31:36.328" v="667" actId="1076"/>
        <pc:sldMkLst>
          <pc:docMk/>
          <pc:sldMk cId="4074803165" sldId="373"/>
        </pc:sldMkLst>
        <pc:spChg chg="mod">
          <ac:chgData name="ゲスト ユーザー" userId="" providerId="Windows Live" clId="Web-{91C0F2B4-C652-4887-89A2-6D41822B622A}" dt="2021-03-31T08:21:58.951" v="617" actId="20577"/>
          <ac:spMkLst>
            <pc:docMk/>
            <pc:sldMk cId="4074803165" sldId="373"/>
            <ac:spMk id="3" creationId="{3CB21E07-D58C-456C-86C7-C3C437854117}"/>
          </ac:spMkLst>
        </pc:spChg>
        <pc:spChg chg="add mod">
          <ac:chgData name="ゲスト ユーザー" userId="" providerId="Windows Live" clId="Web-{91C0F2B4-C652-4887-89A2-6D41822B622A}" dt="2021-03-31T08:21:51.466" v="616" actId="20577"/>
          <ac:spMkLst>
            <pc:docMk/>
            <pc:sldMk cId="4074803165" sldId="373"/>
            <ac:spMk id="5" creationId="{94BC3C5C-A108-4823-BACD-58C7DF6CC74E}"/>
          </ac:spMkLst>
        </pc:spChg>
        <pc:spChg chg="add mod">
          <ac:chgData name="ゲスト ユーザー" userId="" providerId="Windows Live" clId="Web-{91C0F2B4-C652-4887-89A2-6D41822B622A}" dt="2021-03-31T08:23:02.032" v="625" actId="1076"/>
          <ac:spMkLst>
            <pc:docMk/>
            <pc:sldMk cId="4074803165" sldId="373"/>
            <ac:spMk id="6" creationId="{7E282DAA-B80A-47C7-AAB4-A0A1719453FD}"/>
          </ac:spMkLst>
        </pc:spChg>
        <pc:spChg chg="add mod">
          <ac:chgData name="ゲスト ユーザー" userId="" providerId="Windows Live" clId="Web-{91C0F2B4-C652-4887-89A2-6D41822B622A}" dt="2021-03-31T08:31:36.328" v="667" actId="1076"/>
          <ac:spMkLst>
            <pc:docMk/>
            <pc:sldMk cId="4074803165" sldId="373"/>
            <ac:spMk id="9" creationId="{8DCC07C9-E57B-45E2-9B9D-C5DC2E2ABEB9}"/>
          </ac:spMkLst>
        </pc:spChg>
        <pc:spChg chg="add mod">
          <ac:chgData name="ゲスト ユーザー" userId="" providerId="Windows Live" clId="Web-{91C0F2B4-C652-4887-89A2-6D41822B622A}" dt="2021-03-31T08:22:26.310" v="622" actId="1076"/>
          <ac:spMkLst>
            <pc:docMk/>
            <pc:sldMk cId="4074803165" sldId="373"/>
            <ac:spMk id="10" creationId="{F3E5F5F5-65BA-4094-B5BD-18D7AFC166D9}"/>
          </ac:spMkLst>
        </pc:spChg>
        <pc:spChg chg="add mod">
          <ac:chgData name="ゲスト ユーザー" userId="" providerId="Windows Live" clId="Web-{91C0F2B4-C652-4887-89A2-6D41822B622A}" dt="2021-03-31T08:23:09.907" v="629" actId="20577"/>
          <ac:spMkLst>
            <pc:docMk/>
            <pc:sldMk cId="4074803165" sldId="373"/>
            <ac:spMk id="13" creationId="{16416024-4477-4B71-B3FC-50C69FC8B4B4}"/>
          </ac:spMkLst>
        </pc:spChg>
      </pc:sldChg>
      <pc:sldChg chg="addSp modSp">
        <pc:chgData name="ゲスト ユーザー" userId="" providerId="Windows Live" clId="Web-{91C0F2B4-C652-4887-89A2-6D41822B622A}" dt="2021-03-31T08:31:44.218" v="668" actId="14100"/>
        <pc:sldMkLst>
          <pc:docMk/>
          <pc:sldMk cId="1254657113" sldId="374"/>
        </pc:sldMkLst>
        <pc:spChg chg="mod">
          <ac:chgData name="ゲスト ユーザー" userId="" providerId="Windows Live" clId="Web-{91C0F2B4-C652-4887-89A2-6D41822B622A}" dt="2021-03-31T08:23:31.485" v="630" actId="20577"/>
          <ac:spMkLst>
            <pc:docMk/>
            <pc:sldMk cId="1254657113" sldId="374"/>
            <ac:spMk id="3" creationId="{3CB21E07-D58C-456C-86C7-C3C437854117}"/>
          </ac:spMkLst>
        </pc:spChg>
        <pc:spChg chg="mod">
          <ac:chgData name="ゲスト ユーザー" userId="" providerId="Windows Live" clId="Web-{91C0F2B4-C652-4887-89A2-6D41822B622A}" dt="2021-03-31T08:23:45.907" v="632" actId="14100"/>
          <ac:spMkLst>
            <pc:docMk/>
            <pc:sldMk cId="1254657113" sldId="374"/>
            <ac:spMk id="4" creationId="{83B0A878-393B-46A3-903D-A7B604038F61}"/>
          </ac:spMkLst>
        </pc:spChg>
        <pc:spChg chg="add mod">
          <ac:chgData name="ゲスト ユーザー" userId="" providerId="Windows Live" clId="Web-{91C0F2B4-C652-4887-89A2-6D41822B622A}" dt="2021-03-31T08:25:38.172" v="634" actId="1076"/>
          <ac:spMkLst>
            <pc:docMk/>
            <pc:sldMk cId="1254657113" sldId="374"/>
            <ac:spMk id="5" creationId="{6E1486A3-BD95-4B30-84B7-5BDA19AB5AC8}"/>
          </ac:spMkLst>
        </pc:spChg>
        <pc:spChg chg="add mod">
          <ac:chgData name="ゲスト ユーザー" userId="" providerId="Windows Live" clId="Web-{91C0F2B4-C652-4887-89A2-6D41822B622A}" dt="2021-03-31T08:28:29.874" v="645" actId="1076"/>
          <ac:spMkLst>
            <pc:docMk/>
            <pc:sldMk cId="1254657113" sldId="374"/>
            <ac:spMk id="10" creationId="{3493DA34-130A-4F64-ABE2-181116B46E20}"/>
          </ac:spMkLst>
        </pc:spChg>
        <pc:spChg chg="add mod">
          <ac:chgData name="ゲスト ユーザー" userId="" providerId="Windows Live" clId="Web-{91C0F2B4-C652-4887-89A2-6D41822B622A}" dt="2021-03-31T08:29:48.922" v="657" actId="1076"/>
          <ac:spMkLst>
            <pc:docMk/>
            <pc:sldMk cId="1254657113" sldId="374"/>
            <ac:spMk id="12" creationId="{4B8B4C1B-4CB1-4744-9535-6A1C36D154D9}"/>
          </ac:spMkLst>
        </pc:spChg>
        <pc:spChg chg="add mod">
          <ac:chgData name="ゲスト ユーザー" userId="" providerId="Windows Live" clId="Web-{91C0F2B4-C652-4887-89A2-6D41822B622A}" dt="2021-03-31T08:27:01.422" v="642" actId="1076"/>
          <ac:spMkLst>
            <pc:docMk/>
            <pc:sldMk cId="1254657113" sldId="374"/>
            <ac:spMk id="13" creationId="{480B7F55-F502-4AA7-A9ED-A0B0A75FCF91}"/>
          </ac:spMkLst>
        </pc:spChg>
        <pc:spChg chg="add mod">
          <ac:chgData name="ゲスト ユーザー" userId="" providerId="Windows Live" clId="Web-{91C0F2B4-C652-4887-89A2-6D41822B622A}" dt="2021-03-31T08:30:44.140" v="660" actId="1076"/>
          <ac:spMkLst>
            <pc:docMk/>
            <pc:sldMk cId="1254657113" sldId="374"/>
            <ac:spMk id="15" creationId="{74D57509-B20A-4DB7-9B4C-1DC31D8F7535}"/>
          </ac:spMkLst>
        </pc:spChg>
        <pc:spChg chg="add mod">
          <ac:chgData name="ゲスト ユーザー" userId="" providerId="Windows Live" clId="Web-{91C0F2B4-C652-4887-89A2-6D41822B622A}" dt="2021-03-31T08:30:11.219" v="658" actId="1076"/>
          <ac:spMkLst>
            <pc:docMk/>
            <pc:sldMk cId="1254657113" sldId="374"/>
            <ac:spMk id="16" creationId="{4BE67121-922D-4DDD-85EA-11DC81D40CD2}"/>
          </ac:spMkLst>
        </pc:spChg>
        <pc:spChg chg="add mod">
          <ac:chgData name="ゲスト ユーザー" userId="" providerId="Windows Live" clId="Web-{91C0F2B4-C652-4887-89A2-6D41822B622A}" dt="2021-03-31T08:28:58.813" v="654" actId="1076"/>
          <ac:spMkLst>
            <pc:docMk/>
            <pc:sldMk cId="1254657113" sldId="374"/>
            <ac:spMk id="17" creationId="{9CC9399A-F624-46F5-84E4-F11C9AF002DC}"/>
          </ac:spMkLst>
        </pc:spChg>
        <pc:spChg chg="add mod">
          <ac:chgData name="ゲスト ユーザー" userId="" providerId="Windows Live" clId="Web-{91C0F2B4-C652-4887-89A2-6D41822B622A}" dt="2021-03-31T08:31:44.218" v="668" actId="14100"/>
          <ac:spMkLst>
            <pc:docMk/>
            <pc:sldMk cId="1254657113" sldId="374"/>
            <ac:spMk id="19" creationId="{2A201760-8DC8-41F4-B548-D2552EEBE130}"/>
          </ac:spMkLst>
        </pc:spChg>
      </pc:sldChg>
      <pc:sldChg chg="addSp modSp">
        <pc:chgData name="ゲスト ユーザー" userId="" providerId="Windows Live" clId="Web-{91C0F2B4-C652-4887-89A2-6D41822B622A}" dt="2021-03-31T07:43:28.572" v="151" actId="1076"/>
        <pc:sldMkLst>
          <pc:docMk/>
          <pc:sldMk cId="2513527215" sldId="376"/>
        </pc:sldMkLst>
        <pc:spChg chg="mod">
          <ac:chgData name="ゲスト ユーザー" userId="" providerId="Windows Live" clId="Web-{91C0F2B4-C652-4887-89A2-6D41822B622A}" dt="2021-03-31T07:38:00.116" v="107" actId="20577"/>
          <ac:spMkLst>
            <pc:docMk/>
            <pc:sldMk cId="2513527215" sldId="376"/>
            <ac:spMk id="3" creationId="{3CB21E07-D58C-456C-86C7-C3C437854117}"/>
          </ac:spMkLst>
        </pc:spChg>
        <pc:spChg chg="mod">
          <ac:chgData name="ゲスト ユーザー" userId="" providerId="Windows Live" clId="Web-{91C0F2B4-C652-4887-89A2-6D41822B622A}" dt="2021-03-31T07:37:45.757" v="103" actId="14100"/>
          <ac:spMkLst>
            <pc:docMk/>
            <pc:sldMk cId="2513527215" sldId="376"/>
            <ac:spMk id="4" creationId="{83B0A878-393B-46A3-903D-A7B604038F61}"/>
          </ac:spMkLst>
        </pc:spChg>
        <pc:spChg chg="add mod">
          <ac:chgData name="ゲスト ユーザー" userId="" providerId="Windows Live" clId="Web-{91C0F2B4-C652-4887-89A2-6D41822B622A}" dt="2021-03-31T07:41:25.854" v="124" actId="1076"/>
          <ac:spMkLst>
            <pc:docMk/>
            <pc:sldMk cId="2513527215" sldId="376"/>
            <ac:spMk id="5" creationId="{FCDDCC26-34C0-49F7-A072-59293EA5B955}"/>
          </ac:spMkLst>
        </pc:spChg>
        <pc:spChg chg="add mod">
          <ac:chgData name="ゲスト ユーザー" userId="" providerId="Windows Live" clId="Web-{91C0F2B4-C652-4887-89A2-6D41822B622A}" dt="2021-03-31T07:41:26.447" v="128" actId="1076"/>
          <ac:spMkLst>
            <pc:docMk/>
            <pc:sldMk cId="2513527215" sldId="376"/>
            <ac:spMk id="6" creationId="{D4FC908A-B424-4E62-A7FF-E37E4E7E08D1}"/>
          </ac:spMkLst>
        </pc:spChg>
        <pc:spChg chg="add mod">
          <ac:chgData name="ゲスト ユーザー" userId="" providerId="Windows Live" clId="Web-{91C0F2B4-C652-4887-89A2-6D41822B622A}" dt="2021-03-31T07:42:26.119" v="133" actId="1076"/>
          <ac:spMkLst>
            <pc:docMk/>
            <pc:sldMk cId="2513527215" sldId="376"/>
            <ac:spMk id="8" creationId="{9C0D50B8-E067-49E7-825C-1A77488521BC}"/>
          </ac:spMkLst>
        </pc:spChg>
        <pc:spChg chg="add mod">
          <ac:chgData name="ゲスト ユーザー" userId="" providerId="Windows Live" clId="Web-{91C0F2B4-C652-4887-89A2-6D41822B622A}" dt="2021-03-31T07:43:28.572" v="151" actId="1076"/>
          <ac:spMkLst>
            <pc:docMk/>
            <pc:sldMk cId="2513527215" sldId="376"/>
            <ac:spMk id="10" creationId="{50B13FB1-4602-4066-AF2F-BF4D0D562E93}"/>
          </ac:spMkLst>
        </pc:spChg>
        <pc:spChg chg="add mod">
          <ac:chgData name="ゲスト ユーザー" userId="" providerId="Windows Live" clId="Web-{91C0F2B4-C652-4887-89A2-6D41822B622A}" dt="2021-03-31T07:42:08.072" v="130" actId="1076"/>
          <ac:spMkLst>
            <pc:docMk/>
            <pc:sldMk cId="2513527215" sldId="376"/>
            <ac:spMk id="11" creationId="{246E1352-37D2-45CF-A67E-1DDBBE798404}"/>
          </ac:spMkLst>
        </pc:spChg>
        <pc:spChg chg="add mod">
          <ac:chgData name="ゲスト ユーザー" userId="" providerId="Windows Live" clId="Web-{91C0F2B4-C652-4887-89A2-6D41822B622A}" dt="2021-03-31T07:42:50.119" v="146" actId="1076"/>
          <ac:spMkLst>
            <pc:docMk/>
            <pc:sldMk cId="2513527215" sldId="376"/>
            <ac:spMk id="14" creationId="{F040AF75-EDC6-47AF-8A78-D56E1B5DB218}"/>
          </ac:spMkLst>
        </pc:spChg>
        <pc:spChg chg="add mod">
          <ac:chgData name="ゲスト ユーザー" userId="" providerId="Windows Live" clId="Web-{91C0F2B4-C652-4887-89A2-6D41822B622A}" dt="2021-03-31T07:43:01.494" v="148" actId="1076"/>
          <ac:spMkLst>
            <pc:docMk/>
            <pc:sldMk cId="2513527215" sldId="376"/>
            <ac:spMk id="15" creationId="{09912177-28E1-401D-9F46-DA6086A12780}"/>
          </ac:spMkLst>
        </pc:spChg>
        <pc:picChg chg="mod">
          <ac:chgData name="ゲスト ユーザー" userId="" providerId="Windows Live" clId="Web-{91C0F2B4-C652-4887-89A2-6D41822B622A}" dt="2021-03-31T07:37:47.944" v="104" actId="1076"/>
          <ac:picMkLst>
            <pc:docMk/>
            <pc:sldMk cId="2513527215" sldId="376"/>
            <ac:picMk id="2" creationId="{D1AB2A08-D781-4CAE-98EC-39746D9F1FFA}"/>
          </ac:picMkLst>
        </pc:picChg>
      </pc:sldChg>
      <pc:sldChg chg="add del replId">
        <pc:chgData name="ゲスト ユーザー" userId="" providerId="Windows Live" clId="Web-{91C0F2B4-C652-4887-89A2-6D41822B622A}" dt="2021-03-31T07:48:19.430" v="224"/>
        <pc:sldMkLst>
          <pc:docMk/>
          <pc:sldMk cId="2736932049" sldId="402"/>
        </pc:sldMkLst>
      </pc:sldChg>
      <pc:sldChg chg="add del replId">
        <pc:chgData name="ゲスト ユーザー" userId="" providerId="Windows Live" clId="Web-{91C0F2B4-C652-4887-89A2-6D41822B622A}" dt="2021-03-31T07:53:34.304" v="278"/>
        <pc:sldMkLst>
          <pc:docMk/>
          <pc:sldMk cId="3222257873" sldId="402"/>
        </pc:sldMkLst>
      </pc:sldChg>
    </pc:docChg>
  </pc:docChgLst>
  <pc:docChgLst>
    <pc:chgData name="ゲスト ユーザー" providerId="Windows Live" clId="Web-{E6B605C5-48C0-43F7-9C94-349C04E8F757}"/>
    <pc:docChg chg="addSld modSld">
      <pc:chgData name="ゲスト ユーザー" userId="" providerId="Windows Live" clId="Web-{E6B605C5-48C0-43F7-9C94-349C04E8F757}" dt="2021-04-02T06:24:17.536" v="90" actId="1076"/>
      <pc:docMkLst>
        <pc:docMk/>
      </pc:docMkLst>
      <pc:sldChg chg="modSp">
        <pc:chgData name="ゲスト ユーザー" userId="" providerId="Windows Live" clId="Web-{E6B605C5-48C0-43F7-9C94-349C04E8F757}" dt="2021-04-02T06:18:17.450" v="1" actId="20577"/>
        <pc:sldMkLst>
          <pc:docMk/>
          <pc:sldMk cId="1822278021" sldId="408"/>
        </pc:sldMkLst>
        <pc:spChg chg="mod">
          <ac:chgData name="ゲスト ユーザー" userId="" providerId="Windows Live" clId="Web-{E6B605C5-48C0-43F7-9C94-349C04E8F757}" dt="2021-04-02T06:18:17.450" v="1" actId="20577"/>
          <ac:spMkLst>
            <pc:docMk/>
            <pc:sldMk cId="1822278021" sldId="408"/>
            <ac:spMk id="4" creationId="{83B0A878-393B-46A3-903D-A7B604038F61}"/>
          </ac:spMkLst>
        </pc:spChg>
      </pc:sldChg>
      <pc:sldChg chg="addSp delSp modSp add replId">
        <pc:chgData name="ゲスト ユーザー" userId="" providerId="Windows Live" clId="Web-{E6B605C5-48C0-43F7-9C94-349C04E8F757}" dt="2021-04-02T06:23:29.473" v="87" actId="1076"/>
        <pc:sldMkLst>
          <pc:docMk/>
          <pc:sldMk cId="273517797" sldId="409"/>
        </pc:sldMkLst>
        <pc:spChg chg="mod">
          <ac:chgData name="ゲスト ユーザー" userId="" providerId="Windows Live" clId="Web-{E6B605C5-48C0-43F7-9C94-349C04E8F757}" dt="2021-04-02T06:21:48.721" v="81" actId="20577"/>
          <ac:spMkLst>
            <pc:docMk/>
            <pc:sldMk cId="273517797" sldId="409"/>
            <ac:spMk id="3" creationId="{3CB21E07-D58C-456C-86C7-C3C437854117}"/>
          </ac:spMkLst>
        </pc:spChg>
        <pc:spChg chg="mod">
          <ac:chgData name="ゲスト ユーザー" userId="" providerId="Windows Live" clId="Web-{E6B605C5-48C0-43F7-9C94-349C04E8F757}" dt="2021-04-02T06:20:53.079" v="73" actId="20577"/>
          <ac:spMkLst>
            <pc:docMk/>
            <pc:sldMk cId="273517797" sldId="409"/>
            <ac:spMk id="4" creationId="{83B0A878-393B-46A3-903D-A7B604038F61}"/>
          </ac:spMkLst>
        </pc:spChg>
        <pc:spChg chg="del mod">
          <ac:chgData name="ゲスト ユーザー" userId="" providerId="Windows Live" clId="Web-{E6B605C5-48C0-43F7-9C94-349C04E8F757}" dt="2021-04-02T06:18:45.295" v="11"/>
          <ac:spMkLst>
            <pc:docMk/>
            <pc:sldMk cId="273517797" sldId="409"/>
            <ac:spMk id="7" creationId="{FA6A6665-EE60-4C38-9008-14CF39E9E9C4}"/>
          </ac:spMkLst>
        </pc:spChg>
        <pc:spChg chg="add mod">
          <ac:chgData name="ゲスト ユーザー" userId="" providerId="Windows Live" clId="Web-{E6B605C5-48C0-43F7-9C94-349C04E8F757}" dt="2021-04-02T06:23:29.473" v="87" actId="1076"/>
          <ac:spMkLst>
            <pc:docMk/>
            <pc:sldMk cId="273517797" sldId="409"/>
            <ac:spMk id="9" creationId="{7D77D682-41DC-4F0C-AF52-324C986CB503}"/>
          </ac:spMkLst>
        </pc:spChg>
        <pc:spChg chg="del">
          <ac:chgData name="ゲスト ユーザー" userId="" providerId="Windows Live" clId="Web-{E6B605C5-48C0-43F7-9C94-349C04E8F757}" dt="2021-04-02T06:18:48.717" v="13"/>
          <ac:spMkLst>
            <pc:docMk/>
            <pc:sldMk cId="273517797" sldId="409"/>
            <ac:spMk id="18" creationId="{584916C0-05F5-4FF2-855F-97664AF63460}"/>
          </ac:spMkLst>
        </pc:spChg>
        <pc:picChg chg="mod">
          <ac:chgData name="ゲスト ユーザー" userId="" providerId="Windows Live" clId="Web-{E6B605C5-48C0-43F7-9C94-349C04E8F757}" dt="2021-04-02T06:19:39.702" v="24" actId="1076"/>
          <ac:picMkLst>
            <pc:docMk/>
            <pc:sldMk cId="273517797" sldId="409"/>
            <ac:picMk id="2" creationId="{D1AB2A08-D781-4CAE-98EC-39746D9F1FFA}"/>
          </ac:picMkLst>
        </pc:picChg>
        <pc:picChg chg="add mod">
          <ac:chgData name="ゲスト ユーザー" userId="" providerId="Windows Live" clId="Web-{E6B605C5-48C0-43F7-9C94-349C04E8F757}" dt="2021-04-02T06:19:46.046" v="26" actId="1076"/>
          <ac:picMkLst>
            <pc:docMk/>
            <pc:sldMk cId="273517797" sldId="409"/>
            <ac:picMk id="5" creationId="{485EDF96-BEEC-450F-9470-E3C4D754320F}"/>
          </ac:picMkLst>
        </pc:picChg>
        <pc:picChg chg="del">
          <ac:chgData name="ゲスト ユーザー" userId="" providerId="Windows Live" clId="Web-{E6B605C5-48C0-43F7-9C94-349C04E8F757}" dt="2021-04-02T06:18:44.685" v="10"/>
          <ac:picMkLst>
            <pc:docMk/>
            <pc:sldMk cId="273517797" sldId="409"/>
            <ac:picMk id="6" creationId="{4F120B37-25EA-4AC9-99D6-7AE16D3AB292}"/>
          </ac:picMkLst>
        </pc:picChg>
        <pc:picChg chg="del">
          <ac:chgData name="ゲスト ユーザー" userId="" providerId="Windows Live" clId="Web-{E6B605C5-48C0-43F7-9C94-349C04E8F757}" dt="2021-04-02T06:18:46.279" v="12"/>
          <ac:picMkLst>
            <pc:docMk/>
            <pc:sldMk cId="273517797" sldId="409"/>
            <ac:picMk id="8" creationId="{66F0C5F6-CEDA-4C41-BDC5-4766049B1DA6}"/>
          </ac:picMkLst>
        </pc:picChg>
        <pc:picChg chg="mod">
          <ac:chgData name="ゲスト ユーザー" userId="" providerId="Windows Live" clId="Web-{E6B605C5-48C0-43F7-9C94-349C04E8F757}" dt="2021-04-02T06:21:04.298" v="76" actId="1076"/>
          <ac:picMkLst>
            <pc:docMk/>
            <pc:sldMk cId="273517797" sldId="409"/>
            <ac:picMk id="236" creationId="{00000000-0000-0000-0000-000000000000}"/>
          </ac:picMkLst>
        </pc:picChg>
      </pc:sldChg>
      <pc:sldChg chg="modSp add replId">
        <pc:chgData name="ゲスト ユーザー" userId="" providerId="Windows Live" clId="Web-{E6B605C5-48C0-43F7-9C94-349C04E8F757}" dt="2021-04-02T06:24:17.536" v="90" actId="1076"/>
        <pc:sldMkLst>
          <pc:docMk/>
          <pc:sldMk cId="143333621" sldId="410"/>
        </pc:sldMkLst>
        <pc:picChg chg="mod">
          <ac:chgData name="ゲスト ユーザー" userId="" providerId="Windows Live" clId="Web-{E6B605C5-48C0-43F7-9C94-349C04E8F757}" dt="2021-04-02T06:24:17.536" v="90" actId="1076"/>
          <ac:picMkLst>
            <pc:docMk/>
            <pc:sldMk cId="143333621" sldId="410"/>
            <ac:picMk id="2" creationId="{D1AB2A08-D781-4CAE-98EC-39746D9F1FFA}"/>
          </ac:picMkLst>
        </pc:picChg>
        <pc:picChg chg="mod">
          <ac:chgData name="ゲスト ユーザー" userId="" providerId="Windows Live" clId="Web-{E6B605C5-48C0-43F7-9C94-349C04E8F757}" dt="2021-04-02T06:24:16.536" v="89" actId="1076"/>
          <ac:picMkLst>
            <pc:docMk/>
            <pc:sldMk cId="143333621" sldId="410"/>
            <ac:picMk id="236" creationId="{00000000-0000-0000-0000-000000000000}"/>
          </ac:picMkLst>
        </pc:picChg>
      </pc:sldChg>
    </pc:docChg>
  </pc:docChgLst>
  <pc:docChgLst>
    <pc:chgData name="ゲスト ユーザー" providerId="Windows Live" clId="Web-{1CCFEE7C-3653-4B85-98DE-BA450BD80D99}"/>
    <pc:docChg chg="addSld delSld modSld">
      <pc:chgData name="ゲスト ユーザー" userId="" providerId="Windows Live" clId="Web-{1CCFEE7C-3653-4B85-98DE-BA450BD80D99}" dt="2021-03-30T08:38:52.291" v="359" actId="1076"/>
      <pc:docMkLst>
        <pc:docMk/>
      </pc:docMkLst>
      <pc:sldChg chg="addSp modSp">
        <pc:chgData name="ゲスト ユーザー" userId="" providerId="Windows Live" clId="Web-{1CCFEE7C-3653-4B85-98DE-BA450BD80D99}" dt="2021-03-30T07:47:51.298" v="2" actId="14100"/>
        <pc:sldMkLst>
          <pc:docMk/>
          <pc:sldMk cId="0" sldId="260"/>
        </pc:sldMkLst>
        <pc:picChg chg="add mod">
          <ac:chgData name="ゲスト ユーザー" userId="" providerId="Windows Live" clId="Web-{1CCFEE7C-3653-4B85-98DE-BA450BD80D99}" dt="2021-03-30T07:47:51.298" v="2" actId="14100"/>
          <ac:picMkLst>
            <pc:docMk/>
            <pc:sldMk cId="0" sldId="260"/>
            <ac:picMk id="3" creationId="{B0E06263-CA77-4965-A02E-4BC19B0704BC}"/>
          </ac:picMkLst>
        </pc:picChg>
      </pc:sldChg>
      <pc:sldChg chg="addSp delSp modSp">
        <pc:chgData name="ゲスト ユーザー" userId="" providerId="Windows Live" clId="Web-{1CCFEE7C-3653-4B85-98DE-BA450BD80D99}" dt="2021-03-30T07:58:48.638" v="29" actId="14100"/>
        <pc:sldMkLst>
          <pc:docMk/>
          <pc:sldMk cId="0" sldId="262"/>
        </pc:sldMkLst>
        <pc:picChg chg="add del">
          <ac:chgData name="ゲスト ユーザー" userId="" providerId="Windows Live" clId="Web-{1CCFEE7C-3653-4B85-98DE-BA450BD80D99}" dt="2021-03-30T07:54:27.659" v="26"/>
          <ac:picMkLst>
            <pc:docMk/>
            <pc:sldMk cId="0" sldId="262"/>
            <ac:picMk id="3" creationId="{D04F3A34-FB46-4A73-8402-4A83044038E0}"/>
          </ac:picMkLst>
        </pc:picChg>
        <pc:picChg chg="add mod">
          <ac:chgData name="ゲスト ユーザー" userId="" providerId="Windows Live" clId="Web-{1CCFEE7C-3653-4B85-98DE-BA450BD80D99}" dt="2021-03-30T07:58:48.638" v="29" actId="14100"/>
          <ac:picMkLst>
            <pc:docMk/>
            <pc:sldMk cId="0" sldId="262"/>
            <ac:picMk id="4" creationId="{4D856B80-3247-4007-B9B3-4406B7E09AFC}"/>
          </ac:picMkLst>
        </pc:picChg>
      </pc:sldChg>
      <pc:sldChg chg="addSp delSp modSp">
        <pc:chgData name="ゲスト ユーザー" userId="" providerId="Windows Live" clId="Web-{1CCFEE7C-3653-4B85-98DE-BA450BD80D99}" dt="2021-03-30T07:53:01.269" v="17" actId="14100"/>
        <pc:sldMkLst>
          <pc:docMk/>
          <pc:sldMk cId="0" sldId="263"/>
        </pc:sldMkLst>
        <pc:picChg chg="add del mod">
          <ac:chgData name="ゲスト ユーザー" userId="" providerId="Windows Live" clId="Web-{1CCFEE7C-3653-4B85-98DE-BA450BD80D99}" dt="2021-03-30T07:48:48.986" v="5"/>
          <ac:picMkLst>
            <pc:docMk/>
            <pc:sldMk cId="0" sldId="263"/>
            <ac:picMk id="7" creationId="{B51A02AD-BF25-468A-954B-7B54DBB9299B}"/>
          </ac:picMkLst>
        </pc:picChg>
        <pc:picChg chg="add mod">
          <ac:chgData name="ゲスト ユーザー" userId="" providerId="Windows Live" clId="Web-{1CCFEE7C-3653-4B85-98DE-BA450BD80D99}" dt="2021-03-30T07:53:01.269" v="17" actId="14100"/>
          <ac:picMkLst>
            <pc:docMk/>
            <pc:sldMk cId="0" sldId="263"/>
            <ac:picMk id="8" creationId="{EBDA606E-7BF8-4554-B231-CC25BA3F94AA}"/>
          </ac:picMkLst>
        </pc:picChg>
      </pc:sldChg>
      <pc:sldChg chg="addSp modSp">
        <pc:chgData name="ゲスト ユーザー" userId="" providerId="Windows Live" clId="Web-{1CCFEE7C-3653-4B85-98DE-BA450BD80D99}" dt="2021-03-30T08:38:52.291" v="359" actId="1076"/>
        <pc:sldMkLst>
          <pc:docMk/>
          <pc:sldMk cId="0" sldId="264"/>
        </pc:sldMkLst>
        <pc:spChg chg="add mod">
          <ac:chgData name="ゲスト ユーザー" userId="" providerId="Windows Live" clId="Web-{1CCFEE7C-3653-4B85-98DE-BA450BD80D99}" dt="2021-03-30T08:01:34.248" v="71" actId="1076"/>
          <ac:spMkLst>
            <pc:docMk/>
            <pc:sldMk cId="0" sldId="264"/>
            <ac:spMk id="2" creationId="{E919AD6B-9EB1-47EE-9FE3-B20422E0F672}"/>
          </ac:spMkLst>
        </pc:spChg>
        <pc:spChg chg="add mod">
          <ac:chgData name="ゲスト ユーザー" userId="" providerId="Windows Live" clId="Web-{1CCFEE7C-3653-4B85-98DE-BA450BD80D99}" dt="2021-03-30T08:01:43.670" v="73" actId="1076"/>
          <ac:spMkLst>
            <pc:docMk/>
            <pc:sldMk cId="0" sldId="264"/>
            <ac:spMk id="10" creationId="{B78F8A4C-AFB6-4FF6-AF40-81E5EB1372FA}"/>
          </ac:spMkLst>
        </pc:spChg>
        <pc:spChg chg="add mod">
          <ac:chgData name="ゲスト ユーザー" userId="" providerId="Windows Live" clId="Web-{1CCFEE7C-3653-4B85-98DE-BA450BD80D99}" dt="2021-03-30T08:01:55.264" v="77" actId="1076"/>
          <ac:spMkLst>
            <pc:docMk/>
            <pc:sldMk cId="0" sldId="264"/>
            <ac:spMk id="11" creationId="{CB3DC1B6-E007-4318-A4D3-2DF7AE6CB562}"/>
          </ac:spMkLst>
        </pc:spChg>
        <pc:spChg chg="add mod">
          <ac:chgData name="ゲスト ユーザー" userId="" providerId="Windows Live" clId="Web-{1CCFEE7C-3653-4B85-98DE-BA450BD80D99}" dt="2021-03-30T08:02:08.936" v="86" actId="1076"/>
          <ac:spMkLst>
            <pc:docMk/>
            <pc:sldMk cId="0" sldId="264"/>
            <ac:spMk id="12" creationId="{2A1C3FC4-AE86-45D0-997D-BC40B2B0DF9B}"/>
          </ac:spMkLst>
        </pc:spChg>
        <pc:spChg chg="add mod">
          <ac:chgData name="ゲスト ユーザー" userId="" providerId="Windows Live" clId="Web-{1CCFEE7C-3653-4B85-98DE-BA450BD80D99}" dt="2021-03-30T08:04:52.921" v="127" actId="1076"/>
          <ac:spMkLst>
            <pc:docMk/>
            <pc:sldMk cId="0" sldId="264"/>
            <ac:spMk id="13" creationId="{5929B7BF-4C03-4F3F-AF49-C34D21536010}"/>
          </ac:spMkLst>
        </pc:spChg>
        <pc:spChg chg="add mod">
          <ac:chgData name="ゲスト ユーザー" userId="" providerId="Windows Live" clId="Web-{1CCFEE7C-3653-4B85-98DE-BA450BD80D99}" dt="2021-03-30T08:04:55.765" v="128" actId="1076"/>
          <ac:spMkLst>
            <pc:docMk/>
            <pc:sldMk cId="0" sldId="264"/>
            <ac:spMk id="14" creationId="{A2CCB28D-0067-4DEB-A618-B8610161B948}"/>
          </ac:spMkLst>
        </pc:spChg>
        <pc:spChg chg="add mod">
          <ac:chgData name="ゲスト ユーザー" userId="" providerId="Windows Live" clId="Web-{1CCFEE7C-3653-4B85-98DE-BA450BD80D99}" dt="2021-03-30T08:38:52.291" v="359" actId="1076"/>
          <ac:spMkLst>
            <pc:docMk/>
            <pc:sldMk cId="0" sldId="264"/>
            <ac:spMk id="15" creationId="{EA94F5BC-1F96-4C0B-9D61-1C9986B74029}"/>
          </ac:spMkLst>
        </pc:spChg>
        <pc:spChg chg="mod">
          <ac:chgData name="ゲスト ユーザー" userId="" providerId="Windows Live" clId="Web-{1CCFEE7C-3653-4B85-98DE-BA450BD80D99}" dt="2021-03-30T07:59:51.092" v="52" actId="20577"/>
          <ac:spMkLst>
            <pc:docMk/>
            <pc:sldMk cId="0" sldId="264"/>
            <ac:spMk id="215" creationId="{00000000-0000-0000-0000-000000000000}"/>
          </ac:spMkLst>
        </pc:spChg>
        <pc:spChg chg="mod">
          <ac:chgData name="ゲスト ユーザー" userId="" providerId="Windows Live" clId="Web-{1CCFEE7C-3653-4B85-98DE-BA450BD80D99}" dt="2021-03-30T07:59:24.810" v="37" actId="20577"/>
          <ac:spMkLst>
            <pc:docMk/>
            <pc:sldMk cId="0" sldId="264"/>
            <ac:spMk id="219" creationId="{00000000-0000-0000-0000-000000000000}"/>
          </ac:spMkLst>
        </pc:spChg>
        <pc:graphicFrameChg chg="mod modGraphic">
          <ac:chgData name="ゲスト ユーザー" userId="" providerId="Windows Live" clId="Web-{1CCFEE7C-3653-4B85-98DE-BA450BD80D99}" dt="2021-03-30T08:38:43.541" v="358"/>
          <ac:graphicFrameMkLst>
            <pc:docMk/>
            <pc:sldMk cId="0" sldId="264"/>
            <ac:graphicFrameMk id="6" creationId="{0EA7B724-36C4-4401-A233-145A7B6203A4}"/>
          </ac:graphicFrameMkLst>
        </pc:graphicFrameChg>
      </pc:sldChg>
      <pc:sldChg chg="addSp modSp">
        <pc:chgData name="ゲスト ユーザー" userId="" providerId="Windows Live" clId="Web-{1CCFEE7C-3653-4B85-98DE-BA450BD80D99}" dt="2021-03-30T08:24:09.256" v="244" actId="1076"/>
        <pc:sldMkLst>
          <pc:docMk/>
          <pc:sldMk cId="0" sldId="265"/>
        </pc:sldMkLst>
        <pc:spChg chg="add mod">
          <ac:chgData name="ゲスト ユーザー" userId="" providerId="Windows Live" clId="Web-{1CCFEE7C-3653-4B85-98DE-BA450BD80D99}" dt="2021-03-30T08:24:09.256" v="244" actId="1076"/>
          <ac:spMkLst>
            <pc:docMk/>
            <pc:sldMk cId="0" sldId="265"/>
            <ac:spMk id="2" creationId="{EEB32F7C-E337-45D0-A953-3C3D3AC82C54}"/>
          </ac:spMkLst>
        </pc:spChg>
        <pc:spChg chg="mod">
          <ac:chgData name="ゲスト ユーザー" userId="" providerId="Windows Live" clId="Web-{1CCFEE7C-3653-4B85-98DE-BA450BD80D99}" dt="2021-03-30T08:24:04.959" v="243" actId="20577"/>
          <ac:spMkLst>
            <pc:docMk/>
            <pc:sldMk cId="0" sldId="265"/>
            <ac:spMk id="3" creationId="{3CB21E07-D58C-456C-86C7-C3C437854117}"/>
          </ac:spMkLst>
        </pc:spChg>
        <pc:spChg chg="add mod">
          <ac:chgData name="ゲスト ユーザー" userId="" providerId="Windows Live" clId="Web-{1CCFEE7C-3653-4B85-98DE-BA450BD80D99}" dt="2021-03-30T08:10:35.516" v="150" actId="1076"/>
          <ac:spMkLst>
            <pc:docMk/>
            <pc:sldMk cId="0" sldId="265"/>
            <ac:spMk id="4" creationId="{B71BC3BA-F92E-47BC-B6B6-F98026E235DA}"/>
          </ac:spMkLst>
        </pc:spChg>
        <pc:spChg chg="add mod">
          <ac:chgData name="ゲスト ユーザー" userId="" providerId="Windows Live" clId="Web-{1CCFEE7C-3653-4B85-98DE-BA450BD80D99}" dt="2021-03-30T08:10:01.719" v="142" actId="1076"/>
          <ac:spMkLst>
            <pc:docMk/>
            <pc:sldMk cId="0" sldId="265"/>
            <ac:spMk id="9" creationId="{300DE860-089D-4147-B8D4-D9F14EFEE8CE}"/>
          </ac:spMkLst>
        </pc:spChg>
      </pc:sldChg>
      <pc:sldChg chg="addSp delSp modSp">
        <pc:chgData name="ゲスト ユーザー" userId="" providerId="Windows Live" clId="Web-{1CCFEE7C-3653-4B85-98DE-BA450BD80D99}" dt="2021-03-30T07:54:05.847" v="24" actId="1076"/>
        <pc:sldMkLst>
          <pc:docMk/>
          <pc:sldMk cId="137768557" sldId="353"/>
        </pc:sldMkLst>
        <pc:spChg chg="mod">
          <ac:chgData name="ゲスト ユーザー" userId="" providerId="Windows Live" clId="Web-{1CCFEE7C-3653-4B85-98DE-BA450BD80D99}" dt="2021-03-30T07:53:58.722" v="23" actId="20577"/>
          <ac:spMkLst>
            <pc:docMk/>
            <pc:sldMk cId="137768557" sldId="353"/>
            <ac:spMk id="2" creationId="{DC593FD8-6C71-4B69-A2AA-C8514B2A6CEE}"/>
          </ac:spMkLst>
        </pc:spChg>
        <pc:spChg chg="mod">
          <ac:chgData name="ゲスト ユーザー" userId="" providerId="Windows Live" clId="Web-{1CCFEE7C-3653-4B85-98DE-BA450BD80D99}" dt="2021-03-30T07:54:05.847" v="24" actId="1076"/>
          <ac:spMkLst>
            <pc:docMk/>
            <pc:sldMk cId="137768557" sldId="353"/>
            <ac:spMk id="3" creationId="{34F7CB1F-D9F0-44F2-8BFF-0C1679C5A9C7}"/>
          </ac:spMkLst>
        </pc:spChg>
        <pc:spChg chg="mod">
          <ac:chgData name="ゲスト ユーザー" userId="" providerId="Windows Live" clId="Web-{1CCFEE7C-3653-4B85-98DE-BA450BD80D99}" dt="2021-03-30T07:49:22.033" v="6" actId="20577"/>
          <ac:spMkLst>
            <pc:docMk/>
            <pc:sldMk cId="137768557" sldId="353"/>
            <ac:spMk id="4" creationId="{419B4A73-3B11-421D-B507-1F70C6120342}"/>
          </ac:spMkLst>
        </pc:spChg>
        <pc:spChg chg="add mod">
          <ac:chgData name="ゲスト ユーザー" userId="" providerId="Windows Live" clId="Web-{1CCFEE7C-3653-4B85-98DE-BA450BD80D99}" dt="2021-03-30T07:49:48.549" v="14" actId="20577"/>
          <ac:spMkLst>
            <pc:docMk/>
            <pc:sldMk cId="137768557" sldId="353"/>
            <ac:spMk id="6" creationId="{A2D6533C-968E-4FE1-9FF7-6355F2A9AC6E}"/>
          </ac:spMkLst>
        </pc:spChg>
        <pc:picChg chg="add del mod">
          <ac:chgData name="ゲスト ユーザー" userId="" providerId="Windows Live" clId="Web-{1CCFEE7C-3653-4B85-98DE-BA450BD80D99}" dt="2021-03-30T07:49:34.502" v="8"/>
          <ac:picMkLst>
            <pc:docMk/>
            <pc:sldMk cId="137768557" sldId="353"/>
            <ac:picMk id="5" creationId="{BB996DB5-E436-4264-8EC3-D97BF295A654}"/>
          </ac:picMkLst>
        </pc:picChg>
        <pc:picChg chg="add mod">
          <ac:chgData name="ゲスト ユーザー" userId="" providerId="Windows Live" clId="Web-{1CCFEE7C-3653-4B85-98DE-BA450BD80D99}" dt="2021-03-30T07:53:53.159" v="20" actId="14100"/>
          <ac:picMkLst>
            <pc:docMk/>
            <pc:sldMk cId="137768557" sldId="353"/>
            <ac:picMk id="7" creationId="{A4DFFC3E-0459-4D12-98D1-17D6A6D65829}"/>
          </ac:picMkLst>
        </pc:picChg>
      </pc:sldChg>
      <pc:sldChg chg="modSp del">
        <pc:chgData name="ゲスト ユーザー" userId="" providerId="Windows Live" clId="Web-{1CCFEE7C-3653-4B85-98DE-BA450BD80D99}" dt="2021-03-30T07:59:39.982" v="40"/>
        <pc:sldMkLst>
          <pc:docMk/>
          <pc:sldMk cId="3675781758" sldId="354"/>
        </pc:sldMkLst>
        <pc:spChg chg="mod">
          <ac:chgData name="ゲスト ユーザー" userId="" providerId="Windows Live" clId="Web-{1CCFEE7C-3653-4B85-98DE-BA450BD80D99}" dt="2021-03-30T07:59:08.482" v="30" actId="20577"/>
          <ac:spMkLst>
            <pc:docMk/>
            <pc:sldMk cId="3675781758" sldId="354"/>
            <ac:spMk id="2" creationId="{DC593FD8-6C71-4B69-A2AA-C8514B2A6CEE}"/>
          </ac:spMkLst>
        </pc:spChg>
      </pc:sldChg>
      <pc:sldChg chg="addSp delSp modSp">
        <pc:chgData name="ゲスト ユーザー" userId="" providerId="Windows Live" clId="Web-{1CCFEE7C-3653-4B85-98DE-BA450BD80D99}" dt="2021-03-30T08:37:52.791" v="354"/>
        <pc:sldMkLst>
          <pc:docMk/>
          <pc:sldMk cId="3036806584" sldId="355"/>
        </pc:sldMkLst>
        <pc:spChg chg="add del mod">
          <ac:chgData name="ゲスト ユーザー" userId="" providerId="Windows Live" clId="Web-{1CCFEE7C-3653-4B85-98DE-BA450BD80D99}" dt="2021-03-30T08:28:41.742" v="291"/>
          <ac:spMkLst>
            <pc:docMk/>
            <pc:sldMk cId="3036806584" sldId="355"/>
            <ac:spMk id="3" creationId="{9273A080-752E-4AF1-91CD-EE8F0AF8F6A4}"/>
          </ac:spMkLst>
        </pc:spChg>
        <pc:spChg chg="mod">
          <ac:chgData name="ゲスト ユーザー" userId="" providerId="Windows Live" clId="Web-{1CCFEE7C-3653-4B85-98DE-BA450BD80D99}" dt="2021-03-30T08:23:37.959" v="242" actId="20577"/>
          <ac:spMkLst>
            <pc:docMk/>
            <pc:sldMk cId="3036806584" sldId="355"/>
            <ac:spMk id="216" creationId="{00000000-0000-0000-0000-000000000000}"/>
          </ac:spMkLst>
        </pc:spChg>
        <pc:graphicFrameChg chg="add del mod modGraphic">
          <ac:chgData name="ゲスト ユーザー" userId="" providerId="Windows Live" clId="Web-{1CCFEE7C-3653-4B85-98DE-BA450BD80D99}" dt="2021-03-30T08:28:43.711" v="292"/>
          <ac:graphicFrameMkLst>
            <pc:docMk/>
            <pc:sldMk cId="3036806584" sldId="355"/>
            <ac:graphicFrameMk id="2" creationId="{1841FBAE-298F-4561-950B-7CCF8761C0DA}"/>
          </ac:graphicFrameMkLst>
        </pc:graphicFrameChg>
        <pc:graphicFrameChg chg="add del mod modGraphic">
          <ac:chgData name="ゲスト ユーザー" userId="" providerId="Windows Live" clId="Web-{1CCFEE7C-3653-4B85-98DE-BA450BD80D99}" dt="2021-03-30T08:29:17.680" v="297"/>
          <ac:graphicFrameMkLst>
            <pc:docMk/>
            <pc:sldMk cId="3036806584" sldId="355"/>
            <ac:graphicFrameMk id="5" creationId="{6C347812-734C-421F-A360-FF04B13446D6}"/>
          </ac:graphicFrameMkLst>
        </pc:graphicFrameChg>
        <pc:graphicFrameChg chg="add mod modGraphic">
          <ac:chgData name="ゲスト ユーザー" userId="" providerId="Windows Live" clId="Web-{1CCFEE7C-3653-4B85-98DE-BA450BD80D99}" dt="2021-03-30T08:37:52.791" v="354"/>
          <ac:graphicFrameMkLst>
            <pc:docMk/>
            <pc:sldMk cId="3036806584" sldId="355"/>
            <ac:graphicFrameMk id="6" creationId="{8C2A0A6C-9350-4473-B30B-F98029A9B78E}"/>
          </ac:graphicFrameMkLst>
        </pc:graphicFrameChg>
        <pc:picChg chg="add mod">
          <ac:chgData name="ゲスト ユーザー" userId="" providerId="Windows Live" clId="Web-{1CCFEE7C-3653-4B85-98DE-BA450BD80D99}" dt="2021-03-30T08:22:07.600" v="208" actId="1076"/>
          <ac:picMkLst>
            <pc:docMk/>
            <pc:sldMk cId="3036806584" sldId="355"/>
            <ac:picMk id="4" creationId="{EC9860A2-3405-4813-98E8-5DED70DBF531}"/>
          </ac:picMkLst>
        </pc:picChg>
      </pc:sldChg>
      <pc:sldChg chg="addSp modSp">
        <pc:chgData name="ゲスト ユーザー" userId="" providerId="Windows Live" clId="Web-{1CCFEE7C-3653-4B85-98DE-BA450BD80D99}" dt="2021-03-30T08:26:32.632" v="274" actId="1076"/>
        <pc:sldMkLst>
          <pc:docMk/>
          <pc:sldMk cId="3079883202" sldId="356"/>
        </pc:sldMkLst>
        <pc:spChg chg="add mod">
          <ac:chgData name="ゲスト ユーザー" userId="" providerId="Windows Live" clId="Web-{1CCFEE7C-3653-4B85-98DE-BA450BD80D99}" dt="2021-03-30T08:12:25.626" v="155" actId="1076"/>
          <ac:spMkLst>
            <pc:docMk/>
            <pc:sldMk cId="3079883202" sldId="356"/>
            <ac:spMk id="2" creationId="{BCB231FD-BB76-4D0A-87D5-E220CE255F6F}"/>
          </ac:spMkLst>
        </pc:spChg>
        <pc:spChg chg="mod">
          <ac:chgData name="ゲスト ユーザー" userId="" providerId="Windows Live" clId="Web-{1CCFEE7C-3653-4B85-98DE-BA450BD80D99}" dt="2021-03-30T08:24:35.397" v="246" actId="20577"/>
          <ac:spMkLst>
            <pc:docMk/>
            <pc:sldMk cId="3079883202" sldId="356"/>
            <ac:spMk id="3" creationId="{3CB21E07-D58C-456C-86C7-C3C437854117}"/>
          </ac:spMkLst>
        </pc:spChg>
        <pc:spChg chg="add mod">
          <ac:chgData name="ゲスト ユーザー" userId="" providerId="Windows Live" clId="Web-{1CCFEE7C-3653-4B85-98DE-BA450BD80D99}" dt="2021-03-30T08:24:57.694" v="256" actId="1076"/>
          <ac:spMkLst>
            <pc:docMk/>
            <pc:sldMk cId="3079883202" sldId="356"/>
            <ac:spMk id="4" creationId="{D6E9B4F4-62B7-4EC0-8287-3F2A89EA4125}"/>
          </ac:spMkLst>
        </pc:spChg>
        <pc:spChg chg="add mod">
          <ac:chgData name="ゲスト ユーザー" userId="" providerId="Windows Live" clId="Web-{1CCFEE7C-3653-4B85-98DE-BA450BD80D99}" dt="2021-03-30T08:12:33.251" v="158" actId="20577"/>
          <ac:spMkLst>
            <pc:docMk/>
            <pc:sldMk cId="3079883202" sldId="356"/>
            <ac:spMk id="8" creationId="{021F593D-C088-45E8-9403-3FEA9363AE8A}"/>
          </ac:spMkLst>
        </pc:spChg>
        <pc:spChg chg="add mod">
          <ac:chgData name="ゲスト ユーザー" userId="" providerId="Windows Live" clId="Web-{1CCFEE7C-3653-4B85-98DE-BA450BD80D99}" dt="2021-03-30T08:26:09.663" v="268" actId="1076"/>
          <ac:spMkLst>
            <pc:docMk/>
            <pc:sldMk cId="3079883202" sldId="356"/>
            <ac:spMk id="11" creationId="{5BBB7B41-DA88-47A9-9759-003797B267E8}"/>
          </ac:spMkLst>
        </pc:spChg>
        <pc:spChg chg="add mod">
          <ac:chgData name="ゲスト ユーザー" userId="" providerId="Windows Live" clId="Web-{1CCFEE7C-3653-4B85-98DE-BA450BD80D99}" dt="2021-03-30T08:25:25.522" v="267" actId="1076"/>
          <ac:spMkLst>
            <pc:docMk/>
            <pc:sldMk cId="3079883202" sldId="356"/>
            <ac:spMk id="12" creationId="{6CD4D3F5-106D-4991-AF1D-68379523EF7E}"/>
          </ac:spMkLst>
        </pc:spChg>
        <pc:spChg chg="add mod">
          <ac:chgData name="ゲスト ユーザー" userId="" providerId="Windows Live" clId="Web-{1CCFEE7C-3653-4B85-98DE-BA450BD80D99}" dt="2021-03-30T08:26:32.632" v="274" actId="1076"/>
          <ac:spMkLst>
            <pc:docMk/>
            <pc:sldMk cId="3079883202" sldId="356"/>
            <ac:spMk id="13" creationId="{2E4DF0E2-5B61-42AB-B332-BED5E5FE7C4C}"/>
          </ac:spMkLst>
        </pc:spChg>
        <pc:spChg chg="mod">
          <ac:chgData name="ゲスト ユーザー" userId="" providerId="Windows Live" clId="Web-{1CCFEE7C-3653-4B85-98DE-BA450BD80D99}" dt="2021-03-30T08:12:20.470" v="154" actId="20577"/>
          <ac:spMkLst>
            <pc:docMk/>
            <pc:sldMk cId="3079883202" sldId="356"/>
            <ac:spMk id="233" creationId="{00000000-0000-0000-0000-000000000000}"/>
          </ac:spMkLst>
        </pc:spChg>
      </pc:sldChg>
      <pc:sldChg chg="addSp modSp">
        <pc:chgData name="ゲスト ユーザー" userId="" providerId="Windows Live" clId="Web-{1CCFEE7C-3653-4B85-98DE-BA450BD80D99}" dt="2021-03-30T08:27:25.320" v="284" actId="20577"/>
        <pc:sldMkLst>
          <pc:docMk/>
          <pc:sldMk cId="826447724" sldId="357"/>
        </pc:sldMkLst>
        <pc:spChg chg="mod">
          <ac:chgData name="ゲスト ユーザー" userId="" providerId="Windows Live" clId="Web-{1CCFEE7C-3653-4B85-98DE-BA450BD80D99}" dt="2021-03-30T08:27:12.616" v="280" actId="20577"/>
          <ac:spMkLst>
            <pc:docMk/>
            <pc:sldMk cId="826447724" sldId="357"/>
            <ac:spMk id="3" creationId="{3CB21E07-D58C-456C-86C7-C3C437854117}"/>
          </ac:spMkLst>
        </pc:spChg>
        <pc:spChg chg="mod">
          <ac:chgData name="ゲスト ユーザー" userId="" providerId="Windows Live" clId="Web-{1CCFEE7C-3653-4B85-98DE-BA450BD80D99}" dt="2021-03-30T08:26:54.210" v="277" actId="20577"/>
          <ac:spMkLst>
            <pc:docMk/>
            <pc:sldMk cId="826447724" sldId="357"/>
            <ac:spMk id="4" creationId="{83B0A878-393B-46A3-903D-A7B604038F61}"/>
          </ac:spMkLst>
        </pc:spChg>
        <pc:spChg chg="add">
          <ac:chgData name="ゲスト ユーザー" userId="" providerId="Windows Live" clId="Web-{1CCFEE7C-3653-4B85-98DE-BA450BD80D99}" dt="2021-03-30T08:10:58.126" v="152"/>
          <ac:spMkLst>
            <pc:docMk/>
            <pc:sldMk cId="826447724" sldId="357"/>
            <ac:spMk id="7" creationId="{29022D68-C26C-4954-8682-CDF4D3F5C316}"/>
          </ac:spMkLst>
        </pc:spChg>
        <pc:spChg chg="add mod">
          <ac:chgData name="ゲスト ユーザー" userId="" providerId="Windows Live" clId="Web-{1CCFEE7C-3653-4B85-98DE-BA450BD80D99}" dt="2021-03-30T08:26:52.491" v="276" actId="1076"/>
          <ac:spMkLst>
            <pc:docMk/>
            <pc:sldMk cId="826447724" sldId="357"/>
            <ac:spMk id="8" creationId="{39001D9B-B8CE-4B4B-AAF5-08B78542334C}"/>
          </ac:spMkLst>
        </pc:spChg>
        <pc:spChg chg="add mod">
          <ac:chgData name="ゲスト ユーザー" userId="" providerId="Windows Live" clId="Web-{1CCFEE7C-3653-4B85-98DE-BA450BD80D99}" dt="2021-03-30T08:27:25.320" v="284" actId="20577"/>
          <ac:spMkLst>
            <pc:docMk/>
            <pc:sldMk cId="826447724" sldId="357"/>
            <ac:spMk id="10" creationId="{13F75643-2A5B-42EA-ABA9-C073CF07F679}"/>
          </ac:spMkLst>
        </pc:spChg>
      </pc:sldChg>
      <pc:sldChg chg="modSp">
        <pc:chgData name="ゲスト ユーザー" userId="" providerId="Windows Live" clId="Web-{1CCFEE7C-3653-4B85-98DE-BA450BD80D99}" dt="2021-03-30T08:28:18.289" v="288" actId="14100"/>
        <pc:sldMkLst>
          <pc:docMk/>
          <pc:sldMk cId="303042461" sldId="358"/>
        </pc:sldMkLst>
        <pc:spChg chg="mod">
          <ac:chgData name="ゲスト ユーザー" userId="" providerId="Windows Live" clId="Web-{1CCFEE7C-3653-4B85-98DE-BA450BD80D99}" dt="2021-03-30T08:28:09.664" v="286" actId="14100"/>
          <ac:spMkLst>
            <pc:docMk/>
            <pc:sldMk cId="303042461" sldId="358"/>
            <ac:spMk id="3" creationId="{3CB21E07-D58C-456C-86C7-C3C437854117}"/>
          </ac:spMkLst>
        </pc:spChg>
        <pc:spChg chg="mod">
          <ac:chgData name="ゲスト ユーザー" userId="" providerId="Windows Live" clId="Web-{1CCFEE7C-3653-4B85-98DE-BA450BD80D99}" dt="2021-03-30T08:28:18.289" v="288" actId="14100"/>
          <ac:spMkLst>
            <pc:docMk/>
            <pc:sldMk cId="303042461" sldId="358"/>
            <ac:spMk id="4" creationId="{83B0A878-393B-46A3-903D-A7B604038F61}"/>
          </ac:spMkLst>
        </pc:spChg>
      </pc:sldChg>
      <pc:sldChg chg="add del replId">
        <pc:chgData name="ゲスト ユーザー" userId="" providerId="Windows Live" clId="Web-{1CCFEE7C-3653-4B85-98DE-BA450BD80D99}" dt="2021-03-30T07:59:36.951" v="39"/>
        <pc:sldMkLst>
          <pc:docMk/>
          <pc:sldMk cId="1087374805" sldId="402"/>
        </pc:sldMkLst>
      </pc:sldChg>
      <pc:sldChg chg="add del replId">
        <pc:chgData name="ゲスト ユーザー" userId="" providerId="Windows Live" clId="Web-{1CCFEE7C-3653-4B85-98DE-BA450BD80D99}" dt="2021-03-30T08:01:21.405" v="68"/>
        <pc:sldMkLst>
          <pc:docMk/>
          <pc:sldMk cId="1350847526" sldId="402"/>
        </pc:sldMkLst>
      </pc:sldChg>
    </pc:docChg>
  </pc:docChgLst>
  <pc:docChgLst>
    <pc:chgData name="ゲスト ユーザー" providerId="Windows Live" clId="Web-{7E8FDDAC-954A-49FC-B9FA-A378ACD303EF}"/>
    <pc:docChg chg="modSld">
      <pc:chgData name="ゲスト ユーザー" userId="" providerId="Windows Live" clId="Web-{7E8FDDAC-954A-49FC-B9FA-A378ACD303EF}" dt="2021-04-03T03:38:09.536" v="439" actId="1076"/>
      <pc:docMkLst>
        <pc:docMk/>
      </pc:docMkLst>
      <pc:sldChg chg="addSp modSp">
        <pc:chgData name="ゲスト ユーザー" userId="" providerId="Windows Live" clId="Web-{7E8FDDAC-954A-49FC-B9FA-A378ACD303EF}" dt="2021-04-03T01:51:51.016" v="147" actId="1076"/>
        <pc:sldMkLst>
          <pc:docMk/>
          <pc:sldMk cId="697717040" sldId="379"/>
        </pc:sldMkLst>
        <pc:spChg chg="mod">
          <ac:chgData name="ゲスト ユーザー" userId="" providerId="Windows Live" clId="Web-{7E8FDDAC-954A-49FC-B9FA-A378ACD303EF}" dt="2021-04-03T01:49:57.733" v="116" actId="20577"/>
          <ac:spMkLst>
            <pc:docMk/>
            <pc:sldMk cId="697717040" sldId="379"/>
            <ac:spMk id="3" creationId="{3CB21E07-D58C-456C-86C7-C3C437854117}"/>
          </ac:spMkLst>
        </pc:spChg>
        <pc:spChg chg="mod">
          <ac:chgData name="ゲスト ユーザー" userId="" providerId="Windows Live" clId="Web-{7E8FDDAC-954A-49FC-B9FA-A378ACD303EF}" dt="2021-04-03T01:50:54.781" v="135" actId="20577"/>
          <ac:spMkLst>
            <pc:docMk/>
            <pc:sldMk cId="697717040" sldId="379"/>
            <ac:spMk id="4" creationId="{83B0A878-393B-46A3-903D-A7B604038F61}"/>
          </ac:spMkLst>
        </pc:spChg>
        <pc:spChg chg="add mod">
          <ac:chgData name="ゲスト ユーザー" userId="" providerId="Windows Live" clId="Web-{7E8FDDAC-954A-49FC-B9FA-A378ACD303EF}" dt="2021-04-03T01:50:11.936" v="118" actId="1076"/>
          <ac:spMkLst>
            <pc:docMk/>
            <pc:sldMk cId="697717040" sldId="379"/>
            <ac:spMk id="6" creationId="{B912EF92-E172-44A9-8AAE-A31065DC7380}"/>
          </ac:spMkLst>
        </pc:spChg>
        <pc:spChg chg="add mod">
          <ac:chgData name="ゲスト ユーザー" userId="" providerId="Windows Live" clId="Web-{7E8FDDAC-954A-49FC-B9FA-A378ACD303EF}" dt="2021-04-03T01:50:39.687" v="124" actId="1076"/>
          <ac:spMkLst>
            <pc:docMk/>
            <pc:sldMk cId="697717040" sldId="379"/>
            <ac:spMk id="13" creationId="{AB6018D1-1ED5-4F48-9A43-F7AA3415AF93}"/>
          </ac:spMkLst>
        </pc:spChg>
        <pc:spChg chg="add mod">
          <ac:chgData name="ゲスト ユーザー" userId="" providerId="Windows Live" clId="Web-{7E8FDDAC-954A-49FC-B9FA-A378ACD303EF}" dt="2021-04-03T01:50:45.921" v="126" actId="1076"/>
          <ac:spMkLst>
            <pc:docMk/>
            <pc:sldMk cId="697717040" sldId="379"/>
            <ac:spMk id="14" creationId="{644047DA-78F5-43A4-AF16-AD745B72E8F7}"/>
          </ac:spMkLst>
        </pc:spChg>
        <pc:spChg chg="add mod">
          <ac:chgData name="ゲスト ユーザー" userId="" providerId="Windows Live" clId="Web-{7E8FDDAC-954A-49FC-B9FA-A378ACD303EF}" dt="2021-04-03T01:51:04.859" v="138" actId="20577"/>
          <ac:spMkLst>
            <pc:docMk/>
            <pc:sldMk cId="697717040" sldId="379"/>
            <ac:spMk id="15" creationId="{03AB8CC2-6A1E-4D8D-832C-C3B131849B66}"/>
          </ac:spMkLst>
        </pc:spChg>
        <pc:spChg chg="add mod">
          <ac:chgData name="ゲスト ユーザー" userId="" providerId="Windows Live" clId="Web-{7E8FDDAC-954A-49FC-B9FA-A378ACD303EF}" dt="2021-04-03T01:51:18.969" v="141" actId="20577"/>
          <ac:spMkLst>
            <pc:docMk/>
            <pc:sldMk cId="697717040" sldId="379"/>
            <ac:spMk id="16" creationId="{8D022F88-36B7-46A8-B660-BAD826B6FAFE}"/>
          </ac:spMkLst>
        </pc:spChg>
        <pc:spChg chg="add mod">
          <ac:chgData name="ゲスト ユーザー" userId="" providerId="Windows Live" clId="Web-{7E8FDDAC-954A-49FC-B9FA-A378ACD303EF}" dt="2021-04-03T01:51:32.157" v="143" actId="1076"/>
          <ac:spMkLst>
            <pc:docMk/>
            <pc:sldMk cId="697717040" sldId="379"/>
            <ac:spMk id="17" creationId="{EBF26720-518D-4BB8-AEA9-7995C8945FA2}"/>
          </ac:spMkLst>
        </pc:spChg>
        <pc:spChg chg="add mod">
          <ac:chgData name="ゲスト ユーザー" userId="" providerId="Windows Live" clId="Web-{7E8FDDAC-954A-49FC-B9FA-A378ACD303EF}" dt="2021-04-03T01:51:51.016" v="147" actId="1076"/>
          <ac:spMkLst>
            <pc:docMk/>
            <pc:sldMk cId="697717040" sldId="379"/>
            <ac:spMk id="18" creationId="{E5BC65AD-9BC7-42FD-9249-C70C0C59E4C4}"/>
          </ac:spMkLst>
        </pc:spChg>
      </pc:sldChg>
      <pc:sldChg chg="addSp modSp">
        <pc:chgData name="ゲスト ユーザー" userId="" providerId="Windows Live" clId="Web-{7E8FDDAC-954A-49FC-B9FA-A378ACD303EF}" dt="2021-04-03T01:52:55.080" v="166" actId="1076"/>
        <pc:sldMkLst>
          <pc:docMk/>
          <pc:sldMk cId="487441661" sldId="380"/>
        </pc:sldMkLst>
        <pc:spChg chg="mod">
          <ac:chgData name="ゲスト ユーザー" userId="" providerId="Windows Live" clId="Web-{7E8FDDAC-954A-49FC-B9FA-A378ACD303EF}" dt="2021-04-03T01:52:16.986" v="153" actId="14100"/>
          <ac:spMkLst>
            <pc:docMk/>
            <pc:sldMk cId="487441661" sldId="380"/>
            <ac:spMk id="3" creationId="{3CB21E07-D58C-456C-86C7-C3C437854117}"/>
          </ac:spMkLst>
        </pc:spChg>
        <pc:spChg chg="mod">
          <ac:chgData name="ゲスト ユーザー" userId="" providerId="Windows Live" clId="Web-{7E8FDDAC-954A-49FC-B9FA-A378ACD303EF}" dt="2021-04-03T01:52:22.283" v="155" actId="14100"/>
          <ac:spMkLst>
            <pc:docMk/>
            <pc:sldMk cId="487441661" sldId="380"/>
            <ac:spMk id="4" creationId="{83B0A878-393B-46A3-903D-A7B604038F61}"/>
          </ac:spMkLst>
        </pc:spChg>
        <pc:spChg chg="add mod">
          <ac:chgData name="ゲスト ユーザー" userId="" providerId="Windows Live" clId="Web-{7E8FDDAC-954A-49FC-B9FA-A378ACD303EF}" dt="2021-04-03T01:52:32.392" v="157" actId="1076"/>
          <ac:spMkLst>
            <pc:docMk/>
            <pc:sldMk cId="487441661" sldId="380"/>
            <ac:spMk id="7" creationId="{A93CE513-DCAE-4EF7-8C9B-CEC9C733E866}"/>
          </ac:spMkLst>
        </pc:spChg>
        <pc:spChg chg="add mod">
          <ac:chgData name="ゲスト ユーザー" userId="" providerId="Windows Live" clId="Web-{7E8FDDAC-954A-49FC-B9FA-A378ACD303EF}" dt="2021-04-03T01:52:37.689" v="159" actId="1076"/>
          <ac:spMkLst>
            <pc:docMk/>
            <pc:sldMk cId="487441661" sldId="380"/>
            <ac:spMk id="11" creationId="{F166B69F-E046-4F45-81EC-482BF47616F3}"/>
          </ac:spMkLst>
        </pc:spChg>
        <pc:spChg chg="add mod">
          <ac:chgData name="ゲスト ユーザー" userId="" providerId="Windows Live" clId="Web-{7E8FDDAC-954A-49FC-B9FA-A378ACD303EF}" dt="2021-04-03T01:52:55.080" v="166" actId="1076"/>
          <ac:spMkLst>
            <pc:docMk/>
            <pc:sldMk cId="487441661" sldId="380"/>
            <ac:spMk id="12" creationId="{8803BB89-069D-4134-8727-006A67159C0F}"/>
          </ac:spMkLst>
        </pc:spChg>
        <pc:picChg chg="mod">
          <ac:chgData name="ゲスト ユーザー" userId="" providerId="Windows Live" clId="Web-{7E8FDDAC-954A-49FC-B9FA-A378ACD303EF}" dt="2021-04-03T01:52:02.751" v="149" actId="1076"/>
          <ac:picMkLst>
            <pc:docMk/>
            <pc:sldMk cId="487441661" sldId="380"/>
            <ac:picMk id="2" creationId="{D1AB2A08-D781-4CAE-98EC-39746D9F1FFA}"/>
          </ac:picMkLst>
        </pc:picChg>
      </pc:sldChg>
      <pc:sldChg chg="addSp modSp">
        <pc:chgData name="ゲスト ユーザー" userId="" providerId="Windows Live" clId="Web-{7E8FDDAC-954A-49FC-B9FA-A378ACD303EF}" dt="2021-04-03T01:54:44.817" v="189" actId="1076"/>
        <pc:sldMkLst>
          <pc:docMk/>
          <pc:sldMk cId="2238051154" sldId="381"/>
        </pc:sldMkLst>
        <pc:spChg chg="mod">
          <ac:chgData name="ゲスト ユーザー" userId="" providerId="Windows Live" clId="Web-{7E8FDDAC-954A-49FC-B9FA-A378ACD303EF}" dt="2021-04-03T01:54:38.160" v="188" actId="20577"/>
          <ac:spMkLst>
            <pc:docMk/>
            <pc:sldMk cId="2238051154" sldId="381"/>
            <ac:spMk id="3" creationId="{3CB21E07-D58C-456C-86C7-C3C437854117}"/>
          </ac:spMkLst>
        </pc:spChg>
        <pc:spChg chg="mod">
          <ac:chgData name="ゲスト ユーザー" userId="" providerId="Windows Live" clId="Web-{7E8FDDAC-954A-49FC-B9FA-A378ACD303EF}" dt="2021-04-03T01:53:22.346" v="167" actId="14100"/>
          <ac:spMkLst>
            <pc:docMk/>
            <pc:sldMk cId="2238051154" sldId="381"/>
            <ac:spMk id="4" creationId="{83B0A878-393B-46A3-903D-A7B604038F61}"/>
          </ac:spMkLst>
        </pc:spChg>
        <pc:spChg chg="add mod">
          <ac:chgData name="ゲスト ユーザー" userId="" providerId="Windows Live" clId="Web-{7E8FDDAC-954A-49FC-B9FA-A378ACD303EF}" dt="2021-04-03T01:53:32.721" v="169" actId="1076"/>
          <ac:spMkLst>
            <pc:docMk/>
            <pc:sldMk cId="2238051154" sldId="381"/>
            <ac:spMk id="7" creationId="{E0F4D693-311E-4858-86A3-7A70A3036773}"/>
          </ac:spMkLst>
        </pc:spChg>
        <pc:spChg chg="add mod">
          <ac:chgData name="ゲスト ユーザー" userId="" providerId="Windows Live" clId="Web-{7E8FDDAC-954A-49FC-B9FA-A378ACD303EF}" dt="2021-04-03T01:53:55.191" v="178" actId="1076"/>
          <ac:spMkLst>
            <pc:docMk/>
            <pc:sldMk cId="2238051154" sldId="381"/>
            <ac:spMk id="13" creationId="{68F1DD1D-2EDF-487E-BE4A-4DB3602F8A7B}"/>
          </ac:spMkLst>
        </pc:spChg>
        <pc:spChg chg="add mod">
          <ac:chgData name="ゲスト ユーザー" userId="" providerId="Windows Live" clId="Web-{7E8FDDAC-954A-49FC-B9FA-A378ACD303EF}" dt="2021-04-03T01:54:08.457" v="181" actId="1076"/>
          <ac:spMkLst>
            <pc:docMk/>
            <pc:sldMk cId="2238051154" sldId="381"/>
            <ac:spMk id="14" creationId="{A71B025C-2363-4283-8182-80810145180B}"/>
          </ac:spMkLst>
        </pc:spChg>
        <pc:spChg chg="add mod">
          <ac:chgData name="ゲスト ユーザー" userId="" providerId="Windows Live" clId="Web-{7E8FDDAC-954A-49FC-B9FA-A378ACD303EF}" dt="2021-04-03T01:54:26.691" v="185" actId="1076"/>
          <ac:spMkLst>
            <pc:docMk/>
            <pc:sldMk cId="2238051154" sldId="381"/>
            <ac:spMk id="15" creationId="{0EB117A4-ACBC-457F-95F2-36666DD97B46}"/>
          </ac:spMkLst>
        </pc:spChg>
        <pc:spChg chg="add mod">
          <ac:chgData name="ゲスト ユーザー" userId="" providerId="Windows Live" clId="Web-{7E8FDDAC-954A-49FC-B9FA-A378ACD303EF}" dt="2021-04-03T01:54:44.817" v="189" actId="1076"/>
          <ac:spMkLst>
            <pc:docMk/>
            <pc:sldMk cId="2238051154" sldId="381"/>
            <ac:spMk id="16" creationId="{5C647826-6D17-4329-8D58-8B0AB4E965B7}"/>
          </ac:spMkLst>
        </pc:spChg>
      </pc:sldChg>
      <pc:sldChg chg="addSp modSp">
        <pc:chgData name="ゲスト ユーザー" userId="" providerId="Windows Live" clId="Web-{7E8FDDAC-954A-49FC-B9FA-A378ACD303EF}" dt="2021-04-03T03:31:54.278" v="343" actId="1076"/>
        <pc:sldMkLst>
          <pc:docMk/>
          <pc:sldMk cId="3960506076" sldId="382"/>
        </pc:sldMkLst>
        <pc:spChg chg="mod">
          <ac:chgData name="ゲスト ユーザー" userId="" providerId="Windows Live" clId="Web-{7E8FDDAC-954A-49FC-B9FA-A378ACD303EF}" dt="2021-04-03T03:31:26.121" v="335" actId="14100"/>
          <ac:spMkLst>
            <pc:docMk/>
            <pc:sldMk cId="3960506076" sldId="382"/>
            <ac:spMk id="3" creationId="{3CB21E07-D58C-456C-86C7-C3C437854117}"/>
          </ac:spMkLst>
        </pc:spChg>
        <pc:spChg chg="mod">
          <ac:chgData name="ゲスト ユーザー" userId="" providerId="Windows Live" clId="Web-{7E8FDDAC-954A-49FC-B9FA-A378ACD303EF}" dt="2021-04-03T03:31:28.652" v="336" actId="20577"/>
          <ac:spMkLst>
            <pc:docMk/>
            <pc:sldMk cId="3960506076" sldId="382"/>
            <ac:spMk id="4" creationId="{83B0A878-393B-46A3-903D-A7B604038F61}"/>
          </ac:spMkLst>
        </pc:spChg>
        <pc:spChg chg="add mod">
          <ac:chgData name="ゲスト ユーザー" userId="" providerId="Windows Live" clId="Web-{7E8FDDAC-954A-49FC-B9FA-A378ACD303EF}" dt="2021-04-03T03:31:41.528" v="339" actId="1076"/>
          <ac:spMkLst>
            <pc:docMk/>
            <pc:sldMk cId="3960506076" sldId="382"/>
            <ac:spMk id="6" creationId="{BB2C8A1D-0C39-4F3E-BE5D-A6575E703A7F}"/>
          </ac:spMkLst>
        </pc:spChg>
        <pc:spChg chg="add mod">
          <ac:chgData name="ゲスト ユーザー" userId="" providerId="Windows Live" clId="Web-{7E8FDDAC-954A-49FC-B9FA-A378ACD303EF}" dt="2021-04-03T03:31:49.684" v="341" actId="1076"/>
          <ac:spMkLst>
            <pc:docMk/>
            <pc:sldMk cId="3960506076" sldId="382"/>
            <ac:spMk id="10" creationId="{0EDA4FDD-0323-407F-B619-731118530877}"/>
          </ac:spMkLst>
        </pc:spChg>
        <pc:spChg chg="add mod">
          <ac:chgData name="ゲスト ユーザー" userId="" providerId="Windows Live" clId="Web-{7E8FDDAC-954A-49FC-B9FA-A378ACD303EF}" dt="2021-04-03T03:31:54.278" v="343" actId="1076"/>
          <ac:spMkLst>
            <pc:docMk/>
            <pc:sldMk cId="3960506076" sldId="382"/>
            <ac:spMk id="11" creationId="{DFDB0424-ADCB-493F-BF1F-688A3E4924F6}"/>
          </ac:spMkLst>
        </pc:spChg>
        <pc:spChg chg="add mod">
          <ac:chgData name="ゲスト ユーザー" userId="" providerId="Windows Live" clId="Web-{7E8FDDAC-954A-49FC-B9FA-A378ACD303EF}" dt="2021-04-03T03:31:35.403" v="338" actId="1076"/>
          <ac:spMkLst>
            <pc:docMk/>
            <pc:sldMk cId="3960506076" sldId="382"/>
            <ac:spMk id="12" creationId="{DD8F6725-AEFF-433E-BA5F-967D2D5E8DD5}"/>
          </ac:spMkLst>
        </pc:spChg>
      </pc:sldChg>
      <pc:sldChg chg="addSp modSp">
        <pc:chgData name="ゲスト ユーザー" userId="" providerId="Windows Live" clId="Web-{7E8FDDAC-954A-49FC-B9FA-A378ACD303EF}" dt="2021-04-03T01:57:10.679" v="207" actId="1076"/>
        <pc:sldMkLst>
          <pc:docMk/>
          <pc:sldMk cId="1458330479" sldId="383"/>
        </pc:sldMkLst>
        <pc:spChg chg="add mod">
          <ac:chgData name="ゲスト ユーザー" userId="" providerId="Windows Live" clId="Web-{7E8FDDAC-954A-49FC-B9FA-A378ACD303EF}" dt="2021-04-03T01:56:32.679" v="196" actId="1076"/>
          <ac:spMkLst>
            <pc:docMk/>
            <pc:sldMk cId="1458330479" sldId="383"/>
            <ac:spMk id="2" creationId="{50DF4A21-97F2-4D58-A2FF-2CA0D38217E5}"/>
          </ac:spMkLst>
        </pc:spChg>
        <pc:spChg chg="mod">
          <ac:chgData name="ゲスト ユーザー" userId="" providerId="Windows Live" clId="Web-{7E8FDDAC-954A-49FC-B9FA-A378ACD303EF}" dt="2021-04-03T01:54:59.067" v="191" actId="20577"/>
          <ac:spMkLst>
            <pc:docMk/>
            <pc:sldMk cId="1458330479" sldId="383"/>
            <ac:spMk id="3" creationId="{3CB21E07-D58C-456C-86C7-C3C437854117}"/>
          </ac:spMkLst>
        </pc:spChg>
        <pc:spChg chg="add mod">
          <ac:chgData name="ゲスト ユーザー" userId="" providerId="Windows Live" clId="Web-{7E8FDDAC-954A-49FC-B9FA-A378ACD303EF}" dt="2021-04-03T01:56:48.913" v="201" actId="1076"/>
          <ac:spMkLst>
            <pc:docMk/>
            <pc:sldMk cId="1458330479" sldId="383"/>
            <ac:spMk id="8" creationId="{56708A5D-A6D2-4909-AD9B-F463C7D3790D}"/>
          </ac:spMkLst>
        </pc:spChg>
        <pc:spChg chg="add mod">
          <ac:chgData name="ゲスト ユーザー" userId="" providerId="Windows Live" clId="Web-{7E8FDDAC-954A-49FC-B9FA-A378ACD303EF}" dt="2021-04-03T01:57:02.257" v="205" actId="20577"/>
          <ac:spMkLst>
            <pc:docMk/>
            <pc:sldMk cId="1458330479" sldId="383"/>
            <ac:spMk id="9" creationId="{D428B4B3-D9F7-4CB6-A725-EF8485B0153A}"/>
          </ac:spMkLst>
        </pc:spChg>
        <pc:spChg chg="add mod">
          <ac:chgData name="ゲスト ユーザー" userId="" providerId="Windows Live" clId="Web-{7E8FDDAC-954A-49FC-B9FA-A378ACD303EF}" dt="2021-04-03T01:57:10.679" v="207" actId="1076"/>
          <ac:spMkLst>
            <pc:docMk/>
            <pc:sldMk cId="1458330479" sldId="383"/>
            <ac:spMk id="10" creationId="{D40DB284-0ABA-460B-AD07-95C614883071}"/>
          </ac:spMkLst>
        </pc:spChg>
      </pc:sldChg>
      <pc:sldChg chg="addSp modSp">
        <pc:chgData name="ゲスト ユーザー" userId="" providerId="Windows Live" clId="Web-{7E8FDDAC-954A-49FC-B9FA-A378ACD303EF}" dt="2021-04-03T03:37:46.489" v="437" actId="20577"/>
        <pc:sldMkLst>
          <pc:docMk/>
          <pc:sldMk cId="2825057280" sldId="384"/>
        </pc:sldMkLst>
        <pc:spChg chg="mod">
          <ac:chgData name="ゲスト ユーザー" userId="" providerId="Windows Live" clId="Web-{7E8FDDAC-954A-49FC-B9FA-A378ACD303EF}" dt="2021-04-03T02:43:06.386" v="221" actId="20577"/>
          <ac:spMkLst>
            <pc:docMk/>
            <pc:sldMk cId="2825057280" sldId="384"/>
            <ac:spMk id="3" creationId="{3CB21E07-D58C-456C-86C7-C3C437854117}"/>
          </ac:spMkLst>
        </pc:spChg>
        <pc:spChg chg="add mod">
          <ac:chgData name="ゲスト ユーザー" userId="" providerId="Windows Live" clId="Web-{7E8FDDAC-954A-49FC-B9FA-A378ACD303EF}" dt="2021-04-03T02:43:35.386" v="224" actId="1076"/>
          <ac:spMkLst>
            <pc:docMk/>
            <pc:sldMk cId="2825057280" sldId="384"/>
            <ac:spMk id="5" creationId="{4FB28D23-E149-40F8-AF67-F6B2A67CBC1B}"/>
          </ac:spMkLst>
        </pc:spChg>
        <pc:spChg chg="mod">
          <ac:chgData name="ゲスト ユーザー" userId="" providerId="Windows Live" clId="Web-{7E8FDDAC-954A-49FC-B9FA-A378ACD303EF}" dt="2021-04-03T03:37:46.489" v="437" actId="20577"/>
          <ac:spMkLst>
            <pc:docMk/>
            <pc:sldMk cId="2825057280" sldId="384"/>
            <ac:spMk id="7" creationId="{C7256FD4-52DD-4890-960E-383CB3076138}"/>
          </ac:spMkLst>
        </pc:spChg>
        <pc:spChg chg="add mod">
          <ac:chgData name="ゲスト ユーザー" userId="" providerId="Windows Live" clId="Web-{7E8FDDAC-954A-49FC-B9FA-A378ACD303EF}" dt="2021-04-03T02:43:40.402" v="226" actId="1076"/>
          <ac:spMkLst>
            <pc:docMk/>
            <pc:sldMk cId="2825057280" sldId="384"/>
            <ac:spMk id="10" creationId="{B9E73D59-6D73-4F99-8DF3-DE420C96F9A9}"/>
          </ac:spMkLst>
        </pc:spChg>
        <pc:spChg chg="add mod">
          <ac:chgData name="ゲスト ユーザー" userId="" providerId="Windows Live" clId="Web-{7E8FDDAC-954A-49FC-B9FA-A378ACD303EF}" dt="2021-04-03T02:43:47.855" v="228" actId="1076"/>
          <ac:spMkLst>
            <pc:docMk/>
            <pc:sldMk cId="2825057280" sldId="384"/>
            <ac:spMk id="11" creationId="{AFB272F1-F68A-4783-B1C7-E957EC3BECE4}"/>
          </ac:spMkLst>
        </pc:spChg>
        <pc:spChg chg="add mod">
          <ac:chgData name="ゲスト ユーザー" userId="" providerId="Windows Live" clId="Web-{7E8FDDAC-954A-49FC-B9FA-A378ACD303EF}" dt="2021-04-03T03:37:32.958" v="432" actId="1076"/>
          <ac:spMkLst>
            <pc:docMk/>
            <pc:sldMk cId="2825057280" sldId="384"/>
            <ac:spMk id="12" creationId="{24EA2DFC-A428-4B8B-B83C-D41AC520E7D3}"/>
          </ac:spMkLst>
        </pc:spChg>
        <pc:spChg chg="add mod">
          <ac:chgData name="ゲスト ユーザー" userId="" providerId="Windows Live" clId="Web-{7E8FDDAC-954A-49FC-B9FA-A378ACD303EF}" dt="2021-04-03T02:44:14.027" v="235" actId="20577"/>
          <ac:spMkLst>
            <pc:docMk/>
            <pc:sldMk cId="2825057280" sldId="384"/>
            <ac:spMk id="13" creationId="{C35591A7-EBD0-4B05-8391-042C1774FDDB}"/>
          </ac:spMkLst>
        </pc:spChg>
        <pc:spChg chg="add mod">
          <ac:chgData name="ゲスト ユーザー" userId="" providerId="Windows Live" clId="Web-{7E8FDDAC-954A-49FC-B9FA-A378ACD303EF}" dt="2021-04-03T03:37:34.989" v="433" actId="1076"/>
          <ac:spMkLst>
            <pc:docMk/>
            <pc:sldMk cId="2825057280" sldId="384"/>
            <ac:spMk id="14" creationId="{D39A1172-E260-44B4-8152-537575FDFB0C}"/>
          </ac:spMkLst>
        </pc:spChg>
      </pc:sldChg>
      <pc:sldChg chg="addSp modSp">
        <pc:chgData name="ゲスト ユーザー" userId="" providerId="Windows Live" clId="Web-{7E8FDDAC-954A-49FC-B9FA-A378ACD303EF}" dt="2021-04-03T01:58:21.493" v="219" actId="1076"/>
        <pc:sldMkLst>
          <pc:docMk/>
          <pc:sldMk cId="2882285039" sldId="385"/>
        </pc:sldMkLst>
        <pc:spChg chg="add mod">
          <ac:chgData name="ゲスト ユーザー" userId="" providerId="Windows Live" clId="Web-{7E8FDDAC-954A-49FC-B9FA-A378ACD303EF}" dt="2021-04-03T01:58:07.962" v="213" actId="1076"/>
          <ac:spMkLst>
            <pc:docMk/>
            <pc:sldMk cId="2882285039" sldId="385"/>
            <ac:spMk id="2" creationId="{C66F5A6E-9BCC-4ADC-BB9F-43C61EE98D84}"/>
          </ac:spMkLst>
        </pc:spChg>
        <pc:spChg chg="mod">
          <ac:chgData name="ゲスト ユーザー" userId="" providerId="Windows Live" clId="Web-{7E8FDDAC-954A-49FC-B9FA-A378ACD303EF}" dt="2021-04-03T01:57:48.868" v="211" actId="20577"/>
          <ac:spMkLst>
            <pc:docMk/>
            <pc:sldMk cId="2882285039" sldId="385"/>
            <ac:spMk id="3" creationId="{3CB21E07-D58C-456C-86C7-C3C437854117}"/>
          </ac:spMkLst>
        </pc:spChg>
        <pc:spChg chg="add mod">
          <ac:chgData name="ゲスト ユーザー" userId="" providerId="Windows Live" clId="Web-{7E8FDDAC-954A-49FC-B9FA-A378ACD303EF}" dt="2021-04-03T01:58:21.493" v="219" actId="1076"/>
          <ac:spMkLst>
            <pc:docMk/>
            <pc:sldMk cId="2882285039" sldId="385"/>
            <ac:spMk id="8" creationId="{99637FB7-EE23-4856-B20C-8BE27AB721CC}"/>
          </ac:spMkLst>
        </pc:spChg>
      </pc:sldChg>
      <pc:sldChg chg="addSp modSp">
        <pc:chgData name="ゲスト ユーザー" userId="" providerId="Windows Live" clId="Web-{7E8FDDAC-954A-49FC-B9FA-A378ACD303EF}" dt="2021-04-03T02:46:37.905" v="271" actId="1076"/>
        <pc:sldMkLst>
          <pc:docMk/>
          <pc:sldMk cId="1763923060" sldId="386"/>
        </pc:sldMkLst>
        <pc:spChg chg="mod">
          <ac:chgData name="ゲスト ユーザー" userId="" providerId="Windows Live" clId="Web-{7E8FDDAC-954A-49FC-B9FA-A378ACD303EF}" dt="2021-04-03T02:45:41.185" v="256" actId="20577"/>
          <ac:spMkLst>
            <pc:docMk/>
            <pc:sldMk cId="1763923060" sldId="386"/>
            <ac:spMk id="3" creationId="{3CB21E07-D58C-456C-86C7-C3C437854117}"/>
          </ac:spMkLst>
        </pc:spChg>
        <pc:spChg chg="add mod">
          <ac:chgData name="ゲスト ユーザー" userId="" providerId="Windows Live" clId="Web-{7E8FDDAC-954A-49FC-B9FA-A378ACD303EF}" dt="2021-04-03T02:46:02.217" v="261" actId="20577"/>
          <ac:spMkLst>
            <pc:docMk/>
            <pc:sldMk cId="1763923060" sldId="386"/>
            <ac:spMk id="5" creationId="{C854ED50-C39F-4D1C-B1CB-214C9F2CAE30}"/>
          </ac:spMkLst>
        </pc:spChg>
        <pc:spChg chg="add mod">
          <ac:chgData name="ゲスト ユーザー" userId="" providerId="Windows Live" clId="Web-{7E8FDDAC-954A-49FC-B9FA-A378ACD303EF}" dt="2021-04-03T02:46:18.483" v="267" actId="1076"/>
          <ac:spMkLst>
            <pc:docMk/>
            <pc:sldMk cId="1763923060" sldId="386"/>
            <ac:spMk id="12" creationId="{E1BFC931-6C76-43B9-BBA2-B3197D544B28}"/>
          </ac:spMkLst>
        </pc:spChg>
        <pc:spChg chg="add mod">
          <ac:chgData name="ゲスト ユーザー" userId="" providerId="Windows Live" clId="Web-{7E8FDDAC-954A-49FC-B9FA-A378ACD303EF}" dt="2021-04-03T02:46:37.905" v="271" actId="1076"/>
          <ac:spMkLst>
            <pc:docMk/>
            <pc:sldMk cId="1763923060" sldId="386"/>
            <ac:spMk id="13" creationId="{5B7C8FC6-8A56-4740-9060-9D5A111B9201}"/>
          </ac:spMkLst>
        </pc:spChg>
      </pc:sldChg>
      <pc:sldChg chg="addSp modSp">
        <pc:chgData name="ゲスト ユーザー" userId="" providerId="Windows Live" clId="Web-{7E8FDDAC-954A-49FC-B9FA-A378ACD303EF}" dt="2021-04-03T03:36:11.019" v="423" actId="1076"/>
        <pc:sldMkLst>
          <pc:docMk/>
          <pc:sldMk cId="2804857496" sldId="387"/>
        </pc:sldMkLst>
        <pc:spChg chg="mod">
          <ac:chgData name="ゲスト ユーザー" userId="" providerId="Windows Live" clId="Web-{7E8FDDAC-954A-49FC-B9FA-A378ACD303EF}" dt="2021-04-03T03:34:23.361" v="385" actId="20577"/>
          <ac:spMkLst>
            <pc:docMk/>
            <pc:sldMk cId="2804857496" sldId="387"/>
            <ac:spMk id="3" creationId="{3CB21E07-D58C-456C-86C7-C3C437854117}"/>
          </ac:spMkLst>
        </pc:spChg>
        <pc:spChg chg="mod">
          <ac:chgData name="ゲスト ユーザー" userId="" providerId="Windows Live" clId="Web-{7E8FDDAC-954A-49FC-B9FA-A378ACD303EF}" dt="2021-04-03T03:33:48.235" v="377" actId="20577"/>
          <ac:spMkLst>
            <pc:docMk/>
            <pc:sldMk cId="2804857496" sldId="387"/>
            <ac:spMk id="4" creationId="{83B0A878-393B-46A3-903D-A7B604038F61}"/>
          </ac:spMkLst>
        </pc:spChg>
        <pc:spChg chg="add mod">
          <ac:chgData name="ゲスト ユーザー" userId="" providerId="Windows Live" clId="Web-{7E8FDDAC-954A-49FC-B9FA-A378ACD303EF}" dt="2021-04-03T03:32:02.637" v="344" actId="1076"/>
          <ac:spMkLst>
            <pc:docMk/>
            <pc:sldMk cId="2804857496" sldId="387"/>
            <ac:spMk id="6" creationId="{26757D5F-660D-4672-949C-C635F75FF950}"/>
          </ac:spMkLst>
        </pc:spChg>
        <pc:spChg chg="add mod">
          <ac:chgData name="ゲスト ユーザー" userId="" providerId="Windows Live" clId="Web-{7E8FDDAC-954A-49FC-B9FA-A378ACD303EF}" dt="2021-04-03T03:32:28.138" v="353" actId="1076"/>
          <ac:spMkLst>
            <pc:docMk/>
            <pc:sldMk cId="2804857496" sldId="387"/>
            <ac:spMk id="12" creationId="{939C7DB7-287C-408F-8A22-9A5E979C8EBC}"/>
          </ac:spMkLst>
        </pc:spChg>
        <pc:spChg chg="add mod">
          <ac:chgData name="ゲスト ユーザー" userId="" providerId="Windows Live" clId="Web-{7E8FDDAC-954A-49FC-B9FA-A378ACD303EF}" dt="2021-04-03T03:32:51.263" v="361" actId="1076"/>
          <ac:spMkLst>
            <pc:docMk/>
            <pc:sldMk cId="2804857496" sldId="387"/>
            <ac:spMk id="13" creationId="{780FC35B-9E49-4A83-9AEA-BA63C832B33A}"/>
          </ac:spMkLst>
        </pc:spChg>
        <pc:spChg chg="add mod">
          <ac:chgData name="ゲスト ユーザー" userId="" providerId="Windows Live" clId="Web-{7E8FDDAC-954A-49FC-B9FA-A378ACD303EF}" dt="2021-04-03T03:33:02.201" v="365" actId="1076"/>
          <ac:spMkLst>
            <pc:docMk/>
            <pc:sldMk cId="2804857496" sldId="387"/>
            <ac:spMk id="14" creationId="{9C607A8C-E683-4556-9556-091E6408C79F}"/>
          </ac:spMkLst>
        </pc:spChg>
        <pc:spChg chg="add mod">
          <ac:chgData name="ゲスト ユーザー" userId="" providerId="Windows Live" clId="Web-{7E8FDDAC-954A-49FC-B9FA-A378ACD303EF}" dt="2021-04-03T03:33:17.279" v="370" actId="1076"/>
          <ac:spMkLst>
            <pc:docMk/>
            <pc:sldMk cId="2804857496" sldId="387"/>
            <ac:spMk id="15" creationId="{41AA4B2B-EC5D-4037-B959-789B7BB52197}"/>
          </ac:spMkLst>
        </pc:spChg>
        <pc:spChg chg="add mod">
          <ac:chgData name="ゲスト ユーザー" userId="" providerId="Windows Live" clId="Web-{7E8FDDAC-954A-49FC-B9FA-A378ACD303EF}" dt="2021-04-03T03:33:25.092" v="372" actId="1076"/>
          <ac:spMkLst>
            <pc:docMk/>
            <pc:sldMk cId="2804857496" sldId="387"/>
            <ac:spMk id="16" creationId="{A6294E61-736A-4791-96EB-11EF7582795C}"/>
          </ac:spMkLst>
        </pc:spChg>
        <pc:spChg chg="add mod">
          <ac:chgData name="ゲスト ユーザー" userId="" providerId="Windows Live" clId="Web-{7E8FDDAC-954A-49FC-B9FA-A378ACD303EF}" dt="2021-04-03T03:33:30.498" v="374" actId="1076"/>
          <ac:spMkLst>
            <pc:docMk/>
            <pc:sldMk cId="2804857496" sldId="387"/>
            <ac:spMk id="17" creationId="{C8E4FE72-CF4C-4F71-AF50-E2B81680C97C}"/>
          </ac:spMkLst>
        </pc:spChg>
        <pc:spChg chg="add mod">
          <ac:chgData name="ゲスト ユーザー" userId="" providerId="Windows Live" clId="Web-{7E8FDDAC-954A-49FC-B9FA-A378ACD303EF}" dt="2021-04-03T03:34:00.423" v="380" actId="20577"/>
          <ac:spMkLst>
            <pc:docMk/>
            <pc:sldMk cId="2804857496" sldId="387"/>
            <ac:spMk id="18" creationId="{4BACB9B8-9C1D-400E-8F42-C09E385525C1}"/>
          </ac:spMkLst>
        </pc:spChg>
        <pc:spChg chg="add mod">
          <ac:chgData name="ゲスト ユーザー" userId="" providerId="Windows Live" clId="Web-{7E8FDDAC-954A-49FC-B9FA-A378ACD303EF}" dt="2021-04-03T03:34:33.501" v="387" actId="1076"/>
          <ac:spMkLst>
            <pc:docMk/>
            <pc:sldMk cId="2804857496" sldId="387"/>
            <ac:spMk id="19" creationId="{81EAF527-01C0-4FC6-A09D-CEDD9DD85EC9}"/>
          </ac:spMkLst>
        </pc:spChg>
        <pc:spChg chg="add mod">
          <ac:chgData name="ゲスト ユーザー" userId="" providerId="Windows Live" clId="Web-{7E8FDDAC-954A-49FC-B9FA-A378ACD303EF}" dt="2021-04-03T03:34:39.314" v="389" actId="1076"/>
          <ac:spMkLst>
            <pc:docMk/>
            <pc:sldMk cId="2804857496" sldId="387"/>
            <ac:spMk id="20" creationId="{C03452D8-3699-49A6-BFC5-CC4770F44D56}"/>
          </ac:spMkLst>
        </pc:spChg>
        <pc:spChg chg="add mod">
          <ac:chgData name="ゲスト ユーザー" userId="" providerId="Windows Live" clId="Web-{7E8FDDAC-954A-49FC-B9FA-A378ACD303EF}" dt="2021-04-03T03:34:59.642" v="397" actId="1076"/>
          <ac:spMkLst>
            <pc:docMk/>
            <pc:sldMk cId="2804857496" sldId="387"/>
            <ac:spMk id="21" creationId="{F26EF7DB-D965-48ED-B41F-B12BF5CCC358}"/>
          </ac:spMkLst>
        </pc:spChg>
        <pc:spChg chg="add mod">
          <ac:chgData name="ゲスト ユーザー" userId="" providerId="Windows Live" clId="Web-{7E8FDDAC-954A-49FC-B9FA-A378ACD303EF}" dt="2021-04-03T03:35:50.471" v="414" actId="1076"/>
          <ac:spMkLst>
            <pc:docMk/>
            <pc:sldMk cId="2804857496" sldId="387"/>
            <ac:spMk id="22" creationId="{D3039037-2983-449B-9A72-99E285723306}"/>
          </ac:spMkLst>
        </pc:spChg>
        <pc:spChg chg="add mod">
          <ac:chgData name="ゲスト ユーザー" userId="" providerId="Windows Live" clId="Web-{7E8FDDAC-954A-49FC-B9FA-A378ACD303EF}" dt="2021-04-03T03:35:18.893" v="404" actId="20577"/>
          <ac:spMkLst>
            <pc:docMk/>
            <pc:sldMk cId="2804857496" sldId="387"/>
            <ac:spMk id="23" creationId="{3E6A2DF6-FAF3-493A-81F3-47FF3AB6CB8F}"/>
          </ac:spMkLst>
        </pc:spChg>
        <pc:spChg chg="add mod">
          <ac:chgData name="ゲスト ユーザー" userId="" providerId="Windows Live" clId="Web-{7E8FDDAC-954A-49FC-B9FA-A378ACD303EF}" dt="2021-04-03T03:35:47.206" v="413" actId="1076"/>
          <ac:spMkLst>
            <pc:docMk/>
            <pc:sldMk cId="2804857496" sldId="387"/>
            <ac:spMk id="24" creationId="{8C5D3AD2-5618-470D-A937-B1B200BE0D4E}"/>
          </ac:spMkLst>
        </pc:spChg>
        <pc:spChg chg="add mod">
          <ac:chgData name="ゲスト ユーザー" userId="" providerId="Windows Live" clId="Web-{7E8FDDAC-954A-49FC-B9FA-A378ACD303EF}" dt="2021-04-03T03:36:11.019" v="423" actId="1076"/>
          <ac:spMkLst>
            <pc:docMk/>
            <pc:sldMk cId="2804857496" sldId="387"/>
            <ac:spMk id="25" creationId="{6C360632-5E2F-4418-ADE7-EE79A9F3BAC0}"/>
          </ac:spMkLst>
        </pc:spChg>
        <pc:picChg chg="mod">
          <ac:chgData name="ゲスト ユーザー" userId="" providerId="Windows Live" clId="Web-{7E8FDDAC-954A-49FC-B9FA-A378ACD303EF}" dt="2021-04-03T02:47:06.140" v="276" actId="1076"/>
          <ac:picMkLst>
            <pc:docMk/>
            <pc:sldMk cId="2804857496" sldId="387"/>
            <ac:picMk id="2" creationId="{D1AB2A08-D781-4CAE-98EC-39746D9F1FFA}"/>
          </ac:picMkLst>
        </pc:picChg>
      </pc:sldChg>
      <pc:sldChg chg="addSp modSp">
        <pc:chgData name="ゲスト ユーザー" userId="" providerId="Windows Live" clId="Web-{7E8FDDAC-954A-49FC-B9FA-A378ACD303EF}" dt="2021-04-03T03:38:09.536" v="439" actId="1076"/>
        <pc:sldMkLst>
          <pc:docMk/>
          <pc:sldMk cId="2958665779" sldId="388"/>
        </pc:sldMkLst>
        <pc:spChg chg="mod">
          <ac:chgData name="ゲスト ユーザー" userId="" providerId="Windows Live" clId="Web-{7E8FDDAC-954A-49FC-B9FA-A378ACD303EF}" dt="2021-04-03T03:36:31.363" v="424" actId="20577"/>
          <ac:spMkLst>
            <pc:docMk/>
            <pc:sldMk cId="2958665779" sldId="388"/>
            <ac:spMk id="3" creationId="{3CB21E07-D58C-456C-86C7-C3C437854117}"/>
          </ac:spMkLst>
        </pc:spChg>
        <pc:spChg chg="mod">
          <ac:chgData name="ゲスト ユーザー" userId="" providerId="Windows Live" clId="Web-{7E8FDDAC-954A-49FC-B9FA-A378ACD303EF}" dt="2021-04-03T03:36:37.347" v="426" actId="20577"/>
          <ac:spMkLst>
            <pc:docMk/>
            <pc:sldMk cId="2958665779" sldId="388"/>
            <ac:spMk id="4" creationId="{83B0A878-393B-46A3-903D-A7B604038F61}"/>
          </ac:spMkLst>
        </pc:spChg>
        <pc:spChg chg="add mod">
          <ac:chgData name="ゲスト ユーザー" userId="" providerId="Windows Live" clId="Web-{7E8FDDAC-954A-49FC-B9FA-A378ACD303EF}" dt="2021-04-03T03:38:09.536" v="439" actId="1076"/>
          <ac:spMkLst>
            <pc:docMk/>
            <pc:sldMk cId="2958665779" sldId="388"/>
            <ac:spMk id="6" creationId="{7D7D4829-0F5F-4043-99BB-7B7D0D80419F}"/>
          </ac:spMkLst>
        </pc:spChg>
      </pc:sldChg>
      <pc:sldChg chg="addSp delSp modSp">
        <pc:chgData name="ゲスト ユーザー" userId="" providerId="Windows Live" clId="Web-{7E8FDDAC-954A-49FC-B9FA-A378ACD303EF}" dt="2021-04-03T01:30:44.617" v="75" actId="1076"/>
        <pc:sldMkLst>
          <pc:docMk/>
          <pc:sldMk cId="1822278021" sldId="408"/>
        </pc:sldMkLst>
        <pc:spChg chg="add mod">
          <ac:chgData name="ゲスト ユーザー" userId="" providerId="Windows Live" clId="Web-{7E8FDDAC-954A-49FC-B9FA-A378ACD303EF}" dt="2021-04-03T01:10:38.863" v="8" actId="20577"/>
          <ac:spMkLst>
            <pc:docMk/>
            <pc:sldMk cId="1822278021" sldId="408"/>
            <ac:spMk id="5" creationId="{6CF1E0A6-0D62-4CF5-BBAF-CFCF23707A0B}"/>
          </ac:spMkLst>
        </pc:spChg>
        <pc:spChg chg="mod">
          <ac:chgData name="ゲスト ユーザー" userId="" providerId="Windows Live" clId="Web-{7E8FDDAC-954A-49FC-B9FA-A378ACD303EF}" dt="2021-04-03T01:14:50.759" v="60" actId="20577"/>
          <ac:spMkLst>
            <pc:docMk/>
            <pc:sldMk cId="1822278021" sldId="408"/>
            <ac:spMk id="7" creationId="{FA6A6665-EE60-4C38-9008-14CF39E9E9C4}"/>
          </ac:spMkLst>
        </pc:spChg>
        <pc:spChg chg="add mod">
          <ac:chgData name="ゲスト ユーザー" userId="" providerId="Windows Live" clId="Web-{7E8FDDAC-954A-49FC-B9FA-A378ACD303EF}" dt="2021-04-03T01:30:44.617" v="75" actId="1076"/>
          <ac:spMkLst>
            <pc:docMk/>
            <pc:sldMk cId="1822278021" sldId="408"/>
            <ac:spMk id="9" creationId="{8C9C1F8A-3557-4D2A-8BA6-DF6A103D733D}"/>
          </ac:spMkLst>
        </pc:spChg>
        <pc:spChg chg="add mod">
          <ac:chgData name="ゲスト ユーザー" userId="" providerId="Windows Live" clId="Web-{7E8FDDAC-954A-49FC-B9FA-A378ACD303EF}" dt="2021-04-03T01:11:30.442" v="14" actId="1076"/>
          <ac:spMkLst>
            <pc:docMk/>
            <pc:sldMk cId="1822278021" sldId="408"/>
            <ac:spMk id="13" creationId="{A58D03B0-E216-4B88-AF4B-516CA3DAD2A2}"/>
          </ac:spMkLst>
        </pc:spChg>
        <pc:spChg chg="add mod">
          <ac:chgData name="ゲスト ユーザー" userId="" providerId="Windows Live" clId="Web-{7E8FDDAC-954A-49FC-B9FA-A378ACD303EF}" dt="2021-04-03T01:12:17.365" v="27" actId="1076"/>
          <ac:spMkLst>
            <pc:docMk/>
            <pc:sldMk cId="1822278021" sldId="408"/>
            <ac:spMk id="14" creationId="{802B2B79-3AEE-4F37-B376-FCB5FC633A22}"/>
          </ac:spMkLst>
        </pc:spChg>
        <pc:spChg chg="add mod">
          <ac:chgData name="ゲスト ユーザー" userId="" providerId="Windows Live" clId="Web-{7E8FDDAC-954A-49FC-B9FA-A378ACD303EF}" dt="2021-04-03T01:12:36.428" v="36" actId="1076"/>
          <ac:spMkLst>
            <pc:docMk/>
            <pc:sldMk cId="1822278021" sldId="408"/>
            <ac:spMk id="15" creationId="{A5A27525-DDC6-40A6-8D3A-67EF43F4B412}"/>
          </ac:spMkLst>
        </pc:spChg>
        <pc:spChg chg="add mod">
          <ac:chgData name="ゲスト ユーザー" userId="" providerId="Windows Live" clId="Web-{7E8FDDAC-954A-49FC-B9FA-A378ACD303EF}" dt="2021-04-03T01:12:51.975" v="41" actId="1076"/>
          <ac:spMkLst>
            <pc:docMk/>
            <pc:sldMk cId="1822278021" sldId="408"/>
            <ac:spMk id="16" creationId="{276DE9AA-BDC4-447C-A5F1-69AFF2DA382A}"/>
          </ac:spMkLst>
        </pc:spChg>
        <pc:spChg chg="add del mod">
          <ac:chgData name="ゲスト ユーザー" userId="" providerId="Windows Live" clId="Web-{7E8FDDAC-954A-49FC-B9FA-A378ACD303EF}" dt="2021-04-03T01:14:47.665" v="58"/>
          <ac:spMkLst>
            <pc:docMk/>
            <pc:sldMk cId="1822278021" sldId="408"/>
            <ac:spMk id="17" creationId="{A78207F3-EB2A-4477-853B-9C387F734955}"/>
          </ac:spMkLst>
        </pc:spChg>
        <pc:spChg chg="mod">
          <ac:chgData name="ゲスト ユーザー" userId="" providerId="Windows Live" clId="Web-{7E8FDDAC-954A-49FC-B9FA-A378ACD303EF}" dt="2021-04-03T01:15:05.790" v="64" actId="20577"/>
          <ac:spMkLst>
            <pc:docMk/>
            <pc:sldMk cId="1822278021" sldId="408"/>
            <ac:spMk id="18" creationId="{584916C0-05F5-4FF2-855F-97664AF63460}"/>
          </ac:spMkLst>
        </pc:spChg>
        <pc:spChg chg="add del mod">
          <ac:chgData name="ゲスト ユーザー" userId="" providerId="Windows Live" clId="Web-{7E8FDDAC-954A-49FC-B9FA-A378ACD303EF}" dt="2021-04-03T01:14:46.384" v="57"/>
          <ac:spMkLst>
            <pc:docMk/>
            <pc:sldMk cId="1822278021" sldId="408"/>
            <ac:spMk id="19" creationId="{C927672F-362F-45DD-ABCE-C5A0001C34E6}"/>
          </ac:spMkLst>
        </pc:spChg>
        <pc:spChg chg="add mod">
          <ac:chgData name="ゲスト ユーザー" userId="" providerId="Windows Live" clId="Web-{7E8FDDAC-954A-49FC-B9FA-A378ACD303EF}" dt="2021-04-03T01:15:12.415" v="65" actId="1076"/>
          <ac:spMkLst>
            <pc:docMk/>
            <pc:sldMk cId="1822278021" sldId="408"/>
            <ac:spMk id="20" creationId="{BC29AAE9-4F78-4BCA-9394-A21677EBF746}"/>
          </ac:spMkLst>
        </pc:spChg>
        <pc:spChg chg="add mod">
          <ac:chgData name="ゲスト ユーザー" userId="" providerId="Windows Live" clId="Web-{7E8FDDAC-954A-49FC-B9FA-A378ACD303EF}" dt="2021-04-03T01:30:25.257" v="72" actId="1076"/>
          <ac:spMkLst>
            <pc:docMk/>
            <pc:sldMk cId="1822278021" sldId="408"/>
            <ac:spMk id="21" creationId="{28DAF64B-5F1E-4F70-98E4-EC9BF544AAAC}"/>
          </ac:spMkLst>
        </pc:spChg>
      </pc:sldChg>
      <pc:sldChg chg="addSp delSp modSp">
        <pc:chgData name="ゲスト ユーザー" userId="" providerId="Windows Live" clId="Web-{7E8FDDAC-954A-49FC-B9FA-A378ACD303EF}" dt="2021-04-03T01:30:52.070" v="77" actId="20577"/>
        <pc:sldMkLst>
          <pc:docMk/>
          <pc:sldMk cId="273517797" sldId="409"/>
        </pc:sldMkLst>
        <pc:spChg chg="mod">
          <ac:chgData name="ゲスト ユーザー" userId="" providerId="Windows Live" clId="Web-{7E8FDDAC-954A-49FC-B9FA-A378ACD303EF}" dt="2021-04-03T01:30:52.070" v="77" actId="20577"/>
          <ac:spMkLst>
            <pc:docMk/>
            <pc:sldMk cId="273517797" sldId="409"/>
            <ac:spMk id="4" creationId="{83B0A878-393B-46A3-903D-A7B604038F61}"/>
          </ac:spMkLst>
        </pc:spChg>
        <pc:spChg chg="add del mod">
          <ac:chgData name="ゲスト ユーザー" userId="" providerId="Windows Live" clId="Web-{7E8FDDAC-954A-49FC-B9FA-A378ACD303EF}" dt="2021-04-03T01:19:41.628" v="68"/>
          <ac:spMkLst>
            <pc:docMk/>
            <pc:sldMk cId="273517797" sldId="409"/>
            <ac:spMk id="6" creationId="{B7EC3B82-964B-4172-BDAE-4B2BE4F2E273}"/>
          </ac:spMkLst>
        </pc:spChg>
      </pc:sldChg>
      <pc:sldChg chg="addSp delSp modSp">
        <pc:chgData name="ゲスト ユーザー" userId="" providerId="Windows Live" clId="Web-{7E8FDDAC-954A-49FC-B9FA-A378ACD303EF}" dt="2021-04-03T01:48:00.184" v="115"/>
        <pc:sldMkLst>
          <pc:docMk/>
          <pc:sldMk cId="143333621" sldId="410"/>
        </pc:sldMkLst>
        <pc:spChg chg="add mod">
          <ac:chgData name="ゲスト ユーザー" userId="" providerId="Windows Live" clId="Web-{7E8FDDAC-954A-49FC-B9FA-A378ACD303EF}" dt="2021-04-03T01:31:38.540" v="83" actId="20577"/>
          <ac:spMkLst>
            <pc:docMk/>
            <pc:sldMk cId="143333621" sldId="410"/>
            <ac:spMk id="5" creationId="{77B76254-24CE-4F7B-BF6E-2E784DC5A3E1}"/>
          </ac:spMkLst>
        </pc:spChg>
        <pc:spChg chg="mod">
          <ac:chgData name="ゲスト ユーザー" userId="" providerId="Windows Live" clId="Web-{7E8FDDAC-954A-49FC-B9FA-A378ACD303EF}" dt="2021-04-03T01:47:37.371" v="113" actId="14100"/>
          <ac:spMkLst>
            <pc:docMk/>
            <pc:sldMk cId="143333621" sldId="410"/>
            <ac:spMk id="11" creationId="{DEF3F547-0043-43CB-BF40-328DC57269CD}"/>
          </ac:spMkLst>
        </pc:spChg>
        <pc:spChg chg="add mod">
          <ac:chgData name="ゲスト ユーザー" userId="" providerId="Windows Live" clId="Web-{7E8FDDAC-954A-49FC-B9FA-A378ACD303EF}" dt="2021-04-03T01:32:29.494" v="87" actId="1076"/>
          <ac:spMkLst>
            <pc:docMk/>
            <pc:sldMk cId="143333621" sldId="410"/>
            <ac:spMk id="15" creationId="{1074EE95-45BD-4A3A-847A-432F0465177A}"/>
          </ac:spMkLst>
        </pc:spChg>
        <pc:spChg chg="add mod">
          <ac:chgData name="ゲスト ユーザー" userId="" providerId="Windows Live" clId="Web-{7E8FDDAC-954A-49FC-B9FA-A378ACD303EF}" dt="2021-04-03T01:32:45.229" v="91" actId="1076"/>
          <ac:spMkLst>
            <pc:docMk/>
            <pc:sldMk cId="143333621" sldId="410"/>
            <ac:spMk id="16" creationId="{30DEBFCF-4D3F-4DE5-A801-3896F3F85161}"/>
          </ac:spMkLst>
        </pc:spChg>
        <pc:spChg chg="add mod">
          <ac:chgData name="ゲスト ユーザー" userId="" providerId="Windows Live" clId="Web-{7E8FDDAC-954A-49FC-B9FA-A378ACD303EF}" dt="2021-04-03T01:33:04.135" v="95" actId="1076"/>
          <ac:spMkLst>
            <pc:docMk/>
            <pc:sldMk cId="143333621" sldId="410"/>
            <ac:spMk id="17" creationId="{3D5554C3-92C6-4A5B-B141-FC9429FE955E}"/>
          </ac:spMkLst>
        </pc:spChg>
        <pc:spChg chg="add mod">
          <ac:chgData name="ゲスト ユーザー" userId="" providerId="Windows Live" clId="Web-{7E8FDDAC-954A-49FC-B9FA-A378ACD303EF}" dt="2021-04-03T01:46:29.979" v="100" actId="1076"/>
          <ac:spMkLst>
            <pc:docMk/>
            <pc:sldMk cId="143333621" sldId="410"/>
            <ac:spMk id="18" creationId="{F89C9E98-C301-4B56-B7AE-00999BBE8BF3}"/>
          </ac:spMkLst>
        </pc:spChg>
        <pc:spChg chg="add mod">
          <ac:chgData name="ゲスト ユーザー" userId="" providerId="Windows Live" clId="Web-{7E8FDDAC-954A-49FC-B9FA-A378ACD303EF}" dt="2021-04-03T01:46:41.354" v="105" actId="20577"/>
          <ac:spMkLst>
            <pc:docMk/>
            <pc:sldMk cId="143333621" sldId="410"/>
            <ac:spMk id="19" creationId="{30D65AD3-4F6E-47B8-B1EA-520E725C53AD}"/>
          </ac:spMkLst>
        </pc:spChg>
        <pc:spChg chg="add mod">
          <ac:chgData name="ゲスト ユーザー" userId="" providerId="Windows Live" clId="Web-{7E8FDDAC-954A-49FC-B9FA-A378ACD303EF}" dt="2021-04-03T01:47:40.512" v="114" actId="1076"/>
          <ac:spMkLst>
            <pc:docMk/>
            <pc:sldMk cId="143333621" sldId="410"/>
            <ac:spMk id="20" creationId="{BF997123-072D-499E-8635-516A444160AA}"/>
          </ac:spMkLst>
        </pc:spChg>
        <pc:spChg chg="add mod">
          <ac:chgData name="ゲスト ユーザー" userId="" providerId="Windows Live" clId="Web-{7E8FDDAC-954A-49FC-B9FA-A378ACD303EF}" dt="2021-04-03T01:47:20.902" v="111"/>
          <ac:spMkLst>
            <pc:docMk/>
            <pc:sldMk cId="143333621" sldId="410"/>
            <ac:spMk id="21" creationId="{AAF205C8-D799-429A-B32F-FC53985F25FC}"/>
          </ac:spMkLst>
        </pc:spChg>
        <pc:picChg chg="del">
          <ac:chgData name="ゲスト ユーザー" userId="" providerId="Windows Live" clId="Web-{7E8FDDAC-954A-49FC-B9FA-A378ACD303EF}" dt="2021-04-03T01:48:00.184" v="115"/>
          <ac:picMkLst>
            <pc:docMk/>
            <pc:sldMk cId="143333621" sldId="410"/>
            <ac:picMk id="8" creationId="{ED3154B6-4347-4A7F-BEE6-093491B188EF}"/>
          </ac:picMkLst>
        </pc:picChg>
      </pc:sldChg>
    </pc:docChg>
  </pc:docChgLst>
  <pc:docChgLst>
    <pc:chgData name="Masaki Suzuki" userId="2c4feb2ed34ad1a7" providerId="Windows Live" clId="Web-{BB0CFECF-3597-4506-B3C9-C1E83C54A5EB}"/>
    <pc:docChg chg="addSld delSld modSld">
      <pc:chgData name="Masaki Suzuki" userId="2c4feb2ed34ad1a7" providerId="Windows Live" clId="Web-{BB0CFECF-3597-4506-B3C9-C1E83C54A5EB}" dt="2021-03-26T09:32:23.172" v="3177" actId="1076"/>
      <pc:docMkLst>
        <pc:docMk/>
      </pc:docMkLst>
      <pc:sldChg chg="addSp delSp modSp">
        <pc:chgData name="Masaki Suzuki" userId="2c4feb2ed34ad1a7" providerId="Windows Live" clId="Web-{BB0CFECF-3597-4506-B3C9-C1E83C54A5EB}" dt="2021-03-26T03:36:38.033" v="30" actId="20577"/>
        <pc:sldMkLst>
          <pc:docMk/>
          <pc:sldMk cId="0" sldId="260"/>
        </pc:sldMkLst>
        <pc:spChg chg="add mod">
          <ac:chgData name="Masaki Suzuki" userId="2c4feb2ed34ad1a7" providerId="Windows Live" clId="Web-{BB0CFECF-3597-4506-B3C9-C1E83C54A5EB}" dt="2021-03-26T03:36:38.033" v="30" actId="20577"/>
          <ac:spMkLst>
            <pc:docMk/>
            <pc:sldMk cId="0" sldId="260"/>
            <ac:spMk id="2" creationId="{F27CD431-AD37-47ED-9C3F-C89211D42103}"/>
          </ac:spMkLst>
        </pc:spChg>
        <pc:spChg chg="add mod">
          <ac:chgData name="Masaki Suzuki" userId="2c4feb2ed34ad1a7" providerId="Windows Live" clId="Web-{BB0CFECF-3597-4506-B3C9-C1E83C54A5EB}" dt="2021-03-26T03:35:57.564" v="19" actId="1076"/>
          <ac:spMkLst>
            <pc:docMk/>
            <pc:sldMk cId="0" sldId="260"/>
            <ac:spMk id="16" creationId="{FFC2B272-D8F7-42BC-A545-5C383F219206}"/>
          </ac:spMkLst>
        </pc:spChg>
        <pc:spChg chg="add del mod">
          <ac:chgData name="Masaki Suzuki" userId="2c4feb2ed34ad1a7" providerId="Windows Live" clId="Web-{BB0CFECF-3597-4506-B3C9-C1E83C54A5EB}" dt="2021-03-26T03:36:22.408" v="29" actId="20577"/>
          <ac:spMkLst>
            <pc:docMk/>
            <pc:sldMk cId="0" sldId="260"/>
            <ac:spMk id="17" creationId="{4C39A75F-74C7-4674-B2DE-AB62F365E961}"/>
          </ac:spMkLst>
        </pc:spChg>
        <pc:spChg chg="del mod">
          <ac:chgData name="Masaki Suzuki" userId="2c4feb2ed34ad1a7" providerId="Windows Live" clId="Web-{BB0CFECF-3597-4506-B3C9-C1E83C54A5EB}" dt="2021-03-26T03:35:08.705" v="7"/>
          <ac:spMkLst>
            <pc:docMk/>
            <pc:sldMk cId="0" sldId="260"/>
            <ac:spMk id="173" creationId="{00000000-0000-0000-0000-000000000000}"/>
          </ac:spMkLst>
        </pc:spChg>
        <pc:spChg chg="del">
          <ac:chgData name="Masaki Suzuki" userId="2c4feb2ed34ad1a7" providerId="Windows Live" clId="Web-{BB0CFECF-3597-4506-B3C9-C1E83C54A5EB}" dt="2021-03-26T03:34:59.736" v="3"/>
          <ac:spMkLst>
            <pc:docMk/>
            <pc:sldMk cId="0" sldId="260"/>
            <ac:spMk id="179" creationId="{00000000-0000-0000-0000-000000000000}"/>
          </ac:spMkLst>
        </pc:spChg>
        <pc:spChg chg="del mod">
          <ac:chgData name="Masaki Suzuki" userId="2c4feb2ed34ad1a7" providerId="Windows Live" clId="Web-{BB0CFECF-3597-4506-B3C9-C1E83C54A5EB}" dt="2021-03-26T03:35:47.392" v="17"/>
          <ac:spMkLst>
            <pc:docMk/>
            <pc:sldMk cId="0" sldId="260"/>
            <ac:spMk id="180" creationId="{00000000-0000-0000-0000-000000000000}"/>
          </ac:spMkLst>
        </pc:spChg>
      </pc:sldChg>
      <pc:sldChg chg="modSp">
        <pc:chgData name="Masaki Suzuki" userId="2c4feb2ed34ad1a7" providerId="Windows Live" clId="Web-{BB0CFECF-3597-4506-B3C9-C1E83C54A5EB}" dt="2021-03-26T03:39:06.267" v="137" actId="20577"/>
        <pc:sldMkLst>
          <pc:docMk/>
          <pc:sldMk cId="0" sldId="263"/>
        </pc:sldMkLst>
        <pc:spChg chg="mod">
          <ac:chgData name="Masaki Suzuki" userId="2c4feb2ed34ad1a7" providerId="Windows Live" clId="Web-{BB0CFECF-3597-4506-B3C9-C1E83C54A5EB}" dt="2021-03-26T03:39:00.954" v="132" actId="1076"/>
          <ac:spMkLst>
            <pc:docMk/>
            <pc:sldMk cId="0" sldId="263"/>
            <ac:spMk id="2" creationId="{DC593FD8-6C71-4B69-A2AA-C8514B2A6CEE}"/>
          </ac:spMkLst>
        </pc:spChg>
        <pc:spChg chg="mod">
          <ac:chgData name="Masaki Suzuki" userId="2c4feb2ed34ad1a7" providerId="Windows Live" clId="Web-{BB0CFECF-3597-4506-B3C9-C1E83C54A5EB}" dt="2021-03-26T03:38:26.829" v="112" actId="1076"/>
          <ac:spMkLst>
            <pc:docMk/>
            <pc:sldMk cId="0" sldId="263"/>
            <ac:spMk id="4" creationId="{419B4A73-3B11-421D-B507-1F70C6120342}"/>
          </ac:spMkLst>
        </pc:spChg>
        <pc:spChg chg="mod">
          <ac:chgData name="Masaki Suzuki" userId="2c4feb2ed34ad1a7" providerId="Windows Live" clId="Web-{BB0CFECF-3597-4506-B3C9-C1E83C54A5EB}" dt="2021-03-26T03:39:06.267" v="137" actId="20577"/>
          <ac:spMkLst>
            <pc:docMk/>
            <pc:sldMk cId="0" sldId="263"/>
            <ac:spMk id="207" creationId="{00000000-0000-0000-0000-000000000000}"/>
          </ac:spMkLst>
        </pc:spChg>
        <pc:picChg chg="mod">
          <ac:chgData name="Masaki Suzuki" userId="2c4feb2ed34ad1a7" providerId="Windows Live" clId="Web-{BB0CFECF-3597-4506-B3C9-C1E83C54A5EB}" dt="2021-03-26T03:38:19.751" v="108" actId="1076"/>
          <ac:picMkLst>
            <pc:docMk/>
            <pc:sldMk cId="0" sldId="263"/>
            <ac:picMk id="205" creationId="{00000000-0000-0000-0000-000000000000}"/>
          </ac:picMkLst>
        </pc:picChg>
        <pc:picChg chg="mod">
          <ac:chgData name="Masaki Suzuki" userId="2c4feb2ed34ad1a7" providerId="Windows Live" clId="Web-{BB0CFECF-3597-4506-B3C9-C1E83C54A5EB}" dt="2021-03-26T03:38:24.392" v="110" actId="1076"/>
          <ac:picMkLst>
            <pc:docMk/>
            <pc:sldMk cId="0" sldId="263"/>
            <ac:picMk id="206" creationId="{00000000-0000-0000-0000-000000000000}"/>
          </ac:picMkLst>
        </pc:picChg>
      </pc:sldChg>
      <pc:sldChg chg="addSp delSp modSp">
        <pc:chgData name="Masaki Suzuki" userId="2c4feb2ed34ad1a7" providerId="Windows Live" clId="Web-{BB0CFECF-3597-4506-B3C9-C1E83C54A5EB}" dt="2021-03-26T04:06:37.817" v="679" actId="20577"/>
        <pc:sldMkLst>
          <pc:docMk/>
          <pc:sldMk cId="0" sldId="264"/>
        </pc:sldMkLst>
        <pc:spChg chg="del">
          <ac:chgData name="Masaki Suzuki" userId="2c4feb2ed34ad1a7" providerId="Windows Live" clId="Web-{BB0CFECF-3597-4506-B3C9-C1E83C54A5EB}" dt="2021-03-26T03:43:15.687" v="276"/>
          <ac:spMkLst>
            <pc:docMk/>
            <pc:sldMk cId="0" sldId="264"/>
            <ac:spMk id="2" creationId="{45027C44-AF4F-4A83-AE2E-DCDA839DE2D8}"/>
          </ac:spMkLst>
        </pc:spChg>
        <pc:spChg chg="del">
          <ac:chgData name="Masaki Suzuki" userId="2c4feb2ed34ad1a7" providerId="Windows Live" clId="Web-{BB0CFECF-3597-4506-B3C9-C1E83C54A5EB}" dt="2021-03-26T03:44:50.203" v="330"/>
          <ac:spMkLst>
            <pc:docMk/>
            <pc:sldMk cId="0" sldId="264"/>
            <ac:spMk id="4" creationId="{F674C21E-91AF-47DA-9903-602EF1FC97F5}"/>
          </ac:spMkLst>
        </pc:spChg>
        <pc:spChg chg="mod">
          <ac:chgData name="Masaki Suzuki" userId="2c4feb2ed34ad1a7" providerId="Windows Live" clId="Web-{BB0CFECF-3597-4506-B3C9-C1E83C54A5EB}" dt="2021-03-26T03:43:41.437" v="293" actId="20577"/>
          <ac:spMkLst>
            <pc:docMk/>
            <pc:sldMk cId="0" sldId="264"/>
            <ac:spMk id="215" creationId="{00000000-0000-0000-0000-000000000000}"/>
          </ac:spMkLst>
        </pc:spChg>
        <pc:spChg chg="mod">
          <ac:chgData name="Masaki Suzuki" userId="2c4feb2ed34ad1a7" providerId="Windows Live" clId="Web-{BB0CFECF-3597-4506-B3C9-C1E83C54A5EB}" dt="2021-03-26T04:06:37.817" v="679" actId="20577"/>
          <ac:spMkLst>
            <pc:docMk/>
            <pc:sldMk cId="0" sldId="264"/>
            <ac:spMk id="216" creationId="{00000000-0000-0000-0000-000000000000}"/>
          </ac:spMkLst>
        </pc:spChg>
        <pc:spChg chg="mod">
          <ac:chgData name="Masaki Suzuki" userId="2c4feb2ed34ad1a7" providerId="Windows Live" clId="Web-{BB0CFECF-3597-4506-B3C9-C1E83C54A5EB}" dt="2021-03-26T03:43:27.812" v="285" actId="20577"/>
          <ac:spMkLst>
            <pc:docMk/>
            <pc:sldMk cId="0" sldId="264"/>
            <ac:spMk id="219" creationId="{00000000-0000-0000-0000-000000000000}"/>
          </ac:spMkLst>
        </pc:spChg>
        <pc:graphicFrameChg chg="add del mod modGraphic">
          <ac:chgData name="Masaki Suzuki" userId="2c4feb2ed34ad1a7" providerId="Windows Live" clId="Web-{BB0CFECF-3597-4506-B3C9-C1E83C54A5EB}" dt="2021-03-26T03:46:09.999" v="335"/>
          <ac:graphicFrameMkLst>
            <pc:docMk/>
            <pc:sldMk cId="0" sldId="264"/>
            <ac:graphicFrameMk id="5" creationId="{8381AB0A-56C0-4882-8811-A7DEE460FDA8}"/>
          </ac:graphicFrameMkLst>
        </pc:graphicFrameChg>
        <pc:graphicFrameChg chg="add mod modGraphic">
          <ac:chgData name="Masaki Suzuki" userId="2c4feb2ed34ad1a7" providerId="Windows Live" clId="Web-{BB0CFECF-3597-4506-B3C9-C1E83C54A5EB}" dt="2021-03-26T03:51:31.344" v="565"/>
          <ac:graphicFrameMkLst>
            <pc:docMk/>
            <pc:sldMk cId="0" sldId="264"/>
            <ac:graphicFrameMk id="6" creationId="{0EA7B724-36C4-4401-A233-145A7B6203A4}"/>
          </ac:graphicFrameMkLst>
        </pc:graphicFrameChg>
        <pc:picChg chg="del">
          <ac:chgData name="Masaki Suzuki" userId="2c4feb2ed34ad1a7" providerId="Windows Live" clId="Web-{BB0CFECF-3597-4506-B3C9-C1E83C54A5EB}" dt="2021-03-26T03:44:50.984" v="331"/>
          <ac:picMkLst>
            <pc:docMk/>
            <pc:sldMk cId="0" sldId="264"/>
            <ac:picMk id="3" creationId="{F9A78ED8-1899-4557-A43F-3C083537EB9C}"/>
          </ac:picMkLst>
        </pc:picChg>
      </pc:sldChg>
      <pc:sldChg chg="addSp delSp modSp">
        <pc:chgData name="Masaki Suzuki" userId="2c4feb2ed34ad1a7" providerId="Windows Live" clId="Web-{BB0CFECF-3597-4506-B3C9-C1E83C54A5EB}" dt="2021-03-26T04:33:02.579" v="1137"/>
        <pc:sldMkLst>
          <pc:docMk/>
          <pc:sldMk cId="0" sldId="265"/>
        </pc:sldMkLst>
        <pc:spChg chg="mod">
          <ac:chgData name="Masaki Suzuki" userId="2c4feb2ed34ad1a7" providerId="Windows Live" clId="Web-{BB0CFECF-3597-4506-B3C9-C1E83C54A5EB}" dt="2021-03-26T04:14:21.675" v="783" actId="20577"/>
          <ac:spMkLst>
            <pc:docMk/>
            <pc:sldMk cId="0" sldId="265"/>
            <ac:spMk id="3" creationId="{3CB21E07-D58C-456C-86C7-C3C437854117}"/>
          </ac:spMkLst>
        </pc:spChg>
        <pc:spChg chg="del mod">
          <ac:chgData name="Masaki Suzuki" userId="2c4feb2ed34ad1a7" providerId="Windows Live" clId="Web-{BB0CFECF-3597-4506-B3C9-C1E83C54A5EB}" dt="2021-03-26T04:33:02.579" v="1137"/>
          <ac:spMkLst>
            <pc:docMk/>
            <pc:sldMk cId="0" sldId="265"/>
            <ac:spMk id="4" creationId="{83B0A878-393B-46A3-903D-A7B604038F61}"/>
          </ac:spMkLst>
        </pc:spChg>
        <pc:spChg chg="mod">
          <ac:chgData name="Masaki Suzuki" userId="2c4feb2ed34ad1a7" providerId="Windows Live" clId="Web-{BB0CFECF-3597-4506-B3C9-C1E83C54A5EB}" dt="2021-03-26T04:14:38.503" v="789" actId="1076"/>
          <ac:spMkLst>
            <pc:docMk/>
            <pc:sldMk cId="0" sldId="265"/>
            <ac:spMk id="10" creationId="{97AC5247-2560-4D94-8381-44CD6DF41853}"/>
          </ac:spMkLst>
        </pc:spChg>
        <pc:spChg chg="del mod">
          <ac:chgData name="Masaki Suzuki" userId="2c4feb2ed34ad1a7" providerId="Windows Live" clId="Web-{BB0CFECF-3597-4506-B3C9-C1E83C54A5EB}" dt="2021-03-26T04:13:05.113" v="732"/>
          <ac:spMkLst>
            <pc:docMk/>
            <pc:sldMk cId="0" sldId="265"/>
            <ac:spMk id="27" creationId="{F2E08355-BE56-4CEA-BF9B-AB0D277B1B33}"/>
          </ac:spMkLst>
        </pc:spChg>
        <pc:spChg chg="mod">
          <ac:chgData name="Masaki Suzuki" userId="2c4feb2ed34ad1a7" providerId="Windows Live" clId="Web-{BB0CFECF-3597-4506-B3C9-C1E83C54A5EB}" dt="2021-03-26T04:14:31.394" v="787" actId="20577"/>
          <ac:spMkLst>
            <pc:docMk/>
            <pc:sldMk cId="0" sldId="265"/>
            <ac:spMk id="233" creationId="{00000000-0000-0000-0000-000000000000}"/>
          </ac:spMkLst>
        </pc:spChg>
        <pc:picChg chg="del">
          <ac:chgData name="Masaki Suzuki" userId="2c4feb2ed34ad1a7" providerId="Windows Live" clId="Web-{BB0CFECF-3597-4506-B3C9-C1E83C54A5EB}" dt="2021-03-26T04:33:01.735" v="1136"/>
          <ac:picMkLst>
            <pc:docMk/>
            <pc:sldMk cId="0" sldId="265"/>
            <ac:picMk id="2" creationId="{D1AB2A08-D781-4CAE-98EC-39746D9F1FFA}"/>
          </ac:picMkLst>
        </pc:picChg>
        <pc:picChg chg="del">
          <ac:chgData name="Masaki Suzuki" userId="2c4feb2ed34ad1a7" providerId="Windows Live" clId="Web-{BB0CFECF-3597-4506-B3C9-C1E83C54A5EB}" dt="2021-03-26T04:12:53.566" v="728"/>
          <ac:picMkLst>
            <pc:docMk/>
            <pc:sldMk cId="0" sldId="265"/>
            <ac:picMk id="5" creationId="{0E8EF6F5-C6E4-4CAD-8D43-8BBB2F81D34C}"/>
          </ac:picMkLst>
        </pc:picChg>
        <pc:picChg chg="add mod ord">
          <ac:chgData name="Masaki Suzuki" userId="2c4feb2ed34ad1a7" providerId="Windows Live" clId="Web-{BB0CFECF-3597-4506-B3C9-C1E83C54A5EB}" dt="2021-03-26T04:14:35.503" v="788" actId="1076"/>
          <ac:picMkLst>
            <pc:docMk/>
            <pc:sldMk cId="0" sldId="265"/>
            <ac:picMk id="6" creationId="{99721334-3F1A-481F-A621-401CAA5C12FB}"/>
          </ac:picMkLst>
        </pc:picChg>
        <pc:picChg chg="del">
          <ac:chgData name="Masaki Suzuki" userId="2c4feb2ed34ad1a7" providerId="Windows Live" clId="Web-{BB0CFECF-3597-4506-B3C9-C1E83C54A5EB}" dt="2021-03-26T04:12:51.269" v="727"/>
          <ac:picMkLst>
            <pc:docMk/>
            <pc:sldMk cId="0" sldId="265"/>
            <ac:picMk id="8" creationId="{489BBE21-7DCA-4E81-B879-787266D5E14B}"/>
          </ac:picMkLst>
        </pc:picChg>
      </pc:sldChg>
      <pc:sldChg chg="modSp add replId">
        <pc:chgData name="Masaki Suzuki" userId="2c4feb2ed34ad1a7" providerId="Windows Live" clId="Web-{BB0CFECF-3597-4506-B3C9-C1E83C54A5EB}" dt="2021-03-26T03:42:28.125" v="258" actId="20577"/>
        <pc:sldMkLst>
          <pc:docMk/>
          <pc:sldMk cId="137768557" sldId="353"/>
        </pc:sldMkLst>
        <pc:spChg chg="mod">
          <ac:chgData name="Masaki Suzuki" userId="2c4feb2ed34ad1a7" providerId="Windows Live" clId="Web-{BB0CFECF-3597-4506-B3C9-C1E83C54A5EB}" dt="2021-03-26T03:39:54.876" v="155" actId="20577"/>
          <ac:spMkLst>
            <pc:docMk/>
            <pc:sldMk cId="137768557" sldId="353"/>
            <ac:spMk id="2" creationId="{DC593FD8-6C71-4B69-A2AA-C8514B2A6CEE}"/>
          </ac:spMkLst>
        </pc:spChg>
        <pc:spChg chg="mod">
          <ac:chgData name="Masaki Suzuki" userId="2c4feb2ed34ad1a7" providerId="Windows Live" clId="Web-{BB0CFECF-3597-4506-B3C9-C1E83C54A5EB}" dt="2021-03-26T03:42:19.313" v="254" actId="20577"/>
          <ac:spMkLst>
            <pc:docMk/>
            <pc:sldMk cId="137768557" sldId="353"/>
            <ac:spMk id="4" creationId="{419B4A73-3B11-421D-B507-1F70C6120342}"/>
          </ac:spMkLst>
        </pc:spChg>
        <pc:spChg chg="mod">
          <ac:chgData name="Masaki Suzuki" userId="2c4feb2ed34ad1a7" providerId="Windows Live" clId="Web-{BB0CFECF-3597-4506-B3C9-C1E83C54A5EB}" dt="2021-03-26T03:42:28.125" v="258" actId="20577"/>
          <ac:spMkLst>
            <pc:docMk/>
            <pc:sldMk cId="137768557" sldId="353"/>
            <ac:spMk id="207" creationId="{00000000-0000-0000-0000-000000000000}"/>
          </ac:spMkLst>
        </pc:spChg>
        <pc:picChg chg="mod">
          <ac:chgData name="Masaki Suzuki" userId="2c4feb2ed34ad1a7" providerId="Windows Live" clId="Web-{BB0CFECF-3597-4506-B3C9-C1E83C54A5EB}" dt="2021-03-26T03:39:28.579" v="143" actId="1076"/>
          <ac:picMkLst>
            <pc:docMk/>
            <pc:sldMk cId="137768557" sldId="353"/>
            <ac:picMk id="205" creationId="{00000000-0000-0000-0000-000000000000}"/>
          </ac:picMkLst>
        </pc:picChg>
        <pc:picChg chg="mod">
          <ac:chgData name="Masaki Suzuki" userId="2c4feb2ed34ad1a7" providerId="Windows Live" clId="Web-{BB0CFECF-3597-4506-B3C9-C1E83C54A5EB}" dt="2021-03-26T03:39:19.532" v="139" actId="1076"/>
          <ac:picMkLst>
            <pc:docMk/>
            <pc:sldMk cId="137768557" sldId="353"/>
            <ac:picMk id="206" creationId="{00000000-0000-0000-0000-000000000000}"/>
          </ac:picMkLst>
        </pc:picChg>
      </pc:sldChg>
      <pc:sldChg chg="modSp add replId">
        <pc:chgData name="Masaki Suzuki" userId="2c4feb2ed34ad1a7" providerId="Windows Live" clId="Web-{BB0CFECF-3597-4506-B3C9-C1E83C54A5EB}" dt="2021-03-26T03:42:54.563" v="274" actId="20577"/>
        <pc:sldMkLst>
          <pc:docMk/>
          <pc:sldMk cId="3675781758" sldId="354"/>
        </pc:sldMkLst>
        <pc:spChg chg="mod">
          <ac:chgData name="Masaki Suzuki" userId="2c4feb2ed34ad1a7" providerId="Windows Live" clId="Web-{BB0CFECF-3597-4506-B3C9-C1E83C54A5EB}" dt="2021-03-26T03:41:21.360" v="217" actId="20577"/>
          <ac:spMkLst>
            <pc:docMk/>
            <pc:sldMk cId="3675781758" sldId="354"/>
            <ac:spMk id="2" creationId="{DC593FD8-6C71-4B69-A2AA-C8514B2A6CEE}"/>
          </ac:spMkLst>
        </pc:spChg>
        <pc:spChg chg="mod">
          <ac:chgData name="Masaki Suzuki" userId="2c4feb2ed34ad1a7" providerId="Windows Live" clId="Web-{BB0CFECF-3597-4506-B3C9-C1E83C54A5EB}" dt="2021-03-26T03:42:54.563" v="274" actId="20577"/>
          <ac:spMkLst>
            <pc:docMk/>
            <pc:sldMk cId="3675781758" sldId="354"/>
            <ac:spMk id="4" creationId="{419B4A73-3B11-421D-B507-1F70C6120342}"/>
          </ac:spMkLst>
        </pc:spChg>
        <pc:spChg chg="mod">
          <ac:chgData name="Masaki Suzuki" userId="2c4feb2ed34ad1a7" providerId="Windows Live" clId="Web-{BB0CFECF-3597-4506-B3C9-C1E83C54A5EB}" dt="2021-03-26T03:41:47.672" v="246" actId="20577"/>
          <ac:spMkLst>
            <pc:docMk/>
            <pc:sldMk cId="3675781758" sldId="354"/>
            <ac:spMk id="207" creationId="{00000000-0000-0000-0000-000000000000}"/>
          </ac:spMkLst>
        </pc:spChg>
      </pc:sldChg>
      <pc:sldChg chg="addSp delSp modSp add replId">
        <pc:chgData name="Masaki Suzuki" userId="2c4feb2ed34ad1a7" providerId="Windows Live" clId="Web-{BB0CFECF-3597-4506-B3C9-C1E83C54A5EB}" dt="2021-03-26T08:30:42.592" v="2182" actId="1076"/>
        <pc:sldMkLst>
          <pc:docMk/>
          <pc:sldMk cId="3036806584" sldId="355"/>
        </pc:sldMkLst>
        <pc:spChg chg="mod">
          <ac:chgData name="Masaki Suzuki" userId="2c4feb2ed34ad1a7" providerId="Windows Live" clId="Web-{BB0CFECF-3597-4506-B3C9-C1E83C54A5EB}" dt="2021-03-26T03:54:40.969" v="660" actId="20577"/>
          <ac:spMkLst>
            <pc:docMk/>
            <pc:sldMk cId="3036806584" sldId="355"/>
            <ac:spMk id="215" creationId="{00000000-0000-0000-0000-000000000000}"/>
          </ac:spMkLst>
        </pc:spChg>
        <pc:spChg chg="mod">
          <ac:chgData name="Masaki Suzuki" userId="2c4feb2ed34ad1a7" providerId="Windows Live" clId="Web-{BB0CFECF-3597-4506-B3C9-C1E83C54A5EB}" dt="2021-03-26T03:54:13.344" v="644" actId="20577"/>
          <ac:spMkLst>
            <pc:docMk/>
            <pc:sldMk cId="3036806584" sldId="355"/>
            <ac:spMk id="216" creationId="{00000000-0000-0000-0000-000000000000}"/>
          </ac:spMkLst>
        </pc:spChg>
        <pc:spChg chg="mod">
          <ac:chgData name="Masaki Suzuki" userId="2c4feb2ed34ad1a7" providerId="Windows Live" clId="Web-{BB0CFECF-3597-4506-B3C9-C1E83C54A5EB}" dt="2021-03-26T04:06:00.864" v="673" actId="20577"/>
          <ac:spMkLst>
            <pc:docMk/>
            <pc:sldMk cId="3036806584" sldId="355"/>
            <ac:spMk id="219" creationId="{00000000-0000-0000-0000-000000000000}"/>
          </ac:spMkLst>
        </pc:spChg>
        <pc:graphicFrameChg chg="del">
          <ac:chgData name="Masaki Suzuki" userId="2c4feb2ed34ad1a7" providerId="Windows Live" clId="Web-{BB0CFECF-3597-4506-B3C9-C1E83C54A5EB}" dt="2021-03-26T03:54:43.875" v="661"/>
          <ac:graphicFrameMkLst>
            <pc:docMk/>
            <pc:sldMk cId="3036806584" sldId="355"/>
            <ac:graphicFrameMk id="6" creationId="{0EA7B724-36C4-4401-A233-145A7B6203A4}"/>
          </ac:graphicFrameMkLst>
        </pc:graphicFrameChg>
        <pc:picChg chg="add mod">
          <ac:chgData name="Masaki Suzuki" userId="2c4feb2ed34ad1a7" providerId="Windows Live" clId="Web-{BB0CFECF-3597-4506-B3C9-C1E83C54A5EB}" dt="2021-03-26T08:30:42.592" v="2182" actId="1076"/>
          <ac:picMkLst>
            <pc:docMk/>
            <pc:sldMk cId="3036806584" sldId="355"/>
            <ac:picMk id="2" creationId="{FA601C08-CA75-4DBC-B4C9-33AB1838AC73}"/>
          </ac:picMkLst>
        </pc:picChg>
      </pc:sldChg>
      <pc:sldChg chg="addSp delSp modSp add replId">
        <pc:chgData name="Masaki Suzuki" userId="2c4feb2ed34ad1a7" providerId="Windows Live" clId="Web-{BB0CFECF-3597-4506-B3C9-C1E83C54A5EB}" dt="2021-03-26T04:32:55.157" v="1135"/>
        <pc:sldMkLst>
          <pc:docMk/>
          <pc:sldMk cId="3079883202" sldId="356"/>
        </pc:sldMkLst>
        <pc:spChg chg="mod">
          <ac:chgData name="Masaki Suzuki" userId="2c4feb2ed34ad1a7" providerId="Windows Live" clId="Web-{BB0CFECF-3597-4506-B3C9-C1E83C54A5EB}" dt="2021-03-26T04:32:52.094" v="1133" actId="20577"/>
          <ac:spMkLst>
            <pc:docMk/>
            <pc:sldMk cId="3079883202" sldId="356"/>
            <ac:spMk id="3" creationId="{3CB21E07-D58C-456C-86C7-C3C437854117}"/>
          </ac:spMkLst>
        </pc:spChg>
        <pc:spChg chg="del mod">
          <ac:chgData name="Masaki Suzuki" userId="2c4feb2ed34ad1a7" providerId="Windows Live" clId="Web-{BB0CFECF-3597-4506-B3C9-C1E83C54A5EB}" dt="2021-03-26T04:32:54.501" v="1134"/>
          <ac:spMkLst>
            <pc:docMk/>
            <pc:sldMk cId="3079883202" sldId="356"/>
            <ac:spMk id="4" creationId="{83B0A878-393B-46A3-903D-A7B604038F61}"/>
          </ac:spMkLst>
        </pc:spChg>
        <pc:spChg chg="del">
          <ac:chgData name="Masaki Suzuki" userId="2c4feb2ed34ad1a7" providerId="Windows Live" clId="Web-{BB0CFECF-3597-4506-B3C9-C1E83C54A5EB}" dt="2021-03-26T04:15:15.722" v="794"/>
          <ac:spMkLst>
            <pc:docMk/>
            <pc:sldMk cId="3079883202" sldId="356"/>
            <ac:spMk id="10" creationId="{97AC5247-2560-4D94-8381-44CD6DF41853}"/>
          </ac:spMkLst>
        </pc:spChg>
        <pc:picChg chg="del">
          <ac:chgData name="Masaki Suzuki" userId="2c4feb2ed34ad1a7" providerId="Windows Live" clId="Web-{BB0CFECF-3597-4506-B3C9-C1E83C54A5EB}" dt="2021-03-26T04:32:55.157" v="1135"/>
          <ac:picMkLst>
            <pc:docMk/>
            <pc:sldMk cId="3079883202" sldId="356"/>
            <ac:picMk id="2" creationId="{D1AB2A08-D781-4CAE-98EC-39746D9F1FFA}"/>
          </ac:picMkLst>
        </pc:picChg>
        <pc:picChg chg="add del mod">
          <ac:chgData name="Masaki Suzuki" userId="2c4feb2ed34ad1a7" providerId="Windows Live" clId="Web-{BB0CFECF-3597-4506-B3C9-C1E83C54A5EB}" dt="2021-03-26T04:18:30.238" v="869"/>
          <ac:picMkLst>
            <pc:docMk/>
            <pc:sldMk cId="3079883202" sldId="356"/>
            <ac:picMk id="5" creationId="{0F9BEBA8-0840-41BE-9EA4-E941ACC16788}"/>
          </ac:picMkLst>
        </pc:picChg>
        <pc:picChg chg="del">
          <ac:chgData name="Masaki Suzuki" userId="2c4feb2ed34ad1a7" providerId="Windows Live" clId="Web-{BB0CFECF-3597-4506-B3C9-C1E83C54A5EB}" dt="2021-03-26T04:15:06.206" v="791"/>
          <ac:picMkLst>
            <pc:docMk/>
            <pc:sldMk cId="3079883202" sldId="356"/>
            <ac:picMk id="6" creationId="{99721334-3F1A-481F-A621-401CAA5C12FB}"/>
          </ac:picMkLst>
        </pc:picChg>
        <pc:picChg chg="add mod">
          <ac:chgData name="Masaki Suzuki" userId="2c4feb2ed34ad1a7" providerId="Windows Live" clId="Web-{BB0CFECF-3597-4506-B3C9-C1E83C54A5EB}" dt="2021-03-26T04:18:33.472" v="870" actId="1076"/>
          <ac:picMkLst>
            <pc:docMk/>
            <pc:sldMk cId="3079883202" sldId="356"/>
            <ac:picMk id="7" creationId="{67EEEC05-BF07-49B2-A03D-B12376C62672}"/>
          </ac:picMkLst>
        </pc:picChg>
      </pc:sldChg>
      <pc:sldChg chg="addSp delSp modSp add replId">
        <pc:chgData name="Masaki Suzuki" userId="2c4feb2ed34ad1a7" providerId="Windows Live" clId="Web-{BB0CFECF-3597-4506-B3C9-C1E83C54A5EB}" dt="2021-03-26T06:26:53.153" v="1862" actId="1076"/>
        <pc:sldMkLst>
          <pc:docMk/>
          <pc:sldMk cId="826447724" sldId="357"/>
        </pc:sldMkLst>
        <pc:spChg chg="add del mod">
          <ac:chgData name="Masaki Suzuki" userId="2c4feb2ed34ad1a7" providerId="Windows Live" clId="Web-{BB0CFECF-3597-4506-B3C9-C1E83C54A5EB}" dt="2021-03-26T04:19:30.284" v="908" actId="20577"/>
          <ac:spMkLst>
            <pc:docMk/>
            <pc:sldMk cId="826447724" sldId="357"/>
            <ac:spMk id="3" creationId="{3CB21E07-D58C-456C-86C7-C3C437854117}"/>
          </ac:spMkLst>
        </pc:spChg>
        <pc:spChg chg="mod">
          <ac:chgData name="Masaki Suzuki" userId="2c4feb2ed34ad1a7" providerId="Windows Live" clId="Web-{BB0CFECF-3597-4506-B3C9-C1E83C54A5EB}" dt="2021-03-26T04:17:37.082" v="851" actId="20577"/>
          <ac:spMkLst>
            <pc:docMk/>
            <pc:sldMk cId="826447724" sldId="357"/>
            <ac:spMk id="4" creationId="{83B0A878-393B-46A3-903D-A7B604038F61}"/>
          </ac:spMkLst>
        </pc:spChg>
        <pc:spChg chg="add mod">
          <ac:chgData name="Masaki Suzuki" userId="2c4feb2ed34ad1a7" providerId="Windows Live" clId="Web-{BB0CFECF-3597-4506-B3C9-C1E83C54A5EB}" dt="2021-03-26T06:26:53.153" v="1862" actId="1076"/>
          <ac:spMkLst>
            <pc:docMk/>
            <pc:sldMk cId="826447724" sldId="357"/>
            <ac:spMk id="5" creationId="{2E13E84F-3B93-4506-9DD4-6C82D90C6BB2}"/>
          </ac:spMkLst>
        </pc:spChg>
        <pc:picChg chg="mod">
          <ac:chgData name="Masaki Suzuki" userId="2c4feb2ed34ad1a7" providerId="Windows Live" clId="Web-{BB0CFECF-3597-4506-B3C9-C1E83C54A5EB}" dt="2021-03-26T04:17:16.268" v="821" actId="1076"/>
          <ac:picMkLst>
            <pc:docMk/>
            <pc:sldMk cId="826447724" sldId="357"/>
            <ac:picMk id="2" creationId="{D1AB2A08-D781-4CAE-98EC-39746D9F1FFA}"/>
          </ac:picMkLst>
        </pc:picChg>
        <pc:picChg chg="del">
          <ac:chgData name="Masaki Suzuki" userId="2c4feb2ed34ad1a7" providerId="Windows Live" clId="Web-{BB0CFECF-3597-4506-B3C9-C1E83C54A5EB}" dt="2021-03-26T04:16:55.815" v="813"/>
          <ac:picMkLst>
            <pc:docMk/>
            <pc:sldMk cId="826447724" sldId="357"/>
            <ac:picMk id="5" creationId="{0F9BEBA8-0840-41BE-9EA4-E941ACC16788}"/>
          </ac:picMkLst>
        </pc:picChg>
        <pc:picChg chg="add mod">
          <ac:chgData name="Masaki Suzuki" userId="2c4feb2ed34ad1a7" providerId="Windows Live" clId="Web-{BB0CFECF-3597-4506-B3C9-C1E83C54A5EB}" dt="2021-03-26T04:17:01.378" v="815" actId="1076"/>
          <ac:picMkLst>
            <pc:docMk/>
            <pc:sldMk cId="826447724" sldId="357"/>
            <ac:picMk id="6" creationId="{88DCB89C-EAD4-4F67-AAAE-C4AED9A6A290}"/>
          </ac:picMkLst>
        </pc:picChg>
        <pc:picChg chg="mod">
          <ac:chgData name="Masaki Suzuki" userId="2c4feb2ed34ad1a7" providerId="Windows Live" clId="Web-{BB0CFECF-3597-4506-B3C9-C1E83C54A5EB}" dt="2021-03-26T04:17:06.206" v="817" actId="1076"/>
          <ac:picMkLst>
            <pc:docMk/>
            <pc:sldMk cId="826447724" sldId="357"/>
            <ac:picMk id="236" creationId="{00000000-0000-0000-0000-000000000000}"/>
          </ac:picMkLst>
        </pc:picChg>
      </pc:sldChg>
      <pc:sldChg chg="addSp delSp modSp add replId">
        <pc:chgData name="Masaki Suzuki" userId="2c4feb2ed34ad1a7" providerId="Windows Live" clId="Web-{BB0CFECF-3597-4506-B3C9-C1E83C54A5EB}" dt="2021-03-26T04:32:39.376" v="1132" actId="20577"/>
        <pc:sldMkLst>
          <pc:docMk/>
          <pc:sldMk cId="303042461" sldId="358"/>
        </pc:sldMkLst>
        <pc:spChg chg="mod">
          <ac:chgData name="Masaki Suzuki" userId="2c4feb2ed34ad1a7" providerId="Windows Live" clId="Web-{BB0CFECF-3597-4506-B3C9-C1E83C54A5EB}" dt="2021-03-26T04:32:39.376" v="1132" actId="20577"/>
          <ac:spMkLst>
            <pc:docMk/>
            <pc:sldMk cId="303042461" sldId="358"/>
            <ac:spMk id="3" creationId="{3CB21E07-D58C-456C-86C7-C3C437854117}"/>
          </ac:spMkLst>
        </pc:spChg>
        <pc:spChg chg="mod">
          <ac:chgData name="Masaki Suzuki" userId="2c4feb2ed34ad1a7" providerId="Windows Live" clId="Web-{BB0CFECF-3597-4506-B3C9-C1E83C54A5EB}" dt="2021-03-26T04:32:33.329" v="1130" actId="14100"/>
          <ac:spMkLst>
            <pc:docMk/>
            <pc:sldMk cId="303042461" sldId="358"/>
            <ac:spMk id="4" creationId="{83B0A878-393B-46A3-903D-A7B604038F61}"/>
          </ac:spMkLst>
        </pc:spChg>
        <pc:picChg chg="mod">
          <ac:chgData name="Masaki Suzuki" userId="2c4feb2ed34ad1a7" providerId="Windows Live" clId="Web-{BB0CFECF-3597-4506-B3C9-C1E83C54A5EB}" dt="2021-03-26T04:29:57.376" v="1006" actId="1076"/>
          <ac:picMkLst>
            <pc:docMk/>
            <pc:sldMk cId="303042461" sldId="358"/>
            <ac:picMk id="2" creationId="{D1AB2A08-D781-4CAE-98EC-39746D9F1FFA}"/>
          </ac:picMkLst>
        </pc:picChg>
        <pc:picChg chg="add mod">
          <ac:chgData name="Masaki Suzuki" userId="2c4feb2ed34ad1a7" providerId="Windows Live" clId="Web-{BB0CFECF-3597-4506-B3C9-C1E83C54A5EB}" dt="2021-03-26T04:29:48.986" v="1001" actId="1076"/>
          <ac:picMkLst>
            <pc:docMk/>
            <pc:sldMk cId="303042461" sldId="358"/>
            <ac:picMk id="5" creationId="{463B8BE5-5D8D-4FD3-8E1E-B47A539BC673}"/>
          </ac:picMkLst>
        </pc:picChg>
        <pc:picChg chg="del">
          <ac:chgData name="Masaki Suzuki" userId="2c4feb2ed34ad1a7" providerId="Windows Live" clId="Web-{BB0CFECF-3597-4506-B3C9-C1E83C54A5EB}" dt="2021-03-26T04:29:45.564" v="999"/>
          <ac:picMkLst>
            <pc:docMk/>
            <pc:sldMk cId="303042461" sldId="358"/>
            <ac:picMk id="6" creationId="{88DCB89C-EAD4-4F67-AAAE-C4AED9A6A290}"/>
          </ac:picMkLst>
        </pc:picChg>
        <pc:picChg chg="mod">
          <ac:chgData name="Masaki Suzuki" userId="2c4feb2ed34ad1a7" providerId="Windows Live" clId="Web-{BB0CFECF-3597-4506-B3C9-C1E83C54A5EB}" dt="2021-03-26T04:29:59.517" v="1007" actId="1076"/>
          <ac:picMkLst>
            <pc:docMk/>
            <pc:sldMk cId="303042461" sldId="358"/>
            <ac:picMk id="236" creationId="{00000000-0000-0000-0000-000000000000}"/>
          </ac:picMkLst>
        </pc:picChg>
      </pc:sldChg>
      <pc:sldChg chg="addSp delSp modSp add del replId">
        <pc:chgData name="Masaki Suzuki" userId="2c4feb2ed34ad1a7" providerId="Windows Live" clId="Web-{BB0CFECF-3597-4506-B3C9-C1E83C54A5EB}" dt="2021-03-26T04:56:32.437" v="1168"/>
        <pc:sldMkLst>
          <pc:docMk/>
          <pc:sldMk cId="2294102207" sldId="359"/>
        </pc:sldMkLst>
        <pc:spChg chg="mod">
          <ac:chgData name="Masaki Suzuki" userId="2c4feb2ed34ad1a7" providerId="Windows Live" clId="Web-{BB0CFECF-3597-4506-B3C9-C1E83C54A5EB}" dt="2021-03-26T04:33:32.094" v="1149" actId="20577"/>
          <ac:spMkLst>
            <pc:docMk/>
            <pc:sldMk cId="2294102207" sldId="359"/>
            <ac:spMk id="215" creationId="{00000000-0000-0000-0000-000000000000}"/>
          </ac:spMkLst>
        </pc:spChg>
        <pc:spChg chg="mod">
          <ac:chgData name="Masaki Suzuki" userId="2c4feb2ed34ad1a7" providerId="Windows Live" clId="Web-{BB0CFECF-3597-4506-B3C9-C1E83C54A5EB}" dt="2021-03-26T04:55:44.032" v="1167" actId="20577"/>
          <ac:spMkLst>
            <pc:docMk/>
            <pc:sldMk cId="2294102207" sldId="359"/>
            <ac:spMk id="219" creationId="{00000000-0000-0000-0000-000000000000}"/>
          </ac:spMkLst>
        </pc:spChg>
        <pc:graphicFrameChg chg="add mod modGraphic">
          <ac:chgData name="Masaki Suzuki" userId="2c4feb2ed34ad1a7" providerId="Windows Live" clId="Web-{BB0CFECF-3597-4506-B3C9-C1E83C54A5EB}" dt="2021-03-26T04:55:29.251" v="1154" actId="1076"/>
          <ac:graphicFrameMkLst>
            <pc:docMk/>
            <pc:sldMk cId="2294102207" sldId="359"/>
            <ac:graphicFrameMk id="2" creationId="{851B17E5-016B-440E-BAAC-D86FCAD3205A}"/>
          </ac:graphicFrameMkLst>
        </pc:graphicFrameChg>
        <pc:picChg chg="del">
          <ac:chgData name="Masaki Suzuki" userId="2c4feb2ed34ad1a7" providerId="Windows Live" clId="Web-{BB0CFECF-3597-4506-B3C9-C1E83C54A5EB}" dt="2021-03-26T04:33:18.985" v="1139"/>
          <ac:picMkLst>
            <pc:docMk/>
            <pc:sldMk cId="2294102207" sldId="359"/>
            <ac:picMk id="2" creationId="{FA601C08-CA75-4DBC-B4C9-33AB1838AC73}"/>
          </ac:picMkLst>
        </pc:picChg>
      </pc:sldChg>
      <pc:sldChg chg="addSp delSp modSp add replId">
        <pc:chgData name="Masaki Suzuki" userId="2c4feb2ed34ad1a7" providerId="Windows Live" clId="Web-{BB0CFECF-3597-4506-B3C9-C1E83C54A5EB}" dt="2021-03-26T06:36:16.575" v="2063" actId="20577"/>
        <pc:sldMkLst>
          <pc:docMk/>
          <pc:sldMk cId="3242784515" sldId="359"/>
        </pc:sldMkLst>
        <pc:spChg chg="mod">
          <ac:chgData name="Masaki Suzuki" userId="2c4feb2ed34ad1a7" providerId="Windows Live" clId="Web-{BB0CFECF-3597-4506-B3C9-C1E83C54A5EB}" dt="2021-03-26T06:30:18.043" v="1882" actId="20577"/>
          <ac:spMkLst>
            <pc:docMk/>
            <pc:sldMk cId="3242784515" sldId="359"/>
            <ac:spMk id="3" creationId="{3CB21E07-D58C-456C-86C7-C3C437854117}"/>
          </ac:spMkLst>
        </pc:spChg>
        <pc:spChg chg="mod">
          <ac:chgData name="Masaki Suzuki" userId="2c4feb2ed34ad1a7" providerId="Windows Live" clId="Web-{BB0CFECF-3597-4506-B3C9-C1E83C54A5EB}" dt="2021-03-26T06:36:16.575" v="2063" actId="20577"/>
          <ac:spMkLst>
            <pc:docMk/>
            <pc:sldMk cId="3242784515" sldId="359"/>
            <ac:spMk id="4" creationId="{83B0A878-393B-46A3-903D-A7B604038F61}"/>
          </ac:spMkLst>
        </pc:spChg>
        <pc:spChg chg="add mod">
          <ac:chgData name="Masaki Suzuki" userId="2c4feb2ed34ad1a7" providerId="Windows Live" clId="Web-{BB0CFECF-3597-4506-B3C9-C1E83C54A5EB}" dt="2021-03-26T06:27:24.559" v="1868" actId="1076"/>
          <ac:spMkLst>
            <pc:docMk/>
            <pc:sldMk cId="3242784515" sldId="359"/>
            <ac:spMk id="5" creationId="{DCBA0C6F-345F-49FA-A8AF-DB30FE07A561}"/>
          </ac:spMkLst>
        </pc:spChg>
        <pc:spChg chg="mod">
          <ac:chgData name="Masaki Suzuki" userId="2c4feb2ed34ad1a7" providerId="Windows Live" clId="Web-{BB0CFECF-3597-4506-B3C9-C1E83C54A5EB}" dt="2021-03-26T04:57:08.687" v="1184" actId="20577"/>
          <ac:spMkLst>
            <pc:docMk/>
            <pc:sldMk cId="3242784515" sldId="359"/>
            <ac:spMk id="233" creationId="{00000000-0000-0000-0000-000000000000}"/>
          </ac:spMkLst>
        </pc:spChg>
        <pc:picChg chg="mod">
          <ac:chgData name="Masaki Suzuki" userId="2c4feb2ed34ad1a7" providerId="Windows Live" clId="Web-{BB0CFECF-3597-4506-B3C9-C1E83C54A5EB}" dt="2021-03-26T04:57:13.187" v="1186" actId="1076"/>
          <ac:picMkLst>
            <pc:docMk/>
            <pc:sldMk cId="3242784515" sldId="359"/>
            <ac:picMk id="2" creationId="{D1AB2A08-D781-4CAE-98EC-39746D9F1FFA}"/>
          </ac:picMkLst>
        </pc:picChg>
        <pc:picChg chg="del">
          <ac:chgData name="Masaki Suzuki" userId="2c4feb2ed34ad1a7" providerId="Windows Live" clId="Web-{BB0CFECF-3597-4506-B3C9-C1E83C54A5EB}" dt="2021-03-26T04:57:46.640" v="1204"/>
          <ac:picMkLst>
            <pc:docMk/>
            <pc:sldMk cId="3242784515" sldId="359"/>
            <ac:picMk id="5" creationId="{463B8BE5-5D8D-4FD3-8E1E-B47A539BC673}"/>
          </ac:picMkLst>
        </pc:picChg>
        <pc:picChg chg="add mod">
          <ac:chgData name="Masaki Suzuki" userId="2c4feb2ed34ad1a7" providerId="Windows Live" clId="Web-{BB0CFECF-3597-4506-B3C9-C1E83C54A5EB}" dt="2021-03-26T04:59:31.892" v="1280" actId="14100"/>
          <ac:picMkLst>
            <pc:docMk/>
            <pc:sldMk cId="3242784515" sldId="359"/>
            <ac:picMk id="6" creationId="{1D98CF51-2F96-420E-BB99-98EB12FBCC4C}"/>
          </ac:picMkLst>
        </pc:picChg>
        <pc:picChg chg="add mod">
          <ac:chgData name="Masaki Suzuki" userId="2c4feb2ed34ad1a7" providerId="Windows Live" clId="Web-{BB0CFECF-3597-4506-B3C9-C1E83C54A5EB}" dt="2021-03-26T04:59:49.486" v="1282" actId="1076"/>
          <ac:picMkLst>
            <pc:docMk/>
            <pc:sldMk cId="3242784515" sldId="359"/>
            <ac:picMk id="7" creationId="{7DA91789-B9E6-40A8-8A16-DDEEA845F7A7}"/>
          </ac:picMkLst>
        </pc:picChg>
        <pc:picChg chg="mod">
          <ac:chgData name="Masaki Suzuki" userId="2c4feb2ed34ad1a7" providerId="Windows Live" clId="Web-{BB0CFECF-3597-4506-B3C9-C1E83C54A5EB}" dt="2021-03-26T04:57:11.452" v="1185" actId="1076"/>
          <ac:picMkLst>
            <pc:docMk/>
            <pc:sldMk cId="3242784515" sldId="359"/>
            <ac:picMk id="236" creationId="{00000000-0000-0000-0000-000000000000}"/>
          </ac:picMkLst>
        </pc:picChg>
      </pc:sldChg>
      <pc:sldChg chg="addSp delSp modSp add replId">
        <pc:chgData name="Masaki Suzuki" userId="2c4feb2ed34ad1a7" providerId="Windows Live" clId="Web-{BB0CFECF-3597-4506-B3C9-C1E83C54A5EB}" dt="2021-03-26T06:35:58.481" v="2054" actId="1076"/>
        <pc:sldMkLst>
          <pc:docMk/>
          <pc:sldMk cId="896395589" sldId="360"/>
        </pc:sldMkLst>
        <pc:spChg chg="mod">
          <ac:chgData name="Masaki Suzuki" userId="2c4feb2ed34ad1a7" providerId="Windows Live" clId="Web-{BB0CFECF-3597-4506-B3C9-C1E83C54A5EB}" dt="2021-03-26T05:51:17.740" v="1778" actId="20577"/>
          <ac:spMkLst>
            <pc:docMk/>
            <pc:sldMk cId="896395589" sldId="360"/>
            <ac:spMk id="3" creationId="{3CB21E07-D58C-456C-86C7-C3C437854117}"/>
          </ac:spMkLst>
        </pc:spChg>
        <pc:spChg chg="add del mod">
          <ac:chgData name="Masaki Suzuki" userId="2c4feb2ed34ad1a7" providerId="Windows Live" clId="Web-{BB0CFECF-3597-4506-B3C9-C1E83C54A5EB}" dt="2021-03-26T05:50:59.740" v="1772" actId="20577"/>
          <ac:spMkLst>
            <pc:docMk/>
            <pc:sldMk cId="896395589" sldId="360"/>
            <ac:spMk id="4" creationId="{83B0A878-393B-46A3-903D-A7B604038F61}"/>
          </ac:spMkLst>
        </pc:spChg>
        <pc:picChg chg="add del mod">
          <ac:chgData name="Masaki Suzuki" userId="2c4feb2ed34ad1a7" providerId="Windows Live" clId="Web-{BB0CFECF-3597-4506-B3C9-C1E83C54A5EB}" dt="2021-03-26T05:06:56.173" v="1508"/>
          <ac:picMkLst>
            <pc:docMk/>
            <pc:sldMk cId="896395589" sldId="360"/>
            <ac:picMk id="5" creationId="{93094C95-0F9A-4FB8-B28A-63DE283D29EE}"/>
          </ac:picMkLst>
        </pc:picChg>
        <pc:picChg chg="del">
          <ac:chgData name="Masaki Suzuki" userId="2c4feb2ed34ad1a7" providerId="Windows Live" clId="Web-{BB0CFECF-3597-4506-B3C9-C1E83C54A5EB}" dt="2021-03-26T05:05:30.611" v="1463"/>
          <ac:picMkLst>
            <pc:docMk/>
            <pc:sldMk cId="896395589" sldId="360"/>
            <ac:picMk id="6" creationId="{1D98CF51-2F96-420E-BB99-98EB12FBCC4C}"/>
          </ac:picMkLst>
        </pc:picChg>
        <pc:picChg chg="del">
          <ac:chgData name="Masaki Suzuki" userId="2c4feb2ed34ad1a7" providerId="Windows Live" clId="Web-{BB0CFECF-3597-4506-B3C9-C1E83C54A5EB}" dt="2021-03-26T05:05:32.627" v="1464"/>
          <ac:picMkLst>
            <pc:docMk/>
            <pc:sldMk cId="896395589" sldId="360"/>
            <ac:picMk id="7" creationId="{7DA91789-B9E6-40A8-8A16-DDEEA845F7A7}"/>
          </ac:picMkLst>
        </pc:picChg>
        <pc:picChg chg="add mod">
          <ac:chgData name="Masaki Suzuki" userId="2c4feb2ed34ad1a7" providerId="Windows Live" clId="Web-{BB0CFECF-3597-4506-B3C9-C1E83C54A5EB}" dt="2021-03-26T06:35:58.481" v="2054" actId="1076"/>
          <ac:picMkLst>
            <pc:docMk/>
            <pc:sldMk cId="896395589" sldId="360"/>
            <ac:picMk id="8" creationId="{003C8788-E052-4238-818D-B56F3C353A90}"/>
          </ac:picMkLst>
        </pc:picChg>
      </pc:sldChg>
      <pc:sldChg chg="addSp delSp modSp add replId">
        <pc:chgData name="Masaki Suzuki" userId="2c4feb2ed34ad1a7" providerId="Windows Live" clId="Web-{BB0CFECF-3597-4506-B3C9-C1E83C54A5EB}" dt="2021-03-26T06:31:30.028" v="1903" actId="1076"/>
        <pc:sldMkLst>
          <pc:docMk/>
          <pc:sldMk cId="1864783245" sldId="361"/>
        </pc:sldMkLst>
        <pc:spChg chg="mod">
          <ac:chgData name="Masaki Suzuki" userId="2c4feb2ed34ad1a7" providerId="Windows Live" clId="Web-{BB0CFECF-3597-4506-B3C9-C1E83C54A5EB}" dt="2021-03-26T06:30:27.450" v="1884" actId="20577"/>
          <ac:spMkLst>
            <pc:docMk/>
            <pc:sldMk cId="1864783245" sldId="361"/>
            <ac:spMk id="3" creationId="{3CB21E07-D58C-456C-86C7-C3C437854117}"/>
          </ac:spMkLst>
        </pc:spChg>
        <pc:spChg chg="mod">
          <ac:chgData name="Masaki Suzuki" userId="2c4feb2ed34ad1a7" providerId="Windows Live" clId="Web-{BB0CFECF-3597-4506-B3C9-C1E83C54A5EB}" dt="2021-03-26T05:44:58.724" v="1623" actId="1076"/>
          <ac:spMkLst>
            <pc:docMk/>
            <pc:sldMk cId="1864783245" sldId="361"/>
            <ac:spMk id="4" creationId="{83B0A878-393B-46A3-903D-A7B604038F61}"/>
          </ac:spMkLst>
        </pc:spChg>
        <pc:spChg chg="add mod">
          <ac:chgData name="Masaki Suzuki" userId="2c4feb2ed34ad1a7" providerId="Windows Live" clId="Web-{BB0CFECF-3597-4506-B3C9-C1E83C54A5EB}" dt="2021-03-26T06:28:33.043" v="1875"/>
          <ac:spMkLst>
            <pc:docMk/>
            <pc:sldMk cId="1864783245" sldId="361"/>
            <ac:spMk id="9" creationId="{42C2C91C-AD7B-4F0B-AFD3-866A3F9DBB5B}"/>
          </ac:spMkLst>
        </pc:spChg>
        <pc:spChg chg="mod">
          <ac:chgData name="Masaki Suzuki" userId="2c4feb2ed34ad1a7" providerId="Windows Live" clId="Web-{BB0CFECF-3597-4506-B3C9-C1E83C54A5EB}" dt="2021-03-26T05:44:52.708" v="1622" actId="20577"/>
          <ac:spMkLst>
            <pc:docMk/>
            <pc:sldMk cId="1864783245" sldId="361"/>
            <ac:spMk id="233" creationId="{00000000-0000-0000-0000-000000000000}"/>
          </ac:spMkLst>
        </pc:spChg>
        <pc:picChg chg="add mod">
          <ac:chgData name="Masaki Suzuki" userId="2c4feb2ed34ad1a7" providerId="Windows Live" clId="Web-{BB0CFECF-3597-4506-B3C9-C1E83C54A5EB}" dt="2021-03-26T05:49:49.412" v="1761" actId="1076"/>
          <ac:picMkLst>
            <pc:docMk/>
            <pc:sldMk cId="1864783245" sldId="361"/>
            <ac:picMk id="5" creationId="{7F6997D6-4FB5-4F42-B2D5-929911EC9B45}"/>
          </ac:picMkLst>
        </pc:picChg>
        <pc:picChg chg="add mod">
          <ac:chgData name="Masaki Suzuki" userId="2c4feb2ed34ad1a7" providerId="Windows Live" clId="Web-{BB0CFECF-3597-4506-B3C9-C1E83C54A5EB}" dt="2021-03-26T06:31:30.028" v="1903" actId="1076"/>
          <ac:picMkLst>
            <pc:docMk/>
            <pc:sldMk cId="1864783245" sldId="361"/>
            <ac:picMk id="6" creationId="{694A3B69-4ED2-4846-8D22-116EBD093494}"/>
          </ac:picMkLst>
        </pc:picChg>
        <pc:picChg chg="add mod">
          <ac:chgData name="Masaki Suzuki" userId="2c4feb2ed34ad1a7" providerId="Windows Live" clId="Web-{BB0CFECF-3597-4506-B3C9-C1E83C54A5EB}" dt="2021-03-26T06:31:28.809" v="1902" actId="1076"/>
          <ac:picMkLst>
            <pc:docMk/>
            <pc:sldMk cId="1864783245" sldId="361"/>
            <ac:picMk id="7" creationId="{538425BD-A15D-4699-AB29-80AA65A21873}"/>
          </ac:picMkLst>
        </pc:picChg>
        <pc:picChg chg="del">
          <ac:chgData name="Masaki Suzuki" userId="2c4feb2ed34ad1a7" providerId="Windows Live" clId="Web-{BB0CFECF-3597-4506-B3C9-C1E83C54A5EB}" dt="2021-03-26T05:09:37.124" v="1525"/>
          <ac:picMkLst>
            <pc:docMk/>
            <pc:sldMk cId="1864783245" sldId="361"/>
            <ac:picMk id="8" creationId="{003C8788-E052-4238-818D-B56F3C353A90}"/>
          </ac:picMkLst>
        </pc:picChg>
      </pc:sldChg>
      <pc:sldChg chg="addSp delSp modSp add replId">
        <pc:chgData name="Masaki Suzuki" userId="2c4feb2ed34ad1a7" providerId="Windows Live" clId="Web-{BB0CFECF-3597-4506-B3C9-C1E83C54A5EB}" dt="2021-03-26T06:31:10.293" v="1898" actId="1076"/>
        <pc:sldMkLst>
          <pc:docMk/>
          <pc:sldMk cId="4145547618" sldId="362"/>
        </pc:sldMkLst>
        <pc:spChg chg="mod">
          <ac:chgData name="Masaki Suzuki" userId="2c4feb2ed34ad1a7" providerId="Windows Live" clId="Web-{BB0CFECF-3597-4506-B3C9-C1E83C54A5EB}" dt="2021-03-26T06:30:41.481" v="1895" actId="20577"/>
          <ac:spMkLst>
            <pc:docMk/>
            <pc:sldMk cId="4145547618" sldId="362"/>
            <ac:spMk id="3" creationId="{3CB21E07-D58C-456C-86C7-C3C437854117}"/>
          </ac:spMkLst>
        </pc:spChg>
        <pc:spChg chg="mod">
          <ac:chgData name="Masaki Suzuki" userId="2c4feb2ed34ad1a7" providerId="Windows Live" clId="Web-{BB0CFECF-3597-4506-B3C9-C1E83C54A5EB}" dt="2021-03-26T05:51:29.209" v="1779" actId="20577"/>
          <ac:spMkLst>
            <pc:docMk/>
            <pc:sldMk cId="4145547618" sldId="362"/>
            <ac:spMk id="4" creationId="{83B0A878-393B-46A3-903D-A7B604038F61}"/>
          </ac:spMkLst>
        </pc:spChg>
        <pc:spChg chg="add">
          <ac:chgData name="Masaki Suzuki" userId="2c4feb2ed34ad1a7" providerId="Windows Live" clId="Web-{BB0CFECF-3597-4506-B3C9-C1E83C54A5EB}" dt="2021-03-26T06:31:04.247" v="1896"/>
          <ac:spMkLst>
            <pc:docMk/>
            <pc:sldMk cId="4145547618" sldId="362"/>
            <ac:spMk id="9" creationId="{91B0D7EA-AD6A-4024-B8B3-70D774BCFC58}"/>
          </ac:spMkLst>
        </pc:spChg>
        <pc:spChg chg="mod">
          <ac:chgData name="Masaki Suzuki" userId="2c4feb2ed34ad1a7" providerId="Windows Live" clId="Web-{BB0CFECF-3597-4506-B3C9-C1E83C54A5EB}" dt="2021-03-26T05:45:10.302" v="1629" actId="20577"/>
          <ac:spMkLst>
            <pc:docMk/>
            <pc:sldMk cId="4145547618" sldId="362"/>
            <ac:spMk id="233" creationId="{00000000-0000-0000-0000-000000000000}"/>
          </ac:spMkLst>
        </pc:spChg>
        <pc:picChg chg="del">
          <ac:chgData name="Masaki Suzuki" userId="2c4feb2ed34ad1a7" providerId="Windows Live" clId="Web-{BB0CFECF-3597-4506-B3C9-C1E83C54A5EB}" dt="2021-03-26T05:46:37.802" v="1650"/>
          <ac:picMkLst>
            <pc:docMk/>
            <pc:sldMk cId="4145547618" sldId="362"/>
            <ac:picMk id="5" creationId="{7F6997D6-4FB5-4F42-B2D5-929911EC9B45}"/>
          </ac:picMkLst>
        </pc:picChg>
        <pc:picChg chg="add mod">
          <ac:chgData name="Masaki Suzuki" userId="2c4feb2ed34ad1a7" providerId="Windows Live" clId="Web-{BB0CFECF-3597-4506-B3C9-C1E83C54A5EB}" dt="2021-03-26T05:49:43.803" v="1760" actId="1076"/>
          <ac:picMkLst>
            <pc:docMk/>
            <pc:sldMk cId="4145547618" sldId="362"/>
            <ac:picMk id="6" creationId="{8D8EDD24-A9AD-4F00-B8E2-FB38E497ECC8}"/>
          </ac:picMkLst>
        </pc:picChg>
        <pc:picChg chg="add mod">
          <ac:chgData name="Masaki Suzuki" userId="2c4feb2ed34ad1a7" providerId="Windows Live" clId="Web-{BB0CFECF-3597-4506-B3C9-C1E83C54A5EB}" dt="2021-03-26T06:31:08.325" v="1897" actId="1076"/>
          <ac:picMkLst>
            <pc:docMk/>
            <pc:sldMk cId="4145547618" sldId="362"/>
            <ac:picMk id="7" creationId="{0F30752C-125E-4210-998E-99DC9E1558A0}"/>
          </ac:picMkLst>
        </pc:picChg>
        <pc:picChg chg="add mod">
          <ac:chgData name="Masaki Suzuki" userId="2c4feb2ed34ad1a7" providerId="Windows Live" clId="Web-{BB0CFECF-3597-4506-B3C9-C1E83C54A5EB}" dt="2021-03-26T06:31:10.293" v="1898" actId="1076"/>
          <ac:picMkLst>
            <pc:docMk/>
            <pc:sldMk cId="4145547618" sldId="362"/>
            <ac:picMk id="8" creationId="{EFC149BA-4263-4F81-B800-EE590BB74124}"/>
          </ac:picMkLst>
        </pc:picChg>
      </pc:sldChg>
      <pc:sldChg chg="addSp delSp modSp add del replId">
        <pc:chgData name="Masaki Suzuki" userId="2c4feb2ed34ad1a7" providerId="Windows Live" clId="Web-{BB0CFECF-3597-4506-B3C9-C1E83C54A5EB}" dt="2021-03-26T06:25:16.229" v="1854"/>
        <pc:sldMkLst>
          <pc:docMk/>
          <pc:sldMk cId="697607478" sldId="363"/>
        </pc:sldMkLst>
        <pc:spChg chg="mod">
          <ac:chgData name="Masaki Suzuki" userId="2c4feb2ed34ad1a7" providerId="Windows Live" clId="Web-{BB0CFECF-3597-4506-B3C9-C1E83C54A5EB}" dt="2021-03-26T06:12:30.401" v="1836" actId="1076"/>
          <ac:spMkLst>
            <pc:docMk/>
            <pc:sldMk cId="697607478" sldId="363"/>
            <ac:spMk id="3" creationId="{3CB21E07-D58C-456C-86C7-C3C437854117}"/>
          </ac:spMkLst>
        </pc:spChg>
        <pc:spChg chg="del mod">
          <ac:chgData name="Masaki Suzuki" userId="2c4feb2ed34ad1a7" providerId="Windows Live" clId="Web-{BB0CFECF-3597-4506-B3C9-C1E83C54A5EB}" dt="2021-03-26T06:12:23.729" v="1833"/>
          <ac:spMkLst>
            <pc:docMk/>
            <pc:sldMk cId="697607478" sldId="363"/>
            <ac:spMk id="4" creationId="{83B0A878-393B-46A3-903D-A7B604038F61}"/>
          </ac:spMkLst>
        </pc:spChg>
        <pc:spChg chg="mod">
          <ac:chgData name="Masaki Suzuki" userId="2c4feb2ed34ad1a7" providerId="Windows Live" clId="Web-{BB0CFECF-3597-4506-B3C9-C1E83C54A5EB}" dt="2021-03-26T06:00:42.084" v="1824" actId="20577"/>
          <ac:spMkLst>
            <pc:docMk/>
            <pc:sldMk cId="697607478" sldId="363"/>
            <ac:spMk id="233" creationId="{00000000-0000-0000-0000-000000000000}"/>
          </ac:spMkLst>
        </pc:spChg>
        <pc:picChg chg="del">
          <ac:chgData name="Masaki Suzuki" userId="2c4feb2ed34ad1a7" providerId="Windows Live" clId="Web-{BB0CFECF-3597-4506-B3C9-C1E83C54A5EB}" dt="2021-03-26T06:12:25.026" v="1834"/>
          <ac:picMkLst>
            <pc:docMk/>
            <pc:sldMk cId="697607478" sldId="363"/>
            <ac:picMk id="2" creationId="{D1AB2A08-D781-4CAE-98EC-39746D9F1FFA}"/>
          </ac:picMkLst>
        </pc:picChg>
        <pc:picChg chg="add mod">
          <ac:chgData name="Masaki Suzuki" userId="2c4feb2ed34ad1a7" providerId="Windows Live" clId="Web-{BB0CFECF-3597-4506-B3C9-C1E83C54A5EB}" dt="2021-03-26T06:12:34.120" v="1837" actId="1076"/>
          <ac:picMkLst>
            <pc:docMk/>
            <pc:sldMk cId="697607478" sldId="363"/>
            <ac:picMk id="5" creationId="{E64EB131-D483-452E-A348-83473117CEA7}"/>
          </ac:picMkLst>
        </pc:picChg>
        <pc:picChg chg="del">
          <ac:chgData name="Masaki Suzuki" userId="2c4feb2ed34ad1a7" providerId="Windows Live" clId="Web-{BB0CFECF-3597-4506-B3C9-C1E83C54A5EB}" dt="2021-03-26T05:52:10.365" v="1813"/>
          <ac:picMkLst>
            <pc:docMk/>
            <pc:sldMk cId="697607478" sldId="363"/>
            <ac:picMk id="6" creationId="{8D8EDD24-A9AD-4F00-B8E2-FB38E497ECC8}"/>
          </ac:picMkLst>
        </pc:picChg>
        <pc:picChg chg="del">
          <ac:chgData name="Masaki Suzuki" userId="2c4feb2ed34ad1a7" providerId="Windows Live" clId="Web-{BB0CFECF-3597-4506-B3C9-C1E83C54A5EB}" dt="2021-03-26T05:52:09.271" v="1812"/>
          <ac:picMkLst>
            <pc:docMk/>
            <pc:sldMk cId="697607478" sldId="363"/>
            <ac:picMk id="7" creationId="{0F30752C-125E-4210-998E-99DC9E1558A0}"/>
          </ac:picMkLst>
        </pc:picChg>
        <pc:picChg chg="del">
          <ac:chgData name="Masaki Suzuki" userId="2c4feb2ed34ad1a7" providerId="Windows Live" clId="Web-{BB0CFECF-3597-4506-B3C9-C1E83C54A5EB}" dt="2021-03-26T05:52:10.975" v="1814"/>
          <ac:picMkLst>
            <pc:docMk/>
            <pc:sldMk cId="697607478" sldId="363"/>
            <ac:picMk id="8" creationId="{EFC149BA-4263-4F81-B800-EE590BB74124}"/>
          </ac:picMkLst>
        </pc:picChg>
        <pc:picChg chg="add del mod">
          <ac:chgData name="Masaki Suzuki" userId="2c4feb2ed34ad1a7" providerId="Windows Live" clId="Web-{BB0CFECF-3597-4506-B3C9-C1E83C54A5EB}" dt="2021-03-26T06:14:02.760" v="1844"/>
          <ac:picMkLst>
            <pc:docMk/>
            <pc:sldMk cId="697607478" sldId="363"/>
            <ac:picMk id="9" creationId="{987341BB-6D25-4F0E-8740-39A281472A55}"/>
          </ac:picMkLst>
        </pc:picChg>
        <pc:picChg chg="add mod">
          <ac:chgData name="Masaki Suzuki" userId="2c4feb2ed34ad1a7" providerId="Windows Live" clId="Web-{BB0CFECF-3597-4506-B3C9-C1E83C54A5EB}" dt="2021-03-26T06:18:29.229" v="1851" actId="1076"/>
          <ac:picMkLst>
            <pc:docMk/>
            <pc:sldMk cId="697607478" sldId="363"/>
            <ac:picMk id="10" creationId="{6748F4DE-A126-4633-9156-4F7C6F09D15A}"/>
          </ac:picMkLst>
        </pc:picChg>
        <pc:picChg chg="add del mod">
          <ac:chgData name="Masaki Suzuki" userId="2c4feb2ed34ad1a7" providerId="Windows Live" clId="Web-{BB0CFECF-3597-4506-B3C9-C1E83C54A5EB}" dt="2021-03-26T06:17:51.682" v="1846"/>
          <ac:picMkLst>
            <pc:docMk/>
            <pc:sldMk cId="697607478" sldId="363"/>
            <ac:picMk id="11" creationId="{91A21EA9-D84F-4DA5-81DC-EEB110661988}"/>
          </ac:picMkLst>
        </pc:picChg>
        <pc:picChg chg="add mod">
          <ac:chgData name="Masaki Suzuki" userId="2c4feb2ed34ad1a7" providerId="Windows Live" clId="Web-{BB0CFECF-3597-4506-B3C9-C1E83C54A5EB}" dt="2021-03-26T06:18:09.073" v="1848" actId="1076"/>
          <ac:picMkLst>
            <pc:docMk/>
            <pc:sldMk cId="697607478" sldId="363"/>
            <ac:picMk id="12" creationId="{1B6A211D-3EE3-4207-8012-594AA433FD80}"/>
          </ac:picMkLst>
        </pc:picChg>
        <pc:picChg chg="add mod">
          <ac:chgData name="Masaki Suzuki" userId="2c4feb2ed34ad1a7" providerId="Windows Live" clId="Web-{BB0CFECF-3597-4506-B3C9-C1E83C54A5EB}" dt="2021-03-26T06:22:51.088" v="1853" actId="1076"/>
          <ac:picMkLst>
            <pc:docMk/>
            <pc:sldMk cId="697607478" sldId="363"/>
            <ac:picMk id="13" creationId="{91DDF08A-BECE-4E35-B455-9ED56B00A363}"/>
          </ac:picMkLst>
        </pc:picChg>
        <pc:picChg chg="mod">
          <ac:chgData name="Masaki Suzuki" userId="2c4feb2ed34ad1a7" providerId="Windows Live" clId="Web-{BB0CFECF-3597-4506-B3C9-C1E83C54A5EB}" dt="2021-03-26T06:12:27.307" v="1835" actId="1076"/>
          <ac:picMkLst>
            <pc:docMk/>
            <pc:sldMk cId="697607478" sldId="363"/>
            <ac:picMk id="236" creationId="{00000000-0000-0000-0000-000000000000}"/>
          </ac:picMkLst>
        </pc:picChg>
      </pc:sldChg>
      <pc:sldChg chg="addSp modSp add del replId">
        <pc:chgData name="Masaki Suzuki" userId="2c4feb2ed34ad1a7" providerId="Windows Live" clId="Web-{BB0CFECF-3597-4506-B3C9-C1E83C54A5EB}" dt="2021-03-26T06:35:12.481" v="2053"/>
        <pc:sldMkLst>
          <pc:docMk/>
          <pc:sldMk cId="3985227359" sldId="363"/>
        </pc:sldMkLst>
        <pc:spChg chg="add">
          <ac:chgData name="Masaki Suzuki" userId="2c4feb2ed34ad1a7" providerId="Windows Live" clId="Web-{BB0CFECF-3597-4506-B3C9-C1E83C54A5EB}" dt="2021-03-26T06:31:13.731" v="1899"/>
          <ac:spMkLst>
            <pc:docMk/>
            <pc:sldMk cId="3985227359" sldId="363"/>
            <ac:spMk id="5" creationId="{C5B71361-F406-4B19-9B0E-086A0877CC25}"/>
          </ac:spMkLst>
        </pc:spChg>
        <pc:picChg chg="mod">
          <ac:chgData name="Masaki Suzuki" userId="2c4feb2ed34ad1a7" providerId="Windows Live" clId="Web-{BB0CFECF-3597-4506-B3C9-C1E83C54A5EB}" dt="2021-03-26T06:31:15.215" v="1900" actId="1076"/>
          <ac:picMkLst>
            <pc:docMk/>
            <pc:sldMk cId="3985227359" sldId="363"/>
            <ac:picMk id="7" creationId="{0F30752C-125E-4210-998E-99DC9E1558A0}"/>
          </ac:picMkLst>
        </pc:picChg>
        <pc:picChg chg="mod">
          <ac:chgData name="Masaki Suzuki" userId="2c4feb2ed34ad1a7" providerId="Windows Live" clId="Web-{BB0CFECF-3597-4506-B3C9-C1E83C54A5EB}" dt="2021-03-26T06:31:20.637" v="1901" actId="1076"/>
          <ac:picMkLst>
            <pc:docMk/>
            <pc:sldMk cId="3985227359" sldId="363"/>
            <ac:picMk id="8" creationId="{EFC149BA-4263-4F81-B800-EE590BB74124}"/>
          </ac:picMkLst>
        </pc:picChg>
      </pc:sldChg>
      <pc:sldChg chg="addSp delSp modSp add replId">
        <pc:chgData name="Masaki Suzuki" userId="2c4feb2ed34ad1a7" providerId="Windows Live" clId="Web-{BB0CFECF-3597-4506-B3C9-C1E83C54A5EB}" dt="2021-03-26T08:44:06.926" v="2371" actId="1076"/>
        <pc:sldMkLst>
          <pc:docMk/>
          <pc:sldMk cId="170404140" sldId="364"/>
        </pc:sldMkLst>
        <pc:spChg chg="mod">
          <ac:chgData name="Masaki Suzuki" userId="2c4feb2ed34ad1a7" providerId="Windows Live" clId="Web-{BB0CFECF-3597-4506-B3C9-C1E83C54A5EB}" dt="2021-03-26T08:39:25.892" v="2250" actId="20577"/>
          <ac:spMkLst>
            <pc:docMk/>
            <pc:sldMk cId="170404140" sldId="364"/>
            <ac:spMk id="3" creationId="{3CB21E07-D58C-456C-86C7-C3C437854117}"/>
          </ac:spMkLst>
        </pc:spChg>
        <pc:spChg chg="mod">
          <ac:chgData name="Masaki Suzuki" userId="2c4feb2ed34ad1a7" providerId="Windows Live" clId="Web-{BB0CFECF-3597-4506-B3C9-C1E83C54A5EB}" dt="2021-03-26T08:41:12.721" v="2289" actId="20577"/>
          <ac:spMkLst>
            <pc:docMk/>
            <pc:sldMk cId="170404140" sldId="364"/>
            <ac:spMk id="4" creationId="{83B0A878-393B-46A3-903D-A7B604038F61}"/>
          </ac:spMkLst>
        </pc:spChg>
        <pc:spChg chg="del">
          <ac:chgData name="Masaki Suzuki" userId="2c4feb2ed34ad1a7" providerId="Windows Live" clId="Web-{BB0CFECF-3597-4506-B3C9-C1E83C54A5EB}" dt="2021-03-26T06:33:58.450" v="2022"/>
          <ac:spMkLst>
            <pc:docMk/>
            <pc:sldMk cId="170404140" sldId="364"/>
            <ac:spMk id="5" creationId="{C5B71361-F406-4B19-9B0E-086A0877CC25}"/>
          </ac:spMkLst>
        </pc:spChg>
        <pc:spChg chg="mod">
          <ac:chgData name="Masaki Suzuki" userId="2c4feb2ed34ad1a7" providerId="Windows Live" clId="Web-{BB0CFECF-3597-4506-B3C9-C1E83C54A5EB}" dt="2021-03-26T08:41:33.346" v="2301" actId="20577"/>
          <ac:spMkLst>
            <pc:docMk/>
            <pc:sldMk cId="170404140" sldId="364"/>
            <ac:spMk id="233" creationId="{00000000-0000-0000-0000-000000000000}"/>
          </ac:spMkLst>
        </pc:spChg>
        <pc:picChg chg="mod">
          <ac:chgData name="Masaki Suzuki" userId="2c4feb2ed34ad1a7" providerId="Windows Live" clId="Web-{BB0CFECF-3597-4506-B3C9-C1E83C54A5EB}" dt="2021-03-26T08:41:07.503" v="2288" actId="1076"/>
          <ac:picMkLst>
            <pc:docMk/>
            <pc:sldMk cId="170404140" sldId="364"/>
            <ac:picMk id="2" creationId="{D1AB2A08-D781-4CAE-98EC-39746D9F1FFA}"/>
          </ac:picMkLst>
        </pc:picChg>
        <pc:picChg chg="add del mod">
          <ac:chgData name="Masaki Suzuki" userId="2c4feb2ed34ad1a7" providerId="Windows Live" clId="Web-{BB0CFECF-3597-4506-B3C9-C1E83C54A5EB}" dt="2021-03-26T08:44:02.972" v="2369"/>
          <ac:picMkLst>
            <pc:docMk/>
            <pc:sldMk cId="170404140" sldId="364"/>
            <ac:picMk id="5" creationId="{28476904-7F1D-4316-9071-3AF7453C4791}"/>
          </ac:picMkLst>
        </pc:picChg>
        <pc:picChg chg="add mod">
          <ac:chgData name="Masaki Suzuki" userId="2c4feb2ed34ad1a7" providerId="Windows Live" clId="Web-{BB0CFECF-3597-4506-B3C9-C1E83C54A5EB}" dt="2021-03-26T08:44:06.926" v="2371" actId="1076"/>
          <ac:picMkLst>
            <pc:docMk/>
            <pc:sldMk cId="170404140" sldId="364"/>
            <ac:picMk id="6" creationId="{5615643F-FE49-4203-9DC8-0ACAE869C42C}"/>
          </ac:picMkLst>
        </pc:picChg>
        <pc:picChg chg="del">
          <ac:chgData name="Masaki Suzuki" userId="2c4feb2ed34ad1a7" providerId="Windows Live" clId="Web-{BB0CFECF-3597-4506-B3C9-C1E83C54A5EB}" dt="2021-03-26T06:33:55.200" v="2020"/>
          <ac:picMkLst>
            <pc:docMk/>
            <pc:sldMk cId="170404140" sldId="364"/>
            <ac:picMk id="6" creationId="{8D8EDD24-A9AD-4F00-B8E2-FB38E497ECC8}"/>
          </ac:picMkLst>
        </pc:picChg>
        <pc:picChg chg="del">
          <ac:chgData name="Masaki Suzuki" userId="2c4feb2ed34ad1a7" providerId="Windows Live" clId="Web-{BB0CFECF-3597-4506-B3C9-C1E83C54A5EB}" dt="2021-03-26T06:33:54.122" v="2019"/>
          <ac:picMkLst>
            <pc:docMk/>
            <pc:sldMk cId="170404140" sldId="364"/>
            <ac:picMk id="7" creationId="{0F30752C-125E-4210-998E-99DC9E1558A0}"/>
          </ac:picMkLst>
        </pc:picChg>
        <pc:picChg chg="del">
          <ac:chgData name="Masaki Suzuki" userId="2c4feb2ed34ad1a7" providerId="Windows Live" clId="Web-{BB0CFECF-3597-4506-B3C9-C1E83C54A5EB}" dt="2021-03-26T06:33:55.825" v="2021"/>
          <ac:picMkLst>
            <pc:docMk/>
            <pc:sldMk cId="170404140" sldId="364"/>
            <ac:picMk id="8" creationId="{EFC149BA-4263-4F81-B800-EE590BB74124}"/>
          </ac:picMkLst>
        </pc:picChg>
      </pc:sldChg>
      <pc:sldChg chg="modSp add replId">
        <pc:chgData name="Masaki Suzuki" userId="2c4feb2ed34ad1a7" providerId="Windows Live" clId="Web-{BB0CFECF-3597-4506-B3C9-C1E83C54A5EB}" dt="2021-03-26T08:44:52.379" v="2415" actId="20577"/>
        <pc:sldMkLst>
          <pc:docMk/>
          <pc:sldMk cId="1795561290" sldId="365"/>
        </pc:sldMkLst>
        <pc:spChg chg="mod">
          <ac:chgData name="Masaki Suzuki" userId="2c4feb2ed34ad1a7" providerId="Windows Live" clId="Web-{BB0CFECF-3597-4506-B3C9-C1E83C54A5EB}" dt="2021-03-26T08:44:14.847" v="2375" actId="20577"/>
          <ac:spMkLst>
            <pc:docMk/>
            <pc:sldMk cId="1795561290" sldId="365"/>
            <ac:spMk id="3" creationId="{3CB21E07-D58C-456C-86C7-C3C437854117}"/>
          </ac:spMkLst>
        </pc:spChg>
        <pc:spChg chg="mod">
          <ac:chgData name="Masaki Suzuki" userId="2c4feb2ed34ad1a7" providerId="Windows Live" clId="Web-{BB0CFECF-3597-4506-B3C9-C1E83C54A5EB}" dt="2021-03-26T08:44:52.379" v="2415" actId="20577"/>
          <ac:spMkLst>
            <pc:docMk/>
            <pc:sldMk cId="1795561290" sldId="365"/>
            <ac:spMk id="4" creationId="{83B0A878-393B-46A3-903D-A7B604038F61}"/>
          </ac:spMkLst>
        </pc:spChg>
      </pc:sldChg>
      <pc:sldChg chg="addSp delSp modSp add replId">
        <pc:chgData name="Masaki Suzuki" userId="2c4feb2ed34ad1a7" providerId="Windows Live" clId="Web-{BB0CFECF-3597-4506-B3C9-C1E83C54A5EB}" dt="2021-03-26T09:04:03.915" v="2915" actId="20577"/>
        <pc:sldMkLst>
          <pc:docMk/>
          <pc:sldMk cId="3087493695" sldId="366"/>
        </pc:sldMkLst>
        <pc:spChg chg="mod">
          <ac:chgData name="Masaki Suzuki" userId="2c4feb2ed34ad1a7" providerId="Windows Live" clId="Web-{BB0CFECF-3597-4506-B3C9-C1E83C54A5EB}" dt="2021-03-26T08:59:40.005" v="2771" actId="1076"/>
          <ac:spMkLst>
            <pc:docMk/>
            <pc:sldMk cId="3087493695" sldId="366"/>
            <ac:spMk id="3" creationId="{3CB21E07-D58C-456C-86C7-C3C437854117}"/>
          </ac:spMkLst>
        </pc:spChg>
        <pc:spChg chg="mod">
          <ac:chgData name="Masaki Suzuki" userId="2c4feb2ed34ad1a7" providerId="Windows Live" clId="Web-{BB0CFECF-3597-4506-B3C9-C1E83C54A5EB}" dt="2021-03-26T09:04:03.915" v="2915" actId="20577"/>
          <ac:spMkLst>
            <pc:docMk/>
            <pc:sldMk cId="3087493695" sldId="366"/>
            <ac:spMk id="4" creationId="{83B0A878-393B-46A3-903D-A7B604038F61}"/>
          </ac:spMkLst>
        </pc:spChg>
        <pc:picChg chg="mod">
          <ac:chgData name="Masaki Suzuki" userId="2c4feb2ed34ad1a7" providerId="Windows Live" clId="Web-{BB0CFECF-3597-4506-B3C9-C1E83C54A5EB}" dt="2021-03-26T08:57:35.020" v="2716" actId="1076"/>
          <ac:picMkLst>
            <pc:docMk/>
            <pc:sldMk cId="3087493695" sldId="366"/>
            <ac:picMk id="2" creationId="{D1AB2A08-D781-4CAE-98EC-39746D9F1FFA}"/>
          </ac:picMkLst>
        </pc:picChg>
        <pc:picChg chg="add del mod">
          <ac:chgData name="Masaki Suzuki" userId="2c4feb2ed34ad1a7" providerId="Windows Live" clId="Web-{BB0CFECF-3597-4506-B3C9-C1E83C54A5EB}" dt="2021-03-26T08:56:41.723" v="2713"/>
          <ac:picMkLst>
            <pc:docMk/>
            <pc:sldMk cId="3087493695" sldId="366"/>
            <ac:picMk id="5" creationId="{0F0DAF35-9723-475B-AE85-D09B368E4C4D}"/>
          </ac:picMkLst>
        </pc:picChg>
        <pc:picChg chg="add mod">
          <ac:chgData name="Masaki Suzuki" userId="2c4feb2ed34ad1a7" providerId="Windows Live" clId="Web-{BB0CFECF-3597-4506-B3C9-C1E83C54A5EB}" dt="2021-03-26T08:56:45.785" v="2715" actId="1076"/>
          <ac:picMkLst>
            <pc:docMk/>
            <pc:sldMk cId="3087493695" sldId="366"/>
            <ac:picMk id="6" creationId="{7AD4FED2-3766-44DB-A661-4D4436406B80}"/>
          </ac:picMkLst>
        </pc:picChg>
      </pc:sldChg>
      <pc:sldChg chg="addSp delSp modSp add replId">
        <pc:chgData name="Masaki Suzuki" userId="2c4feb2ed34ad1a7" providerId="Windows Live" clId="Web-{BB0CFECF-3597-4506-B3C9-C1E83C54A5EB}" dt="2021-03-26T08:54:01.266" v="2648" actId="20577"/>
        <pc:sldMkLst>
          <pc:docMk/>
          <pc:sldMk cId="488341773" sldId="367"/>
        </pc:sldMkLst>
        <pc:spChg chg="mod">
          <ac:chgData name="Masaki Suzuki" userId="2c4feb2ed34ad1a7" providerId="Windows Live" clId="Web-{BB0CFECF-3597-4506-B3C9-C1E83C54A5EB}" dt="2021-03-26T08:53:47.469" v="2641" actId="20577"/>
          <ac:spMkLst>
            <pc:docMk/>
            <pc:sldMk cId="488341773" sldId="367"/>
            <ac:spMk id="3" creationId="{3CB21E07-D58C-456C-86C7-C3C437854117}"/>
          </ac:spMkLst>
        </pc:spChg>
        <pc:spChg chg="mod">
          <ac:chgData name="Masaki Suzuki" userId="2c4feb2ed34ad1a7" providerId="Windows Live" clId="Web-{BB0CFECF-3597-4506-B3C9-C1E83C54A5EB}" dt="2021-03-26T08:54:01.266" v="2648" actId="20577"/>
          <ac:spMkLst>
            <pc:docMk/>
            <pc:sldMk cId="488341773" sldId="367"/>
            <ac:spMk id="4" creationId="{83B0A878-393B-46A3-903D-A7B604038F61}"/>
          </ac:spMkLst>
        </pc:spChg>
        <pc:spChg chg="add del mod">
          <ac:chgData name="Masaki Suzuki" userId="2c4feb2ed34ad1a7" providerId="Windows Live" clId="Web-{BB0CFECF-3597-4506-B3C9-C1E83C54A5EB}" dt="2021-03-26T08:52:05.887" v="2587"/>
          <ac:spMkLst>
            <pc:docMk/>
            <pc:sldMk cId="488341773" sldId="367"/>
            <ac:spMk id="8" creationId="{503B5D36-DFA7-46D2-A097-A392E72DE257}"/>
          </ac:spMkLst>
        </pc:spChg>
        <pc:spChg chg="mod">
          <ac:chgData name="Masaki Suzuki" userId="2c4feb2ed34ad1a7" providerId="Windows Live" clId="Web-{BB0CFECF-3597-4506-B3C9-C1E83C54A5EB}" dt="2021-03-26T08:52:37.700" v="2601" actId="20577"/>
          <ac:spMkLst>
            <pc:docMk/>
            <pc:sldMk cId="488341773" sldId="367"/>
            <ac:spMk id="233" creationId="{00000000-0000-0000-0000-000000000000}"/>
          </ac:spMkLst>
        </pc:spChg>
        <pc:picChg chg="mod">
          <ac:chgData name="Masaki Suzuki" userId="2c4feb2ed34ad1a7" providerId="Windows Live" clId="Web-{BB0CFECF-3597-4506-B3C9-C1E83C54A5EB}" dt="2021-03-26T08:51:50.153" v="2583" actId="1076"/>
          <ac:picMkLst>
            <pc:docMk/>
            <pc:sldMk cId="488341773" sldId="367"/>
            <ac:picMk id="2" creationId="{D1AB2A08-D781-4CAE-98EC-39746D9F1FFA}"/>
          </ac:picMkLst>
        </pc:picChg>
        <pc:picChg chg="add">
          <ac:chgData name="Masaki Suzuki" userId="2c4feb2ed34ad1a7" providerId="Windows Live" clId="Web-{BB0CFECF-3597-4506-B3C9-C1E83C54A5EB}" dt="2021-03-26T08:49:00.464" v="2562"/>
          <ac:picMkLst>
            <pc:docMk/>
            <pc:sldMk cId="488341773" sldId="367"/>
            <ac:picMk id="5" creationId="{D0A60D47-841D-4949-9980-34D3DD53B113}"/>
          </ac:picMkLst>
        </pc:picChg>
        <pc:picChg chg="add mod">
          <ac:chgData name="Masaki Suzuki" userId="2c4feb2ed34ad1a7" providerId="Windows Live" clId="Web-{BB0CFECF-3597-4506-B3C9-C1E83C54A5EB}" dt="2021-03-26T08:52:18.950" v="2588" actId="1076"/>
          <ac:picMkLst>
            <pc:docMk/>
            <pc:sldMk cId="488341773" sldId="367"/>
            <ac:picMk id="6" creationId="{334F272F-B526-4DB0-885E-C022ECF1FA8E}"/>
          </ac:picMkLst>
        </pc:picChg>
        <pc:picChg chg="add del mod">
          <ac:chgData name="Masaki Suzuki" userId="2c4feb2ed34ad1a7" providerId="Windows Live" clId="Web-{BB0CFECF-3597-4506-B3C9-C1E83C54A5EB}" dt="2021-03-26T08:49:39.214" v="2570"/>
          <ac:picMkLst>
            <pc:docMk/>
            <pc:sldMk cId="488341773" sldId="367"/>
            <ac:picMk id="9" creationId="{068BCD74-63C8-4E5F-9909-40CD7C0C5FA4}"/>
          </ac:picMkLst>
        </pc:picChg>
      </pc:sldChg>
      <pc:sldChg chg="modSp add replId">
        <pc:chgData name="Masaki Suzuki" userId="2c4feb2ed34ad1a7" providerId="Windows Live" clId="Web-{BB0CFECF-3597-4506-B3C9-C1E83C54A5EB}" dt="2021-03-26T09:15:32.546" v="3070" actId="20577"/>
        <pc:sldMkLst>
          <pc:docMk/>
          <pc:sldMk cId="2927455972" sldId="368"/>
        </pc:sldMkLst>
        <pc:spChg chg="mod">
          <ac:chgData name="Masaki Suzuki" userId="2c4feb2ed34ad1a7" providerId="Windows Live" clId="Web-{BB0CFECF-3597-4506-B3C9-C1E83C54A5EB}" dt="2021-03-26T09:15:32.546" v="3070" actId="20577"/>
          <ac:spMkLst>
            <pc:docMk/>
            <pc:sldMk cId="2927455972" sldId="368"/>
            <ac:spMk id="3" creationId="{3CB21E07-D58C-456C-86C7-C3C437854117}"/>
          </ac:spMkLst>
        </pc:spChg>
        <pc:spChg chg="mod">
          <ac:chgData name="Masaki Suzuki" userId="2c4feb2ed34ad1a7" providerId="Windows Live" clId="Web-{BB0CFECF-3597-4506-B3C9-C1E83C54A5EB}" dt="2021-03-26T09:02:56.086" v="2895" actId="20577"/>
          <ac:spMkLst>
            <pc:docMk/>
            <pc:sldMk cId="2927455972" sldId="368"/>
            <ac:spMk id="4" creationId="{83B0A878-393B-46A3-903D-A7B604038F61}"/>
          </ac:spMkLst>
        </pc:spChg>
      </pc:sldChg>
      <pc:sldChg chg="addSp delSp modSp add replId">
        <pc:chgData name="Masaki Suzuki" userId="2c4feb2ed34ad1a7" providerId="Windows Live" clId="Web-{BB0CFECF-3597-4506-B3C9-C1E83C54A5EB}" dt="2021-03-26T09:19:44.750" v="3103" actId="20577"/>
        <pc:sldMkLst>
          <pc:docMk/>
          <pc:sldMk cId="1421991540" sldId="369"/>
        </pc:sldMkLst>
        <pc:spChg chg="mod">
          <ac:chgData name="Masaki Suzuki" userId="2c4feb2ed34ad1a7" providerId="Windows Live" clId="Web-{BB0CFECF-3597-4506-B3C9-C1E83C54A5EB}" dt="2021-03-26T09:13:58.701" v="3053" actId="20577"/>
          <ac:spMkLst>
            <pc:docMk/>
            <pc:sldMk cId="1421991540" sldId="369"/>
            <ac:spMk id="3" creationId="{3CB21E07-D58C-456C-86C7-C3C437854117}"/>
          </ac:spMkLst>
        </pc:spChg>
        <pc:spChg chg="mod">
          <ac:chgData name="Masaki Suzuki" userId="2c4feb2ed34ad1a7" providerId="Windows Live" clId="Web-{BB0CFECF-3597-4506-B3C9-C1E83C54A5EB}" dt="2021-03-26T09:19:44.750" v="3103" actId="20577"/>
          <ac:spMkLst>
            <pc:docMk/>
            <pc:sldMk cId="1421991540" sldId="369"/>
            <ac:spMk id="4" creationId="{83B0A878-393B-46A3-903D-A7B604038F61}"/>
          </ac:spMkLst>
        </pc:spChg>
        <pc:picChg chg="add del mod">
          <ac:chgData name="Masaki Suzuki" userId="2c4feb2ed34ad1a7" providerId="Windows Live" clId="Web-{BB0CFECF-3597-4506-B3C9-C1E83C54A5EB}" dt="2021-03-26T09:13:02.810" v="3015"/>
          <ac:picMkLst>
            <pc:docMk/>
            <pc:sldMk cId="1421991540" sldId="369"/>
            <ac:picMk id="5" creationId="{530A7947-543E-44D5-AA5C-2E14F33D1FB7}"/>
          </ac:picMkLst>
        </pc:picChg>
        <pc:picChg chg="del">
          <ac:chgData name="Masaki Suzuki" userId="2c4feb2ed34ad1a7" providerId="Windows Live" clId="Web-{BB0CFECF-3597-4506-B3C9-C1E83C54A5EB}" dt="2021-03-26T09:12:17.169" v="3012"/>
          <ac:picMkLst>
            <pc:docMk/>
            <pc:sldMk cId="1421991540" sldId="369"/>
            <ac:picMk id="6" creationId="{7AD4FED2-3766-44DB-A661-4D4436406B80}"/>
          </ac:picMkLst>
        </pc:picChg>
        <pc:picChg chg="add mod">
          <ac:chgData name="Masaki Suzuki" userId="2c4feb2ed34ad1a7" providerId="Windows Live" clId="Web-{BB0CFECF-3597-4506-B3C9-C1E83C54A5EB}" dt="2021-03-26T09:13:06.700" v="3017" actId="1076"/>
          <ac:picMkLst>
            <pc:docMk/>
            <pc:sldMk cId="1421991540" sldId="369"/>
            <ac:picMk id="7" creationId="{80EC8A31-A20C-4B16-BEFF-5FB5941DC78E}"/>
          </ac:picMkLst>
        </pc:picChg>
        <pc:picChg chg="add mod">
          <ac:chgData name="Masaki Suzuki" userId="2c4feb2ed34ad1a7" providerId="Windows Live" clId="Web-{BB0CFECF-3597-4506-B3C9-C1E83C54A5EB}" dt="2021-03-26T09:13:19.279" v="3019" actId="1076"/>
          <ac:picMkLst>
            <pc:docMk/>
            <pc:sldMk cId="1421991540" sldId="369"/>
            <ac:picMk id="8" creationId="{DF9CC89F-E92A-4E05-81D0-3D46B2B20896}"/>
          </ac:picMkLst>
        </pc:picChg>
      </pc:sldChg>
      <pc:sldChg chg="addSp delSp modSp add replId">
        <pc:chgData name="Masaki Suzuki" userId="2c4feb2ed34ad1a7" providerId="Windows Live" clId="Web-{BB0CFECF-3597-4506-B3C9-C1E83C54A5EB}" dt="2021-03-26T09:32:23.172" v="3177" actId="1076"/>
        <pc:sldMkLst>
          <pc:docMk/>
          <pc:sldMk cId="1719630260" sldId="370"/>
        </pc:sldMkLst>
        <pc:spChg chg="mod">
          <ac:chgData name="Masaki Suzuki" userId="2c4feb2ed34ad1a7" providerId="Windows Live" clId="Web-{BB0CFECF-3597-4506-B3C9-C1E83C54A5EB}" dt="2021-03-26T09:30:40.480" v="3152" actId="20577"/>
          <ac:spMkLst>
            <pc:docMk/>
            <pc:sldMk cId="1719630260" sldId="370"/>
            <ac:spMk id="3" creationId="{3CB21E07-D58C-456C-86C7-C3C437854117}"/>
          </ac:spMkLst>
        </pc:spChg>
        <pc:spChg chg="mod">
          <ac:chgData name="Masaki Suzuki" userId="2c4feb2ed34ad1a7" providerId="Windows Live" clId="Web-{BB0CFECF-3597-4506-B3C9-C1E83C54A5EB}" dt="2021-03-26T09:30:57.449" v="3167" actId="20577"/>
          <ac:spMkLst>
            <pc:docMk/>
            <pc:sldMk cId="1719630260" sldId="370"/>
            <ac:spMk id="4" creationId="{83B0A878-393B-46A3-903D-A7B604038F61}"/>
          </ac:spMkLst>
        </pc:spChg>
        <pc:picChg chg="add mod">
          <ac:chgData name="Masaki Suzuki" userId="2c4feb2ed34ad1a7" providerId="Windows Live" clId="Web-{BB0CFECF-3597-4506-B3C9-C1E83C54A5EB}" dt="2021-03-26T09:32:13.438" v="3174" actId="1076"/>
          <ac:picMkLst>
            <pc:docMk/>
            <pc:sldMk cId="1719630260" sldId="370"/>
            <ac:picMk id="5" creationId="{9FADF23E-30AF-4AD2-B636-2F4DB7D68537}"/>
          </ac:picMkLst>
        </pc:picChg>
        <pc:picChg chg="del">
          <ac:chgData name="Masaki Suzuki" userId="2c4feb2ed34ad1a7" providerId="Windows Live" clId="Web-{BB0CFECF-3597-4506-B3C9-C1E83C54A5EB}" dt="2021-03-26T09:31:54" v="3168"/>
          <ac:picMkLst>
            <pc:docMk/>
            <pc:sldMk cId="1719630260" sldId="370"/>
            <ac:picMk id="7" creationId="{80EC8A31-A20C-4B16-BEFF-5FB5941DC78E}"/>
          </ac:picMkLst>
        </pc:picChg>
        <pc:picChg chg="mod">
          <ac:chgData name="Masaki Suzuki" userId="2c4feb2ed34ad1a7" providerId="Windows Live" clId="Web-{BB0CFECF-3597-4506-B3C9-C1E83C54A5EB}" dt="2021-03-26T09:32:23.172" v="3177" actId="1076"/>
          <ac:picMkLst>
            <pc:docMk/>
            <pc:sldMk cId="1719630260" sldId="370"/>
            <ac:picMk id="8" creationId="{DF9CC89F-E92A-4E05-81D0-3D46B2B20896}"/>
          </ac:picMkLst>
        </pc:picChg>
      </pc:sldChg>
      <pc:sldChg chg="add replId">
        <pc:chgData name="Masaki Suzuki" userId="2c4feb2ed34ad1a7" providerId="Windows Live" clId="Web-{BB0CFECF-3597-4506-B3C9-C1E83C54A5EB}" dt="2021-03-26T09:19:46.078" v="3104"/>
        <pc:sldMkLst>
          <pc:docMk/>
          <pc:sldMk cId="4192991152" sldId="371"/>
        </pc:sldMkLst>
      </pc:sldChg>
    </pc:docChg>
  </pc:docChgLst>
  <pc:docChgLst>
    <pc:chgData name="ゲスト ユーザー" providerId="Windows Live" clId="Web-{CF4F246A-A937-4DBA-B5E4-EC2065F07E8E}"/>
    <pc:docChg chg="addSld modSld">
      <pc:chgData name="ゲスト ユーザー" userId="" providerId="Windows Live" clId="Web-{CF4F246A-A937-4DBA-B5E4-EC2065F07E8E}" dt="2021-04-01T07:44:27.504" v="378" actId="1076"/>
      <pc:docMkLst>
        <pc:docMk/>
      </pc:docMkLst>
      <pc:sldChg chg="modSp">
        <pc:chgData name="ゲスト ユーザー" userId="" providerId="Windows Live" clId="Web-{CF4F246A-A937-4DBA-B5E4-EC2065F07E8E}" dt="2021-04-01T06:26:37.607" v="0" actId="1076"/>
        <pc:sldMkLst>
          <pc:docMk/>
          <pc:sldMk cId="3242784515" sldId="359"/>
        </pc:sldMkLst>
        <pc:spChg chg="mod">
          <ac:chgData name="ゲスト ユーザー" userId="" providerId="Windows Live" clId="Web-{CF4F246A-A937-4DBA-B5E4-EC2065F07E8E}" dt="2021-04-01T06:26:37.607" v="0" actId="1076"/>
          <ac:spMkLst>
            <pc:docMk/>
            <pc:sldMk cId="3242784515" sldId="359"/>
            <ac:spMk id="8" creationId="{6C30CCA7-CBFD-4ED8-86C3-6A4EF3607165}"/>
          </ac:spMkLst>
        </pc:spChg>
      </pc:sldChg>
      <pc:sldChg chg="addSp delSp modSp">
        <pc:chgData name="ゲスト ユーザー" userId="" providerId="Windows Live" clId="Web-{CF4F246A-A937-4DBA-B5E4-EC2065F07E8E}" dt="2021-04-01T06:49:22.711" v="282" actId="14100"/>
        <pc:sldMkLst>
          <pc:docMk/>
          <pc:sldMk cId="933237002" sldId="403"/>
        </pc:sldMkLst>
        <pc:spChg chg="mod">
          <ac:chgData name="ゲスト ユーザー" userId="" providerId="Windows Live" clId="Web-{CF4F246A-A937-4DBA-B5E4-EC2065F07E8E}" dt="2021-04-01T06:37:53.807" v="107" actId="1076"/>
          <ac:spMkLst>
            <pc:docMk/>
            <pc:sldMk cId="933237002" sldId="403"/>
            <ac:spMk id="3" creationId="{3CB21E07-D58C-456C-86C7-C3C437854117}"/>
          </ac:spMkLst>
        </pc:spChg>
        <pc:spChg chg="mod">
          <ac:chgData name="ゲスト ユーザー" userId="" providerId="Windows Live" clId="Web-{CF4F246A-A937-4DBA-B5E4-EC2065F07E8E}" dt="2021-04-01T06:39:26.340" v="152" actId="20577"/>
          <ac:spMkLst>
            <pc:docMk/>
            <pc:sldMk cId="933237002" sldId="403"/>
            <ac:spMk id="4" creationId="{83B0A878-393B-46A3-903D-A7B604038F61}"/>
          </ac:spMkLst>
        </pc:spChg>
        <pc:spChg chg="del">
          <ac:chgData name="ゲスト ユーザー" userId="" providerId="Windows Live" clId="Web-{CF4F246A-A937-4DBA-B5E4-EC2065F07E8E}" dt="2021-04-01T06:39:06.996" v="146"/>
          <ac:spMkLst>
            <pc:docMk/>
            <pc:sldMk cId="933237002" sldId="403"/>
            <ac:spMk id="9" creationId="{DA41267F-D42B-45AB-9699-C18AF84D9A9F}"/>
          </ac:spMkLst>
        </pc:spChg>
        <pc:spChg chg="add del mod">
          <ac:chgData name="ゲスト ユーザー" userId="" providerId="Windows Live" clId="Web-{CF4F246A-A937-4DBA-B5E4-EC2065F07E8E}" dt="2021-04-01T06:46:27.832" v="233"/>
          <ac:spMkLst>
            <pc:docMk/>
            <pc:sldMk cId="933237002" sldId="403"/>
            <ac:spMk id="14" creationId="{CD74494F-D9A0-4229-AEB9-FFB92532A6C0}"/>
          </ac:spMkLst>
        </pc:spChg>
        <pc:spChg chg="mod">
          <ac:chgData name="ゲスト ユーザー" userId="" providerId="Windows Live" clId="Web-{CF4F246A-A937-4DBA-B5E4-EC2065F07E8E}" dt="2021-04-01T06:42:31.062" v="167" actId="20577"/>
          <ac:spMkLst>
            <pc:docMk/>
            <pc:sldMk cId="933237002" sldId="403"/>
            <ac:spMk id="17" creationId="{B1B0F6BB-2D0F-47FE-9CC8-0BF39DBFA514}"/>
          </ac:spMkLst>
        </pc:spChg>
        <pc:spChg chg="add mod">
          <ac:chgData name="ゲスト ユーザー" userId="" providerId="Windows Live" clId="Web-{CF4F246A-A937-4DBA-B5E4-EC2065F07E8E}" dt="2021-04-01T06:49:22.711" v="282" actId="14100"/>
          <ac:spMkLst>
            <pc:docMk/>
            <pc:sldMk cId="933237002" sldId="403"/>
            <ac:spMk id="18" creationId="{F9DA1D53-A9D6-40EF-8004-251B7F04D3C9}"/>
          </ac:spMkLst>
        </pc:spChg>
        <pc:spChg chg="add del mod">
          <ac:chgData name="ゲスト ユーザー" userId="" providerId="Windows Live" clId="Web-{CF4F246A-A937-4DBA-B5E4-EC2065F07E8E}" dt="2021-04-01T06:48:08.365" v="253"/>
          <ac:spMkLst>
            <pc:docMk/>
            <pc:sldMk cId="933237002" sldId="403"/>
            <ac:spMk id="20" creationId="{02982F39-E88D-4666-828A-646D2974F315}"/>
          </ac:spMkLst>
        </pc:spChg>
        <pc:spChg chg="add mod">
          <ac:chgData name="ゲスト ユーザー" userId="" providerId="Windows Live" clId="Web-{CF4F246A-A937-4DBA-B5E4-EC2065F07E8E}" dt="2021-04-01T06:49:11.460" v="280" actId="20577"/>
          <ac:spMkLst>
            <pc:docMk/>
            <pc:sldMk cId="933237002" sldId="403"/>
            <ac:spMk id="23" creationId="{5B2CB727-2F67-4EA6-AAFA-92B87D73F134}"/>
          </ac:spMkLst>
        </pc:spChg>
        <pc:spChg chg="mod">
          <ac:chgData name="ゲスト ユーザー" userId="" providerId="Windows Live" clId="Web-{CF4F246A-A937-4DBA-B5E4-EC2065F07E8E}" dt="2021-04-01T06:41:36.124" v="163" actId="20577"/>
          <ac:spMkLst>
            <pc:docMk/>
            <pc:sldMk cId="933237002" sldId="403"/>
            <ac:spMk id="233" creationId="{00000000-0000-0000-0000-000000000000}"/>
          </ac:spMkLst>
        </pc:spChg>
        <pc:grpChg chg="add mod">
          <ac:chgData name="ゲスト ユーザー" userId="" providerId="Windows Live" clId="Web-{CF4F246A-A937-4DBA-B5E4-EC2065F07E8E}" dt="2021-04-01T06:43:50.392" v="194" actId="1076"/>
          <ac:grpSpMkLst>
            <pc:docMk/>
            <pc:sldMk cId="933237002" sldId="403"/>
            <ac:grpSpMk id="10" creationId="{42F509CB-7196-4735-9E28-C22E2EB775C2}"/>
          </ac:grpSpMkLst>
        </pc:grpChg>
        <pc:picChg chg="del">
          <ac:chgData name="ゲスト ユーザー" userId="" providerId="Windows Live" clId="Web-{CF4F246A-A937-4DBA-B5E4-EC2065F07E8E}" dt="2021-04-01T06:39:07.605" v="147"/>
          <ac:picMkLst>
            <pc:docMk/>
            <pc:sldMk cId="933237002" sldId="403"/>
            <ac:picMk id="5" creationId="{B4C7EAA7-A644-4EF2-B783-22DEFA420F0E}"/>
          </ac:picMkLst>
        </pc:picChg>
        <pc:picChg chg="del">
          <ac:chgData name="ゲスト ユーザー" userId="" providerId="Windows Live" clId="Web-{CF4F246A-A937-4DBA-B5E4-EC2065F07E8E}" dt="2021-04-01T06:39:06.137" v="145"/>
          <ac:picMkLst>
            <pc:docMk/>
            <pc:sldMk cId="933237002" sldId="403"/>
            <ac:picMk id="6" creationId="{DAEAC238-FFBA-4DBF-B617-D13E3581F2F8}"/>
          </ac:picMkLst>
        </pc:picChg>
        <pc:picChg chg="add mod">
          <ac:chgData name="ゲスト ユーザー" userId="" providerId="Windows Live" clId="Web-{CF4F246A-A937-4DBA-B5E4-EC2065F07E8E}" dt="2021-04-01T06:40:37.170" v="156" actId="1076"/>
          <ac:picMkLst>
            <pc:docMk/>
            <pc:sldMk cId="933237002" sldId="403"/>
            <ac:picMk id="8" creationId="{2362C9E5-AB55-4830-A23A-F41AE612CD72}"/>
          </ac:picMkLst>
        </pc:picChg>
        <pc:picChg chg="add mod">
          <ac:chgData name="ゲスト ユーザー" userId="" providerId="Windows Live" clId="Web-{CF4F246A-A937-4DBA-B5E4-EC2065F07E8E}" dt="2021-04-01T06:47:09.989" v="239" actId="1076"/>
          <ac:picMkLst>
            <pc:docMk/>
            <pc:sldMk cId="933237002" sldId="403"/>
            <ac:picMk id="19" creationId="{3463E008-FB12-490D-AD28-BA7900E0B7C0}"/>
          </ac:picMkLst>
        </pc:picChg>
        <pc:cxnChg chg="del">
          <ac:chgData name="ゲスト ユーザー" userId="" providerId="Windows Live" clId="Web-{CF4F246A-A937-4DBA-B5E4-EC2065F07E8E}" dt="2021-04-01T06:39:08.637" v="148"/>
          <ac:cxnSpMkLst>
            <pc:docMk/>
            <pc:sldMk cId="933237002" sldId="403"/>
            <ac:cxnSpMk id="7" creationId="{9960EFDB-1F59-4C06-A99D-B464499A645E}"/>
          </ac:cxnSpMkLst>
        </pc:cxnChg>
        <pc:cxnChg chg="del">
          <ac:chgData name="ゲスト ユーザー" userId="" providerId="Windows Live" clId="Web-{CF4F246A-A937-4DBA-B5E4-EC2065F07E8E}" dt="2021-04-01T06:39:13.434" v="149"/>
          <ac:cxnSpMkLst>
            <pc:docMk/>
            <pc:sldMk cId="933237002" sldId="403"/>
            <ac:cxnSpMk id="11" creationId="{993BC8AA-1970-481C-A6F1-79AD3FA8861E}"/>
          </ac:cxnSpMkLst>
        </pc:cxnChg>
        <pc:cxnChg chg="del">
          <ac:chgData name="ゲスト ユーザー" userId="" providerId="Windows Live" clId="Web-{CF4F246A-A937-4DBA-B5E4-EC2065F07E8E}" dt="2021-04-01T06:39:53.669" v="153"/>
          <ac:cxnSpMkLst>
            <pc:docMk/>
            <pc:sldMk cId="933237002" sldId="403"/>
            <ac:cxnSpMk id="12" creationId="{374FD139-0801-49CE-B877-ADACD189E2A5}"/>
          </ac:cxnSpMkLst>
        </pc:cxnChg>
      </pc:sldChg>
      <pc:sldChg chg="addSp delSp modSp">
        <pc:chgData name="ゲスト ユーザー" userId="" providerId="Windows Live" clId="Web-{CF4F246A-A937-4DBA-B5E4-EC2065F07E8E}" dt="2021-04-01T07:44:27.504" v="378" actId="1076"/>
        <pc:sldMkLst>
          <pc:docMk/>
          <pc:sldMk cId="3143066674" sldId="404"/>
        </pc:sldMkLst>
        <pc:spChg chg="mod">
          <ac:chgData name="ゲスト ユーザー" userId="" providerId="Windows Live" clId="Web-{CF4F246A-A937-4DBA-B5E4-EC2065F07E8E}" dt="2021-04-01T07:41:01.015" v="360" actId="20577"/>
          <ac:spMkLst>
            <pc:docMk/>
            <pc:sldMk cId="3143066674" sldId="404"/>
            <ac:spMk id="3" creationId="{3CB21E07-D58C-456C-86C7-C3C437854117}"/>
          </ac:spMkLst>
        </pc:spChg>
        <pc:spChg chg="mod">
          <ac:chgData name="ゲスト ユーザー" userId="" providerId="Windows Live" clId="Web-{CF4F246A-A937-4DBA-B5E4-EC2065F07E8E}" dt="2021-04-01T06:50:52.884" v="337" actId="20577"/>
          <ac:spMkLst>
            <pc:docMk/>
            <pc:sldMk cId="3143066674" sldId="404"/>
            <ac:spMk id="4" creationId="{83B0A878-393B-46A3-903D-A7B604038F61}"/>
          </ac:spMkLst>
        </pc:spChg>
        <pc:spChg chg="del">
          <ac:chgData name="ゲスト ユーザー" userId="" providerId="Windows Live" clId="Web-{CF4F246A-A937-4DBA-B5E4-EC2065F07E8E}" dt="2021-04-01T06:31:33.222" v="73"/>
          <ac:spMkLst>
            <pc:docMk/>
            <pc:sldMk cId="3143066674" sldId="404"/>
            <ac:spMk id="5" creationId="{A93BF6CD-FC30-4483-B5F7-49B266647C32}"/>
          </ac:spMkLst>
        </pc:spChg>
        <pc:spChg chg="del mod">
          <ac:chgData name="ゲスト ユーザー" userId="" providerId="Windows Live" clId="Web-{CF4F246A-A937-4DBA-B5E4-EC2065F07E8E}" dt="2021-04-01T06:31:34.863" v="76"/>
          <ac:spMkLst>
            <pc:docMk/>
            <pc:sldMk cId="3143066674" sldId="404"/>
            <ac:spMk id="9" creationId="{CDD40B6D-FB5A-47C7-A866-351E80918B2F}"/>
          </ac:spMkLst>
        </pc:spChg>
        <pc:picChg chg="mod">
          <ac:chgData name="ゲスト ユーザー" userId="" providerId="Windows Live" clId="Web-{CF4F246A-A937-4DBA-B5E4-EC2065F07E8E}" dt="2021-04-01T06:31:30.722" v="71" actId="1076"/>
          <ac:picMkLst>
            <pc:docMk/>
            <pc:sldMk cId="3143066674" sldId="404"/>
            <ac:picMk id="2" creationId="{D1AB2A08-D781-4CAE-98EC-39746D9F1FFA}"/>
          </ac:picMkLst>
        </pc:picChg>
        <pc:picChg chg="add mod">
          <ac:chgData name="ゲスト ユーザー" userId="" providerId="Windows Live" clId="Web-{CF4F246A-A937-4DBA-B5E4-EC2065F07E8E}" dt="2021-04-01T07:44:08.175" v="376" actId="1076"/>
          <ac:picMkLst>
            <pc:docMk/>
            <pc:sldMk cId="3143066674" sldId="404"/>
            <ac:picMk id="5" creationId="{081BAE20-E9DD-4CC3-B9F5-C4F12F21BCB6}"/>
          </ac:picMkLst>
        </pc:picChg>
        <pc:picChg chg="del">
          <ac:chgData name="ゲスト ユーザー" userId="" providerId="Windows Live" clId="Web-{CF4F246A-A937-4DBA-B5E4-EC2065F07E8E}" dt="2021-04-01T06:31:32.332" v="72"/>
          <ac:picMkLst>
            <pc:docMk/>
            <pc:sldMk cId="3143066674" sldId="404"/>
            <ac:picMk id="6" creationId="{08E2FF6F-7EAA-4D4F-93DA-EC0DD711FBBE}"/>
          </ac:picMkLst>
        </pc:picChg>
        <pc:picChg chg="add mod">
          <ac:chgData name="ゲスト ユーザー" userId="" providerId="Windows Live" clId="Web-{CF4F246A-A937-4DBA-B5E4-EC2065F07E8E}" dt="2021-04-01T07:44:27.504" v="378" actId="1076"/>
          <ac:picMkLst>
            <pc:docMk/>
            <pc:sldMk cId="3143066674" sldId="404"/>
            <ac:picMk id="6" creationId="{92A190F3-4AE1-4859-9B0A-E9E01D5C5EF1}"/>
          </ac:picMkLst>
        </pc:picChg>
        <pc:picChg chg="add del mod">
          <ac:chgData name="ゲスト ユーザー" userId="" providerId="Windows Live" clId="Web-{CF4F246A-A937-4DBA-B5E4-EC2065F07E8E}" dt="2021-04-01T06:32:39.817" v="79"/>
          <ac:picMkLst>
            <pc:docMk/>
            <pc:sldMk cId="3143066674" sldId="404"/>
            <ac:picMk id="7" creationId="{675BC23D-BD5E-4853-AA98-1081B9691AF7}"/>
          </ac:picMkLst>
        </pc:picChg>
        <pc:picChg chg="mod">
          <ac:chgData name="ゲスト ユーザー" userId="" providerId="Windows Live" clId="Web-{CF4F246A-A937-4DBA-B5E4-EC2065F07E8E}" dt="2021-04-01T06:31:23.503" v="67" actId="1076"/>
          <ac:picMkLst>
            <pc:docMk/>
            <pc:sldMk cId="3143066674" sldId="404"/>
            <ac:picMk id="236" creationId="{00000000-0000-0000-0000-000000000000}"/>
          </ac:picMkLst>
        </pc:picChg>
        <pc:cxnChg chg="add mod">
          <ac:chgData name="ゲスト ユーザー" userId="" providerId="Windows Live" clId="Web-{CF4F246A-A937-4DBA-B5E4-EC2065F07E8E}" dt="2021-04-01T07:43:56.628" v="375" actId="14100"/>
          <ac:cxnSpMkLst>
            <pc:docMk/>
            <pc:sldMk cId="3143066674" sldId="404"/>
            <ac:cxnSpMk id="7" creationId="{653A4A84-80DD-4112-8D62-BE1E4898C2D8}"/>
          </ac:cxnSpMkLst>
        </pc:cxnChg>
      </pc:sldChg>
      <pc:sldChg chg="addSp delSp modSp add replId">
        <pc:chgData name="ゲスト ユーザー" userId="" providerId="Windows Live" clId="Web-{CF4F246A-A937-4DBA-B5E4-EC2065F07E8E}" dt="2021-04-01T07:42:40.220" v="367"/>
        <pc:sldMkLst>
          <pc:docMk/>
          <pc:sldMk cId="724139233" sldId="406"/>
        </pc:sldMkLst>
        <pc:spChg chg="mod">
          <ac:chgData name="ゲスト ユーザー" userId="" providerId="Windows Live" clId="Web-{CF4F246A-A937-4DBA-B5E4-EC2065F07E8E}" dt="2021-04-01T06:38:58.277" v="144" actId="20577"/>
          <ac:spMkLst>
            <pc:docMk/>
            <pc:sldMk cId="724139233" sldId="406"/>
            <ac:spMk id="3" creationId="{3CB21E07-D58C-456C-86C7-C3C437854117}"/>
          </ac:spMkLst>
        </pc:spChg>
        <pc:cxnChg chg="add del mod">
          <ac:chgData name="ゲスト ユーザー" userId="" providerId="Windows Live" clId="Web-{CF4F246A-A937-4DBA-B5E4-EC2065F07E8E}" dt="2021-04-01T07:42:40.220" v="367"/>
          <ac:cxnSpMkLst>
            <pc:docMk/>
            <pc:sldMk cId="724139233" sldId="406"/>
            <ac:cxnSpMk id="13" creationId="{A35A1464-E2AA-4465-BF27-B7D802199B4C}"/>
          </ac:cxnSpMkLst>
        </pc:cxnChg>
      </pc:sldChg>
    </pc:docChg>
  </pc:docChgLst>
  <pc:docChgLst>
    <pc:chgData name="ゲスト ユーザー" providerId="Windows Live" clId="Web-{D9848F8B-88AC-4DDC-B4E5-AB0DC06E4700}"/>
    <pc:docChg chg="addSld delSld modSld sldOrd">
      <pc:chgData name="ゲスト ユーザー" userId="" providerId="Windows Live" clId="Web-{D9848F8B-88AC-4DDC-B4E5-AB0DC06E4700}" dt="2021-03-18T00:11:33.128" v="941" actId="20577"/>
      <pc:docMkLst>
        <pc:docMk/>
      </pc:docMkLst>
      <pc:sldChg chg="modSp">
        <pc:chgData name="ゲスト ユーザー" userId="" providerId="Windows Live" clId="Web-{D9848F8B-88AC-4DDC-B4E5-AB0DC06E4700}" dt="2021-03-17T23:17:48.530" v="7" actId="20577"/>
        <pc:sldMkLst>
          <pc:docMk/>
          <pc:sldMk cId="0" sldId="268"/>
        </pc:sldMkLst>
        <pc:spChg chg="mod">
          <ac:chgData name="ゲスト ユーザー" userId="" providerId="Windows Live" clId="Web-{D9848F8B-88AC-4DDC-B4E5-AB0DC06E4700}" dt="2021-03-17T23:17:48.530" v="7" actId="20577"/>
          <ac:spMkLst>
            <pc:docMk/>
            <pc:sldMk cId="0" sldId="268"/>
            <ac:spMk id="280" creationId="{00000000-0000-0000-0000-000000000000}"/>
          </ac:spMkLst>
        </pc:spChg>
      </pc:sldChg>
      <pc:sldChg chg="addSp modSp">
        <pc:chgData name="ゲスト ユーザー" userId="" providerId="Windows Live" clId="Web-{D9848F8B-88AC-4DDC-B4E5-AB0DC06E4700}" dt="2021-03-17T23:18:58.219" v="19" actId="1076"/>
        <pc:sldMkLst>
          <pc:docMk/>
          <pc:sldMk cId="0" sldId="272"/>
        </pc:sldMkLst>
        <pc:picChg chg="mod">
          <ac:chgData name="ゲスト ユーザー" userId="" providerId="Windows Live" clId="Web-{D9848F8B-88AC-4DDC-B4E5-AB0DC06E4700}" dt="2021-03-17T23:18:58.219" v="19" actId="1076"/>
          <ac:picMkLst>
            <pc:docMk/>
            <pc:sldMk cId="0" sldId="272"/>
            <ac:picMk id="2" creationId="{60D03A8A-77E6-4750-A4BC-D722D86BEFEB}"/>
          </ac:picMkLst>
        </pc:picChg>
        <pc:picChg chg="add mod">
          <ac:chgData name="ゲスト ユーザー" userId="" providerId="Windows Live" clId="Web-{D9848F8B-88AC-4DDC-B4E5-AB0DC06E4700}" dt="2021-03-17T23:18:56.735" v="18" actId="1076"/>
          <ac:picMkLst>
            <pc:docMk/>
            <pc:sldMk cId="0" sldId="272"/>
            <ac:picMk id="4" creationId="{DA19A8F2-5AE5-4B40-9EE0-7126D7F6CF72}"/>
          </ac:picMkLst>
        </pc:picChg>
      </pc:sldChg>
      <pc:sldChg chg="modSp">
        <pc:chgData name="ゲスト ユーザー" userId="" providerId="Windows Live" clId="Web-{D9848F8B-88AC-4DDC-B4E5-AB0DC06E4700}" dt="2021-03-17T23:18:20.234" v="11" actId="20577"/>
        <pc:sldMkLst>
          <pc:docMk/>
          <pc:sldMk cId="0" sldId="274"/>
        </pc:sldMkLst>
        <pc:spChg chg="mod">
          <ac:chgData name="ゲスト ユーザー" userId="" providerId="Windows Live" clId="Web-{D9848F8B-88AC-4DDC-B4E5-AB0DC06E4700}" dt="2021-03-17T23:18:20.234" v="11" actId="20577"/>
          <ac:spMkLst>
            <pc:docMk/>
            <pc:sldMk cId="0" sldId="274"/>
            <ac:spMk id="362" creationId="{00000000-0000-0000-0000-000000000000}"/>
          </ac:spMkLst>
        </pc:spChg>
      </pc:sldChg>
      <pc:sldChg chg="modSp">
        <pc:chgData name="ゲスト ユーザー" userId="" providerId="Windows Live" clId="Web-{D9848F8B-88AC-4DDC-B4E5-AB0DC06E4700}" dt="2021-03-17T23:19:39.407" v="35" actId="20577"/>
        <pc:sldMkLst>
          <pc:docMk/>
          <pc:sldMk cId="0" sldId="278"/>
        </pc:sldMkLst>
        <pc:spChg chg="mod">
          <ac:chgData name="ゲスト ユーザー" userId="" providerId="Windows Live" clId="Web-{D9848F8B-88AC-4DDC-B4E5-AB0DC06E4700}" dt="2021-03-17T23:19:39.407" v="35" actId="20577"/>
          <ac:spMkLst>
            <pc:docMk/>
            <pc:sldMk cId="0" sldId="278"/>
            <ac:spMk id="418" creationId="{00000000-0000-0000-0000-000000000000}"/>
          </ac:spMkLst>
        </pc:spChg>
      </pc:sldChg>
      <pc:sldChg chg="modSp">
        <pc:chgData name="ゲスト ユーザー" userId="" providerId="Windows Live" clId="Web-{D9848F8B-88AC-4DDC-B4E5-AB0DC06E4700}" dt="2021-03-18T00:01:09.897" v="693" actId="1076"/>
        <pc:sldMkLst>
          <pc:docMk/>
          <pc:sldMk cId="0" sldId="315"/>
        </pc:sldMkLst>
        <pc:spChg chg="mod">
          <ac:chgData name="ゲスト ユーザー" userId="" providerId="Windows Live" clId="Web-{D9848F8B-88AC-4DDC-B4E5-AB0DC06E4700}" dt="2021-03-18T00:01:09.897" v="693" actId="1076"/>
          <ac:spMkLst>
            <pc:docMk/>
            <pc:sldMk cId="0" sldId="315"/>
            <ac:spMk id="988" creationId="{00000000-0000-0000-0000-000000000000}"/>
          </ac:spMkLst>
        </pc:spChg>
      </pc:sldChg>
      <pc:sldChg chg="addSp modSp">
        <pc:chgData name="ゲスト ユーザー" userId="" providerId="Windows Live" clId="Web-{D9848F8B-88AC-4DDC-B4E5-AB0DC06E4700}" dt="2021-03-17T23:23:42.428" v="108" actId="20577"/>
        <pc:sldMkLst>
          <pc:docMk/>
          <pc:sldMk cId="156761354" sldId="320"/>
        </pc:sldMkLst>
        <pc:spChg chg="mod">
          <ac:chgData name="ゲスト ユーザー" userId="" providerId="Windows Live" clId="Web-{D9848F8B-88AC-4DDC-B4E5-AB0DC06E4700}" dt="2021-03-17T23:23:30.865" v="100" actId="20577"/>
          <ac:spMkLst>
            <pc:docMk/>
            <pc:sldMk cId="156761354" sldId="320"/>
            <ac:spMk id="3" creationId="{41B6E82B-6D9B-4BBB-B277-69B8CA0B91C3}"/>
          </ac:spMkLst>
        </pc:spChg>
        <pc:spChg chg="mod">
          <ac:chgData name="ゲスト ユーザー" userId="" providerId="Windows Live" clId="Web-{D9848F8B-88AC-4DDC-B4E5-AB0DC06E4700}" dt="2021-03-17T23:23:42.428" v="108" actId="20577"/>
          <ac:spMkLst>
            <pc:docMk/>
            <pc:sldMk cId="156761354" sldId="320"/>
            <ac:spMk id="352" creationId="{00000000-0000-0000-0000-000000000000}"/>
          </ac:spMkLst>
        </pc:spChg>
        <pc:picChg chg="add mod">
          <ac:chgData name="ゲスト ユーザー" userId="" providerId="Windows Live" clId="Web-{D9848F8B-88AC-4DDC-B4E5-AB0DC06E4700}" dt="2021-03-17T23:22:48.177" v="75" actId="1076"/>
          <ac:picMkLst>
            <pc:docMk/>
            <pc:sldMk cId="156761354" sldId="320"/>
            <ac:picMk id="4" creationId="{62CB59E6-95B0-463D-A96C-4D1B08089709}"/>
          </ac:picMkLst>
        </pc:picChg>
      </pc:sldChg>
      <pc:sldChg chg="modSp">
        <pc:chgData name="ゲスト ユーザー" userId="" providerId="Windows Live" clId="Web-{D9848F8B-88AC-4DDC-B4E5-AB0DC06E4700}" dt="2021-03-17T23:24:48.351" v="123" actId="20577"/>
        <pc:sldMkLst>
          <pc:docMk/>
          <pc:sldMk cId="562492338" sldId="322"/>
        </pc:sldMkLst>
        <pc:spChg chg="mod">
          <ac:chgData name="ゲスト ユーザー" userId="" providerId="Windows Live" clId="Web-{D9848F8B-88AC-4DDC-B4E5-AB0DC06E4700}" dt="2021-03-17T23:24:48.351" v="123" actId="20577"/>
          <ac:spMkLst>
            <pc:docMk/>
            <pc:sldMk cId="562492338" sldId="322"/>
            <ac:spMk id="3" creationId="{41B6E82B-6D9B-4BBB-B277-69B8CA0B91C3}"/>
          </ac:spMkLst>
        </pc:spChg>
      </pc:sldChg>
      <pc:sldChg chg="addSp delSp modSp">
        <pc:chgData name="ゲスト ユーザー" userId="" providerId="Windows Live" clId="Web-{D9848F8B-88AC-4DDC-B4E5-AB0DC06E4700}" dt="2021-03-18T00:05:47.090" v="756" actId="20577"/>
        <pc:sldMkLst>
          <pc:docMk/>
          <pc:sldMk cId="2202833139" sldId="323"/>
        </pc:sldMkLst>
        <pc:spChg chg="mod">
          <ac:chgData name="ゲスト ユーザー" userId="" providerId="Windows Live" clId="Web-{D9848F8B-88AC-4DDC-B4E5-AB0DC06E4700}" dt="2021-03-17T23:25:00.570" v="125" actId="20577"/>
          <ac:spMkLst>
            <pc:docMk/>
            <pc:sldMk cId="2202833139" sldId="323"/>
            <ac:spMk id="3" creationId="{41B6E82B-6D9B-4BBB-B277-69B8CA0B91C3}"/>
          </ac:spMkLst>
        </pc:spChg>
        <pc:spChg chg="del">
          <ac:chgData name="ゲスト ユーザー" userId="" providerId="Windows Live" clId="Web-{D9848F8B-88AC-4DDC-B4E5-AB0DC06E4700}" dt="2021-03-17T23:24:55.539" v="124"/>
          <ac:spMkLst>
            <pc:docMk/>
            <pc:sldMk cId="2202833139" sldId="323"/>
            <ac:spMk id="5" creationId="{73B6737A-0665-4C6A-99A4-0389AB18BED6}"/>
          </ac:spMkLst>
        </pc:spChg>
        <pc:spChg chg="mod">
          <ac:chgData name="ゲスト ユーザー" userId="" providerId="Windows Live" clId="Web-{D9848F8B-88AC-4DDC-B4E5-AB0DC06E4700}" dt="2021-03-18T00:05:47.090" v="756" actId="20577"/>
          <ac:spMkLst>
            <pc:docMk/>
            <pc:sldMk cId="2202833139" sldId="323"/>
            <ac:spMk id="350" creationId="{00000000-0000-0000-0000-000000000000}"/>
          </ac:spMkLst>
        </pc:spChg>
        <pc:picChg chg="add">
          <ac:chgData name="ゲスト ユーザー" userId="" providerId="Windows Live" clId="Web-{D9848F8B-88AC-4DDC-B4E5-AB0DC06E4700}" dt="2021-03-17T23:25:27.524" v="128"/>
          <ac:picMkLst>
            <pc:docMk/>
            <pc:sldMk cId="2202833139" sldId="323"/>
            <ac:picMk id="6" creationId="{12451420-339E-45D7-803F-8CBCFD811D30}"/>
          </ac:picMkLst>
        </pc:picChg>
      </pc:sldChg>
      <pc:sldChg chg="addSp delSp del ord">
        <pc:chgData name="ゲスト ユーザー" userId="" providerId="Windows Live" clId="Web-{D9848F8B-88AC-4DDC-B4E5-AB0DC06E4700}" dt="2021-03-17T23:32:28.689" v="239"/>
        <pc:sldMkLst>
          <pc:docMk/>
          <pc:sldMk cId="2452160810" sldId="324"/>
        </pc:sldMkLst>
        <pc:picChg chg="add del">
          <ac:chgData name="ゲスト ユーザー" userId="" providerId="Windows Live" clId="Web-{D9848F8B-88AC-4DDC-B4E5-AB0DC06E4700}" dt="2021-03-17T23:25:21.852" v="127"/>
          <ac:picMkLst>
            <pc:docMk/>
            <pc:sldMk cId="2452160810" sldId="324"/>
            <ac:picMk id="4" creationId="{BEA451CB-62E7-4A4A-9F19-A4452AC5F7B3}"/>
          </ac:picMkLst>
        </pc:picChg>
        <pc:picChg chg="add">
          <ac:chgData name="ゲスト ユーザー" userId="" providerId="Windows Live" clId="Web-{D9848F8B-88AC-4DDC-B4E5-AB0DC06E4700}" dt="2021-03-17T23:30:52.468" v="211"/>
          <ac:picMkLst>
            <pc:docMk/>
            <pc:sldMk cId="2452160810" sldId="324"/>
            <ac:picMk id="8" creationId="{6FD613D3-EFD2-4813-985A-7B6ED6C66AB5}"/>
          </ac:picMkLst>
        </pc:picChg>
      </pc:sldChg>
      <pc:sldChg chg="del">
        <pc:chgData name="ゲスト ユーザー" userId="" providerId="Windows Live" clId="Web-{D9848F8B-88AC-4DDC-B4E5-AB0DC06E4700}" dt="2021-03-17T23:49:45.242" v="503"/>
        <pc:sldMkLst>
          <pc:docMk/>
          <pc:sldMk cId="3572098385" sldId="325"/>
        </pc:sldMkLst>
      </pc:sldChg>
      <pc:sldChg chg="addSp delSp modSp ord">
        <pc:chgData name="ゲスト ユーザー" userId="" providerId="Windows Live" clId="Web-{D9848F8B-88AC-4DDC-B4E5-AB0DC06E4700}" dt="2021-03-17T23:39:23.885" v="433" actId="20577"/>
        <pc:sldMkLst>
          <pc:docMk/>
          <pc:sldMk cId="2287875244" sldId="326"/>
        </pc:sldMkLst>
        <pc:spChg chg="mod">
          <ac:chgData name="ゲスト ユーザー" userId="" providerId="Windows Live" clId="Web-{D9848F8B-88AC-4DDC-B4E5-AB0DC06E4700}" dt="2021-03-17T23:39:23.885" v="433" actId="20577"/>
          <ac:spMkLst>
            <pc:docMk/>
            <pc:sldMk cId="2287875244" sldId="326"/>
            <ac:spMk id="3" creationId="{41B6E82B-6D9B-4BBB-B277-69B8CA0B91C3}"/>
          </ac:spMkLst>
        </pc:spChg>
        <pc:spChg chg="del">
          <ac:chgData name="ゲスト ユーザー" userId="" providerId="Windows Live" clId="Web-{D9848F8B-88AC-4DDC-B4E5-AB0DC06E4700}" dt="2021-03-17T23:31:40.735" v="225"/>
          <ac:spMkLst>
            <pc:docMk/>
            <pc:sldMk cId="2287875244" sldId="326"/>
            <ac:spMk id="6" creationId="{A37D0B3E-E398-46E3-862F-CB12BB9ACA59}"/>
          </ac:spMkLst>
        </pc:spChg>
        <pc:spChg chg="add mod">
          <ac:chgData name="ゲスト ユーザー" userId="" providerId="Windows Live" clId="Web-{D9848F8B-88AC-4DDC-B4E5-AB0DC06E4700}" dt="2021-03-17T23:38:51.713" v="412" actId="20577"/>
          <ac:spMkLst>
            <pc:docMk/>
            <pc:sldMk cId="2287875244" sldId="326"/>
            <ac:spMk id="9" creationId="{BE2A416C-C369-41CE-82FD-F00DAFDA2A2B}"/>
          </ac:spMkLst>
        </pc:spChg>
        <pc:spChg chg="mod">
          <ac:chgData name="ゲスト ユーザー" userId="" providerId="Windows Live" clId="Web-{D9848F8B-88AC-4DDC-B4E5-AB0DC06E4700}" dt="2021-03-17T23:39:12.901" v="432" actId="20577"/>
          <ac:spMkLst>
            <pc:docMk/>
            <pc:sldMk cId="2287875244" sldId="326"/>
            <ac:spMk id="350" creationId="{00000000-0000-0000-0000-000000000000}"/>
          </ac:spMkLst>
        </pc:spChg>
        <pc:picChg chg="add">
          <ac:chgData name="ゲスト ユーザー" userId="" providerId="Windows Live" clId="Web-{D9848F8B-88AC-4DDC-B4E5-AB0DC06E4700}" dt="2021-03-17T23:31:39.376" v="224"/>
          <ac:picMkLst>
            <pc:docMk/>
            <pc:sldMk cId="2287875244" sldId="326"/>
            <ac:picMk id="4" creationId="{EF5BEFC7-6891-46B3-9939-C98C0429486C}"/>
          </ac:picMkLst>
        </pc:picChg>
        <pc:picChg chg="del">
          <ac:chgData name="ゲスト ユーザー" userId="" providerId="Windows Live" clId="Web-{D9848F8B-88AC-4DDC-B4E5-AB0DC06E4700}" dt="2021-03-17T23:31:38.532" v="223"/>
          <ac:picMkLst>
            <pc:docMk/>
            <pc:sldMk cId="2287875244" sldId="326"/>
            <ac:picMk id="5" creationId="{2123D3A6-0369-433D-BE08-D625094BE9F6}"/>
          </ac:picMkLst>
        </pc:picChg>
      </pc:sldChg>
      <pc:sldChg chg="modSp del">
        <pc:chgData name="ゲスト ユーザー" userId="" providerId="Windows Live" clId="Web-{D9848F8B-88AC-4DDC-B4E5-AB0DC06E4700}" dt="2021-03-17T23:29:02.450" v="198"/>
        <pc:sldMkLst>
          <pc:docMk/>
          <pc:sldMk cId="364781576" sldId="327"/>
        </pc:sldMkLst>
        <pc:picChg chg="mod">
          <ac:chgData name="ゲスト ユーザー" userId="" providerId="Windows Live" clId="Web-{D9848F8B-88AC-4DDC-B4E5-AB0DC06E4700}" dt="2021-03-17T23:27:44.964" v="195" actId="1076"/>
          <ac:picMkLst>
            <pc:docMk/>
            <pc:sldMk cId="364781576" sldId="327"/>
            <ac:picMk id="5" creationId="{2123D3A6-0369-433D-BE08-D625094BE9F6}"/>
          </ac:picMkLst>
        </pc:picChg>
      </pc:sldChg>
      <pc:sldChg chg="modSp">
        <pc:chgData name="ゲスト ユーザー" userId="" providerId="Windows Live" clId="Web-{D9848F8B-88AC-4DDC-B4E5-AB0DC06E4700}" dt="2021-03-18T00:06:19.200" v="757" actId="20577"/>
        <pc:sldMkLst>
          <pc:docMk/>
          <pc:sldMk cId="438134143" sldId="328"/>
        </pc:sldMkLst>
        <pc:spChg chg="mod">
          <ac:chgData name="ゲスト ユーザー" userId="" providerId="Windows Live" clId="Web-{D9848F8B-88AC-4DDC-B4E5-AB0DC06E4700}" dt="2021-03-17T23:35:04.192" v="260" actId="20577"/>
          <ac:spMkLst>
            <pc:docMk/>
            <pc:sldMk cId="438134143" sldId="328"/>
            <ac:spMk id="3" creationId="{41B6E82B-6D9B-4BBB-B277-69B8CA0B91C3}"/>
          </ac:spMkLst>
        </pc:spChg>
        <pc:spChg chg="mod">
          <ac:chgData name="ゲスト ユーザー" userId="" providerId="Windows Live" clId="Web-{D9848F8B-88AC-4DDC-B4E5-AB0DC06E4700}" dt="2021-03-18T00:06:19.200" v="757" actId="20577"/>
          <ac:spMkLst>
            <pc:docMk/>
            <pc:sldMk cId="438134143" sldId="328"/>
            <ac:spMk id="6" creationId="{A37D0B3E-E398-46E3-862F-CB12BB9ACA59}"/>
          </ac:spMkLst>
        </pc:spChg>
      </pc:sldChg>
      <pc:sldChg chg="addSp delSp modSp ord">
        <pc:chgData name="ゲスト ユーザー" userId="" providerId="Windows Live" clId="Web-{D9848F8B-88AC-4DDC-B4E5-AB0DC06E4700}" dt="2021-03-17T23:54:47.795" v="595" actId="20577"/>
        <pc:sldMkLst>
          <pc:docMk/>
          <pc:sldMk cId="2539985523" sldId="329"/>
        </pc:sldMkLst>
        <pc:spChg chg="mod">
          <ac:chgData name="ゲスト ユーザー" userId="" providerId="Windows Live" clId="Web-{D9848F8B-88AC-4DDC-B4E5-AB0DC06E4700}" dt="2021-03-17T23:54:36.967" v="592" actId="1076"/>
          <ac:spMkLst>
            <pc:docMk/>
            <pc:sldMk cId="2539985523" sldId="329"/>
            <ac:spMk id="3" creationId="{41B6E82B-6D9B-4BBB-B277-69B8CA0B91C3}"/>
          </ac:spMkLst>
        </pc:spChg>
        <pc:spChg chg="add del mod">
          <ac:chgData name="ゲスト ユーザー" userId="" providerId="Windows Live" clId="Web-{D9848F8B-88AC-4DDC-B4E5-AB0DC06E4700}" dt="2021-03-17T23:54:47.795" v="595" actId="20577"/>
          <ac:spMkLst>
            <pc:docMk/>
            <pc:sldMk cId="2539985523" sldId="329"/>
            <ac:spMk id="6" creationId="{A37D0B3E-E398-46E3-862F-CB12BB9ACA59}"/>
          </ac:spMkLst>
        </pc:spChg>
      </pc:sldChg>
      <pc:sldChg chg="modSp">
        <pc:chgData name="ゲスト ユーザー" userId="" providerId="Windows Live" clId="Web-{D9848F8B-88AC-4DDC-B4E5-AB0DC06E4700}" dt="2021-03-17T23:55:32.249" v="606" actId="20577"/>
        <pc:sldMkLst>
          <pc:docMk/>
          <pc:sldMk cId="2026746202" sldId="330"/>
        </pc:sldMkLst>
        <pc:spChg chg="mod">
          <ac:chgData name="ゲスト ユーザー" userId="" providerId="Windows Live" clId="Web-{D9848F8B-88AC-4DDC-B4E5-AB0DC06E4700}" dt="2021-03-17T23:55:32.249" v="606" actId="20577"/>
          <ac:spMkLst>
            <pc:docMk/>
            <pc:sldMk cId="2026746202" sldId="330"/>
            <ac:spMk id="350" creationId="{00000000-0000-0000-0000-000000000000}"/>
          </ac:spMkLst>
        </pc:spChg>
      </pc:sldChg>
      <pc:sldChg chg="modSp">
        <pc:chgData name="ゲスト ユーザー" userId="" providerId="Windows Live" clId="Web-{D9848F8B-88AC-4DDC-B4E5-AB0DC06E4700}" dt="2021-03-18T00:04:37.401" v="752" actId="20577"/>
        <pc:sldMkLst>
          <pc:docMk/>
          <pc:sldMk cId="3785275960" sldId="331"/>
        </pc:sldMkLst>
        <pc:spChg chg="mod">
          <ac:chgData name="ゲスト ユーザー" userId="" providerId="Windows Live" clId="Web-{D9848F8B-88AC-4DDC-B4E5-AB0DC06E4700}" dt="2021-03-18T00:04:37.401" v="752" actId="20577"/>
          <ac:spMkLst>
            <pc:docMk/>
            <pc:sldMk cId="3785275960" sldId="331"/>
            <ac:spMk id="3" creationId="{41B6E82B-6D9B-4BBB-B277-69B8CA0B91C3}"/>
          </ac:spMkLst>
        </pc:spChg>
      </pc:sldChg>
      <pc:sldChg chg="addSp modSp">
        <pc:chgData name="ゲスト ユーザー" userId="" providerId="Windows Live" clId="Web-{D9848F8B-88AC-4DDC-B4E5-AB0DC06E4700}" dt="2021-03-18T00:04:45.182" v="754" actId="20577"/>
        <pc:sldMkLst>
          <pc:docMk/>
          <pc:sldMk cId="2809793291" sldId="332"/>
        </pc:sldMkLst>
        <pc:spChg chg="mod">
          <ac:chgData name="ゲスト ユーザー" userId="" providerId="Windows Live" clId="Web-{D9848F8B-88AC-4DDC-B4E5-AB0DC06E4700}" dt="2021-03-18T00:04:45.182" v="754" actId="20577"/>
          <ac:spMkLst>
            <pc:docMk/>
            <pc:sldMk cId="2809793291" sldId="332"/>
            <ac:spMk id="3" creationId="{41B6E82B-6D9B-4BBB-B277-69B8CA0B91C3}"/>
          </ac:spMkLst>
        </pc:spChg>
        <pc:spChg chg="add mod">
          <ac:chgData name="ゲスト ユーザー" userId="" providerId="Windows Live" clId="Web-{D9848F8B-88AC-4DDC-B4E5-AB0DC06E4700}" dt="2021-03-18T00:03:47.322" v="744" actId="20577"/>
          <ac:spMkLst>
            <pc:docMk/>
            <pc:sldMk cId="2809793291" sldId="332"/>
            <ac:spMk id="4" creationId="{88EF6A4C-9608-4401-A9C9-AC4F681DC086}"/>
          </ac:spMkLst>
        </pc:spChg>
      </pc:sldChg>
      <pc:sldChg chg="modSp add replId">
        <pc:chgData name="ゲスト ユーザー" userId="" providerId="Windows Live" clId="Web-{D9848F8B-88AC-4DDC-B4E5-AB0DC06E4700}" dt="2021-03-17T23:40:10.980" v="436" actId="20577"/>
        <pc:sldMkLst>
          <pc:docMk/>
          <pc:sldMk cId="1515517985" sldId="333"/>
        </pc:sldMkLst>
        <pc:spChg chg="mod">
          <ac:chgData name="ゲスト ユーザー" userId="" providerId="Windows Live" clId="Web-{D9848F8B-88AC-4DDC-B4E5-AB0DC06E4700}" dt="2021-03-17T23:40:10.980" v="436" actId="20577"/>
          <ac:spMkLst>
            <pc:docMk/>
            <pc:sldMk cId="1515517985" sldId="333"/>
            <ac:spMk id="3" creationId="{41B6E82B-6D9B-4BBB-B277-69B8CA0B91C3}"/>
          </ac:spMkLst>
        </pc:spChg>
        <pc:spChg chg="mod">
          <ac:chgData name="ゲスト ユーザー" userId="" providerId="Windows Live" clId="Web-{D9848F8B-88AC-4DDC-B4E5-AB0DC06E4700}" dt="2021-03-17T23:34:22.129" v="250" actId="20577"/>
          <ac:spMkLst>
            <pc:docMk/>
            <pc:sldMk cId="1515517985" sldId="333"/>
            <ac:spMk id="6" creationId="{A37D0B3E-E398-46E3-862F-CB12BB9ACA59}"/>
          </ac:spMkLst>
        </pc:spChg>
        <pc:spChg chg="mod">
          <ac:chgData name="ゲスト ユーザー" userId="" providerId="Windows Live" clId="Web-{D9848F8B-88AC-4DDC-B4E5-AB0DC06E4700}" dt="2021-03-17T23:29:45.358" v="208" actId="14100"/>
          <ac:spMkLst>
            <pc:docMk/>
            <pc:sldMk cId="1515517985" sldId="333"/>
            <ac:spMk id="10" creationId="{F23E8DA3-6141-4280-8B6C-BEB0BAD1F5EA}"/>
          </ac:spMkLst>
        </pc:spChg>
        <pc:spChg chg="mod">
          <ac:chgData name="ゲスト ユーザー" userId="" providerId="Windows Live" clId="Web-{D9848F8B-88AC-4DDC-B4E5-AB0DC06E4700}" dt="2021-03-17T23:29:39.154" v="207" actId="14100"/>
          <ac:spMkLst>
            <pc:docMk/>
            <pc:sldMk cId="1515517985" sldId="333"/>
            <ac:spMk id="13" creationId="{8CF219A9-F971-4A9A-93AA-E74281D4E453}"/>
          </ac:spMkLst>
        </pc:spChg>
      </pc:sldChg>
      <pc:sldChg chg="add del replId">
        <pc:chgData name="ゲスト ユーザー" userId="" providerId="Windows Live" clId="Web-{D9848F8B-88AC-4DDC-B4E5-AB0DC06E4700}" dt="2021-03-17T23:26:00.087" v="130"/>
        <pc:sldMkLst>
          <pc:docMk/>
          <pc:sldMk cId="3421192648" sldId="333"/>
        </pc:sldMkLst>
      </pc:sldChg>
      <pc:sldChg chg="addSp delSp modSp add replId">
        <pc:chgData name="ゲスト ユーザー" userId="" providerId="Windows Live" clId="Web-{D9848F8B-88AC-4DDC-B4E5-AB0DC06E4700}" dt="2021-03-17T23:54:58.920" v="596" actId="20577"/>
        <pc:sldMkLst>
          <pc:docMk/>
          <pc:sldMk cId="1769068483" sldId="334"/>
        </pc:sldMkLst>
        <pc:spChg chg="mod">
          <ac:chgData name="ゲスト ユーザー" userId="" providerId="Windows Live" clId="Web-{D9848F8B-88AC-4DDC-B4E5-AB0DC06E4700}" dt="2021-03-17T23:54:08.950" v="588" actId="20577"/>
          <ac:spMkLst>
            <pc:docMk/>
            <pc:sldMk cId="1769068483" sldId="334"/>
            <ac:spMk id="3" creationId="{41B6E82B-6D9B-4BBB-B277-69B8CA0B91C3}"/>
          </ac:spMkLst>
        </pc:spChg>
        <pc:spChg chg="mod">
          <ac:chgData name="ゲスト ユーザー" userId="" providerId="Windows Live" clId="Web-{D9848F8B-88AC-4DDC-B4E5-AB0DC06E4700}" dt="2021-03-17T23:54:58.920" v="596" actId="20577"/>
          <ac:spMkLst>
            <pc:docMk/>
            <pc:sldMk cId="1769068483" sldId="334"/>
            <ac:spMk id="6" creationId="{A37D0B3E-E398-46E3-862F-CB12BB9ACA59}"/>
          </ac:spMkLst>
        </pc:spChg>
        <pc:spChg chg="topLvl">
          <ac:chgData name="ゲスト ユーザー" userId="" providerId="Windows Live" clId="Web-{D9848F8B-88AC-4DDC-B4E5-AB0DC06E4700}" dt="2021-03-17T23:53:24.731" v="559"/>
          <ac:spMkLst>
            <pc:docMk/>
            <pc:sldMk cId="1769068483" sldId="334"/>
            <ac:spMk id="15" creationId="{D6505006-B74D-41DB-B680-AF00B5DFC417}"/>
          </ac:spMkLst>
        </pc:spChg>
        <pc:spChg chg="topLvl">
          <ac:chgData name="ゲスト ユーザー" userId="" providerId="Windows Live" clId="Web-{D9848F8B-88AC-4DDC-B4E5-AB0DC06E4700}" dt="2021-03-17T23:53:24.731" v="559"/>
          <ac:spMkLst>
            <pc:docMk/>
            <pc:sldMk cId="1769068483" sldId="334"/>
            <ac:spMk id="16" creationId="{32A9F19A-F72F-4AA5-953F-B63A5077B24E}"/>
          </ac:spMkLst>
        </pc:spChg>
        <pc:spChg chg="mod">
          <ac:chgData name="ゲスト ユーザー" userId="" providerId="Windows Live" clId="Web-{D9848F8B-88AC-4DDC-B4E5-AB0DC06E4700}" dt="2021-03-17T23:51:00.415" v="543" actId="20577"/>
          <ac:spMkLst>
            <pc:docMk/>
            <pc:sldMk cId="1769068483" sldId="334"/>
            <ac:spMk id="350" creationId="{00000000-0000-0000-0000-000000000000}"/>
          </ac:spMkLst>
        </pc:spChg>
        <pc:grpChg chg="add del">
          <ac:chgData name="ゲスト ユーザー" userId="" providerId="Windows Live" clId="Web-{D9848F8B-88AC-4DDC-B4E5-AB0DC06E4700}" dt="2021-03-17T23:52:33.027" v="557"/>
          <ac:grpSpMkLst>
            <pc:docMk/>
            <pc:sldMk cId="1769068483" sldId="334"/>
            <ac:grpSpMk id="7" creationId="{AE9CD0D2-362A-476C-B053-ACAF233597C6}"/>
          </ac:grpSpMkLst>
        </pc:grpChg>
        <pc:grpChg chg="add del">
          <ac:chgData name="ゲスト ユーザー" userId="" providerId="Windows Live" clId="Web-{D9848F8B-88AC-4DDC-B4E5-AB0DC06E4700}" dt="2021-03-17T23:53:24.731" v="559"/>
          <ac:grpSpMkLst>
            <pc:docMk/>
            <pc:sldMk cId="1769068483" sldId="334"/>
            <ac:grpSpMk id="12" creationId="{C835B037-D39F-4EA4-817F-72519F10AE8E}"/>
          </ac:grpSpMkLst>
        </pc:grpChg>
        <pc:grpChg chg="add">
          <ac:chgData name="ゲスト ユーザー" userId="" providerId="Windows Live" clId="Web-{D9848F8B-88AC-4DDC-B4E5-AB0DC06E4700}" dt="2021-03-17T23:53:35.950" v="560"/>
          <ac:grpSpMkLst>
            <pc:docMk/>
            <pc:sldMk cId="1769068483" sldId="334"/>
            <ac:grpSpMk id="17" creationId="{F3CE24AA-2903-4DAB-8BFA-D3F57D4F55EF}"/>
          </ac:grpSpMkLst>
        </pc:grpChg>
        <pc:picChg chg="mod">
          <ac:chgData name="ゲスト ユーザー" userId="" providerId="Windows Live" clId="Web-{D9848F8B-88AC-4DDC-B4E5-AB0DC06E4700}" dt="2021-03-17T23:51:11.462" v="547" actId="1076"/>
          <ac:picMkLst>
            <pc:docMk/>
            <pc:sldMk cId="1769068483" sldId="334"/>
            <ac:picMk id="2" creationId="{0ABE893C-5261-4583-9731-706F2263B320}"/>
          </ac:picMkLst>
        </pc:picChg>
        <pc:picChg chg="del">
          <ac:chgData name="ゲスト ユーザー" userId="" providerId="Windows Live" clId="Web-{D9848F8B-88AC-4DDC-B4E5-AB0DC06E4700}" dt="2021-03-17T23:52:32.777" v="555"/>
          <ac:picMkLst>
            <pc:docMk/>
            <pc:sldMk cId="1769068483" sldId="334"/>
            <ac:picMk id="4" creationId="{4EEC9653-351A-4180-B6F5-894AD65D04E2}"/>
          </ac:picMkLst>
        </pc:picChg>
        <pc:picChg chg="mod">
          <ac:chgData name="ゲスト ユーザー" userId="" providerId="Windows Live" clId="Web-{D9848F8B-88AC-4DDC-B4E5-AB0DC06E4700}" dt="2021-03-17T23:51:16.103" v="550" actId="1076"/>
          <ac:picMkLst>
            <pc:docMk/>
            <pc:sldMk cId="1769068483" sldId="334"/>
            <ac:picMk id="5" creationId="{2123D3A6-0369-433D-BE08-D625094BE9F6}"/>
          </ac:picMkLst>
        </pc:picChg>
        <pc:picChg chg="topLvl">
          <ac:chgData name="ゲスト ユーザー" userId="" providerId="Windows Live" clId="Web-{D9848F8B-88AC-4DDC-B4E5-AB0DC06E4700}" dt="2021-03-17T23:53:24.731" v="559"/>
          <ac:picMkLst>
            <pc:docMk/>
            <pc:sldMk cId="1769068483" sldId="334"/>
            <ac:picMk id="14" creationId="{FAB9F7F9-A1D5-4B65-9564-FE5F5F465BD1}"/>
          </ac:picMkLst>
        </pc:picChg>
      </pc:sldChg>
      <pc:sldChg chg="addSp delSp modSp add del replId">
        <pc:chgData name="ゲスト ユーザー" userId="" providerId="Windows Live" clId="Web-{D9848F8B-88AC-4DDC-B4E5-AB0DC06E4700}" dt="2021-03-17T23:49:31.851" v="502"/>
        <pc:sldMkLst>
          <pc:docMk/>
          <pc:sldMk cId="1974844798" sldId="334"/>
        </pc:sldMkLst>
        <pc:spChg chg="mod">
          <ac:chgData name="ゲスト ユーザー" userId="" providerId="Windows Live" clId="Web-{D9848F8B-88AC-4DDC-B4E5-AB0DC06E4700}" dt="2021-03-17T23:41:09.747" v="460" actId="20577"/>
          <ac:spMkLst>
            <pc:docMk/>
            <pc:sldMk cId="1974844798" sldId="334"/>
            <ac:spMk id="3" creationId="{41B6E82B-6D9B-4BBB-B277-69B8CA0B91C3}"/>
          </ac:spMkLst>
        </pc:spChg>
        <pc:spChg chg="del">
          <ac:chgData name="ゲスト ユーザー" userId="" providerId="Windows Live" clId="Web-{D9848F8B-88AC-4DDC-B4E5-AB0DC06E4700}" dt="2021-03-17T23:35:54.693" v="288"/>
          <ac:spMkLst>
            <pc:docMk/>
            <pc:sldMk cId="1974844798" sldId="334"/>
            <ac:spMk id="4" creationId="{F76CB4E3-2CAA-4681-AF78-9D9173C6BB5A}"/>
          </ac:spMkLst>
        </pc:spChg>
        <pc:spChg chg="mod">
          <ac:chgData name="ゲスト ユーザー" userId="" providerId="Windows Live" clId="Web-{D9848F8B-88AC-4DDC-B4E5-AB0DC06E4700}" dt="2021-03-17T23:46:18.456" v="499" actId="20577"/>
          <ac:spMkLst>
            <pc:docMk/>
            <pc:sldMk cId="1974844798" sldId="334"/>
            <ac:spMk id="6" creationId="{A37D0B3E-E398-46E3-862F-CB12BB9ACA59}"/>
          </ac:spMkLst>
        </pc:spChg>
        <pc:spChg chg="mod">
          <ac:chgData name="ゲスト ユーザー" userId="" providerId="Windows Live" clId="Web-{D9848F8B-88AC-4DDC-B4E5-AB0DC06E4700}" dt="2021-03-17T23:35:47.787" v="287" actId="20577"/>
          <ac:spMkLst>
            <pc:docMk/>
            <pc:sldMk cId="1974844798" sldId="334"/>
            <ac:spMk id="350" creationId="{00000000-0000-0000-0000-000000000000}"/>
          </ac:spMkLst>
        </pc:spChg>
        <pc:picChg chg="mod">
          <ac:chgData name="ゲスト ユーザー" userId="" providerId="Windows Live" clId="Web-{D9848F8B-88AC-4DDC-B4E5-AB0DC06E4700}" dt="2021-03-17T23:37:05.632" v="391" actId="1076"/>
          <ac:picMkLst>
            <pc:docMk/>
            <pc:sldMk cId="1974844798" sldId="334"/>
            <ac:picMk id="5" creationId="{2123D3A6-0369-433D-BE08-D625094BE9F6}"/>
          </ac:picMkLst>
        </pc:picChg>
        <pc:picChg chg="add mod">
          <ac:chgData name="ゲスト ユーザー" userId="" providerId="Windows Live" clId="Web-{D9848F8B-88AC-4DDC-B4E5-AB0DC06E4700}" dt="2021-03-17T23:46:52.660" v="501" actId="1076"/>
          <ac:picMkLst>
            <pc:docMk/>
            <pc:sldMk cId="1974844798" sldId="334"/>
            <ac:picMk id="7" creationId="{6858F572-FF68-4257-AA23-DF1807496498}"/>
          </ac:picMkLst>
        </pc:picChg>
      </pc:sldChg>
      <pc:sldChg chg="addSp delSp modSp add replId">
        <pc:chgData name="ゲスト ユーザー" userId="" providerId="Windows Live" clId="Web-{D9848F8B-88AC-4DDC-B4E5-AB0DC06E4700}" dt="2021-03-18T00:03:37.540" v="743" actId="20577"/>
        <pc:sldMkLst>
          <pc:docMk/>
          <pc:sldMk cId="2444299485" sldId="335"/>
        </pc:sldMkLst>
        <pc:spChg chg="mod">
          <ac:chgData name="ゲスト ユーザー" userId="" providerId="Windows Live" clId="Web-{D9848F8B-88AC-4DDC-B4E5-AB0DC06E4700}" dt="2021-03-18T00:03:24.196" v="728" actId="1076"/>
          <ac:spMkLst>
            <pc:docMk/>
            <pc:sldMk cId="2444299485" sldId="335"/>
            <ac:spMk id="3" creationId="{41B6E82B-6D9B-4BBB-B277-69B8CA0B91C3}"/>
          </ac:spMkLst>
        </pc:spChg>
        <pc:spChg chg="del">
          <ac:chgData name="ゲスト ユーザー" userId="" providerId="Windows Live" clId="Web-{D9848F8B-88AC-4DDC-B4E5-AB0DC06E4700}" dt="2021-03-18T00:00:39.552" v="690"/>
          <ac:spMkLst>
            <pc:docMk/>
            <pc:sldMk cId="2444299485" sldId="335"/>
            <ac:spMk id="4" creationId="{88EF6A4C-9608-4401-A9C9-AC4F681DC086}"/>
          </ac:spMkLst>
        </pc:spChg>
        <pc:spChg chg="mod">
          <ac:chgData name="ゲスト ユーザー" userId="" providerId="Windows Live" clId="Web-{D9848F8B-88AC-4DDC-B4E5-AB0DC06E4700}" dt="2021-03-18T00:03:26.009" v="729" actId="1076"/>
          <ac:spMkLst>
            <pc:docMk/>
            <pc:sldMk cId="2444299485" sldId="335"/>
            <ac:spMk id="6" creationId="{A37D0B3E-E398-46E3-862F-CB12BB9ACA59}"/>
          </ac:spMkLst>
        </pc:spChg>
        <pc:spChg chg="mod">
          <ac:chgData name="ゲスト ユーザー" userId="" providerId="Windows Live" clId="Web-{D9848F8B-88AC-4DDC-B4E5-AB0DC06E4700}" dt="2021-03-18T00:03:37.540" v="743" actId="20577"/>
          <ac:spMkLst>
            <pc:docMk/>
            <pc:sldMk cId="2444299485" sldId="335"/>
            <ac:spMk id="350" creationId="{00000000-0000-0000-0000-000000000000}"/>
          </ac:spMkLst>
        </pc:spChg>
        <pc:picChg chg="mod">
          <ac:chgData name="ゲスト ユーザー" userId="" providerId="Windows Live" clId="Web-{D9848F8B-88AC-4DDC-B4E5-AB0DC06E4700}" dt="2021-03-18T00:00:33.099" v="686" actId="1076"/>
          <ac:picMkLst>
            <pc:docMk/>
            <pc:sldMk cId="2444299485" sldId="335"/>
            <ac:picMk id="2" creationId="{0ABE893C-5261-4583-9731-706F2263B320}"/>
          </ac:picMkLst>
        </pc:picChg>
        <pc:picChg chg="mod">
          <ac:chgData name="ゲスト ユーザー" userId="" providerId="Windows Live" clId="Web-{D9848F8B-88AC-4DDC-B4E5-AB0DC06E4700}" dt="2021-03-18T00:00:26.865" v="683" actId="1076"/>
          <ac:picMkLst>
            <pc:docMk/>
            <pc:sldMk cId="2444299485" sldId="335"/>
            <ac:picMk id="5" creationId="{2123D3A6-0369-433D-BE08-D625094BE9F6}"/>
          </ac:picMkLst>
        </pc:picChg>
        <pc:picChg chg="del">
          <ac:chgData name="ゲスト ユーザー" userId="" providerId="Windows Live" clId="Web-{D9848F8B-88AC-4DDC-B4E5-AB0DC06E4700}" dt="2021-03-18T00:00:37.521" v="688"/>
          <ac:picMkLst>
            <pc:docMk/>
            <pc:sldMk cId="2444299485" sldId="335"/>
            <ac:picMk id="7" creationId="{B81B4463-1E51-4129-A767-05992C091F1E}"/>
          </ac:picMkLst>
        </pc:picChg>
        <pc:picChg chg="add mod">
          <ac:chgData name="ゲスト ユーザー" userId="" providerId="Windows Live" clId="Web-{D9848F8B-88AC-4DDC-B4E5-AB0DC06E4700}" dt="2021-03-18T00:02:42.102" v="698" actId="1076"/>
          <ac:picMkLst>
            <pc:docMk/>
            <pc:sldMk cId="2444299485" sldId="335"/>
            <ac:picMk id="8" creationId="{E61C36CD-F22C-4A77-8716-62F3F5799209}"/>
          </ac:picMkLst>
        </pc:picChg>
        <pc:picChg chg="del">
          <ac:chgData name="ゲスト ユーザー" userId="" providerId="Windows Live" clId="Web-{D9848F8B-88AC-4DDC-B4E5-AB0DC06E4700}" dt="2021-03-18T00:00:37.912" v="689"/>
          <ac:picMkLst>
            <pc:docMk/>
            <pc:sldMk cId="2444299485" sldId="335"/>
            <ac:picMk id="9" creationId="{1F77E276-CBB2-4D45-AA3B-EFBC63A37032}"/>
          </ac:picMkLst>
        </pc:picChg>
        <pc:picChg chg="del">
          <ac:chgData name="ゲスト ユーザー" userId="" providerId="Windows Live" clId="Web-{D9848F8B-88AC-4DDC-B4E5-AB0DC06E4700}" dt="2021-03-18T00:00:40.459" v="691"/>
          <ac:picMkLst>
            <pc:docMk/>
            <pc:sldMk cId="2444299485" sldId="335"/>
            <ac:picMk id="10" creationId="{78874D65-247D-4869-B167-54BDC1A6D0F5}"/>
          </ac:picMkLst>
        </pc:picChg>
        <pc:picChg chg="add mod">
          <ac:chgData name="ゲスト ユーザー" userId="" providerId="Windows Live" clId="Web-{D9848F8B-88AC-4DDC-B4E5-AB0DC06E4700}" dt="2021-03-18T00:02:44.039" v="699" actId="1076"/>
          <ac:picMkLst>
            <pc:docMk/>
            <pc:sldMk cId="2444299485" sldId="335"/>
            <ac:picMk id="11" creationId="{C20B18BA-E426-4785-ABBB-0C5F730A8EE4}"/>
          </ac:picMkLst>
        </pc:picChg>
      </pc:sldChg>
      <pc:sldChg chg="modSp add replId">
        <pc:chgData name="ゲスト ユーザー" userId="" providerId="Windows Live" clId="Web-{D9848F8B-88AC-4DDC-B4E5-AB0DC06E4700}" dt="2021-03-18T00:11:33.128" v="941" actId="20577"/>
        <pc:sldMkLst>
          <pc:docMk/>
          <pc:sldMk cId="3150105958" sldId="336"/>
        </pc:sldMkLst>
        <pc:spChg chg="mod">
          <ac:chgData name="ゲスト ユーザー" userId="" providerId="Windows Live" clId="Web-{D9848F8B-88AC-4DDC-B4E5-AB0DC06E4700}" dt="2021-03-18T00:10:33.268" v="914" actId="20577"/>
          <ac:spMkLst>
            <pc:docMk/>
            <pc:sldMk cId="3150105958" sldId="336"/>
            <ac:spMk id="3" creationId="{41B6E82B-6D9B-4BBB-B277-69B8CA0B91C3}"/>
          </ac:spMkLst>
        </pc:spChg>
        <pc:spChg chg="mod">
          <ac:chgData name="ゲスト ユーザー" userId="" providerId="Windows Live" clId="Web-{D9848F8B-88AC-4DDC-B4E5-AB0DC06E4700}" dt="2021-03-18T00:11:33.128" v="941" actId="20577"/>
          <ac:spMkLst>
            <pc:docMk/>
            <pc:sldMk cId="3150105958" sldId="336"/>
            <ac:spMk id="4" creationId="{F76CB4E3-2CAA-4681-AF78-9D9173C6BB5A}"/>
          </ac:spMkLst>
        </pc:spChg>
        <pc:spChg chg="mod">
          <ac:chgData name="ゲスト ユーザー" userId="" providerId="Windows Live" clId="Web-{D9848F8B-88AC-4DDC-B4E5-AB0DC06E4700}" dt="2021-03-18T00:10:22.846" v="911" actId="20577"/>
          <ac:spMkLst>
            <pc:docMk/>
            <pc:sldMk cId="3150105958" sldId="336"/>
            <ac:spMk id="6" creationId="{A37D0B3E-E398-46E3-862F-CB12BB9ACA59}"/>
          </ac:spMkLst>
        </pc:spChg>
        <pc:spChg chg="mod">
          <ac:chgData name="ゲスト ユーザー" userId="" providerId="Windows Live" clId="Web-{D9848F8B-88AC-4DDC-B4E5-AB0DC06E4700}" dt="2021-03-18T00:10:47.862" v="915" actId="20577"/>
          <ac:spMkLst>
            <pc:docMk/>
            <pc:sldMk cId="3150105958" sldId="336"/>
            <ac:spMk id="350" creationId="{00000000-0000-0000-0000-000000000000}"/>
          </ac:spMkLst>
        </pc:spChg>
      </pc:sldChg>
    </pc:docChg>
  </pc:docChgLst>
  <pc:docChgLst>
    <pc:chgData name="ゲスト ユーザー" providerId="Windows Live" clId="Web-{EB505E9A-6988-42D5-B658-945B16F4A0C3}"/>
    <pc:docChg chg="addSld delSld modSld">
      <pc:chgData name="ゲスト ユーザー" userId="" providerId="Windows Live" clId="Web-{EB505E9A-6988-42D5-B658-945B16F4A0C3}" dt="2021-03-30T00:14:27.136" v="109"/>
      <pc:docMkLst>
        <pc:docMk/>
      </pc:docMkLst>
      <pc:sldChg chg="modSp">
        <pc:chgData name="ゲスト ユーザー" userId="" providerId="Windows Live" clId="Web-{EB505E9A-6988-42D5-B658-945B16F4A0C3}" dt="2021-03-30T00:05:34.001" v="32" actId="1076"/>
        <pc:sldMkLst>
          <pc:docMk/>
          <pc:sldMk cId="0" sldId="257"/>
        </pc:sldMkLst>
        <pc:spChg chg="mod">
          <ac:chgData name="ゲスト ユーザー" userId="" providerId="Windows Live" clId="Web-{EB505E9A-6988-42D5-B658-945B16F4A0C3}" dt="2021-03-30T00:05:34.001" v="32" actId="1076"/>
          <ac:spMkLst>
            <pc:docMk/>
            <pc:sldMk cId="0" sldId="257"/>
            <ac:spMk id="16" creationId="{88752BEB-DDA7-4B0C-8C57-914981F62A5E}"/>
          </ac:spMkLst>
        </pc:spChg>
      </pc:sldChg>
      <pc:sldChg chg="addSp modSp">
        <pc:chgData name="ゲスト ユーザー" userId="" providerId="Windows Live" clId="Web-{EB505E9A-6988-42D5-B658-945B16F4A0C3}" dt="2021-03-30T00:07:46.316" v="59" actId="1076"/>
        <pc:sldMkLst>
          <pc:docMk/>
          <pc:sldMk cId="0" sldId="262"/>
        </pc:sldMkLst>
        <pc:spChg chg="add mod">
          <ac:chgData name="ゲスト ユーザー" userId="" providerId="Windows Live" clId="Web-{EB505E9A-6988-42D5-B658-945B16F4A0C3}" dt="2021-03-30T00:06:40.580" v="41" actId="1076"/>
          <ac:spMkLst>
            <pc:docMk/>
            <pc:sldMk cId="0" sldId="262"/>
            <ac:spMk id="2" creationId="{8A2E0526-55FE-49DC-A249-8E7930DEA3AF}"/>
          </ac:spMkLst>
        </pc:spChg>
        <pc:spChg chg="add mod">
          <ac:chgData name="ゲスト ユーザー" userId="" providerId="Windows Live" clId="Web-{EB505E9A-6988-42D5-B658-945B16F4A0C3}" dt="2021-03-30T00:06:48.752" v="43" actId="1076"/>
          <ac:spMkLst>
            <pc:docMk/>
            <pc:sldMk cId="0" sldId="262"/>
            <ac:spMk id="7" creationId="{FED5C488-5CBA-4221-B4E4-52EF15F5BC2E}"/>
          </ac:spMkLst>
        </pc:spChg>
        <pc:spChg chg="add mod">
          <ac:chgData name="ゲスト ユーザー" userId="" providerId="Windows Live" clId="Web-{EB505E9A-6988-42D5-B658-945B16F4A0C3}" dt="2021-03-30T00:07:31.550" v="56" actId="1076"/>
          <ac:spMkLst>
            <pc:docMk/>
            <pc:sldMk cId="0" sldId="262"/>
            <ac:spMk id="8" creationId="{C2A79FFB-3BB6-4837-B522-FC987702318E}"/>
          </ac:spMkLst>
        </pc:spChg>
        <pc:spChg chg="add mod">
          <ac:chgData name="ゲスト ユーザー" userId="" providerId="Windows Live" clId="Web-{EB505E9A-6988-42D5-B658-945B16F4A0C3}" dt="2021-03-30T00:07:46.316" v="59" actId="1076"/>
          <ac:spMkLst>
            <pc:docMk/>
            <pc:sldMk cId="0" sldId="262"/>
            <ac:spMk id="9" creationId="{B4CE2FEC-D9CA-4819-B467-F893AE227186}"/>
          </ac:spMkLst>
        </pc:spChg>
        <pc:spChg chg="mod">
          <ac:chgData name="ゲスト ユーザー" userId="" providerId="Windows Live" clId="Web-{EB505E9A-6988-42D5-B658-945B16F4A0C3}" dt="2021-03-30T00:07:41.191" v="58" actId="14100"/>
          <ac:spMkLst>
            <pc:docMk/>
            <pc:sldMk cId="0" sldId="262"/>
            <ac:spMk id="193" creationId="{00000000-0000-0000-0000-000000000000}"/>
          </ac:spMkLst>
        </pc:spChg>
      </pc:sldChg>
      <pc:sldChg chg="addSp modSp">
        <pc:chgData name="ゲスト ユーザー" userId="" providerId="Windows Live" clId="Web-{EB505E9A-6988-42D5-B658-945B16F4A0C3}" dt="2021-03-30T00:10:24.241" v="82" actId="1076"/>
        <pc:sldMkLst>
          <pc:docMk/>
          <pc:sldMk cId="0" sldId="263"/>
        </pc:sldMkLst>
        <pc:spChg chg="add mod">
          <ac:chgData name="ゲスト ユーザー" userId="" providerId="Windows Live" clId="Web-{EB505E9A-6988-42D5-B658-945B16F4A0C3}" dt="2021-03-30T00:08:01.691" v="62" actId="20577"/>
          <ac:spMkLst>
            <pc:docMk/>
            <pc:sldMk cId="0" sldId="263"/>
            <ac:spMk id="3" creationId="{D282922A-40A5-4DAC-B749-D18B83A34DF8}"/>
          </ac:spMkLst>
        </pc:spChg>
        <pc:spChg chg="add mod">
          <ac:chgData name="ゲスト ユーザー" userId="" providerId="Windows Live" clId="Web-{EB505E9A-6988-42D5-B658-945B16F4A0C3}" dt="2021-03-30T00:10:09.881" v="81" actId="1076"/>
          <ac:spMkLst>
            <pc:docMk/>
            <pc:sldMk cId="0" sldId="263"/>
            <ac:spMk id="5" creationId="{FC08B19C-5A51-4768-85E6-ACCA2A4F77A9}"/>
          </ac:spMkLst>
        </pc:spChg>
        <pc:spChg chg="add mod">
          <ac:chgData name="ゲスト ユーザー" userId="" providerId="Windows Live" clId="Web-{EB505E9A-6988-42D5-B658-945B16F4A0C3}" dt="2021-03-30T00:10:07.100" v="80" actId="1076"/>
          <ac:spMkLst>
            <pc:docMk/>
            <pc:sldMk cId="0" sldId="263"/>
            <ac:spMk id="6" creationId="{3BC5E472-835A-4AAE-A69C-8271ADA4DD98}"/>
          </ac:spMkLst>
        </pc:spChg>
        <pc:spChg chg="add mod">
          <ac:chgData name="ゲスト ユーザー" userId="" providerId="Windows Live" clId="Web-{EB505E9A-6988-42D5-B658-945B16F4A0C3}" dt="2021-03-30T00:10:24.241" v="82" actId="1076"/>
          <ac:spMkLst>
            <pc:docMk/>
            <pc:sldMk cId="0" sldId="263"/>
            <ac:spMk id="13" creationId="{F4667226-4F5C-498B-870A-4FD76CF8E504}"/>
          </ac:spMkLst>
        </pc:spChg>
        <pc:spChg chg="mod">
          <ac:chgData name="ゲスト ユーザー" userId="" providerId="Windows Live" clId="Web-{EB505E9A-6988-42D5-B658-945B16F4A0C3}" dt="2021-03-30T00:10:02.272" v="79" actId="20577"/>
          <ac:spMkLst>
            <pc:docMk/>
            <pc:sldMk cId="0" sldId="263"/>
            <ac:spMk id="207" creationId="{00000000-0000-0000-0000-000000000000}"/>
          </ac:spMkLst>
        </pc:spChg>
      </pc:sldChg>
      <pc:sldChg chg="modSp">
        <pc:chgData name="ゲスト ユーザー" userId="" providerId="Windows Live" clId="Web-{EB505E9A-6988-42D5-B658-945B16F4A0C3}" dt="2021-03-30T00:14:27.136" v="109"/>
        <pc:sldMkLst>
          <pc:docMk/>
          <pc:sldMk cId="0" sldId="264"/>
        </pc:sldMkLst>
        <pc:graphicFrameChg chg="mod modGraphic">
          <ac:chgData name="ゲスト ユーザー" userId="" providerId="Windows Live" clId="Web-{EB505E9A-6988-42D5-B658-945B16F4A0C3}" dt="2021-03-30T00:14:27.136" v="109"/>
          <ac:graphicFrameMkLst>
            <pc:docMk/>
            <pc:sldMk cId="0" sldId="264"/>
            <ac:graphicFrameMk id="6" creationId="{0EA7B724-36C4-4401-A233-145A7B6203A4}"/>
          </ac:graphicFrameMkLst>
        </pc:graphicFrameChg>
      </pc:sldChg>
      <pc:sldChg chg="delSp modSp">
        <pc:chgData name="ゲスト ユーザー" userId="" providerId="Windows Live" clId="Web-{EB505E9A-6988-42D5-B658-945B16F4A0C3}" dt="2021-03-30T00:04:57.063" v="31" actId="1076"/>
        <pc:sldMkLst>
          <pc:docMk/>
          <pc:sldMk cId="0" sldId="318"/>
        </pc:sldMkLst>
        <pc:spChg chg="mod">
          <ac:chgData name="ゲスト ユーザー" userId="" providerId="Windows Live" clId="Web-{EB505E9A-6988-42D5-B658-945B16F4A0C3}" dt="2021-03-30T00:04:57.063" v="31" actId="1076"/>
          <ac:spMkLst>
            <pc:docMk/>
            <pc:sldMk cId="0" sldId="318"/>
            <ac:spMk id="13" creationId="{8616D2A9-70E3-4B41-B3F0-8FAC7800BE9E}"/>
          </ac:spMkLst>
        </pc:spChg>
        <pc:spChg chg="mod">
          <ac:chgData name="ゲスト ユーザー" userId="" providerId="Windows Live" clId="Web-{EB505E9A-6988-42D5-B658-945B16F4A0C3}" dt="2021-03-30T00:04:46.781" v="29" actId="20577"/>
          <ac:spMkLst>
            <pc:docMk/>
            <pc:sldMk cId="0" sldId="318"/>
            <ac:spMk id="1042" creationId="{00000000-0000-0000-0000-000000000000}"/>
          </ac:spMkLst>
        </pc:spChg>
        <pc:spChg chg="del">
          <ac:chgData name="ゲスト ユーザー" userId="" providerId="Windows Live" clId="Web-{EB505E9A-6988-42D5-B658-945B16F4A0C3}" dt="2021-03-30T00:01:16.902" v="3"/>
          <ac:spMkLst>
            <pc:docMk/>
            <pc:sldMk cId="0" sldId="318"/>
            <ac:spMk id="1047" creationId="{00000000-0000-0000-0000-000000000000}"/>
          </ac:spMkLst>
        </pc:spChg>
      </pc:sldChg>
      <pc:sldChg chg="modSp">
        <pc:chgData name="ゲスト ユーザー" userId="" providerId="Windows Live" clId="Web-{EB505E9A-6988-42D5-B658-945B16F4A0C3}" dt="2021-03-29T23:55:33.802" v="1" actId="1076"/>
        <pc:sldMkLst>
          <pc:docMk/>
          <pc:sldMk cId="3429178118" sldId="352"/>
        </pc:sldMkLst>
        <pc:spChg chg="mod">
          <ac:chgData name="ゲスト ユーザー" userId="" providerId="Windows Live" clId="Web-{EB505E9A-6988-42D5-B658-945B16F4A0C3}" dt="2021-03-29T23:55:30.849" v="0" actId="1076"/>
          <ac:spMkLst>
            <pc:docMk/>
            <pc:sldMk cId="3429178118" sldId="352"/>
            <ac:spMk id="5" creationId="{DBD60111-AFC9-4210-A4A3-5497900B6C09}"/>
          </ac:spMkLst>
        </pc:spChg>
        <pc:spChg chg="mod">
          <ac:chgData name="ゲスト ユーザー" userId="" providerId="Windows Live" clId="Web-{EB505E9A-6988-42D5-B658-945B16F4A0C3}" dt="2021-03-29T23:55:33.802" v="1" actId="1076"/>
          <ac:spMkLst>
            <pc:docMk/>
            <pc:sldMk cId="3429178118" sldId="352"/>
            <ac:spMk id="6" creationId="{CBA769C3-7D6F-4810-AF74-D484EDBBEBA8}"/>
          </ac:spMkLst>
        </pc:spChg>
      </pc:sldChg>
      <pc:sldChg chg="addSp modSp">
        <pc:chgData name="ゲスト ユーザー" userId="" providerId="Windows Live" clId="Web-{EB505E9A-6988-42D5-B658-945B16F4A0C3}" dt="2021-03-30T00:12:26.040" v="99" actId="14100"/>
        <pc:sldMkLst>
          <pc:docMk/>
          <pc:sldMk cId="137768557" sldId="353"/>
        </pc:sldMkLst>
        <pc:spChg chg="mod">
          <ac:chgData name="ゲスト ユーザー" userId="" providerId="Windows Live" clId="Web-{EB505E9A-6988-42D5-B658-945B16F4A0C3}" dt="2021-03-30T00:12:26.040" v="99" actId="14100"/>
          <ac:spMkLst>
            <pc:docMk/>
            <pc:sldMk cId="137768557" sldId="353"/>
            <ac:spMk id="2" creationId="{DC593FD8-6C71-4B69-A2AA-C8514B2A6CEE}"/>
          </ac:spMkLst>
        </pc:spChg>
        <pc:spChg chg="add mod">
          <ac:chgData name="ゲスト ユーザー" userId="" providerId="Windows Live" clId="Web-{EB505E9A-6988-42D5-B658-945B16F4A0C3}" dt="2021-03-30T00:10:52.882" v="88" actId="1076"/>
          <ac:spMkLst>
            <pc:docMk/>
            <pc:sldMk cId="137768557" sldId="353"/>
            <ac:spMk id="3" creationId="{34F7CB1F-D9F0-44F2-8BFF-0C1679C5A9C7}"/>
          </ac:spMkLst>
        </pc:spChg>
        <pc:spChg chg="add mod">
          <ac:chgData name="ゲスト ユーザー" userId="" providerId="Windows Live" clId="Web-{EB505E9A-6988-42D5-B658-945B16F4A0C3}" dt="2021-03-30T00:11:51.196" v="98" actId="20577"/>
          <ac:spMkLst>
            <pc:docMk/>
            <pc:sldMk cId="137768557" sldId="353"/>
            <ac:spMk id="9" creationId="{ECA35AFF-6630-49B0-BBFD-EE184F5D63ED}"/>
          </ac:spMkLst>
        </pc:spChg>
      </pc:sldChg>
      <pc:sldChg chg="modSp">
        <pc:chgData name="ゲスト ユーザー" userId="" providerId="Windows Live" clId="Web-{EB505E9A-6988-42D5-B658-945B16F4A0C3}" dt="2021-03-30T00:13:38.323" v="105" actId="20577"/>
        <pc:sldMkLst>
          <pc:docMk/>
          <pc:sldMk cId="3675781758" sldId="354"/>
        </pc:sldMkLst>
        <pc:spChg chg="mod">
          <ac:chgData name="ゲスト ユーザー" userId="" providerId="Windows Live" clId="Web-{EB505E9A-6988-42D5-B658-945B16F4A0C3}" dt="2021-03-30T00:13:38.323" v="105" actId="20577"/>
          <ac:spMkLst>
            <pc:docMk/>
            <pc:sldMk cId="3675781758" sldId="354"/>
            <ac:spMk id="2" creationId="{DC593FD8-6C71-4B69-A2AA-C8514B2A6CEE}"/>
          </ac:spMkLst>
        </pc:spChg>
      </pc:sldChg>
      <pc:sldChg chg="delSp">
        <pc:chgData name="ゲスト ユーザー" userId="" providerId="Windows Live" clId="Web-{EB505E9A-6988-42D5-B658-945B16F4A0C3}" dt="2021-03-30T00:00:54.074" v="2"/>
        <pc:sldMkLst>
          <pc:docMk/>
          <pc:sldMk cId="3036806584" sldId="355"/>
        </pc:sldMkLst>
        <pc:picChg chg="del">
          <ac:chgData name="ゲスト ユーザー" userId="" providerId="Windows Live" clId="Web-{EB505E9A-6988-42D5-B658-945B16F4A0C3}" dt="2021-03-30T00:00:54.074" v="2"/>
          <ac:picMkLst>
            <pc:docMk/>
            <pc:sldMk cId="3036806584" sldId="355"/>
            <ac:picMk id="2" creationId="{FA601C08-CA75-4DBC-B4C9-33AB1838AC73}"/>
          </ac:picMkLst>
        </pc:picChg>
      </pc:sldChg>
      <pc:sldChg chg="add del replId">
        <pc:chgData name="ゲスト ユーザー" userId="" providerId="Windows Live" clId="Web-{EB505E9A-6988-42D5-B658-945B16F4A0C3}" dt="2021-03-30T00:11:39.539" v="95"/>
        <pc:sldMkLst>
          <pc:docMk/>
          <pc:sldMk cId="786321489" sldId="402"/>
        </pc:sldMkLst>
      </pc:sldChg>
      <pc:sldChg chg="add del replId">
        <pc:chgData name="ゲスト ユーザー" userId="" providerId="Windows Live" clId="Web-{EB505E9A-6988-42D5-B658-945B16F4A0C3}" dt="2021-03-30T00:11:29.055" v="93"/>
        <pc:sldMkLst>
          <pc:docMk/>
          <pc:sldMk cId="3383104096" sldId="402"/>
        </pc:sldMkLst>
      </pc:sldChg>
      <pc:sldChg chg="add del replId">
        <pc:chgData name="ゲスト ユーザー" userId="" providerId="Windows Live" clId="Web-{EB505E9A-6988-42D5-B658-945B16F4A0C3}" dt="2021-03-30T00:11:13.523" v="91"/>
        <pc:sldMkLst>
          <pc:docMk/>
          <pc:sldMk cId="4073765784" sldId="402"/>
        </pc:sldMkLst>
      </pc:sldChg>
    </pc:docChg>
  </pc:docChgLst>
  <pc:docChgLst>
    <pc:chgData name="ゲスト ユーザー" providerId="Windows Live" clId="Web-{4F0E8FFB-6EDB-460F-B17E-A5BBCD3D6AFE}"/>
    <pc:docChg chg="modSld">
      <pc:chgData name="ゲスト ユーザー" userId="" providerId="Windows Live" clId="Web-{4F0E8FFB-6EDB-460F-B17E-A5BBCD3D6AFE}" dt="2021-03-03T08:47:44.517" v="217" actId="1076"/>
      <pc:docMkLst>
        <pc:docMk/>
      </pc:docMkLst>
      <pc:sldChg chg="modSp">
        <pc:chgData name="ゲスト ユーザー" userId="" providerId="Windows Live" clId="Web-{4F0E8FFB-6EDB-460F-B17E-A5BBCD3D6AFE}" dt="2021-03-03T08:21:16.107" v="0" actId="1076"/>
        <pc:sldMkLst>
          <pc:docMk/>
          <pc:sldMk cId="0" sldId="256"/>
        </pc:sldMkLst>
        <pc:spChg chg="mod">
          <ac:chgData name="ゲスト ユーザー" userId="" providerId="Windows Live" clId="Web-{4F0E8FFB-6EDB-460F-B17E-A5BBCD3D6AFE}" dt="2021-03-03T08:21:16.107" v="0" actId="1076"/>
          <ac:spMkLst>
            <pc:docMk/>
            <pc:sldMk cId="0" sldId="256"/>
            <ac:spMk id="108" creationId="{00000000-0000-0000-0000-000000000000}"/>
          </ac:spMkLst>
        </pc:spChg>
      </pc:sldChg>
      <pc:sldChg chg="modSp">
        <pc:chgData name="ゲスト ユーザー" userId="" providerId="Windows Live" clId="Web-{4F0E8FFB-6EDB-460F-B17E-A5BBCD3D6AFE}" dt="2021-03-03T08:21:22.967" v="1" actId="1076"/>
        <pc:sldMkLst>
          <pc:docMk/>
          <pc:sldMk cId="0" sldId="257"/>
        </pc:sldMkLst>
        <pc:spChg chg="mod">
          <ac:chgData name="ゲスト ユーザー" userId="" providerId="Windows Live" clId="Web-{4F0E8FFB-6EDB-460F-B17E-A5BBCD3D6AFE}" dt="2021-03-03T08:21:22.967" v="1" actId="1076"/>
          <ac:spMkLst>
            <pc:docMk/>
            <pc:sldMk cId="0" sldId="257"/>
            <ac:spMk id="124" creationId="{00000000-0000-0000-0000-000000000000}"/>
          </ac:spMkLst>
        </pc:spChg>
      </pc:sldChg>
      <pc:sldChg chg="modSp">
        <pc:chgData name="ゲスト ユーザー" userId="" providerId="Windows Live" clId="Web-{4F0E8FFB-6EDB-460F-B17E-A5BBCD3D6AFE}" dt="2021-03-03T08:47:44.517" v="217" actId="1076"/>
        <pc:sldMkLst>
          <pc:docMk/>
          <pc:sldMk cId="0" sldId="258"/>
        </pc:sldMkLst>
        <pc:spChg chg="mod">
          <ac:chgData name="ゲスト ユーザー" userId="" providerId="Windows Live" clId="Web-{4F0E8FFB-6EDB-460F-B17E-A5BBCD3D6AFE}" dt="2021-03-03T08:47:44.517" v="217" actId="1076"/>
          <ac:spMkLst>
            <pc:docMk/>
            <pc:sldMk cId="0" sldId="258"/>
            <ac:spMk id="140" creationId="{00000000-0000-0000-0000-000000000000}"/>
          </ac:spMkLst>
        </pc:spChg>
      </pc:sldChg>
      <pc:sldChg chg="modSp">
        <pc:chgData name="ゲスト ユーザー" userId="" providerId="Windows Live" clId="Web-{4F0E8FFB-6EDB-460F-B17E-A5BBCD3D6AFE}" dt="2021-03-03T08:23:04.513" v="7" actId="1076"/>
        <pc:sldMkLst>
          <pc:docMk/>
          <pc:sldMk cId="0" sldId="259"/>
        </pc:sldMkLst>
        <pc:spChg chg="mod">
          <ac:chgData name="ゲスト ユーザー" userId="" providerId="Windows Live" clId="Web-{4F0E8FFB-6EDB-460F-B17E-A5BBCD3D6AFE}" dt="2021-03-03T08:22:35.825" v="2" actId="1076"/>
          <ac:spMkLst>
            <pc:docMk/>
            <pc:sldMk cId="0" sldId="259"/>
            <ac:spMk id="153" creationId="{00000000-0000-0000-0000-000000000000}"/>
          </ac:spMkLst>
        </pc:spChg>
        <pc:spChg chg="mod">
          <ac:chgData name="ゲスト ユーザー" userId="" providerId="Windows Live" clId="Web-{4F0E8FFB-6EDB-460F-B17E-A5BBCD3D6AFE}" dt="2021-03-03T08:22:35.841" v="3" actId="1076"/>
          <ac:spMkLst>
            <pc:docMk/>
            <pc:sldMk cId="0" sldId="259"/>
            <ac:spMk id="154" creationId="{00000000-0000-0000-0000-000000000000}"/>
          </ac:spMkLst>
        </pc:spChg>
        <pc:spChg chg="mod">
          <ac:chgData name="ゲスト ユーザー" userId="" providerId="Windows Live" clId="Web-{4F0E8FFB-6EDB-460F-B17E-A5BBCD3D6AFE}" dt="2021-03-03T08:22:48.919" v="4" actId="1076"/>
          <ac:spMkLst>
            <pc:docMk/>
            <pc:sldMk cId="0" sldId="259"/>
            <ac:spMk id="156" creationId="{00000000-0000-0000-0000-000000000000}"/>
          </ac:spMkLst>
        </pc:spChg>
        <pc:spChg chg="mod">
          <ac:chgData name="ゲスト ユーザー" userId="" providerId="Windows Live" clId="Web-{4F0E8FFB-6EDB-460F-B17E-A5BBCD3D6AFE}" dt="2021-03-03T08:22:48.935" v="5" actId="1076"/>
          <ac:spMkLst>
            <pc:docMk/>
            <pc:sldMk cId="0" sldId="259"/>
            <ac:spMk id="157" creationId="{00000000-0000-0000-0000-000000000000}"/>
          </ac:spMkLst>
        </pc:spChg>
        <pc:spChg chg="mod">
          <ac:chgData name="ゲスト ユーザー" userId="" providerId="Windows Live" clId="Web-{4F0E8FFB-6EDB-460F-B17E-A5BBCD3D6AFE}" dt="2021-03-03T08:22:48.966" v="6" actId="1076"/>
          <ac:spMkLst>
            <pc:docMk/>
            <pc:sldMk cId="0" sldId="259"/>
            <ac:spMk id="160" creationId="{00000000-0000-0000-0000-000000000000}"/>
          </ac:spMkLst>
        </pc:spChg>
        <pc:spChg chg="mod">
          <ac:chgData name="ゲスト ユーザー" userId="" providerId="Windows Live" clId="Web-{4F0E8FFB-6EDB-460F-B17E-A5BBCD3D6AFE}" dt="2021-03-03T08:23:04.513" v="7" actId="1076"/>
          <ac:spMkLst>
            <pc:docMk/>
            <pc:sldMk cId="0" sldId="259"/>
            <ac:spMk id="164" creationId="{00000000-0000-0000-0000-000000000000}"/>
          </ac:spMkLst>
        </pc:spChg>
      </pc:sldChg>
      <pc:sldChg chg="modSp">
        <pc:chgData name="ゲスト ユーザー" userId="" providerId="Windows Live" clId="Web-{4F0E8FFB-6EDB-460F-B17E-A5BBCD3D6AFE}" dt="2021-03-03T08:23:31.841" v="10" actId="1076"/>
        <pc:sldMkLst>
          <pc:docMk/>
          <pc:sldMk cId="0" sldId="260"/>
        </pc:sldMkLst>
        <pc:spChg chg="mod">
          <ac:chgData name="ゲスト ユーザー" userId="" providerId="Windows Live" clId="Web-{4F0E8FFB-6EDB-460F-B17E-A5BBCD3D6AFE}" dt="2021-03-03T08:23:31.809" v="8" actId="1076"/>
          <ac:spMkLst>
            <pc:docMk/>
            <pc:sldMk cId="0" sldId="260"/>
            <ac:spMk id="176" creationId="{00000000-0000-0000-0000-000000000000}"/>
          </ac:spMkLst>
        </pc:spChg>
        <pc:spChg chg="mod">
          <ac:chgData name="ゲスト ユーザー" userId="" providerId="Windows Live" clId="Web-{4F0E8FFB-6EDB-460F-B17E-A5BBCD3D6AFE}" dt="2021-03-03T08:23:31.825" v="9" actId="1076"/>
          <ac:spMkLst>
            <pc:docMk/>
            <pc:sldMk cId="0" sldId="260"/>
            <ac:spMk id="177" creationId="{00000000-0000-0000-0000-000000000000}"/>
          </ac:spMkLst>
        </pc:spChg>
        <pc:spChg chg="mod">
          <ac:chgData name="ゲスト ユーザー" userId="" providerId="Windows Live" clId="Web-{4F0E8FFB-6EDB-460F-B17E-A5BBCD3D6AFE}" dt="2021-03-03T08:23:31.841" v="10" actId="1076"/>
          <ac:spMkLst>
            <pc:docMk/>
            <pc:sldMk cId="0" sldId="260"/>
            <ac:spMk id="178" creationId="{00000000-0000-0000-0000-000000000000}"/>
          </ac:spMkLst>
        </pc:spChg>
      </pc:sldChg>
      <pc:sldChg chg="modSp">
        <pc:chgData name="ゲスト ユーザー" userId="" providerId="Windows Live" clId="Web-{4F0E8FFB-6EDB-460F-B17E-A5BBCD3D6AFE}" dt="2021-03-03T08:24:23.950" v="15" actId="1076"/>
        <pc:sldMkLst>
          <pc:docMk/>
          <pc:sldMk cId="0" sldId="264"/>
        </pc:sldMkLst>
        <pc:spChg chg="mod">
          <ac:chgData name="ゲスト ユーザー" userId="" providerId="Windows Live" clId="Web-{4F0E8FFB-6EDB-460F-B17E-A5BBCD3D6AFE}" dt="2021-03-03T08:24:01.215" v="12" actId="1076"/>
          <ac:spMkLst>
            <pc:docMk/>
            <pc:sldMk cId="0" sldId="264"/>
            <ac:spMk id="223" creationId="{00000000-0000-0000-0000-000000000000}"/>
          </ac:spMkLst>
        </pc:spChg>
        <pc:spChg chg="mod">
          <ac:chgData name="ゲスト ユーザー" userId="" providerId="Windows Live" clId="Web-{4F0E8FFB-6EDB-460F-B17E-A5BBCD3D6AFE}" dt="2021-03-03T08:23:57.997" v="11" actId="1076"/>
          <ac:spMkLst>
            <pc:docMk/>
            <pc:sldMk cId="0" sldId="264"/>
            <ac:spMk id="224" creationId="{00000000-0000-0000-0000-000000000000}"/>
          </ac:spMkLst>
        </pc:spChg>
        <pc:spChg chg="mod">
          <ac:chgData name="ゲスト ユーザー" userId="" providerId="Windows Live" clId="Web-{4F0E8FFB-6EDB-460F-B17E-A5BBCD3D6AFE}" dt="2021-03-03T08:24:23.918" v="13" actId="1076"/>
          <ac:spMkLst>
            <pc:docMk/>
            <pc:sldMk cId="0" sldId="264"/>
            <ac:spMk id="225" creationId="{00000000-0000-0000-0000-000000000000}"/>
          </ac:spMkLst>
        </pc:spChg>
        <pc:spChg chg="mod">
          <ac:chgData name="ゲスト ユーザー" userId="" providerId="Windows Live" clId="Web-{4F0E8FFB-6EDB-460F-B17E-A5BBCD3D6AFE}" dt="2021-03-03T08:24:23.934" v="14" actId="1076"/>
          <ac:spMkLst>
            <pc:docMk/>
            <pc:sldMk cId="0" sldId="264"/>
            <ac:spMk id="226" creationId="{00000000-0000-0000-0000-000000000000}"/>
          </ac:spMkLst>
        </pc:spChg>
        <pc:spChg chg="mod">
          <ac:chgData name="ゲスト ユーザー" userId="" providerId="Windows Live" clId="Web-{4F0E8FFB-6EDB-460F-B17E-A5BBCD3D6AFE}" dt="2021-03-03T08:24:23.950" v="15" actId="1076"/>
          <ac:spMkLst>
            <pc:docMk/>
            <pc:sldMk cId="0" sldId="264"/>
            <ac:spMk id="228" creationId="{00000000-0000-0000-0000-000000000000}"/>
          </ac:spMkLst>
        </pc:spChg>
      </pc:sldChg>
      <pc:sldChg chg="modSp">
        <pc:chgData name="ゲスト ユーザー" userId="" providerId="Windows Live" clId="Web-{4F0E8FFB-6EDB-460F-B17E-A5BBCD3D6AFE}" dt="2021-03-03T08:24:58.152" v="17" actId="1076"/>
        <pc:sldMkLst>
          <pc:docMk/>
          <pc:sldMk cId="0" sldId="267"/>
        </pc:sldMkLst>
        <pc:spChg chg="mod">
          <ac:chgData name="ゲスト ユーザー" userId="" providerId="Windows Live" clId="Web-{4F0E8FFB-6EDB-460F-B17E-A5BBCD3D6AFE}" dt="2021-03-03T08:24:58.152" v="17" actId="1076"/>
          <ac:spMkLst>
            <pc:docMk/>
            <pc:sldMk cId="0" sldId="267"/>
            <ac:spMk id="270" creationId="{00000000-0000-0000-0000-000000000000}"/>
          </ac:spMkLst>
        </pc:spChg>
      </pc:sldChg>
      <pc:sldChg chg="modSp">
        <pc:chgData name="ゲスト ユーザー" userId="" providerId="Windows Live" clId="Web-{4F0E8FFB-6EDB-460F-B17E-A5BBCD3D6AFE}" dt="2021-03-03T08:25:41.496" v="21" actId="1076"/>
        <pc:sldMkLst>
          <pc:docMk/>
          <pc:sldMk cId="0" sldId="268"/>
        </pc:sldMkLst>
        <pc:spChg chg="mod">
          <ac:chgData name="ゲスト ユーザー" userId="" providerId="Windows Live" clId="Web-{4F0E8FFB-6EDB-460F-B17E-A5BBCD3D6AFE}" dt="2021-03-03T08:25:27.965" v="18" actId="1076"/>
          <ac:spMkLst>
            <pc:docMk/>
            <pc:sldMk cId="0" sldId="268"/>
            <ac:spMk id="286" creationId="{00000000-0000-0000-0000-000000000000}"/>
          </ac:spMkLst>
        </pc:spChg>
        <pc:spChg chg="mod">
          <ac:chgData name="ゲスト ユーザー" userId="" providerId="Windows Live" clId="Web-{4F0E8FFB-6EDB-460F-B17E-A5BBCD3D6AFE}" dt="2021-03-03T08:25:41.496" v="21" actId="1076"/>
          <ac:spMkLst>
            <pc:docMk/>
            <pc:sldMk cId="0" sldId="268"/>
            <ac:spMk id="287" creationId="{00000000-0000-0000-0000-000000000000}"/>
          </ac:spMkLst>
        </pc:spChg>
        <pc:spChg chg="mod">
          <ac:chgData name="ゲスト ユーザー" userId="" providerId="Windows Live" clId="Web-{4F0E8FFB-6EDB-460F-B17E-A5BBCD3D6AFE}" dt="2021-03-03T08:25:27.980" v="19" actId="1076"/>
          <ac:spMkLst>
            <pc:docMk/>
            <pc:sldMk cId="0" sldId="268"/>
            <ac:spMk id="288" creationId="{00000000-0000-0000-0000-000000000000}"/>
          </ac:spMkLst>
        </pc:spChg>
        <pc:spChg chg="mod">
          <ac:chgData name="ゲスト ユーザー" userId="" providerId="Windows Live" clId="Web-{4F0E8FFB-6EDB-460F-B17E-A5BBCD3D6AFE}" dt="2021-03-03T08:25:33.090" v="20" actId="1076"/>
          <ac:spMkLst>
            <pc:docMk/>
            <pc:sldMk cId="0" sldId="268"/>
            <ac:spMk id="289" creationId="{00000000-0000-0000-0000-000000000000}"/>
          </ac:spMkLst>
        </pc:spChg>
      </pc:sldChg>
      <pc:sldChg chg="modSp">
        <pc:chgData name="ゲスト ユーザー" userId="" providerId="Windows Live" clId="Web-{4F0E8FFB-6EDB-460F-B17E-A5BBCD3D6AFE}" dt="2021-03-03T08:26:23.605" v="22" actId="1076"/>
        <pc:sldMkLst>
          <pc:docMk/>
          <pc:sldMk cId="0" sldId="269"/>
        </pc:sldMkLst>
        <pc:spChg chg="mod">
          <ac:chgData name="ゲスト ユーザー" userId="" providerId="Windows Live" clId="Web-{4F0E8FFB-6EDB-460F-B17E-A5BBCD3D6AFE}" dt="2021-03-03T08:26:23.605" v="22" actId="1076"/>
          <ac:spMkLst>
            <pc:docMk/>
            <pc:sldMk cId="0" sldId="269"/>
            <ac:spMk id="301" creationId="{00000000-0000-0000-0000-000000000000}"/>
          </ac:spMkLst>
        </pc:spChg>
      </pc:sldChg>
      <pc:sldChg chg="modSp">
        <pc:chgData name="ゲスト ユーザー" userId="" providerId="Windows Live" clId="Web-{4F0E8FFB-6EDB-460F-B17E-A5BBCD3D6AFE}" dt="2021-03-03T08:47:09.642" v="215" actId="1076"/>
        <pc:sldMkLst>
          <pc:docMk/>
          <pc:sldMk cId="0" sldId="270"/>
        </pc:sldMkLst>
        <pc:spChg chg="mod">
          <ac:chgData name="ゲスト ユーザー" userId="" providerId="Windows Live" clId="Web-{4F0E8FFB-6EDB-460F-B17E-A5BBCD3D6AFE}" dt="2021-03-03T08:47:09.642" v="215" actId="1076"/>
          <ac:spMkLst>
            <pc:docMk/>
            <pc:sldMk cId="0" sldId="270"/>
            <ac:spMk id="318" creationId="{00000000-0000-0000-0000-000000000000}"/>
          </ac:spMkLst>
        </pc:spChg>
      </pc:sldChg>
      <pc:sldChg chg="modSp">
        <pc:chgData name="ゲスト ユーザー" userId="" providerId="Windows Live" clId="Web-{4F0E8FFB-6EDB-460F-B17E-A5BBCD3D6AFE}" dt="2021-03-03T08:26:38.277" v="23" actId="1076"/>
        <pc:sldMkLst>
          <pc:docMk/>
          <pc:sldMk cId="0" sldId="271"/>
        </pc:sldMkLst>
        <pc:spChg chg="mod">
          <ac:chgData name="ゲスト ユーザー" userId="" providerId="Windows Live" clId="Web-{4F0E8FFB-6EDB-460F-B17E-A5BBCD3D6AFE}" dt="2021-03-03T08:26:38.277" v="23" actId="1076"/>
          <ac:spMkLst>
            <pc:docMk/>
            <pc:sldMk cId="0" sldId="271"/>
            <ac:spMk id="330" creationId="{00000000-0000-0000-0000-000000000000}"/>
          </ac:spMkLst>
        </pc:spChg>
      </pc:sldChg>
      <pc:sldChg chg="modSp">
        <pc:chgData name="ゲスト ユーザー" userId="" providerId="Windows Live" clId="Web-{4F0E8FFB-6EDB-460F-B17E-A5BBCD3D6AFE}" dt="2021-03-03T08:26:58.136" v="25" actId="1076"/>
        <pc:sldMkLst>
          <pc:docMk/>
          <pc:sldMk cId="0" sldId="272"/>
        </pc:sldMkLst>
        <pc:spChg chg="mod">
          <ac:chgData name="ゲスト ユーザー" userId="" providerId="Windows Live" clId="Web-{4F0E8FFB-6EDB-460F-B17E-A5BBCD3D6AFE}" dt="2021-03-03T08:26:58.120" v="24" actId="1076"/>
          <ac:spMkLst>
            <pc:docMk/>
            <pc:sldMk cId="0" sldId="272"/>
            <ac:spMk id="344" creationId="{00000000-0000-0000-0000-000000000000}"/>
          </ac:spMkLst>
        </pc:spChg>
        <pc:spChg chg="mod">
          <ac:chgData name="ゲスト ユーザー" userId="" providerId="Windows Live" clId="Web-{4F0E8FFB-6EDB-460F-B17E-A5BBCD3D6AFE}" dt="2021-03-03T08:26:58.136" v="25" actId="1076"/>
          <ac:spMkLst>
            <pc:docMk/>
            <pc:sldMk cId="0" sldId="272"/>
            <ac:spMk id="345" creationId="{00000000-0000-0000-0000-000000000000}"/>
          </ac:spMkLst>
        </pc:spChg>
      </pc:sldChg>
      <pc:sldChg chg="modSp">
        <pc:chgData name="ゲスト ユーザー" userId="" providerId="Windows Live" clId="Web-{4F0E8FFB-6EDB-460F-B17E-A5BBCD3D6AFE}" dt="2021-03-03T08:28:16.417" v="42" actId="1076"/>
        <pc:sldMkLst>
          <pc:docMk/>
          <pc:sldMk cId="0" sldId="274"/>
        </pc:sldMkLst>
        <pc:spChg chg="mod">
          <ac:chgData name="ゲスト ユーザー" userId="" providerId="Windows Live" clId="Web-{4F0E8FFB-6EDB-460F-B17E-A5BBCD3D6AFE}" dt="2021-03-03T08:27:48.557" v="30" actId="20577"/>
          <ac:spMkLst>
            <pc:docMk/>
            <pc:sldMk cId="0" sldId="274"/>
            <ac:spMk id="366" creationId="{00000000-0000-0000-0000-000000000000}"/>
          </ac:spMkLst>
        </pc:spChg>
        <pc:spChg chg="mod">
          <ac:chgData name="ゲスト ユーザー" userId="" providerId="Windows Live" clId="Web-{4F0E8FFB-6EDB-460F-B17E-A5BBCD3D6AFE}" dt="2021-03-03T08:28:16.354" v="39" actId="1076"/>
          <ac:spMkLst>
            <pc:docMk/>
            <pc:sldMk cId="0" sldId="274"/>
            <ac:spMk id="368" creationId="{00000000-0000-0000-0000-000000000000}"/>
          </ac:spMkLst>
        </pc:spChg>
        <pc:spChg chg="mod">
          <ac:chgData name="ゲスト ユーザー" userId="" providerId="Windows Live" clId="Web-{4F0E8FFB-6EDB-460F-B17E-A5BBCD3D6AFE}" dt="2021-03-03T08:28:16.385" v="40" actId="1076"/>
          <ac:spMkLst>
            <pc:docMk/>
            <pc:sldMk cId="0" sldId="274"/>
            <ac:spMk id="369" creationId="{00000000-0000-0000-0000-000000000000}"/>
          </ac:spMkLst>
        </pc:spChg>
        <pc:spChg chg="mod">
          <ac:chgData name="ゲスト ユーザー" userId="" providerId="Windows Live" clId="Web-{4F0E8FFB-6EDB-460F-B17E-A5BBCD3D6AFE}" dt="2021-03-03T08:28:16.401" v="41" actId="1076"/>
          <ac:spMkLst>
            <pc:docMk/>
            <pc:sldMk cId="0" sldId="274"/>
            <ac:spMk id="370" creationId="{00000000-0000-0000-0000-000000000000}"/>
          </ac:spMkLst>
        </pc:spChg>
        <pc:spChg chg="mod">
          <ac:chgData name="ゲスト ユーザー" userId="" providerId="Windows Live" clId="Web-{4F0E8FFB-6EDB-460F-B17E-A5BBCD3D6AFE}" dt="2021-03-03T08:28:16.417" v="42" actId="1076"/>
          <ac:spMkLst>
            <pc:docMk/>
            <pc:sldMk cId="0" sldId="274"/>
            <ac:spMk id="371" creationId="{00000000-0000-0000-0000-000000000000}"/>
          </ac:spMkLst>
        </pc:spChg>
        <pc:spChg chg="mod">
          <ac:chgData name="ゲスト ユーザー" userId="" providerId="Windows Live" clId="Web-{4F0E8FFB-6EDB-460F-B17E-A5BBCD3D6AFE}" dt="2021-03-03T08:28:02.120" v="33" actId="1076"/>
          <ac:spMkLst>
            <pc:docMk/>
            <pc:sldMk cId="0" sldId="274"/>
            <ac:spMk id="372" creationId="{00000000-0000-0000-0000-000000000000}"/>
          </ac:spMkLst>
        </pc:spChg>
        <pc:spChg chg="mod">
          <ac:chgData name="ゲスト ユーザー" userId="" providerId="Windows Live" clId="Web-{4F0E8FFB-6EDB-460F-B17E-A5BBCD3D6AFE}" dt="2021-03-03T08:27:56.760" v="32" actId="1076"/>
          <ac:spMkLst>
            <pc:docMk/>
            <pc:sldMk cId="0" sldId="274"/>
            <ac:spMk id="373" creationId="{00000000-0000-0000-0000-000000000000}"/>
          </ac:spMkLst>
        </pc:spChg>
        <pc:spChg chg="mod">
          <ac:chgData name="ゲスト ユーザー" userId="" providerId="Windows Live" clId="Web-{4F0E8FFB-6EDB-460F-B17E-A5BBCD3D6AFE}" dt="2021-03-03T08:27:53.182" v="31" actId="1076"/>
          <ac:spMkLst>
            <pc:docMk/>
            <pc:sldMk cId="0" sldId="274"/>
            <ac:spMk id="374" creationId="{00000000-0000-0000-0000-000000000000}"/>
          </ac:spMkLst>
        </pc:spChg>
        <pc:spChg chg="mod">
          <ac:chgData name="ゲスト ユーザー" userId="" providerId="Windows Live" clId="Web-{4F0E8FFB-6EDB-460F-B17E-A5BBCD3D6AFE}" dt="2021-03-03T08:28:04.229" v="34" actId="1076"/>
          <ac:spMkLst>
            <pc:docMk/>
            <pc:sldMk cId="0" sldId="274"/>
            <ac:spMk id="375" creationId="{00000000-0000-0000-0000-000000000000}"/>
          </ac:spMkLst>
        </pc:spChg>
      </pc:sldChg>
      <pc:sldChg chg="modSp">
        <pc:chgData name="ゲスト ユーザー" userId="" providerId="Windows Live" clId="Web-{4F0E8FFB-6EDB-460F-B17E-A5BBCD3D6AFE}" dt="2021-03-03T08:29:10.635" v="47" actId="1076"/>
        <pc:sldMkLst>
          <pc:docMk/>
          <pc:sldMk cId="0" sldId="275"/>
        </pc:sldMkLst>
        <pc:spChg chg="mod">
          <ac:chgData name="ゲスト ユーザー" userId="" providerId="Windows Live" clId="Web-{4F0E8FFB-6EDB-460F-B17E-A5BBCD3D6AFE}" dt="2021-03-03T08:28:58.838" v="45" actId="1076"/>
          <ac:spMkLst>
            <pc:docMk/>
            <pc:sldMk cId="0" sldId="275"/>
            <ac:spMk id="386" creationId="{00000000-0000-0000-0000-000000000000}"/>
          </ac:spMkLst>
        </pc:spChg>
        <pc:spChg chg="mod">
          <ac:chgData name="ゲスト ユーザー" userId="" providerId="Windows Live" clId="Web-{4F0E8FFB-6EDB-460F-B17E-A5BBCD3D6AFE}" dt="2021-03-03T08:28:43.588" v="44" actId="1076"/>
          <ac:spMkLst>
            <pc:docMk/>
            <pc:sldMk cId="0" sldId="275"/>
            <ac:spMk id="387" creationId="{00000000-0000-0000-0000-000000000000}"/>
          </ac:spMkLst>
        </pc:spChg>
        <pc:spChg chg="mod">
          <ac:chgData name="ゲスト ユーザー" userId="" providerId="Windows Live" clId="Web-{4F0E8FFB-6EDB-460F-B17E-A5BBCD3D6AFE}" dt="2021-03-03T08:29:10.635" v="46" actId="1076"/>
          <ac:spMkLst>
            <pc:docMk/>
            <pc:sldMk cId="0" sldId="275"/>
            <ac:spMk id="388" creationId="{00000000-0000-0000-0000-000000000000}"/>
          </ac:spMkLst>
        </pc:spChg>
        <pc:spChg chg="mod">
          <ac:chgData name="ゲスト ユーザー" userId="" providerId="Windows Live" clId="Web-{4F0E8FFB-6EDB-460F-B17E-A5BBCD3D6AFE}" dt="2021-03-03T08:29:10.635" v="47" actId="1076"/>
          <ac:spMkLst>
            <pc:docMk/>
            <pc:sldMk cId="0" sldId="275"/>
            <ac:spMk id="390" creationId="{00000000-0000-0000-0000-000000000000}"/>
          </ac:spMkLst>
        </pc:spChg>
      </pc:sldChg>
      <pc:sldChg chg="modSp">
        <pc:chgData name="ゲスト ユーザー" userId="" providerId="Windows Live" clId="Web-{4F0E8FFB-6EDB-460F-B17E-A5BBCD3D6AFE}" dt="2021-03-03T08:29:29.057" v="49" actId="1076"/>
        <pc:sldMkLst>
          <pc:docMk/>
          <pc:sldMk cId="0" sldId="278"/>
        </pc:sldMkLst>
        <pc:spChg chg="mod">
          <ac:chgData name="ゲスト ユーザー" userId="" providerId="Windows Live" clId="Web-{4F0E8FFB-6EDB-460F-B17E-A5BBCD3D6AFE}" dt="2021-03-03T08:29:22.150" v="48" actId="1076"/>
          <ac:spMkLst>
            <pc:docMk/>
            <pc:sldMk cId="0" sldId="278"/>
            <ac:spMk id="422" creationId="{00000000-0000-0000-0000-000000000000}"/>
          </ac:spMkLst>
        </pc:spChg>
        <pc:spChg chg="mod">
          <ac:chgData name="ゲスト ユーザー" userId="" providerId="Windows Live" clId="Web-{4F0E8FFB-6EDB-460F-B17E-A5BBCD3D6AFE}" dt="2021-03-03T08:29:29.057" v="49" actId="1076"/>
          <ac:spMkLst>
            <pc:docMk/>
            <pc:sldMk cId="0" sldId="278"/>
            <ac:spMk id="423" creationId="{00000000-0000-0000-0000-000000000000}"/>
          </ac:spMkLst>
        </pc:spChg>
      </pc:sldChg>
      <pc:sldChg chg="modSp">
        <pc:chgData name="ゲスト ユーザー" userId="" providerId="Windows Live" clId="Web-{4F0E8FFB-6EDB-460F-B17E-A5BBCD3D6AFE}" dt="2021-03-03T08:30:06.713" v="55" actId="1076"/>
        <pc:sldMkLst>
          <pc:docMk/>
          <pc:sldMk cId="0" sldId="279"/>
        </pc:sldMkLst>
        <pc:spChg chg="mod">
          <ac:chgData name="ゲスト ユーザー" userId="" providerId="Windows Live" clId="Web-{4F0E8FFB-6EDB-460F-B17E-A5BBCD3D6AFE}" dt="2021-03-03T08:29:46.463" v="52" actId="1076"/>
          <ac:spMkLst>
            <pc:docMk/>
            <pc:sldMk cId="0" sldId="279"/>
            <ac:spMk id="437" creationId="{00000000-0000-0000-0000-000000000000}"/>
          </ac:spMkLst>
        </pc:spChg>
        <pc:spChg chg="mod">
          <ac:chgData name="ゲスト ユーザー" userId="" providerId="Windows Live" clId="Web-{4F0E8FFB-6EDB-460F-B17E-A5BBCD3D6AFE}" dt="2021-03-03T08:29:43.369" v="51" actId="1076"/>
          <ac:spMkLst>
            <pc:docMk/>
            <pc:sldMk cId="0" sldId="279"/>
            <ac:spMk id="438" creationId="{00000000-0000-0000-0000-000000000000}"/>
          </ac:spMkLst>
        </pc:spChg>
        <pc:spChg chg="mod">
          <ac:chgData name="ゲスト ユーザー" userId="" providerId="Windows Live" clId="Web-{4F0E8FFB-6EDB-460F-B17E-A5BBCD3D6AFE}" dt="2021-03-03T08:29:53.775" v="53" actId="1076"/>
          <ac:spMkLst>
            <pc:docMk/>
            <pc:sldMk cId="0" sldId="279"/>
            <ac:spMk id="439" creationId="{00000000-0000-0000-0000-000000000000}"/>
          </ac:spMkLst>
        </pc:spChg>
        <pc:spChg chg="mod">
          <ac:chgData name="ゲスト ユーザー" userId="" providerId="Windows Live" clId="Web-{4F0E8FFB-6EDB-460F-B17E-A5BBCD3D6AFE}" dt="2021-03-03T08:30:06.697" v="54" actId="1076"/>
          <ac:spMkLst>
            <pc:docMk/>
            <pc:sldMk cId="0" sldId="279"/>
            <ac:spMk id="440" creationId="{00000000-0000-0000-0000-000000000000}"/>
          </ac:spMkLst>
        </pc:spChg>
        <pc:spChg chg="mod">
          <ac:chgData name="ゲスト ユーザー" userId="" providerId="Windows Live" clId="Web-{4F0E8FFB-6EDB-460F-B17E-A5BBCD3D6AFE}" dt="2021-03-03T08:30:06.713" v="55" actId="1076"/>
          <ac:spMkLst>
            <pc:docMk/>
            <pc:sldMk cId="0" sldId="279"/>
            <ac:spMk id="441" creationId="{00000000-0000-0000-0000-000000000000}"/>
          </ac:spMkLst>
        </pc:spChg>
      </pc:sldChg>
      <pc:sldChg chg="modSp">
        <pc:chgData name="ゲスト ユーザー" userId="" providerId="Windows Live" clId="Web-{4F0E8FFB-6EDB-460F-B17E-A5BBCD3D6AFE}" dt="2021-03-03T08:31:13.243" v="104" actId="20577"/>
        <pc:sldMkLst>
          <pc:docMk/>
          <pc:sldMk cId="0" sldId="280"/>
        </pc:sldMkLst>
        <pc:spChg chg="mod">
          <ac:chgData name="ゲスト ユーザー" userId="" providerId="Windows Live" clId="Web-{4F0E8FFB-6EDB-460F-B17E-A5BBCD3D6AFE}" dt="2021-03-03T08:30:53.790" v="94" actId="1076"/>
          <ac:spMkLst>
            <pc:docMk/>
            <pc:sldMk cId="0" sldId="280"/>
            <ac:spMk id="458" creationId="{00000000-0000-0000-0000-000000000000}"/>
          </ac:spMkLst>
        </pc:spChg>
        <pc:spChg chg="mod">
          <ac:chgData name="ゲスト ユーザー" userId="" providerId="Windows Live" clId="Web-{4F0E8FFB-6EDB-460F-B17E-A5BBCD3D6AFE}" dt="2021-03-03T08:30:53.822" v="95" actId="1076"/>
          <ac:spMkLst>
            <pc:docMk/>
            <pc:sldMk cId="0" sldId="280"/>
            <ac:spMk id="459" creationId="{00000000-0000-0000-0000-000000000000}"/>
          </ac:spMkLst>
        </pc:spChg>
        <pc:spChg chg="mod">
          <ac:chgData name="ゲスト ユーザー" userId="" providerId="Windows Live" clId="Web-{4F0E8FFB-6EDB-460F-B17E-A5BBCD3D6AFE}" dt="2021-03-03T08:30:53.837" v="96" actId="1076"/>
          <ac:spMkLst>
            <pc:docMk/>
            <pc:sldMk cId="0" sldId="280"/>
            <ac:spMk id="460" creationId="{00000000-0000-0000-0000-000000000000}"/>
          </ac:spMkLst>
        </pc:spChg>
        <pc:spChg chg="mod">
          <ac:chgData name="ゲスト ユーザー" userId="" providerId="Windows Live" clId="Web-{4F0E8FFB-6EDB-460F-B17E-A5BBCD3D6AFE}" dt="2021-03-03T08:30:53.868" v="97" actId="1076"/>
          <ac:spMkLst>
            <pc:docMk/>
            <pc:sldMk cId="0" sldId="280"/>
            <ac:spMk id="461" creationId="{00000000-0000-0000-0000-000000000000}"/>
          </ac:spMkLst>
        </pc:spChg>
        <pc:spChg chg="mod">
          <ac:chgData name="ゲスト ユーザー" userId="" providerId="Windows Live" clId="Web-{4F0E8FFB-6EDB-460F-B17E-A5BBCD3D6AFE}" dt="2021-03-03T08:31:13.243" v="104" actId="20577"/>
          <ac:spMkLst>
            <pc:docMk/>
            <pc:sldMk cId="0" sldId="280"/>
            <ac:spMk id="462" creationId="{00000000-0000-0000-0000-000000000000}"/>
          </ac:spMkLst>
        </pc:spChg>
        <pc:spChg chg="mod">
          <ac:chgData name="ゲスト ユーザー" userId="" providerId="Windows Live" clId="Web-{4F0E8FFB-6EDB-460F-B17E-A5BBCD3D6AFE}" dt="2021-03-03T08:31:03.681" v="101" actId="1076"/>
          <ac:spMkLst>
            <pc:docMk/>
            <pc:sldMk cId="0" sldId="280"/>
            <ac:spMk id="463" creationId="{00000000-0000-0000-0000-000000000000}"/>
          </ac:spMkLst>
        </pc:spChg>
        <pc:spChg chg="mod">
          <ac:chgData name="ゲスト ユーザー" userId="" providerId="Windows Live" clId="Web-{4F0E8FFB-6EDB-460F-B17E-A5BBCD3D6AFE}" dt="2021-03-03T08:31:00.322" v="100" actId="1076"/>
          <ac:spMkLst>
            <pc:docMk/>
            <pc:sldMk cId="0" sldId="280"/>
            <ac:spMk id="464" creationId="{00000000-0000-0000-0000-000000000000}"/>
          </ac:spMkLst>
        </pc:spChg>
        <pc:spChg chg="mod">
          <ac:chgData name="ゲスト ユーザー" userId="" providerId="Windows Live" clId="Web-{4F0E8FFB-6EDB-460F-B17E-A5BBCD3D6AFE}" dt="2021-03-03T08:30:53.915" v="99" actId="1076"/>
          <ac:spMkLst>
            <pc:docMk/>
            <pc:sldMk cId="0" sldId="280"/>
            <ac:spMk id="465" creationId="{00000000-0000-0000-0000-000000000000}"/>
          </ac:spMkLst>
        </pc:spChg>
      </pc:sldChg>
      <pc:sldChg chg="modSp">
        <pc:chgData name="ゲスト ユーザー" userId="" providerId="Windows Live" clId="Web-{4F0E8FFB-6EDB-460F-B17E-A5BBCD3D6AFE}" dt="2021-03-03T08:46:16.940" v="214" actId="1076"/>
        <pc:sldMkLst>
          <pc:docMk/>
          <pc:sldMk cId="0" sldId="281"/>
        </pc:sldMkLst>
        <pc:spChg chg="mod">
          <ac:chgData name="ゲスト ユーザー" userId="" providerId="Windows Live" clId="Web-{4F0E8FFB-6EDB-460F-B17E-A5BBCD3D6AFE}" dt="2021-03-03T08:31:22.571" v="105" actId="20577"/>
          <ac:spMkLst>
            <pc:docMk/>
            <pc:sldMk cId="0" sldId="281"/>
            <ac:spMk id="472" creationId="{00000000-0000-0000-0000-000000000000}"/>
          </ac:spMkLst>
        </pc:spChg>
        <pc:spChg chg="mod">
          <ac:chgData name="ゲスト ユーザー" userId="" providerId="Windows Live" clId="Web-{4F0E8FFB-6EDB-460F-B17E-A5BBCD3D6AFE}" dt="2021-03-03T08:31:27.009" v="106" actId="1076"/>
          <ac:spMkLst>
            <pc:docMk/>
            <pc:sldMk cId="0" sldId="281"/>
            <ac:spMk id="476" creationId="{00000000-0000-0000-0000-000000000000}"/>
          </ac:spMkLst>
        </pc:spChg>
        <pc:spChg chg="mod">
          <ac:chgData name="ゲスト ユーザー" userId="" providerId="Windows Live" clId="Web-{4F0E8FFB-6EDB-460F-B17E-A5BBCD3D6AFE}" dt="2021-03-03T08:46:16.940" v="214" actId="1076"/>
          <ac:spMkLst>
            <pc:docMk/>
            <pc:sldMk cId="0" sldId="281"/>
            <ac:spMk id="477" creationId="{00000000-0000-0000-0000-000000000000}"/>
          </ac:spMkLst>
        </pc:spChg>
      </pc:sldChg>
      <pc:sldChg chg="modSp">
        <pc:chgData name="ゲスト ユーザー" userId="" providerId="Windows Live" clId="Web-{4F0E8FFB-6EDB-460F-B17E-A5BBCD3D6AFE}" dt="2021-03-03T08:46:10.518" v="213" actId="1076"/>
        <pc:sldMkLst>
          <pc:docMk/>
          <pc:sldMk cId="0" sldId="282"/>
        </pc:sldMkLst>
        <pc:spChg chg="mod">
          <ac:chgData name="ゲスト ユーザー" userId="" providerId="Windows Live" clId="Web-{4F0E8FFB-6EDB-460F-B17E-A5BBCD3D6AFE}" dt="2021-03-03T08:31:42.196" v="109" actId="1076"/>
          <ac:spMkLst>
            <pc:docMk/>
            <pc:sldMk cId="0" sldId="282"/>
            <ac:spMk id="493" creationId="{00000000-0000-0000-0000-000000000000}"/>
          </ac:spMkLst>
        </pc:spChg>
        <pc:spChg chg="mod">
          <ac:chgData name="ゲスト ユーザー" userId="" providerId="Windows Live" clId="Web-{4F0E8FFB-6EDB-460F-B17E-A5BBCD3D6AFE}" dt="2021-03-03T08:46:10.518" v="213" actId="1076"/>
          <ac:spMkLst>
            <pc:docMk/>
            <pc:sldMk cId="0" sldId="282"/>
            <ac:spMk id="494" creationId="{00000000-0000-0000-0000-000000000000}"/>
          </ac:spMkLst>
        </pc:spChg>
        <pc:spChg chg="mod">
          <ac:chgData name="ゲスト ユーザー" userId="" providerId="Windows Live" clId="Web-{4F0E8FFB-6EDB-460F-B17E-A5BBCD3D6AFE}" dt="2021-03-03T08:31:39.134" v="108" actId="1076"/>
          <ac:spMkLst>
            <pc:docMk/>
            <pc:sldMk cId="0" sldId="282"/>
            <ac:spMk id="495" creationId="{00000000-0000-0000-0000-000000000000}"/>
          </ac:spMkLst>
        </pc:spChg>
        <pc:spChg chg="mod">
          <ac:chgData name="ゲスト ユーザー" userId="" providerId="Windows Live" clId="Web-{4F0E8FFB-6EDB-460F-B17E-A5BBCD3D6AFE}" dt="2021-03-03T08:31:35.696" v="107" actId="1076"/>
          <ac:spMkLst>
            <pc:docMk/>
            <pc:sldMk cId="0" sldId="282"/>
            <ac:spMk id="496" creationId="{00000000-0000-0000-0000-000000000000}"/>
          </ac:spMkLst>
        </pc:spChg>
      </pc:sldChg>
      <pc:sldChg chg="modSp">
        <pc:chgData name="ゲスト ユーザー" userId="" providerId="Windows Live" clId="Web-{4F0E8FFB-6EDB-460F-B17E-A5BBCD3D6AFE}" dt="2021-03-03T08:32:01.446" v="113" actId="1076"/>
        <pc:sldMkLst>
          <pc:docMk/>
          <pc:sldMk cId="0" sldId="284"/>
        </pc:sldMkLst>
        <pc:spChg chg="mod">
          <ac:chgData name="ゲスト ユーザー" userId="" providerId="Windows Live" clId="Web-{4F0E8FFB-6EDB-460F-B17E-A5BBCD3D6AFE}" dt="2021-03-03T08:32:01.399" v="110" actId="1076"/>
          <ac:spMkLst>
            <pc:docMk/>
            <pc:sldMk cId="0" sldId="284"/>
            <ac:spMk id="523" creationId="{00000000-0000-0000-0000-000000000000}"/>
          </ac:spMkLst>
        </pc:spChg>
        <pc:spChg chg="mod">
          <ac:chgData name="ゲスト ユーザー" userId="" providerId="Windows Live" clId="Web-{4F0E8FFB-6EDB-460F-B17E-A5BBCD3D6AFE}" dt="2021-03-03T08:32:01.415" v="111" actId="1076"/>
          <ac:spMkLst>
            <pc:docMk/>
            <pc:sldMk cId="0" sldId="284"/>
            <ac:spMk id="524" creationId="{00000000-0000-0000-0000-000000000000}"/>
          </ac:spMkLst>
        </pc:spChg>
        <pc:spChg chg="mod">
          <ac:chgData name="ゲスト ユーザー" userId="" providerId="Windows Live" clId="Web-{4F0E8FFB-6EDB-460F-B17E-A5BBCD3D6AFE}" dt="2021-03-03T08:32:01.430" v="112" actId="1076"/>
          <ac:spMkLst>
            <pc:docMk/>
            <pc:sldMk cId="0" sldId="284"/>
            <ac:spMk id="525" creationId="{00000000-0000-0000-0000-000000000000}"/>
          </ac:spMkLst>
        </pc:spChg>
        <pc:spChg chg="mod">
          <ac:chgData name="ゲスト ユーザー" userId="" providerId="Windows Live" clId="Web-{4F0E8FFB-6EDB-460F-B17E-A5BBCD3D6AFE}" dt="2021-03-03T08:32:01.446" v="113" actId="1076"/>
          <ac:spMkLst>
            <pc:docMk/>
            <pc:sldMk cId="0" sldId="284"/>
            <ac:spMk id="526" creationId="{00000000-0000-0000-0000-000000000000}"/>
          </ac:spMkLst>
        </pc:spChg>
      </pc:sldChg>
      <pc:sldChg chg="modSp">
        <pc:chgData name="ゲスト ユーザー" userId="" providerId="Windows Live" clId="Web-{4F0E8FFB-6EDB-460F-B17E-A5BBCD3D6AFE}" dt="2021-03-03T08:45:23.299" v="212" actId="1076"/>
        <pc:sldMkLst>
          <pc:docMk/>
          <pc:sldMk cId="0" sldId="286"/>
        </pc:sldMkLst>
        <pc:spChg chg="mod">
          <ac:chgData name="ゲスト ユーザー" userId="" providerId="Windows Live" clId="Web-{4F0E8FFB-6EDB-460F-B17E-A5BBCD3D6AFE}" dt="2021-03-03T08:45:23.299" v="211" actId="1076"/>
          <ac:spMkLst>
            <pc:docMk/>
            <pc:sldMk cId="0" sldId="286"/>
            <ac:spMk id="548" creationId="{00000000-0000-0000-0000-000000000000}"/>
          </ac:spMkLst>
        </pc:spChg>
        <pc:spChg chg="mod">
          <ac:chgData name="ゲスト ユーザー" userId="" providerId="Windows Live" clId="Web-{4F0E8FFB-6EDB-460F-B17E-A5BBCD3D6AFE}" dt="2021-03-03T08:45:23.299" v="212" actId="1076"/>
          <ac:spMkLst>
            <pc:docMk/>
            <pc:sldMk cId="0" sldId="286"/>
            <ac:spMk id="549" creationId="{00000000-0000-0000-0000-000000000000}"/>
          </ac:spMkLst>
        </pc:spChg>
        <pc:spChg chg="mod">
          <ac:chgData name="ゲスト ユーザー" userId="" providerId="Windows Live" clId="Web-{4F0E8FFB-6EDB-460F-B17E-A5BBCD3D6AFE}" dt="2021-03-03T08:32:10.134" v="114" actId="1076"/>
          <ac:spMkLst>
            <pc:docMk/>
            <pc:sldMk cId="0" sldId="286"/>
            <ac:spMk id="550" creationId="{00000000-0000-0000-0000-000000000000}"/>
          </ac:spMkLst>
        </pc:spChg>
      </pc:sldChg>
      <pc:sldChg chg="modSp">
        <pc:chgData name="ゲスト ユーザー" userId="" providerId="Windows Live" clId="Web-{4F0E8FFB-6EDB-460F-B17E-A5BBCD3D6AFE}" dt="2021-03-03T08:32:15.930" v="115" actId="1076"/>
        <pc:sldMkLst>
          <pc:docMk/>
          <pc:sldMk cId="0" sldId="287"/>
        </pc:sldMkLst>
        <pc:spChg chg="mod">
          <ac:chgData name="ゲスト ユーザー" userId="" providerId="Windows Live" clId="Web-{4F0E8FFB-6EDB-460F-B17E-A5BBCD3D6AFE}" dt="2021-03-03T08:32:15.930" v="115" actId="1076"/>
          <ac:spMkLst>
            <pc:docMk/>
            <pc:sldMk cId="0" sldId="287"/>
            <ac:spMk id="564" creationId="{00000000-0000-0000-0000-000000000000}"/>
          </ac:spMkLst>
        </pc:spChg>
      </pc:sldChg>
      <pc:sldChg chg="modSp">
        <pc:chgData name="ゲスト ユーザー" userId="" providerId="Windows Live" clId="Web-{4F0E8FFB-6EDB-460F-B17E-A5BBCD3D6AFE}" dt="2021-03-03T08:32:20.696" v="116" actId="1076"/>
        <pc:sldMkLst>
          <pc:docMk/>
          <pc:sldMk cId="0" sldId="288"/>
        </pc:sldMkLst>
        <pc:spChg chg="mod">
          <ac:chgData name="ゲスト ユーザー" userId="" providerId="Windows Live" clId="Web-{4F0E8FFB-6EDB-460F-B17E-A5BBCD3D6AFE}" dt="2021-03-03T08:32:20.696" v="116" actId="1076"/>
          <ac:spMkLst>
            <pc:docMk/>
            <pc:sldMk cId="0" sldId="288"/>
            <ac:spMk id="576" creationId="{00000000-0000-0000-0000-000000000000}"/>
          </ac:spMkLst>
        </pc:spChg>
      </pc:sldChg>
      <pc:sldChg chg="modSp">
        <pc:chgData name="ゲスト ユーザー" userId="" providerId="Windows Live" clId="Web-{4F0E8FFB-6EDB-460F-B17E-A5BBCD3D6AFE}" dt="2021-03-03T08:32:38.524" v="118" actId="1076"/>
        <pc:sldMkLst>
          <pc:docMk/>
          <pc:sldMk cId="0" sldId="290"/>
        </pc:sldMkLst>
        <pc:spChg chg="mod">
          <ac:chgData name="ゲスト ユーザー" userId="" providerId="Windows Live" clId="Web-{4F0E8FFB-6EDB-460F-B17E-A5BBCD3D6AFE}" dt="2021-03-03T08:32:38.524" v="118" actId="1076"/>
          <ac:spMkLst>
            <pc:docMk/>
            <pc:sldMk cId="0" sldId="290"/>
            <ac:spMk id="599" creationId="{00000000-0000-0000-0000-000000000000}"/>
          </ac:spMkLst>
        </pc:spChg>
        <pc:spChg chg="mod">
          <ac:chgData name="ゲスト ユーザー" userId="" providerId="Windows Live" clId="Web-{4F0E8FFB-6EDB-460F-B17E-A5BBCD3D6AFE}" dt="2021-03-03T08:32:31.024" v="117" actId="1076"/>
          <ac:spMkLst>
            <pc:docMk/>
            <pc:sldMk cId="0" sldId="290"/>
            <ac:spMk id="600" creationId="{00000000-0000-0000-0000-000000000000}"/>
          </ac:spMkLst>
        </pc:spChg>
      </pc:sldChg>
      <pc:sldChg chg="modSp">
        <pc:chgData name="ゲスト ユーザー" userId="" providerId="Windows Live" clId="Web-{4F0E8FFB-6EDB-460F-B17E-A5BBCD3D6AFE}" dt="2021-03-03T08:32:49.868" v="121" actId="1076"/>
        <pc:sldMkLst>
          <pc:docMk/>
          <pc:sldMk cId="0" sldId="291"/>
        </pc:sldMkLst>
        <pc:spChg chg="mod">
          <ac:chgData name="ゲスト ユーザー" userId="" providerId="Windows Live" clId="Web-{4F0E8FFB-6EDB-460F-B17E-A5BBCD3D6AFE}" dt="2021-03-03T08:32:47.461" v="120" actId="1076"/>
          <ac:spMkLst>
            <pc:docMk/>
            <pc:sldMk cId="0" sldId="291"/>
            <ac:spMk id="623" creationId="{00000000-0000-0000-0000-000000000000}"/>
          </ac:spMkLst>
        </pc:spChg>
        <pc:spChg chg="mod">
          <ac:chgData name="ゲスト ユーザー" userId="" providerId="Windows Live" clId="Web-{4F0E8FFB-6EDB-460F-B17E-A5BBCD3D6AFE}" dt="2021-03-03T08:32:49.868" v="121" actId="1076"/>
          <ac:spMkLst>
            <pc:docMk/>
            <pc:sldMk cId="0" sldId="291"/>
            <ac:spMk id="624" creationId="{00000000-0000-0000-0000-000000000000}"/>
          </ac:spMkLst>
        </pc:spChg>
        <pc:spChg chg="mod">
          <ac:chgData name="ゲスト ユーザー" userId="" providerId="Windows Live" clId="Web-{4F0E8FFB-6EDB-460F-B17E-A5BBCD3D6AFE}" dt="2021-03-03T08:32:45.258" v="119" actId="1076"/>
          <ac:spMkLst>
            <pc:docMk/>
            <pc:sldMk cId="0" sldId="291"/>
            <ac:spMk id="629" creationId="{00000000-0000-0000-0000-000000000000}"/>
          </ac:spMkLst>
        </pc:spChg>
      </pc:sldChg>
      <pc:sldChg chg="modSp">
        <pc:chgData name="ゲスト ユーザー" userId="" providerId="Windows Live" clId="Web-{4F0E8FFB-6EDB-460F-B17E-A5BBCD3D6AFE}" dt="2021-03-03T08:33:01.586" v="122" actId="1076"/>
        <pc:sldMkLst>
          <pc:docMk/>
          <pc:sldMk cId="0" sldId="292"/>
        </pc:sldMkLst>
        <pc:spChg chg="mod">
          <ac:chgData name="ゲスト ユーザー" userId="" providerId="Windows Live" clId="Web-{4F0E8FFB-6EDB-460F-B17E-A5BBCD3D6AFE}" dt="2021-03-03T08:33:01.586" v="122" actId="1076"/>
          <ac:spMkLst>
            <pc:docMk/>
            <pc:sldMk cId="0" sldId="292"/>
            <ac:spMk id="642" creationId="{00000000-0000-0000-0000-000000000000}"/>
          </ac:spMkLst>
        </pc:spChg>
      </pc:sldChg>
      <pc:sldChg chg="modSp">
        <pc:chgData name="ゲスト ユーザー" userId="" providerId="Windows Live" clId="Web-{4F0E8FFB-6EDB-460F-B17E-A5BBCD3D6AFE}" dt="2021-03-03T08:33:10.727" v="124" actId="1076"/>
        <pc:sldMkLst>
          <pc:docMk/>
          <pc:sldMk cId="0" sldId="293"/>
        </pc:sldMkLst>
        <pc:spChg chg="mod">
          <ac:chgData name="ゲスト ユーザー" userId="" providerId="Windows Live" clId="Web-{4F0E8FFB-6EDB-460F-B17E-A5BBCD3D6AFE}" dt="2021-03-03T08:33:10.727" v="124" actId="1076"/>
          <ac:spMkLst>
            <pc:docMk/>
            <pc:sldMk cId="0" sldId="293"/>
            <ac:spMk id="655" creationId="{00000000-0000-0000-0000-000000000000}"/>
          </ac:spMkLst>
        </pc:spChg>
        <pc:spChg chg="mod">
          <ac:chgData name="ゲスト ユーザー" userId="" providerId="Windows Live" clId="Web-{4F0E8FFB-6EDB-460F-B17E-A5BBCD3D6AFE}" dt="2021-03-03T08:33:06.930" v="123" actId="1076"/>
          <ac:spMkLst>
            <pc:docMk/>
            <pc:sldMk cId="0" sldId="293"/>
            <ac:spMk id="656" creationId="{00000000-0000-0000-0000-000000000000}"/>
          </ac:spMkLst>
        </pc:spChg>
      </pc:sldChg>
      <pc:sldChg chg="modSp">
        <pc:chgData name="ゲスト ユーザー" userId="" providerId="Windows Live" clId="Web-{4F0E8FFB-6EDB-460F-B17E-A5BBCD3D6AFE}" dt="2021-03-03T08:44:27.362" v="210" actId="1076"/>
        <pc:sldMkLst>
          <pc:docMk/>
          <pc:sldMk cId="0" sldId="295"/>
        </pc:sldMkLst>
        <pc:spChg chg="mod">
          <ac:chgData name="ゲスト ユーザー" userId="" providerId="Windows Live" clId="Web-{4F0E8FFB-6EDB-460F-B17E-A5BBCD3D6AFE}" dt="2021-03-03T08:33:21.008" v="125" actId="1076"/>
          <ac:spMkLst>
            <pc:docMk/>
            <pc:sldMk cId="0" sldId="295"/>
            <ac:spMk id="683" creationId="{00000000-0000-0000-0000-000000000000}"/>
          </ac:spMkLst>
        </pc:spChg>
        <pc:spChg chg="mod">
          <ac:chgData name="ゲスト ユーザー" userId="" providerId="Windows Live" clId="Web-{4F0E8FFB-6EDB-460F-B17E-A5BBCD3D6AFE}" dt="2021-03-03T08:33:24.914" v="126" actId="1076"/>
          <ac:spMkLst>
            <pc:docMk/>
            <pc:sldMk cId="0" sldId="295"/>
            <ac:spMk id="684" creationId="{00000000-0000-0000-0000-000000000000}"/>
          </ac:spMkLst>
        </pc:spChg>
        <pc:spChg chg="mod">
          <ac:chgData name="ゲスト ユーザー" userId="" providerId="Windows Live" clId="Web-{4F0E8FFB-6EDB-460F-B17E-A5BBCD3D6AFE}" dt="2021-03-03T08:33:28.508" v="127" actId="1076"/>
          <ac:spMkLst>
            <pc:docMk/>
            <pc:sldMk cId="0" sldId="295"/>
            <ac:spMk id="685" creationId="{00000000-0000-0000-0000-000000000000}"/>
          </ac:spMkLst>
        </pc:spChg>
        <pc:spChg chg="mod">
          <ac:chgData name="ゲスト ユーザー" userId="" providerId="Windows Live" clId="Web-{4F0E8FFB-6EDB-460F-B17E-A5BBCD3D6AFE}" dt="2021-03-03T08:33:31.289" v="128" actId="1076"/>
          <ac:spMkLst>
            <pc:docMk/>
            <pc:sldMk cId="0" sldId="295"/>
            <ac:spMk id="686" creationId="{00000000-0000-0000-0000-000000000000}"/>
          </ac:spMkLst>
        </pc:spChg>
        <pc:spChg chg="mod">
          <ac:chgData name="ゲスト ユーザー" userId="" providerId="Windows Live" clId="Web-{4F0E8FFB-6EDB-460F-B17E-A5BBCD3D6AFE}" dt="2021-03-03T08:44:27.362" v="210" actId="1076"/>
          <ac:spMkLst>
            <pc:docMk/>
            <pc:sldMk cId="0" sldId="295"/>
            <ac:spMk id="687" creationId="{00000000-0000-0000-0000-000000000000}"/>
          </ac:spMkLst>
        </pc:spChg>
        <pc:spChg chg="mod">
          <ac:chgData name="ゲスト ユーザー" userId="" providerId="Windows Live" clId="Web-{4F0E8FFB-6EDB-460F-B17E-A5BBCD3D6AFE}" dt="2021-03-03T08:33:38.242" v="130" actId="1076"/>
          <ac:spMkLst>
            <pc:docMk/>
            <pc:sldMk cId="0" sldId="295"/>
            <ac:spMk id="688" creationId="{00000000-0000-0000-0000-000000000000}"/>
          </ac:spMkLst>
        </pc:spChg>
      </pc:sldChg>
      <pc:sldChg chg="modSp">
        <pc:chgData name="ゲスト ユーザー" userId="" providerId="Windows Live" clId="Web-{4F0E8FFB-6EDB-460F-B17E-A5BBCD3D6AFE}" dt="2021-03-03T08:44:10.909" v="209" actId="1076"/>
        <pc:sldMkLst>
          <pc:docMk/>
          <pc:sldMk cId="0" sldId="297"/>
        </pc:sldMkLst>
        <pc:spChg chg="mod">
          <ac:chgData name="ゲスト ユーザー" userId="" providerId="Windows Live" clId="Web-{4F0E8FFB-6EDB-460F-B17E-A5BBCD3D6AFE}" dt="2021-03-03T08:44:10.909" v="209" actId="1076"/>
          <ac:spMkLst>
            <pc:docMk/>
            <pc:sldMk cId="0" sldId="297"/>
            <ac:spMk id="715" creationId="{00000000-0000-0000-0000-000000000000}"/>
          </ac:spMkLst>
        </pc:spChg>
        <pc:spChg chg="mod">
          <ac:chgData name="ゲスト ユーザー" userId="" providerId="Windows Live" clId="Web-{4F0E8FFB-6EDB-460F-B17E-A5BBCD3D6AFE}" dt="2021-03-03T08:34:01.930" v="131" actId="1076"/>
          <ac:spMkLst>
            <pc:docMk/>
            <pc:sldMk cId="0" sldId="297"/>
            <ac:spMk id="716" creationId="{00000000-0000-0000-0000-000000000000}"/>
          </ac:spMkLst>
        </pc:spChg>
      </pc:sldChg>
      <pc:sldChg chg="modSp">
        <pc:chgData name="ゲスト ユーザー" userId="" providerId="Windows Live" clId="Web-{4F0E8FFB-6EDB-460F-B17E-A5BBCD3D6AFE}" dt="2021-03-03T08:34:18.508" v="132" actId="1076"/>
        <pc:sldMkLst>
          <pc:docMk/>
          <pc:sldMk cId="0" sldId="299"/>
        </pc:sldMkLst>
        <pc:spChg chg="mod">
          <ac:chgData name="ゲスト ユーザー" userId="" providerId="Windows Live" clId="Web-{4F0E8FFB-6EDB-460F-B17E-A5BBCD3D6AFE}" dt="2021-03-03T08:34:18.508" v="132" actId="1076"/>
          <ac:spMkLst>
            <pc:docMk/>
            <pc:sldMk cId="0" sldId="299"/>
            <ac:spMk id="742" creationId="{00000000-0000-0000-0000-000000000000}"/>
          </ac:spMkLst>
        </pc:spChg>
      </pc:sldChg>
      <pc:sldChg chg="modSp">
        <pc:chgData name="ゲスト ユーザー" userId="" providerId="Windows Live" clId="Web-{4F0E8FFB-6EDB-460F-B17E-A5BBCD3D6AFE}" dt="2021-03-03T08:34:28.836" v="133" actId="1076"/>
        <pc:sldMkLst>
          <pc:docMk/>
          <pc:sldMk cId="0" sldId="301"/>
        </pc:sldMkLst>
        <pc:spChg chg="mod">
          <ac:chgData name="ゲスト ユーザー" userId="" providerId="Windows Live" clId="Web-{4F0E8FFB-6EDB-460F-B17E-A5BBCD3D6AFE}" dt="2021-03-03T08:34:28.836" v="133" actId="1076"/>
          <ac:spMkLst>
            <pc:docMk/>
            <pc:sldMk cId="0" sldId="301"/>
            <ac:spMk id="775" creationId="{00000000-0000-0000-0000-000000000000}"/>
          </ac:spMkLst>
        </pc:spChg>
      </pc:sldChg>
      <pc:sldChg chg="modSp">
        <pc:chgData name="ゲスト ユーザー" userId="" providerId="Windows Live" clId="Web-{4F0E8FFB-6EDB-460F-B17E-A5BBCD3D6AFE}" dt="2021-03-03T08:34:48.898" v="139" actId="1076"/>
        <pc:sldMkLst>
          <pc:docMk/>
          <pc:sldMk cId="0" sldId="302"/>
        </pc:sldMkLst>
        <pc:spChg chg="mod">
          <ac:chgData name="ゲスト ユーザー" userId="" providerId="Windows Live" clId="Web-{4F0E8FFB-6EDB-460F-B17E-A5BBCD3D6AFE}" dt="2021-03-03T08:34:34.445" v="134" actId="1076"/>
          <ac:spMkLst>
            <pc:docMk/>
            <pc:sldMk cId="0" sldId="302"/>
            <ac:spMk id="789" creationId="{00000000-0000-0000-0000-000000000000}"/>
          </ac:spMkLst>
        </pc:spChg>
        <pc:spChg chg="mod">
          <ac:chgData name="ゲスト ユーザー" userId="" providerId="Windows Live" clId="Web-{4F0E8FFB-6EDB-460F-B17E-A5BBCD3D6AFE}" dt="2021-03-03T08:34:46.726" v="138" actId="1076"/>
          <ac:spMkLst>
            <pc:docMk/>
            <pc:sldMk cId="0" sldId="302"/>
            <ac:spMk id="790" creationId="{00000000-0000-0000-0000-000000000000}"/>
          </ac:spMkLst>
        </pc:spChg>
        <pc:spChg chg="mod">
          <ac:chgData name="ゲスト ユーザー" userId="" providerId="Windows Live" clId="Web-{4F0E8FFB-6EDB-460F-B17E-A5BBCD3D6AFE}" dt="2021-03-03T08:34:44.164" v="137" actId="1076"/>
          <ac:spMkLst>
            <pc:docMk/>
            <pc:sldMk cId="0" sldId="302"/>
            <ac:spMk id="792" creationId="{00000000-0000-0000-0000-000000000000}"/>
          </ac:spMkLst>
        </pc:spChg>
        <pc:spChg chg="mod">
          <ac:chgData name="ゲスト ユーザー" userId="" providerId="Windows Live" clId="Web-{4F0E8FFB-6EDB-460F-B17E-A5BBCD3D6AFE}" dt="2021-03-03T08:34:41.929" v="136" actId="1076"/>
          <ac:spMkLst>
            <pc:docMk/>
            <pc:sldMk cId="0" sldId="302"/>
            <ac:spMk id="793" creationId="{00000000-0000-0000-0000-000000000000}"/>
          </ac:spMkLst>
        </pc:spChg>
        <pc:spChg chg="mod">
          <ac:chgData name="ゲスト ユーザー" userId="" providerId="Windows Live" clId="Web-{4F0E8FFB-6EDB-460F-B17E-A5BBCD3D6AFE}" dt="2021-03-03T08:34:38.914" v="135" actId="1076"/>
          <ac:spMkLst>
            <pc:docMk/>
            <pc:sldMk cId="0" sldId="302"/>
            <ac:spMk id="794" creationId="{00000000-0000-0000-0000-000000000000}"/>
          </ac:spMkLst>
        </pc:spChg>
        <pc:spChg chg="mod">
          <ac:chgData name="ゲスト ユーザー" userId="" providerId="Windows Live" clId="Web-{4F0E8FFB-6EDB-460F-B17E-A5BBCD3D6AFE}" dt="2021-03-03T08:34:48.898" v="139" actId="1076"/>
          <ac:spMkLst>
            <pc:docMk/>
            <pc:sldMk cId="0" sldId="302"/>
            <ac:spMk id="795" creationId="{00000000-0000-0000-0000-000000000000}"/>
          </ac:spMkLst>
        </pc:spChg>
      </pc:sldChg>
      <pc:sldChg chg="modSp">
        <pc:chgData name="ゲスト ユーザー" userId="" providerId="Windows Live" clId="Web-{4F0E8FFB-6EDB-460F-B17E-A5BBCD3D6AFE}" dt="2021-03-03T08:34:55.070" v="141" actId="1076"/>
        <pc:sldMkLst>
          <pc:docMk/>
          <pc:sldMk cId="0" sldId="303"/>
        </pc:sldMkLst>
        <pc:spChg chg="mod">
          <ac:chgData name="ゲスト ユーザー" userId="" providerId="Windows Live" clId="Web-{4F0E8FFB-6EDB-460F-B17E-A5BBCD3D6AFE}" dt="2021-03-03T08:34:55.070" v="141" actId="1076"/>
          <ac:spMkLst>
            <pc:docMk/>
            <pc:sldMk cId="0" sldId="303"/>
            <ac:spMk id="811" creationId="{00000000-0000-0000-0000-000000000000}"/>
          </ac:spMkLst>
        </pc:spChg>
        <pc:spChg chg="mod">
          <ac:chgData name="ゲスト ユーザー" userId="" providerId="Windows Live" clId="Web-{4F0E8FFB-6EDB-460F-B17E-A5BBCD3D6AFE}" dt="2021-03-03T08:34:52.976" v="140" actId="1076"/>
          <ac:spMkLst>
            <pc:docMk/>
            <pc:sldMk cId="0" sldId="303"/>
            <ac:spMk id="812" creationId="{00000000-0000-0000-0000-000000000000}"/>
          </ac:spMkLst>
        </pc:spChg>
      </pc:sldChg>
      <pc:sldChg chg="modSp">
        <pc:chgData name="ゲスト ユーザー" userId="" providerId="Windows Live" clId="Web-{4F0E8FFB-6EDB-460F-B17E-A5BBCD3D6AFE}" dt="2021-03-03T08:35:05.632" v="144" actId="1076"/>
        <pc:sldMkLst>
          <pc:docMk/>
          <pc:sldMk cId="0" sldId="304"/>
        </pc:sldMkLst>
        <pc:spChg chg="mod">
          <ac:chgData name="ゲスト ユーザー" userId="" providerId="Windows Live" clId="Web-{4F0E8FFB-6EDB-460F-B17E-A5BBCD3D6AFE}" dt="2021-03-03T08:35:00.648" v="142" actId="1076"/>
          <ac:spMkLst>
            <pc:docMk/>
            <pc:sldMk cId="0" sldId="304"/>
            <ac:spMk id="826" creationId="{00000000-0000-0000-0000-000000000000}"/>
          </ac:spMkLst>
        </pc:spChg>
        <pc:spChg chg="mod">
          <ac:chgData name="ゲスト ユーザー" userId="" providerId="Windows Live" clId="Web-{4F0E8FFB-6EDB-460F-B17E-A5BBCD3D6AFE}" dt="2021-03-03T08:35:05.632" v="144" actId="1076"/>
          <ac:spMkLst>
            <pc:docMk/>
            <pc:sldMk cId="0" sldId="304"/>
            <ac:spMk id="827" creationId="{00000000-0000-0000-0000-000000000000}"/>
          </ac:spMkLst>
        </pc:spChg>
        <pc:spChg chg="mod">
          <ac:chgData name="ゲスト ユーザー" userId="" providerId="Windows Live" clId="Web-{4F0E8FFB-6EDB-460F-B17E-A5BBCD3D6AFE}" dt="2021-03-03T08:35:02.820" v="143" actId="1076"/>
          <ac:spMkLst>
            <pc:docMk/>
            <pc:sldMk cId="0" sldId="304"/>
            <ac:spMk id="828" creationId="{00000000-0000-0000-0000-000000000000}"/>
          </ac:spMkLst>
        </pc:spChg>
      </pc:sldChg>
      <pc:sldChg chg="modSp">
        <pc:chgData name="ゲスト ユーザー" userId="" providerId="Windows Live" clId="Web-{4F0E8FFB-6EDB-460F-B17E-A5BBCD3D6AFE}" dt="2021-03-03T08:35:23.726" v="145" actId="1076"/>
        <pc:sldMkLst>
          <pc:docMk/>
          <pc:sldMk cId="0" sldId="307"/>
        </pc:sldMkLst>
        <pc:spChg chg="mod">
          <ac:chgData name="ゲスト ユーザー" userId="" providerId="Windows Live" clId="Web-{4F0E8FFB-6EDB-460F-B17E-A5BBCD3D6AFE}" dt="2021-03-03T08:35:23.726" v="145" actId="1076"/>
          <ac:spMkLst>
            <pc:docMk/>
            <pc:sldMk cId="0" sldId="307"/>
            <ac:spMk id="863" creationId="{00000000-0000-0000-0000-000000000000}"/>
          </ac:spMkLst>
        </pc:spChg>
      </pc:sldChg>
      <pc:sldChg chg="modSp">
        <pc:chgData name="ゲスト ユーザー" userId="" providerId="Windows Live" clId="Web-{4F0E8FFB-6EDB-460F-B17E-A5BBCD3D6AFE}" dt="2021-03-03T08:35:53.741" v="149" actId="1076"/>
        <pc:sldMkLst>
          <pc:docMk/>
          <pc:sldMk cId="0" sldId="308"/>
        </pc:sldMkLst>
        <pc:spChg chg="mod">
          <ac:chgData name="ゲスト ユーザー" userId="" providerId="Windows Live" clId="Web-{4F0E8FFB-6EDB-460F-B17E-A5BBCD3D6AFE}" dt="2021-03-03T08:35:48.147" v="147" actId="1076"/>
          <ac:spMkLst>
            <pc:docMk/>
            <pc:sldMk cId="0" sldId="308"/>
            <ac:spMk id="874" creationId="{00000000-0000-0000-0000-000000000000}"/>
          </ac:spMkLst>
        </pc:spChg>
        <pc:spChg chg="mod">
          <ac:chgData name="ゲスト ユーザー" userId="" providerId="Windows Live" clId="Web-{4F0E8FFB-6EDB-460F-B17E-A5BBCD3D6AFE}" dt="2021-03-03T08:35:51.569" v="148" actId="1076"/>
          <ac:spMkLst>
            <pc:docMk/>
            <pc:sldMk cId="0" sldId="308"/>
            <ac:spMk id="875" creationId="{00000000-0000-0000-0000-000000000000}"/>
          </ac:spMkLst>
        </pc:spChg>
        <pc:spChg chg="mod">
          <ac:chgData name="ゲスト ユーザー" userId="" providerId="Windows Live" clId="Web-{4F0E8FFB-6EDB-460F-B17E-A5BBCD3D6AFE}" dt="2021-03-03T08:35:53.741" v="149" actId="1076"/>
          <ac:spMkLst>
            <pc:docMk/>
            <pc:sldMk cId="0" sldId="308"/>
            <ac:spMk id="876" creationId="{00000000-0000-0000-0000-000000000000}"/>
          </ac:spMkLst>
        </pc:spChg>
      </pc:sldChg>
      <pc:sldChg chg="modSp">
        <pc:chgData name="ゲスト ユーザー" userId="" providerId="Windows Live" clId="Web-{4F0E8FFB-6EDB-460F-B17E-A5BBCD3D6AFE}" dt="2021-03-03T08:36:12.616" v="155" actId="1076"/>
        <pc:sldMkLst>
          <pc:docMk/>
          <pc:sldMk cId="0" sldId="309"/>
        </pc:sldMkLst>
        <pc:spChg chg="mod">
          <ac:chgData name="ゲスト ユーザー" userId="" providerId="Windows Live" clId="Web-{4F0E8FFB-6EDB-460F-B17E-A5BBCD3D6AFE}" dt="2021-03-03T08:36:03.522" v="152" actId="20577"/>
          <ac:spMkLst>
            <pc:docMk/>
            <pc:sldMk cId="0" sldId="309"/>
            <ac:spMk id="883" creationId="{00000000-0000-0000-0000-000000000000}"/>
          </ac:spMkLst>
        </pc:spChg>
        <pc:spChg chg="mod">
          <ac:chgData name="ゲスト ユーザー" userId="" providerId="Windows Live" clId="Web-{4F0E8FFB-6EDB-460F-B17E-A5BBCD3D6AFE}" dt="2021-03-03T08:35:58.600" v="150" actId="1076"/>
          <ac:spMkLst>
            <pc:docMk/>
            <pc:sldMk cId="0" sldId="309"/>
            <ac:spMk id="888" creationId="{00000000-0000-0000-0000-000000000000}"/>
          </ac:spMkLst>
        </pc:spChg>
        <pc:spChg chg="mod">
          <ac:chgData name="ゲスト ユーザー" userId="" providerId="Windows Live" clId="Web-{4F0E8FFB-6EDB-460F-B17E-A5BBCD3D6AFE}" dt="2021-03-03T08:36:05.897" v="153" actId="1076"/>
          <ac:spMkLst>
            <pc:docMk/>
            <pc:sldMk cId="0" sldId="309"/>
            <ac:spMk id="889" creationId="{00000000-0000-0000-0000-000000000000}"/>
          </ac:spMkLst>
        </pc:spChg>
        <pc:spChg chg="mod">
          <ac:chgData name="ゲスト ユーザー" userId="" providerId="Windows Live" clId="Web-{4F0E8FFB-6EDB-460F-B17E-A5BBCD3D6AFE}" dt="2021-03-03T08:36:10.632" v="154" actId="1076"/>
          <ac:spMkLst>
            <pc:docMk/>
            <pc:sldMk cId="0" sldId="309"/>
            <ac:spMk id="893" creationId="{00000000-0000-0000-0000-000000000000}"/>
          </ac:spMkLst>
        </pc:spChg>
        <pc:spChg chg="mod">
          <ac:chgData name="ゲスト ユーザー" userId="" providerId="Windows Live" clId="Web-{4F0E8FFB-6EDB-460F-B17E-A5BBCD3D6AFE}" dt="2021-03-03T08:36:12.616" v="155" actId="1076"/>
          <ac:spMkLst>
            <pc:docMk/>
            <pc:sldMk cId="0" sldId="309"/>
            <ac:spMk id="894" creationId="{00000000-0000-0000-0000-000000000000}"/>
          </ac:spMkLst>
        </pc:spChg>
      </pc:sldChg>
      <pc:sldChg chg="modSp">
        <pc:chgData name="ゲスト ユーザー" userId="" providerId="Windows Live" clId="Web-{4F0E8FFB-6EDB-460F-B17E-A5BBCD3D6AFE}" dt="2021-03-03T08:40:13.692" v="162" actId="1076"/>
        <pc:sldMkLst>
          <pc:docMk/>
          <pc:sldMk cId="0" sldId="311"/>
        </pc:sldMkLst>
        <pc:spChg chg="mod">
          <ac:chgData name="ゲスト ユーザー" userId="" providerId="Windows Live" clId="Web-{4F0E8FFB-6EDB-460F-B17E-A5BBCD3D6AFE}" dt="2021-03-03T08:39:52.442" v="156" actId="1076"/>
          <ac:spMkLst>
            <pc:docMk/>
            <pc:sldMk cId="0" sldId="311"/>
            <ac:spMk id="919" creationId="{00000000-0000-0000-0000-000000000000}"/>
          </ac:spMkLst>
        </pc:spChg>
        <pc:spChg chg="mod">
          <ac:chgData name="ゲスト ユーザー" userId="" providerId="Windows Live" clId="Web-{4F0E8FFB-6EDB-460F-B17E-A5BBCD3D6AFE}" dt="2021-03-03T08:39:55.958" v="157" actId="1076"/>
          <ac:spMkLst>
            <pc:docMk/>
            <pc:sldMk cId="0" sldId="311"/>
            <ac:spMk id="920" creationId="{00000000-0000-0000-0000-000000000000}"/>
          </ac:spMkLst>
        </pc:spChg>
        <pc:spChg chg="mod">
          <ac:chgData name="ゲスト ユーザー" userId="" providerId="Windows Live" clId="Web-{4F0E8FFB-6EDB-460F-B17E-A5BBCD3D6AFE}" dt="2021-03-03T08:40:00.802" v="158" actId="1076"/>
          <ac:spMkLst>
            <pc:docMk/>
            <pc:sldMk cId="0" sldId="311"/>
            <ac:spMk id="921" creationId="{00000000-0000-0000-0000-000000000000}"/>
          </ac:spMkLst>
        </pc:spChg>
        <pc:spChg chg="mod">
          <ac:chgData name="ゲスト ユーザー" userId="" providerId="Windows Live" clId="Web-{4F0E8FFB-6EDB-460F-B17E-A5BBCD3D6AFE}" dt="2021-03-03T08:40:03.849" v="159" actId="1076"/>
          <ac:spMkLst>
            <pc:docMk/>
            <pc:sldMk cId="0" sldId="311"/>
            <ac:spMk id="922" creationId="{00000000-0000-0000-0000-000000000000}"/>
          </ac:spMkLst>
        </pc:spChg>
        <pc:spChg chg="mod">
          <ac:chgData name="ゲスト ユーザー" userId="" providerId="Windows Live" clId="Web-{4F0E8FFB-6EDB-460F-B17E-A5BBCD3D6AFE}" dt="2021-03-03T08:40:07.333" v="160" actId="1076"/>
          <ac:spMkLst>
            <pc:docMk/>
            <pc:sldMk cId="0" sldId="311"/>
            <ac:spMk id="923" creationId="{00000000-0000-0000-0000-000000000000}"/>
          </ac:spMkLst>
        </pc:spChg>
        <pc:spChg chg="mod">
          <ac:chgData name="ゲスト ユーザー" userId="" providerId="Windows Live" clId="Web-{4F0E8FFB-6EDB-460F-B17E-A5BBCD3D6AFE}" dt="2021-03-03T08:40:10.958" v="161" actId="1076"/>
          <ac:spMkLst>
            <pc:docMk/>
            <pc:sldMk cId="0" sldId="311"/>
            <ac:spMk id="926" creationId="{00000000-0000-0000-0000-000000000000}"/>
          </ac:spMkLst>
        </pc:spChg>
        <pc:spChg chg="mod">
          <ac:chgData name="ゲスト ユーザー" userId="" providerId="Windows Live" clId="Web-{4F0E8FFB-6EDB-460F-B17E-A5BBCD3D6AFE}" dt="2021-03-03T08:40:13.692" v="162" actId="1076"/>
          <ac:spMkLst>
            <pc:docMk/>
            <pc:sldMk cId="0" sldId="311"/>
            <ac:spMk id="927" creationId="{00000000-0000-0000-0000-000000000000}"/>
          </ac:spMkLst>
        </pc:spChg>
      </pc:sldChg>
      <pc:sldChg chg="modSp">
        <pc:chgData name="ゲスト ユーザー" userId="" providerId="Windows Live" clId="Web-{4F0E8FFB-6EDB-460F-B17E-A5BBCD3D6AFE}" dt="2021-03-03T08:40:37.958" v="168" actId="1076"/>
        <pc:sldMkLst>
          <pc:docMk/>
          <pc:sldMk cId="0" sldId="312"/>
        </pc:sldMkLst>
        <pc:spChg chg="mod">
          <ac:chgData name="ゲスト ユーザー" userId="" providerId="Windows Live" clId="Web-{4F0E8FFB-6EDB-460F-B17E-A5BBCD3D6AFE}" dt="2021-03-03T08:40:26.614" v="163" actId="1076"/>
          <ac:spMkLst>
            <pc:docMk/>
            <pc:sldMk cId="0" sldId="312"/>
            <ac:spMk id="942" creationId="{00000000-0000-0000-0000-000000000000}"/>
          </ac:spMkLst>
        </pc:spChg>
        <pc:spChg chg="mod">
          <ac:chgData name="ゲスト ユーザー" userId="" providerId="Windows Live" clId="Web-{4F0E8FFB-6EDB-460F-B17E-A5BBCD3D6AFE}" dt="2021-03-03T08:40:30.567" v="165" actId="1076"/>
          <ac:spMkLst>
            <pc:docMk/>
            <pc:sldMk cId="0" sldId="312"/>
            <ac:spMk id="943" creationId="{00000000-0000-0000-0000-000000000000}"/>
          </ac:spMkLst>
        </pc:spChg>
        <pc:spChg chg="mod">
          <ac:chgData name="ゲスト ユーザー" userId="" providerId="Windows Live" clId="Web-{4F0E8FFB-6EDB-460F-B17E-A5BBCD3D6AFE}" dt="2021-03-03T08:40:32.411" v="166" actId="1076"/>
          <ac:spMkLst>
            <pc:docMk/>
            <pc:sldMk cId="0" sldId="312"/>
            <ac:spMk id="944" creationId="{00000000-0000-0000-0000-000000000000}"/>
          </ac:spMkLst>
        </pc:spChg>
        <pc:spChg chg="mod">
          <ac:chgData name="ゲスト ユーザー" userId="" providerId="Windows Live" clId="Web-{4F0E8FFB-6EDB-460F-B17E-A5BBCD3D6AFE}" dt="2021-03-03T08:40:35.552" v="167" actId="1076"/>
          <ac:spMkLst>
            <pc:docMk/>
            <pc:sldMk cId="0" sldId="312"/>
            <ac:spMk id="945" creationId="{00000000-0000-0000-0000-000000000000}"/>
          </ac:spMkLst>
        </pc:spChg>
        <pc:spChg chg="mod">
          <ac:chgData name="ゲスト ユーザー" userId="" providerId="Windows Live" clId="Web-{4F0E8FFB-6EDB-460F-B17E-A5BBCD3D6AFE}" dt="2021-03-03T08:40:37.958" v="168" actId="1076"/>
          <ac:spMkLst>
            <pc:docMk/>
            <pc:sldMk cId="0" sldId="312"/>
            <ac:spMk id="946" creationId="{00000000-0000-0000-0000-000000000000}"/>
          </ac:spMkLst>
        </pc:spChg>
      </pc:sldChg>
      <pc:sldChg chg="modSp">
        <pc:chgData name="ゲスト ユーザー" userId="" providerId="Windows Live" clId="Web-{4F0E8FFB-6EDB-460F-B17E-A5BBCD3D6AFE}" dt="2021-03-03T08:40:44.614" v="170" actId="1076"/>
        <pc:sldMkLst>
          <pc:docMk/>
          <pc:sldMk cId="0" sldId="313"/>
        </pc:sldMkLst>
        <pc:spChg chg="mod">
          <ac:chgData name="ゲスト ユーザー" userId="" providerId="Windows Live" clId="Web-{4F0E8FFB-6EDB-460F-B17E-A5BBCD3D6AFE}" dt="2021-03-03T08:40:42.442" v="169" actId="1076"/>
          <ac:spMkLst>
            <pc:docMk/>
            <pc:sldMk cId="0" sldId="313"/>
            <ac:spMk id="961" creationId="{00000000-0000-0000-0000-000000000000}"/>
          </ac:spMkLst>
        </pc:spChg>
        <pc:spChg chg="mod">
          <ac:chgData name="ゲスト ユーザー" userId="" providerId="Windows Live" clId="Web-{4F0E8FFB-6EDB-460F-B17E-A5BBCD3D6AFE}" dt="2021-03-03T08:40:44.614" v="170" actId="1076"/>
          <ac:spMkLst>
            <pc:docMk/>
            <pc:sldMk cId="0" sldId="313"/>
            <ac:spMk id="962" creationId="{00000000-0000-0000-0000-000000000000}"/>
          </ac:spMkLst>
        </pc:spChg>
      </pc:sldChg>
      <pc:sldChg chg="modSp">
        <pc:chgData name="ゲスト ユーザー" userId="" providerId="Windows Live" clId="Web-{4F0E8FFB-6EDB-460F-B17E-A5BBCD3D6AFE}" dt="2021-03-03T08:40:55.348" v="173" actId="1076"/>
        <pc:sldMkLst>
          <pc:docMk/>
          <pc:sldMk cId="0" sldId="314"/>
        </pc:sldMkLst>
        <pc:spChg chg="mod">
          <ac:chgData name="ゲスト ユーザー" userId="" providerId="Windows Live" clId="Web-{4F0E8FFB-6EDB-460F-B17E-A5BBCD3D6AFE}" dt="2021-03-03T08:40:49.426" v="171" actId="1076"/>
          <ac:spMkLst>
            <pc:docMk/>
            <pc:sldMk cId="0" sldId="314"/>
            <ac:spMk id="978" creationId="{00000000-0000-0000-0000-000000000000}"/>
          </ac:spMkLst>
        </pc:spChg>
        <pc:spChg chg="mod">
          <ac:chgData name="ゲスト ユーザー" userId="" providerId="Windows Live" clId="Web-{4F0E8FFB-6EDB-460F-B17E-A5BBCD3D6AFE}" dt="2021-03-03T08:40:51.458" v="172" actId="1076"/>
          <ac:spMkLst>
            <pc:docMk/>
            <pc:sldMk cId="0" sldId="314"/>
            <ac:spMk id="979" creationId="{00000000-0000-0000-0000-000000000000}"/>
          </ac:spMkLst>
        </pc:spChg>
        <pc:spChg chg="mod">
          <ac:chgData name="ゲスト ユーザー" userId="" providerId="Windows Live" clId="Web-{4F0E8FFB-6EDB-460F-B17E-A5BBCD3D6AFE}" dt="2021-03-03T08:40:55.348" v="173" actId="1076"/>
          <ac:spMkLst>
            <pc:docMk/>
            <pc:sldMk cId="0" sldId="314"/>
            <ac:spMk id="980" creationId="{00000000-0000-0000-0000-000000000000}"/>
          </ac:spMkLst>
        </pc:spChg>
      </pc:sldChg>
      <pc:sldChg chg="modSp">
        <pc:chgData name="ゲスト ユーザー" userId="" providerId="Windows Live" clId="Web-{4F0E8FFB-6EDB-460F-B17E-A5BBCD3D6AFE}" dt="2021-03-03T08:41:29.442" v="183" actId="1076"/>
        <pc:sldMkLst>
          <pc:docMk/>
          <pc:sldMk cId="0" sldId="315"/>
        </pc:sldMkLst>
        <pc:spChg chg="mod">
          <ac:chgData name="ゲスト ユーザー" userId="" providerId="Windows Live" clId="Web-{4F0E8FFB-6EDB-460F-B17E-A5BBCD3D6AFE}" dt="2021-03-03T08:41:02.801" v="174" actId="1076"/>
          <ac:spMkLst>
            <pc:docMk/>
            <pc:sldMk cId="0" sldId="315"/>
            <ac:spMk id="991" creationId="{00000000-0000-0000-0000-000000000000}"/>
          </ac:spMkLst>
        </pc:spChg>
        <pc:spChg chg="mod">
          <ac:chgData name="ゲスト ユーザー" userId="" providerId="Windows Live" clId="Web-{4F0E8FFB-6EDB-460F-B17E-A5BBCD3D6AFE}" dt="2021-03-03T08:41:05.286" v="175" actId="1076"/>
          <ac:spMkLst>
            <pc:docMk/>
            <pc:sldMk cId="0" sldId="315"/>
            <ac:spMk id="992" creationId="{00000000-0000-0000-0000-000000000000}"/>
          </ac:spMkLst>
        </pc:spChg>
        <pc:spChg chg="mod">
          <ac:chgData name="ゲスト ユーザー" userId="" providerId="Windows Live" clId="Web-{4F0E8FFB-6EDB-460F-B17E-A5BBCD3D6AFE}" dt="2021-03-03T08:41:13.161" v="177" actId="1076"/>
          <ac:spMkLst>
            <pc:docMk/>
            <pc:sldMk cId="0" sldId="315"/>
            <ac:spMk id="993" creationId="{00000000-0000-0000-0000-000000000000}"/>
          </ac:spMkLst>
        </pc:spChg>
        <pc:spChg chg="mod">
          <ac:chgData name="ゲスト ユーザー" userId="" providerId="Windows Live" clId="Web-{4F0E8FFB-6EDB-460F-B17E-A5BBCD3D6AFE}" dt="2021-03-03T08:41:08.958" v="176" actId="1076"/>
          <ac:spMkLst>
            <pc:docMk/>
            <pc:sldMk cId="0" sldId="315"/>
            <ac:spMk id="994" creationId="{00000000-0000-0000-0000-000000000000}"/>
          </ac:spMkLst>
        </pc:spChg>
        <pc:spChg chg="mod">
          <ac:chgData name="ゲスト ユーザー" userId="" providerId="Windows Live" clId="Web-{4F0E8FFB-6EDB-460F-B17E-A5BBCD3D6AFE}" dt="2021-03-03T08:41:15.895" v="178" actId="1076"/>
          <ac:spMkLst>
            <pc:docMk/>
            <pc:sldMk cId="0" sldId="315"/>
            <ac:spMk id="995" creationId="{00000000-0000-0000-0000-000000000000}"/>
          </ac:spMkLst>
        </pc:spChg>
        <pc:spChg chg="mod">
          <ac:chgData name="ゲスト ユーザー" userId="" providerId="Windows Live" clId="Web-{4F0E8FFB-6EDB-460F-B17E-A5BBCD3D6AFE}" dt="2021-03-03T08:41:24.504" v="180" actId="1076"/>
          <ac:spMkLst>
            <pc:docMk/>
            <pc:sldMk cId="0" sldId="315"/>
            <ac:spMk id="996" creationId="{00000000-0000-0000-0000-000000000000}"/>
          </ac:spMkLst>
        </pc:spChg>
        <pc:spChg chg="mod">
          <ac:chgData name="ゲスト ユーザー" userId="" providerId="Windows Live" clId="Web-{4F0E8FFB-6EDB-460F-B17E-A5BBCD3D6AFE}" dt="2021-03-03T08:41:19.739" v="179" actId="1076"/>
          <ac:spMkLst>
            <pc:docMk/>
            <pc:sldMk cId="0" sldId="315"/>
            <ac:spMk id="997" creationId="{00000000-0000-0000-0000-000000000000}"/>
          </ac:spMkLst>
        </pc:spChg>
        <pc:spChg chg="mod">
          <ac:chgData name="ゲスト ユーザー" userId="" providerId="Windows Live" clId="Web-{4F0E8FFB-6EDB-460F-B17E-A5BBCD3D6AFE}" dt="2021-03-03T08:41:24.520" v="181" actId="1076"/>
          <ac:spMkLst>
            <pc:docMk/>
            <pc:sldMk cId="0" sldId="315"/>
            <ac:spMk id="998" creationId="{00000000-0000-0000-0000-000000000000}"/>
          </ac:spMkLst>
        </pc:spChg>
        <pc:spChg chg="mod">
          <ac:chgData name="ゲスト ユーザー" userId="" providerId="Windows Live" clId="Web-{4F0E8FFB-6EDB-460F-B17E-A5BBCD3D6AFE}" dt="2021-03-03T08:41:29.426" v="182" actId="1076"/>
          <ac:spMkLst>
            <pc:docMk/>
            <pc:sldMk cId="0" sldId="315"/>
            <ac:spMk id="999" creationId="{00000000-0000-0000-0000-000000000000}"/>
          </ac:spMkLst>
        </pc:spChg>
        <pc:spChg chg="mod">
          <ac:chgData name="ゲスト ユーザー" userId="" providerId="Windows Live" clId="Web-{4F0E8FFB-6EDB-460F-B17E-A5BBCD3D6AFE}" dt="2021-03-03T08:41:29.442" v="183" actId="1076"/>
          <ac:spMkLst>
            <pc:docMk/>
            <pc:sldMk cId="0" sldId="315"/>
            <ac:spMk id="1000" creationId="{00000000-0000-0000-0000-000000000000}"/>
          </ac:spMkLst>
        </pc:spChg>
      </pc:sldChg>
      <pc:sldChg chg="modSp">
        <pc:chgData name="ゲスト ユーザー" userId="" providerId="Windows Live" clId="Web-{4F0E8FFB-6EDB-460F-B17E-A5BBCD3D6AFE}" dt="2021-03-03T08:42:38.957" v="208" actId="1076"/>
        <pc:sldMkLst>
          <pc:docMk/>
          <pc:sldMk cId="0" sldId="317"/>
        </pc:sldMkLst>
        <pc:spChg chg="mod">
          <ac:chgData name="ゲスト ユーザー" userId="" providerId="Windows Live" clId="Web-{4F0E8FFB-6EDB-460F-B17E-A5BBCD3D6AFE}" dt="2021-03-03T08:42:07.785" v="201" actId="20577"/>
          <ac:spMkLst>
            <pc:docMk/>
            <pc:sldMk cId="0" sldId="317"/>
            <ac:spMk id="1025" creationId="{00000000-0000-0000-0000-000000000000}"/>
          </ac:spMkLst>
        </pc:spChg>
        <pc:spChg chg="mod">
          <ac:chgData name="ゲスト ユーザー" userId="" providerId="Windows Live" clId="Web-{4F0E8FFB-6EDB-460F-B17E-A5BBCD3D6AFE}" dt="2021-03-03T08:41:47.676" v="188" actId="1076"/>
          <ac:spMkLst>
            <pc:docMk/>
            <pc:sldMk cId="0" sldId="317"/>
            <ac:spMk id="1027" creationId="{00000000-0000-0000-0000-000000000000}"/>
          </ac:spMkLst>
        </pc:spChg>
        <pc:spChg chg="mod">
          <ac:chgData name="ゲスト ユーザー" userId="" providerId="Windows Live" clId="Web-{4F0E8FFB-6EDB-460F-B17E-A5BBCD3D6AFE}" dt="2021-03-03T08:41:47.692" v="189" actId="1076"/>
          <ac:spMkLst>
            <pc:docMk/>
            <pc:sldMk cId="0" sldId="317"/>
            <ac:spMk id="1028" creationId="{00000000-0000-0000-0000-000000000000}"/>
          </ac:spMkLst>
        </pc:spChg>
        <pc:spChg chg="mod">
          <ac:chgData name="ゲスト ユーザー" userId="" providerId="Windows Live" clId="Web-{4F0E8FFB-6EDB-460F-B17E-A5BBCD3D6AFE}" dt="2021-03-03T08:41:47.707" v="190" actId="1076"/>
          <ac:spMkLst>
            <pc:docMk/>
            <pc:sldMk cId="0" sldId="317"/>
            <ac:spMk id="1029" creationId="{00000000-0000-0000-0000-000000000000}"/>
          </ac:spMkLst>
        </pc:spChg>
        <pc:spChg chg="mod">
          <ac:chgData name="ゲスト ユーザー" userId="" providerId="Windows Live" clId="Web-{4F0E8FFB-6EDB-460F-B17E-A5BBCD3D6AFE}" dt="2021-03-03T08:41:53.660" v="192" actId="1076"/>
          <ac:spMkLst>
            <pc:docMk/>
            <pc:sldMk cId="0" sldId="317"/>
            <ac:spMk id="1030" creationId="{00000000-0000-0000-0000-000000000000}"/>
          </ac:spMkLst>
        </pc:spChg>
        <pc:spChg chg="mod">
          <ac:chgData name="ゲスト ユーザー" userId="" providerId="Windows Live" clId="Web-{4F0E8FFB-6EDB-460F-B17E-A5BBCD3D6AFE}" dt="2021-03-03T08:42:38.941" v="207" actId="1076"/>
          <ac:spMkLst>
            <pc:docMk/>
            <pc:sldMk cId="0" sldId="317"/>
            <ac:spMk id="1031" creationId="{00000000-0000-0000-0000-000000000000}"/>
          </ac:spMkLst>
        </pc:spChg>
        <pc:spChg chg="mod">
          <ac:chgData name="ゲスト ユーザー" userId="" providerId="Windows Live" clId="Web-{4F0E8FFB-6EDB-460F-B17E-A5BBCD3D6AFE}" dt="2021-03-03T08:42:38.957" v="208" actId="1076"/>
          <ac:spMkLst>
            <pc:docMk/>
            <pc:sldMk cId="0" sldId="317"/>
            <ac:spMk id="1032" creationId="{00000000-0000-0000-0000-000000000000}"/>
          </ac:spMkLst>
        </pc:spChg>
        <pc:spChg chg="mod">
          <ac:chgData name="ゲスト ユーザー" userId="" providerId="Windows Live" clId="Web-{4F0E8FFB-6EDB-460F-B17E-A5BBCD3D6AFE}" dt="2021-03-03T08:42:04.348" v="197" actId="1076"/>
          <ac:spMkLst>
            <pc:docMk/>
            <pc:sldMk cId="0" sldId="317"/>
            <ac:spMk id="1033" creationId="{00000000-0000-0000-0000-000000000000}"/>
          </ac:spMkLst>
        </pc:spChg>
        <pc:spChg chg="mod">
          <ac:chgData name="ゲスト ユーザー" userId="" providerId="Windows Live" clId="Web-{4F0E8FFB-6EDB-460F-B17E-A5BBCD3D6AFE}" dt="2021-03-03T08:42:14.066" v="202" actId="1076"/>
          <ac:spMkLst>
            <pc:docMk/>
            <pc:sldMk cId="0" sldId="317"/>
            <ac:spMk id="1034" creationId="{00000000-0000-0000-0000-000000000000}"/>
          </ac:spMkLst>
        </pc:spChg>
        <pc:spChg chg="mod">
          <ac:chgData name="ゲスト ユーザー" userId="" providerId="Windows Live" clId="Web-{4F0E8FFB-6EDB-460F-B17E-A5BBCD3D6AFE}" dt="2021-03-03T08:42:04.410" v="199" actId="1076"/>
          <ac:spMkLst>
            <pc:docMk/>
            <pc:sldMk cId="0" sldId="317"/>
            <ac:spMk id="1035" creationId="{00000000-0000-0000-0000-000000000000}"/>
          </ac:spMkLst>
        </pc:spChg>
        <pc:spChg chg="mod">
          <ac:chgData name="ゲスト ユーザー" userId="" providerId="Windows Live" clId="Web-{4F0E8FFB-6EDB-460F-B17E-A5BBCD3D6AFE}" dt="2021-03-03T08:42:14.082" v="203" actId="1076"/>
          <ac:spMkLst>
            <pc:docMk/>
            <pc:sldMk cId="0" sldId="317"/>
            <ac:spMk id="1036" creationId="{00000000-0000-0000-0000-000000000000}"/>
          </ac:spMkLst>
        </pc:spChg>
      </pc:sldChg>
      <pc:sldChg chg="modSp">
        <pc:chgData name="ゲスト ユーザー" userId="" providerId="Windows Live" clId="Web-{4F0E8FFB-6EDB-460F-B17E-A5BBCD3D6AFE}" dt="2021-03-03T08:42:20.332" v="204" actId="1076"/>
        <pc:sldMkLst>
          <pc:docMk/>
          <pc:sldMk cId="0" sldId="318"/>
        </pc:sldMkLst>
        <pc:spChg chg="mod">
          <ac:chgData name="ゲスト ユーザー" userId="" providerId="Windows Live" clId="Web-{4F0E8FFB-6EDB-460F-B17E-A5BBCD3D6AFE}" dt="2021-03-03T08:42:20.332" v="204" actId="1076"/>
          <ac:spMkLst>
            <pc:docMk/>
            <pc:sldMk cId="0" sldId="318"/>
            <ac:spMk id="1046" creationId="{00000000-0000-0000-0000-000000000000}"/>
          </ac:spMkLst>
        </pc:spChg>
      </pc:sldChg>
    </pc:docChg>
  </pc:docChgLst>
  <pc:docChgLst>
    <pc:chgData name="ゲスト ユーザー" providerId="Windows Live" clId="Web-{823F87B7-7FC9-4E40-9072-70CA1F1C2198}"/>
    <pc:docChg chg="modSld">
      <pc:chgData name="ゲスト ユーザー" userId="" providerId="Windows Live" clId="Web-{823F87B7-7FC9-4E40-9072-70CA1F1C2198}" dt="2021-03-25T01:01:05.153" v="43" actId="1076"/>
      <pc:docMkLst>
        <pc:docMk/>
      </pc:docMkLst>
      <pc:sldChg chg="addSp modSp">
        <pc:chgData name="ゲスト ユーザー" userId="" providerId="Windows Live" clId="Web-{823F87B7-7FC9-4E40-9072-70CA1F1C2198}" dt="2021-03-25T01:01:05.153" v="43" actId="1076"/>
        <pc:sldMkLst>
          <pc:docMk/>
          <pc:sldMk cId="156761354" sldId="320"/>
        </pc:sldMkLst>
        <pc:spChg chg="add mod">
          <ac:chgData name="ゲスト ユーザー" userId="" providerId="Windows Live" clId="Web-{823F87B7-7FC9-4E40-9072-70CA1F1C2198}" dt="2021-03-25T01:00:56.919" v="39" actId="1076"/>
          <ac:spMkLst>
            <pc:docMk/>
            <pc:sldMk cId="156761354" sldId="320"/>
            <ac:spMk id="3" creationId="{19F5730B-6DFF-4CC9-BF23-D77ECE2909C0}"/>
          </ac:spMkLst>
        </pc:spChg>
        <pc:spChg chg="add mod">
          <ac:chgData name="ゲスト ユーザー" userId="" providerId="Windows Live" clId="Web-{823F87B7-7FC9-4E40-9072-70CA1F1C2198}" dt="2021-03-25T01:01:02.169" v="41" actId="1076"/>
          <ac:spMkLst>
            <pc:docMk/>
            <pc:sldMk cId="156761354" sldId="320"/>
            <ac:spMk id="11" creationId="{EEBFB800-4669-4945-986C-09FEFA41F24C}"/>
          </ac:spMkLst>
        </pc:spChg>
        <pc:spChg chg="add mod">
          <ac:chgData name="ゲスト ユーザー" userId="" providerId="Windows Live" clId="Web-{823F87B7-7FC9-4E40-9072-70CA1F1C2198}" dt="2021-03-25T01:01:05.153" v="43" actId="1076"/>
          <ac:spMkLst>
            <pc:docMk/>
            <pc:sldMk cId="156761354" sldId="320"/>
            <ac:spMk id="12" creationId="{5DFAC35D-512E-4CE1-86F9-DDE75238BD74}"/>
          </ac:spMkLst>
        </pc:spChg>
      </pc:sldChg>
      <pc:sldChg chg="addSp modSp">
        <pc:chgData name="ゲスト ユーザー" userId="" providerId="Windows Live" clId="Web-{823F87B7-7FC9-4E40-9072-70CA1F1C2198}" dt="2021-03-25T00:30:00.573" v="23" actId="20577"/>
        <pc:sldMkLst>
          <pc:docMk/>
          <pc:sldMk cId="2740459347" sldId="346"/>
        </pc:sldMkLst>
        <pc:spChg chg="mod">
          <ac:chgData name="ゲスト ユーザー" userId="" providerId="Windows Live" clId="Web-{823F87B7-7FC9-4E40-9072-70CA1F1C2198}" dt="2021-03-25T00:29:21.978" v="2" actId="20577"/>
          <ac:spMkLst>
            <pc:docMk/>
            <pc:sldMk cId="2740459347" sldId="346"/>
            <ac:spMk id="3" creationId="{41B6E82B-6D9B-4BBB-B277-69B8CA0B91C3}"/>
          </ac:spMkLst>
        </pc:spChg>
        <pc:spChg chg="mod">
          <ac:chgData name="ゲスト ユーザー" userId="" providerId="Windows Live" clId="Web-{823F87B7-7FC9-4E40-9072-70CA1F1C2198}" dt="2021-03-25T00:30:00.573" v="23" actId="20577"/>
          <ac:spMkLst>
            <pc:docMk/>
            <pc:sldMk cId="2740459347" sldId="346"/>
            <ac:spMk id="6" creationId="{A37D0B3E-E398-46E3-862F-CB12BB9ACA59}"/>
          </ac:spMkLst>
        </pc:spChg>
        <pc:picChg chg="add mod">
          <ac:chgData name="ゲスト ユーザー" userId="" providerId="Windows Live" clId="Web-{823F87B7-7FC9-4E40-9072-70CA1F1C2198}" dt="2021-03-25T00:29:08.306" v="1" actId="14100"/>
          <ac:picMkLst>
            <pc:docMk/>
            <pc:sldMk cId="2740459347" sldId="346"/>
            <ac:picMk id="4" creationId="{C7A666BF-AFD5-48C5-A410-EBDC7FEF1B2D}"/>
          </ac:picMkLst>
        </pc:picChg>
      </pc:sldChg>
      <pc:sldChg chg="addSp modSp">
        <pc:chgData name="ゲスト ユーザー" userId="" providerId="Windows Live" clId="Web-{823F87B7-7FC9-4E40-9072-70CA1F1C2198}" dt="2021-03-25T00:30:34.902" v="25" actId="1076"/>
        <pc:sldMkLst>
          <pc:docMk/>
          <pc:sldMk cId="3051177208" sldId="350"/>
        </pc:sldMkLst>
        <pc:picChg chg="add mod">
          <ac:chgData name="ゲスト ユーザー" userId="" providerId="Windows Live" clId="Web-{823F87B7-7FC9-4E40-9072-70CA1F1C2198}" dt="2021-03-25T00:30:34.902" v="25" actId="1076"/>
          <ac:picMkLst>
            <pc:docMk/>
            <pc:sldMk cId="3051177208" sldId="350"/>
            <ac:picMk id="4" creationId="{D1CBABE2-91E6-418B-A7A8-DE740F0B0B13}"/>
          </ac:picMkLst>
        </pc:picChg>
      </pc:sldChg>
    </pc:docChg>
  </pc:docChgLst>
  <pc:docChgLst>
    <pc:chgData name="ゲスト ユーザー" providerId="Windows Live" clId="Web-{E0C52404-4E32-4942-99A3-948A2D550135}"/>
    <pc:docChg chg="modSld">
      <pc:chgData name="ゲスト ユーザー" userId="" providerId="Windows Live" clId="Web-{E0C52404-4E32-4942-99A3-948A2D550135}" dt="2021-03-31T01:49:32.513" v="980" actId="20577"/>
      <pc:docMkLst>
        <pc:docMk/>
      </pc:docMkLst>
      <pc:sldChg chg="modSp">
        <pc:chgData name="ゲスト ユーザー" userId="" providerId="Windows Live" clId="Web-{E0C52404-4E32-4942-99A3-948A2D550135}" dt="2021-03-31T01:02:18.986" v="447" actId="20577"/>
        <pc:sldMkLst>
          <pc:docMk/>
          <pc:sldMk cId="0" sldId="265"/>
        </pc:sldMkLst>
        <pc:spChg chg="mod">
          <ac:chgData name="ゲスト ユーザー" userId="" providerId="Windows Live" clId="Web-{E0C52404-4E32-4942-99A3-948A2D550135}" dt="2021-03-31T01:02:18.986" v="447" actId="20577"/>
          <ac:spMkLst>
            <pc:docMk/>
            <pc:sldMk cId="0" sldId="265"/>
            <ac:spMk id="3" creationId="{3CB21E07-D58C-456C-86C7-C3C437854117}"/>
          </ac:spMkLst>
        </pc:spChg>
        <pc:spChg chg="mod">
          <ac:chgData name="ゲスト ユーザー" userId="" providerId="Windows Live" clId="Web-{E0C52404-4E32-4942-99A3-948A2D550135}" dt="2021-03-31T01:01:10.001" v="416" actId="20577"/>
          <ac:spMkLst>
            <pc:docMk/>
            <pc:sldMk cId="0" sldId="265"/>
            <ac:spMk id="4" creationId="{B71BC3BA-F92E-47BC-B6B6-F98026E235DA}"/>
          </ac:spMkLst>
        </pc:spChg>
        <pc:spChg chg="mod">
          <ac:chgData name="ゲスト ユーザー" userId="" providerId="Windows Live" clId="Web-{E0C52404-4E32-4942-99A3-948A2D550135}" dt="2021-03-31T01:01:13.891" v="419" actId="20577"/>
          <ac:spMkLst>
            <pc:docMk/>
            <pc:sldMk cId="0" sldId="265"/>
            <ac:spMk id="233" creationId="{00000000-0000-0000-0000-000000000000}"/>
          </ac:spMkLst>
        </pc:spChg>
      </pc:sldChg>
      <pc:sldChg chg="addSp delSp modSp">
        <pc:chgData name="ゲスト ユーザー" userId="" providerId="Windows Live" clId="Web-{E0C52404-4E32-4942-99A3-948A2D550135}" dt="2021-03-31T01:20:00.362" v="595" actId="14100"/>
        <pc:sldMkLst>
          <pc:docMk/>
          <pc:sldMk cId="3036806584" sldId="355"/>
        </pc:sldMkLst>
        <pc:spChg chg="add mod">
          <ac:chgData name="ゲスト ユーザー" userId="" providerId="Windows Live" clId="Web-{E0C52404-4E32-4942-99A3-948A2D550135}" dt="2021-03-31T01:19:28.111" v="590" actId="1076"/>
          <ac:spMkLst>
            <pc:docMk/>
            <pc:sldMk cId="3036806584" sldId="355"/>
            <ac:spMk id="2" creationId="{D3773491-4AA9-4614-B6D0-B724833A0768}"/>
          </ac:spMkLst>
        </pc:spChg>
        <pc:spChg chg="add mod">
          <ac:chgData name="ゲスト ユーザー" userId="" providerId="Windows Live" clId="Web-{E0C52404-4E32-4942-99A3-948A2D550135}" dt="2021-03-31T00:48:52.130" v="268" actId="1076"/>
          <ac:spMkLst>
            <pc:docMk/>
            <pc:sldMk cId="3036806584" sldId="355"/>
            <ac:spMk id="3" creationId="{E4D0D5DA-7D99-41E7-AEAE-F6D8C402855E}"/>
          </ac:spMkLst>
        </pc:spChg>
        <pc:spChg chg="add mod">
          <ac:chgData name="ゲスト ユーザー" userId="" providerId="Windows Live" clId="Web-{E0C52404-4E32-4942-99A3-948A2D550135}" dt="2021-03-31T00:48:22.645" v="263" actId="1076"/>
          <ac:spMkLst>
            <pc:docMk/>
            <pc:sldMk cId="3036806584" sldId="355"/>
            <ac:spMk id="5" creationId="{6DC2428C-F309-4A87-B0AB-C68EAE9BA870}"/>
          </ac:spMkLst>
        </pc:spChg>
        <pc:spChg chg="add del mod">
          <ac:chgData name="ゲスト ユーザー" userId="" providerId="Windows Live" clId="Web-{E0C52404-4E32-4942-99A3-948A2D550135}" dt="2021-03-31T00:34:17.226" v="164"/>
          <ac:spMkLst>
            <pc:docMk/>
            <pc:sldMk cId="3036806584" sldId="355"/>
            <ac:spMk id="7" creationId="{64A0EE02-0159-4887-A7C2-7054979DB970}"/>
          </ac:spMkLst>
        </pc:spChg>
        <pc:spChg chg="add del mod">
          <ac:chgData name="ゲスト ユーザー" userId="" providerId="Windows Live" clId="Web-{E0C52404-4E32-4942-99A3-948A2D550135}" dt="2021-03-31T00:52:49.134" v="329"/>
          <ac:spMkLst>
            <pc:docMk/>
            <pc:sldMk cId="3036806584" sldId="355"/>
            <ac:spMk id="9" creationId="{3B1684CD-7381-4F27-8393-0880C3A46BF2}"/>
          </ac:spMkLst>
        </pc:spChg>
        <pc:spChg chg="add mod">
          <ac:chgData name="ゲスト ユーザー" userId="" providerId="Windows Live" clId="Web-{E0C52404-4E32-4942-99A3-948A2D550135}" dt="2021-03-31T00:48:19.067" v="262" actId="1076"/>
          <ac:spMkLst>
            <pc:docMk/>
            <pc:sldMk cId="3036806584" sldId="355"/>
            <ac:spMk id="10" creationId="{8D307E69-D84E-49B3-915E-66C7B564EF71}"/>
          </ac:spMkLst>
        </pc:spChg>
        <pc:spChg chg="add mod">
          <ac:chgData name="ゲスト ユーザー" userId="" providerId="Windows Live" clId="Web-{E0C52404-4E32-4942-99A3-948A2D550135}" dt="2021-03-31T00:57:47.435" v="379" actId="1076"/>
          <ac:spMkLst>
            <pc:docMk/>
            <pc:sldMk cId="3036806584" sldId="355"/>
            <ac:spMk id="11" creationId="{C3B40FDC-E78B-48AF-9E0A-17A5637E5921}"/>
          </ac:spMkLst>
        </pc:spChg>
        <pc:spChg chg="add mod">
          <ac:chgData name="ゲスト ユーザー" userId="" providerId="Windows Live" clId="Web-{E0C52404-4E32-4942-99A3-948A2D550135}" dt="2021-03-31T01:19:11.424" v="589" actId="20577"/>
          <ac:spMkLst>
            <pc:docMk/>
            <pc:sldMk cId="3036806584" sldId="355"/>
            <ac:spMk id="12" creationId="{4F1EDD3E-D5D0-46F9-ACCF-F70A404E4FE2}"/>
          </ac:spMkLst>
        </pc:spChg>
        <pc:spChg chg="add mod">
          <ac:chgData name="ゲスト ユーザー" userId="" providerId="Windows Live" clId="Web-{E0C52404-4E32-4942-99A3-948A2D550135}" dt="2021-03-31T00:57:59.545" v="382" actId="1076"/>
          <ac:spMkLst>
            <pc:docMk/>
            <pc:sldMk cId="3036806584" sldId="355"/>
            <ac:spMk id="13" creationId="{D335149B-832C-4393-BDF5-FC76E65CF37B}"/>
          </ac:spMkLst>
        </pc:spChg>
        <pc:spChg chg="add mod">
          <ac:chgData name="ゲスト ユーザー" userId="" providerId="Windows Live" clId="Web-{E0C52404-4E32-4942-99A3-948A2D550135}" dt="2021-03-31T01:20:00.362" v="595" actId="14100"/>
          <ac:spMkLst>
            <pc:docMk/>
            <pc:sldMk cId="3036806584" sldId="355"/>
            <ac:spMk id="14" creationId="{1BA45DA2-B3CB-45F5-9CBE-B6200D40F559}"/>
          </ac:spMkLst>
        </pc:spChg>
        <pc:spChg chg="add mod">
          <ac:chgData name="ゲスト ユーザー" userId="" providerId="Windows Live" clId="Web-{E0C52404-4E32-4942-99A3-948A2D550135}" dt="2021-03-31T00:56:44.434" v="365" actId="1076"/>
          <ac:spMkLst>
            <pc:docMk/>
            <pc:sldMk cId="3036806584" sldId="355"/>
            <ac:spMk id="16" creationId="{105691A9-396F-4CA7-85A4-113C39BC3269}"/>
          </ac:spMkLst>
        </pc:spChg>
        <pc:spChg chg="add mod">
          <ac:chgData name="ゲスト ユーザー" userId="" providerId="Windows Live" clId="Web-{E0C52404-4E32-4942-99A3-948A2D550135}" dt="2021-03-31T01:00:07.015" v="405" actId="1076"/>
          <ac:spMkLst>
            <pc:docMk/>
            <pc:sldMk cId="3036806584" sldId="355"/>
            <ac:spMk id="17" creationId="{BD9F54A1-B50F-4973-8EDB-CAF59FE49CF6}"/>
          </ac:spMkLst>
        </pc:spChg>
        <pc:spChg chg="add mod">
          <ac:chgData name="ゲスト ユーザー" userId="" providerId="Windows Live" clId="Web-{E0C52404-4E32-4942-99A3-948A2D550135}" dt="2021-03-31T00:59:06.343" v="397" actId="1076"/>
          <ac:spMkLst>
            <pc:docMk/>
            <pc:sldMk cId="3036806584" sldId="355"/>
            <ac:spMk id="26" creationId="{7F226FD7-A965-460A-915D-1A6012C2AD33}"/>
          </ac:spMkLst>
        </pc:spChg>
        <pc:spChg chg="add mod">
          <ac:chgData name="ゲスト ユーザー" userId="" providerId="Windows Live" clId="Web-{E0C52404-4E32-4942-99A3-948A2D550135}" dt="2021-03-31T00:58:49.124" v="388" actId="1076"/>
          <ac:spMkLst>
            <pc:docMk/>
            <pc:sldMk cId="3036806584" sldId="355"/>
            <ac:spMk id="27" creationId="{20B4BED2-7AC9-49F0-8157-4BE7A7FC0337}"/>
          </ac:spMkLst>
        </pc:spChg>
        <pc:spChg chg="add mod">
          <ac:chgData name="ゲスト ユーザー" userId="" providerId="Windows Live" clId="Web-{E0C52404-4E32-4942-99A3-948A2D550135}" dt="2021-03-31T01:19:30.815" v="591" actId="1076"/>
          <ac:spMkLst>
            <pc:docMk/>
            <pc:sldMk cId="3036806584" sldId="355"/>
            <ac:spMk id="28" creationId="{FCB70896-E836-4DFE-BD91-DBA6BD6DC340}"/>
          </ac:spMkLst>
        </pc:spChg>
        <pc:spChg chg="add mod">
          <ac:chgData name="ゲスト ユーザー" userId="" providerId="Windows Live" clId="Web-{E0C52404-4E32-4942-99A3-948A2D550135}" dt="2021-03-31T01:00:52.704" v="413" actId="1076"/>
          <ac:spMkLst>
            <pc:docMk/>
            <pc:sldMk cId="3036806584" sldId="355"/>
            <ac:spMk id="29" creationId="{3CF82DB1-54EB-49ED-9BE8-8ADA7EFB9D06}"/>
          </ac:spMkLst>
        </pc:spChg>
        <pc:spChg chg="add mod">
          <ac:chgData name="ゲスト ユーザー" userId="" providerId="Windows Live" clId="Web-{E0C52404-4E32-4942-99A3-948A2D550135}" dt="2021-03-31T01:00:30.188" v="409" actId="1076"/>
          <ac:spMkLst>
            <pc:docMk/>
            <pc:sldMk cId="3036806584" sldId="355"/>
            <ac:spMk id="30" creationId="{910DBB08-2968-422F-887C-9DA4A5EE0A7B}"/>
          </ac:spMkLst>
        </pc:spChg>
        <pc:spChg chg="add mod">
          <ac:chgData name="ゲスト ユーザー" userId="" providerId="Windows Live" clId="Web-{E0C52404-4E32-4942-99A3-948A2D550135}" dt="2021-03-31T01:01:01.141" v="415" actId="1076"/>
          <ac:spMkLst>
            <pc:docMk/>
            <pc:sldMk cId="3036806584" sldId="355"/>
            <ac:spMk id="31" creationId="{6894EA04-DA81-4E18-A61A-EEC4D5A2D491}"/>
          </ac:spMkLst>
        </pc:spChg>
        <pc:spChg chg="mod">
          <ac:chgData name="ゲスト ユーザー" userId="" providerId="Windows Live" clId="Web-{E0C52404-4E32-4942-99A3-948A2D550135}" dt="2021-03-31T00:52:18.883" v="325" actId="20577"/>
          <ac:spMkLst>
            <pc:docMk/>
            <pc:sldMk cId="3036806584" sldId="355"/>
            <ac:spMk id="216" creationId="{00000000-0000-0000-0000-000000000000}"/>
          </ac:spMkLst>
        </pc:spChg>
        <pc:graphicFrameChg chg="mod modGraphic">
          <ac:chgData name="ゲスト ユーザー" userId="" providerId="Windows Live" clId="Web-{E0C52404-4E32-4942-99A3-948A2D550135}" dt="2021-03-31T01:19:48.080" v="594"/>
          <ac:graphicFrameMkLst>
            <pc:docMk/>
            <pc:sldMk cId="3036806584" sldId="355"/>
            <ac:graphicFrameMk id="6" creationId="{8C2A0A6C-9350-4473-B30B-F98029A9B78E}"/>
          </ac:graphicFrameMkLst>
        </pc:graphicFrameChg>
        <pc:picChg chg="mod">
          <ac:chgData name="ゲスト ユーザー" userId="" providerId="Windows Live" clId="Web-{E0C52404-4E32-4942-99A3-948A2D550135}" dt="2021-03-31T00:49:29.271" v="277" actId="1076"/>
          <ac:picMkLst>
            <pc:docMk/>
            <pc:sldMk cId="3036806584" sldId="355"/>
            <ac:picMk id="4" creationId="{EC9860A2-3405-4813-98E8-5DED70DBF531}"/>
          </ac:picMkLst>
        </pc:picChg>
        <pc:cxnChg chg="add mod">
          <ac:chgData name="ゲスト ユーザー" userId="" providerId="Windows Live" clId="Web-{E0C52404-4E32-4942-99A3-948A2D550135}" dt="2021-03-31T00:48:47.521" v="267" actId="1076"/>
          <ac:cxnSpMkLst>
            <pc:docMk/>
            <pc:sldMk cId="3036806584" sldId="355"/>
            <ac:cxnSpMk id="8" creationId="{710BF1D8-217E-47B4-BF28-82885B686862}"/>
          </ac:cxnSpMkLst>
        </pc:cxnChg>
        <pc:cxnChg chg="add del mod">
          <ac:chgData name="ゲスト ユーザー" userId="" providerId="Windows Live" clId="Web-{E0C52404-4E32-4942-99A3-948A2D550135}" dt="2021-03-31T00:49:08.865" v="270"/>
          <ac:cxnSpMkLst>
            <pc:docMk/>
            <pc:sldMk cId="3036806584" sldId="355"/>
            <ac:cxnSpMk id="15" creationId="{385AE6E8-EA24-457B-B171-517746F8DE87}"/>
          </ac:cxnSpMkLst>
        </pc:cxnChg>
        <pc:cxnChg chg="add mod">
          <ac:chgData name="ゲスト ユーザー" userId="" providerId="Windows Live" clId="Web-{E0C52404-4E32-4942-99A3-948A2D550135}" dt="2021-03-31T00:49:23.599" v="275" actId="1076"/>
          <ac:cxnSpMkLst>
            <pc:docMk/>
            <pc:sldMk cId="3036806584" sldId="355"/>
            <ac:cxnSpMk id="19" creationId="{893194F0-0311-4273-98CD-F01EDD718EDA}"/>
          </ac:cxnSpMkLst>
        </pc:cxnChg>
      </pc:sldChg>
      <pc:sldChg chg="addSp modSp">
        <pc:chgData name="ゲスト ユーザー" userId="" providerId="Windows Live" clId="Web-{E0C52404-4E32-4942-99A3-948A2D550135}" dt="2021-03-31T01:17:02.562" v="578" actId="1076"/>
        <pc:sldMkLst>
          <pc:docMk/>
          <pc:sldMk cId="3079883202" sldId="356"/>
        </pc:sldMkLst>
        <pc:spChg chg="add mod">
          <ac:chgData name="ゲスト ユーザー" userId="" providerId="Windows Live" clId="Web-{E0C52404-4E32-4942-99A3-948A2D550135}" dt="2021-03-31T01:12:23.574" v="530" actId="1076"/>
          <ac:spMkLst>
            <pc:docMk/>
            <pc:sldMk cId="3079883202" sldId="356"/>
            <ac:spMk id="5" creationId="{BFE39B7D-CF29-4B0B-8F32-D75701EFF1A6}"/>
          </ac:spMkLst>
        </pc:spChg>
        <pc:spChg chg="mod">
          <ac:chgData name="ゲスト ユーザー" userId="" providerId="Windows Live" clId="Web-{E0C52404-4E32-4942-99A3-948A2D550135}" dt="2021-03-31T01:17:02.562" v="578" actId="1076"/>
          <ac:spMkLst>
            <pc:docMk/>
            <pc:sldMk cId="3079883202" sldId="356"/>
            <ac:spMk id="8" creationId="{021F593D-C088-45E8-9403-3FEA9363AE8A}"/>
          </ac:spMkLst>
        </pc:spChg>
        <pc:spChg chg="add mod">
          <ac:chgData name="ゲスト ユーザー" userId="" providerId="Windows Live" clId="Web-{E0C52404-4E32-4942-99A3-948A2D550135}" dt="2021-03-31T01:13:27.450" v="546"/>
          <ac:spMkLst>
            <pc:docMk/>
            <pc:sldMk cId="3079883202" sldId="356"/>
            <ac:spMk id="14" creationId="{B2A1480C-3012-4EA0-89F5-6FB6CC65B89D}"/>
          </ac:spMkLst>
        </pc:spChg>
        <pc:spChg chg="add mod">
          <ac:chgData name="ゲスト ユーザー" userId="" providerId="Windows Live" clId="Web-{E0C52404-4E32-4942-99A3-948A2D550135}" dt="2021-03-31T01:13:15.278" v="545"/>
          <ac:spMkLst>
            <pc:docMk/>
            <pc:sldMk cId="3079883202" sldId="356"/>
            <ac:spMk id="15" creationId="{4253E65A-29A9-42E9-A9E5-AA4FF374DDAD}"/>
          </ac:spMkLst>
        </pc:spChg>
      </pc:sldChg>
      <pc:sldChg chg="delSp modSp">
        <pc:chgData name="ゲスト ユーザー" userId="" providerId="Windows Live" clId="Web-{E0C52404-4E32-4942-99A3-948A2D550135}" dt="2021-03-31T01:03:32.784" v="478" actId="1076"/>
        <pc:sldMkLst>
          <pc:docMk/>
          <pc:sldMk cId="826447724" sldId="357"/>
        </pc:sldMkLst>
        <pc:spChg chg="mod">
          <ac:chgData name="ゲスト ユーザー" userId="" providerId="Windows Live" clId="Web-{E0C52404-4E32-4942-99A3-948A2D550135}" dt="2021-03-31T01:03:19.096" v="477" actId="14100"/>
          <ac:spMkLst>
            <pc:docMk/>
            <pc:sldMk cId="826447724" sldId="357"/>
            <ac:spMk id="5" creationId="{2E13E84F-3B93-4506-9DD4-6C82D90C6BB2}"/>
          </ac:spMkLst>
        </pc:spChg>
        <pc:spChg chg="del mod">
          <ac:chgData name="ゲスト ユーザー" userId="" providerId="Windows Live" clId="Web-{E0C52404-4E32-4942-99A3-948A2D550135}" dt="2021-03-31T01:03:02.409" v="474"/>
          <ac:spMkLst>
            <pc:docMk/>
            <pc:sldMk cId="826447724" sldId="357"/>
            <ac:spMk id="7" creationId="{29022D68-C26C-4954-8682-CDF4D3F5C316}"/>
          </ac:spMkLst>
        </pc:spChg>
        <pc:spChg chg="mod">
          <ac:chgData name="ゲスト ユーザー" userId="" providerId="Windows Live" clId="Web-{E0C52404-4E32-4942-99A3-948A2D550135}" dt="2021-03-31T01:02:54.752" v="471" actId="20577"/>
          <ac:spMkLst>
            <pc:docMk/>
            <pc:sldMk cId="826447724" sldId="357"/>
            <ac:spMk id="233" creationId="{00000000-0000-0000-0000-000000000000}"/>
          </ac:spMkLst>
        </pc:spChg>
        <pc:picChg chg="mod">
          <ac:chgData name="ゲスト ユーザー" userId="" providerId="Windows Live" clId="Web-{E0C52404-4E32-4942-99A3-948A2D550135}" dt="2021-03-31T01:03:32.784" v="478" actId="1076"/>
          <ac:picMkLst>
            <pc:docMk/>
            <pc:sldMk cId="826447724" sldId="357"/>
            <ac:picMk id="6" creationId="{88DCB89C-EAD4-4F67-AAAE-C4AED9A6A290}"/>
          </ac:picMkLst>
        </pc:picChg>
      </pc:sldChg>
      <pc:sldChg chg="addSp modSp">
        <pc:chgData name="ゲスト ユーザー" userId="" providerId="Windows Live" clId="Web-{E0C52404-4E32-4942-99A3-948A2D550135}" dt="2021-03-31T01:32:00.710" v="695" actId="1076"/>
        <pc:sldMkLst>
          <pc:docMk/>
          <pc:sldMk cId="303042461" sldId="358"/>
        </pc:sldMkLst>
        <pc:spChg chg="mod">
          <ac:chgData name="ゲスト ユーザー" userId="" providerId="Windows Live" clId="Web-{E0C52404-4E32-4942-99A3-948A2D550135}" dt="2021-03-31T01:31:43.850" v="691" actId="20577"/>
          <ac:spMkLst>
            <pc:docMk/>
            <pc:sldMk cId="303042461" sldId="358"/>
            <ac:spMk id="3" creationId="{3CB21E07-D58C-456C-86C7-C3C437854117}"/>
          </ac:spMkLst>
        </pc:spChg>
        <pc:spChg chg="add mod">
          <ac:chgData name="ゲスト ユーザー" userId="" providerId="Windows Live" clId="Web-{E0C52404-4E32-4942-99A3-948A2D550135}" dt="2021-03-31T01:15:31.545" v="554" actId="1076"/>
          <ac:spMkLst>
            <pc:docMk/>
            <pc:sldMk cId="303042461" sldId="358"/>
            <ac:spMk id="6" creationId="{2E5D39F8-7127-4290-9CF8-65CBF206AAA9}"/>
          </ac:spMkLst>
        </pc:spChg>
        <pc:spChg chg="add mod">
          <ac:chgData name="ゲスト ユーザー" userId="" providerId="Windows Live" clId="Web-{E0C52404-4E32-4942-99A3-948A2D550135}" dt="2021-03-31T01:16:32.890" v="573" actId="1076"/>
          <ac:spMkLst>
            <pc:docMk/>
            <pc:sldMk cId="303042461" sldId="358"/>
            <ac:spMk id="7" creationId="{66C63078-1703-47F5-8D3D-C29F382A662B}"/>
          </ac:spMkLst>
        </pc:spChg>
        <pc:spChg chg="add mod">
          <ac:chgData name="ゲスト ユーザー" userId="" providerId="Windows Live" clId="Web-{E0C52404-4E32-4942-99A3-948A2D550135}" dt="2021-03-31T01:30:42.599" v="668" actId="1076"/>
          <ac:spMkLst>
            <pc:docMk/>
            <pc:sldMk cId="303042461" sldId="358"/>
            <ac:spMk id="11" creationId="{FC043982-DDBD-4CBE-AFD8-06A96E1AA345}"/>
          </ac:spMkLst>
        </pc:spChg>
        <pc:spChg chg="add mod">
          <ac:chgData name="ゲスト ユーザー" userId="" providerId="Windows Live" clId="Web-{E0C52404-4E32-4942-99A3-948A2D550135}" dt="2021-03-31T01:16:52.312" v="577" actId="1076"/>
          <ac:spMkLst>
            <pc:docMk/>
            <pc:sldMk cId="303042461" sldId="358"/>
            <ac:spMk id="12" creationId="{30CA794C-11D7-404F-A99B-A0B886EF3B00}"/>
          </ac:spMkLst>
        </pc:spChg>
        <pc:spChg chg="add mod">
          <ac:chgData name="ゲスト ユーザー" userId="" providerId="Windows Live" clId="Web-{E0C52404-4E32-4942-99A3-948A2D550135}" dt="2021-03-31T01:32:00.710" v="695" actId="1076"/>
          <ac:spMkLst>
            <pc:docMk/>
            <pc:sldMk cId="303042461" sldId="358"/>
            <ac:spMk id="13" creationId="{7480466B-6824-4F53-8080-E1095A701B8D}"/>
          </ac:spMkLst>
        </pc:spChg>
        <pc:spChg chg="add mod">
          <ac:chgData name="ゲスト ユーザー" userId="" providerId="Windows Live" clId="Web-{E0C52404-4E32-4942-99A3-948A2D550135}" dt="2021-03-31T01:31:49.272" v="692" actId="1076"/>
          <ac:spMkLst>
            <pc:docMk/>
            <pc:sldMk cId="303042461" sldId="358"/>
            <ac:spMk id="14" creationId="{43A849BC-9847-4B09-9D3E-3349B3B8C458}"/>
          </ac:spMkLst>
        </pc:spChg>
        <pc:spChg chg="add mod">
          <ac:chgData name="ゲスト ユーザー" userId="" providerId="Windows Live" clId="Web-{E0C52404-4E32-4942-99A3-948A2D550135}" dt="2021-03-31T01:31:25.568" v="684" actId="1076"/>
          <ac:spMkLst>
            <pc:docMk/>
            <pc:sldMk cId="303042461" sldId="358"/>
            <ac:spMk id="15" creationId="{886FFCF1-87BE-4171-9C7F-911FC6E9ACD0}"/>
          </ac:spMkLst>
        </pc:spChg>
        <pc:spChg chg="add mod">
          <ac:chgData name="ゲスト ユーザー" userId="" providerId="Windows Live" clId="Web-{E0C52404-4E32-4942-99A3-948A2D550135}" dt="2021-03-31T01:31:57.069" v="694" actId="1076"/>
          <ac:spMkLst>
            <pc:docMk/>
            <pc:sldMk cId="303042461" sldId="358"/>
            <ac:spMk id="16" creationId="{FB144E9E-4416-41E4-A14A-697939B671CC}"/>
          </ac:spMkLst>
        </pc:spChg>
        <pc:spChg chg="mod">
          <ac:chgData name="ゲスト ユーザー" userId="" providerId="Windows Live" clId="Web-{E0C52404-4E32-4942-99A3-948A2D550135}" dt="2021-03-31T01:15:52.858" v="568" actId="20577"/>
          <ac:spMkLst>
            <pc:docMk/>
            <pc:sldMk cId="303042461" sldId="358"/>
            <ac:spMk id="233" creationId="{00000000-0000-0000-0000-000000000000}"/>
          </ac:spMkLst>
        </pc:spChg>
      </pc:sldChg>
      <pc:sldChg chg="addSp delSp modSp">
        <pc:chgData name="ゲスト ユーザー" userId="" providerId="Windows Live" clId="Web-{E0C52404-4E32-4942-99A3-948A2D550135}" dt="2021-03-31T01:34:31.275" v="723" actId="1076"/>
        <pc:sldMkLst>
          <pc:docMk/>
          <pc:sldMk cId="3242784515" sldId="359"/>
        </pc:sldMkLst>
        <pc:spChg chg="mod">
          <ac:chgData name="ゲスト ユーザー" userId="" providerId="Windows Live" clId="Web-{E0C52404-4E32-4942-99A3-948A2D550135}" dt="2021-03-31T01:32:32.382" v="704" actId="20577"/>
          <ac:spMkLst>
            <pc:docMk/>
            <pc:sldMk cId="3242784515" sldId="359"/>
            <ac:spMk id="3" creationId="{3CB21E07-D58C-456C-86C7-C3C437854117}"/>
          </ac:spMkLst>
        </pc:spChg>
        <pc:spChg chg="mod">
          <ac:chgData name="ゲスト ユーザー" userId="" providerId="Windows Live" clId="Web-{E0C52404-4E32-4942-99A3-948A2D550135}" dt="2021-03-31T01:34:05.525" v="720" actId="14100"/>
          <ac:spMkLst>
            <pc:docMk/>
            <pc:sldMk cId="3242784515" sldId="359"/>
            <ac:spMk id="5" creationId="{DCBA0C6F-345F-49FA-A8AF-DB30FE07A561}"/>
          </ac:spMkLst>
        </pc:spChg>
        <pc:spChg chg="add del mod">
          <ac:chgData name="ゲスト ユーザー" userId="" providerId="Windows Live" clId="Web-{E0C52404-4E32-4942-99A3-948A2D550135}" dt="2021-03-31T01:14:42.701" v="550"/>
          <ac:spMkLst>
            <pc:docMk/>
            <pc:sldMk cId="3242784515" sldId="359"/>
            <ac:spMk id="8" creationId="{2FB8ABE6-E94B-4527-8B88-7EACA3F242E1}"/>
          </ac:spMkLst>
        </pc:spChg>
        <pc:spChg chg="add mod">
          <ac:chgData name="ゲスト ユーザー" userId="" providerId="Windows Live" clId="Web-{E0C52404-4E32-4942-99A3-948A2D550135}" dt="2021-03-31T01:32:49.898" v="709" actId="1076"/>
          <ac:spMkLst>
            <pc:docMk/>
            <pc:sldMk cId="3242784515" sldId="359"/>
            <ac:spMk id="8" creationId="{6C30CCA7-CBFD-4ED8-86C3-6A4EF3607165}"/>
          </ac:spMkLst>
        </pc:spChg>
        <pc:spChg chg="add mod">
          <ac:chgData name="ゲスト ユーザー" userId="" providerId="Windows Live" clId="Web-{E0C52404-4E32-4942-99A3-948A2D550135}" dt="2021-03-31T01:32:44.664" v="708" actId="1076"/>
          <ac:spMkLst>
            <pc:docMk/>
            <pc:sldMk cId="3242784515" sldId="359"/>
            <ac:spMk id="9" creationId="{006AD66C-FE67-4EB6-8A0A-7128397CB163}"/>
          </ac:spMkLst>
        </pc:spChg>
        <pc:spChg chg="add mod">
          <ac:chgData name="ゲスト ユーザー" userId="" providerId="Windows Live" clId="Web-{E0C52404-4E32-4942-99A3-948A2D550135}" dt="2021-03-31T01:32:36.289" v="705" actId="1076"/>
          <ac:spMkLst>
            <pc:docMk/>
            <pc:sldMk cId="3242784515" sldId="359"/>
            <ac:spMk id="13" creationId="{80472C0A-4D22-49A0-A6EA-1B9CEE2F6C2E}"/>
          </ac:spMkLst>
        </pc:spChg>
        <pc:spChg chg="add mod">
          <ac:chgData name="ゲスト ユーザー" userId="" providerId="Windows Live" clId="Web-{E0C52404-4E32-4942-99A3-948A2D550135}" dt="2021-03-31T01:21:16.707" v="609" actId="1076"/>
          <ac:spMkLst>
            <pc:docMk/>
            <pc:sldMk cId="3242784515" sldId="359"/>
            <ac:spMk id="14" creationId="{88746176-67ED-4570-BB62-5A1C737B14E8}"/>
          </ac:spMkLst>
        </pc:spChg>
        <pc:spChg chg="add mod">
          <ac:chgData name="ゲスト ユーザー" userId="" providerId="Windows Live" clId="Web-{E0C52404-4E32-4942-99A3-948A2D550135}" dt="2021-03-31T01:21:39.160" v="616" actId="1076"/>
          <ac:spMkLst>
            <pc:docMk/>
            <pc:sldMk cId="3242784515" sldId="359"/>
            <ac:spMk id="15" creationId="{8AFED425-9F19-44BE-89B3-37C24B065A8C}"/>
          </ac:spMkLst>
        </pc:spChg>
        <pc:spChg chg="add mod">
          <ac:chgData name="ゲスト ユーザー" userId="" providerId="Windows Live" clId="Web-{E0C52404-4E32-4942-99A3-948A2D550135}" dt="2021-03-31T01:32:40.710" v="707" actId="1076"/>
          <ac:spMkLst>
            <pc:docMk/>
            <pc:sldMk cId="3242784515" sldId="359"/>
            <ac:spMk id="16" creationId="{E3F068ED-89D3-4162-B60E-94638A046FC3}"/>
          </ac:spMkLst>
        </pc:spChg>
        <pc:picChg chg="del">
          <ac:chgData name="ゲスト ユーザー" userId="" providerId="Windows Live" clId="Web-{E0C52404-4E32-4942-99A3-948A2D550135}" dt="2021-03-31T01:33:34.321" v="710"/>
          <ac:picMkLst>
            <pc:docMk/>
            <pc:sldMk cId="3242784515" sldId="359"/>
            <ac:picMk id="6" creationId="{1D98CF51-2F96-420E-BB99-98EB12FBCC4C}"/>
          </ac:picMkLst>
        </pc:picChg>
        <pc:picChg chg="add mod ord">
          <ac:chgData name="ゲスト ユーザー" userId="" providerId="Windows Live" clId="Web-{E0C52404-4E32-4942-99A3-948A2D550135}" dt="2021-03-31T01:33:59.447" v="718" actId="1076"/>
          <ac:picMkLst>
            <pc:docMk/>
            <pc:sldMk cId="3242784515" sldId="359"/>
            <ac:picMk id="10" creationId="{5135D397-D864-4D31-8DE4-88A144823538}"/>
          </ac:picMkLst>
        </pc:picChg>
        <pc:picChg chg="add mod">
          <ac:chgData name="ゲスト ユーザー" userId="" providerId="Windows Live" clId="Web-{E0C52404-4E32-4942-99A3-948A2D550135}" dt="2021-03-31T01:34:31.275" v="723" actId="1076"/>
          <ac:picMkLst>
            <pc:docMk/>
            <pc:sldMk cId="3242784515" sldId="359"/>
            <ac:picMk id="11" creationId="{BDB26CC9-E50F-472B-AFED-0D6E4D4113EE}"/>
          </ac:picMkLst>
        </pc:picChg>
      </pc:sldChg>
      <pc:sldChg chg="addSp modSp">
        <pc:chgData name="ゲスト ユーザー" userId="" providerId="Windows Live" clId="Web-{E0C52404-4E32-4942-99A3-948A2D550135}" dt="2021-03-31T01:29:41.550" v="658" actId="1076"/>
        <pc:sldMkLst>
          <pc:docMk/>
          <pc:sldMk cId="896395589" sldId="360"/>
        </pc:sldMkLst>
        <pc:spChg chg="mod">
          <ac:chgData name="ゲスト ユーザー" userId="" providerId="Windows Live" clId="Web-{E0C52404-4E32-4942-99A3-948A2D550135}" dt="2021-03-31T01:22:07.473" v="619" actId="20577"/>
          <ac:spMkLst>
            <pc:docMk/>
            <pc:sldMk cId="896395589" sldId="360"/>
            <ac:spMk id="3" creationId="{3CB21E07-D58C-456C-86C7-C3C437854117}"/>
          </ac:spMkLst>
        </pc:spChg>
        <pc:spChg chg="mod">
          <ac:chgData name="ゲスト ユーザー" userId="" providerId="Windows Live" clId="Web-{E0C52404-4E32-4942-99A3-948A2D550135}" dt="2021-03-31T01:28:39.924" v="642" actId="20577"/>
          <ac:spMkLst>
            <pc:docMk/>
            <pc:sldMk cId="896395589" sldId="360"/>
            <ac:spMk id="4" creationId="{83B0A878-393B-46A3-903D-A7B604038F61}"/>
          </ac:spMkLst>
        </pc:spChg>
        <pc:spChg chg="add mod">
          <ac:chgData name="ゲスト ユーザー" userId="" providerId="Windows Live" clId="Web-{E0C52404-4E32-4942-99A3-948A2D550135}" dt="2021-03-31T01:22:51.818" v="624" actId="1076"/>
          <ac:spMkLst>
            <pc:docMk/>
            <pc:sldMk cId="896395589" sldId="360"/>
            <ac:spMk id="5" creationId="{E545C4BA-0277-4576-B66D-C8FECF84A6AD}"/>
          </ac:spMkLst>
        </pc:spChg>
        <pc:spChg chg="add mod">
          <ac:chgData name="ゲスト ユーザー" userId="" providerId="Windows Live" clId="Web-{E0C52404-4E32-4942-99A3-948A2D550135}" dt="2021-03-31T01:24:42.382" v="627" actId="1076"/>
          <ac:spMkLst>
            <pc:docMk/>
            <pc:sldMk cId="896395589" sldId="360"/>
            <ac:spMk id="10" creationId="{24A25D40-12B6-4953-B58D-AAA61FC5835B}"/>
          </ac:spMkLst>
        </pc:spChg>
        <pc:spChg chg="add mod">
          <ac:chgData name="ゲスト ユーザー" userId="" providerId="Windows Live" clId="Web-{E0C52404-4E32-4942-99A3-948A2D550135}" dt="2021-03-31T01:24:53.148" v="630" actId="20577"/>
          <ac:spMkLst>
            <pc:docMk/>
            <pc:sldMk cId="896395589" sldId="360"/>
            <ac:spMk id="11" creationId="{606359B8-6559-46CD-BBCA-9C5C3AD1A2B9}"/>
          </ac:spMkLst>
        </pc:spChg>
        <pc:spChg chg="add mod">
          <ac:chgData name="ゲスト ユーザー" userId="" providerId="Windows Live" clId="Web-{E0C52404-4E32-4942-99A3-948A2D550135}" dt="2021-03-31T01:25:05.257" v="634" actId="20577"/>
          <ac:spMkLst>
            <pc:docMk/>
            <pc:sldMk cId="896395589" sldId="360"/>
            <ac:spMk id="12" creationId="{C92A11F4-A2D5-42D6-86A0-A0289B87A574}"/>
          </ac:spMkLst>
        </pc:spChg>
        <pc:spChg chg="add mod">
          <ac:chgData name="ゲスト ユーザー" userId="" providerId="Windows Live" clId="Web-{E0C52404-4E32-4942-99A3-948A2D550135}" dt="2021-03-31T01:25:29.883" v="639" actId="20577"/>
          <ac:spMkLst>
            <pc:docMk/>
            <pc:sldMk cId="896395589" sldId="360"/>
            <ac:spMk id="13" creationId="{11A82DCE-A12E-4432-A573-512025FDD84C}"/>
          </ac:spMkLst>
        </pc:spChg>
        <pc:spChg chg="add mod">
          <ac:chgData name="ゲスト ユーザー" userId="" providerId="Windows Live" clId="Web-{E0C52404-4E32-4942-99A3-948A2D550135}" dt="2021-03-31T01:29:41.550" v="658" actId="1076"/>
          <ac:spMkLst>
            <pc:docMk/>
            <pc:sldMk cId="896395589" sldId="360"/>
            <ac:spMk id="14" creationId="{4D9767DC-D8AF-4D74-9117-613A6BEEDF6F}"/>
          </ac:spMkLst>
        </pc:spChg>
        <pc:spChg chg="mod">
          <ac:chgData name="ゲスト ユーザー" userId="" providerId="Windows Live" clId="Web-{E0C52404-4E32-4942-99A3-948A2D550135}" dt="2021-03-31T01:22:42.771" v="622" actId="20577"/>
          <ac:spMkLst>
            <pc:docMk/>
            <pc:sldMk cId="896395589" sldId="360"/>
            <ac:spMk id="233" creationId="{00000000-0000-0000-0000-000000000000}"/>
          </ac:spMkLst>
        </pc:spChg>
        <pc:picChg chg="add mod">
          <ac:chgData name="ゲスト ユーザー" userId="" providerId="Windows Live" clId="Web-{E0C52404-4E32-4942-99A3-948A2D550135}" dt="2021-03-31T01:28:40.909" v="644" actId="1076"/>
          <ac:picMkLst>
            <pc:docMk/>
            <pc:sldMk cId="896395589" sldId="360"/>
            <ac:picMk id="6" creationId="{554AEB54-7BE1-4160-8C0B-FF3096D91FE1}"/>
          </ac:picMkLst>
        </pc:picChg>
        <pc:picChg chg="mod">
          <ac:chgData name="ゲスト ユーザー" userId="" providerId="Windows Live" clId="Web-{E0C52404-4E32-4942-99A3-948A2D550135}" dt="2021-03-31T01:28:41.080" v="645" actId="1076"/>
          <ac:picMkLst>
            <pc:docMk/>
            <pc:sldMk cId="896395589" sldId="360"/>
            <ac:picMk id="8" creationId="{003C8788-E052-4238-818D-B56F3C353A90}"/>
          </ac:picMkLst>
        </pc:picChg>
      </pc:sldChg>
      <pc:sldChg chg="addSp delSp modSp">
        <pc:chgData name="ゲスト ユーザー" userId="" providerId="Windows Live" clId="Web-{E0C52404-4E32-4942-99A3-948A2D550135}" dt="2021-03-31T01:41:13.518" v="808" actId="1076"/>
        <pc:sldMkLst>
          <pc:docMk/>
          <pc:sldMk cId="1864783245" sldId="361"/>
        </pc:sldMkLst>
        <pc:spChg chg="mod">
          <ac:chgData name="ゲスト ユーザー" userId="" providerId="Windows Live" clId="Web-{E0C52404-4E32-4942-99A3-948A2D550135}" dt="2021-03-31T01:36:24.981" v="748" actId="20577"/>
          <ac:spMkLst>
            <pc:docMk/>
            <pc:sldMk cId="1864783245" sldId="361"/>
            <ac:spMk id="3" creationId="{3CB21E07-D58C-456C-86C7-C3C437854117}"/>
          </ac:spMkLst>
        </pc:spChg>
        <pc:spChg chg="mod">
          <ac:chgData name="ゲスト ユーザー" userId="" providerId="Windows Live" clId="Web-{E0C52404-4E32-4942-99A3-948A2D550135}" dt="2021-03-31T01:40:29.705" v="803" actId="20577"/>
          <ac:spMkLst>
            <pc:docMk/>
            <pc:sldMk cId="1864783245" sldId="361"/>
            <ac:spMk id="4" creationId="{83B0A878-393B-46A3-903D-A7B604038F61}"/>
          </ac:spMkLst>
        </pc:spChg>
        <pc:spChg chg="add mod">
          <ac:chgData name="ゲスト ユーザー" userId="" providerId="Windows Live" clId="Web-{E0C52404-4E32-4942-99A3-948A2D550135}" dt="2021-03-31T01:36:47.778" v="751" actId="1076"/>
          <ac:spMkLst>
            <pc:docMk/>
            <pc:sldMk cId="1864783245" sldId="361"/>
            <ac:spMk id="8" creationId="{0D41113C-CEF8-40E9-8A99-DA71B56F762E}"/>
          </ac:spMkLst>
        </pc:spChg>
        <pc:spChg chg="add mod">
          <ac:chgData name="ゲスト ユーザー" userId="" providerId="Windows Live" clId="Web-{E0C52404-4E32-4942-99A3-948A2D550135}" dt="2021-03-31T01:37:33.154" v="758" actId="1076"/>
          <ac:spMkLst>
            <pc:docMk/>
            <pc:sldMk cId="1864783245" sldId="361"/>
            <ac:spMk id="10" creationId="{D3839C03-38E4-433B-8221-ACF7A1C682B2}"/>
          </ac:spMkLst>
        </pc:spChg>
        <pc:spChg chg="add mod">
          <ac:chgData name="ゲスト ユーザー" userId="" providerId="Windows Live" clId="Web-{E0C52404-4E32-4942-99A3-948A2D550135}" dt="2021-03-31T01:41:13.518" v="808" actId="1076"/>
          <ac:spMkLst>
            <pc:docMk/>
            <pc:sldMk cId="1864783245" sldId="361"/>
            <ac:spMk id="12" creationId="{E9C65EF3-144C-4AF7-B806-A17723847F8C}"/>
          </ac:spMkLst>
        </pc:spChg>
        <pc:spChg chg="add mod">
          <ac:chgData name="ゲスト ユーザー" userId="" providerId="Windows Live" clId="Web-{E0C52404-4E32-4942-99A3-948A2D550135}" dt="2021-03-31T01:38:04.905" v="772" actId="1076"/>
          <ac:spMkLst>
            <pc:docMk/>
            <pc:sldMk cId="1864783245" sldId="361"/>
            <ac:spMk id="15" creationId="{955397DA-3549-4599-BD28-3625216788A5}"/>
          </ac:spMkLst>
        </pc:spChg>
        <pc:spChg chg="add mod">
          <ac:chgData name="ゲスト ユーザー" userId="" providerId="Windows Live" clId="Web-{E0C52404-4E32-4942-99A3-948A2D550135}" dt="2021-03-31T01:38:28.874" v="781" actId="1076"/>
          <ac:spMkLst>
            <pc:docMk/>
            <pc:sldMk cId="1864783245" sldId="361"/>
            <ac:spMk id="16" creationId="{82EC59D9-7F05-4C05-89D9-F42CFEBB6A79}"/>
          </ac:spMkLst>
        </pc:spChg>
        <pc:spChg chg="add del mod">
          <ac:chgData name="ゲスト ユーザー" userId="" providerId="Windows Live" clId="Web-{E0C52404-4E32-4942-99A3-948A2D550135}" dt="2021-03-31T01:38:16.311" v="775"/>
          <ac:spMkLst>
            <pc:docMk/>
            <pc:sldMk cId="1864783245" sldId="361"/>
            <ac:spMk id="17" creationId="{870E6001-1FC8-4D82-ADF7-53224139ADFC}"/>
          </ac:spMkLst>
        </pc:spChg>
        <pc:spChg chg="add mod">
          <ac:chgData name="ゲスト ユーザー" userId="" providerId="Windows Live" clId="Web-{E0C52404-4E32-4942-99A3-948A2D550135}" dt="2021-03-31T01:38:35.171" v="782" actId="1076"/>
          <ac:spMkLst>
            <pc:docMk/>
            <pc:sldMk cId="1864783245" sldId="361"/>
            <ac:spMk id="18" creationId="{8FE0AC1A-A056-48DC-A2ED-1E6A9ACAB2C8}"/>
          </ac:spMkLst>
        </pc:spChg>
        <pc:spChg chg="add mod">
          <ac:chgData name="ゲスト ユーザー" userId="" providerId="Windows Live" clId="Web-{E0C52404-4E32-4942-99A3-948A2D550135}" dt="2021-03-31T01:39:22.703" v="791" actId="1076"/>
          <ac:spMkLst>
            <pc:docMk/>
            <pc:sldMk cId="1864783245" sldId="361"/>
            <ac:spMk id="19" creationId="{BD51F3B8-6723-42EF-A556-E24612DB9998}"/>
          </ac:spMkLst>
        </pc:spChg>
        <pc:spChg chg="add mod">
          <ac:chgData name="ゲスト ユーザー" userId="" providerId="Windows Live" clId="Web-{E0C52404-4E32-4942-99A3-948A2D550135}" dt="2021-03-31T01:39:49.501" v="795" actId="1076"/>
          <ac:spMkLst>
            <pc:docMk/>
            <pc:sldMk cId="1864783245" sldId="361"/>
            <ac:spMk id="20" creationId="{8E789F60-813D-4C82-86A1-6466778FDF79}"/>
          </ac:spMkLst>
        </pc:spChg>
        <pc:spChg chg="add mod">
          <ac:chgData name="ゲスト ユーザー" userId="" providerId="Windows Live" clId="Web-{E0C52404-4E32-4942-99A3-948A2D550135}" dt="2021-03-31T01:40:56.424" v="806" actId="1076"/>
          <ac:spMkLst>
            <pc:docMk/>
            <pc:sldMk cId="1864783245" sldId="361"/>
            <ac:spMk id="21" creationId="{BDCD4377-92BF-44EA-8E54-09CD104EAA95}"/>
          </ac:spMkLst>
        </pc:spChg>
        <pc:spChg chg="add mod">
          <ac:chgData name="ゲスト ユーザー" userId="" providerId="Windows Live" clId="Web-{E0C52404-4E32-4942-99A3-948A2D550135}" dt="2021-03-31T01:40:40.189" v="804" actId="1076"/>
          <ac:spMkLst>
            <pc:docMk/>
            <pc:sldMk cId="1864783245" sldId="361"/>
            <ac:spMk id="22" creationId="{7C2A07A8-EF8E-4B56-A595-236A42950EC1}"/>
          </ac:spMkLst>
        </pc:spChg>
        <pc:picChg chg="mod">
          <ac:chgData name="ゲスト ユーザー" userId="" providerId="Windows Live" clId="Web-{E0C52404-4E32-4942-99A3-948A2D550135}" dt="2021-03-31T01:28:42.612" v="653" actId="1076"/>
          <ac:picMkLst>
            <pc:docMk/>
            <pc:sldMk cId="1864783245" sldId="361"/>
            <ac:picMk id="2" creationId="{D1AB2A08-D781-4CAE-98EC-39746D9F1FFA}"/>
          </ac:picMkLst>
        </pc:picChg>
        <pc:picChg chg="mod">
          <ac:chgData name="ゲスト ユーザー" userId="" providerId="Windows Live" clId="Web-{E0C52404-4E32-4942-99A3-948A2D550135}" dt="2021-03-31T01:28:41.893" v="652" actId="1076"/>
          <ac:picMkLst>
            <pc:docMk/>
            <pc:sldMk cId="1864783245" sldId="361"/>
            <ac:picMk id="236" creationId="{00000000-0000-0000-0000-000000000000}"/>
          </ac:picMkLst>
        </pc:picChg>
      </pc:sldChg>
      <pc:sldChg chg="modSp">
        <pc:chgData name="ゲスト ユーザー" userId="" providerId="Windows Live" clId="Web-{E0C52404-4E32-4942-99A3-948A2D550135}" dt="2021-03-31T01:43:01.989" v="845" actId="20577"/>
        <pc:sldMkLst>
          <pc:docMk/>
          <pc:sldMk cId="4145547618" sldId="362"/>
        </pc:sldMkLst>
        <pc:spChg chg="mod">
          <ac:chgData name="ゲスト ユーザー" userId="" providerId="Windows Live" clId="Web-{E0C52404-4E32-4942-99A3-948A2D550135}" dt="2021-03-31T01:43:01.989" v="845" actId="20577"/>
          <ac:spMkLst>
            <pc:docMk/>
            <pc:sldMk cId="4145547618" sldId="362"/>
            <ac:spMk id="3" creationId="{3CB21E07-D58C-456C-86C7-C3C437854117}"/>
          </ac:spMkLst>
        </pc:spChg>
        <pc:spChg chg="mod">
          <ac:chgData name="ゲスト ユーザー" userId="" providerId="Windows Live" clId="Web-{E0C52404-4E32-4942-99A3-948A2D550135}" dt="2021-03-31T01:42:12.957" v="843" actId="20577"/>
          <ac:spMkLst>
            <pc:docMk/>
            <pc:sldMk cId="4145547618" sldId="362"/>
            <ac:spMk id="4" creationId="{83B0A878-393B-46A3-903D-A7B604038F61}"/>
          </ac:spMkLst>
        </pc:spChg>
      </pc:sldChg>
      <pc:sldChg chg="modSp">
        <pc:chgData name="ゲスト ユーザー" userId="" providerId="Windows Live" clId="Web-{E0C52404-4E32-4942-99A3-948A2D550135}" dt="2021-03-31T01:49:32.513" v="980" actId="20577"/>
        <pc:sldMkLst>
          <pc:docMk/>
          <pc:sldMk cId="170404140" sldId="364"/>
        </pc:sldMkLst>
        <pc:spChg chg="mod">
          <ac:chgData name="ゲスト ユーザー" userId="" providerId="Windows Live" clId="Web-{E0C52404-4E32-4942-99A3-948A2D550135}" dt="2021-03-31T01:44:21.241" v="874" actId="20577"/>
          <ac:spMkLst>
            <pc:docMk/>
            <pc:sldMk cId="170404140" sldId="364"/>
            <ac:spMk id="3" creationId="{3CB21E07-D58C-456C-86C7-C3C437854117}"/>
          </ac:spMkLst>
        </pc:spChg>
        <pc:spChg chg="mod">
          <ac:chgData name="ゲスト ユーザー" userId="" providerId="Windows Live" clId="Web-{E0C52404-4E32-4942-99A3-948A2D550135}" dt="2021-03-31T01:49:32.513" v="980" actId="20577"/>
          <ac:spMkLst>
            <pc:docMk/>
            <pc:sldMk cId="170404140" sldId="364"/>
            <ac:spMk id="4" creationId="{83B0A878-393B-46A3-903D-A7B604038F61}"/>
          </ac:spMkLst>
        </pc:spChg>
        <pc:spChg chg="mod">
          <ac:chgData name="ゲスト ユーザー" userId="" providerId="Windows Live" clId="Web-{E0C52404-4E32-4942-99A3-948A2D550135}" dt="2021-03-31T01:43:53.225" v="864" actId="20577"/>
          <ac:spMkLst>
            <pc:docMk/>
            <pc:sldMk cId="170404140" sldId="364"/>
            <ac:spMk id="233" creationId="{00000000-0000-0000-0000-000000000000}"/>
          </ac:spMkLst>
        </pc:spChg>
      </pc:sldChg>
      <pc:sldChg chg="delSp modSp">
        <pc:chgData name="ゲスト ユーザー" userId="" providerId="Windows Live" clId="Web-{E0C52404-4E32-4942-99A3-948A2D550135}" dt="2021-03-31T01:49:08.387" v="970"/>
        <pc:sldMkLst>
          <pc:docMk/>
          <pc:sldMk cId="2513527215" sldId="376"/>
        </pc:sldMkLst>
        <pc:spChg chg="mod">
          <ac:chgData name="ゲスト ユーザー" userId="" providerId="Windows Live" clId="Web-{E0C52404-4E32-4942-99A3-948A2D550135}" dt="2021-03-31T01:47:59.573" v="964" actId="20577"/>
          <ac:spMkLst>
            <pc:docMk/>
            <pc:sldMk cId="2513527215" sldId="376"/>
            <ac:spMk id="3" creationId="{3CB21E07-D58C-456C-86C7-C3C437854117}"/>
          </ac:spMkLst>
        </pc:spChg>
        <pc:spChg chg="mod">
          <ac:chgData name="ゲスト ユーザー" userId="" providerId="Windows Live" clId="Web-{E0C52404-4E32-4942-99A3-948A2D550135}" dt="2021-03-31T01:48:08.386" v="969" actId="20577"/>
          <ac:spMkLst>
            <pc:docMk/>
            <pc:sldMk cId="2513527215" sldId="376"/>
            <ac:spMk id="233" creationId="{00000000-0000-0000-0000-000000000000}"/>
          </ac:spMkLst>
        </pc:spChg>
        <pc:picChg chg="del">
          <ac:chgData name="ゲスト ユーザー" userId="" providerId="Windows Live" clId="Web-{E0C52404-4E32-4942-99A3-948A2D550135}" dt="2021-03-31T01:49:08.387" v="970"/>
          <ac:picMkLst>
            <pc:docMk/>
            <pc:sldMk cId="2513527215" sldId="376"/>
            <ac:picMk id="8" creationId="{15F891A8-93AA-49CD-B933-0D6F2558F4A5}"/>
          </ac:picMkLst>
        </pc:picChg>
      </pc:sldChg>
    </pc:docChg>
  </pc:docChgLst>
  <pc:docChgLst>
    <pc:chgData name="ゲスト ユーザー" providerId="Windows Live" clId="Web-{1A6A0F04-A9EA-40E3-9E3E-E1836731E81B}"/>
    <pc:docChg chg="addSld modSld">
      <pc:chgData name="ゲスト ユーザー" userId="" providerId="Windows Live" clId="Web-{1A6A0F04-A9EA-40E3-9E3E-E1836731E81B}" dt="2021-03-23T09:41:01.852" v="1132" actId="1076"/>
      <pc:docMkLst>
        <pc:docMk/>
      </pc:docMkLst>
      <pc:sldChg chg="modSp">
        <pc:chgData name="ゲスト ユーザー" userId="" providerId="Windows Live" clId="Web-{1A6A0F04-A9EA-40E3-9E3E-E1836731E81B}" dt="2021-03-23T08:00:33.968" v="792" actId="20577"/>
        <pc:sldMkLst>
          <pc:docMk/>
          <pc:sldMk cId="0" sldId="318"/>
        </pc:sldMkLst>
        <pc:spChg chg="mod">
          <ac:chgData name="ゲスト ユーザー" userId="" providerId="Windows Live" clId="Web-{1A6A0F04-A9EA-40E3-9E3E-E1836731E81B}" dt="2021-03-23T08:00:33.968" v="792" actId="20577"/>
          <ac:spMkLst>
            <pc:docMk/>
            <pc:sldMk cId="0" sldId="318"/>
            <ac:spMk id="1042" creationId="{00000000-0000-0000-0000-000000000000}"/>
          </ac:spMkLst>
        </pc:spChg>
      </pc:sldChg>
      <pc:sldChg chg="addSp modSp">
        <pc:chgData name="ゲスト ユーザー" userId="" providerId="Windows Live" clId="Web-{1A6A0F04-A9EA-40E3-9E3E-E1836731E81B}" dt="2021-03-23T04:36:33.238" v="80" actId="20577"/>
        <pc:sldMkLst>
          <pc:docMk/>
          <pc:sldMk cId="2230528558" sldId="338"/>
        </pc:sldMkLst>
        <pc:spChg chg="mod">
          <ac:chgData name="ゲスト ユーザー" userId="" providerId="Windows Live" clId="Web-{1A6A0F04-A9EA-40E3-9E3E-E1836731E81B}" dt="2021-03-23T04:34:49.660" v="2" actId="14100"/>
          <ac:spMkLst>
            <pc:docMk/>
            <pc:sldMk cId="2230528558" sldId="338"/>
            <ac:spMk id="3" creationId="{41B6E82B-6D9B-4BBB-B277-69B8CA0B91C3}"/>
          </ac:spMkLst>
        </pc:spChg>
        <pc:spChg chg="mod">
          <ac:chgData name="ゲスト ユーザー" userId="" providerId="Windows Live" clId="Web-{1A6A0F04-A9EA-40E3-9E3E-E1836731E81B}" dt="2021-03-23T04:36:33.238" v="80" actId="20577"/>
          <ac:spMkLst>
            <pc:docMk/>
            <pc:sldMk cId="2230528558" sldId="338"/>
            <ac:spMk id="6" creationId="{A37D0B3E-E398-46E3-862F-CB12BB9ACA59}"/>
          </ac:spMkLst>
        </pc:spChg>
        <pc:picChg chg="add mod">
          <ac:chgData name="ゲスト ユーザー" userId="" providerId="Windows Live" clId="Web-{1A6A0F04-A9EA-40E3-9E3E-E1836731E81B}" dt="2021-03-23T04:35:01.816" v="5" actId="1076"/>
          <ac:picMkLst>
            <pc:docMk/>
            <pc:sldMk cId="2230528558" sldId="338"/>
            <ac:picMk id="4" creationId="{222225A6-AE1F-4E9B-B3AD-1879EBA63775}"/>
          </ac:picMkLst>
        </pc:picChg>
        <pc:picChg chg="mod">
          <ac:chgData name="ゲスト ユーザー" userId="" providerId="Windows Live" clId="Web-{1A6A0F04-A9EA-40E3-9E3E-E1836731E81B}" dt="2021-03-23T04:36:04.972" v="68" actId="1076"/>
          <ac:picMkLst>
            <pc:docMk/>
            <pc:sldMk cId="2230528558" sldId="338"/>
            <ac:picMk id="5" creationId="{2123D3A6-0369-433D-BE08-D625094BE9F6}"/>
          </ac:picMkLst>
        </pc:picChg>
      </pc:sldChg>
      <pc:sldChg chg="addSp delSp modSp add replId">
        <pc:chgData name="ゲスト ユーザー" userId="" providerId="Windows Live" clId="Web-{1A6A0F04-A9EA-40E3-9E3E-E1836731E81B}" dt="2021-03-23T04:59:55.293" v="241" actId="20577"/>
        <pc:sldMkLst>
          <pc:docMk/>
          <pc:sldMk cId="412491998" sldId="339"/>
        </pc:sldMkLst>
        <pc:spChg chg="mod">
          <ac:chgData name="ゲスト ユーザー" userId="" providerId="Windows Live" clId="Web-{1A6A0F04-A9EA-40E3-9E3E-E1836731E81B}" dt="2021-03-23T04:59:55.293" v="241" actId="20577"/>
          <ac:spMkLst>
            <pc:docMk/>
            <pc:sldMk cId="412491998" sldId="339"/>
            <ac:spMk id="3" creationId="{41B6E82B-6D9B-4BBB-B277-69B8CA0B91C3}"/>
          </ac:spMkLst>
        </pc:spChg>
        <pc:spChg chg="mod">
          <ac:chgData name="ゲスト ユーザー" userId="" providerId="Windows Live" clId="Web-{1A6A0F04-A9EA-40E3-9E3E-E1836731E81B}" dt="2021-03-23T04:59:49.622" v="240" actId="20577"/>
          <ac:spMkLst>
            <pc:docMk/>
            <pc:sldMk cId="412491998" sldId="339"/>
            <ac:spMk id="6" creationId="{A37D0B3E-E398-46E3-862F-CB12BB9ACA59}"/>
          </ac:spMkLst>
        </pc:spChg>
        <pc:spChg chg="mod">
          <ac:chgData name="ゲスト ユーザー" userId="" providerId="Windows Live" clId="Web-{1A6A0F04-A9EA-40E3-9E3E-E1836731E81B}" dt="2021-03-23T04:37:43.894" v="156" actId="20577"/>
          <ac:spMkLst>
            <pc:docMk/>
            <pc:sldMk cId="412491998" sldId="339"/>
            <ac:spMk id="350" creationId="{00000000-0000-0000-0000-000000000000}"/>
          </ac:spMkLst>
        </pc:spChg>
        <pc:picChg chg="mod">
          <ac:chgData name="ゲスト ユーザー" userId="" providerId="Windows Live" clId="Web-{1A6A0F04-A9EA-40E3-9E3E-E1836731E81B}" dt="2021-03-23T04:37:27.113" v="138" actId="1076"/>
          <ac:picMkLst>
            <pc:docMk/>
            <pc:sldMk cId="412491998" sldId="339"/>
            <ac:picMk id="2" creationId="{0ABE893C-5261-4583-9731-706F2263B320}"/>
          </ac:picMkLst>
        </pc:picChg>
        <pc:picChg chg="del">
          <ac:chgData name="ゲスト ユーザー" userId="" providerId="Windows Live" clId="Web-{1A6A0F04-A9EA-40E3-9E3E-E1836731E81B}" dt="2021-03-23T04:58:07.842" v="158"/>
          <ac:picMkLst>
            <pc:docMk/>
            <pc:sldMk cId="412491998" sldId="339"/>
            <ac:picMk id="4" creationId="{222225A6-AE1F-4E9B-B3AD-1879EBA63775}"/>
          </ac:picMkLst>
        </pc:picChg>
        <pc:picChg chg="mod">
          <ac:chgData name="ゲスト ユーザー" userId="" providerId="Windows Live" clId="Web-{1A6A0F04-A9EA-40E3-9E3E-E1836731E81B}" dt="2021-03-23T04:36:54.363" v="86" actId="1076"/>
          <ac:picMkLst>
            <pc:docMk/>
            <pc:sldMk cId="412491998" sldId="339"/>
            <ac:picMk id="5" creationId="{2123D3A6-0369-433D-BE08-D625094BE9F6}"/>
          </ac:picMkLst>
        </pc:picChg>
        <pc:picChg chg="add mod">
          <ac:chgData name="ゲスト ユーザー" userId="" providerId="Windows Live" clId="Web-{1A6A0F04-A9EA-40E3-9E3E-E1836731E81B}" dt="2021-03-23T04:58:20.873" v="161" actId="14100"/>
          <ac:picMkLst>
            <pc:docMk/>
            <pc:sldMk cId="412491998" sldId="339"/>
            <ac:picMk id="7" creationId="{71A74191-9810-47F1-9561-E21ADA14582A}"/>
          </ac:picMkLst>
        </pc:picChg>
      </pc:sldChg>
      <pc:sldChg chg="addSp delSp modSp add replId">
        <pc:chgData name="ゲスト ユーザー" userId="" providerId="Windows Live" clId="Web-{1A6A0F04-A9EA-40E3-9E3E-E1836731E81B}" dt="2021-03-23T08:24:43.910" v="1005" actId="20577"/>
        <pc:sldMkLst>
          <pc:docMk/>
          <pc:sldMk cId="1695572539" sldId="340"/>
        </pc:sldMkLst>
        <pc:spChg chg="mod">
          <ac:chgData name="ゲスト ユーザー" userId="" providerId="Windows Live" clId="Web-{1A6A0F04-A9EA-40E3-9E3E-E1836731E81B}" dt="2021-03-23T06:31:07.221" v="523" actId="20577"/>
          <ac:spMkLst>
            <pc:docMk/>
            <pc:sldMk cId="1695572539" sldId="340"/>
            <ac:spMk id="3" creationId="{41B6E82B-6D9B-4BBB-B277-69B8CA0B91C3}"/>
          </ac:spMkLst>
        </pc:spChg>
        <pc:spChg chg="mod">
          <ac:chgData name="ゲスト ユーザー" userId="" providerId="Windows Live" clId="Web-{1A6A0F04-A9EA-40E3-9E3E-E1836731E81B}" dt="2021-03-23T08:24:43.910" v="1005" actId="20577"/>
          <ac:spMkLst>
            <pc:docMk/>
            <pc:sldMk cId="1695572539" sldId="340"/>
            <ac:spMk id="6" creationId="{A37D0B3E-E398-46E3-862F-CB12BB9ACA59}"/>
          </ac:spMkLst>
        </pc:spChg>
        <pc:spChg chg="add mod">
          <ac:chgData name="ゲスト ユーザー" userId="" providerId="Windows Live" clId="Web-{1A6A0F04-A9EA-40E3-9E3E-E1836731E81B}" dt="2021-03-23T07:39:41.400" v="536" actId="14100"/>
          <ac:spMkLst>
            <pc:docMk/>
            <pc:sldMk cId="1695572539" sldId="340"/>
            <ac:spMk id="8" creationId="{5C2C8F06-DA3D-4904-A198-94EEEA2862AD}"/>
          </ac:spMkLst>
        </pc:spChg>
        <pc:spChg chg="mod">
          <ac:chgData name="ゲスト ユーザー" userId="" providerId="Windows Live" clId="Web-{1A6A0F04-A9EA-40E3-9E3E-E1836731E81B}" dt="2021-03-23T05:01:11.199" v="283" actId="20577"/>
          <ac:spMkLst>
            <pc:docMk/>
            <pc:sldMk cId="1695572539" sldId="340"/>
            <ac:spMk id="350" creationId="{00000000-0000-0000-0000-000000000000}"/>
          </ac:spMkLst>
        </pc:spChg>
        <pc:picChg chg="add mod">
          <ac:chgData name="ゲスト ユーザー" userId="" providerId="Windows Live" clId="Web-{1A6A0F04-A9EA-40E3-9E3E-E1836731E81B}" dt="2021-03-23T07:38:22.322" v="526" actId="1076"/>
          <ac:picMkLst>
            <pc:docMk/>
            <pc:sldMk cId="1695572539" sldId="340"/>
            <ac:picMk id="4" creationId="{00357C9D-30A2-4D19-8934-59DEF43D7C9D}"/>
          </ac:picMkLst>
        </pc:picChg>
        <pc:picChg chg="add mod">
          <ac:chgData name="ゲスト ユーザー" userId="" providerId="Windows Live" clId="Web-{1A6A0F04-A9EA-40E3-9E3E-E1836731E81B}" dt="2021-03-23T07:38:56.806" v="532" actId="1076"/>
          <ac:picMkLst>
            <pc:docMk/>
            <pc:sldMk cId="1695572539" sldId="340"/>
            <ac:picMk id="7" creationId="{6945FE81-547A-4024-A2C7-D82E2DE38EDA}"/>
          </ac:picMkLst>
        </pc:picChg>
        <pc:picChg chg="del">
          <ac:chgData name="ゲスト ユーザー" userId="" providerId="Windows Live" clId="Web-{1A6A0F04-A9EA-40E3-9E3E-E1836731E81B}" dt="2021-03-23T05:56:43.163" v="499"/>
          <ac:picMkLst>
            <pc:docMk/>
            <pc:sldMk cId="1695572539" sldId="340"/>
            <ac:picMk id="7" creationId="{71A74191-9810-47F1-9561-E21ADA14582A}"/>
          </ac:picMkLst>
        </pc:picChg>
      </pc:sldChg>
      <pc:sldChg chg="addSp delSp modSp add replId">
        <pc:chgData name="ゲスト ユーザー" userId="" providerId="Windows Live" clId="Web-{1A6A0F04-A9EA-40E3-9E3E-E1836731E81B}" dt="2021-03-23T08:24:31.676" v="1003" actId="20577"/>
        <pc:sldMkLst>
          <pc:docMk/>
          <pc:sldMk cId="1440077837" sldId="341"/>
        </pc:sldMkLst>
        <pc:spChg chg="mod">
          <ac:chgData name="ゲスト ユーザー" userId="" providerId="Windows Live" clId="Web-{1A6A0F04-A9EA-40E3-9E3E-E1836731E81B}" dt="2021-03-23T08:24:31.676" v="1003" actId="20577"/>
          <ac:spMkLst>
            <pc:docMk/>
            <pc:sldMk cId="1440077837" sldId="341"/>
            <ac:spMk id="3" creationId="{41B6E82B-6D9B-4BBB-B277-69B8CA0B91C3}"/>
          </ac:spMkLst>
        </pc:spChg>
        <pc:spChg chg="mod">
          <ac:chgData name="ゲスト ユーザー" userId="" providerId="Windows Live" clId="Web-{1A6A0F04-A9EA-40E3-9E3E-E1836731E81B}" dt="2021-03-23T08:24:24.442" v="1002" actId="20577"/>
          <ac:spMkLst>
            <pc:docMk/>
            <pc:sldMk cId="1440077837" sldId="341"/>
            <ac:spMk id="6" creationId="{A37D0B3E-E398-46E3-862F-CB12BB9ACA59}"/>
          </ac:spMkLst>
        </pc:spChg>
        <pc:spChg chg="del mod">
          <ac:chgData name="ゲスト ユーザー" userId="" providerId="Windows Live" clId="Web-{1A6A0F04-A9EA-40E3-9E3E-E1836731E81B}" dt="2021-03-23T07:57:08.126" v="729"/>
          <ac:spMkLst>
            <pc:docMk/>
            <pc:sldMk cId="1440077837" sldId="341"/>
            <ac:spMk id="8" creationId="{5C2C8F06-DA3D-4904-A198-94EEEA2862AD}"/>
          </ac:spMkLst>
        </pc:spChg>
        <pc:spChg chg="add del">
          <ac:chgData name="ゲスト ユーザー" userId="" providerId="Windows Live" clId="Web-{1A6A0F04-A9EA-40E3-9E3E-E1836731E81B}" dt="2021-03-23T08:05:23.435" v="811"/>
          <ac:spMkLst>
            <pc:docMk/>
            <pc:sldMk cId="1440077837" sldId="341"/>
            <ac:spMk id="14" creationId="{2CD46A3D-D666-480B-AAAB-04516CE1CDEB}"/>
          </ac:spMkLst>
        </pc:spChg>
        <pc:spChg chg="add mod">
          <ac:chgData name="ゲスト ユーザー" userId="" providerId="Windows Live" clId="Web-{1A6A0F04-A9EA-40E3-9E3E-E1836731E81B}" dt="2021-03-23T08:06:20.669" v="818"/>
          <ac:spMkLst>
            <pc:docMk/>
            <pc:sldMk cId="1440077837" sldId="341"/>
            <ac:spMk id="15" creationId="{2294A72C-6CB4-4130-A013-B02FFD84F1C0}"/>
          </ac:spMkLst>
        </pc:spChg>
        <pc:spChg chg="add del mod">
          <ac:chgData name="ゲスト ユーザー" userId="" providerId="Windows Live" clId="Web-{1A6A0F04-A9EA-40E3-9E3E-E1836731E81B}" dt="2021-03-23T08:07:35.746" v="838"/>
          <ac:spMkLst>
            <pc:docMk/>
            <pc:sldMk cId="1440077837" sldId="341"/>
            <ac:spMk id="16" creationId="{A8155F50-6E52-4A70-AC88-6DB963D72514}"/>
          </ac:spMkLst>
        </pc:spChg>
        <pc:spChg chg="add mod">
          <ac:chgData name="ゲスト ユーザー" userId="" providerId="Windows Live" clId="Web-{1A6A0F04-A9EA-40E3-9E3E-E1836731E81B}" dt="2021-03-23T08:08:42.683" v="848" actId="14100"/>
          <ac:spMkLst>
            <pc:docMk/>
            <pc:sldMk cId="1440077837" sldId="341"/>
            <ac:spMk id="17" creationId="{1D0EE406-1F0B-41F3-A5C8-B1C53BC6E279}"/>
          </ac:spMkLst>
        </pc:spChg>
        <pc:spChg chg="mod">
          <ac:chgData name="ゲスト ユーザー" userId="" providerId="Windows Live" clId="Web-{1A6A0F04-A9EA-40E3-9E3E-E1836731E81B}" dt="2021-03-23T08:00:15.203" v="776" actId="20577"/>
          <ac:spMkLst>
            <pc:docMk/>
            <pc:sldMk cId="1440077837" sldId="341"/>
            <ac:spMk id="350" creationId="{00000000-0000-0000-0000-000000000000}"/>
          </ac:spMkLst>
        </pc:spChg>
        <pc:picChg chg="del">
          <ac:chgData name="ゲスト ユーザー" userId="" providerId="Windows Live" clId="Web-{1A6A0F04-A9EA-40E3-9E3E-E1836731E81B}" dt="2021-03-23T07:40:50.102" v="581"/>
          <ac:picMkLst>
            <pc:docMk/>
            <pc:sldMk cId="1440077837" sldId="341"/>
            <ac:picMk id="4" creationId="{00357C9D-30A2-4D19-8934-59DEF43D7C9D}"/>
          </ac:picMkLst>
        </pc:picChg>
        <pc:picChg chg="del">
          <ac:chgData name="ゲスト ユーザー" userId="" providerId="Windows Live" clId="Web-{1A6A0F04-A9EA-40E3-9E3E-E1836731E81B}" dt="2021-03-23T07:40:49.306" v="580"/>
          <ac:picMkLst>
            <pc:docMk/>
            <pc:sldMk cId="1440077837" sldId="341"/>
            <ac:picMk id="7" creationId="{6945FE81-547A-4024-A2C7-D82E2DE38EDA}"/>
          </ac:picMkLst>
        </pc:picChg>
        <pc:picChg chg="add del mod ord">
          <ac:chgData name="ゲスト ユーザー" userId="" providerId="Windows Live" clId="Web-{1A6A0F04-A9EA-40E3-9E3E-E1836731E81B}" dt="2021-03-23T07:45:32.678" v="650"/>
          <ac:picMkLst>
            <pc:docMk/>
            <pc:sldMk cId="1440077837" sldId="341"/>
            <ac:picMk id="9" creationId="{813151AF-451D-4528-85B1-2425040C3519}"/>
          </ac:picMkLst>
        </pc:picChg>
        <pc:picChg chg="add del mod ord">
          <ac:chgData name="ゲスト ユーザー" userId="" providerId="Windows Live" clId="Web-{1A6A0F04-A9EA-40E3-9E3E-E1836731E81B}" dt="2021-03-23T07:46:29.865" v="654"/>
          <ac:picMkLst>
            <pc:docMk/>
            <pc:sldMk cId="1440077837" sldId="341"/>
            <ac:picMk id="10" creationId="{832B332A-5072-4053-820A-6F5426142391}"/>
          </ac:picMkLst>
        </pc:picChg>
        <pc:picChg chg="add mod ord">
          <ac:chgData name="ゲスト ユーザー" userId="" providerId="Windows Live" clId="Web-{1A6A0F04-A9EA-40E3-9E3E-E1836731E81B}" dt="2021-03-23T08:08:20.246" v="843"/>
          <ac:picMkLst>
            <pc:docMk/>
            <pc:sldMk cId="1440077837" sldId="341"/>
            <ac:picMk id="11" creationId="{07B3A0D5-068C-4717-B7F4-28EB34508997}"/>
          </ac:picMkLst>
        </pc:picChg>
        <pc:picChg chg="add mod">
          <ac:chgData name="ゲスト ユーザー" userId="" providerId="Windows Live" clId="Web-{1A6A0F04-A9EA-40E3-9E3E-E1836731E81B}" dt="2021-03-23T08:05:04.904" v="808" actId="14100"/>
          <ac:picMkLst>
            <pc:docMk/>
            <pc:sldMk cId="1440077837" sldId="341"/>
            <ac:picMk id="12" creationId="{79EFE0AE-7EB6-40E8-B399-FD9D922B5D41}"/>
          </ac:picMkLst>
        </pc:picChg>
        <pc:picChg chg="add mod">
          <ac:chgData name="ゲスト ユーザー" userId="" providerId="Windows Live" clId="Web-{1A6A0F04-A9EA-40E3-9E3E-E1836731E81B}" dt="2021-03-23T08:04:38.873" v="805" actId="1076"/>
          <ac:picMkLst>
            <pc:docMk/>
            <pc:sldMk cId="1440077837" sldId="341"/>
            <ac:picMk id="13" creationId="{6673E968-EC8F-4F15-B38A-9DB9254A8B18}"/>
          </ac:picMkLst>
        </pc:picChg>
      </pc:sldChg>
      <pc:sldChg chg="addSp delSp modSp add replId">
        <pc:chgData name="ゲスト ユーザー" userId="" providerId="Windows Live" clId="Web-{1A6A0F04-A9EA-40E3-9E3E-E1836731E81B}" dt="2021-03-23T08:24:11.379" v="1001" actId="20577"/>
        <pc:sldMkLst>
          <pc:docMk/>
          <pc:sldMk cId="3076179711" sldId="342"/>
        </pc:sldMkLst>
        <pc:spChg chg="mod">
          <ac:chgData name="ゲスト ユーザー" userId="" providerId="Windows Live" clId="Web-{1A6A0F04-A9EA-40E3-9E3E-E1836731E81B}" dt="2021-03-23T08:23:49.129" v="998" actId="20577"/>
          <ac:spMkLst>
            <pc:docMk/>
            <pc:sldMk cId="3076179711" sldId="342"/>
            <ac:spMk id="3" creationId="{41B6E82B-6D9B-4BBB-B277-69B8CA0B91C3}"/>
          </ac:spMkLst>
        </pc:spChg>
        <pc:spChg chg="mod">
          <ac:chgData name="ゲスト ユーザー" userId="" providerId="Windows Live" clId="Web-{1A6A0F04-A9EA-40E3-9E3E-E1836731E81B}" dt="2021-03-23T08:24:11.379" v="1001" actId="20577"/>
          <ac:spMkLst>
            <pc:docMk/>
            <pc:sldMk cId="3076179711" sldId="342"/>
            <ac:spMk id="6" creationId="{A37D0B3E-E398-46E3-862F-CB12BB9ACA59}"/>
          </ac:spMkLst>
        </pc:spChg>
        <pc:spChg chg="del">
          <ac:chgData name="ゲスト ユーザー" userId="" providerId="Windows Live" clId="Web-{1A6A0F04-A9EA-40E3-9E3E-E1836731E81B}" dt="2021-03-23T08:20:18.819" v="968"/>
          <ac:spMkLst>
            <pc:docMk/>
            <pc:sldMk cId="3076179711" sldId="342"/>
            <ac:spMk id="15" creationId="{2294A72C-6CB4-4130-A013-B02FFD84F1C0}"/>
          </ac:spMkLst>
        </pc:spChg>
        <pc:spChg chg="del">
          <ac:chgData name="ゲスト ユーザー" userId="" providerId="Windows Live" clId="Web-{1A6A0F04-A9EA-40E3-9E3E-E1836731E81B}" dt="2021-03-23T08:20:21.943" v="971"/>
          <ac:spMkLst>
            <pc:docMk/>
            <pc:sldMk cId="3076179711" sldId="342"/>
            <ac:spMk id="17" creationId="{1D0EE406-1F0B-41F3-A5C8-B1C53BC6E279}"/>
          </ac:spMkLst>
        </pc:spChg>
        <pc:spChg chg="mod">
          <ac:chgData name="ゲスト ユーザー" userId="" providerId="Windows Live" clId="Web-{1A6A0F04-A9EA-40E3-9E3E-E1836731E81B}" dt="2021-03-23T08:20:14.522" v="966" actId="20577"/>
          <ac:spMkLst>
            <pc:docMk/>
            <pc:sldMk cId="3076179711" sldId="342"/>
            <ac:spMk id="350" creationId="{00000000-0000-0000-0000-000000000000}"/>
          </ac:spMkLst>
        </pc:spChg>
        <pc:picChg chg="add mod">
          <ac:chgData name="ゲスト ユーザー" userId="" providerId="Windows Live" clId="Web-{1A6A0F04-A9EA-40E3-9E3E-E1836731E81B}" dt="2021-03-23T08:23:28.989" v="996" actId="1076"/>
          <ac:picMkLst>
            <pc:docMk/>
            <pc:sldMk cId="3076179711" sldId="342"/>
            <ac:picMk id="4" creationId="{C52B3FCC-1F2F-4F45-AB18-AC4F127CB674}"/>
          </ac:picMkLst>
        </pc:picChg>
        <pc:picChg chg="del">
          <ac:chgData name="ゲスト ユーザー" userId="" providerId="Windows Live" clId="Web-{1A6A0F04-A9EA-40E3-9E3E-E1836731E81B}" dt="2021-03-23T08:20:19.303" v="969"/>
          <ac:picMkLst>
            <pc:docMk/>
            <pc:sldMk cId="3076179711" sldId="342"/>
            <ac:picMk id="11" creationId="{07B3A0D5-068C-4717-B7F4-28EB34508997}"/>
          </ac:picMkLst>
        </pc:picChg>
        <pc:picChg chg="del">
          <ac:chgData name="ゲスト ユーザー" userId="" providerId="Windows Live" clId="Web-{1A6A0F04-A9EA-40E3-9E3E-E1836731E81B}" dt="2021-03-23T08:20:19.881" v="970"/>
          <ac:picMkLst>
            <pc:docMk/>
            <pc:sldMk cId="3076179711" sldId="342"/>
            <ac:picMk id="12" creationId="{79EFE0AE-7EB6-40E8-B399-FD9D922B5D41}"/>
          </ac:picMkLst>
        </pc:picChg>
        <pc:picChg chg="del">
          <ac:chgData name="ゲスト ユーザー" userId="" providerId="Windows Live" clId="Web-{1A6A0F04-A9EA-40E3-9E3E-E1836731E81B}" dt="2021-03-23T08:20:17.951" v="967"/>
          <ac:picMkLst>
            <pc:docMk/>
            <pc:sldMk cId="3076179711" sldId="342"/>
            <ac:picMk id="13" creationId="{6673E968-EC8F-4F15-B38A-9DB9254A8B18}"/>
          </ac:picMkLst>
        </pc:picChg>
      </pc:sldChg>
      <pc:sldChg chg="addSp delSp modSp add replId">
        <pc:chgData name="ゲスト ユーザー" userId="" providerId="Windows Live" clId="Web-{1A6A0F04-A9EA-40E3-9E3E-E1836731E81B}" dt="2021-03-23T08:35:27.256" v="1127" actId="20577"/>
        <pc:sldMkLst>
          <pc:docMk/>
          <pc:sldMk cId="732794299" sldId="343"/>
        </pc:sldMkLst>
        <pc:spChg chg="mod">
          <ac:chgData name="ゲスト ユーザー" userId="" providerId="Windows Live" clId="Web-{1A6A0F04-A9EA-40E3-9E3E-E1836731E81B}" dt="2021-03-23T08:27:17.534" v="1107" actId="20577"/>
          <ac:spMkLst>
            <pc:docMk/>
            <pc:sldMk cId="732794299" sldId="343"/>
            <ac:spMk id="3" creationId="{41B6E82B-6D9B-4BBB-B277-69B8CA0B91C3}"/>
          </ac:spMkLst>
        </pc:spChg>
        <pc:spChg chg="mod">
          <ac:chgData name="ゲスト ユーザー" userId="" providerId="Windows Live" clId="Web-{1A6A0F04-A9EA-40E3-9E3E-E1836731E81B}" dt="2021-03-23T08:35:27.256" v="1127" actId="20577"/>
          <ac:spMkLst>
            <pc:docMk/>
            <pc:sldMk cId="732794299" sldId="343"/>
            <ac:spMk id="6" creationId="{A37D0B3E-E398-46E3-862F-CB12BB9ACA59}"/>
          </ac:spMkLst>
        </pc:spChg>
        <pc:picChg chg="del">
          <ac:chgData name="ゲスト ユーザー" userId="" providerId="Windows Live" clId="Web-{1A6A0F04-A9EA-40E3-9E3E-E1836731E81B}" dt="2021-03-23T08:27:26.925" v="1108"/>
          <ac:picMkLst>
            <pc:docMk/>
            <pc:sldMk cId="732794299" sldId="343"/>
            <ac:picMk id="4" creationId="{C52B3FCC-1F2F-4F45-AB18-AC4F127CB674}"/>
          </ac:picMkLst>
        </pc:picChg>
        <pc:picChg chg="add mod">
          <ac:chgData name="ゲスト ユーザー" userId="" providerId="Windows Live" clId="Web-{1A6A0F04-A9EA-40E3-9E3E-E1836731E81B}" dt="2021-03-23T08:27:43.181" v="1110" actId="1076"/>
          <ac:picMkLst>
            <pc:docMk/>
            <pc:sldMk cId="732794299" sldId="343"/>
            <ac:picMk id="7" creationId="{EB0503BD-94D7-48BB-B344-8A467FBB2AE0}"/>
          </ac:picMkLst>
        </pc:picChg>
      </pc:sldChg>
      <pc:sldChg chg="addSp modSp add replId">
        <pc:chgData name="ゲスト ユーザー" userId="" providerId="Windows Live" clId="Web-{1A6A0F04-A9EA-40E3-9E3E-E1836731E81B}" dt="2021-03-23T09:41:01.852" v="1132" actId="1076"/>
        <pc:sldMkLst>
          <pc:docMk/>
          <pc:sldMk cId="3758271538" sldId="344"/>
        </pc:sldMkLst>
        <pc:spChg chg="mod">
          <ac:chgData name="ゲスト ユーザー" userId="" providerId="Windows Live" clId="Web-{1A6A0F04-A9EA-40E3-9E3E-E1836731E81B}" dt="2021-03-23T08:35:27.053" v="1123" actId="20577"/>
          <ac:spMkLst>
            <pc:docMk/>
            <pc:sldMk cId="3758271538" sldId="344"/>
            <ac:spMk id="3" creationId="{41B6E82B-6D9B-4BBB-B277-69B8CA0B91C3}"/>
          </ac:spMkLst>
        </pc:spChg>
        <pc:spChg chg="mod">
          <ac:chgData name="ゲスト ユーザー" userId="" providerId="Windows Live" clId="Web-{1A6A0F04-A9EA-40E3-9E3E-E1836731E81B}" dt="2021-03-23T08:35:27.162" v="1125" actId="20577"/>
          <ac:spMkLst>
            <pc:docMk/>
            <pc:sldMk cId="3758271538" sldId="344"/>
            <ac:spMk id="6" creationId="{A37D0B3E-E398-46E3-862F-CB12BB9ACA59}"/>
          </ac:spMkLst>
        </pc:spChg>
        <pc:spChg chg="add mod">
          <ac:chgData name="ゲスト ユーザー" userId="" providerId="Windows Live" clId="Web-{1A6A0F04-A9EA-40E3-9E3E-E1836731E81B}" dt="2021-03-23T09:41:01.852" v="1132" actId="1076"/>
          <ac:spMkLst>
            <pc:docMk/>
            <pc:sldMk cId="3758271538" sldId="344"/>
            <ac:spMk id="8" creationId="{E82D7B40-A32D-4D26-AA00-9723508FC02B}"/>
          </ac:spMkLst>
        </pc:spChg>
        <pc:spChg chg="mod">
          <ac:chgData name="ゲスト ユーザー" userId="" providerId="Windows Live" clId="Web-{1A6A0F04-A9EA-40E3-9E3E-E1836731E81B}" dt="2021-03-23T08:35:26.428" v="1115" actId="20577"/>
          <ac:spMkLst>
            <pc:docMk/>
            <pc:sldMk cId="3758271538" sldId="344"/>
            <ac:spMk id="350" creationId="{00000000-0000-0000-0000-000000000000}"/>
          </ac:spMkLst>
        </pc:spChg>
        <pc:picChg chg="mod">
          <ac:chgData name="ゲスト ユーザー" userId="" providerId="Windows Live" clId="Web-{1A6A0F04-A9EA-40E3-9E3E-E1836731E81B}" dt="2021-03-23T08:35:26.693" v="1117" actId="1076"/>
          <ac:picMkLst>
            <pc:docMk/>
            <pc:sldMk cId="3758271538" sldId="344"/>
            <ac:picMk id="2" creationId="{0ABE893C-5261-4583-9731-706F2263B320}"/>
          </ac:picMkLst>
        </pc:picChg>
        <pc:picChg chg="add mod">
          <ac:chgData name="ゲスト ユーザー" userId="" providerId="Windows Live" clId="Web-{1A6A0F04-A9EA-40E3-9E3E-E1836731E81B}" dt="2021-03-23T09:40:28.851" v="1130" actId="14100"/>
          <ac:picMkLst>
            <pc:docMk/>
            <pc:sldMk cId="3758271538" sldId="344"/>
            <ac:picMk id="4" creationId="{CE4BF0F7-294D-4EF5-AE05-6BDFCA4E3533}"/>
          </ac:picMkLst>
        </pc:picChg>
        <pc:picChg chg="mod">
          <ac:chgData name="ゲスト ユーザー" userId="" providerId="Windows Live" clId="Web-{1A6A0F04-A9EA-40E3-9E3E-E1836731E81B}" dt="2021-03-23T08:35:26.803" v="1119" actId="1076"/>
          <ac:picMkLst>
            <pc:docMk/>
            <pc:sldMk cId="3758271538" sldId="344"/>
            <ac:picMk id="5" creationId="{2123D3A6-0369-433D-BE08-D625094BE9F6}"/>
          </ac:picMkLst>
        </pc:picChg>
        <pc:picChg chg="mod">
          <ac:chgData name="ゲスト ユーザー" userId="" providerId="Windows Live" clId="Web-{1A6A0F04-A9EA-40E3-9E3E-E1836731E81B}" dt="2021-03-23T08:35:27.209" v="1126" actId="1076"/>
          <ac:picMkLst>
            <pc:docMk/>
            <pc:sldMk cId="3758271538" sldId="344"/>
            <ac:picMk id="7" creationId="{EB0503BD-94D7-48BB-B344-8A467FBB2AE0}"/>
          </ac:picMkLst>
        </pc:picChg>
      </pc:sldChg>
    </pc:docChg>
  </pc:docChgLst>
  <pc:docChgLst>
    <pc:chgData name="Masaki Suzuki" userId="2c4feb2ed34ad1a7" providerId="Windows Live" clId="Web-{13F5437A-5C71-41A2-81CA-D426B34E848F}"/>
    <pc:docChg chg="modSld">
      <pc:chgData name="Masaki Suzuki" userId="2c4feb2ed34ad1a7" providerId="Windows Live" clId="Web-{13F5437A-5C71-41A2-81CA-D426B34E848F}" dt="2021-03-15T04:27:04.833" v="422" actId="20577"/>
      <pc:docMkLst>
        <pc:docMk/>
      </pc:docMkLst>
      <pc:sldChg chg="modSp">
        <pc:chgData name="Masaki Suzuki" userId="2c4feb2ed34ad1a7" providerId="Windows Live" clId="Web-{13F5437A-5C71-41A2-81CA-D426B34E848F}" dt="2021-03-15T04:14:14.783" v="37" actId="20577"/>
        <pc:sldMkLst>
          <pc:docMk/>
          <pc:sldMk cId="0" sldId="268"/>
        </pc:sldMkLst>
        <pc:spChg chg="mod">
          <ac:chgData name="Masaki Suzuki" userId="2c4feb2ed34ad1a7" providerId="Windows Live" clId="Web-{13F5437A-5C71-41A2-81CA-D426B34E848F}" dt="2021-03-15T04:14:14.783" v="37" actId="20577"/>
          <ac:spMkLst>
            <pc:docMk/>
            <pc:sldMk cId="0" sldId="268"/>
            <ac:spMk id="276" creationId="{00000000-0000-0000-0000-000000000000}"/>
          </ac:spMkLst>
        </pc:spChg>
        <pc:spChg chg="mod">
          <ac:chgData name="Masaki Suzuki" userId="2c4feb2ed34ad1a7" providerId="Windows Live" clId="Web-{13F5437A-5C71-41A2-81CA-D426B34E848F}" dt="2021-03-15T04:13:33.516" v="0" actId="20577"/>
          <ac:spMkLst>
            <pc:docMk/>
            <pc:sldMk cId="0" sldId="268"/>
            <ac:spMk id="278" creationId="{00000000-0000-0000-0000-000000000000}"/>
          </ac:spMkLst>
        </pc:spChg>
      </pc:sldChg>
      <pc:sldChg chg="modSp">
        <pc:chgData name="Masaki Suzuki" userId="2c4feb2ed34ad1a7" providerId="Windows Live" clId="Web-{13F5437A-5C71-41A2-81CA-D426B34E848F}" dt="2021-03-15T04:19:41.916" v="152" actId="20577"/>
        <pc:sldMkLst>
          <pc:docMk/>
          <pc:sldMk cId="0" sldId="271"/>
        </pc:sldMkLst>
        <pc:spChg chg="mod">
          <ac:chgData name="Masaki Suzuki" userId="2c4feb2ed34ad1a7" providerId="Windows Live" clId="Web-{13F5437A-5C71-41A2-81CA-D426B34E848F}" dt="2021-03-15T04:17:01.834" v="90" actId="20577"/>
          <ac:spMkLst>
            <pc:docMk/>
            <pc:sldMk cId="0" sldId="271"/>
            <ac:spMk id="323" creationId="{00000000-0000-0000-0000-000000000000}"/>
          </ac:spMkLst>
        </pc:spChg>
        <pc:spChg chg="mod">
          <ac:chgData name="Masaki Suzuki" userId="2c4feb2ed34ad1a7" providerId="Windows Live" clId="Web-{13F5437A-5C71-41A2-81CA-D426B34E848F}" dt="2021-03-15T04:19:41.916" v="152" actId="20577"/>
          <ac:spMkLst>
            <pc:docMk/>
            <pc:sldMk cId="0" sldId="271"/>
            <ac:spMk id="325" creationId="{00000000-0000-0000-0000-000000000000}"/>
          </ac:spMkLst>
        </pc:spChg>
      </pc:sldChg>
      <pc:sldChg chg="modSp">
        <pc:chgData name="Masaki Suzuki" userId="2c4feb2ed34ad1a7" providerId="Windows Live" clId="Web-{13F5437A-5C71-41A2-81CA-D426B34E848F}" dt="2021-03-15T04:16:05.958" v="82" actId="20577"/>
        <pc:sldMkLst>
          <pc:docMk/>
          <pc:sldMk cId="0" sldId="272"/>
        </pc:sldMkLst>
        <pc:spChg chg="mod">
          <ac:chgData name="Masaki Suzuki" userId="2c4feb2ed34ad1a7" providerId="Windows Live" clId="Web-{13F5437A-5C71-41A2-81CA-D426B34E848F}" dt="2021-03-15T04:15:50.629" v="70" actId="20577"/>
          <ac:spMkLst>
            <pc:docMk/>
            <pc:sldMk cId="0" sldId="272"/>
            <ac:spMk id="3" creationId="{163415A1-F6BA-4993-A9B8-6C1CE5C104F0}"/>
          </ac:spMkLst>
        </pc:spChg>
        <pc:spChg chg="mod">
          <ac:chgData name="Masaki Suzuki" userId="2c4feb2ed34ad1a7" providerId="Windows Live" clId="Web-{13F5437A-5C71-41A2-81CA-D426B34E848F}" dt="2021-03-15T04:16:05.958" v="82" actId="20577"/>
          <ac:spMkLst>
            <pc:docMk/>
            <pc:sldMk cId="0" sldId="272"/>
            <ac:spMk id="339" creationId="{00000000-0000-0000-0000-000000000000}"/>
          </ac:spMkLst>
        </pc:spChg>
      </pc:sldChg>
      <pc:sldChg chg="modSp">
        <pc:chgData name="Masaki Suzuki" userId="2c4feb2ed34ad1a7" providerId="Windows Live" clId="Web-{13F5437A-5C71-41A2-81CA-D426B34E848F}" dt="2021-03-15T04:21:07.387" v="222" actId="20577"/>
        <pc:sldMkLst>
          <pc:docMk/>
          <pc:sldMk cId="0" sldId="273"/>
        </pc:sldMkLst>
        <pc:spChg chg="mod">
          <ac:chgData name="Masaki Suzuki" userId="2c4feb2ed34ad1a7" providerId="Windows Live" clId="Web-{13F5437A-5C71-41A2-81CA-D426B34E848F}" dt="2021-03-15T04:21:07.387" v="222" actId="20577"/>
          <ac:spMkLst>
            <pc:docMk/>
            <pc:sldMk cId="0" sldId="273"/>
            <ac:spMk id="352" creationId="{00000000-0000-0000-0000-000000000000}"/>
          </ac:spMkLst>
        </pc:spChg>
      </pc:sldChg>
      <pc:sldChg chg="delSp modSp">
        <pc:chgData name="Masaki Suzuki" userId="2c4feb2ed34ad1a7" providerId="Windows Live" clId="Web-{13F5437A-5C71-41A2-81CA-D426B34E848F}" dt="2021-03-15T04:27:04.833" v="422" actId="20577"/>
        <pc:sldMkLst>
          <pc:docMk/>
          <pc:sldMk cId="0" sldId="274"/>
        </pc:sldMkLst>
        <pc:spChg chg="mod">
          <ac:chgData name="Masaki Suzuki" userId="2c4feb2ed34ad1a7" providerId="Windows Live" clId="Web-{13F5437A-5C71-41A2-81CA-D426B34E848F}" dt="2021-03-15T04:27:04.833" v="422" actId="20577"/>
          <ac:spMkLst>
            <pc:docMk/>
            <pc:sldMk cId="0" sldId="274"/>
            <ac:spMk id="364" creationId="{00000000-0000-0000-0000-000000000000}"/>
          </ac:spMkLst>
        </pc:spChg>
        <pc:picChg chg="del">
          <ac:chgData name="Masaki Suzuki" userId="2c4feb2ed34ad1a7" providerId="Windows Live" clId="Web-{13F5437A-5C71-41A2-81CA-D426B34E848F}" dt="2021-03-15T04:26:46.301" v="419"/>
          <ac:picMkLst>
            <pc:docMk/>
            <pc:sldMk cId="0" sldId="274"/>
            <ac:picMk id="2" creationId="{68539DFF-2FA1-446C-BFF1-7D38DD4A617A}"/>
          </ac:picMkLst>
        </pc:picChg>
      </pc:sldChg>
      <pc:sldChg chg="addSp delSp modSp">
        <pc:chgData name="Masaki Suzuki" userId="2c4feb2ed34ad1a7" providerId="Windows Live" clId="Web-{13F5437A-5C71-41A2-81CA-D426B34E848F}" dt="2021-03-15T04:26:33.645" v="418" actId="20577"/>
        <pc:sldMkLst>
          <pc:docMk/>
          <pc:sldMk cId="0" sldId="276"/>
        </pc:sldMkLst>
        <pc:spChg chg="add mod">
          <ac:chgData name="Masaki Suzuki" userId="2c4feb2ed34ad1a7" providerId="Windows Live" clId="Web-{13F5437A-5C71-41A2-81CA-D426B34E848F}" dt="2021-03-15T04:26:33.645" v="418" actId="20577"/>
          <ac:spMkLst>
            <pc:docMk/>
            <pc:sldMk cId="0" sldId="276"/>
            <ac:spMk id="3" creationId="{F0E03801-4DFA-48E7-A2A3-C9B37BE61019}"/>
          </ac:spMkLst>
        </pc:spChg>
        <pc:spChg chg="del">
          <ac:chgData name="Masaki Suzuki" userId="2c4feb2ed34ad1a7" providerId="Windows Live" clId="Web-{13F5437A-5C71-41A2-81CA-D426B34E848F}" dt="2021-03-15T04:22:25.154" v="252"/>
          <ac:spMkLst>
            <pc:docMk/>
            <pc:sldMk cId="0" sldId="276"/>
            <ac:spMk id="395" creationId="{00000000-0000-0000-0000-000000000000}"/>
          </ac:spMkLst>
        </pc:spChg>
        <pc:spChg chg="mod">
          <ac:chgData name="Masaki Suzuki" userId="2c4feb2ed34ad1a7" providerId="Windows Live" clId="Web-{13F5437A-5C71-41A2-81CA-D426B34E848F}" dt="2021-03-15T04:25:10.143" v="398" actId="20577"/>
          <ac:spMkLst>
            <pc:docMk/>
            <pc:sldMk cId="0" sldId="276"/>
            <ac:spMk id="398" creationId="{00000000-0000-0000-0000-000000000000}"/>
          </ac:spMkLst>
        </pc:spChg>
        <pc:spChg chg="mod">
          <ac:chgData name="Masaki Suzuki" userId="2c4feb2ed34ad1a7" providerId="Windows Live" clId="Web-{13F5437A-5C71-41A2-81CA-D426B34E848F}" dt="2021-03-15T04:24:30.298" v="376" actId="20577"/>
          <ac:spMkLst>
            <pc:docMk/>
            <pc:sldMk cId="0" sldId="276"/>
            <ac:spMk id="399" creationId="{00000000-0000-0000-0000-000000000000}"/>
          </ac:spMkLst>
        </pc:spChg>
        <pc:spChg chg="del">
          <ac:chgData name="Masaki Suzuki" userId="2c4feb2ed34ad1a7" providerId="Windows Live" clId="Web-{13F5437A-5C71-41A2-81CA-D426B34E848F}" dt="2021-03-15T04:22:23.607" v="251"/>
          <ac:spMkLst>
            <pc:docMk/>
            <pc:sldMk cId="0" sldId="276"/>
            <ac:spMk id="402" creationId="{00000000-0000-0000-0000-000000000000}"/>
          </ac:spMkLst>
        </pc:spChg>
      </pc:sldChg>
    </pc:docChg>
  </pc:docChgLst>
  <pc:docChgLst>
    <pc:chgData name="ゲスト ユーザー" providerId="Windows Live" clId="Web-{567DF9D4-C04E-4137-9FAA-F08FCF66B3FE}"/>
    <pc:docChg chg="modSld">
      <pc:chgData name="ゲスト ユーザー" userId="" providerId="Windows Live" clId="Web-{567DF9D4-C04E-4137-9FAA-F08FCF66B3FE}" dt="2021-03-18T04:48:37.015" v="18"/>
      <pc:docMkLst>
        <pc:docMk/>
      </pc:docMkLst>
      <pc:sldChg chg="modSp">
        <pc:chgData name="ゲスト ユーザー" userId="" providerId="Windows Live" clId="Web-{567DF9D4-C04E-4137-9FAA-F08FCF66B3FE}" dt="2021-03-18T04:46:28.125" v="13" actId="20577"/>
        <pc:sldMkLst>
          <pc:docMk/>
          <pc:sldMk cId="0" sldId="265"/>
        </pc:sldMkLst>
        <pc:spChg chg="mod">
          <ac:chgData name="ゲスト ユーザー" userId="" providerId="Windows Live" clId="Web-{567DF9D4-C04E-4137-9FAA-F08FCF66B3FE}" dt="2021-03-18T04:46:22.937" v="9" actId="20577"/>
          <ac:spMkLst>
            <pc:docMk/>
            <pc:sldMk cId="0" sldId="265"/>
            <ac:spMk id="3" creationId="{3CB21E07-D58C-456C-86C7-C3C437854117}"/>
          </ac:spMkLst>
        </pc:spChg>
        <pc:spChg chg="mod">
          <ac:chgData name="ゲスト ユーザー" userId="" providerId="Windows Live" clId="Web-{567DF9D4-C04E-4137-9FAA-F08FCF66B3FE}" dt="2021-03-18T04:46:28.125" v="13" actId="20577"/>
          <ac:spMkLst>
            <pc:docMk/>
            <pc:sldMk cId="0" sldId="265"/>
            <ac:spMk id="233" creationId="{00000000-0000-0000-0000-000000000000}"/>
          </ac:spMkLst>
        </pc:spChg>
      </pc:sldChg>
      <pc:sldChg chg="addSp delSp modSp">
        <pc:chgData name="ゲスト ユーザー" userId="" providerId="Windows Live" clId="Web-{567DF9D4-C04E-4137-9FAA-F08FCF66B3FE}" dt="2021-03-18T04:48:37.015" v="18"/>
        <pc:sldMkLst>
          <pc:docMk/>
          <pc:sldMk cId="0" sldId="268"/>
        </pc:sldMkLst>
        <pc:spChg chg="add del">
          <ac:chgData name="ゲスト ユーザー" userId="" providerId="Windows Live" clId="Web-{567DF9D4-C04E-4137-9FAA-F08FCF66B3FE}" dt="2021-03-18T04:48:37.015" v="18"/>
          <ac:spMkLst>
            <pc:docMk/>
            <pc:sldMk cId="0" sldId="268"/>
            <ac:spMk id="4" creationId="{6FB86C84-6279-4B34-A338-4D5A9F348720}"/>
          </ac:spMkLst>
        </pc:spChg>
        <pc:picChg chg="add mod">
          <ac:chgData name="ゲスト ユーザー" userId="" providerId="Windows Live" clId="Web-{567DF9D4-C04E-4137-9FAA-F08FCF66B3FE}" dt="2021-03-18T04:48:16.734" v="16" actId="14100"/>
          <ac:picMkLst>
            <pc:docMk/>
            <pc:sldMk cId="0" sldId="268"/>
            <ac:picMk id="3" creationId="{F9C7FFEE-53A3-4234-B3BD-E923B1A4863F}"/>
          </ac:picMkLst>
        </pc:picChg>
      </pc:sldChg>
    </pc:docChg>
  </pc:docChgLst>
  <pc:docChgLst>
    <pc:chgData name="ゲスト ユーザー" providerId="Windows Live" clId="Web-{8846571E-8DFE-4D4E-A3F5-132AFF5D2AA4}"/>
    <pc:docChg chg="addSld delSld modSld">
      <pc:chgData name="ゲスト ユーザー" userId="" providerId="Windows Live" clId="Web-{8846571E-8DFE-4D4E-A3F5-132AFF5D2AA4}" dt="2021-03-24T09:03:28.804" v="804" actId="1076"/>
      <pc:docMkLst>
        <pc:docMk/>
      </pc:docMkLst>
      <pc:sldChg chg="addSp delSp modSp">
        <pc:chgData name="ゲスト ユーザー" userId="" providerId="Windows Live" clId="Web-{8846571E-8DFE-4D4E-A3F5-132AFF5D2AA4}" dt="2021-03-24T07:57:45.004" v="142"/>
        <pc:sldMkLst>
          <pc:docMk/>
          <pc:sldMk cId="0" sldId="264"/>
        </pc:sldMkLst>
        <pc:spChg chg="add mod">
          <ac:chgData name="ゲスト ユーザー" userId="" providerId="Windows Live" clId="Web-{8846571E-8DFE-4D4E-A3F5-132AFF5D2AA4}" dt="2021-03-24T07:57:40.129" v="141" actId="1076"/>
          <ac:spMkLst>
            <pc:docMk/>
            <pc:sldMk cId="0" sldId="264"/>
            <ac:spMk id="4" creationId="{F674C21E-91AF-47DA-9903-602EF1FC97F5}"/>
          </ac:spMkLst>
        </pc:spChg>
        <pc:spChg chg="add del mod">
          <ac:chgData name="ゲスト ユーザー" userId="" providerId="Windows Live" clId="Web-{8846571E-8DFE-4D4E-A3F5-132AFF5D2AA4}" dt="2021-03-24T07:57:45.004" v="142"/>
          <ac:spMkLst>
            <pc:docMk/>
            <pc:sldMk cId="0" sldId="264"/>
            <ac:spMk id="5" creationId="{C6FA6A73-84D9-4200-BA93-09CB1058D2B4}"/>
          </ac:spMkLst>
        </pc:spChg>
      </pc:sldChg>
      <pc:sldChg chg="addSp modSp">
        <pc:chgData name="ゲスト ユーザー" userId="" providerId="Windows Live" clId="Web-{8846571E-8DFE-4D4E-A3F5-132AFF5D2AA4}" dt="2021-03-24T07:46:30.315" v="36"/>
        <pc:sldMkLst>
          <pc:docMk/>
          <pc:sldMk cId="0" sldId="266"/>
        </pc:sldMkLst>
        <pc:spChg chg="mod">
          <ac:chgData name="ゲスト ユーザー" userId="" providerId="Windows Live" clId="Web-{8846571E-8DFE-4D4E-A3F5-132AFF5D2AA4}" dt="2021-03-24T07:37:54.155" v="1" actId="20577"/>
          <ac:spMkLst>
            <pc:docMk/>
            <pc:sldMk cId="0" sldId="266"/>
            <ac:spMk id="3" creationId="{B2C0A272-8324-43AD-97D9-29FDE43E74B6}"/>
          </ac:spMkLst>
        </pc:spChg>
        <pc:spChg chg="mod">
          <ac:chgData name="ゲスト ユーザー" userId="" providerId="Windows Live" clId="Web-{8846571E-8DFE-4D4E-A3F5-132AFF5D2AA4}" dt="2021-03-24T07:37:57.327" v="2" actId="1076"/>
          <ac:spMkLst>
            <pc:docMk/>
            <pc:sldMk cId="0" sldId="266"/>
            <ac:spMk id="5" creationId="{B2F655E2-832D-4AA5-A1C6-1E28CC370559}"/>
          </ac:spMkLst>
        </pc:spChg>
        <pc:spChg chg="add mod">
          <ac:chgData name="ゲスト ユーザー" userId="" providerId="Windows Live" clId="Web-{8846571E-8DFE-4D4E-A3F5-132AFF5D2AA4}" dt="2021-03-24T07:46:30.315" v="36"/>
          <ac:spMkLst>
            <pc:docMk/>
            <pc:sldMk cId="0" sldId="266"/>
            <ac:spMk id="7" creationId="{0EA34A95-2067-45C7-91CE-71AB9C77BE80}"/>
          </ac:spMkLst>
        </pc:spChg>
        <pc:spChg chg="mod">
          <ac:chgData name="ゲスト ユーザー" userId="" providerId="Windows Live" clId="Web-{8846571E-8DFE-4D4E-A3F5-132AFF5D2AA4}" dt="2021-03-24T07:38:00.467" v="3" actId="1076"/>
          <ac:spMkLst>
            <pc:docMk/>
            <pc:sldMk cId="0" sldId="266"/>
            <ac:spMk id="12" creationId="{19351962-200A-47CA-84D9-60CFB93A7B5E}"/>
          </ac:spMkLst>
        </pc:spChg>
        <pc:picChg chg="add mod">
          <ac:chgData name="ゲスト ユーザー" userId="" providerId="Windows Live" clId="Web-{8846571E-8DFE-4D4E-A3F5-132AFF5D2AA4}" dt="2021-03-24T07:43:41.520" v="24" actId="14100"/>
          <ac:picMkLst>
            <pc:docMk/>
            <pc:sldMk cId="0" sldId="266"/>
            <ac:picMk id="4" creationId="{EE188207-E15A-484F-BA4F-F16A94E79743}"/>
          </ac:picMkLst>
        </pc:picChg>
        <pc:picChg chg="add mod">
          <ac:chgData name="ゲスト ユーザー" userId="" providerId="Windows Live" clId="Web-{8846571E-8DFE-4D4E-A3F5-132AFF5D2AA4}" dt="2021-03-24T07:44:08.239" v="30" actId="1076"/>
          <ac:picMkLst>
            <pc:docMk/>
            <pc:sldMk cId="0" sldId="266"/>
            <ac:picMk id="6" creationId="{C4CE73CB-6821-47EA-AFCA-77514C4C1015}"/>
          </ac:picMkLst>
        </pc:picChg>
      </pc:sldChg>
      <pc:sldChg chg="addSp modSp">
        <pc:chgData name="ゲスト ユーザー" userId="" providerId="Windows Live" clId="Web-{8846571E-8DFE-4D4E-A3F5-132AFF5D2AA4}" dt="2021-03-24T07:49:09.304" v="63" actId="14100"/>
        <pc:sldMkLst>
          <pc:docMk/>
          <pc:sldMk cId="0" sldId="267"/>
        </pc:sldMkLst>
        <pc:spChg chg="mod">
          <ac:chgData name="ゲスト ユーザー" userId="" providerId="Windows Live" clId="Web-{8846571E-8DFE-4D4E-A3F5-132AFF5D2AA4}" dt="2021-03-24T07:49:09.304" v="63" actId="14100"/>
          <ac:spMkLst>
            <pc:docMk/>
            <pc:sldMk cId="0" sldId="267"/>
            <ac:spMk id="4" creationId="{34578D91-2B82-46CC-9C49-97C90BCF7E6E}"/>
          </ac:spMkLst>
        </pc:spChg>
        <pc:spChg chg="add mod">
          <ac:chgData name="ゲスト ユーザー" userId="" providerId="Windows Live" clId="Web-{8846571E-8DFE-4D4E-A3F5-132AFF5D2AA4}" dt="2021-03-24T07:38:58.922" v="10" actId="1076"/>
          <ac:spMkLst>
            <pc:docMk/>
            <pc:sldMk cId="0" sldId="267"/>
            <ac:spMk id="6" creationId="{E11F5F69-BE51-4D2C-848D-BB709A42E2E5}"/>
          </ac:spMkLst>
        </pc:spChg>
        <pc:spChg chg="add mod">
          <ac:chgData name="ゲスト ユーザー" userId="" providerId="Windows Live" clId="Web-{8846571E-8DFE-4D4E-A3F5-132AFF5D2AA4}" dt="2021-03-24T07:49:04.006" v="62" actId="1076"/>
          <ac:spMkLst>
            <pc:docMk/>
            <pc:sldMk cId="0" sldId="267"/>
            <ac:spMk id="7" creationId="{7A28B015-CBF9-42C7-8191-29717336EFD0}"/>
          </ac:spMkLst>
        </pc:spChg>
        <pc:spChg chg="add mod">
          <ac:chgData name="ゲスト ユーザー" userId="" providerId="Windows Live" clId="Web-{8846571E-8DFE-4D4E-A3F5-132AFF5D2AA4}" dt="2021-03-24T07:40:02.876" v="21" actId="1076"/>
          <ac:spMkLst>
            <pc:docMk/>
            <pc:sldMk cId="0" sldId="267"/>
            <ac:spMk id="14" creationId="{E19E0C26-B27B-4350-B4F8-EFAE0217D53C}"/>
          </ac:spMkLst>
        </pc:spChg>
        <pc:spChg chg="mod">
          <ac:chgData name="ゲスト ユーザー" userId="" providerId="Windows Live" clId="Web-{8846571E-8DFE-4D4E-A3F5-132AFF5D2AA4}" dt="2021-03-24T07:39:44.282" v="17" actId="20577"/>
          <ac:spMkLst>
            <pc:docMk/>
            <pc:sldMk cId="0" sldId="267"/>
            <ac:spMk id="268" creationId="{00000000-0000-0000-0000-000000000000}"/>
          </ac:spMkLst>
        </pc:spChg>
      </pc:sldChg>
      <pc:sldChg chg="addSp delSp modSp">
        <pc:chgData name="ゲスト ユーザー" userId="" providerId="Windows Live" clId="Web-{8846571E-8DFE-4D4E-A3F5-132AFF5D2AA4}" dt="2021-03-24T07:50:10.680" v="70" actId="1076"/>
        <pc:sldMkLst>
          <pc:docMk/>
          <pc:sldMk cId="0" sldId="269"/>
        </pc:sldMkLst>
        <pc:spChg chg="mod">
          <ac:chgData name="ゲスト ユーザー" userId="" providerId="Windows Live" clId="Web-{8846571E-8DFE-4D4E-A3F5-132AFF5D2AA4}" dt="2021-03-24T07:47:52.817" v="46" actId="1076"/>
          <ac:spMkLst>
            <pc:docMk/>
            <pc:sldMk cId="0" sldId="269"/>
            <ac:spMk id="4" creationId="{7E6FB8B1-538B-412F-A076-D59EC383FC77}"/>
          </ac:spMkLst>
        </pc:spChg>
        <pc:spChg chg="add mod">
          <ac:chgData name="ゲスト ユーザー" userId="" providerId="Windows Live" clId="Web-{8846571E-8DFE-4D4E-A3F5-132AFF5D2AA4}" dt="2021-03-24T07:48:33.756" v="54" actId="1076"/>
          <ac:spMkLst>
            <pc:docMk/>
            <pc:sldMk cId="0" sldId="269"/>
            <ac:spMk id="5" creationId="{BD998766-54C1-416A-9028-956BE0ACC0C7}"/>
          </ac:spMkLst>
        </pc:spChg>
        <pc:spChg chg="add mod">
          <ac:chgData name="ゲスト ユーザー" userId="" providerId="Windows Live" clId="Web-{8846571E-8DFE-4D4E-A3F5-132AFF5D2AA4}" dt="2021-03-24T07:50:10.680" v="70" actId="1076"/>
          <ac:spMkLst>
            <pc:docMk/>
            <pc:sldMk cId="0" sldId="269"/>
            <ac:spMk id="6" creationId="{C20A2E22-E814-492E-84E6-DDC84C69B972}"/>
          </ac:spMkLst>
        </pc:spChg>
        <pc:spChg chg="add mod">
          <ac:chgData name="ゲスト ユーザー" userId="" providerId="Windows Live" clId="Web-{8846571E-8DFE-4D4E-A3F5-132AFF5D2AA4}" dt="2021-03-24T07:48:28.521" v="52" actId="1076"/>
          <ac:spMkLst>
            <pc:docMk/>
            <pc:sldMk cId="0" sldId="269"/>
            <ac:spMk id="10" creationId="{ED16119C-E658-4D4D-9C78-98405362636E}"/>
          </ac:spMkLst>
        </pc:spChg>
        <pc:spChg chg="add del mod">
          <ac:chgData name="ゲスト ユーザー" userId="" providerId="Windows Live" clId="Web-{8846571E-8DFE-4D4E-A3F5-132AFF5D2AA4}" dt="2021-03-24T07:48:20.646" v="51"/>
          <ac:spMkLst>
            <pc:docMk/>
            <pc:sldMk cId="0" sldId="269"/>
            <ac:spMk id="11" creationId="{144048E8-2D43-4E67-9D28-321659929852}"/>
          </ac:spMkLst>
        </pc:spChg>
        <pc:picChg chg="mod">
          <ac:chgData name="ゲスト ユーザー" userId="" providerId="Windows Live" clId="Web-{8846571E-8DFE-4D4E-A3F5-132AFF5D2AA4}" dt="2021-03-24T07:47:58.395" v="47" actId="1076"/>
          <ac:picMkLst>
            <pc:docMk/>
            <pc:sldMk cId="0" sldId="269"/>
            <ac:picMk id="2" creationId="{152DCE48-5343-4B14-AF51-5BD7109941FD}"/>
          </ac:picMkLst>
        </pc:picChg>
      </pc:sldChg>
      <pc:sldChg chg="addSp modSp">
        <pc:chgData name="ゲスト ユーザー" userId="" providerId="Windows Live" clId="Web-{8846571E-8DFE-4D4E-A3F5-132AFF5D2AA4}" dt="2021-03-24T07:51:00.009" v="76" actId="1076"/>
        <pc:sldMkLst>
          <pc:docMk/>
          <pc:sldMk cId="0" sldId="270"/>
        </pc:sldMkLst>
        <pc:spChg chg="add mod">
          <ac:chgData name="ゲスト ユーザー" userId="" providerId="Windows Live" clId="Web-{8846571E-8DFE-4D4E-A3F5-132AFF5D2AA4}" dt="2021-03-24T07:50:44.134" v="74" actId="20577"/>
          <ac:spMkLst>
            <pc:docMk/>
            <pc:sldMk cId="0" sldId="270"/>
            <ac:spMk id="4" creationId="{C224BECD-90D3-4F72-B7BA-6757008D3C98}"/>
          </ac:spMkLst>
        </pc:spChg>
        <pc:spChg chg="add mod">
          <ac:chgData name="ゲスト ユーザー" userId="" providerId="Windows Live" clId="Web-{8846571E-8DFE-4D4E-A3F5-132AFF5D2AA4}" dt="2021-03-24T07:51:00.009" v="76" actId="1076"/>
          <ac:spMkLst>
            <pc:docMk/>
            <pc:sldMk cId="0" sldId="270"/>
            <ac:spMk id="5" creationId="{2F264041-F514-4F86-9A37-C2DE83F1E47C}"/>
          </ac:spMkLst>
        </pc:spChg>
      </pc:sldChg>
      <pc:sldChg chg="addSp modSp">
        <pc:chgData name="ゲスト ユーザー" userId="" providerId="Windows Live" clId="Web-{8846571E-8DFE-4D4E-A3F5-132AFF5D2AA4}" dt="2021-03-24T07:52:24.980" v="97" actId="1076"/>
        <pc:sldMkLst>
          <pc:docMk/>
          <pc:sldMk cId="0" sldId="272"/>
        </pc:sldMkLst>
        <pc:spChg chg="add mod">
          <ac:chgData name="ゲスト ユーザー" userId="" providerId="Windows Live" clId="Web-{8846571E-8DFE-4D4E-A3F5-132AFF5D2AA4}" dt="2021-03-24T07:52:01.792" v="91" actId="20577"/>
          <ac:spMkLst>
            <pc:docMk/>
            <pc:sldMk cId="0" sldId="272"/>
            <ac:spMk id="5" creationId="{E00D3937-E34A-4993-90BD-77E4DD3152CE}"/>
          </ac:spMkLst>
        </pc:spChg>
        <pc:spChg chg="add mod">
          <ac:chgData name="ゲスト ユーザー" userId="" providerId="Windows Live" clId="Web-{8846571E-8DFE-4D4E-A3F5-132AFF5D2AA4}" dt="2021-03-24T07:52:24.980" v="97" actId="1076"/>
          <ac:spMkLst>
            <pc:docMk/>
            <pc:sldMk cId="0" sldId="272"/>
            <ac:spMk id="6" creationId="{7989CBD6-4D5D-4758-97FA-CB7C66A88D1A}"/>
          </ac:spMkLst>
        </pc:spChg>
        <pc:spChg chg="add mod">
          <ac:chgData name="ゲスト ユーザー" userId="" providerId="Windows Live" clId="Web-{8846571E-8DFE-4D4E-A3F5-132AFF5D2AA4}" dt="2021-03-24T07:52:13.511" v="95" actId="20577"/>
          <ac:spMkLst>
            <pc:docMk/>
            <pc:sldMk cId="0" sldId="272"/>
            <ac:spMk id="11" creationId="{051EE1CC-74F4-4550-8C9F-280FB4C4C5A9}"/>
          </ac:spMkLst>
        </pc:spChg>
      </pc:sldChg>
      <pc:sldChg chg="addSp delSp modSp">
        <pc:chgData name="ゲスト ユーザー" userId="" providerId="Windows Live" clId="Web-{8846571E-8DFE-4D4E-A3F5-132AFF5D2AA4}" dt="2021-03-24T07:59:08.334" v="151" actId="1076"/>
        <pc:sldMkLst>
          <pc:docMk/>
          <pc:sldMk cId="0" sldId="274"/>
        </pc:sldMkLst>
        <pc:spChg chg="add del mod">
          <ac:chgData name="ゲスト ユーザー" userId="" providerId="Windows Live" clId="Web-{8846571E-8DFE-4D4E-A3F5-132AFF5D2AA4}" dt="2021-03-24T07:56:02.157" v="127"/>
          <ac:spMkLst>
            <pc:docMk/>
            <pc:sldMk cId="0" sldId="274"/>
            <ac:spMk id="2" creationId="{4D00DDE6-05DD-49EC-9EBD-1892F9DE439F}"/>
          </ac:spMkLst>
        </pc:spChg>
        <pc:spChg chg="add">
          <ac:chgData name="ゲスト ユーザー" userId="" providerId="Windows Live" clId="Web-{8846571E-8DFE-4D4E-A3F5-132AFF5D2AA4}" dt="2021-03-24T07:53:22.653" v="99"/>
          <ac:spMkLst>
            <pc:docMk/>
            <pc:sldMk cId="0" sldId="274"/>
            <ac:spMk id="3" creationId="{C75C80B6-7FA5-44AC-95BA-140D6E3A6891}"/>
          </ac:spMkLst>
        </pc:spChg>
        <pc:spChg chg="add del mod">
          <ac:chgData name="ゲスト ユーザー" userId="" providerId="Windows Live" clId="Web-{8846571E-8DFE-4D4E-A3F5-132AFF5D2AA4}" dt="2021-03-24T07:53:54.639" v="103"/>
          <ac:spMkLst>
            <pc:docMk/>
            <pc:sldMk cId="0" sldId="274"/>
            <ac:spMk id="4" creationId="{A82ECDD2-F21F-469A-B306-1F3BF972F1A9}"/>
          </ac:spMkLst>
        </pc:spChg>
        <pc:spChg chg="add mod">
          <ac:chgData name="ゲスト ユーザー" userId="" providerId="Windows Live" clId="Web-{8846571E-8DFE-4D4E-A3F5-132AFF5D2AA4}" dt="2021-03-24T07:59:00.740" v="149" actId="20577"/>
          <ac:spMkLst>
            <pc:docMk/>
            <pc:sldMk cId="0" sldId="274"/>
            <ac:spMk id="5" creationId="{25734FC7-FC12-4833-A34C-803A89A89ABD}"/>
          </ac:spMkLst>
        </pc:spChg>
        <pc:spChg chg="add mod">
          <ac:chgData name="ゲスト ユーザー" userId="" providerId="Windows Live" clId="Web-{8846571E-8DFE-4D4E-A3F5-132AFF5D2AA4}" dt="2021-03-24T07:55:18.156" v="121" actId="1076"/>
          <ac:spMkLst>
            <pc:docMk/>
            <pc:sldMk cId="0" sldId="274"/>
            <ac:spMk id="8" creationId="{F0232120-45CD-4445-A9FA-543026AEC744}"/>
          </ac:spMkLst>
        </pc:spChg>
        <pc:spChg chg="add mod">
          <ac:chgData name="ゲスト ユーザー" userId="" providerId="Windows Live" clId="Web-{8846571E-8DFE-4D4E-A3F5-132AFF5D2AA4}" dt="2021-03-24T07:56:06.939" v="128" actId="1076"/>
          <ac:spMkLst>
            <pc:docMk/>
            <pc:sldMk cId="0" sldId="274"/>
            <ac:spMk id="10" creationId="{A89E1E69-270F-4ECA-BFF5-20936D256151}"/>
          </ac:spMkLst>
        </pc:spChg>
        <pc:spChg chg="add mod">
          <ac:chgData name="ゲスト ユーザー" userId="" providerId="Windows Live" clId="Web-{8846571E-8DFE-4D4E-A3F5-132AFF5D2AA4}" dt="2021-03-24T07:59:05.240" v="150" actId="1076"/>
          <ac:spMkLst>
            <pc:docMk/>
            <pc:sldMk cId="0" sldId="274"/>
            <ac:spMk id="12" creationId="{3C922ED0-892C-4BAB-B1C1-4D4E58690AA2}"/>
          </ac:spMkLst>
        </pc:spChg>
        <pc:spChg chg="add mod">
          <ac:chgData name="ゲスト ユーザー" userId="" providerId="Windows Live" clId="Web-{8846571E-8DFE-4D4E-A3F5-132AFF5D2AA4}" dt="2021-03-24T07:59:08.334" v="151" actId="1076"/>
          <ac:spMkLst>
            <pc:docMk/>
            <pc:sldMk cId="0" sldId="274"/>
            <ac:spMk id="19" creationId="{D94FE0F3-B4E6-4556-A94E-7353D8B8FF41}"/>
          </ac:spMkLst>
        </pc:spChg>
        <pc:spChg chg="add mod">
          <ac:chgData name="ゲスト ユーザー" userId="" providerId="Windows Live" clId="Web-{8846571E-8DFE-4D4E-A3F5-132AFF5D2AA4}" dt="2021-03-24T07:56:17.408" v="132" actId="1076"/>
          <ac:spMkLst>
            <pc:docMk/>
            <pc:sldMk cId="0" sldId="274"/>
            <ac:spMk id="22" creationId="{7FD3D77E-2338-4D5A-A3CF-33AF8064AE98}"/>
          </ac:spMkLst>
        </pc:spChg>
        <pc:spChg chg="add mod">
          <ac:chgData name="ゲスト ユーザー" userId="" providerId="Windows Live" clId="Web-{8846571E-8DFE-4D4E-A3F5-132AFF5D2AA4}" dt="2021-03-24T07:58:16.317" v="146" actId="20577"/>
          <ac:spMkLst>
            <pc:docMk/>
            <pc:sldMk cId="0" sldId="274"/>
            <ac:spMk id="23" creationId="{0EE9AC49-2F1C-4E09-BD17-6907D5625F28}"/>
          </ac:spMkLst>
        </pc:spChg>
        <pc:spChg chg="del mod">
          <ac:chgData name="ゲスト ユーザー" userId="" providerId="Windows Live" clId="Web-{8846571E-8DFE-4D4E-A3F5-132AFF5D2AA4}" dt="2021-03-24T07:54:16.733" v="108"/>
          <ac:spMkLst>
            <pc:docMk/>
            <pc:sldMk cId="0" sldId="274"/>
            <ac:spMk id="362" creationId="{00000000-0000-0000-0000-000000000000}"/>
          </ac:spMkLst>
        </pc:spChg>
      </pc:sldChg>
      <pc:sldChg chg="addSp delSp modSp">
        <pc:chgData name="ゲスト ユーザー" userId="" providerId="Windows Live" clId="Web-{8846571E-8DFE-4D4E-A3F5-132AFF5D2AA4}" dt="2021-03-24T08:10:28.944" v="282" actId="1076"/>
        <pc:sldMkLst>
          <pc:docMk/>
          <pc:sldMk cId="0" sldId="275"/>
        </pc:sldMkLst>
        <pc:spChg chg="add mod">
          <ac:chgData name="ゲスト ユーザー" userId="" providerId="Windows Live" clId="Web-{8846571E-8DFE-4D4E-A3F5-132AFF5D2AA4}" dt="2021-03-24T08:02:53.418" v="193" actId="1076"/>
          <ac:spMkLst>
            <pc:docMk/>
            <pc:sldMk cId="0" sldId="275"/>
            <ac:spMk id="2" creationId="{73849659-D6BA-45AF-A217-B5485E484EAB}"/>
          </ac:spMkLst>
        </pc:spChg>
        <pc:spChg chg="add mod">
          <ac:chgData name="ゲスト ユーザー" userId="" providerId="Windows Live" clId="Web-{8846571E-8DFE-4D4E-A3F5-132AFF5D2AA4}" dt="2021-03-24T08:09:06.224" v="264" actId="1076"/>
          <ac:spMkLst>
            <pc:docMk/>
            <pc:sldMk cId="0" sldId="275"/>
            <ac:spMk id="4" creationId="{BCA1B16C-1037-4E96-B5DF-16B1EEF3AC01}"/>
          </ac:spMkLst>
        </pc:spChg>
        <pc:spChg chg="add mod">
          <ac:chgData name="ゲスト ユーザー" userId="" providerId="Windows Live" clId="Web-{8846571E-8DFE-4D4E-A3F5-132AFF5D2AA4}" dt="2021-03-24T08:09:43.240" v="270" actId="1076"/>
          <ac:spMkLst>
            <pc:docMk/>
            <pc:sldMk cId="0" sldId="275"/>
            <ac:spMk id="5" creationId="{0EF34555-3408-44C4-A67D-CC6D59821871}"/>
          </ac:spMkLst>
        </pc:spChg>
        <pc:spChg chg="add mod">
          <ac:chgData name="ゲスト ユーザー" userId="" providerId="Windows Live" clId="Web-{8846571E-8DFE-4D4E-A3F5-132AFF5D2AA4}" dt="2021-03-24T08:06:28.970" v="235" actId="14100"/>
          <ac:spMkLst>
            <pc:docMk/>
            <pc:sldMk cId="0" sldId="275"/>
            <ac:spMk id="6" creationId="{525E8D88-BCFD-45B0-8EB5-8C27DB072355}"/>
          </ac:spMkLst>
        </pc:spChg>
        <pc:spChg chg="add mod ord">
          <ac:chgData name="ゲスト ユーザー" userId="" providerId="Windows Live" clId="Web-{8846571E-8DFE-4D4E-A3F5-132AFF5D2AA4}" dt="2021-03-24T08:10:03.538" v="280" actId="20577"/>
          <ac:spMkLst>
            <pc:docMk/>
            <pc:sldMk cId="0" sldId="275"/>
            <ac:spMk id="7" creationId="{86293F0A-BB75-4F42-BD1B-F068F4A991CD}"/>
          </ac:spMkLst>
        </pc:spChg>
        <pc:spChg chg="add mod">
          <ac:chgData name="ゲスト ユーザー" userId="" providerId="Windows Live" clId="Web-{8846571E-8DFE-4D4E-A3F5-132AFF5D2AA4}" dt="2021-03-24T08:10:28.944" v="282" actId="1076"/>
          <ac:spMkLst>
            <pc:docMk/>
            <pc:sldMk cId="0" sldId="275"/>
            <ac:spMk id="8" creationId="{A5D6772C-E031-4185-B146-F6D7ECCBB0B0}"/>
          </ac:spMkLst>
        </pc:spChg>
        <pc:spChg chg="add mod">
          <ac:chgData name="ゲスト ユーザー" userId="" providerId="Windows Live" clId="Web-{8846571E-8DFE-4D4E-A3F5-132AFF5D2AA4}" dt="2021-03-24T08:09:53.115" v="272" actId="1076"/>
          <ac:spMkLst>
            <pc:docMk/>
            <pc:sldMk cId="0" sldId="275"/>
            <ac:spMk id="15" creationId="{F04BA7A3-7109-4227-9B4B-8833D18C94C5}"/>
          </ac:spMkLst>
        </pc:spChg>
        <pc:spChg chg="add del">
          <ac:chgData name="ゲスト ユーザー" userId="" providerId="Windows Live" clId="Web-{8846571E-8DFE-4D4E-A3F5-132AFF5D2AA4}" dt="2021-03-24T08:04:51.155" v="225"/>
          <ac:spMkLst>
            <pc:docMk/>
            <pc:sldMk cId="0" sldId="275"/>
            <ac:spMk id="16" creationId="{EE3CF2F2-C27E-4AD4-A17D-9B1F140EEBBA}"/>
          </ac:spMkLst>
        </pc:spChg>
        <pc:spChg chg="add mod">
          <ac:chgData name="ゲスト ユーザー" userId="" providerId="Windows Live" clId="Web-{8846571E-8DFE-4D4E-A3F5-132AFF5D2AA4}" dt="2021-03-24T08:09:48.334" v="271" actId="1076"/>
          <ac:spMkLst>
            <pc:docMk/>
            <pc:sldMk cId="0" sldId="275"/>
            <ac:spMk id="17" creationId="{B19F4CD0-D52A-48C1-9B58-5C71D06B7E82}"/>
          </ac:spMkLst>
        </pc:spChg>
        <pc:spChg chg="mod">
          <ac:chgData name="ゲスト ユーザー" userId="" providerId="Windows Live" clId="Web-{8846571E-8DFE-4D4E-A3F5-132AFF5D2AA4}" dt="2021-03-24T08:02:33.823" v="191" actId="20577"/>
          <ac:spMkLst>
            <pc:docMk/>
            <pc:sldMk cId="0" sldId="275"/>
            <ac:spMk id="380" creationId="{00000000-0000-0000-0000-000000000000}"/>
          </ac:spMkLst>
        </pc:spChg>
        <pc:spChg chg="del mod">
          <ac:chgData name="ゲスト ユーザー" userId="" providerId="Windows Live" clId="Web-{8846571E-8DFE-4D4E-A3F5-132AFF5D2AA4}" dt="2021-03-24T08:03:32.403" v="201"/>
          <ac:spMkLst>
            <pc:docMk/>
            <pc:sldMk cId="0" sldId="275"/>
            <ac:spMk id="382" creationId="{00000000-0000-0000-0000-000000000000}"/>
          </ac:spMkLst>
        </pc:spChg>
        <pc:spChg chg="del mod">
          <ac:chgData name="ゲスト ユーザー" userId="" providerId="Windows Live" clId="Web-{8846571E-8DFE-4D4E-A3F5-132AFF5D2AA4}" dt="2021-03-24T08:08:38.035" v="257"/>
          <ac:spMkLst>
            <pc:docMk/>
            <pc:sldMk cId="0" sldId="275"/>
            <ac:spMk id="384" creationId="{00000000-0000-0000-0000-000000000000}"/>
          </ac:spMkLst>
        </pc:spChg>
      </pc:sldChg>
      <pc:sldChg chg="addSp delSp modSp">
        <pc:chgData name="ゲスト ユーザー" userId="" providerId="Windows Live" clId="Web-{8846571E-8DFE-4D4E-A3F5-132AFF5D2AA4}" dt="2021-03-24T08:12:46.807" v="313" actId="1076"/>
        <pc:sldMkLst>
          <pc:docMk/>
          <pc:sldMk cId="0" sldId="276"/>
        </pc:sldMkLst>
        <pc:spChg chg="add mod">
          <ac:chgData name="ゲスト ユーザー" userId="" providerId="Windows Live" clId="Web-{8846571E-8DFE-4D4E-A3F5-132AFF5D2AA4}" dt="2021-03-24T08:12:46.807" v="313" actId="1076"/>
          <ac:spMkLst>
            <pc:docMk/>
            <pc:sldMk cId="0" sldId="276"/>
            <ac:spMk id="4" creationId="{509DB487-DDCB-4B93-966E-560C9FAB117D}"/>
          </ac:spMkLst>
        </pc:spChg>
        <pc:spChg chg="add mod">
          <ac:chgData name="ゲスト ユーザー" userId="" providerId="Windows Live" clId="Web-{8846571E-8DFE-4D4E-A3F5-132AFF5D2AA4}" dt="2021-03-24T08:12:28.775" v="310" actId="20577"/>
          <ac:spMkLst>
            <pc:docMk/>
            <pc:sldMk cId="0" sldId="276"/>
            <ac:spMk id="5" creationId="{875CF5C6-84C5-4297-B30A-AC3CF62B8131}"/>
          </ac:spMkLst>
        </pc:spChg>
        <pc:spChg chg="add del mod">
          <ac:chgData name="ゲスト ユーザー" userId="" providerId="Windows Live" clId="Web-{8846571E-8DFE-4D4E-A3F5-132AFF5D2AA4}" dt="2021-03-24T08:10:56.429" v="285"/>
          <ac:spMkLst>
            <pc:docMk/>
            <pc:sldMk cId="0" sldId="276"/>
            <ac:spMk id="6" creationId="{ABBCE84D-7634-4B8F-B1B3-667FF24E8806}"/>
          </ac:spMkLst>
        </pc:spChg>
        <pc:spChg chg="add del mod">
          <ac:chgData name="ゲスト ユーザー" userId="" providerId="Windows Live" clId="Web-{8846571E-8DFE-4D4E-A3F5-132AFF5D2AA4}" dt="2021-03-24T08:11:18.789" v="290"/>
          <ac:spMkLst>
            <pc:docMk/>
            <pc:sldMk cId="0" sldId="276"/>
            <ac:spMk id="7" creationId="{571572CD-9518-4EFA-90C3-D47EF836B224}"/>
          </ac:spMkLst>
        </pc:spChg>
        <pc:spChg chg="add del mod ord">
          <ac:chgData name="ゲスト ユーザー" userId="" providerId="Windows Live" clId="Web-{8846571E-8DFE-4D4E-A3F5-132AFF5D2AA4}" dt="2021-03-24T08:12:11.619" v="302"/>
          <ac:spMkLst>
            <pc:docMk/>
            <pc:sldMk cId="0" sldId="276"/>
            <ac:spMk id="9" creationId="{FE2880B0-25F9-452A-BA71-2FDBF789E4FD}"/>
          </ac:spMkLst>
        </pc:spChg>
        <pc:spChg chg="add mod">
          <ac:chgData name="ゲスト ユーザー" userId="" providerId="Windows Live" clId="Web-{8846571E-8DFE-4D4E-A3F5-132AFF5D2AA4}" dt="2021-03-24T08:12:41.963" v="312" actId="1076"/>
          <ac:spMkLst>
            <pc:docMk/>
            <pc:sldMk cId="0" sldId="276"/>
            <ac:spMk id="11" creationId="{3D6DCF38-AB4C-4FC1-85E3-A66C63FE2D42}"/>
          </ac:spMkLst>
        </pc:spChg>
        <pc:spChg chg="del mod">
          <ac:chgData name="ゲスト ユーザー" userId="" providerId="Windows Live" clId="Web-{8846571E-8DFE-4D4E-A3F5-132AFF5D2AA4}" dt="2021-03-24T08:07:32.112" v="242"/>
          <ac:spMkLst>
            <pc:docMk/>
            <pc:sldMk cId="0" sldId="276"/>
            <ac:spMk id="398" creationId="{00000000-0000-0000-0000-000000000000}"/>
          </ac:spMkLst>
        </pc:spChg>
        <pc:spChg chg="add del mod">
          <ac:chgData name="ゲスト ユーザー" userId="" providerId="Windows Live" clId="Web-{8846571E-8DFE-4D4E-A3F5-132AFF5D2AA4}" dt="2021-03-24T08:11:51.853" v="297"/>
          <ac:spMkLst>
            <pc:docMk/>
            <pc:sldMk cId="0" sldId="276"/>
            <ac:spMk id="399" creationId="{00000000-0000-0000-0000-000000000000}"/>
          </ac:spMkLst>
        </pc:spChg>
      </pc:sldChg>
      <pc:sldChg chg="addSp delSp modSp">
        <pc:chgData name="ゲスト ユーザー" userId="" providerId="Windows Live" clId="Web-{8846571E-8DFE-4D4E-A3F5-132AFF5D2AA4}" dt="2021-03-24T08:24:21.356" v="375" actId="1076"/>
        <pc:sldMkLst>
          <pc:docMk/>
          <pc:sldMk cId="0" sldId="277"/>
        </pc:sldMkLst>
        <pc:spChg chg="del mod">
          <ac:chgData name="ゲスト ユーザー" userId="" providerId="Windows Live" clId="Web-{8846571E-8DFE-4D4E-A3F5-132AFF5D2AA4}" dt="2021-03-24T08:16:16.734" v="355"/>
          <ac:spMkLst>
            <pc:docMk/>
            <pc:sldMk cId="0" sldId="277"/>
            <ac:spMk id="4" creationId="{65253635-9B94-4514-B42C-0392E0672EB1}"/>
          </ac:spMkLst>
        </pc:spChg>
        <pc:spChg chg="add mod">
          <ac:chgData name="ゲスト ユーザー" userId="" providerId="Windows Live" clId="Web-{8846571E-8DFE-4D4E-A3F5-132AFF5D2AA4}" dt="2021-03-24T08:15:44.702" v="347" actId="14100"/>
          <ac:spMkLst>
            <pc:docMk/>
            <pc:sldMk cId="0" sldId="277"/>
            <ac:spMk id="5" creationId="{456C64A5-F7DD-44E2-9877-91C5B2CB8E27}"/>
          </ac:spMkLst>
        </pc:spChg>
        <pc:spChg chg="add mod">
          <ac:chgData name="ゲスト ユーザー" userId="" providerId="Windows Live" clId="Web-{8846571E-8DFE-4D4E-A3F5-132AFF5D2AA4}" dt="2021-03-24T08:16:19.844" v="356" actId="1076"/>
          <ac:spMkLst>
            <pc:docMk/>
            <pc:sldMk cId="0" sldId="277"/>
            <ac:spMk id="6" creationId="{722CA801-6320-4688-9E4A-74B19C286CB8}"/>
          </ac:spMkLst>
        </pc:spChg>
        <pc:spChg chg="add mod">
          <ac:chgData name="ゲスト ユーザー" userId="" providerId="Windows Live" clId="Web-{8846571E-8DFE-4D4E-A3F5-132AFF5D2AA4}" dt="2021-03-24T08:17:05.079" v="363" actId="1076"/>
          <ac:spMkLst>
            <pc:docMk/>
            <pc:sldMk cId="0" sldId="277"/>
            <ac:spMk id="7" creationId="{502254FE-C35A-4DA6-A383-808E41F369DA}"/>
          </ac:spMkLst>
        </pc:spChg>
        <pc:spChg chg="add mod">
          <ac:chgData name="ゲスト ユーザー" userId="" providerId="Windows Live" clId="Web-{8846571E-8DFE-4D4E-A3F5-132AFF5D2AA4}" dt="2021-03-24T08:17:33.002" v="365" actId="1076"/>
          <ac:spMkLst>
            <pc:docMk/>
            <pc:sldMk cId="0" sldId="277"/>
            <ac:spMk id="8" creationId="{F7B7586A-7C39-408B-9C45-8C092C21A30E}"/>
          </ac:spMkLst>
        </pc:spChg>
        <pc:spChg chg="add mod">
          <ac:chgData name="ゲスト ユーザー" userId="" providerId="Windows Live" clId="Web-{8846571E-8DFE-4D4E-A3F5-132AFF5D2AA4}" dt="2021-03-24T08:17:45.346" v="373" actId="20577"/>
          <ac:spMkLst>
            <pc:docMk/>
            <pc:sldMk cId="0" sldId="277"/>
            <ac:spMk id="17" creationId="{245FDAD6-5E21-4226-AE77-307244A306FC}"/>
          </ac:spMkLst>
        </pc:spChg>
        <pc:spChg chg="add mod">
          <ac:chgData name="ゲスト ユーザー" userId="" providerId="Windows Live" clId="Web-{8846571E-8DFE-4D4E-A3F5-132AFF5D2AA4}" dt="2021-03-24T08:24:21.356" v="375" actId="1076"/>
          <ac:spMkLst>
            <pc:docMk/>
            <pc:sldMk cId="0" sldId="277"/>
            <ac:spMk id="18" creationId="{ECB61333-33AE-4359-B033-3FD678A2B863}"/>
          </ac:spMkLst>
        </pc:spChg>
        <pc:spChg chg="del mod">
          <ac:chgData name="ゲスト ユーザー" userId="" providerId="Windows Live" clId="Web-{8846571E-8DFE-4D4E-A3F5-132AFF5D2AA4}" dt="2021-03-24T08:14:16.778" v="334"/>
          <ac:spMkLst>
            <pc:docMk/>
            <pc:sldMk cId="0" sldId="277"/>
            <ac:spMk id="409" creationId="{00000000-0000-0000-0000-000000000000}"/>
          </ac:spMkLst>
        </pc:spChg>
        <pc:picChg chg="mod">
          <ac:chgData name="ゲスト ユーザー" userId="" providerId="Windows Live" clId="Web-{8846571E-8DFE-4D4E-A3F5-132AFF5D2AA4}" dt="2021-03-24T08:16:24.078" v="357" actId="14100"/>
          <ac:picMkLst>
            <pc:docMk/>
            <pc:sldMk cId="0" sldId="277"/>
            <ac:picMk id="3" creationId="{E8DB7EB4-3374-4E77-91CE-4A7F75A43710}"/>
          </ac:picMkLst>
        </pc:picChg>
        <pc:picChg chg="mod">
          <ac:chgData name="ゲスト ユーザー" userId="" providerId="Windows Live" clId="Web-{8846571E-8DFE-4D4E-A3F5-132AFF5D2AA4}" dt="2021-03-24T08:16:27.016" v="358" actId="14100"/>
          <ac:picMkLst>
            <pc:docMk/>
            <pc:sldMk cId="0" sldId="277"/>
            <ac:picMk id="408" creationId="{00000000-0000-0000-0000-000000000000}"/>
          </ac:picMkLst>
        </pc:picChg>
      </pc:sldChg>
      <pc:sldChg chg="addSp delSp modSp">
        <pc:chgData name="ゲスト ユーザー" userId="" providerId="Windows Live" clId="Web-{8846571E-8DFE-4D4E-A3F5-132AFF5D2AA4}" dt="2021-03-24T08:01:48.369" v="184" actId="20577"/>
        <pc:sldMkLst>
          <pc:docMk/>
          <pc:sldMk cId="0" sldId="278"/>
        </pc:sldMkLst>
        <pc:spChg chg="add mod">
          <ac:chgData name="ゲスト ユーザー" userId="" providerId="Windows Live" clId="Web-{8846571E-8DFE-4D4E-A3F5-132AFF5D2AA4}" dt="2021-03-24T07:59:54.788" v="160" actId="1076"/>
          <ac:spMkLst>
            <pc:docMk/>
            <pc:sldMk cId="0" sldId="278"/>
            <ac:spMk id="4" creationId="{38B3FE14-ED3F-4158-B35B-6B242BD0716A}"/>
          </ac:spMkLst>
        </pc:spChg>
        <pc:spChg chg="add mod">
          <ac:chgData name="ゲスト ユーザー" userId="" providerId="Windows Live" clId="Web-{8846571E-8DFE-4D4E-A3F5-132AFF5D2AA4}" dt="2021-03-24T08:00:04.742" v="162" actId="1076"/>
          <ac:spMkLst>
            <pc:docMk/>
            <pc:sldMk cId="0" sldId="278"/>
            <ac:spMk id="7" creationId="{C33AA89C-59D8-4AA3-8F54-05539DE01EC1}"/>
          </ac:spMkLst>
        </pc:spChg>
        <pc:spChg chg="add mod">
          <ac:chgData name="ゲスト ユーザー" userId="" providerId="Windows Live" clId="Web-{8846571E-8DFE-4D4E-A3F5-132AFF5D2AA4}" dt="2021-03-24T08:00:14.539" v="165" actId="20577"/>
          <ac:spMkLst>
            <pc:docMk/>
            <pc:sldMk cId="0" sldId="278"/>
            <ac:spMk id="16" creationId="{738B91F3-1803-494F-8573-7C9B0E21D7AC}"/>
          </ac:spMkLst>
        </pc:spChg>
        <pc:spChg chg="add del mod">
          <ac:chgData name="ゲスト ユーザー" userId="" providerId="Windows Live" clId="Web-{8846571E-8DFE-4D4E-A3F5-132AFF5D2AA4}" dt="2021-03-24T08:00:59.415" v="171"/>
          <ac:spMkLst>
            <pc:docMk/>
            <pc:sldMk cId="0" sldId="278"/>
            <ac:spMk id="17" creationId="{687B356A-0750-43A2-945B-28E0B950CB23}"/>
          </ac:spMkLst>
        </pc:spChg>
        <pc:spChg chg="add mod">
          <ac:chgData name="ゲスト ユーザー" userId="" providerId="Windows Live" clId="Web-{8846571E-8DFE-4D4E-A3F5-132AFF5D2AA4}" dt="2021-03-24T08:01:13.853" v="182" actId="20577"/>
          <ac:spMkLst>
            <pc:docMk/>
            <pc:sldMk cId="0" sldId="278"/>
            <ac:spMk id="18" creationId="{42D1A9CA-B67B-49AA-A870-F24200C27C1A}"/>
          </ac:spMkLst>
        </pc:spChg>
        <pc:spChg chg="mod">
          <ac:chgData name="ゲスト ユーザー" userId="" providerId="Windows Live" clId="Web-{8846571E-8DFE-4D4E-A3F5-132AFF5D2AA4}" dt="2021-03-24T07:59:45.538" v="155" actId="20577"/>
          <ac:spMkLst>
            <pc:docMk/>
            <pc:sldMk cId="0" sldId="278"/>
            <ac:spMk id="416" creationId="{00000000-0000-0000-0000-000000000000}"/>
          </ac:spMkLst>
        </pc:spChg>
        <pc:spChg chg="mod">
          <ac:chgData name="ゲスト ユーザー" userId="" providerId="Windows Live" clId="Web-{8846571E-8DFE-4D4E-A3F5-132AFF5D2AA4}" dt="2021-03-24T08:01:48.369" v="184" actId="20577"/>
          <ac:spMkLst>
            <pc:docMk/>
            <pc:sldMk cId="0" sldId="278"/>
            <ac:spMk id="418" creationId="{00000000-0000-0000-0000-000000000000}"/>
          </ac:spMkLst>
        </pc:spChg>
        <pc:spChg chg="mod">
          <ac:chgData name="ゲスト ユーザー" userId="" providerId="Windows Live" clId="Web-{8846571E-8DFE-4D4E-A3F5-132AFF5D2AA4}" dt="2021-03-24T07:59:49.085" v="159" actId="20577"/>
          <ac:spMkLst>
            <pc:docMk/>
            <pc:sldMk cId="0" sldId="278"/>
            <ac:spMk id="420" creationId="{00000000-0000-0000-0000-000000000000}"/>
          </ac:spMkLst>
        </pc:spChg>
      </pc:sldChg>
      <pc:sldChg chg="addSp modSp">
        <pc:chgData name="ゲスト ユーザー" userId="" providerId="Windows Live" clId="Web-{8846571E-8DFE-4D4E-A3F5-132AFF5D2AA4}" dt="2021-03-24T08:37:38.141" v="408" actId="1076"/>
        <pc:sldMkLst>
          <pc:docMk/>
          <pc:sldMk cId="0" sldId="279"/>
        </pc:sldMkLst>
        <pc:spChg chg="add mod">
          <ac:chgData name="ゲスト ユーザー" userId="" providerId="Windows Live" clId="Web-{8846571E-8DFE-4D4E-A3F5-132AFF5D2AA4}" dt="2021-03-24T08:24:39.450" v="378" actId="20577"/>
          <ac:spMkLst>
            <pc:docMk/>
            <pc:sldMk cId="0" sldId="279"/>
            <ac:spMk id="3" creationId="{33EABC35-8B12-4B7D-B259-6B65F98F6E4A}"/>
          </ac:spMkLst>
        </pc:spChg>
        <pc:spChg chg="add mod">
          <ac:chgData name="ゲスト ユーザー" userId="" providerId="Windows Live" clId="Web-{8846571E-8DFE-4D4E-A3F5-132AFF5D2AA4}" dt="2021-03-24T08:37:14.328" v="404" actId="1076"/>
          <ac:spMkLst>
            <pc:docMk/>
            <pc:sldMk cId="0" sldId="279"/>
            <ac:spMk id="5" creationId="{0A30311B-9907-4D4A-AD96-2D48158EA3DB}"/>
          </ac:spMkLst>
        </pc:spChg>
        <pc:spChg chg="add mod">
          <ac:chgData name="ゲスト ユーザー" userId="" providerId="Windows Live" clId="Web-{8846571E-8DFE-4D4E-A3F5-132AFF5D2AA4}" dt="2021-03-24T08:37:38.141" v="408" actId="1076"/>
          <ac:spMkLst>
            <pc:docMk/>
            <pc:sldMk cId="0" sldId="279"/>
            <ac:spMk id="6" creationId="{6F4D8232-94E2-4BC1-B98F-8ABFF8D2BF2E}"/>
          </ac:spMkLst>
        </pc:spChg>
        <pc:spChg chg="add mod">
          <ac:chgData name="ゲスト ユーザー" userId="" providerId="Windows Live" clId="Web-{8846571E-8DFE-4D4E-A3F5-132AFF5D2AA4}" dt="2021-03-24T08:37:24.328" v="405" actId="1076"/>
          <ac:spMkLst>
            <pc:docMk/>
            <pc:sldMk cId="0" sldId="279"/>
            <ac:spMk id="13" creationId="{F038165B-705F-4080-A03D-40015B02A86E}"/>
          </ac:spMkLst>
        </pc:spChg>
        <pc:spChg chg="add mod">
          <ac:chgData name="ゲスト ユーザー" userId="" providerId="Windows Live" clId="Web-{8846571E-8DFE-4D4E-A3F5-132AFF5D2AA4}" dt="2021-03-24T08:37:27.985" v="406" actId="1076"/>
          <ac:spMkLst>
            <pc:docMk/>
            <pc:sldMk cId="0" sldId="279"/>
            <ac:spMk id="14" creationId="{5DD97CB4-FCDA-4B13-A34F-40EA5D857292}"/>
          </ac:spMkLst>
        </pc:spChg>
        <pc:spChg chg="mod">
          <ac:chgData name="ゲスト ユーザー" userId="" providerId="Windows Live" clId="Web-{8846571E-8DFE-4D4E-A3F5-132AFF5D2AA4}" dt="2021-03-24T08:37:07.984" v="403" actId="14100"/>
          <ac:spMkLst>
            <pc:docMk/>
            <pc:sldMk cId="0" sldId="279"/>
            <ac:spMk id="432" creationId="{00000000-0000-0000-0000-000000000000}"/>
          </ac:spMkLst>
        </pc:spChg>
      </pc:sldChg>
      <pc:sldChg chg="modSp">
        <pc:chgData name="ゲスト ユーザー" userId="" providerId="Windows Live" clId="Web-{8846571E-8DFE-4D4E-A3F5-132AFF5D2AA4}" dt="2021-03-24T09:03:28.804" v="804" actId="1076"/>
        <pc:sldMkLst>
          <pc:docMk/>
          <pc:sldMk cId="0" sldId="318"/>
        </pc:sldMkLst>
        <pc:spChg chg="mod">
          <ac:chgData name="ゲスト ユーザー" userId="" providerId="Windows Live" clId="Web-{8846571E-8DFE-4D4E-A3F5-132AFF5D2AA4}" dt="2021-03-24T09:03:24.554" v="803" actId="1076"/>
          <ac:spMkLst>
            <pc:docMk/>
            <pc:sldMk cId="0" sldId="318"/>
            <ac:spMk id="13" creationId="{8616D2A9-70E3-4B41-B3F0-8FAC7800BE9E}"/>
          </ac:spMkLst>
        </pc:spChg>
        <pc:spChg chg="mod">
          <ac:chgData name="ゲスト ユーザー" userId="" providerId="Windows Live" clId="Web-{8846571E-8DFE-4D4E-A3F5-132AFF5D2AA4}" dt="2021-03-24T09:03:28.804" v="804" actId="1076"/>
          <ac:spMkLst>
            <pc:docMk/>
            <pc:sldMk cId="0" sldId="318"/>
            <ac:spMk id="1047" creationId="{00000000-0000-0000-0000-000000000000}"/>
          </ac:spMkLst>
        </pc:spChg>
      </pc:sldChg>
      <pc:sldChg chg="addSp delSp modSp">
        <pc:chgData name="ゲスト ユーザー" userId="" providerId="Windows Live" clId="Web-{8846571E-8DFE-4D4E-A3F5-132AFF5D2AA4}" dt="2021-03-24T08:42:19.304" v="462" actId="1076"/>
        <pc:sldMkLst>
          <pc:docMk/>
          <pc:sldMk cId="156761354" sldId="320"/>
        </pc:sldMkLst>
        <pc:spChg chg="del mod">
          <ac:chgData name="ゲスト ユーザー" userId="" providerId="Windows Live" clId="Web-{8846571E-8DFE-4D4E-A3F5-132AFF5D2AA4}" dt="2021-03-24T08:38:43.955" v="419"/>
          <ac:spMkLst>
            <pc:docMk/>
            <pc:sldMk cId="156761354" sldId="320"/>
            <ac:spMk id="3" creationId="{41B6E82B-6D9B-4BBB-B277-69B8CA0B91C3}"/>
          </ac:spMkLst>
        </pc:spChg>
        <pc:spChg chg="add mod">
          <ac:chgData name="ゲスト ユーザー" userId="" providerId="Windows Live" clId="Web-{8846571E-8DFE-4D4E-A3F5-132AFF5D2AA4}" dt="2021-03-24T08:39:09.596" v="426" actId="14100"/>
          <ac:spMkLst>
            <pc:docMk/>
            <pc:sldMk cId="156761354" sldId="320"/>
            <ac:spMk id="5" creationId="{6E5513B4-3EB0-4366-AAAE-A1D117CFDA8F}"/>
          </ac:spMkLst>
        </pc:spChg>
        <pc:spChg chg="add mod">
          <ac:chgData name="ゲスト ユーザー" userId="" providerId="Windows Live" clId="Web-{8846571E-8DFE-4D4E-A3F5-132AFF5D2AA4}" dt="2021-03-24T08:39:36.831" v="429" actId="20577"/>
          <ac:spMkLst>
            <pc:docMk/>
            <pc:sldMk cId="156761354" sldId="320"/>
            <ac:spMk id="6" creationId="{BDEDF5BA-4D45-4172-B4C2-0B0B43BB014F}"/>
          </ac:spMkLst>
        </pc:spChg>
        <pc:spChg chg="add mod">
          <ac:chgData name="ゲスト ユーザー" userId="" providerId="Windows Live" clId="Web-{8846571E-8DFE-4D4E-A3F5-132AFF5D2AA4}" dt="2021-03-24T08:40:09.035" v="435" actId="1076"/>
          <ac:spMkLst>
            <pc:docMk/>
            <pc:sldMk cId="156761354" sldId="320"/>
            <ac:spMk id="7" creationId="{161A42B8-E554-4607-A31B-F8721C562C68}"/>
          </ac:spMkLst>
        </pc:spChg>
        <pc:spChg chg="add mod">
          <ac:chgData name="ゲスト ユーザー" userId="" providerId="Windows Live" clId="Web-{8846571E-8DFE-4D4E-A3F5-132AFF5D2AA4}" dt="2021-03-24T08:42:19.304" v="462" actId="1076"/>
          <ac:spMkLst>
            <pc:docMk/>
            <pc:sldMk cId="156761354" sldId="320"/>
            <ac:spMk id="14" creationId="{AC72C325-2D9A-4BDC-B476-CC989AEDBD0E}"/>
          </ac:spMkLst>
        </pc:spChg>
        <pc:spChg chg="del mod">
          <ac:chgData name="ゲスト ユーザー" userId="" providerId="Windows Live" clId="Web-{8846571E-8DFE-4D4E-A3F5-132AFF5D2AA4}" dt="2021-03-24T08:38:17.111" v="413"/>
          <ac:spMkLst>
            <pc:docMk/>
            <pc:sldMk cId="156761354" sldId="320"/>
            <ac:spMk id="352" creationId="{00000000-0000-0000-0000-000000000000}"/>
          </ac:spMkLst>
        </pc:spChg>
      </pc:sldChg>
      <pc:sldChg chg="addSp delSp modSp">
        <pc:chgData name="ゲスト ユーザー" userId="" providerId="Windows Live" clId="Web-{8846571E-8DFE-4D4E-A3F5-132AFF5D2AA4}" dt="2021-03-24T08:44:47.527" v="493" actId="1076"/>
        <pc:sldMkLst>
          <pc:docMk/>
          <pc:sldMk cId="562492338" sldId="322"/>
        </pc:sldMkLst>
        <pc:spChg chg="mod">
          <ac:chgData name="ゲスト ユーザー" userId="" providerId="Windows Live" clId="Web-{8846571E-8DFE-4D4E-A3F5-132AFF5D2AA4}" dt="2021-03-24T08:41:21.990" v="451" actId="20577"/>
          <ac:spMkLst>
            <pc:docMk/>
            <pc:sldMk cId="562492338" sldId="322"/>
            <ac:spMk id="3" creationId="{41B6E82B-6D9B-4BBB-B277-69B8CA0B91C3}"/>
          </ac:spMkLst>
        </pc:spChg>
        <pc:spChg chg="del mod">
          <ac:chgData name="ゲスト ユーザー" userId="" providerId="Windows Live" clId="Web-{8846571E-8DFE-4D4E-A3F5-132AFF5D2AA4}" dt="2021-03-24T08:42:04.679" v="459"/>
          <ac:spMkLst>
            <pc:docMk/>
            <pc:sldMk cId="562492338" sldId="322"/>
            <ac:spMk id="4" creationId="{39AA1153-DD6D-4777-9FC6-FB12BD2D71AC}"/>
          </ac:spMkLst>
        </pc:spChg>
        <pc:spChg chg="add mod">
          <ac:chgData name="ゲスト ユーザー" userId="" providerId="Windows Live" clId="Web-{8846571E-8DFE-4D4E-A3F5-132AFF5D2AA4}" dt="2021-03-24T08:42:12.054" v="461" actId="20577"/>
          <ac:spMkLst>
            <pc:docMk/>
            <pc:sldMk cId="562492338" sldId="322"/>
            <ac:spMk id="5" creationId="{B4351390-FBC0-4A5A-98D4-94828C696D36}"/>
          </ac:spMkLst>
        </pc:spChg>
        <pc:spChg chg="add mod">
          <ac:chgData name="ゲスト ユーザー" userId="" providerId="Windows Live" clId="Web-{8846571E-8DFE-4D4E-A3F5-132AFF5D2AA4}" dt="2021-03-24T08:44:47.527" v="493" actId="1076"/>
          <ac:spMkLst>
            <pc:docMk/>
            <pc:sldMk cId="562492338" sldId="322"/>
            <ac:spMk id="7" creationId="{42EC0032-42C7-44A0-848B-97AE8AD9FB23}"/>
          </ac:spMkLst>
        </pc:spChg>
        <pc:spChg chg="add mod">
          <ac:chgData name="ゲスト ユーザー" userId="" providerId="Windows Live" clId="Web-{8846571E-8DFE-4D4E-A3F5-132AFF5D2AA4}" dt="2021-03-24T08:44:44.652" v="492" actId="1076"/>
          <ac:spMkLst>
            <pc:docMk/>
            <pc:sldMk cId="562492338" sldId="322"/>
            <ac:spMk id="9" creationId="{F579217A-062D-44D9-9940-1ECCF1B31195}"/>
          </ac:spMkLst>
        </pc:spChg>
        <pc:spChg chg="add mod">
          <ac:chgData name="ゲスト ユーザー" userId="" providerId="Windows Live" clId="Web-{8846571E-8DFE-4D4E-A3F5-132AFF5D2AA4}" dt="2021-03-24T08:42:52.180" v="472" actId="20577"/>
          <ac:spMkLst>
            <pc:docMk/>
            <pc:sldMk cId="562492338" sldId="322"/>
            <ac:spMk id="12" creationId="{58CA6078-ED0B-4C91-AA48-D21B66B5E595}"/>
          </ac:spMkLst>
        </pc:spChg>
        <pc:spChg chg="add mod">
          <ac:chgData name="ゲスト ユーザー" userId="" providerId="Windows Live" clId="Web-{8846571E-8DFE-4D4E-A3F5-132AFF5D2AA4}" dt="2021-03-24T08:43:37.369" v="477" actId="1076"/>
          <ac:spMkLst>
            <pc:docMk/>
            <pc:sldMk cId="562492338" sldId="322"/>
            <ac:spMk id="13" creationId="{36309310-D8CF-4B53-8396-EDE45A4C6E0E}"/>
          </ac:spMkLst>
        </pc:spChg>
        <pc:spChg chg="add del">
          <ac:chgData name="ゲスト ユーザー" userId="" providerId="Windows Live" clId="Web-{8846571E-8DFE-4D4E-A3F5-132AFF5D2AA4}" dt="2021-03-24T08:43:51.572" v="479"/>
          <ac:spMkLst>
            <pc:docMk/>
            <pc:sldMk cId="562492338" sldId="322"/>
            <ac:spMk id="14" creationId="{CAA7D57A-79CE-4631-ADFC-7F168ADC31D9}"/>
          </ac:spMkLst>
        </pc:spChg>
        <pc:spChg chg="add del mod">
          <ac:chgData name="ゲスト ユーザー" userId="" providerId="Windows Live" clId="Web-{8846571E-8DFE-4D4E-A3F5-132AFF5D2AA4}" dt="2021-03-24T08:44:04.479" v="482"/>
          <ac:spMkLst>
            <pc:docMk/>
            <pc:sldMk cId="562492338" sldId="322"/>
            <ac:spMk id="15" creationId="{32B08FF1-83D9-4BBD-A52C-73E11DCC1425}"/>
          </ac:spMkLst>
        </pc:spChg>
        <pc:spChg chg="add del">
          <ac:chgData name="ゲスト ユーザー" userId="" providerId="Windows Live" clId="Web-{8846571E-8DFE-4D4E-A3F5-132AFF5D2AA4}" dt="2021-03-24T08:44:20.385" v="484"/>
          <ac:spMkLst>
            <pc:docMk/>
            <pc:sldMk cId="562492338" sldId="322"/>
            <ac:spMk id="16" creationId="{3E339A16-0894-430A-88DC-984D248E412B}"/>
          </ac:spMkLst>
        </pc:spChg>
      </pc:sldChg>
      <pc:sldChg chg="addSp delSp modSp">
        <pc:chgData name="ゲスト ユーザー" userId="" providerId="Windows Live" clId="Web-{8846571E-8DFE-4D4E-A3F5-132AFF5D2AA4}" dt="2021-03-24T08:48:19.485" v="547" actId="1076"/>
        <pc:sldMkLst>
          <pc:docMk/>
          <pc:sldMk cId="2202833139" sldId="323"/>
        </pc:sldMkLst>
        <pc:spChg chg="mod">
          <ac:chgData name="ゲスト ユーザー" userId="" providerId="Windows Live" clId="Web-{8846571E-8DFE-4D4E-A3F5-132AFF5D2AA4}" dt="2021-03-24T08:45:13.215" v="501" actId="20577"/>
          <ac:spMkLst>
            <pc:docMk/>
            <pc:sldMk cId="2202833139" sldId="323"/>
            <ac:spMk id="3" creationId="{41B6E82B-6D9B-4BBB-B277-69B8CA0B91C3}"/>
          </ac:spMkLst>
        </pc:spChg>
        <pc:spChg chg="del">
          <ac:chgData name="ゲスト ユーザー" userId="" providerId="Windows Live" clId="Web-{8846571E-8DFE-4D4E-A3F5-132AFF5D2AA4}" dt="2021-03-24T08:47:59.781" v="539"/>
          <ac:spMkLst>
            <pc:docMk/>
            <pc:sldMk cId="2202833139" sldId="323"/>
            <ac:spMk id="4" creationId="{39AA1153-DD6D-4777-9FC6-FB12BD2D71AC}"/>
          </ac:spMkLst>
        </pc:spChg>
        <pc:spChg chg="add mod">
          <ac:chgData name="ゲスト ユーザー" userId="" providerId="Windows Live" clId="Web-{8846571E-8DFE-4D4E-A3F5-132AFF5D2AA4}" dt="2021-03-24T08:45:04.324" v="495" actId="1076"/>
          <ac:spMkLst>
            <pc:docMk/>
            <pc:sldMk cId="2202833139" sldId="323"/>
            <ac:spMk id="5" creationId="{5CC0E72F-8DC0-446E-BA58-BE445F97D632}"/>
          </ac:spMkLst>
        </pc:spChg>
        <pc:spChg chg="add mod">
          <ac:chgData name="ゲスト ユーザー" userId="" providerId="Windows Live" clId="Web-{8846571E-8DFE-4D4E-A3F5-132AFF5D2AA4}" dt="2021-03-24T08:45:41.637" v="504" actId="14100"/>
          <ac:spMkLst>
            <pc:docMk/>
            <pc:sldMk cId="2202833139" sldId="323"/>
            <ac:spMk id="7" creationId="{276C3C25-3488-49AC-8DC6-20ED88949B81}"/>
          </ac:spMkLst>
        </pc:spChg>
        <pc:spChg chg="add mod">
          <ac:chgData name="ゲスト ユーザー" userId="" providerId="Windows Live" clId="Web-{8846571E-8DFE-4D4E-A3F5-132AFF5D2AA4}" dt="2021-03-24T08:48:19.485" v="547" actId="1076"/>
          <ac:spMkLst>
            <pc:docMk/>
            <pc:sldMk cId="2202833139" sldId="323"/>
            <ac:spMk id="9" creationId="{1FBC46D4-C791-4F81-83AF-70A560CE7649}"/>
          </ac:spMkLst>
        </pc:spChg>
        <pc:spChg chg="add mod">
          <ac:chgData name="ゲスト ユーザー" userId="" providerId="Windows Live" clId="Web-{8846571E-8DFE-4D4E-A3F5-132AFF5D2AA4}" dt="2021-03-24T08:45:47.966" v="507" actId="14100"/>
          <ac:spMkLst>
            <pc:docMk/>
            <pc:sldMk cId="2202833139" sldId="323"/>
            <ac:spMk id="12" creationId="{81FFD6C6-D595-4B68-9FDB-D2A29C04AB00}"/>
          </ac:spMkLst>
        </pc:spChg>
        <pc:picChg chg="ord">
          <ac:chgData name="ゲスト ユーザー" userId="" providerId="Windows Live" clId="Web-{8846571E-8DFE-4D4E-A3F5-132AFF5D2AA4}" dt="2021-03-24T08:45:52.856" v="508"/>
          <ac:picMkLst>
            <pc:docMk/>
            <pc:sldMk cId="2202833139" sldId="323"/>
            <ac:picMk id="6" creationId="{12451420-339E-45D7-803F-8CBCFD811D30}"/>
          </ac:picMkLst>
        </pc:picChg>
      </pc:sldChg>
      <pc:sldChg chg="addSp delSp modSp">
        <pc:chgData name="ゲスト ユーザー" userId="" providerId="Windows Live" clId="Web-{8846571E-8DFE-4D4E-A3F5-132AFF5D2AA4}" dt="2021-03-24T08:52:21.413" v="616" actId="20577"/>
        <pc:sldMkLst>
          <pc:docMk/>
          <pc:sldMk cId="2287875244" sldId="326"/>
        </pc:sldMkLst>
        <pc:spChg chg="mod">
          <ac:chgData name="ゲスト ユーザー" userId="" providerId="Windows Live" clId="Web-{8846571E-8DFE-4D4E-A3F5-132AFF5D2AA4}" dt="2021-03-24T08:52:21.413" v="616" actId="20577"/>
          <ac:spMkLst>
            <pc:docMk/>
            <pc:sldMk cId="2287875244" sldId="326"/>
            <ac:spMk id="3" creationId="{41B6E82B-6D9B-4BBB-B277-69B8CA0B91C3}"/>
          </ac:spMkLst>
        </pc:spChg>
        <pc:spChg chg="add mod">
          <ac:chgData name="ゲスト ユーザー" userId="" providerId="Windows Live" clId="Web-{8846571E-8DFE-4D4E-A3F5-132AFF5D2AA4}" dt="2021-03-24T08:51:24.255" v="604" actId="14100"/>
          <ac:spMkLst>
            <pc:docMk/>
            <pc:sldMk cId="2287875244" sldId="326"/>
            <ac:spMk id="6" creationId="{26D9CFD5-9606-4498-B0C4-186961BD070F}"/>
          </ac:spMkLst>
        </pc:spChg>
        <pc:spChg chg="del mod">
          <ac:chgData name="ゲスト ユーザー" userId="" providerId="Windows Live" clId="Web-{8846571E-8DFE-4D4E-A3F5-132AFF5D2AA4}" dt="2021-03-24T08:50:00.113" v="567"/>
          <ac:spMkLst>
            <pc:docMk/>
            <pc:sldMk cId="2287875244" sldId="326"/>
            <ac:spMk id="9" creationId="{BE2A416C-C369-41CE-82FD-F00DAFDA2A2B}"/>
          </ac:spMkLst>
        </pc:spChg>
        <pc:spChg chg="mod">
          <ac:chgData name="ゲスト ユーザー" userId="" providerId="Windows Live" clId="Web-{8846571E-8DFE-4D4E-A3F5-132AFF5D2AA4}" dt="2021-03-24T08:49:11.033" v="561" actId="20577"/>
          <ac:spMkLst>
            <pc:docMk/>
            <pc:sldMk cId="2287875244" sldId="326"/>
            <ac:spMk id="350" creationId="{00000000-0000-0000-0000-000000000000}"/>
          </ac:spMkLst>
        </pc:spChg>
      </pc:sldChg>
      <pc:sldChg chg="addSp delSp modSp">
        <pc:chgData name="ゲスト ユーザー" userId="" providerId="Windows Live" clId="Web-{8846571E-8DFE-4D4E-A3F5-132AFF5D2AA4}" dt="2021-03-24T08:58:40.860" v="768" actId="1076"/>
        <pc:sldMkLst>
          <pc:docMk/>
          <pc:sldMk cId="438134143" sldId="328"/>
        </pc:sldMkLst>
        <pc:spChg chg="mod">
          <ac:chgData name="ゲスト ユーザー" userId="" providerId="Windows Live" clId="Web-{8846571E-8DFE-4D4E-A3F5-132AFF5D2AA4}" dt="2021-03-24T08:58:40.860" v="768" actId="1076"/>
          <ac:spMkLst>
            <pc:docMk/>
            <pc:sldMk cId="438134143" sldId="328"/>
            <ac:spMk id="3" creationId="{41B6E82B-6D9B-4BBB-B277-69B8CA0B91C3}"/>
          </ac:spMkLst>
        </pc:spChg>
        <pc:spChg chg="mod">
          <ac:chgData name="ゲスト ユーザー" userId="" providerId="Windows Live" clId="Web-{8846571E-8DFE-4D4E-A3F5-132AFF5D2AA4}" dt="2021-03-24T08:57:44.999" v="764" actId="20577"/>
          <ac:spMkLst>
            <pc:docMk/>
            <pc:sldMk cId="438134143" sldId="328"/>
            <ac:spMk id="4" creationId="{F76CB4E3-2CAA-4681-AF78-9D9173C6BB5A}"/>
          </ac:spMkLst>
        </pc:spChg>
        <pc:spChg chg="del mod">
          <ac:chgData name="ゲスト ユーザー" userId="" providerId="Windows Live" clId="Web-{8846571E-8DFE-4D4E-A3F5-132AFF5D2AA4}" dt="2021-03-24T08:55:24.121" v="727"/>
          <ac:spMkLst>
            <pc:docMk/>
            <pc:sldMk cId="438134143" sldId="328"/>
            <ac:spMk id="6" creationId="{A37D0B3E-E398-46E3-862F-CB12BB9ACA59}"/>
          </ac:spMkLst>
        </pc:spChg>
        <pc:spChg chg="add mod">
          <ac:chgData name="ゲスト ユーザー" userId="" providerId="Windows Live" clId="Web-{8846571E-8DFE-4D4E-A3F5-132AFF5D2AA4}" dt="2021-03-24T08:58:35.110" v="767" actId="1076"/>
          <ac:spMkLst>
            <pc:docMk/>
            <pc:sldMk cId="438134143" sldId="328"/>
            <ac:spMk id="7" creationId="{17EF5583-B9B1-422D-A907-05B207FABADA}"/>
          </ac:spMkLst>
        </pc:spChg>
        <pc:spChg chg="mod">
          <ac:chgData name="ゲスト ユーザー" userId="" providerId="Windows Live" clId="Web-{8846571E-8DFE-4D4E-A3F5-132AFF5D2AA4}" dt="2021-03-24T08:58:21.312" v="765" actId="20577"/>
          <ac:spMkLst>
            <pc:docMk/>
            <pc:sldMk cId="438134143" sldId="328"/>
            <ac:spMk id="350" creationId="{00000000-0000-0000-0000-000000000000}"/>
          </ac:spMkLst>
        </pc:spChg>
        <pc:picChg chg="mod">
          <ac:chgData name="ゲスト ユーザー" userId="" providerId="Windows Live" clId="Web-{8846571E-8DFE-4D4E-A3F5-132AFF5D2AA4}" dt="2021-03-24T08:58:32.031" v="766" actId="1076"/>
          <ac:picMkLst>
            <pc:docMk/>
            <pc:sldMk cId="438134143" sldId="328"/>
            <ac:picMk id="5" creationId="{2123D3A6-0369-433D-BE08-D625094BE9F6}"/>
          </ac:picMkLst>
        </pc:picChg>
      </pc:sldChg>
      <pc:sldChg chg="modSp">
        <pc:chgData name="ゲスト ユーザー" userId="" providerId="Windows Live" clId="Web-{8846571E-8DFE-4D4E-A3F5-132AFF5D2AA4}" dt="2021-03-24T08:59:28.845" v="777" actId="20577"/>
        <pc:sldMkLst>
          <pc:docMk/>
          <pc:sldMk cId="2539985523" sldId="329"/>
        </pc:sldMkLst>
        <pc:spChg chg="mod">
          <ac:chgData name="ゲスト ユーザー" userId="" providerId="Windows Live" clId="Web-{8846571E-8DFE-4D4E-A3F5-132AFF5D2AA4}" dt="2021-03-24T08:59:28.845" v="777" actId="20577"/>
          <ac:spMkLst>
            <pc:docMk/>
            <pc:sldMk cId="2539985523" sldId="329"/>
            <ac:spMk id="350" creationId="{00000000-0000-0000-0000-000000000000}"/>
          </ac:spMkLst>
        </pc:spChg>
      </pc:sldChg>
      <pc:sldChg chg="modSp">
        <pc:chgData name="ゲスト ユーザー" userId="" providerId="Windows Live" clId="Web-{8846571E-8DFE-4D4E-A3F5-132AFF5D2AA4}" dt="2021-03-24T09:00:09.690" v="782" actId="20577"/>
        <pc:sldMkLst>
          <pc:docMk/>
          <pc:sldMk cId="2026746202" sldId="330"/>
        </pc:sldMkLst>
        <pc:spChg chg="mod">
          <ac:chgData name="ゲスト ユーザー" userId="" providerId="Windows Live" clId="Web-{8846571E-8DFE-4D4E-A3F5-132AFF5D2AA4}" dt="2021-03-24T08:59:53.002" v="778" actId="20577"/>
          <ac:spMkLst>
            <pc:docMk/>
            <pc:sldMk cId="2026746202" sldId="330"/>
            <ac:spMk id="3" creationId="{41B6E82B-6D9B-4BBB-B277-69B8CA0B91C3}"/>
          </ac:spMkLst>
        </pc:spChg>
        <pc:spChg chg="mod">
          <ac:chgData name="ゲスト ユーザー" userId="" providerId="Windows Live" clId="Web-{8846571E-8DFE-4D4E-A3F5-132AFF5D2AA4}" dt="2021-03-24T09:00:09.690" v="782" actId="20577"/>
          <ac:spMkLst>
            <pc:docMk/>
            <pc:sldMk cId="2026746202" sldId="330"/>
            <ac:spMk id="6" creationId="{A37D0B3E-E398-46E3-862F-CB12BB9ACA59}"/>
          </ac:spMkLst>
        </pc:spChg>
      </pc:sldChg>
      <pc:sldChg chg="addSp delSp modSp">
        <pc:chgData name="ゲスト ユーザー" userId="" providerId="Windows Live" clId="Web-{8846571E-8DFE-4D4E-A3F5-132AFF5D2AA4}" dt="2021-03-24T08:48:43.126" v="556" actId="14100"/>
        <pc:sldMkLst>
          <pc:docMk/>
          <pc:sldMk cId="1515517985" sldId="333"/>
        </pc:sldMkLst>
        <pc:spChg chg="mod">
          <ac:chgData name="ゲスト ユーザー" userId="" providerId="Windows Live" clId="Web-{8846571E-8DFE-4D4E-A3F5-132AFF5D2AA4}" dt="2021-03-24T08:47:34.531" v="538" actId="20577"/>
          <ac:spMkLst>
            <pc:docMk/>
            <pc:sldMk cId="1515517985" sldId="333"/>
            <ac:spMk id="3" creationId="{41B6E82B-6D9B-4BBB-B277-69B8CA0B91C3}"/>
          </ac:spMkLst>
        </pc:spChg>
        <pc:spChg chg="add mod">
          <ac:chgData name="ゲスト ユーザー" userId="" providerId="Windows Live" clId="Web-{8846571E-8DFE-4D4E-A3F5-132AFF5D2AA4}" dt="2021-03-24T08:48:43.126" v="556" actId="14100"/>
          <ac:spMkLst>
            <pc:docMk/>
            <pc:sldMk cId="1515517985" sldId="333"/>
            <ac:spMk id="4" creationId="{9D86D849-8D3F-4DCE-9186-AB7BF72969B7}"/>
          </ac:spMkLst>
        </pc:spChg>
        <pc:spChg chg="del">
          <ac:chgData name="ゲスト ユーザー" userId="" providerId="Windows Live" clId="Web-{8846571E-8DFE-4D4E-A3F5-132AFF5D2AA4}" dt="2021-03-24T08:48:27.126" v="548"/>
          <ac:spMkLst>
            <pc:docMk/>
            <pc:sldMk cId="1515517985" sldId="333"/>
            <ac:spMk id="6" creationId="{A37D0B3E-E398-46E3-862F-CB12BB9ACA59}"/>
          </ac:spMkLst>
        </pc:spChg>
        <pc:spChg chg="mod">
          <ac:chgData name="ゲスト ユーザー" userId="" providerId="Windows Live" clId="Web-{8846571E-8DFE-4D4E-A3F5-132AFF5D2AA4}" dt="2021-03-24T08:46:23.529" v="512" actId="20577"/>
          <ac:spMkLst>
            <pc:docMk/>
            <pc:sldMk cId="1515517985" sldId="333"/>
            <ac:spMk id="350" creationId="{00000000-0000-0000-0000-000000000000}"/>
          </ac:spMkLst>
        </pc:spChg>
      </pc:sldChg>
      <pc:sldChg chg="modSp">
        <pc:chgData name="ゲスト ユーザー" userId="" providerId="Windows Live" clId="Web-{8846571E-8DFE-4D4E-A3F5-132AFF5D2AA4}" dt="2021-03-24T08:59:19.642" v="775" actId="20577"/>
        <pc:sldMkLst>
          <pc:docMk/>
          <pc:sldMk cId="1769068483" sldId="334"/>
        </pc:sldMkLst>
        <pc:spChg chg="mod">
          <ac:chgData name="ゲスト ユーザー" userId="" providerId="Windows Live" clId="Web-{8846571E-8DFE-4D4E-A3F5-132AFF5D2AA4}" dt="2021-03-24T08:59:19.642" v="775" actId="20577"/>
          <ac:spMkLst>
            <pc:docMk/>
            <pc:sldMk cId="1769068483" sldId="334"/>
            <ac:spMk id="3" creationId="{41B6E82B-6D9B-4BBB-B277-69B8CA0B91C3}"/>
          </ac:spMkLst>
        </pc:spChg>
      </pc:sldChg>
      <pc:sldChg chg="modSp">
        <pc:chgData name="ゲスト ユーザー" userId="" providerId="Windows Live" clId="Web-{8846571E-8DFE-4D4E-A3F5-132AFF5D2AA4}" dt="2021-03-24T09:00:39.191" v="784" actId="20577"/>
        <pc:sldMkLst>
          <pc:docMk/>
          <pc:sldMk cId="960304463" sldId="337"/>
        </pc:sldMkLst>
        <pc:spChg chg="mod">
          <ac:chgData name="ゲスト ユーザー" userId="" providerId="Windows Live" clId="Web-{8846571E-8DFE-4D4E-A3F5-132AFF5D2AA4}" dt="2021-03-24T09:00:39.191" v="784" actId="20577"/>
          <ac:spMkLst>
            <pc:docMk/>
            <pc:sldMk cId="960304463" sldId="337"/>
            <ac:spMk id="3" creationId="{41B6E82B-6D9B-4BBB-B277-69B8CA0B91C3}"/>
          </ac:spMkLst>
        </pc:spChg>
      </pc:sldChg>
      <pc:sldChg chg="modSp">
        <pc:chgData name="ゲスト ユーザー" userId="" providerId="Windows Live" clId="Web-{8846571E-8DFE-4D4E-A3F5-132AFF5D2AA4}" dt="2021-03-24T09:01:08.442" v="785" actId="14100"/>
        <pc:sldMkLst>
          <pc:docMk/>
          <pc:sldMk cId="1695572539" sldId="340"/>
        </pc:sldMkLst>
        <pc:spChg chg="mod">
          <ac:chgData name="ゲスト ユーザー" userId="" providerId="Windows Live" clId="Web-{8846571E-8DFE-4D4E-A3F5-132AFF5D2AA4}" dt="2021-03-24T09:01:08.442" v="785" actId="14100"/>
          <ac:spMkLst>
            <pc:docMk/>
            <pc:sldMk cId="1695572539" sldId="340"/>
            <ac:spMk id="6" creationId="{A37D0B3E-E398-46E3-862F-CB12BB9ACA59}"/>
          </ac:spMkLst>
        </pc:spChg>
      </pc:sldChg>
      <pc:sldChg chg="modSp">
        <pc:chgData name="ゲスト ユーザー" userId="" providerId="Windows Live" clId="Web-{8846571E-8DFE-4D4E-A3F5-132AFF5D2AA4}" dt="2021-03-24T09:01:33.333" v="787" actId="14100"/>
        <pc:sldMkLst>
          <pc:docMk/>
          <pc:sldMk cId="732794299" sldId="343"/>
        </pc:sldMkLst>
        <pc:spChg chg="mod">
          <ac:chgData name="ゲスト ユーザー" userId="" providerId="Windows Live" clId="Web-{8846571E-8DFE-4D4E-A3F5-132AFF5D2AA4}" dt="2021-03-24T09:01:33.333" v="787" actId="14100"/>
          <ac:spMkLst>
            <pc:docMk/>
            <pc:sldMk cId="732794299" sldId="343"/>
            <ac:spMk id="3" creationId="{41B6E82B-6D9B-4BBB-B277-69B8CA0B91C3}"/>
          </ac:spMkLst>
        </pc:spChg>
        <pc:spChg chg="mod">
          <ac:chgData name="ゲスト ユーザー" userId="" providerId="Windows Live" clId="Web-{8846571E-8DFE-4D4E-A3F5-132AFF5D2AA4}" dt="2021-03-24T09:01:28.926" v="786" actId="14100"/>
          <ac:spMkLst>
            <pc:docMk/>
            <pc:sldMk cId="732794299" sldId="343"/>
            <ac:spMk id="6" creationId="{A37D0B3E-E398-46E3-862F-CB12BB9ACA59}"/>
          </ac:spMkLst>
        </pc:spChg>
      </pc:sldChg>
      <pc:sldChg chg="modSp">
        <pc:chgData name="ゲスト ユーザー" userId="" providerId="Windows Live" clId="Web-{8846571E-8DFE-4D4E-A3F5-132AFF5D2AA4}" dt="2021-03-24T09:01:51.255" v="796" actId="20577"/>
        <pc:sldMkLst>
          <pc:docMk/>
          <pc:sldMk cId="3758271538" sldId="344"/>
        </pc:sldMkLst>
        <pc:spChg chg="mod">
          <ac:chgData name="ゲスト ユーザー" userId="" providerId="Windows Live" clId="Web-{8846571E-8DFE-4D4E-A3F5-132AFF5D2AA4}" dt="2021-03-24T09:01:51.255" v="796" actId="20577"/>
          <ac:spMkLst>
            <pc:docMk/>
            <pc:sldMk cId="3758271538" sldId="344"/>
            <ac:spMk id="3" creationId="{41B6E82B-6D9B-4BBB-B277-69B8CA0B91C3}"/>
          </ac:spMkLst>
        </pc:spChg>
      </pc:sldChg>
      <pc:sldChg chg="modSp">
        <pc:chgData name="ゲスト ユーザー" userId="" providerId="Windows Live" clId="Web-{8846571E-8DFE-4D4E-A3F5-132AFF5D2AA4}" dt="2021-03-24T09:02:21.725" v="799" actId="14100"/>
        <pc:sldMkLst>
          <pc:docMk/>
          <pc:sldMk cId="2740459347" sldId="346"/>
        </pc:sldMkLst>
        <pc:spChg chg="mod">
          <ac:chgData name="ゲスト ユーザー" userId="" providerId="Windows Live" clId="Web-{8846571E-8DFE-4D4E-A3F5-132AFF5D2AA4}" dt="2021-03-24T09:02:18.053" v="797" actId="14100"/>
          <ac:spMkLst>
            <pc:docMk/>
            <pc:sldMk cId="2740459347" sldId="346"/>
            <ac:spMk id="3" creationId="{41B6E82B-6D9B-4BBB-B277-69B8CA0B91C3}"/>
          </ac:spMkLst>
        </pc:spChg>
        <pc:spChg chg="mod">
          <ac:chgData name="ゲスト ユーザー" userId="" providerId="Windows Live" clId="Web-{8846571E-8DFE-4D4E-A3F5-132AFF5D2AA4}" dt="2021-03-24T09:02:21.725" v="799" actId="14100"/>
          <ac:spMkLst>
            <pc:docMk/>
            <pc:sldMk cId="2740459347" sldId="346"/>
            <ac:spMk id="6" creationId="{A37D0B3E-E398-46E3-862F-CB12BB9ACA59}"/>
          </ac:spMkLst>
        </pc:spChg>
      </pc:sldChg>
      <pc:sldChg chg="modSp">
        <pc:chgData name="ゲスト ユーザー" userId="" providerId="Windows Live" clId="Web-{8846571E-8DFE-4D4E-A3F5-132AFF5D2AA4}" dt="2021-03-24T09:02:53.507" v="802" actId="20577"/>
        <pc:sldMkLst>
          <pc:docMk/>
          <pc:sldMk cId="3051177208" sldId="350"/>
        </pc:sldMkLst>
        <pc:spChg chg="mod">
          <ac:chgData name="ゲスト ユーザー" userId="" providerId="Windows Live" clId="Web-{8846571E-8DFE-4D4E-A3F5-132AFF5D2AA4}" dt="2021-03-24T09:02:53.507" v="802" actId="20577"/>
          <ac:spMkLst>
            <pc:docMk/>
            <pc:sldMk cId="3051177208" sldId="350"/>
            <ac:spMk id="352" creationId="{00000000-0000-0000-0000-000000000000}"/>
          </ac:spMkLst>
        </pc:spChg>
      </pc:sldChg>
      <pc:sldChg chg="add del replId">
        <pc:chgData name="ゲスト ユーザー" userId="" providerId="Windows Live" clId="Web-{8846571E-8DFE-4D4E-A3F5-132AFF5D2AA4}" dt="2021-03-24T07:54:45.312" v="114"/>
        <pc:sldMkLst>
          <pc:docMk/>
          <pc:sldMk cId="2818136962" sldId="353"/>
        </pc:sldMkLst>
      </pc:sldChg>
      <pc:sldChg chg="add del replId">
        <pc:chgData name="ゲスト ユーザー" userId="" providerId="Windows Live" clId="Web-{8846571E-8DFE-4D4E-A3F5-132AFF5D2AA4}" dt="2021-03-24T07:52:56.668" v="98"/>
        <pc:sldMkLst>
          <pc:docMk/>
          <pc:sldMk cId="3688423177" sldId="353"/>
        </pc:sldMkLst>
      </pc:sldChg>
      <pc:sldChg chg="add del replId">
        <pc:chgData name="ゲスト ユーザー" userId="" providerId="Windows Live" clId="Web-{8846571E-8DFE-4D4E-A3F5-132AFF5D2AA4}" dt="2021-03-24T07:54:57.734" v="116"/>
        <pc:sldMkLst>
          <pc:docMk/>
          <pc:sldMk cId="3902475140" sldId="353"/>
        </pc:sldMkLst>
      </pc:sldChg>
    </pc:docChg>
  </pc:docChgLst>
  <pc:docChgLst>
    <pc:chgData clId="Web-{DC5C985D-01F5-4026-BBC4-1B1D67F331CA}"/>
    <pc:docChg chg="modSld">
      <pc:chgData name="" userId="" providerId="" clId="Web-{DC5C985D-01F5-4026-BBC4-1B1D67F331CA}" dt="2021-06-18T01:47:11.735" v="0" actId="14100"/>
      <pc:docMkLst>
        <pc:docMk/>
      </pc:docMkLst>
      <pc:sldChg chg="modSp">
        <pc:chgData name="" userId="" providerId="" clId="Web-{DC5C985D-01F5-4026-BBC4-1B1D67F331CA}" dt="2021-06-18T01:47:11.735" v="0" actId="14100"/>
        <pc:sldMkLst>
          <pc:docMk/>
          <pc:sldMk cId="0" sldId="257"/>
        </pc:sldMkLst>
        <pc:spChg chg="mod">
          <ac:chgData name="" userId="" providerId="" clId="Web-{DC5C985D-01F5-4026-BBC4-1B1D67F331CA}" dt="2021-06-18T01:47:11.735" v="0" actId="14100"/>
          <ac:spMkLst>
            <pc:docMk/>
            <pc:sldMk cId="0" sldId="257"/>
            <ac:spMk id="122" creationId="{00000000-0000-0000-0000-000000000000}"/>
          </ac:spMkLst>
        </pc:spChg>
      </pc:sldChg>
    </pc:docChg>
  </pc:docChgLst>
  <pc:docChgLst>
    <pc:chgData name="ゲスト ユーザー" providerId="Windows Live" clId="Web-{A226E90B-63F8-4295-8428-EE463851F0E9}"/>
    <pc:docChg chg="addSld modSld">
      <pc:chgData name="ゲスト ユーザー" userId="" providerId="Windows Live" clId="Web-{A226E90B-63F8-4295-8428-EE463851F0E9}" dt="2021-03-18T05:17:49.387" v="567" actId="14100"/>
      <pc:docMkLst>
        <pc:docMk/>
      </pc:docMkLst>
      <pc:sldChg chg="modSp">
        <pc:chgData name="ゲスト ユーザー" userId="" providerId="Windows Live" clId="Web-{A226E90B-63F8-4295-8428-EE463851F0E9}" dt="2021-03-18T04:59:52.784" v="89" actId="14100"/>
        <pc:sldMkLst>
          <pc:docMk/>
          <pc:sldMk cId="0" sldId="278"/>
        </pc:sldMkLst>
        <pc:spChg chg="mod">
          <ac:chgData name="ゲスト ユーザー" userId="" providerId="Windows Live" clId="Web-{A226E90B-63F8-4295-8428-EE463851F0E9}" dt="2021-03-18T04:59:47.033" v="87" actId="1076"/>
          <ac:spMkLst>
            <pc:docMk/>
            <pc:sldMk cId="0" sldId="278"/>
            <ac:spMk id="418" creationId="{00000000-0000-0000-0000-000000000000}"/>
          </ac:spMkLst>
        </pc:spChg>
        <pc:spChg chg="mod">
          <ac:chgData name="ゲスト ユーザー" userId="" providerId="Windows Live" clId="Web-{A226E90B-63F8-4295-8428-EE463851F0E9}" dt="2021-03-18T04:59:52.784" v="89" actId="14100"/>
          <ac:spMkLst>
            <pc:docMk/>
            <pc:sldMk cId="0" sldId="278"/>
            <ac:spMk id="420" creationId="{00000000-0000-0000-0000-000000000000}"/>
          </ac:spMkLst>
        </pc:spChg>
        <pc:picChg chg="mod">
          <ac:chgData name="ゲスト ユーザー" userId="" providerId="Windows Live" clId="Web-{A226E90B-63F8-4295-8428-EE463851F0E9}" dt="2021-03-18T04:59:50.002" v="88" actId="1076"/>
          <ac:picMkLst>
            <pc:docMk/>
            <pc:sldMk cId="0" sldId="278"/>
            <ac:picMk id="417" creationId="{00000000-0000-0000-0000-000000000000}"/>
          </ac:picMkLst>
        </pc:picChg>
      </pc:sldChg>
      <pc:sldChg chg="modSp">
        <pc:chgData name="ゲスト ユーザー" userId="" providerId="Windows Live" clId="Web-{A226E90B-63F8-4295-8428-EE463851F0E9}" dt="2021-03-18T04:55:14.715" v="3" actId="14100"/>
        <pc:sldMkLst>
          <pc:docMk/>
          <pc:sldMk cId="0" sldId="279"/>
        </pc:sldMkLst>
        <pc:spChg chg="mod">
          <ac:chgData name="ゲスト ユーザー" userId="" providerId="Windows Live" clId="Web-{A226E90B-63F8-4295-8428-EE463851F0E9}" dt="2021-03-18T04:55:14.715" v="3" actId="14100"/>
          <ac:spMkLst>
            <pc:docMk/>
            <pc:sldMk cId="0" sldId="279"/>
            <ac:spMk id="430" creationId="{00000000-0000-0000-0000-000000000000}"/>
          </ac:spMkLst>
        </pc:spChg>
        <pc:spChg chg="mod">
          <ac:chgData name="ゲスト ユーザー" userId="" providerId="Windows Live" clId="Web-{A226E90B-63F8-4295-8428-EE463851F0E9}" dt="2021-03-18T04:55:10.668" v="2" actId="14100"/>
          <ac:spMkLst>
            <pc:docMk/>
            <pc:sldMk cId="0" sldId="279"/>
            <ac:spMk id="432" creationId="{00000000-0000-0000-0000-000000000000}"/>
          </ac:spMkLst>
        </pc:spChg>
      </pc:sldChg>
      <pc:sldChg chg="modSp">
        <pc:chgData name="ゲスト ユーザー" userId="" providerId="Windows Live" clId="Web-{A226E90B-63F8-4295-8428-EE463851F0E9}" dt="2021-03-18T05:08:54.765" v="364" actId="1076"/>
        <pc:sldMkLst>
          <pc:docMk/>
          <pc:sldMk cId="0" sldId="315"/>
        </pc:sldMkLst>
        <pc:spChg chg="mod">
          <ac:chgData name="ゲスト ユーザー" userId="" providerId="Windows Live" clId="Web-{A226E90B-63F8-4295-8428-EE463851F0E9}" dt="2021-03-18T05:08:54.765" v="364" actId="1076"/>
          <ac:spMkLst>
            <pc:docMk/>
            <pc:sldMk cId="0" sldId="315"/>
            <ac:spMk id="989" creationId="{00000000-0000-0000-0000-000000000000}"/>
          </ac:spMkLst>
        </pc:spChg>
      </pc:sldChg>
      <pc:sldChg chg="delSp modSp">
        <pc:chgData name="ゲスト ユーザー" userId="" providerId="Windows Live" clId="Web-{A226E90B-63F8-4295-8428-EE463851F0E9}" dt="2021-03-18T05:14:28.866" v="485" actId="1076"/>
        <pc:sldMkLst>
          <pc:docMk/>
          <pc:sldMk cId="0" sldId="316"/>
        </pc:sldMkLst>
        <pc:spChg chg="mod">
          <ac:chgData name="ゲスト ユーザー" userId="" providerId="Windows Live" clId="Web-{A226E90B-63F8-4295-8428-EE463851F0E9}" dt="2021-03-18T05:09:40.157" v="370" actId="20577"/>
          <ac:spMkLst>
            <pc:docMk/>
            <pc:sldMk cId="0" sldId="316"/>
            <ac:spMk id="1010" creationId="{00000000-0000-0000-0000-000000000000}"/>
          </ac:spMkLst>
        </pc:spChg>
        <pc:spChg chg="mod">
          <ac:chgData name="ゲスト ユーザー" userId="" providerId="Windows Live" clId="Web-{A226E90B-63F8-4295-8428-EE463851F0E9}" dt="2021-03-18T05:14:28.866" v="485" actId="1076"/>
          <ac:spMkLst>
            <pc:docMk/>
            <pc:sldMk cId="0" sldId="316"/>
            <ac:spMk id="1014" creationId="{00000000-0000-0000-0000-000000000000}"/>
          </ac:spMkLst>
        </pc:spChg>
        <pc:picChg chg="del">
          <ac:chgData name="ゲスト ユーザー" userId="" providerId="Windows Live" clId="Web-{A226E90B-63F8-4295-8428-EE463851F0E9}" dt="2021-03-18T05:09:22.797" v="365"/>
          <ac:picMkLst>
            <pc:docMk/>
            <pc:sldMk cId="0" sldId="316"/>
            <ac:picMk id="1006" creationId="{00000000-0000-0000-0000-000000000000}"/>
          </ac:picMkLst>
        </pc:picChg>
        <pc:picChg chg="del">
          <ac:chgData name="ゲスト ユーザー" userId="" providerId="Windows Live" clId="Web-{A226E90B-63F8-4295-8428-EE463851F0E9}" dt="2021-03-18T05:09:51.797" v="373"/>
          <ac:picMkLst>
            <pc:docMk/>
            <pc:sldMk cId="0" sldId="316"/>
            <ac:picMk id="1007" creationId="{00000000-0000-0000-0000-000000000000}"/>
          </ac:picMkLst>
        </pc:picChg>
        <pc:picChg chg="del">
          <ac:chgData name="ゲスト ユーザー" userId="" providerId="Windows Live" clId="Web-{A226E90B-63F8-4295-8428-EE463851F0E9}" dt="2021-03-18T05:09:50.860" v="372"/>
          <ac:picMkLst>
            <pc:docMk/>
            <pc:sldMk cId="0" sldId="316"/>
            <ac:picMk id="1011" creationId="{00000000-0000-0000-0000-000000000000}"/>
          </ac:picMkLst>
        </pc:picChg>
      </pc:sldChg>
      <pc:sldChg chg="delSp modSp">
        <pc:chgData name="ゲスト ユーザー" userId="" providerId="Windows Live" clId="Web-{A226E90B-63F8-4295-8428-EE463851F0E9}" dt="2021-03-18T05:15:04.305" v="509" actId="20577"/>
        <pc:sldMkLst>
          <pc:docMk/>
          <pc:sldMk cId="0" sldId="317"/>
        </pc:sldMkLst>
        <pc:spChg chg="mod">
          <ac:chgData name="ゲスト ユーザー" userId="" providerId="Windows Live" clId="Web-{A226E90B-63F8-4295-8428-EE463851F0E9}" dt="2021-03-18T05:11:12.237" v="444" actId="1076"/>
          <ac:spMkLst>
            <pc:docMk/>
            <pc:sldMk cId="0" sldId="317"/>
            <ac:spMk id="1021" creationId="{00000000-0000-0000-0000-000000000000}"/>
          </ac:spMkLst>
        </pc:spChg>
        <pc:spChg chg="mod">
          <ac:chgData name="ゲスト ユーザー" userId="" providerId="Windows Live" clId="Web-{A226E90B-63F8-4295-8428-EE463851F0E9}" dt="2021-03-18T05:15:04.305" v="509" actId="20577"/>
          <ac:spMkLst>
            <pc:docMk/>
            <pc:sldMk cId="0" sldId="317"/>
            <ac:spMk id="1023" creationId="{00000000-0000-0000-0000-000000000000}"/>
          </ac:spMkLst>
        </pc:spChg>
        <pc:spChg chg="del">
          <ac:chgData name="ゲスト ユーザー" userId="" providerId="Windows Live" clId="Web-{A226E90B-63F8-4295-8428-EE463851F0E9}" dt="2021-03-18T05:09:59.016" v="374"/>
          <ac:spMkLst>
            <pc:docMk/>
            <pc:sldMk cId="0" sldId="317"/>
            <ac:spMk id="1025" creationId="{00000000-0000-0000-0000-000000000000}"/>
          </ac:spMkLst>
        </pc:spChg>
        <pc:spChg chg="del">
          <ac:chgData name="ゲスト ユーザー" userId="" providerId="Windows Live" clId="Web-{A226E90B-63F8-4295-8428-EE463851F0E9}" dt="2021-03-18T05:10:20.517" v="394"/>
          <ac:spMkLst>
            <pc:docMk/>
            <pc:sldMk cId="0" sldId="317"/>
            <ac:spMk id="1027" creationId="{00000000-0000-0000-0000-000000000000}"/>
          </ac:spMkLst>
        </pc:spChg>
        <pc:spChg chg="del">
          <ac:chgData name="ゲスト ユーザー" userId="" providerId="Windows Live" clId="Web-{A226E90B-63F8-4295-8428-EE463851F0E9}" dt="2021-03-18T05:10:19.689" v="393"/>
          <ac:spMkLst>
            <pc:docMk/>
            <pc:sldMk cId="0" sldId="317"/>
            <ac:spMk id="1028" creationId="{00000000-0000-0000-0000-000000000000}"/>
          </ac:spMkLst>
        </pc:spChg>
        <pc:spChg chg="del">
          <ac:chgData name="ゲスト ユーザー" userId="" providerId="Windows Live" clId="Web-{A226E90B-63F8-4295-8428-EE463851F0E9}" dt="2021-03-18T05:10:21.204" v="395"/>
          <ac:spMkLst>
            <pc:docMk/>
            <pc:sldMk cId="0" sldId="317"/>
            <ac:spMk id="1029" creationId="{00000000-0000-0000-0000-000000000000}"/>
          </ac:spMkLst>
        </pc:spChg>
        <pc:spChg chg="del">
          <ac:chgData name="ゲスト ユーザー" userId="" providerId="Windows Live" clId="Web-{A226E90B-63F8-4295-8428-EE463851F0E9}" dt="2021-03-18T05:10:21.986" v="396"/>
          <ac:spMkLst>
            <pc:docMk/>
            <pc:sldMk cId="0" sldId="317"/>
            <ac:spMk id="1030" creationId="{00000000-0000-0000-0000-000000000000}"/>
          </ac:spMkLst>
        </pc:spChg>
        <pc:spChg chg="del">
          <ac:chgData name="ゲスト ユーザー" userId="" providerId="Windows Live" clId="Web-{A226E90B-63F8-4295-8428-EE463851F0E9}" dt="2021-03-18T05:10:00.563" v="375"/>
          <ac:spMkLst>
            <pc:docMk/>
            <pc:sldMk cId="0" sldId="317"/>
            <ac:spMk id="1031" creationId="{00000000-0000-0000-0000-000000000000}"/>
          </ac:spMkLst>
        </pc:spChg>
        <pc:spChg chg="del">
          <ac:chgData name="ゲスト ユーザー" userId="" providerId="Windows Live" clId="Web-{A226E90B-63F8-4295-8428-EE463851F0E9}" dt="2021-03-18T05:10:02.657" v="376"/>
          <ac:spMkLst>
            <pc:docMk/>
            <pc:sldMk cId="0" sldId="317"/>
            <ac:spMk id="1032" creationId="{00000000-0000-0000-0000-000000000000}"/>
          </ac:spMkLst>
        </pc:spChg>
        <pc:spChg chg="del mod">
          <ac:chgData name="ゲスト ユーザー" userId="" providerId="Windows Live" clId="Web-{A226E90B-63F8-4295-8428-EE463851F0E9}" dt="2021-03-18T05:10:05.938" v="379"/>
          <ac:spMkLst>
            <pc:docMk/>
            <pc:sldMk cId="0" sldId="317"/>
            <ac:spMk id="1033" creationId="{00000000-0000-0000-0000-000000000000}"/>
          </ac:spMkLst>
        </pc:spChg>
        <pc:spChg chg="del">
          <ac:chgData name="ゲスト ユーザー" userId="" providerId="Windows Live" clId="Web-{A226E90B-63F8-4295-8428-EE463851F0E9}" dt="2021-03-18T05:10:52.346" v="438"/>
          <ac:spMkLst>
            <pc:docMk/>
            <pc:sldMk cId="0" sldId="317"/>
            <ac:spMk id="1034" creationId="{00000000-0000-0000-0000-000000000000}"/>
          </ac:spMkLst>
        </pc:spChg>
        <pc:spChg chg="del">
          <ac:chgData name="ゲスト ユーザー" userId="" providerId="Windows Live" clId="Web-{A226E90B-63F8-4295-8428-EE463851F0E9}" dt="2021-03-18T05:10:04.032" v="378"/>
          <ac:spMkLst>
            <pc:docMk/>
            <pc:sldMk cId="0" sldId="317"/>
            <ac:spMk id="1035" creationId="{00000000-0000-0000-0000-000000000000}"/>
          </ac:spMkLst>
        </pc:spChg>
        <pc:spChg chg="del">
          <ac:chgData name="ゲスト ユーザー" userId="" providerId="Windows Live" clId="Web-{A226E90B-63F8-4295-8428-EE463851F0E9}" dt="2021-03-18T05:10:53.314" v="439"/>
          <ac:spMkLst>
            <pc:docMk/>
            <pc:sldMk cId="0" sldId="317"/>
            <ac:spMk id="1036" creationId="{00000000-0000-0000-0000-000000000000}"/>
          </ac:spMkLst>
        </pc:spChg>
        <pc:picChg chg="del">
          <ac:chgData name="ゲスト ユーザー" userId="" providerId="Windows Live" clId="Web-{A226E90B-63F8-4295-8428-EE463851F0E9}" dt="2021-03-18T05:11:20.003" v="446"/>
          <ac:picMkLst>
            <pc:docMk/>
            <pc:sldMk cId="0" sldId="317"/>
            <ac:picMk id="1024" creationId="{00000000-0000-0000-0000-000000000000}"/>
          </ac:picMkLst>
        </pc:picChg>
      </pc:sldChg>
      <pc:sldChg chg="addSp delSp modSp">
        <pc:chgData name="ゲスト ユーザー" userId="" providerId="Windows Live" clId="Web-{A226E90B-63F8-4295-8428-EE463851F0E9}" dt="2021-03-18T05:14:17.022" v="484" actId="1076"/>
        <pc:sldMkLst>
          <pc:docMk/>
          <pc:sldMk cId="0" sldId="318"/>
        </pc:sldMkLst>
        <pc:spChg chg="add mod">
          <ac:chgData name="ゲスト ユーザー" userId="" providerId="Windows Live" clId="Web-{A226E90B-63F8-4295-8428-EE463851F0E9}" dt="2021-03-18T05:14:17.022" v="484" actId="1076"/>
          <ac:spMkLst>
            <pc:docMk/>
            <pc:sldMk cId="0" sldId="318"/>
            <ac:spMk id="13" creationId="{8616D2A9-70E3-4B41-B3F0-8FAC7800BE9E}"/>
          </ac:spMkLst>
        </pc:spChg>
        <pc:spChg chg="mod">
          <ac:chgData name="ゲスト ユーザー" userId="" providerId="Windows Live" clId="Web-{A226E90B-63F8-4295-8428-EE463851F0E9}" dt="2021-03-18T05:13:27.615" v="475" actId="20577"/>
          <ac:spMkLst>
            <pc:docMk/>
            <pc:sldMk cId="0" sldId="318"/>
            <ac:spMk id="1042" creationId="{00000000-0000-0000-0000-000000000000}"/>
          </ac:spMkLst>
        </pc:spChg>
        <pc:spChg chg="mod">
          <ac:chgData name="ゲスト ユーザー" userId="" providerId="Windows Live" clId="Web-{A226E90B-63F8-4295-8428-EE463851F0E9}" dt="2021-03-18T05:14:02.647" v="480" actId="1076"/>
          <ac:spMkLst>
            <pc:docMk/>
            <pc:sldMk cId="0" sldId="318"/>
            <ac:spMk id="1047" creationId="{00000000-0000-0000-0000-000000000000}"/>
          </ac:spMkLst>
        </pc:spChg>
        <pc:spChg chg="del">
          <ac:chgData name="ゲスト ユーザー" userId="" providerId="Windows Live" clId="Web-{A226E90B-63F8-4295-8428-EE463851F0E9}" dt="2021-03-18T05:11:56.753" v="456"/>
          <ac:spMkLst>
            <pc:docMk/>
            <pc:sldMk cId="0" sldId="318"/>
            <ac:spMk id="1048" creationId="{00000000-0000-0000-0000-000000000000}"/>
          </ac:spMkLst>
        </pc:spChg>
        <pc:spChg chg="del">
          <ac:chgData name="ゲスト ユーザー" userId="" providerId="Windows Live" clId="Web-{A226E90B-63F8-4295-8428-EE463851F0E9}" dt="2021-03-18T05:13:22.240" v="474"/>
          <ac:spMkLst>
            <pc:docMk/>
            <pc:sldMk cId="0" sldId="318"/>
            <ac:spMk id="1049" creationId="{00000000-0000-0000-0000-000000000000}"/>
          </ac:spMkLst>
        </pc:spChg>
        <pc:spChg chg="del">
          <ac:chgData name="ゲスト ユーザー" userId="" providerId="Windows Live" clId="Web-{A226E90B-63F8-4295-8428-EE463851F0E9}" dt="2021-03-18T05:13:28.865" v="476"/>
          <ac:spMkLst>
            <pc:docMk/>
            <pc:sldMk cId="0" sldId="318"/>
            <ac:spMk id="1050" creationId="{00000000-0000-0000-0000-000000000000}"/>
          </ac:spMkLst>
        </pc:spChg>
        <pc:spChg chg="del">
          <ac:chgData name="ゲスト ユーザー" userId="" providerId="Windows Live" clId="Web-{A226E90B-63F8-4295-8428-EE463851F0E9}" dt="2021-03-18T05:11:47.519" v="454"/>
          <ac:spMkLst>
            <pc:docMk/>
            <pc:sldMk cId="0" sldId="318"/>
            <ac:spMk id="1051" creationId="{00000000-0000-0000-0000-000000000000}"/>
          </ac:spMkLst>
        </pc:spChg>
      </pc:sldChg>
      <pc:sldChg chg="modSp">
        <pc:chgData name="ゲスト ユーザー" userId="" providerId="Windows Live" clId="Web-{A226E90B-63F8-4295-8428-EE463851F0E9}" dt="2021-03-18T04:55:43.465" v="4" actId="20577"/>
        <pc:sldMkLst>
          <pc:docMk/>
          <pc:sldMk cId="562492338" sldId="322"/>
        </pc:sldMkLst>
        <pc:spChg chg="mod">
          <ac:chgData name="ゲスト ユーザー" userId="" providerId="Windows Live" clId="Web-{A226E90B-63F8-4295-8428-EE463851F0E9}" dt="2021-03-18T04:55:43.465" v="4" actId="20577"/>
          <ac:spMkLst>
            <pc:docMk/>
            <pc:sldMk cId="562492338" sldId="322"/>
            <ac:spMk id="3" creationId="{41B6E82B-6D9B-4BBB-B277-69B8CA0B91C3}"/>
          </ac:spMkLst>
        </pc:spChg>
      </pc:sldChg>
      <pc:sldChg chg="modSp">
        <pc:chgData name="ゲスト ユーザー" userId="" providerId="Windows Live" clId="Web-{A226E90B-63F8-4295-8428-EE463851F0E9}" dt="2021-03-18T05:00:28.456" v="114" actId="20577"/>
        <pc:sldMkLst>
          <pc:docMk/>
          <pc:sldMk cId="2539985523" sldId="329"/>
        </pc:sldMkLst>
        <pc:spChg chg="mod">
          <ac:chgData name="ゲスト ユーザー" userId="" providerId="Windows Live" clId="Web-{A226E90B-63F8-4295-8428-EE463851F0E9}" dt="2021-03-18T05:00:28.456" v="114" actId="20577"/>
          <ac:spMkLst>
            <pc:docMk/>
            <pc:sldMk cId="2539985523" sldId="329"/>
            <ac:spMk id="6" creationId="{A37D0B3E-E398-46E3-862F-CB12BB9ACA59}"/>
          </ac:spMkLst>
        </pc:spChg>
      </pc:sldChg>
      <pc:sldChg chg="addSp delSp modSp">
        <pc:chgData name="ゲスト ユーザー" userId="" providerId="Windows Live" clId="Web-{A226E90B-63F8-4295-8428-EE463851F0E9}" dt="2021-03-18T05:17:43.840" v="566" actId="20577"/>
        <pc:sldMkLst>
          <pc:docMk/>
          <pc:sldMk cId="1769068483" sldId="334"/>
        </pc:sldMkLst>
        <pc:spChg chg="mod topLvl">
          <ac:chgData name="ゲスト ユーザー" userId="" providerId="Windows Live" clId="Web-{A226E90B-63F8-4295-8428-EE463851F0E9}" dt="2021-03-18T05:17:43.840" v="566" actId="20577"/>
          <ac:spMkLst>
            <pc:docMk/>
            <pc:sldMk cId="1769068483" sldId="334"/>
            <ac:spMk id="15" creationId="{D6505006-B74D-41DB-B680-AF00B5DFC417}"/>
          </ac:spMkLst>
        </pc:spChg>
        <pc:spChg chg="mod topLvl">
          <ac:chgData name="ゲスト ユーザー" userId="" providerId="Windows Live" clId="Web-{A226E90B-63F8-4295-8428-EE463851F0E9}" dt="2021-03-18T05:17:40.496" v="565" actId="20577"/>
          <ac:spMkLst>
            <pc:docMk/>
            <pc:sldMk cId="1769068483" sldId="334"/>
            <ac:spMk id="16" creationId="{32A9F19A-F72F-4AA5-953F-B63A5077B24E}"/>
          </ac:spMkLst>
        </pc:spChg>
        <pc:grpChg chg="add del">
          <ac:chgData name="ゲスト ユーザー" userId="" providerId="Windows Live" clId="Web-{A226E90B-63F8-4295-8428-EE463851F0E9}" dt="2021-03-18T05:17:31.605" v="563"/>
          <ac:grpSpMkLst>
            <pc:docMk/>
            <pc:sldMk cId="1769068483" sldId="334"/>
            <ac:grpSpMk id="17" creationId="{F3CE24AA-2903-4DAB-8BFA-D3F57D4F55EF}"/>
          </ac:grpSpMkLst>
        </pc:grpChg>
        <pc:picChg chg="mod topLvl">
          <ac:chgData name="ゲスト ユーザー" userId="" providerId="Windows Live" clId="Web-{A226E90B-63F8-4295-8428-EE463851F0E9}" dt="2021-03-18T05:17:27.761" v="562" actId="14100"/>
          <ac:picMkLst>
            <pc:docMk/>
            <pc:sldMk cId="1769068483" sldId="334"/>
            <ac:picMk id="14" creationId="{FAB9F7F9-A1D5-4B65-9564-FE5F5F465BD1}"/>
          </ac:picMkLst>
        </pc:picChg>
      </pc:sldChg>
      <pc:sldChg chg="modSp">
        <pc:chgData name="ゲスト ユーザー" userId="" providerId="Windows Live" clId="Web-{A226E90B-63F8-4295-8428-EE463851F0E9}" dt="2021-03-18T04:58:19.719" v="42" actId="20577"/>
        <pc:sldMkLst>
          <pc:docMk/>
          <pc:sldMk cId="3150105958" sldId="336"/>
        </pc:sldMkLst>
        <pc:spChg chg="mod">
          <ac:chgData name="ゲスト ユーザー" userId="" providerId="Windows Live" clId="Web-{A226E90B-63F8-4295-8428-EE463851F0E9}" dt="2021-03-18T04:57:37.968" v="26" actId="14100"/>
          <ac:spMkLst>
            <pc:docMk/>
            <pc:sldMk cId="3150105958" sldId="336"/>
            <ac:spMk id="3" creationId="{41B6E82B-6D9B-4BBB-B277-69B8CA0B91C3}"/>
          </ac:spMkLst>
        </pc:spChg>
        <pc:spChg chg="mod">
          <ac:chgData name="ゲスト ユーザー" userId="" providerId="Windows Live" clId="Web-{A226E90B-63F8-4295-8428-EE463851F0E9}" dt="2021-03-18T04:58:19.719" v="42" actId="20577"/>
          <ac:spMkLst>
            <pc:docMk/>
            <pc:sldMk cId="3150105958" sldId="336"/>
            <ac:spMk id="4" creationId="{F76CB4E3-2CAA-4681-AF78-9D9173C6BB5A}"/>
          </ac:spMkLst>
        </pc:spChg>
        <pc:spChg chg="mod">
          <ac:chgData name="ゲスト ユーザー" userId="" providerId="Windows Live" clId="Web-{A226E90B-63F8-4295-8428-EE463851F0E9}" dt="2021-03-18T04:57:40.359" v="27" actId="14100"/>
          <ac:spMkLst>
            <pc:docMk/>
            <pc:sldMk cId="3150105958" sldId="336"/>
            <ac:spMk id="6" creationId="{A37D0B3E-E398-46E3-862F-CB12BB9ACA59}"/>
          </ac:spMkLst>
        </pc:spChg>
      </pc:sldChg>
      <pc:sldChg chg="addSp delSp modSp add replId">
        <pc:chgData name="ゲスト ユーザー" userId="" providerId="Windows Live" clId="Web-{A226E90B-63F8-4295-8428-EE463851F0E9}" dt="2021-03-18T05:17:49.387" v="567" actId="14100"/>
        <pc:sldMkLst>
          <pc:docMk/>
          <pc:sldMk cId="960304463" sldId="337"/>
        </pc:sldMkLst>
        <pc:spChg chg="mod">
          <ac:chgData name="ゲスト ユーザー" userId="" providerId="Windows Live" clId="Web-{A226E90B-63F8-4295-8428-EE463851F0E9}" dt="2021-03-18T05:01:49.927" v="143" actId="20577"/>
          <ac:spMkLst>
            <pc:docMk/>
            <pc:sldMk cId="960304463" sldId="337"/>
            <ac:spMk id="3" creationId="{41B6E82B-6D9B-4BBB-B277-69B8CA0B91C3}"/>
          </ac:spMkLst>
        </pc:spChg>
        <pc:spChg chg="mod">
          <ac:chgData name="ゲスト ユーザー" userId="" providerId="Windows Live" clId="Web-{A226E90B-63F8-4295-8428-EE463851F0E9}" dt="2021-03-18T05:15:52.431" v="544" actId="20577"/>
          <ac:spMkLst>
            <pc:docMk/>
            <pc:sldMk cId="960304463" sldId="337"/>
            <ac:spMk id="6" creationId="{A37D0B3E-E398-46E3-862F-CB12BB9ACA59}"/>
          </ac:spMkLst>
        </pc:spChg>
        <pc:spChg chg="mod">
          <ac:chgData name="ゲスト ユーザー" userId="" providerId="Windows Live" clId="Web-{A226E90B-63F8-4295-8428-EE463851F0E9}" dt="2021-03-18T05:01:17.457" v="124" actId="20577"/>
          <ac:spMkLst>
            <pc:docMk/>
            <pc:sldMk cId="960304463" sldId="337"/>
            <ac:spMk id="350" creationId="{00000000-0000-0000-0000-000000000000}"/>
          </ac:spMkLst>
        </pc:spChg>
        <pc:picChg chg="add mod">
          <ac:chgData name="ゲスト ユーザー" userId="" providerId="Windows Live" clId="Web-{A226E90B-63F8-4295-8428-EE463851F0E9}" dt="2021-03-18T05:17:49.387" v="567" actId="14100"/>
          <ac:picMkLst>
            <pc:docMk/>
            <pc:sldMk cId="960304463" sldId="337"/>
            <ac:picMk id="4" creationId="{7EE1246B-0E52-42A4-B7E0-2BE862B52D5F}"/>
          </ac:picMkLst>
        </pc:picChg>
        <pc:picChg chg="del">
          <ac:chgData name="ゲスト ユーザー" userId="" providerId="Windows Live" clId="Web-{A226E90B-63F8-4295-8428-EE463851F0E9}" dt="2021-03-18T05:01:36.505" v="140"/>
          <ac:picMkLst>
            <pc:docMk/>
            <pc:sldMk cId="960304463" sldId="337"/>
            <ac:picMk id="8" creationId="{E61C36CD-F22C-4A77-8716-62F3F5799209}"/>
          </ac:picMkLst>
        </pc:picChg>
        <pc:picChg chg="del">
          <ac:chgData name="ゲスト ユーザー" userId="" providerId="Windows Live" clId="Web-{A226E90B-63F8-4295-8428-EE463851F0E9}" dt="2021-03-18T05:01:37.489" v="141"/>
          <ac:picMkLst>
            <pc:docMk/>
            <pc:sldMk cId="960304463" sldId="337"/>
            <ac:picMk id="11" creationId="{C20B18BA-E426-4785-ABBB-0C5F730A8EE4}"/>
          </ac:picMkLst>
        </pc:picChg>
      </pc:sldChg>
    </pc:docChg>
  </pc:docChgLst>
  <pc:docChgLst>
    <pc:chgData name="ゲスト ユーザー" providerId="Windows Live" clId="Web-{0626D020-6624-4C5F-A31B-994B9731DF14}"/>
    <pc:docChg chg="modSld sldOrd">
      <pc:chgData name="ゲスト ユーザー" userId="" providerId="Windows Live" clId="Web-{0626D020-6624-4C5F-A31B-994B9731DF14}" dt="2021-03-16T00:10:16.061" v="465" actId="20577"/>
      <pc:docMkLst>
        <pc:docMk/>
      </pc:docMkLst>
      <pc:sldChg chg="modSp">
        <pc:chgData name="ゲスト ユーザー" userId="" providerId="Windows Live" clId="Web-{0626D020-6624-4C5F-A31B-994B9731DF14}" dt="2021-03-15T23:12:59.476" v="21" actId="20577"/>
        <pc:sldMkLst>
          <pc:docMk/>
          <pc:sldMk cId="0" sldId="264"/>
        </pc:sldMkLst>
        <pc:spChg chg="mod">
          <ac:chgData name="ゲスト ユーザー" userId="" providerId="Windows Live" clId="Web-{0626D020-6624-4C5F-A31B-994B9731DF14}" dt="2021-03-15T23:12:59.476" v="21" actId="20577"/>
          <ac:spMkLst>
            <pc:docMk/>
            <pc:sldMk cId="0" sldId="264"/>
            <ac:spMk id="216" creationId="{00000000-0000-0000-0000-000000000000}"/>
          </ac:spMkLst>
        </pc:spChg>
      </pc:sldChg>
      <pc:sldChg chg="modSp">
        <pc:chgData name="ゲスト ユーザー" userId="" providerId="Windows Live" clId="Web-{0626D020-6624-4C5F-A31B-994B9731DF14}" dt="2021-03-15T23:12:26.710" v="11" actId="20577"/>
        <pc:sldMkLst>
          <pc:docMk/>
          <pc:sldMk cId="0" sldId="265"/>
        </pc:sldMkLst>
        <pc:spChg chg="mod">
          <ac:chgData name="ゲスト ユーザー" userId="" providerId="Windows Live" clId="Web-{0626D020-6624-4C5F-A31B-994B9731DF14}" dt="2021-03-15T23:12:26.710" v="11" actId="20577"/>
          <ac:spMkLst>
            <pc:docMk/>
            <pc:sldMk cId="0" sldId="265"/>
            <ac:spMk id="3" creationId="{3CB21E07-D58C-456C-86C7-C3C437854117}"/>
          </ac:spMkLst>
        </pc:spChg>
        <pc:spChg chg="mod">
          <ac:chgData name="ゲスト ユーザー" userId="" providerId="Windows Live" clId="Web-{0626D020-6624-4C5F-A31B-994B9731DF14}" dt="2021-03-15T23:12:11.928" v="8" actId="20577"/>
          <ac:spMkLst>
            <pc:docMk/>
            <pc:sldMk cId="0" sldId="265"/>
            <ac:spMk id="235" creationId="{00000000-0000-0000-0000-000000000000}"/>
          </ac:spMkLst>
        </pc:spChg>
      </pc:sldChg>
      <pc:sldChg chg="addSp delSp modSp">
        <pc:chgData name="ゲスト ユーザー" userId="" providerId="Windows Live" clId="Web-{0626D020-6624-4C5F-A31B-994B9731DF14}" dt="2021-03-15T23:14:23.681" v="87" actId="20577"/>
        <pc:sldMkLst>
          <pc:docMk/>
          <pc:sldMk cId="0" sldId="266"/>
        </pc:sldMkLst>
        <pc:spChg chg="add mod">
          <ac:chgData name="ゲスト ユーザー" userId="" providerId="Windows Live" clId="Web-{0626D020-6624-4C5F-A31B-994B9731DF14}" dt="2021-03-15T23:14:23.681" v="87" actId="20577"/>
          <ac:spMkLst>
            <pc:docMk/>
            <pc:sldMk cId="0" sldId="266"/>
            <ac:spMk id="2" creationId="{B0ED5645-CD98-4538-83F6-DE7E446E73FC}"/>
          </ac:spMkLst>
        </pc:spChg>
        <pc:spChg chg="del mod">
          <ac:chgData name="ゲスト ユーザー" userId="" providerId="Windows Live" clId="Web-{0626D020-6624-4C5F-A31B-994B9731DF14}" dt="2021-03-15T23:11:40.677" v="1"/>
          <ac:spMkLst>
            <pc:docMk/>
            <pc:sldMk cId="0" sldId="266"/>
            <ac:spMk id="252" creationId="{00000000-0000-0000-0000-000000000000}"/>
          </ac:spMkLst>
        </pc:spChg>
      </pc:sldChg>
      <pc:sldChg chg="modSp">
        <pc:chgData name="ゲスト ユーザー" userId="" providerId="Windows Live" clId="Web-{0626D020-6624-4C5F-A31B-994B9731DF14}" dt="2021-03-15T23:15:23.792" v="94" actId="20577"/>
        <pc:sldMkLst>
          <pc:docMk/>
          <pc:sldMk cId="0" sldId="268"/>
        </pc:sldMkLst>
        <pc:spChg chg="mod">
          <ac:chgData name="ゲスト ユーザー" userId="" providerId="Windows Live" clId="Web-{0626D020-6624-4C5F-A31B-994B9731DF14}" dt="2021-03-15T23:15:15.401" v="92" actId="20577"/>
          <ac:spMkLst>
            <pc:docMk/>
            <pc:sldMk cId="0" sldId="268"/>
            <ac:spMk id="278" creationId="{00000000-0000-0000-0000-000000000000}"/>
          </ac:spMkLst>
        </pc:spChg>
        <pc:spChg chg="mod">
          <ac:chgData name="ゲスト ユーザー" userId="" providerId="Windows Live" clId="Web-{0626D020-6624-4C5F-A31B-994B9731DF14}" dt="2021-03-15T23:15:23.792" v="94" actId="20577"/>
          <ac:spMkLst>
            <pc:docMk/>
            <pc:sldMk cId="0" sldId="268"/>
            <ac:spMk id="280" creationId="{00000000-0000-0000-0000-000000000000}"/>
          </ac:spMkLst>
        </pc:spChg>
      </pc:sldChg>
      <pc:sldChg chg="addSp delSp modSp">
        <pc:chgData name="ゲスト ユーザー" userId="" providerId="Windows Live" clId="Web-{0626D020-6624-4C5F-A31B-994B9731DF14}" dt="2021-03-15T23:17:09.936" v="141" actId="20577"/>
        <pc:sldMkLst>
          <pc:docMk/>
          <pc:sldMk cId="0" sldId="270"/>
        </pc:sldMkLst>
        <pc:spChg chg="add mod">
          <ac:chgData name="ゲスト ユーザー" userId="" providerId="Windows Live" clId="Web-{0626D020-6624-4C5F-A31B-994B9731DF14}" dt="2021-03-15T23:16:37.935" v="124" actId="20577"/>
          <ac:spMkLst>
            <pc:docMk/>
            <pc:sldMk cId="0" sldId="270"/>
            <ac:spMk id="3" creationId="{6C7613EE-3558-4546-AF60-226B939DEE7F}"/>
          </ac:spMkLst>
        </pc:spChg>
        <pc:spChg chg="del">
          <ac:chgData name="ゲスト ユーザー" userId="" providerId="Windows Live" clId="Web-{0626D020-6624-4C5F-A31B-994B9731DF14}" dt="2021-03-15T23:16:10.888" v="96"/>
          <ac:spMkLst>
            <pc:docMk/>
            <pc:sldMk cId="0" sldId="270"/>
            <ac:spMk id="309" creationId="{00000000-0000-0000-0000-000000000000}"/>
          </ac:spMkLst>
        </pc:spChg>
        <pc:spChg chg="mod">
          <ac:chgData name="ゲスト ユーザー" userId="" providerId="Windows Live" clId="Web-{0626D020-6624-4C5F-A31B-994B9731DF14}" dt="2021-03-15T23:17:09.936" v="141" actId="20577"/>
          <ac:spMkLst>
            <pc:docMk/>
            <pc:sldMk cId="0" sldId="270"/>
            <ac:spMk id="311" creationId="{00000000-0000-0000-0000-000000000000}"/>
          </ac:spMkLst>
        </pc:spChg>
      </pc:sldChg>
      <pc:sldChg chg="modSp">
        <pc:chgData name="ゲスト ユーザー" userId="" providerId="Windows Live" clId="Web-{0626D020-6624-4C5F-A31B-994B9731DF14}" dt="2021-03-16T00:10:04.217" v="463" actId="20577"/>
        <pc:sldMkLst>
          <pc:docMk/>
          <pc:sldMk cId="0" sldId="271"/>
        </pc:sldMkLst>
        <pc:spChg chg="mod">
          <ac:chgData name="ゲスト ユーザー" userId="" providerId="Windows Live" clId="Web-{0626D020-6624-4C5F-A31B-994B9731DF14}" dt="2021-03-16T00:10:04.217" v="463" actId="20577"/>
          <ac:spMkLst>
            <pc:docMk/>
            <pc:sldMk cId="0" sldId="271"/>
            <ac:spMk id="325" creationId="{00000000-0000-0000-0000-000000000000}"/>
          </ac:spMkLst>
        </pc:spChg>
      </pc:sldChg>
      <pc:sldChg chg="addSp delSp modSp">
        <pc:chgData name="ゲスト ユーザー" userId="" providerId="Windows Live" clId="Web-{0626D020-6624-4C5F-A31B-994B9731DF14}" dt="2021-03-16T00:09:44.389" v="459" actId="1076"/>
        <pc:sldMkLst>
          <pc:docMk/>
          <pc:sldMk cId="0" sldId="272"/>
        </pc:sldMkLst>
        <pc:spChg chg="mod">
          <ac:chgData name="ゲスト ユーザー" userId="" providerId="Windows Live" clId="Web-{0626D020-6624-4C5F-A31B-994B9731DF14}" dt="2021-03-15T23:22:05.088" v="287" actId="20577"/>
          <ac:spMkLst>
            <pc:docMk/>
            <pc:sldMk cId="0" sldId="272"/>
            <ac:spMk id="3" creationId="{163415A1-F6BA-4993-A9B8-6C1CE5C104F0}"/>
          </ac:spMkLst>
        </pc:spChg>
        <pc:spChg chg="mod">
          <ac:chgData name="ゲスト ユーザー" userId="" providerId="Windows Live" clId="Web-{0626D020-6624-4C5F-A31B-994B9731DF14}" dt="2021-03-15T23:21:56.650" v="282" actId="20577"/>
          <ac:spMkLst>
            <pc:docMk/>
            <pc:sldMk cId="0" sldId="272"/>
            <ac:spMk id="339" creationId="{00000000-0000-0000-0000-000000000000}"/>
          </ac:spMkLst>
        </pc:spChg>
        <pc:picChg chg="add del mod">
          <ac:chgData name="ゲスト ユーザー" userId="" providerId="Windows Live" clId="Web-{0626D020-6624-4C5F-A31B-994B9731DF14}" dt="2021-03-15T23:23:22.090" v="312"/>
          <ac:picMkLst>
            <pc:docMk/>
            <pc:sldMk cId="0" sldId="272"/>
            <ac:picMk id="2" creationId="{349190CC-162F-4C5C-AF22-F0109DE593DC}"/>
          </ac:picMkLst>
        </pc:picChg>
        <pc:picChg chg="add mod">
          <ac:chgData name="ゲスト ユーザー" userId="" providerId="Windows Live" clId="Web-{0626D020-6624-4C5F-A31B-994B9731DF14}" dt="2021-03-16T00:09:44.389" v="459" actId="1076"/>
          <ac:picMkLst>
            <pc:docMk/>
            <pc:sldMk cId="0" sldId="272"/>
            <ac:picMk id="2" creationId="{60D03A8A-77E6-4750-A4BC-D722D86BEFEB}"/>
          </ac:picMkLst>
        </pc:picChg>
      </pc:sldChg>
      <pc:sldChg chg="modSp">
        <pc:chgData name="ゲスト ユーザー" userId="" providerId="Windows Live" clId="Web-{0626D020-6624-4C5F-A31B-994B9731DF14}" dt="2021-03-15T23:26:23.141" v="381" actId="20577"/>
        <pc:sldMkLst>
          <pc:docMk/>
          <pc:sldMk cId="0" sldId="273"/>
        </pc:sldMkLst>
        <pc:spChg chg="mod">
          <ac:chgData name="ゲスト ユーザー" userId="" providerId="Windows Live" clId="Web-{0626D020-6624-4C5F-A31B-994B9731DF14}" dt="2021-03-15T23:26:23.141" v="381" actId="20577"/>
          <ac:spMkLst>
            <pc:docMk/>
            <pc:sldMk cId="0" sldId="273"/>
            <ac:spMk id="3" creationId="{41B6E82B-6D9B-4BBB-B277-69B8CA0B91C3}"/>
          </ac:spMkLst>
        </pc:spChg>
        <pc:spChg chg="mod">
          <ac:chgData name="ゲスト ユーザー" userId="" providerId="Windows Live" clId="Web-{0626D020-6624-4C5F-A31B-994B9731DF14}" dt="2021-03-15T23:25:49.624" v="375" actId="20577"/>
          <ac:spMkLst>
            <pc:docMk/>
            <pc:sldMk cId="0" sldId="273"/>
            <ac:spMk id="352" creationId="{00000000-0000-0000-0000-000000000000}"/>
          </ac:spMkLst>
        </pc:spChg>
      </pc:sldChg>
      <pc:sldChg chg="addSp delSp modSp ord">
        <pc:chgData name="ゲスト ユーザー" userId="" providerId="Windows Live" clId="Web-{0626D020-6624-4C5F-A31B-994B9731DF14}" dt="2021-03-16T00:10:16.061" v="465" actId="20577"/>
        <pc:sldMkLst>
          <pc:docMk/>
          <pc:sldMk cId="0" sldId="274"/>
        </pc:sldMkLst>
        <pc:spChg chg="mod">
          <ac:chgData name="ゲスト ユーザー" userId="" providerId="Windows Live" clId="Web-{0626D020-6624-4C5F-A31B-994B9731DF14}" dt="2021-03-16T00:10:16.061" v="465" actId="20577"/>
          <ac:spMkLst>
            <pc:docMk/>
            <pc:sldMk cId="0" sldId="274"/>
            <ac:spMk id="364" creationId="{00000000-0000-0000-0000-000000000000}"/>
          </ac:spMkLst>
        </pc:spChg>
        <pc:picChg chg="add del mod">
          <ac:chgData name="ゲスト ユーザー" userId="" providerId="Windows Live" clId="Web-{0626D020-6624-4C5F-A31B-994B9731DF14}" dt="2021-03-16T00:07:48.809" v="446"/>
          <ac:picMkLst>
            <pc:docMk/>
            <pc:sldMk cId="0" sldId="274"/>
            <ac:picMk id="2" creationId="{17244AD9-8E76-457D-BFAA-547A03745132}"/>
          </ac:picMkLst>
        </pc:picChg>
        <pc:picChg chg="add del mod">
          <ac:chgData name="ゲスト ユーザー" userId="" providerId="Windows Live" clId="Web-{0626D020-6624-4C5F-A31B-994B9731DF14}" dt="2021-03-16T00:06:32.401" v="445"/>
          <ac:picMkLst>
            <pc:docMk/>
            <pc:sldMk cId="0" sldId="274"/>
            <ac:picMk id="3" creationId="{4CF560BC-6942-48FE-BB3D-5357E51D8B8E}"/>
          </ac:picMkLst>
        </pc:picChg>
        <pc:picChg chg="add del mod">
          <ac:chgData name="ゲスト ユーザー" userId="" providerId="Windows Live" clId="Web-{0626D020-6624-4C5F-A31B-994B9731DF14}" dt="2021-03-16T00:07:51.762" v="448"/>
          <ac:picMkLst>
            <pc:docMk/>
            <pc:sldMk cId="0" sldId="274"/>
            <ac:picMk id="4" creationId="{9E9B452C-8441-4032-BD2B-163742F5F98F}"/>
          </ac:picMkLst>
        </pc:picChg>
        <pc:picChg chg="add del mod">
          <ac:chgData name="ゲスト ユーザー" userId="" providerId="Windows Live" clId="Web-{0626D020-6624-4C5F-A31B-994B9731DF14}" dt="2021-03-16T00:09:09.966" v="455"/>
          <ac:picMkLst>
            <pc:docMk/>
            <pc:sldMk cId="0" sldId="274"/>
            <ac:picMk id="5" creationId="{34A42C2C-E991-4030-878C-8E9A5468D550}"/>
          </ac:picMkLst>
        </pc:picChg>
        <pc:picChg chg="add mod">
          <ac:chgData name="ゲスト ユーザー" userId="" providerId="Windows Live" clId="Web-{0626D020-6624-4C5F-A31B-994B9731DF14}" dt="2021-03-16T00:08:30.919" v="452" actId="1076"/>
          <ac:picMkLst>
            <pc:docMk/>
            <pc:sldMk cId="0" sldId="274"/>
            <ac:picMk id="6" creationId="{F1358A44-832B-4949-9FC8-C9D933E557F8}"/>
          </ac:picMkLst>
        </pc:picChg>
        <pc:picChg chg="add mod">
          <ac:chgData name="ゲスト ユーザー" userId="" providerId="Windows Live" clId="Web-{0626D020-6624-4C5F-A31B-994B9731DF14}" dt="2021-03-16T00:09:14.279" v="457" actId="1076"/>
          <ac:picMkLst>
            <pc:docMk/>
            <pc:sldMk cId="0" sldId="274"/>
            <ac:picMk id="7" creationId="{DC3402C7-77B9-49F9-85A8-648D210D047C}"/>
          </ac:picMkLst>
        </pc:picChg>
      </pc:sldChg>
      <pc:sldChg chg="modSp">
        <pc:chgData name="ゲスト ユーザー" userId="" providerId="Windows Live" clId="Web-{0626D020-6624-4C5F-A31B-994B9731DF14}" dt="2021-03-15T23:27:26.455" v="392" actId="14100"/>
        <pc:sldMkLst>
          <pc:docMk/>
          <pc:sldMk cId="0" sldId="275"/>
        </pc:sldMkLst>
        <pc:spChg chg="mod">
          <ac:chgData name="ゲスト ユーザー" userId="" providerId="Windows Live" clId="Web-{0626D020-6624-4C5F-A31B-994B9731DF14}" dt="2021-03-15T23:27:26.455" v="392" actId="14100"/>
          <ac:spMkLst>
            <pc:docMk/>
            <pc:sldMk cId="0" sldId="275"/>
            <ac:spMk id="384" creationId="{00000000-0000-0000-0000-000000000000}"/>
          </ac:spMkLst>
        </pc:spChg>
      </pc:sldChg>
      <pc:sldChg chg="delSp">
        <pc:chgData name="ゲスト ユーザー" userId="" providerId="Windows Live" clId="Web-{0626D020-6624-4C5F-A31B-994B9731DF14}" dt="2021-03-15T23:27:41.236" v="393"/>
        <pc:sldMkLst>
          <pc:docMk/>
          <pc:sldMk cId="0" sldId="276"/>
        </pc:sldMkLst>
        <pc:picChg chg="del">
          <ac:chgData name="ゲスト ユーザー" userId="" providerId="Windows Live" clId="Web-{0626D020-6624-4C5F-A31B-994B9731DF14}" dt="2021-03-15T23:27:41.236" v="393"/>
          <ac:picMkLst>
            <pc:docMk/>
            <pc:sldMk cId="0" sldId="276"/>
            <ac:picMk id="400" creationId="{00000000-0000-0000-0000-000000000000}"/>
          </ac:picMkLst>
        </pc:picChg>
      </pc:sldChg>
      <pc:sldChg chg="modSp">
        <pc:chgData name="ゲスト ユーザー" userId="" providerId="Windows Live" clId="Web-{0626D020-6624-4C5F-A31B-994B9731DF14}" dt="2021-03-16T00:02:04.022" v="438" actId="20577"/>
        <pc:sldMkLst>
          <pc:docMk/>
          <pc:sldMk cId="0" sldId="277"/>
        </pc:sldMkLst>
        <pc:spChg chg="mod">
          <ac:chgData name="ゲスト ユーザー" userId="" providerId="Windows Live" clId="Web-{0626D020-6624-4C5F-A31B-994B9731DF14}" dt="2021-03-16T00:02:04.022" v="438" actId="20577"/>
          <ac:spMkLst>
            <pc:docMk/>
            <pc:sldMk cId="0" sldId="277"/>
            <ac:spMk id="409" creationId="{00000000-0000-0000-0000-000000000000}"/>
          </ac:spMkLst>
        </pc:spChg>
        <pc:spChg chg="mod">
          <ac:chgData name="ゲスト ユーザー" userId="" providerId="Windows Live" clId="Web-{0626D020-6624-4C5F-A31B-994B9731DF14}" dt="2021-03-16T00:01:49.162" v="428" actId="20577"/>
          <ac:spMkLst>
            <pc:docMk/>
            <pc:sldMk cId="0" sldId="277"/>
            <ac:spMk id="411" creationId="{00000000-0000-0000-0000-000000000000}"/>
          </ac:spMkLst>
        </pc:spChg>
      </pc:sldChg>
    </pc:docChg>
  </pc:docChgLst>
  <pc:docChgLst>
    <pc:chgData name="ゲスト ユーザー" providerId="Windows Live" clId="Web-{66F6F400-262E-41EF-9219-CBBDD9E3DF7F}"/>
    <pc:docChg chg="addSld delSld modSld">
      <pc:chgData name="ゲスト ユーザー" userId="" providerId="Windows Live" clId="Web-{66F6F400-262E-41EF-9219-CBBDD9E3DF7F}" dt="2021-03-27T06:47:25.193" v="1543" actId="20577"/>
      <pc:docMkLst>
        <pc:docMk/>
      </pc:docMkLst>
      <pc:sldChg chg="modSp">
        <pc:chgData name="ゲスト ユーザー" userId="" providerId="Windows Live" clId="Web-{66F6F400-262E-41EF-9219-CBBDD9E3DF7F}" dt="2021-03-27T05:03:38.958" v="79" actId="20577"/>
        <pc:sldMkLst>
          <pc:docMk/>
          <pc:sldMk cId="1864783245" sldId="361"/>
        </pc:sldMkLst>
        <pc:spChg chg="mod">
          <ac:chgData name="ゲスト ユーザー" userId="" providerId="Windows Live" clId="Web-{66F6F400-262E-41EF-9219-CBBDD9E3DF7F}" dt="2021-03-27T05:03:38.958" v="79" actId="20577"/>
          <ac:spMkLst>
            <pc:docMk/>
            <pc:sldMk cId="1864783245" sldId="361"/>
            <ac:spMk id="4" creationId="{83B0A878-393B-46A3-903D-A7B604038F61}"/>
          </ac:spMkLst>
        </pc:spChg>
      </pc:sldChg>
      <pc:sldChg chg="addSp delSp modSp">
        <pc:chgData name="ゲスト ユーザー" userId="" providerId="Windows Live" clId="Web-{66F6F400-262E-41EF-9219-CBBDD9E3DF7F}" dt="2021-03-27T05:08:33.588" v="86" actId="20577"/>
        <pc:sldMkLst>
          <pc:docMk/>
          <pc:sldMk cId="170404140" sldId="364"/>
        </pc:sldMkLst>
        <pc:spChg chg="mod">
          <ac:chgData name="ゲスト ユーザー" userId="" providerId="Windows Live" clId="Web-{66F6F400-262E-41EF-9219-CBBDD9E3DF7F}" dt="2021-03-27T05:08:33.588" v="86" actId="20577"/>
          <ac:spMkLst>
            <pc:docMk/>
            <pc:sldMk cId="170404140" sldId="364"/>
            <ac:spMk id="233" creationId="{00000000-0000-0000-0000-000000000000}"/>
          </ac:spMkLst>
        </pc:spChg>
        <pc:picChg chg="del">
          <ac:chgData name="ゲスト ユーザー" userId="" providerId="Windows Live" clId="Web-{66F6F400-262E-41EF-9219-CBBDD9E3DF7F}" dt="2021-03-27T05:04:26.959" v="80"/>
          <ac:picMkLst>
            <pc:docMk/>
            <pc:sldMk cId="170404140" sldId="364"/>
            <ac:picMk id="5" creationId="{6F618216-D1D1-4574-9CBF-8C62EE5655D7}"/>
          </ac:picMkLst>
        </pc:picChg>
        <pc:picChg chg="add mod">
          <ac:chgData name="ゲスト ユーザー" userId="" providerId="Windows Live" clId="Web-{66F6F400-262E-41EF-9219-CBBDD9E3DF7F}" dt="2021-03-27T05:04:31.818" v="82" actId="1076"/>
          <ac:picMkLst>
            <pc:docMk/>
            <pc:sldMk cId="170404140" sldId="364"/>
            <ac:picMk id="6" creationId="{9EC14AA2-8AE8-4ED4-9409-0F1C82FB3DC4}"/>
          </ac:picMkLst>
        </pc:picChg>
      </pc:sldChg>
      <pc:sldChg chg="addSp delSp modSp">
        <pc:chgData name="ゲスト ユーザー" userId="" providerId="Windows Live" clId="Web-{66F6F400-262E-41EF-9219-CBBDD9E3DF7F}" dt="2021-03-27T05:50:43.713" v="728" actId="20577"/>
        <pc:sldMkLst>
          <pc:docMk/>
          <pc:sldMk cId="1795561290" sldId="365"/>
        </pc:sldMkLst>
        <pc:spChg chg="mod">
          <ac:chgData name="ゲスト ユーザー" userId="" providerId="Windows Live" clId="Web-{66F6F400-262E-41EF-9219-CBBDD9E3DF7F}" dt="2021-03-27T05:50:43.713" v="728" actId="20577"/>
          <ac:spMkLst>
            <pc:docMk/>
            <pc:sldMk cId="1795561290" sldId="365"/>
            <ac:spMk id="3" creationId="{3CB21E07-D58C-456C-86C7-C3C437854117}"/>
          </ac:spMkLst>
        </pc:spChg>
        <pc:spChg chg="mod">
          <ac:chgData name="ゲスト ユーザー" userId="" providerId="Windows Live" clId="Web-{66F6F400-262E-41EF-9219-CBBDD9E3DF7F}" dt="2021-03-27T05:50:22.838" v="724" actId="20577"/>
          <ac:spMkLst>
            <pc:docMk/>
            <pc:sldMk cId="1795561290" sldId="365"/>
            <ac:spMk id="4" creationId="{83B0A878-393B-46A3-903D-A7B604038F61}"/>
          </ac:spMkLst>
        </pc:spChg>
        <pc:spChg chg="add mod">
          <ac:chgData name="ゲスト ユーザー" userId="" providerId="Windows Live" clId="Web-{66F6F400-262E-41EF-9219-CBBDD9E3DF7F}" dt="2021-03-27T05:49:48.837" v="709" actId="1076"/>
          <ac:spMkLst>
            <pc:docMk/>
            <pc:sldMk cId="1795561290" sldId="365"/>
            <ac:spMk id="8" creationId="{8C363675-06F5-4D23-A8D5-095896EC19B6}"/>
          </ac:spMkLst>
        </pc:spChg>
        <pc:spChg chg="add mod">
          <ac:chgData name="ゲスト ユーザー" userId="" providerId="Windows Live" clId="Web-{66F6F400-262E-41EF-9219-CBBDD9E3DF7F}" dt="2021-03-27T05:50:12.384" v="714" actId="14100"/>
          <ac:spMkLst>
            <pc:docMk/>
            <pc:sldMk cId="1795561290" sldId="365"/>
            <ac:spMk id="12" creationId="{CA476365-8F64-4E82-A3AB-3021E8854091}"/>
          </ac:spMkLst>
        </pc:spChg>
        <pc:picChg chg="add del mod">
          <ac:chgData name="ゲスト ユーザー" userId="" providerId="Windows Live" clId="Web-{66F6F400-262E-41EF-9219-CBBDD9E3DF7F}" dt="2021-03-27T05:41:19.985" v="487"/>
          <ac:picMkLst>
            <pc:docMk/>
            <pc:sldMk cId="1795561290" sldId="365"/>
            <ac:picMk id="5" creationId="{662514C4-3D0B-4DDF-BEEA-7D6B8791F01E}"/>
          </ac:picMkLst>
        </pc:picChg>
        <pc:picChg chg="del mod">
          <ac:chgData name="ゲスト ユーザー" userId="" providerId="Windows Live" clId="Web-{66F6F400-262E-41EF-9219-CBBDD9E3DF7F}" dt="2021-03-27T05:26:27.844" v="326"/>
          <ac:picMkLst>
            <pc:docMk/>
            <pc:sldMk cId="1795561290" sldId="365"/>
            <ac:picMk id="6" creationId="{0234C3F6-8C8F-445B-9411-3886ED6D746C}"/>
          </ac:picMkLst>
        </pc:picChg>
        <pc:picChg chg="add mod ord">
          <ac:chgData name="ゲスト ユーザー" userId="" providerId="Windows Live" clId="Web-{66F6F400-262E-41EF-9219-CBBDD9E3DF7F}" dt="2021-03-27T05:49:24.274" v="705"/>
          <ac:picMkLst>
            <pc:docMk/>
            <pc:sldMk cId="1795561290" sldId="365"/>
            <ac:picMk id="7" creationId="{57E4678F-54DB-4092-9C3F-24C20A7A343E}"/>
          </ac:picMkLst>
        </pc:picChg>
      </pc:sldChg>
      <pc:sldChg chg="modSp">
        <pc:chgData name="ゲスト ユーザー" userId="" providerId="Windows Live" clId="Web-{66F6F400-262E-41EF-9219-CBBDD9E3DF7F}" dt="2021-03-27T05:52:06.308" v="745" actId="20577"/>
        <pc:sldMkLst>
          <pc:docMk/>
          <pc:sldMk cId="3087493695" sldId="366"/>
        </pc:sldMkLst>
        <pc:spChg chg="mod">
          <ac:chgData name="ゲスト ユーザー" userId="" providerId="Windows Live" clId="Web-{66F6F400-262E-41EF-9219-CBBDD9E3DF7F}" dt="2021-03-27T05:52:06.308" v="745" actId="20577"/>
          <ac:spMkLst>
            <pc:docMk/>
            <pc:sldMk cId="3087493695" sldId="366"/>
            <ac:spMk id="3" creationId="{3CB21E07-D58C-456C-86C7-C3C437854117}"/>
          </ac:spMkLst>
        </pc:spChg>
        <pc:spChg chg="mod">
          <ac:chgData name="ゲスト ユーザー" userId="" providerId="Windows Live" clId="Web-{66F6F400-262E-41EF-9219-CBBDD9E3DF7F}" dt="2021-03-27T04:57:32.030" v="19" actId="14100"/>
          <ac:spMkLst>
            <pc:docMk/>
            <pc:sldMk cId="3087493695" sldId="366"/>
            <ac:spMk id="4" creationId="{83B0A878-393B-46A3-903D-A7B604038F61}"/>
          </ac:spMkLst>
        </pc:spChg>
        <pc:spChg chg="mod">
          <ac:chgData name="ゲスト ユーザー" userId="" providerId="Windows Live" clId="Web-{66F6F400-262E-41EF-9219-CBBDD9E3DF7F}" dt="2021-03-27T05:15:48.662" v="164" actId="20577"/>
          <ac:spMkLst>
            <pc:docMk/>
            <pc:sldMk cId="3087493695" sldId="366"/>
            <ac:spMk id="233" creationId="{00000000-0000-0000-0000-000000000000}"/>
          </ac:spMkLst>
        </pc:spChg>
      </pc:sldChg>
      <pc:sldChg chg="addSp modSp">
        <pc:chgData name="ゲスト ユーザー" userId="" providerId="Windows Live" clId="Web-{66F6F400-262E-41EF-9219-CBBDD9E3DF7F}" dt="2021-03-27T05:51:12.698" v="735" actId="20577"/>
        <pc:sldMkLst>
          <pc:docMk/>
          <pc:sldMk cId="488341773" sldId="367"/>
        </pc:sldMkLst>
        <pc:spChg chg="mod">
          <ac:chgData name="ゲスト ユーザー" userId="" providerId="Windows Live" clId="Web-{66F6F400-262E-41EF-9219-CBBDD9E3DF7F}" dt="2021-03-27T05:51:12.698" v="735" actId="20577"/>
          <ac:spMkLst>
            <pc:docMk/>
            <pc:sldMk cId="488341773" sldId="367"/>
            <ac:spMk id="3" creationId="{3CB21E07-D58C-456C-86C7-C3C437854117}"/>
          </ac:spMkLst>
        </pc:spChg>
        <pc:spChg chg="add mod">
          <ac:chgData name="ゲスト ユーザー" userId="" providerId="Windows Live" clId="Web-{66F6F400-262E-41EF-9219-CBBDD9E3DF7F}" dt="2021-03-27T05:18:09.617" v="191"/>
          <ac:spMkLst>
            <pc:docMk/>
            <pc:sldMk cId="488341773" sldId="367"/>
            <ac:spMk id="8" creationId="{694F16CA-C28E-4AFE-B24C-B4822B62CE79}"/>
          </ac:spMkLst>
        </pc:spChg>
        <pc:spChg chg="mod">
          <ac:chgData name="ゲスト ユーザー" userId="" providerId="Windows Live" clId="Web-{66F6F400-262E-41EF-9219-CBBDD9E3DF7F}" dt="2021-03-27T05:00:43.752" v="46" actId="20577"/>
          <ac:spMkLst>
            <pc:docMk/>
            <pc:sldMk cId="488341773" sldId="367"/>
            <ac:spMk id="20" creationId="{AD95337F-79EC-4728-9FAF-676E79121464}"/>
          </ac:spMkLst>
        </pc:spChg>
        <pc:spChg chg="mod">
          <ac:chgData name="ゲスト ユーザー" userId="" providerId="Windows Live" clId="Web-{66F6F400-262E-41EF-9219-CBBDD9E3DF7F}" dt="2021-03-27T05:02:03.910" v="52" actId="1076"/>
          <ac:spMkLst>
            <pc:docMk/>
            <pc:sldMk cId="488341773" sldId="367"/>
            <ac:spMk id="21" creationId="{21D1C87A-9290-421F-B938-AD73D3FB708C}"/>
          </ac:spMkLst>
        </pc:spChg>
        <pc:spChg chg="mod">
          <ac:chgData name="ゲスト ユーザー" userId="" providerId="Windows Live" clId="Web-{66F6F400-262E-41EF-9219-CBBDD9E3DF7F}" dt="2021-03-27T05:17:41.742" v="184" actId="1076"/>
          <ac:spMkLst>
            <pc:docMk/>
            <pc:sldMk cId="488341773" sldId="367"/>
            <ac:spMk id="24" creationId="{E1FE5B9C-32B6-43D1-9719-C2ABB7517D1D}"/>
          </ac:spMkLst>
        </pc:spChg>
        <pc:picChg chg="add mod">
          <ac:chgData name="ゲスト ユーザー" userId="" providerId="Windows Live" clId="Web-{66F6F400-262E-41EF-9219-CBBDD9E3DF7F}" dt="2021-03-27T05:17:32.538" v="182" actId="1076"/>
          <ac:picMkLst>
            <pc:docMk/>
            <pc:sldMk cId="488341773" sldId="367"/>
            <ac:picMk id="5" creationId="{971FE635-0BF6-45AA-9023-BF021BF19481}"/>
          </ac:picMkLst>
        </pc:picChg>
        <pc:picChg chg="mod">
          <ac:chgData name="ゲスト ユーザー" userId="" providerId="Windows Live" clId="Web-{66F6F400-262E-41EF-9219-CBBDD9E3DF7F}" dt="2021-03-27T05:17:27.413" v="179" actId="14100"/>
          <ac:picMkLst>
            <pc:docMk/>
            <pc:sldMk cId="488341773" sldId="367"/>
            <ac:picMk id="7" creationId="{B026A58A-DB5E-486C-A2AE-40B567107341}"/>
          </ac:picMkLst>
        </pc:picChg>
        <pc:cxnChg chg="mod">
          <ac:chgData name="ゲスト ユーザー" userId="" providerId="Windows Live" clId="Web-{66F6F400-262E-41EF-9219-CBBDD9E3DF7F}" dt="2021-03-27T05:01:54.144" v="50" actId="1076"/>
          <ac:cxnSpMkLst>
            <pc:docMk/>
            <pc:sldMk cId="488341773" sldId="367"/>
            <ac:cxnSpMk id="13" creationId="{4D75CBBF-B9FB-4D0F-8BD0-7C1343206731}"/>
          </ac:cxnSpMkLst>
        </pc:cxnChg>
        <pc:cxnChg chg="mod">
          <ac:chgData name="ゲスト ユーザー" userId="" providerId="Windows Live" clId="Web-{66F6F400-262E-41EF-9219-CBBDD9E3DF7F}" dt="2021-03-27T05:17:39.273" v="183" actId="1076"/>
          <ac:cxnSpMkLst>
            <pc:docMk/>
            <pc:sldMk cId="488341773" sldId="367"/>
            <ac:cxnSpMk id="16" creationId="{09954158-0F83-4404-A005-27EF073B16BF}"/>
          </ac:cxnSpMkLst>
        </pc:cxnChg>
      </pc:sldChg>
      <pc:sldChg chg="addSp delSp modSp">
        <pc:chgData name="ゲスト ユーザー" userId="" providerId="Windows Live" clId="Web-{66F6F400-262E-41EF-9219-CBBDD9E3DF7F}" dt="2021-03-27T05:14:28.361" v="134" actId="20577"/>
        <pc:sldMkLst>
          <pc:docMk/>
          <pc:sldMk cId="2927455972" sldId="368"/>
        </pc:sldMkLst>
        <pc:spChg chg="mod">
          <ac:chgData name="ゲスト ユーザー" userId="" providerId="Windows Live" clId="Web-{66F6F400-262E-41EF-9219-CBBDD9E3DF7F}" dt="2021-03-27T04:56:22.419" v="3" actId="20577"/>
          <ac:spMkLst>
            <pc:docMk/>
            <pc:sldMk cId="2927455972" sldId="368"/>
            <ac:spMk id="3" creationId="{3CB21E07-D58C-456C-86C7-C3C437854117}"/>
          </ac:spMkLst>
        </pc:spChg>
        <pc:spChg chg="mod">
          <ac:chgData name="ゲスト ユーザー" userId="" providerId="Windows Live" clId="Web-{66F6F400-262E-41EF-9219-CBBDD9E3DF7F}" dt="2021-03-27T05:14:28.361" v="134" actId="20577"/>
          <ac:spMkLst>
            <pc:docMk/>
            <pc:sldMk cId="2927455972" sldId="368"/>
            <ac:spMk id="4" creationId="{83B0A878-393B-46A3-903D-A7B604038F61}"/>
          </ac:spMkLst>
        </pc:spChg>
        <pc:picChg chg="add mod">
          <ac:chgData name="ゲスト ユーザー" userId="" providerId="Windows Live" clId="Web-{66F6F400-262E-41EF-9219-CBBDD9E3DF7F}" dt="2021-03-27T05:09:27.058" v="89" actId="1076"/>
          <ac:picMkLst>
            <pc:docMk/>
            <pc:sldMk cId="2927455972" sldId="368"/>
            <ac:picMk id="5" creationId="{0F20E3BE-31AF-4673-836E-A7102B6C1D0E}"/>
          </ac:picMkLst>
        </pc:picChg>
        <pc:picChg chg="del">
          <ac:chgData name="ゲスト ユーザー" userId="" providerId="Windows Live" clId="Web-{66F6F400-262E-41EF-9219-CBBDD9E3DF7F}" dt="2021-03-27T05:09:23.136" v="87"/>
          <ac:picMkLst>
            <pc:docMk/>
            <pc:sldMk cId="2927455972" sldId="368"/>
            <ac:picMk id="6" creationId="{7AD4FED2-3766-44DB-A661-4D4436406B80}"/>
          </ac:picMkLst>
        </pc:picChg>
      </pc:sldChg>
      <pc:sldChg chg="addSp delSp modSp del">
        <pc:chgData name="ゲスト ユーザー" userId="" providerId="Windows Live" clId="Web-{66F6F400-262E-41EF-9219-CBBDD9E3DF7F}" dt="2021-03-27T05:10:20.277" v="93"/>
        <pc:sldMkLst>
          <pc:docMk/>
          <pc:sldMk cId="1421991540" sldId="369"/>
        </pc:sldMkLst>
        <pc:picChg chg="add mod">
          <ac:chgData name="ゲスト ユーザー" userId="" providerId="Windows Live" clId="Web-{66F6F400-262E-41EF-9219-CBBDD9E3DF7F}" dt="2021-03-27T05:10:00.527" v="92" actId="1076"/>
          <ac:picMkLst>
            <pc:docMk/>
            <pc:sldMk cId="1421991540" sldId="369"/>
            <ac:picMk id="5" creationId="{D176EBBE-463D-41E0-91A3-B7481793CFE6}"/>
          </ac:picMkLst>
        </pc:picChg>
        <pc:picChg chg="del">
          <ac:chgData name="ゲスト ユーザー" userId="" providerId="Windows Live" clId="Web-{66F6F400-262E-41EF-9219-CBBDD9E3DF7F}" dt="2021-03-27T05:09:55.730" v="90"/>
          <ac:picMkLst>
            <pc:docMk/>
            <pc:sldMk cId="1421991540" sldId="369"/>
            <ac:picMk id="6" creationId="{688622FB-8BF6-490E-9906-30831DD4FF35}"/>
          </ac:picMkLst>
        </pc:picChg>
      </pc:sldChg>
      <pc:sldChg chg="addSp delSp modSp">
        <pc:chgData name="ゲスト ユーザー" userId="" providerId="Windows Live" clId="Web-{66F6F400-262E-41EF-9219-CBBDD9E3DF7F}" dt="2021-03-27T05:44:30.113" v="578" actId="1076"/>
        <pc:sldMkLst>
          <pc:docMk/>
          <pc:sldMk cId="1719630260" sldId="370"/>
        </pc:sldMkLst>
        <pc:spChg chg="mod">
          <ac:chgData name="ゲスト ユーザー" userId="" providerId="Windows Live" clId="Web-{66F6F400-262E-41EF-9219-CBBDD9E3DF7F}" dt="2021-03-27T05:21:18.167" v="219" actId="20577"/>
          <ac:spMkLst>
            <pc:docMk/>
            <pc:sldMk cId="1719630260" sldId="370"/>
            <ac:spMk id="3" creationId="{3CB21E07-D58C-456C-86C7-C3C437854117}"/>
          </ac:spMkLst>
        </pc:spChg>
        <pc:spChg chg="add mod">
          <ac:chgData name="ゲスト ユーザー" userId="" providerId="Windows Live" clId="Web-{66F6F400-262E-41EF-9219-CBBDD9E3DF7F}" dt="2021-03-27T05:44:30.113" v="578" actId="1076"/>
          <ac:spMkLst>
            <pc:docMk/>
            <pc:sldMk cId="1719630260" sldId="370"/>
            <ac:spMk id="6" creationId="{37CB421D-2150-4249-B0C4-480689662AE7}"/>
          </ac:spMkLst>
        </pc:spChg>
        <pc:picChg chg="add del mod">
          <ac:chgData name="ゲスト ユーザー" userId="" providerId="Windows Live" clId="Web-{66F6F400-262E-41EF-9219-CBBDD9E3DF7F}" dt="2021-03-27T05:28:19.487" v="341"/>
          <ac:picMkLst>
            <pc:docMk/>
            <pc:sldMk cId="1719630260" sldId="370"/>
            <ac:picMk id="5" creationId="{A56D037F-BABA-4456-9A37-951F83E237C6}"/>
          </ac:picMkLst>
        </pc:picChg>
        <pc:picChg chg="add del mod ord">
          <ac:chgData name="ゲスト ユーザー" userId="" providerId="Windows Live" clId="Web-{66F6F400-262E-41EF-9219-CBBDD9E3DF7F}" dt="2021-03-27T05:43:58.144" v="571"/>
          <ac:picMkLst>
            <pc:docMk/>
            <pc:sldMk cId="1719630260" sldId="370"/>
            <ac:picMk id="7" creationId="{CE6DF4D5-2D9A-4A7C-8CA6-65C644E0D0EA}"/>
          </ac:picMkLst>
        </pc:picChg>
        <pc:picChg chg="add mod ord">
          <ac:chgData name="ゲスト ユーザー" userId="" providerId="Windows Live" clId="Web-{66F6F400-262E-41EF-9219-CBBDD9E3DF7F}" dt="2021-03-27T05:44:20.207" v="576"/>
          <ac:picMkLst>
            <pc:docMk/>
            <pc:sldMk cId="1719630260" sldId="370"/>
            <ac:picMk id="9" creationId="{E069E3BC-4E61-49F9-AC96-D53A6E6AC33F}"/>
          </ac:picMkLst>
        </pc:picChg>
        <pc:picChg chg="del">
          <ac:chgData name="ゲスト ユーザー" userId="" providerId="Windows Live" clId="Web-{66F6F400-262E-41EF-9219-CBBDD9E3DF7F}" dt="2021-03-27T05:19:29.197" v="206"/>
          <ac:picMkLst>
            <pc:docMk/>
            <pc:sldMk cId="1719630260" sldId="370"/>
            <ac:picMk id="10" creationId="{E5581D93-D089-48B7-9777-623ECA355070}"/>
          </ac:picMkLst>
        </pc:picChg>
      </pc:sldChg>
      <pc:sldChg chg="addSp delSp modSp">
        <pc:chgData name="ゲスト ユーザー" userId="" providerId="Windows Live" clId="Web-{66F6F400-262E-41EF-9219-CBBDD9E3DF7F}" dt="2021-03-27T05:43:54.237" v="570" actId="1076"/>
        <pc:sldMkLst>
          <pc:docMk/>
          <pc:sldMk cId="4192991152" sldId="371"/>
        </pc:sldMkLst>
        <pc:spChg chg="mod">
          <ac:chgData name="ゲスト ユーザー" userId="" providerId="Windows Live" clId="Web-{66F6F400-262E-41EF-9219-CBBDD9E3DF7F}" dt="2021-03-27T05:13:12.733" v="120" actId="20577"/>
          <ac:spMkLst>
            <pc:docMk/>
            <pc:sldMk cId="4192991152" sldId="371"/>
            <ac:spMk id="3" creationId="{3CB21E07-D58C-456C-86C7-C3C437854117}"/>
          </ac:spMkLst>
        </pc:spChg>
        <pc:spChg chg="mod">
          <ac:chgData name="ゲスト ユーザー" userId="" providerId="Windows Live" clId="Web-{66F6F400-262E-41EF-9219-CBBDD9E3DF7F}" dt="2021-03-27T05:13:50.609" v="123" actId="14100"/>
          <ac:spMkLst>
            <pc:docMk/>
            <pc:sldMk cId="4192991152" sldId="371"/>
            <ac:spMk id="4" creationId="{83B0A878-393B-46A3-903D-A7B604038F61}"/>
          </ac:spMkLst>
        </pc:spChg>
        <pc:spChg chg="add mod">
          <ac:chgData name="ゲスト ユーザー" userId="" providerId="Windows Live" clId="Web-{66F6F400-262E-41EF-9219-CBBDD9E3DF7F}" dt="2021-03-27T05:11:50.529" v="104" actId="14100"/>
          <ac:spMkLst>
            <pc:docMk/>
            <pc:sldMk cId="4192991152" sldId="371"/>
            <ac:spMk id="6" creationId="{D5765802-1152-4DE3-8551-688F2684D10A}"/>
          </ac:spMkLst>
        </pc:spChg>
        <pc:spChg chg="add mod">
          <ac:chgData name="ゲスト ユーザー" userId="" providerId="Windows Live" clId="Web-{66F6F400-262E-41EF-9219-CBBDD9E3DF7F}" dt="2021-03-27T05:43:54.237" v="570" actId="1076"/>
          <ac:spMkLst>
            <pc:docMk/>
            <pc:sldMk cId="4192991152" sldId="371"/>
            <ac:spMk id="12" creationId="{7A92708C-679F-4AB6-B312-C280EE79B378}"/>
          </ac:spMkLst>
        </pc:spChg>
        <pc:spChg chg="mod">
          <ac:chgData name="ゲスト ユーザー" userId="" providerId="Windows Live" clId="Web-{66F6F400-262E-41EF-9219-CBBDD9E3DF7F}" dt="2021-03-27T05:27:57.424" v="337" actId="1076"/>
          <ac:spMkLst>
            <pc:docMk/>
            <pc:sldMk cId="4192991152" sldId="371"/>
            <ac:spMk id="233" creationId="{00000000-0000-0000-0000-000000000000}"/>
          </ac:spMkLst>
        </pc:spChg>
        <pc:picChg chg="del">
          <ac:chgData name="ゲスト ユーザー" userId="" providerId="Windows Live" clId="Web-{66F6F400-262E-41EF-9219-CBBDD9E3DF7F}" dt="2021-03-27T05:11:25.200" v="98"/>
          <ac:picMkLst>
            <pc:docMk/>
            <pc:sldMk cId="4192991152" sldId="371"/>
            <ac:picMk id="5" creationId="{8687BFEE-ECE1-4FAB-8F43-9A9087A43676}"/>
          </ac:picMkLst>
        </pc:picChg>
        <pc:picChg chg="add del mod ord">
          <ac:chgData name="ゲスト ユーザー" userId="" providerId="Windows Live" clId="Web-{66F6F400-262E-41EF-9219-CBBDD9E3DF7F}" dt="2021-03-27T05:27:47.002" v="333"/>
          <ac:picMkLst>
            <pc:docMk/>
            <pc:sldMk cId="4192991152" sldId="371"/>
            <ac:picMk id="7" creationId="{899EB75C-D79A-453B-8A81-10747EF7E8E2}"/>
          </ac:picMkLst>
        </pc:picChg>
        <pc:picChg chg="mod">
          <ac:chgData name="ゲスト ユーザー" userId="" providerId="Windows Live" clId="Web-{66F6F400-262E-41EF-9219-CBBDD9E3DF7F}" dt="2021-03-27T05:43:47.628" v="569" actId="1076"/>
          <ac:picMkLst>
            <pc:docMk/>
            <pc:sldMk cId="4192991152" sldId="371"/>
            <ac:picMk id="8" creationId="{DF9CC89F-E92A-4E05-81D0-3D46B2B20896}"/>
          </ac:picMkLst>
        </pc:picChg>
        <pc:picChg chg="add del mod">
          <ac:chgData name="ゲスト ユーザー" userId="" providerId="Windows Live" clId="Web-{66F6F400-262E-41EF-9219-CBBDD9E3DF7F}" dt="2021-03-27T05:27:41.033" v="331"/>
          <ac:picMkLst>
            <pc:docMk/>
            <pc:sldMk cId="4192991152" sldId="371"/>
            <ac:picMk id="10" creationId="{91EB9AB6-D872-4583-A257-F978BB642F74}"/>
          </ac:picMkLst>
        </pc:picChg>
        <pc:picChg chg="add del mod ord">
          <ac:chgData name="ゲスト ユーザー" userId="" providerId="Windows Live" clId="Web-{66F6F400-262E-41EF-9219-CBBDD9E3DF7F}" dt="2021-03-27T05:43:01.471" v="564"/>
          <ac:picMkLst>
            <pc:docMk/>
            <pc:sldMk cId="4192991152" sldId="371"/>
            <ac:picMk id="11" creationId="{1FA94001-787D-4637-AA83-FA8D35968AFD}"/>
          </ac:picMkLst>
        </pc:picChg>
        <pc:picChg chg="add mod ord">
          <ac:chgData name="ゲスト ユーザー" userId="" providerId="Windows Live" clId="Web-{66F6F400-262E-41EF-9219-CBBDD9E3DF7F}" dt="2021-03-27T05:43:43.940" v="568" actId="1076"/>
          <ac:picMkLst>
            <pc:docMk/>
            <pc:sldMk cId="4192991152" sldId="371"/>
            <ac:picMk id="13" creationId="{E33C48C8-2779-4022-B276-9ED545EEA20E}"/>
          </ac:picMkLst>
        </pc:picChg>
      </pc:sldChg>
      <pc:sldChg chg="addSp delSp modSp">
        <pc:chgData name="ゲスト ユーザー" userId="" providerId="Windows Live" clId="Web-{66F6F400-262E-41EF-9219-CBBDD9E3DF7F}" dt="2021-03-27T06:44:14.659" v="1513" actId="20577"/>
        <pc:sldMkLst>
          <pc:docMk/>
          <pc:sldMk cId="2455326282" sldId="372"/>
        </pc:sldMkLst>
        <pc:spChg chg="mod">
          <ac:chgData name="ゲスト ユーザー" userId="" providerId="Windows Live" clId="Web-{66F6F400-262E-41EF-9219-CBBDD9E3DF7F}" dt="2021-03-27T06:44:06.440" v="1506" actId="20577"/>
          <ac:spMkLst>
            <pc:docMk/>
            <pc:sldMk cId="2455326282" sldId="372"/>
            <ac:spMk id="3" creationId="{3CB21E07-D58C-456C-86C7-C3C437854117}"/>
          </ac:spMkLst>
        </pc:spChg>
        <pc:spChg chg="mod">
          <ac:chgData name="ゲスト ユーザー" userId="" providerId="Windows Live" clId="Web-{66F6F400-262E-41EF-9219-CBBDD9E3DF7F}" dt="2021-03-27T05:51:31.136" v="741" actId="20577"/>
          <ac:spMkLst>
            <pc:docMk/>
            <pc:sldMk cId="2455326282" sldId="372"/>
            <ac:spMk id="4" creationId="{83B0A878-393B-46A3-903D-A7B604038F61}"/>
          </ac:spMkLst>
        </pc:spChg>
        <pc:spChg chg="add mod">
          <ac:chgData name="ゲスト ユーザー" userId="" providerId="Windows Live" clId="Web-{66F6F400-262E-41EF-9219-CBBDD9E3DF7F}" dt="2021-03-27T06:43:54.174" v="1493" actId="1076"/>
          <ac:spMkLst>
            <pc:docMk/>
            <pc:sldMk cId="2455326282" sldId="372"/>
            <ac:spMk id="7" creationId="{91CDA403-6E44-4B55-A70B-DD7A848419D0}"/>
          </ac:spMkLst>
        </pc:spChg>
        <pc:spChg chg="mod">
          <ac:chgData name="ゲスト ユーザー" userId="" providerId="Windows Live" clId="Web-{66F6F400-262E-41EF-9219-CBBDD9E3DF7F}" dt="2021-03-27T06:44:14.659" v="1513" actId="20577"/>
          <ac:spMkLst>
            <pc:docMk/>
            <pc:sldMk cId="2455326282" sldId="372"/>
            <ac:spMk id="233" creationId="{00000000-0000-0000-0000-000000000000}"/>
          </ac:spMkLst>
        </pc:spChg>
        <pc:picChg chg="add">
          <ac:chgData name="ゲスト ユーザー" userId="" providerId="Windows Live" clId="Web-{66F6F400-262E-41EF-9219-CBBDD9E3DF7F}" dt="2021-03-27T04:58:16.531" v="25"/>
          <ac:picMkLst>
            <pc:docMk/>
            <pc:sldMk cId="2455326282" sldId="372"/>
            <ac:picMk id="5" creationId="{DDE5A0DA-FBBC-4B92-AC6C-C934CF4C5127}"/>
          </ac:picMkLst>
        </pc:picChg>
        <pc:picChg chg="del">
          <ac:chgData name="ゲスト ユーザー" userId="" providerId="Windows Live" clId="Web-{66F6F400-262E-41EF-9219-CBBDD9E3DF7F}" dt="2021-03-27T04:57:49.718" v="20"/>
          <ac:picMkLst>
            <pc:docMk/>
            <pc:sldMk cId="2455326282" sldId="372"/>
            <ac:picMk id="6" creationId="{0234C3F6-8C8F-445B-9411-3886ED6D746C}"/>
          </ac:picMkLst>
        </pc:picChg>
        <pc:cxnChg chg="add mod">
          <ac:chgData name="ゲスト ユーザー" userId="" providerId="Windows Live" clId="Web-{66F6F400-262E-41EF-9219-CBBDD9E3DF7F}" dt="2021-03-27T06:43:47.237" v="1492" actId="14100"/>
          <ac:cxnSpMkLst>
            <pc:docMk/>
            <pc:sldMk cId="2455326282" sldId="372"/>
            <ac:cxnSpMk id="9" creationId="{D1699B67-A8F3-4948-B972-CECE4916EF6B}"/>
          </ac:cxnSpMkLst>
        </pc:cxnChg>
      </pc:sldChg>
      <pc:sldChg chg="addSp delSp modSp add replId">
        <pc:chgData name="ゲスト ユーザー" userId="" providerId="Windows Live" clId="Web-{66F6F400-262E-41EF-9219-CBBDD9E3DF7F}" dt="2021-03-27T05:52:45.684" v="748" actId="14100"/>
        <pc:sldMkLst>
          <pc:docMk/>
          <pc:sldMk cId="4074803165" sldId="373"/>
        </pc:sldMkLst>
        <pc:spChg chg="mod">
          <ac:chgData name="ゲスト ユーザー" userId="" providerId="Windows Live" clId="Web-{66F6F400-262E-41EF-9219-CBBDD9E3DF7F}" dt="2021-03-27T05:22:04.027" v="247" actId="20577"/>
          <ac:spMkLst>
            <pc:docMk/>
            <pc:sldMk cId="4074803165" sldId="373"/>
            <ac:spMk id="3" creationId="{3CB21E07-D58C-456C-86C7-C3C437854117}"/>
          </ac:spMkLst>
        </pc:spChg>
        <pc:spChg chg="mod">
          <ac:chgData name="ゲスト ユーザー" userId="" providerId="Windows Live" clId="Web-{66F6F400-262E-41EF-9219-CBBDD9E3DF7F}" dt="2021-03-27T05:22:23.934" v="277" actId="20577"/>
          <ac:spMkLst>
            <pc:docMk/>
            <pc:sldMk cId="4074803165" sldId="373"/>
            <ac:spMk id="4" creationId="{83B0A878-393B-46A3-903D-A7B604038F61}"/>
          </ac:spMkLst>
        </pc:spChg>
        <pc:spChg chg="del">
          <ac:chgData name="ゲスト ユーザー" userId="" providerId="Windows Live" clId="Web-{66F6F400-262E-41EF-9219-CBBDD9E3DF7F}" dt="2021-03-27T05:29:43.895" v="355"/>
          <ac:spMkLst>
            <pc:docMk/>
            <pc:sldMk cId="4074803165" sldId="373"/>
            <ac:spMk id="6" creationId="{37CB421D-2150-4249-B0C4-480689662AE7}"/>
          </ac:spMkLst>
        </pc:spChg>
        <pc:spChg chg="mod">
          <ac:chgData name="ゲスト ユーザー" userId="" providerId="Windows Live" clId="Web-{66F6F400-262E-41EF-9219-CBBDD9E3DF7F}" dt="2021-03-27T05:21:43.277" v="223" actId="20577"/>
          <ac:spMkLst>
            <pc:docMk/>
            <pc:sldMk cId="4074803165" sldId="373"/>
            <ac:spMk id="233" creationId="{00000000-0000-0000-0000-000000000000}"/>
          </ac:spMkLst>
        </pc:spChg>
        <pc:picChg chg="del">
          <ac:chgData name="ゲスト ユーザー" userId="" providerId="Windows Live" clId="Web-{66F6F400-262E-41EF-9219-CBBDD9E3DF7F}" dt="2021-03-27T05:29:40.707" v="354"/>
          <ac:picMkLst>
            <pc:docMk/>
            <pc:sldMk cId="4074803165" sldId="373"/>
            <ac:picMk id="5" creationId="{A56D037F-BABA-4456-9A37-951F83E237C6}"/>
          </ac:picMkLst>
        </pc:picChg>
        <pc:picChg chg="add mod">
          <ac:chgData name="ゲスト ユーザー" userId="" providerId="Windows Live" clId="Web-{66F6F400-262E-41EF-9219-CBBDD9E3DF7F}" dt="2021-03-27T05:52:45.684" v="748" actId="14100"/>
          <ac:picMkLst>
            <pc:docMk/>
            <pc:sldMk cId="4074803165" sldId="373"/>
            <ac:picMk id="7" creationId="{57C81C3D-DD64-4020-8E59-A13EF69B95A5}"/>
          </ac:picMkLst>
        </pc:picChg>
        <pc:picChg chg="del">
          <ac:chgData name="ゲスト ユーザー" userId="" providerId="Windows Live" clId="Web-{66F6F400-262E-41EF-9219-CBBDD9E3DF7F}" dt="2021-03-27T05:29:45.114" v="356"/>
          <ac:picMkLst>
            <pc:docMk/>
            <pc:sldMk cId="4074803165" sldId="373"/>
            <ac:picMk id="8" creationId="{DF9CC89F-E92A-4E05-81D0-3D46B2B20896}"/>
          </ac:picMkLst>
        </pc:picChg>
      </pc:sldChg>
      <pc:sldChg chg="addSp delSp modSp add replId">
        <pc:chgData name="ゲスト ユーザー" userId="" providerId="Windows Live" clId="Web-{66F6F400-262E-41EF-9219-CBBDD9E3DF7F}" dt="2021-03-27T06:44:56.628" v="1521" actId="20577"/>
        <pc:sldMkLst>
          <pc:docMk/>
          <pc:sldMk cId="1254657113" sldId="374"/>
        </pc:sldMkLst>
        <pc:spChg chg="mod">
          <ac:chgData name="ゲスト ユーザー" userId="" providerId="Windows Live" clId="Web-{66F6F400-262E-41EF-9219-CBBDD9E3DF7F}" dt="2021-03-27T05:53:46.419" v="779" actId="20577"/>
          <ac:spMkLst>
            <pc:docMk/>
            <pc:sldMk cId="1254657113" sldId="374"/>
            <ac:spMk id="3" creationId="{3CB21E07-D58C-456C-86C7-C3C437854117}"/>
          </ac:spMkLst>
        </pc:spChg>
        <pc:spChg chg="mod">
          <ac:chgData name="ゲスト ユーザー" userId="" providerId="Windows Live" clId="Web-{66F6F400-262E-41EF-9219-CBBDD9E3DF7F}" dt="2021-03-27T06:44:56.628" v="1521" actId="20577"/>
          <ac:spMkLst>
            <pc:docMk/>
            <pc:sldMk cId="1254657113" sldId="374"/>
            <ac:spMk id="4" creationId="{83B0A878-393B-46A3-903D-A7B604038F61}"/>
          </ac:spMkLst>
        </pc:spChg>
        <pc:spChg chg="mod">
          <ac:chgData name="ゲスト ユーザー" userId="" providerId="Windows Live" clId="Web-{66F6F400-262E-41EF-9219-CBBDD9E3DF7F}" dt="2021-03-27T06:44:42.706" v="1515" actId="14100"/>
          <ac:spMkLst>
            <pc:docMk/>
            <pc:sldMk cId="1254657113" sldId="374"/>
            <ac:spMk id="6" creationId="{37CB421D-2150-4249-B0C4-480689662AE7}"/>
          </ac:spMkLst>
        </pc:spChg>
        <pc:spChg chg="mod">
          <ac:chgData name="ゲスト ユーザー" userId="" providerId="Windows Live" clId="Web-{66F6F400-262E-41EF-9219-CBBDD9E3DF7F}" dt="2021-03-27T05:53:54.763" v="788" actId="20577"/>
          <ac:spMkLst>
            <pc:docMk/>
            <pc:sldMk cId="1254657113" sldId="374"/>
            <ac:spMk id="233" creationId="{00000000-0000-0000-0000-000000000000}"/>
          </ac:spMkLst>
        </pc:spChg>
        <pc:picChg chg="del">
          <ac:chgData name="ゲスト ユーザー" userId="" providerId="Windows Live" clId="Web-{66F6F400-262E-41EF-9219-CBBDD9E3DF7F}" dt="2021-03-27T05:23:02.513" v="320"/>
          <ac:picMkLst>
            <pc:docMk/>
            <pc:sldMk cId="1254657113" sldId="374"/>
            <ac:picMk id="5" creationId="{A56D037F-BABA-4456-9A37-951F83E237C6}"/>
          </ac:picMkLst>
        </pc:picChg>
        <pc:picChg chg="add mod ord">
          <ac:chgData name="ゲスト ユーザー" userId="" providerId="Windows Live" clId="Web-{66F6F400-262E-41EF-9219-CBBDD9E3DF7F}" dt="2021-03-27T05:54:37.670" v="792"/>
          <ac:picMkLst>
            <pc:docMk/>
            <pc:sldMk cId="1254657113" sldId="374"/>
            <ac:picMk id="7" creationId="{EDD070FD-651B-434F-A26F-990BBA452DCA}"/>
          </ac:picMkLst>
        </pc:picChg>
        <pc:picChg chg="add mod">
          <ac:chgData name="ゲスト ユーザー" userId="" providerId="Windows Live" clId="Web-{66F6F400-262E-41EF-9219-CBBDD9E3DF7F}" dt="2021-03-27T05:55:04.389" v="796" actId="1076"/>
          <ac:picMkLst>
            <pc:docMk/>
            <pc:sldMk cId="1254657113" sldId="374"/>
            <ac:picMk id="9" creationId="{35382EA9-308B-481B-B7B5-E96C84853E19}"/>
          </ac:picMkLst>
        </pc:picChg>
      </pc:sldChg>
      <pc:sldChg chg="addSp delSp modSp add del replId">
        <pc:chgData name="ゲスト ユーザー" userId="" providerId="Windows Live" clId="Web-{66F6F400-262E-41EF-9219-CBBDD9E3DF7F}" dt="2021-03-27T05:53:11.903" v="749"/>
        <pc:sldMkLst>
          <pc:docMk/>
          <pc:sldMk cId="3671679009" sldId="375"/>
        </pc:sldMkLst>
        <pc:spChg chg="mod">
          <ac:chgData name="ゲスト ユーザー" userId="" providerId="Windows Live" clId="Web-{66F6F400-262E-41EF-9219-CBBDD9E3DF7F}" dt="2021-03-27T05:35:56.510" v="474" actId="20577"/>
          <ac:spMkLst>
            <pc:docMk/>
            <pc:sldMk cId="3671679009" sldId="375"/>
            <ac:spMk id="3" creationId="{3CB21E07-D58C-456C-86C7-C3C437854117}"/>
          </ac:spMkLst>
        </pc:spChg>
        <pc:spChg chg="del mod">
          <ac:chgData name="ゲスト ユーザー" userId="" providerId="Windows Live" clId="Web-{66F6F400-262E-41EF-9219-CBBDD9E3DF7F}" dt="2021-03-27T05:36:12.917" v="480"/>
          <ac:spMkLst>
            <pc:docMk/>
            <pc:sldMk cId="3671679009" sldId="375"/>
            <ac:spMk id="4" creationId="{83B0A878-393B-46A3-903D-A7B604038F61}"/>
          </ac:spMkLst>
        </pc:spChg>
        <pc:spChg chg="add mod">
          <ac:chgData name="ゲスト ユーザー" userId="" providerId="Windows Live" clId="Web-{66F6F400-262E-41EF-9219-CBBDD9E3DF7F}" dt="2021-03-27T05:36:36.746" v="484" actId="14100"/>
          <ac:spMkLst>
            <pc:docMk/>
            <pc:sldMk cId="3671679009" sldId="375"/>
            <ac:spMk id="6" creationId="{710247E1-D0B7-4217-AA4C-38F189BF21C2}"/>
          </ac:spMkLst>
        </pc:spChg>
        <pc:spChg chg="mod">
          <ac:chgData name="ゲスト ユーザー" userId="" providerId="Windows Live" clId="Web-{66F6F400-262E-41EF-9219-CBBDD9E3DF7F}" dt="2021-03-27T05:35:11.103" v="452" actId="20577"/>
          <ac:spMkLst>
            <pc:docMk/>
            <pc:sldMk cId="3671679009" sldId="375"/>
            <ac:spMk id="233" creationId="{00000000-0000-0000-0000-000000000000}"/>
          </ac:spMkLst>
        </pc:spChg>
        <pc:picChg chg="del">
          <ac:chgData name="ゲスト ユーザー" userId="" providerId="Windows Live" clId="Web-{66F6F400-262E-41EF-9219-CBBDD9E3DF7F}" dt="2021-03-27T05:36:11.667" v="479"/>
          <ac:picMkLst>
            <pc:docMk/>
            <pc:sldMk cId="3671679009" sldId="375"/>
            <ac:picMk id="2" creationId="{D1AB2A08-D781-4CAE-98EC-39746D9F1FFA}"/>
          </ac:picMkLst>
        </pc:picChg>
        <pc:picChg chg="add mod">
          <ac:chgData name="ゲスト ユーザー" userId="" providerId="Windows Live" clId="Web-{66F6F400-262E-41EF-9219-CBBDD9E3DF7F}" dt="2021-03-27T05:35:03.072" v="446" actId="1076"/>
          <ac:picMkLst>
            <pc:docMk/>
            <pc:sldMk cId="3671679009" sldId="375"/>
            <ac:picMk id="5" creationId="{80199F24-F60A-40BD-BC00-A1697CA7344B}"/>
          </ac:picMkLst>
        </pc:picChg>
      </pc:sldChg>
      <pc:sldChg chg="addSp delSp modSp add replId">
        <pc:chgData name="ゲスト ユーザー" userId="" providerId="Windows Live" clId="Web-{66F6F400-262E-41EF-9219-CBBDD9E3DF7F}" dt="2021-03-27T05:48:48.805" v="704" actId="20577"/>
        <pc:sldMkLst>
          <pc:docMk/>
          <pc:sldMk cId="2513527215" sldId="376"/>
        </pc:sldMkLst>
        <pc:spChg chg="mod">
          <ac:chgData name="ゲスト ユーザー" userId="" providerId="Windows Live" clId="Web-{66F6F400-262E-41EF-9219-CBBDD9E3DF7F}" dt="2021-03-27T05:48:48.805" v="704" actId="20577"/>
          <ac:spMkLst>
            <pc:docMk/>
            <pc:sldMk cId="2513527215" sldId="376"/>
            <ac:spMk id="3" creationId="{3CB21E07-D58C-456C-86C7-C3C437854117}"/>
          </ac:spMkLst>
        </pc:spChg>
        <pc:spChg chg="mod">
          <ac:chgData name="ゲスト ユーザー" userId="" providerId="Windows Live" clId="Web-{66F6F400-262E-41EF-9219-CBBDD9E3DF7F}" dt="2021-03-27T05:45:47.239" v="603" actId="20577"/>
          <ac:spMkLst>
            <pc:docMk/>
            <pc:sldMk cId="2513527215" sldId="376"/>
            <ac:spMk id="4" creationId="{83B0A878-393B-46A3-903D-A7B604038F61}"/>
          </ac:spMkLst>
        </pc:spChg>
        <pc:spChg chg="mod">
          <ac:chgData name="ゲスト ユーザー" userId="" providerId="Windows Live" clId="Web-{66F6F400-262E-41EF-9219-CBBDD9E3DF7F}" dt="2021-03-27T05:48:38.164" v="699" actId="20577"/>
          <ac:spMkLst>
            <pc:docMk/>
            <pc:sldMk cId="2513527215" sldId="376"/>
            <ac:spMk id="233" creationId="{00000000-0000-0000-0000-000000000000}"/>
          </ac:spMkLst>
        </pc:spChg>
        <pc:picChg chg="add del mod">
          <ac:chgData name="ゲスト ユーザー" userId="" providerId="Windows Live" clId="Web-{66F6F400-262E-41EF-9219-CBBDD9E3DF7F}" dt="2021-03-27T05:46:44.834" v="607"/>
          <ac:picMkLst>
            <pc:docMk/>
            <pc:sldMk cId="2513527215" sldId="376"/>
            <ac:picMk id="5" creationId="{FC25A37E-7FF9-41EA-9879-3B03681BBA66}"/>
          </ac:picMkLst>
        </pc:picChg>
        <pc:picChg chg="del">
          <ac:chgData name="ゲスト ユーザー" userId="" providerId="Windows Live" clId="Web-{66F6F400-262E-41EF-9219-CBBDD9E3DF7F}" dt="2021-03-27T05:46:36.959" v="604"/>
          <ac:picMkLst>
            <pc:docMk/>
            <pc:sldMk cId="2513527215" sldId="376"/>
            <ac:picMk id="6" creationId="{9EC14AA2-8AE8-4ED4-9409-0F1C82FB3DC4}"/>
          </ac:picMkLst>
        </pc:picChg>
        <pc:picChg chg="add del mod">
          <ac:chgData name="ゲスト ユーザー" userId="" providerId="Windows Live" clId="Web-{66F6F400-262E-41EF-9219-CBBDD9E3DF7F}" dt="2021-03-27T05:47:02.537" v="610"/>
          <ac:picMkLst>
            <pc:docMk/>
            <pc:sldMk cId="2513527215" sldId="376"/>
            <ac:picMk id="7" creationId="{49C80ED4-3AA4-4914-90E8-5E77D07D4D70}"/>
          </ac:picMkLst>
        </pc:picChg>
        <pc:picChg chg="add mod">
          <ac:chgData name="ゲスト ユーザー" userId="" providerId="Windows Live" clId="Web-{66F6F400-262E-41EF-9219-CBBDD9E3DF7F}" dt="2021-03-27T05:47:20.803" v="612" actId="1076"/>
          <ac:picMkLst>
            <pc:docMk/>
            <pc:sldMk cId="2513527215" sldId="376"/>
            <ac:picMk id="8" creationId="{15F891A8-93AA-49CD-B933-0D6F2558F4A5}"/>
          </ac:picMkLst>
        </pc:picChg>
      </pc:sldChg>
      <pc:sldChg chg="addSp delSp modSp add replId">
        <pc:chgData name="ゲスト ユーザー" userId="" providerId="Windows Live" clId="Web-{66F6F400-262E-41EF-9219-CBBDD9E3DF7F}" dt="2021-03-27T06:47:25.193" v="1543" actId="20577"/>
        <pc:sldMkLst>
          <pc:docMk/>
          <pc:sldMk cId="785968945" sldId="377"/>
        </pc:sldMkLst>
        <pc:spChg chg="mod">
          <ac:chgData name="ゲスト ユーザー" userId="" providerId="Windows Live" clId="Web-{66F6F400-262E-41EF-9219-CBBDD9E3DF7F}" dt="2021-03-27T06:06:38.260" v="1061" actId="1076"/>
          <ac:spMkLst>
            <pc:docMk/>
            <pc:sldMk cId="785968945" sldId="377"/>
            <ac:spMk id="3" creationId="{3CB21E07-D58C-456C-86C7-C3C437854117}"/>
          </ac:spMkLst>
        </pc:spChg>
        <pc:spChg chg="mod">
          <ac:chgData name="ゲスト ユーザー" userId="" providerId="Windows Live" clId="Web-{66F6F400-262E-41EF-9219-CBBDD9E3DF7F}" dt="2021-03-27T06:47:25.193" v="1543" actId="20577"/>
          <ac:spMkLst>
            <pc:docMk/>
            <pc:sldMk cId="785968945" sldId="377"/>
            <ac:spMk id="4" creationId="{83B0A878-393B-46A3-903D-A7B604038F61}"/>
          </ac:spMkLst>
        </pc:spChg>
        <pc:spChg chg="mod">
          <ac:chgData name="ゲスト ユーザー" userId="" providerId="Windows Live" clId="Web-{66F6F400-262E-41EF-9219-CBBDD9E3DF7F}" dt="2021-03-27T06:45:41.082" v="1528" actId="1076"/>
          <ac:spMkLst>
            <pc:docMk/>
            <pc:sldMk cId="785968945" sldId="377"/>
            <ac:spMk id="6" creationId="{37CB421D-2150-4249-B0C4-480689662AE7}"/>
          </ac:spMkLst>
        </pc:spChg>
        <pc:spChg chg="add mod">
          <ac:chgData name="ゲスト ユーザー" userId="" providerId="Windows Live" clId="Web-{66F6F400-262E-41EF-9219-CBBDD9E3DF7F}" dt="2021-03-27T06:46:00.848" v="1535" actId="14100"/>
          <ac:spMkLst>
            <pc:docMk/>
            <pc:sldMk cId="785968945" sldId="377"/>
            <ac:spMk id="18" creationId="{5D92150E-5B6A-4600-B22D-4AFC0E4EE804}"/>
          </ac:spMkLst>
        </pc:spChg>
        <pc:spChg chg="mod">
          <ac:chgData name="ゲスト ユーザー" userId="" providerId="Windows Live" clId="Web-{66F6F400-262E-41EF-9219-CBBDD9E3DF7F}" dt="2021-03-27T06:01:05.067" v="892" actId="20577"/>
          <ac:spMkLst>
            <pc:docMk/>
            <pc:sldMk cId="785968945" sldId="377"/>
            <ac:spMk id="233" creationId="{00000000-0000-0000-0000-000000000000}"/>
          </ac:spMkLst>
        </pc:spChg>
        <pc:picChg chg="add del mod ord">
          <ac:chgData name="ゲスト ユーザー" userId="" providerId="Windows Live" clId="Web-{66F6F400-262E-41EF-9219-CBBDD9E3DF7F}" dt="2021-03-27T05:58:47.440" v="843"/>
          <ac:picMkLst>
            <pc:docMk/>
            <pc:sldMk cId="785968945" sldId="377"/>
            <ac:picMk id="5" creationId="{584E56F5-7EB6-4804-A619-08DCBC7E6CF0}"/>
          </ac:picMkLst>
        </pc:picChg>
        <pc:picChg chg="del">
          <ac:chgData name="ゲスト ユーザー" userId="" providerId="Windows Live" clId="Web-{66F6F400-262E-41EF-9219-CBBDD9E3DF7F}" dt="2021-03-27T05:58:10.252" v="836"/>
          <ac:picMkLst>
            <pc:docMk/>
            <pc:sldMk cId="785968945" sldId="377"/>
            <ac:picMk id="7" creationId="{EDD070FD-651B-434F-A26F-990BBA452DCA}"/>
          </ac:picMkLst>
        </pc:picChg>
        <pc:picChg chg="mod">
          <ac:chgData name="ゲスト ユーザー" userId="" providerId="Windows Live" clId="Web-{66F6F400-262E-41EF-9219-CBBDD9E3DF7F}" dt="2021-03-27T06:45:37.832" v="1527" actId="1076"/>
          <ac:picMkLst>
            <pc:docMk/>
            <pc:sldMk cId="785968945" sldId="377"/>
            <ac:picMk id="8" creationId="{DF9CC89F-E92A-4E05-81D0-3D46B2B20896}"/>
          </ac:picMkLst>
        </pc:picChg>
        <pc:picChg chg="del">
          <ac:chgData name="ゲスト ユーザー" userId="" providerId="Windows Live" clId="Web-{66F6F400-262E-41EF-9219-CBBDD9E3DF7F}" dt="2021-03-27T05:59:29.831" v="851"/>
          <ac:picMkLst>
            <pc:docMk/>
            <pc:sldMk cId="785968945" sldId="377"/>
            <ac:picMk id="9" creationId="{35382EA9-308B-481B-B7B5-E96C84853E19}"/>
          </ac:picMkLst>
        </pc:picChg>
        <pc:picChg chg="add mod ord">
          <ac:chgData name="ゲスト ユーザー" userId="" providerId="Windows Live" clId="Web-{66F6F400-262E-41EF-9219-CBBDD9E3DF7F}" dt="2021-03-27T06:45:35.426" v="1526" actId="1076"/>
          <ac:picMkLst>
            <pc:docMk/>
            <pc:sldMk cId="785968945" sldId="377"/>
            <ac:picMk id="10" creationId="{DCD28D3E-904D-4E1C-BEC0-A848EB525BEE}"/>
          </ac:picMkLst>
        </pc:picChg>
        <pc:picChg chg="add del mod">
          <ac:chgData name="ゲスト ユーザー" userId="" providerId="Windows Live" clId="Web-{66F6F400-262E-41EF-9219-CBBDD9E3DF7F}" dt="2021-03-27T06:05:30.275" v="1024"/>
          <ac:picMkLst>
            <pc:docMk/>
            <pc:sldMk cId="785968945" sldId="377"/>
            <ac:picMk id="11" creationId="{8DDEF1B1-97EE-459A-BAAC-589335AF96A7}"/>
          </ac:picMkLst>
        </pc:picChg>
        <pc:picChg chg="add del mod">
          <ac:chgData name="ゲスト ユーザー" userId="" providerId="Windows Live" clId="Web-{66F6F400-262E-41EF-9219-CBBDD9E3DF7F}" dt="2021-03-27T06:45:42.535" v="1529"/>
          <ac:picMkLst>
            <pc:docMk/>
            <pc:sldMk cId="785968945" sldId="377"/>
            <ac:picMk id="12" creationId="{4B345B02-C520-4D9F-9B1F-F4325BC36F28}"/>
          </ac:picMkLst>
        </pc:picChg>
        <pc:picChg chg="add mod">
          <ac:chgData name="ゲスト ユーザー" userId="" providerId="Windows Live" clId="Web-{66F6F400-262E-41EF-9219-CBBDD9E3DF7F}" dt="2021-03-27T06:45:50.692" v="1531" actId="1076"/>
          <ac:picMkLst>
            <pc:docMk/>
            <pc:sldMk cId="785968945" sldId="377"/>
            <ac:picMk id="13" creationId="{B3CCB57C-D583-4018-816C-BE50146C7C4A}"/>
          </ac:picMkLst>
        </pc:picChg>
      </pc:sldChg>
      <pc:sldChg chg="addSp delSp modSp add replId">
        <pc:chgData name="ゲスト ユーザー" userId="" providerId="Windows Live" clId="Web-{66F6F400-262E-41EF-9219-CBBDD9E3DF7F}" dt="2021-03-27T06:41:21.969" v="1471" actId="20577"/>
        <pc:sldMkLst>
          <pc:docMk/>
          <pc:sldMk cId="1401114778" sldId="378"/>
        </pc:sldMkLst>
        <pc:spChg chg="mod">
          <ac:chgData name="ゲスト ユーザー" userId="" providerId="Windows Live" clId="Web-{66F6F400-262E-41EF-9219-CBBDD9E3DF7F}" dt="2021-03-27T06:41:21.969" v="1471" actId="20577"/>
          <ac:spMkLst>
            <pc:docMk/>
            <pc:sldMk cId="1401114778" sldId="378"/>
            <ac:spMk id="3" creationId="{3CB21E07-D58C-456C-86C7-C3C437854117}"/>
          </ac:spMkLst>
        </pc:spChg>
        <pc:spChg chg="mod">
          <ac:chgData name="ゲスト ユーザー" userId="" providerId="Windows Live" clId="Web-{66F6F400-262E-41EF-9219-CBBDD9E3DF7F}" dt="2021-03-27T06:40:55.781" v="1466" actId="1076"/>
          <ac:spMkLst>
            <pc:docMk/>
            <pc:sldMk cId="1401114778" sldId="378"/>
            <ac:spMk id="4" creationId="{83B0A878-393B-46A3-903D-A7B604038F61}"/>
          </ac:spMkLst>
        </pc:spChg>
        <pc:spChg chg="del">
          <ac:chgData name="ゲスト ユーザー" userId="" providerId="Windows Live" clId="Web-{66F6F400-262E-41EF-9219-CBBDD9E3DF7F}" dt="2021-03-27T06:31:52.145" v="1215"/>
          <ac:spMkLst>
            <pc:docMk/>
            <pc:sldMk cId="1401114778" sldId="378"/>
            <ac:spMk id="6" creationId="{37CB421D-2150-4249-B0C4-480689662AE7}"/>
          </ac:spMkLst>
        </pc:spChg>
        <pc:spChg chg="add mod">
          <ac:chgData name="ゲスト ユーザー" userId="" providerId="Windows Live" clId="Web-{66F6F400-262E-41EF-9219-CBBDD9E3DF7F}" dt="2021-03-27T06:38:35.918" v="1401" actId="14100"/>
          <ac:spMkLst>
            <pc:docMk/>
            <pc:sldMk cId="1401114778" sldId="378"/>
            <ac:spMk id="7" creationId="{F3C22F80-81A5-43B6-A613-1063D2DA0558}"/>
          </ac:spMkLst>
        </pc:spChg>
        <pc:spChg chg="mod">
          <ac:chgData name="ゲスト ユーザー" userId="" providerId="Windows Live" clId="Web-{66F6F400-262E-41EF-9219-CBBDD9E3DF7F}" dt="2021-03-27T06:29:50.972" v="1118" actId="20577"/>
          <ac:spMkLst>
            <pc:docMk/>
            <pc:sldMk cId="1401114778" sldId="378"/>
            <ac:spMk id="233" creationId="{00000000-0000-0000-0000-000000000000}"/>
          </ac:spMkLst>
        </pc:spChg>
        <pc:picChg chg="mod">
          <ac:chgData name="ゲスト ユーザー" userId="" providerId="Windows Live" clId="Web-{66F6F400-262E-41EF-9219-CBBDD9E3DF7F}" dt="2021-03-27T06:40:58.124" v="1467" actId="1076"/>
          <ac:picMkLst>
            <pc:docMk/>
            <pc:sldMk cId="1401114778" sldId="378"/>
            <ac:picMk id="2" creationId="{D1AB2A08-D781-4CAE-98EC-39746D9F1FFA}"/>
          </ac:picMkLst>
        </pc:picChg>
        <pc:picChg chg="add mod">
          <ac:chgData name="ゲスト ユーザー" userId="" providerId="Windows Live" clId="Web-{66F6F400-262E-41EF-9219-CBBDD9E3DF7F}" dt="2021-03-27T06:32:29.505" v="1217" actId="1076"/>
          <ac:picMkLst>
            <pc:docMk/>
            <pc:sldMk cId="1401114778" sldId="378"/>
            <ac:picMk id="5" creationId="{E9136580-33D3-4E79-B78B-EAB8FEFE8FC1}"/>
          </ac:picMkLst>
        </pc:picChg>
        <pc:picChg chg="del">
          <ac:chgData name="ゲスト ユーザー" userId="" providerId="Windows Live" clId="Web-{66F6F400-262E-41EF-9219-CBBDD9E3DF7F}" dt="2021-03-27T06:31:51.427" v="1214"/>
          <ac:picMkLst>
            <pc:docMk/>
            <pc:sldMk cId="1401114778" sldId="378"/>
            <ac:picMk id="8" creationId="{DF9CC89F-E92A-4E05-81D0-3D46B2B20896}"/>
          </ac:picMkLst>
        </pc:picChg>
        <pc:picChg chg="del">
          <ac:chgData name="ゲスト ユーザー" userId="" providerId="Windows Live" clId="Web-{66F6F400-262E-41EF-9219-CBBDD9E3DF7F}" dt="2021-03-27T06:31:50.364" v="1213"/>
          <ac:picMkLst>
            <pc:docMk/>
            <pc:sldMk cId="1401114778" sldId="378"/>
            <ac:picMk id="10" creationId="{DCD28D3E-904D-4E1C-BEC0-A848EB525BEE}"/>
          </ac:picMkLst>
        </pc:picChg>
        <pc:picChg chg="mod">
          <ac:chgData name="ゲスト ユーザー" userId="" providerId="Windows Live" clId="Web-{66F6F400-262E-41EF-9219-CBBDD9E3DF7F}" dt="2021-03-27T06:31:16.004" v="1202" actId="1076"/>
          <ac:picMkLst>
            <pc:docMk/>
            <pc:sldMk cId="1401114778" sldId="378"/>
            <ac:picMk id="236" creationId="{00000000-0000-0000-0000-000000000000}"/>
          </ac:picMkLst>
        </pc:picChg>
      </pc:sldChg>
      <pc:sldChg chg="addSp delSp modSp add replId">
        <pc:chgData name="ゲスト ユーザー" userId="" providerId="Windows Live" clId="Web-{66F6F400-262E-41EF-9219-CBBDD9E3DF7F}" dt="2021-03-27T06:46:48.177" v="1538"/>
        <pc:sldMkLst>
          <pc:docMk/>
          <pc:sldMk cId="697717040" sldId="379"/>
        </pc:sldMkLst>
        <pc:spChg chg="mod">
          <ac:chgData name="ゲスト ユーザー" userId="" providerId="Windows Live" clId="Web-{66F6F400-262E-41EF-9219-CBBDD9E3DF7F}" dt="2021-03-27T06:33:28.303" v="1240" actId="20577"/>
          <ac:spMkLst>
            <pc:docMk/>
            <pc:sldMk cId="697717040" sldId="379"/>
            <ac:spMk id="3" creationId="{3CB21E07-D58C-456C-86C7-C3C437854117}"/>
          </ac:spMkLst>
        </pc:spChg>
        <pc:spChg chg="mod">
          <ac:chgData name="ゲスト ユーザー" userId="" providerId="Windows Live" clId="Web-{66F6F400-262E-41EF-9219-CBBDD9E3DF7F}" dt="2021-03-27T06:42:42.892" v="1486" actId="20577"/>
          <ac:spMkLst>
            <pc:docMk/>
            <pc:sldMk cId="697717040" sldId="379"/>
            <ac:spMk id="4" creationId="{83B0A878-393B-46A3-903D-A7B604038F61}"/>
          </ac:spMkLst>
        </pc:spChg>
        <pc:spChg chg="add del mod">
          <ac:chgData name="ゲスト ユーザー" userId="" providerId="Windows Live" clId="Web-{66F6F400-262E-41EF-9219-CBBDD9E3DF7F}" dt="2021-03-27T06:43:12.595" v="1488"/>
          <ac:spMkLst>
            <pc:docMk/>
            <pc:sldMk cId="697717040" sldId="379"/>
            <ac:spMk id="9" creationId="{B229939E-CC2C-4DA4-854C-402724DEA545}"/>
          </ac:spMkLst>
        </pc:spChg>
        <pc:spChg chg="add del mod">
          <ac:chgData name="ゲスト ユーザー" userId="" providerId="Windows Live" clId="Web-{66F6F400-262E-41EF-9219-CBBDD9E3DF7F}" dt="2021-03-27T06:46:48.177" v="1538"/>
          <ac:spMkLst>
            <pc:docMk/>
            <pc:sldMk cId="697717040" sldId="379"/>
            <ac:spMk id="12" creationId="{B9128743-CAEB-4E14-9EED-A6D8FB53D6DE}"/>
          </ac:spMkLst>
        </pc:spChg>
        <pc:spChg chg="add mod">
          <ac:chgData name="ゲスト ユーザー" userId="" providerId="Windows Live" clId="Web-{66F6F400-262E-41EF-9219-CBBDD9E3DF7F}" dt="2021-03-27T06:42:36.407" v="1484" actId="14100"/>
          <ac:spMkLst>
            <pc:docMk/>
            <pc:sldMk cId="697717040" sldId="379"/>
            <ac:spMk id="13" creationId="{F64FD677-F4B1-4B38-BCB7-9574B381108A}"/>
          </ac:spMkLst>
        </pc:spChg>
        <pc:spChg chg="mod">
          <ac:chgData name="ゲスト ユーザー" userId="" providerId="Windows Live" clId="Web-{66F6F400-262E-41EF-9219-CBBDD9E3DF7F}" dt="2021-03-27T06:33:15.538" v="1226" actId="20577"/>
          <ac:spMkLst>
            <pc:docMk/>
            <pc:sldMk cId="697717040" sldId="379"/>
            <ac:spMk id="233" creationId="{00000000-0000-0000-0000-000000000000}"/>
          </ac:spMkLst>
        </pc:spChg>
        <pc:picChg chg="del mod">
          <ac:chgData name="ゲスト ユーザー" userId="" providerId="Windows Live" clId="Web-{66F6F400-262E-41EF-9219-CBBDD9E3DF7F}" dt="2021-03-27T06:37:19.995" v="1389"/>
          <ac:picMkLst>
            <pc:docMk/>
            <pc:sldMk cId="697717040" sldId="379"/>
            <ac:picMk id="5" creationId="{E9136580-33D3-4E79-B78B-EAB8FEFE8FC1}"/>
          </ac:picMkLst>
        </pc:picChg>
        <pc:picChg chg="add del mod">
          <ac:chgData name="ゲスト ユーザー" userId="" providerId="Windows Live" clId="Web-{66F6F400-262E-41EF-9219-CBBDD9E3DF7F}" dt="2021-03-27T06:43:11.205" v="1487"/>
          <ac:picMkLst>
            <pc:docMk/>
            <pc:sldMk cId="697717040" sldId="379"/>
            <ac:picMk id="6" creationId="{B371551E-E8DE-4335-9F65-BC1C69BD2500}"/>
          </ac:picMkLst>
        </pc:picChg>
        <pc:picChg chg="add mod">
          <ac:chgData name="ゲスト ユーザー" userId="" providerId="Windows Live" clId="Web-{66F6F400-262E-41EF-9219-CBBDD9E3DF7F}" dt="2021-03-27T06:37:54.823" v="1393" actId="1076"/>
          <ac:picMkLst>
            <pc:docMk/>
            <pc:sldMk cId="697717040" sldId="379"/>
            <ac:picMk id="7" creationId="{37ED4F88-042C-4C77-80B1-6975BB46FF59}"/>
          </ac:picMkLst>
        </pc:picChg>
        <pc:picChg chg="add mod">
          <ac:chgData name="ゲスト ユーザー" userId="" providerId="Windows Live" clId="Web-{66F6F400-262E-41EF-9219-CBBDD9E3DF7F}" dt="2021-03-27T06:43:22.346" v="1490" actId="1076"/>
          <ac:picMkLst>
            <pc:docMk/>
            <pc:sldMk cId="697717040" sldId="379"/>
            <ac:picMk id="10" creationId="{D1A32801-F087-4413-A955-6CF9AD1FD14D}"/>
          </ac:picMkLst>
        </pc:picChg>
      </pc:sldChg>
      <pc:sldChg chg="addSp delSp modSp add replId">
        <pc:chgData name="ゲスト ユーザー" userId="" providerId="Windows Live" clId="Web-{66F6F400-262E-41EF-9219-CBBDD9E3DF7F}" dt="2021-03-27T06:36:59.713" v="1387" actId="1076"/>
        <pc:sldMkLst>
          <pc:docMk/>
          <pc:sldMk cId="487441661" sldId="380"/>
        </pc:sldMkLst>
        <pc:spChg chg="mod">
          <ac:chgData name="ゲスト ユーザー" userId="" providerId="Windows Live" clId="Web-{66F6F400-262E-41EF-9219-CBBDD9E3DF7F}" dt="2021-03-27T06:36:04.775" v="1362" actId="20577"/>
          <ac:spMkLst>
            <pc:docMk/>
            <pc:sldMk cId="487441661" sldId="380"/>
            <ac:spMk id="3" creationId="{3CB21E07-D58C-456C-86C7-C3C437854117}"/>
          </ac:spMkLst>
        </pc:spChg>
        <pc:spChg chg="mod">
          <ac:chgData name="ゲスト ユーザー" userId="" providerId="Windows Live" clId="Web-{66F6F400-262E-41EF-9219-CBBDD9E3DF7F}" dt="2021-03-27T06:36:29.556" v="1384" actId="1076"/>
          <ac:spMkLst>
            <pc:docMk/>
            <pc:sldMk cId="487441661" sldId="380"/>
            <ac:spMk id="4" creationId="{83B0A878-393B-46A3-903D-A7B604038F61}"/>
          </ac:spMkLst>
        </pc:spChg>
        <pc:picChg chg="del">
          <ac:chgData name="ゲスト ユーザー" userId="" providerId="Windows Live" clId="Web-{66F6F400-262E-41EF-9219-CBBDD9E3DF7F}" dt="2021-03-27T06:36:55.557" v="1385"/>
          <ac:picMkLst>
            <pc:docMk/>
            <pc:sldMk cId="487441661" sldId="380"/>
            <ac:picMk id="5" creationId="{E9136580-33D3-4E79-B78B-EAB8FEFE8FC1}"/>
          </ac:picMkLst>
        </pc:picChg>
        <pc:picChg chg="add mod">
          <ac:chgData name="ゲスト ユーザー" userId="" providerId="Windows Live" clId="Web-{66F6F400-262E-41EF-9219-CBBDD9E3DF7F}" dt="2021-03-27T06:36:59.713" v="1387" actId="1076"/>
          <ac:picMkLst>
            <pc:docMk/>
            <pc:sldMk cId="487441661" sldId="380"/>
            <ac:picMk id="6" creationId="{39CE1179-9CDB-4551-95F1-2EC6E3767F42}"/>
          </ac:picMkLst>
        </pc:picChg>
      </pc:sldChg>
    </pc:docChg>
  </pc:docChgLst>
  <pc:docChgLst>
    <pc:chgData name="ゲスト ユーザー" providerId="Windows Live" clId="Web-{17F1056E-8F52-43D5-8B90-1FF83CCF0E4E}"/>
    <pc:docChg chg="addSld delSld modSld sldOrd">
      <pc:chgData name="ゲスト ユーザー" userId="" providerId="Windows Live" clId="Web-{17F1056E-8F52-43D5-8B90-1FF83CCF0E4E}" dt="2021-04-01T02:20:39.085" v="928" actId="20577"/>
      <pc:docMkLst>
        <pc:docMk/>
      </pc:docMkLst>
      <pc:sldChg chg="modSp">
        <pc:chgData name="ゲスト ユーザー" userId="" providerId="Windows Live" clId="Web-{17F1056E-8F52-43D5-8B90-1FF83CCF0E4E}" dt="2021-04-01T00:13:33.316" v="2" actId="1076"/>
        <pc:sldMkLst>
          <pc:docMk/>
          <pc:sldMk cId="0" sldId="256"/>
        </pc:sldMkLst>
        <pc:spChg chg="mod">
          <ac:chgData name="ゲスト ユーザー" userId="" providerId="Windows Live" clId="Web-{17F1056E-8F52-43D5-8B90-1FF83CCF0E4E}" dt="2021-04-01T00:13:33.316" v="2" actId="1076"/>
          <ac:spMkLst>
            <pc:docMk/>
            <pc:sldMk cId="0" sldId="256"/>
            <ac:spMk id="108" creationId="{00000000-0000-0000-0000-000000000000}"/>
          </ac:spMkLst>
        </pc:spChg>
        <pc:spChg chg="mod">
          <ac:chgData name="ゲスト ユーザー" userId="" providerId="Windows Live" clId="Web-{17F1056E-8F52-43D5-8B90-1FF83CCF0E4E}" dt="2021-04-01T00:13:30.347" v="1" actId="1076"/>
          <ac:spMkLst>
            <pc:docMk/>
            <pc:sldMk cId="0" sldId="256"/>
            <ac:spMk id="109" creationId="{00000000-0000-0000-0000-000000000000}"/>
          </ac:spMkLst>
        </pc:spChg>
        <pc:spChg chg="mod">
          <ac:chgData name="ゲスト ユーザー" userId="" providerId="Windows Live" clId="Web-{17F1056E-8F52-43D5-8B90-1FF83CCF0E4E}" dt="2021-04-01T00:13:27.629" v="0" actId="1076"/>
          <ac:spMkLst>
            <pc:docMk/>
            <pc:sldMk cId="0" sldId="256"/>
            <ac:spMk id="110" creationId="{00000000-0000-0000-0000-000000000000}"/>
          </ac:spMkLst>
        </pc:spChg>
      </pc:sldChg>
      <pc:sldChg chg="modSp">
        <pc:chgData name="ゲスト ユーザー" userId="" providerId="Windows Live" clId="Web-{17F1056E-8F52-43D5-8B90-1FF83CCF0E4E}" dt="2021-04-01T00:13:49.207" v="3" actId="1076"/>
        <pc:sldMkLst>
          <pc:docMk/>
          <pc:sldMk cId="0" sldId="264"/>
        </pc:sldMkLst>
        <pc:spChg chg="mod">
          <ac:chgData name="ゲスト ユーザー" userId="" providerId="Windows Live" clId="Web-{17F1056E-8F52-43D5-8B90-1FF83CCF0E4E}" dt="2021-04-01T00:13:49.207" v="3" actId="1076"/>
          <ac:spMkLst>
            <pc:docMk/>
            <pc:sldMk cId="0" sldId="264"/>
            <ac:spMk id="10" creationId="{B78F8A4C-AFB6-4FF6-AF40-81E5EB1372FA}"/>
          </ac:spMkLst>
        </pc:spChg>
      </pc:sldChg>
      <pc:sldChg chg="addSp delSp modSp">
        <pc:chgData name="ゲスト ユーザー" userId="" providerId="Windows Live" clId="Web-{17F1056E-8F52-43D5-8B90-1FF83CCF0E4E}" dt="2021-04-01T00:53:26.924" v="385" actId="1076"/>
        <pc:sldMkLst>
          <pc:docMk/>
          <pc:sldMk cId="3036806584" sldId="355"/>
        </pc:sldMkLst>
        <pc:spChg chg="add del mod">
          <ac:chgData name="ゲスト ユーザー" userId="" providerId="Windows Live" clId="Web-{17F1056E-8F52-43D5-8B90-1FF83CCF0E4E}" dt="2021-04-01T00:52:47.939" v="374" actId="14100"/>
          <ac:spMkLst>
            <pc:docMk/>
            <pc:sldMk cId="3036806584" sldId="355"/>
            <ac:spMk id="7" creationId="{60757FAA-E5ED-4DDB-B770-71BF9D6BAEC7}"/>
          </ac:spMkLst>
        </pc:spChg>
        <pc:spChg chg="add mod">
          <ac:chgData name="ゲスト ユーザー" userId="" providerId="Windows Live" clId="Web-{17F1056E-8F52-43D5-8B90-1FF83CCF0E4E}" dt="2021-04-01T00:53:12.393" v="382" actId="1076"/>
          <ac:spMkLst>
            <pc:docMk/>
            <pc:sldMk cId="3036806584" sldId="355"/>
            <ac:spMk id="9" creationId="{D41F8C2F-9CE4-4D5F-B4DD-92810BD66DFE}"/>
          </ac:spMkLst>
        </pc:spChg>
        <pc:spChg chg="del mod">
          <ac:chgData name="ゲスト ユーザー" userId="" providerId="Windows Live" clId="Web-{17F1056E-8F52-43D5-8B90-1FF83CCF0E4E}" dt="2021-04-01T00:14:56.865" v="23"/>
          <ac:spMkLst>
            <pc:docMk/>
            <pc:sldMk cId="3036806584" sldId="355"/>
            <ac:spMk id="12" creationId="{4F1EDD3E-D5D0-46F9-ACCF-F70A404E4FE2}"/>
          </ac:spMkLst>
        </pc:spChg>
        <pc:spChg chg="add mod">
          <ac:chgData name="ゲスト ユーザー" userId="" providerId="Windows Live" clId="Web-{17F1056E-8F52-43D5-8B90-1FF83CCF0E4E}" dt="2021-04-01T00:53:23.002" v="384" actId="1076"/>
          <ac:spMkLst>
            <pc:docMk/>
            <pc:sldMk cId="3036806584" sldId="355"/>
            <ac:spMk id="12" creationId="{745BC514-033C-4BE1-9A8F-22B880B6007C}"/>
          </ac:spMkLst>
        </pc:spChg>
        <pc:spChg chg="mod">
          <ac:chgData name="ゲスト ユーザー" userId="" providerId="Windows Live" clId="Web-{17F1056E-8F52-43D5-8B90-1FF83CCF0E4E}" dt="2021-04-01T00:52:58.486" v="377" actId="20577"/>
          <ac:spMkLst>
            <pc:docMk/>
            <pc:sldMk cId="3036806584" sldId="355"/>
            <ac:spMk id="13" creationId="{D335149B-832C-4393-BDF5-FC76E65CF37B}"/>
          </ac:spMkLst>
        </pc:spChg>
        <pc:spChg chg="del mod">
          <ac:chgData name="ゲスト ユーザー" userId="" providerId="Windows Live" clId="Web-{17F1056E-8F52-43D5-8B90-1FF83CCF0E4E}" dt="2021-04-01T00:19:54.652" v="126"/>
          <ac:spMkLst>
            <pc:docMk/>
            <pc:sldMk cId="3036806584" sldId="355"/>
            <ac:spMk id="16" creationId="{105691A9-396F-4CA7-85A4-113C39BC3269}"/>
          </ac:spMkLst>
        </pc:spChg>
        <pc:spChg chg="del">
          <ac:chgData name="ゲスト ユーザー" userId="" providerId="Windows Live" clId="Web-{17F1056E-8F52-43D5-8B90-1FF83CCF0E4E}" dt="2021-04-01T00:18:44.291" v="73"/>
          <ac:spMkLst>
            <pc:docMk/>
            <pc:sldMk cId="3036806584" sldId="355"/>
            <ac:spMk id="17" creationId="{BD9F54A1-B50F-4973-8EDB-CAF59FE49CF6}"/>
          </ac:spMkLst>
        </pc:spChg>
        <pc:spChg chg="mod">
          <ac:chgData name="ゲスト ユーザー" userId="" providerId="Windows Live" clId="Web-{17F1056E-8F52-43D5-8B90-1FF83CCF0E4E}" dt="2021-04-01T00:33:42.714" v="151" actId="1076"/>
          <ac:spMkLst>
            <pc:docMk/>
            <pc:sldMk cId="3036806584" sldId="355"/>
            <ac:spMk id="26" creationId="{7F226FD7-A965-460A-915D-1A6012C2AD33}"/>
          </ac:spMkLst>
        </pc:spChg>
        <pc:spChg chg="mod">
          <ac:chgData name="ゲスト ユーザー" userId="" providerId="Windows Live" clId="Web-{17F1056E-8F52-43D5-8B90-1FF83CCF0E4E}" dt="2021-04-01T00:32:43.900" v="146" actId="1076"/>
          <ac:spMkLst>
            <pc:docMk/>
            <pc:sldMk cId="3036806584" sldId="355"/>
            <ac:spMk id="27" creationId="{20B4BED2-7AC9-49F0-8157-4BE7A7FC0337}"/>
          </ac:spMkLst>
        </pc:spChg>
        <pc:spChg chg="mod">
          <ac:chgData name="ゲスト ユーザー" userId="" providerId="Windows Live" clId="Web-{17F1056E-8F52-43D5-8B90-1FF83CCF0E4E}" dt="2021-04-01T00:19:32.698" v="108"/>
          <ac:spMkLst>
            <pc:docMk/>
            <pc:sldMk cId="3036806584" sldId="355"/>
            <ac:spMk id="28" creationId="{FCB70896-E836-4DFE-BD91-DBA6BD6DC340}"/>
          </ac:spMkLst>
        </pc:spChg>
        <pc:spChg chg="mod">
          <ac:chgData name="ゲスト ユーザー" userId="" providerId="Windows Live" clId="Web-{17F1056E-8F52-43D5-8B90-1FF83CCF0E4E}" dt="2021-04-01T00:32:49.619" v="147" actId="1076"/>
          <ac:spMkLst>
            <pc:docMk/>
            <pc:sldMk cId="3036806584" sldId="355"/>
            <ac:spMk id="29" creationId="{3CF82DB1-54EB-49ED-9BE8-8ADA7EFB9D06}"/>
          </ac:spMkLst>
        </pc:spChg>
        <pc:spChg chg="mod">
          <ac:chgData name="ゲスト ユーザー" userId="" providerId="Windows Live" clId="Web-{17F1056E-8F52-43D5-8B90-1FF83CCF0E4E}" dt="2021-04-01T00:20:31.684" v="132" actId="1076"/>
          <ac:spMkLst>
            <pc:docMk/>
            <pc:sldMk cId="3036806584" sldId="355"/>
            <ac:spMk id="30" creationId="{910DBB08-2968-422F-887C-9DA4A5EE0A7B}"/>
          </ac:spMkLst>
        </pc:spChg>
        <pc:spChg chg="mod">
          <ac:chgData name="ゲスト ユーザー" userId="" providerId="Windows Live" clId="Web-{17F1056E-8F52-43D5-8B90-1FF83CCF0E4E}" dt="2021-04-01T00:19:27.245" v="106"/>
          <ac:spMkLst>
            <pc:docMk/>
            <pc:sldMk cId="3036806584" sldId="355"/>
            <ac:spMk id="31" creationId="{6894EA04-DA81-4E18-A61A-EEC4D5A2D491}"/>
          </ac:spMkLst>
        </pc:spChg>
        <pc:spChg chg="add del">
          <ac:chgData name="ゲスト ユーザー" userId="" providerId="Windows Live" clId="Web-{17F1056E-8F52-43D5-8B90-1FF83CCF0E4E}" dt="2021-04-01T00:16:27.398" v="33"/>
          <ac:spMkLst>
            <pc:docMk/>
            <pc:sldMk cId="3036806584" sldId="355"/>
            <ac:spMk id="32" creationId="{30ADBDAF-57E9-45C1-A5D2-C7DF0EE942AC}"/>
          </ac:spMkLst>
        </pc:spChg>
        <pc:spChg chg="add mod">
          <ac:chgData name="ゲスト ユーザー" userId="" providerId="Windows Live" clId="Web-{17F1056E-8F52-43D5-8B90-1FF83CCF0E4E}" dt="2021-04-01T00:53:26.924" v="385" actId="1076"/>
          <ac:spMkLst>
            <pc:docMk/>
            <pc:sldMk cId="3036806584" sldId="355"/>
            <ac:spMk id="32" creationId="{8917D5B0-4F22-464A-9F0A-E9D267833FE8}"/>
          </ac:spMkLst>
        </pc:spChg>
        <pc:spChg chg="mod">
          <ac:chgData name="ゲスト ユーザー" userId="" providerId="Windows Live" clId="Web-{17F1056E-8F52-43D5-8B90-1FF83CCF0E4E}" dt="2021-04-01T00:14:17.848" v="14" actId="20577"/>
          <ac:spMkLst>
            <pc:docMk/>
            <pc:sldMk cId="3036806584" sldId="355"/>
            <ac:spMk id="215" creationId="{00000000-0000-0000-0000-000000000000}"/>
          </ac:spMkLst>
        </pc:spChg>
        <pc:spChg chg="mod">
          <ac:chgData name="ゲスト ユーザー" userId="" providerId="Windows Live" clId="Web-{17F1056E-8F52-43D5-8B90-1FF83CCF0E4E}" dt="2021-04-01T00:53:05.440" v="381" actId="20577"/>
          <ac:spMkLst>
            <pc:docMk/>
            <pc:sldMk cId="3036806584" sldId="355"/>
            <ac:spMk id="216" creationId="{00000000-0000-0000-0000-000000000000}"/>
          </ac:spMkLst>
        </pc:spChg>
      </pc:sldChg>
      <pc:sldChg chg="modSp">
        <pc:chgData name="ゲスト ユーザー" userId="" providerId="Windows Live" clId="Web-{17F1056E-8F52-43D5-8B90-1FF83CCF0E4E}" dt="2021-04-01T00:33:03.525" v="148" actId="1076"/>
        <pc:sldMkLst>
          <pc:docMk/>
          <pc:sldMk cId="826447724" sldId="357"/>
        </pc:sldMkLst>
        <pc:spChg chg="mod">
          <ac:chgData name="ゲスト ユーザー" userId="" providerId="Windows Live" clId="Web-{17F1056E-8F52-43D5-8B90-1FF83CCF0E4E}" dt="2021-04-01T00:33:03.525" v="148" actId="1076"/>
          <ac:spMkLst>
            <pc:docMk/>
            <pc:sldMk cId="826447724" sldId="357"/>
            <ac:spMk id="8" creationId="{39001D9B-B8CE-4B4B-AAF5-08B78542334C}"/>
          </ac:spMkLst>
        </pc:spChg>
      </pc:sldChg>
      <pc:sldChg chg="modSp">
        <pc:chgData name="ゲスト ユーザー" userId="" providerId="Windows Live" clId="Web-{17F1056E-8F52-43D5-8B90-1FF83CCF0E4E}" dt="2021-04-01T00:34:10.105" v="154" actId="1076"/>
        <pc:sldMkLst>
          <pc:docMk/>
          <pc:sldMk cId="303042461" sldId="358"/>
        </pc:sldMkLst>
        <pc:spChg chg="mod">
          <ac:chgData name="ゲスト ユーザー" userId="" providerId="Windows Live" clId="Web-{17F1056E-8F52-43D5-8B90-1FF83CCF0E4E}" dt="2021-04-01T00:34:10.105" v="154" actId="1076"/>
          <ac:spMkLst>
            <pc:docMk/>
            <pc:sldMk cId="303042461" sldId="358"/>
            <ac:spMk id="11" creationId="{FC043982-DDBD-4CBE-AFD8-06A96E1AA345}"/>
          </ac:spMkLst>
        </pc:spChg>
        <pc:spChg chg="mod">
          <ac:chgData name="ゲスト ユーザー" userId="" providerId="Windows Live" clId="Web-{17F1056E-8F52-43D5-8B90-1FF83CCF0E4E}" dt="2021-04-01T00:33:20.619" v="150" actId="1076"/>
          <ac:spMkLst>
            <pc:docMk/>
            <pc:sldMk cId="303042461" sldId="358"/>
            <ac:spMk id="14" creationId="{43A849BC-9847-4B09-9D3E-3349B3B8C458}"/>
          </ac:spMkLst>
        </pc:spChg>
        <pc:spChg chg="mod">
          <ac:chgData name="ゲスト ユーザー" userId="" providerId="Windows Live" clId="Web-{17F1056E-8F52-43D5-8B90-1FF83CCF0E4E}" dt="2021-04-01T00:33:18.135" v="149" actId="1076"/>
          <ac:spMkLst>
            <pc:docMk/>
            <pc:sldMk cId="303042461" sldId="358"/>
            <ac:spMk id="15" creationId="{886FFCF1-87BE-4171-9C7F-911FC6E9ACD0}"/>
          </ac:spMkLst>
        </pc:spChg>
      </pc:sldChg>
      <pc:sldChg chg="modSp">
        <pc:chgData name="ゲスト ユーザー" userId="" providerId="Windows Live" clId="Web-{17F1056E-8F52-43D5-8B90-1FF83CCF0E4E}" dt="2021-04-01T00:34:26.558" v="156" actId="1076"/>
        <pc:sldMkLst>
          <pc:docMk/>
          <pc:sldMk cId="896395589" sldId="360"/>
        </pc:sldMkLst>
        <pc:spChg chg="mod">
          <ac:chgData name="ゲスト ユーザー" userId="" providerId="Windows Live" clId="Web-{17F1056E-8F52-43D5-8B90-1FF83CCF0E4E}" dt="2021-04-01T00:34:26.558" v="156" actId="1076"/>
          <ac:spMkLst>
            <pc:docMk/>
            <pc:sldMk cId="896395589" sldId="360"/>
            <ac:spMk id="5" creationId="{E545C4BA-0277-4576-B66D-C8FECF84A6AD}"/>
          </ac:spMkLst>
        </pc:spChg>
        <pc:spChg chg="mod">
          <ac:chgData name="ゲスト ユーザー" userId="" providerId="Windows Live" clId="Web-{17F1056E-8F52-43D5-8B90-1FF83CCF0E4E}" dt="2021-04-01T00:34:24.261" v="155" actId="1076"/>
          <ac:spMkLst>
            <pc:docMk/>
            <pc:sldMk cId="896395589" sldId="360"/>
            <ac:spMk id="13" creationId="{11A82DCE-A12E-4432-A573-512025FDD84C}"/>
          </ac:spMkLst>
        </pc:spChg>
      </pc:sldChg>
      <pc:sldChg chg="modSp">
        <pc:chgData name="ゲスト ユーザー" userId="" providerId="Windows Live" clId="Web-{17F1056E-8F52-43D5-8B90-1FF83CCF0E4E}" dt="2021-04-01T01:09:02.208" v="519" actId="20577"/>
        <pc:sldMkLst>
          <pc:docMk/>
          <pc:sldMk cId="1795561290" sldId="365"/>
        </pc:sldMkLst>
        <pc:spChg chg="mod">
          <ac:chgData name="ゲスト ユーザー" userId="" providerId="Windows Live" clId="Web-{17F1056E-8F52-43D5-8B90-1FF83CCF0E4E}" dt="2021-04-01T01:09:02.208" v="519" actId="20577"/>
          <ac:spMkLst>
            <pc:docMk/>
            <pc:sldMk cId="1795561290" sldId="365"/>
            <ac:spMk id="233" creationId="{00000000-0000-0000-0000-000000000000}"/>
          </ac:spMkLst>
        </pc:spChg>
      </pc:sldChg>
      <pc:sldChg chg="addSp modSp">
        <pc:chgData name="ゲスト ユーザー" userId="" providerId="Windows Live" clId="Web-{17F1056E-8F52-43D5-8B90-1FF83CCF0E4E}" dt="2021-04-01T01:10:46.569" v="530" actId="20577"/>
        <pc:sldMkLst>
          <pc:docMk/>
          <pc:sldMk cId="488341773" sldId="367"/>
        </pc:sldMkLst>
        <pc:spChg chg="add mod">
          <ac:chgData name="ゲスト ユーザー" userId="" providerId="Windows Live" clId="Web-{17F1056E-8F52-43D5-8B90-1FF83CCF0E4E}" dt="2021-04-01T01:10:25.584" v="526" actId="20577"/>
          <ac:spMkLst>
            <pc:docMk/>
            <pc:sldMk cId="488341773" sldId="367"/>
            <ac:spMk id="31" creationId="{E10B8B0C-C68F-49D3-85F6-4DA0F5BFBB13}"/>
          </ac:spMkLst>
        </pc:spChg>
        <pc:spChg chg="add mod">
          <ac:chgData name="ゲスト ユーザー" userId="" providerId="Windows Live" clId="Web-{17F1056E-8F52-43D5-8B90-1FF83CCF0E4E}" dt="2021-04-01T01:10:46.569" v="530" actId="20577"/>
          <ac:spMkLst>
            <pc:docMk/>
            <pc:sldMk cId="488341773" sldId="367"/>
            <ac:spMk id="32" creationId="{D64C456B-4A4C-4EE9-9953-0E6FA73E7D32}"/>
          </ac:spMkLst>
        </pc:spChg>
      </pc:sldChg>
      <pc:sldChg chg="modSp">
        <pc:chgData name="ゲスト ユーザー" userId="" providerId="Windows Live" clId="Web-{17F1056E-8F52-43D5-8B90-1FF83CCF0E4E}" dt="2021-04-01T01:09:44.599" v="522" actId="1076"/>
        <pc:sldMkLst>
          <pc:docMk/>
          <pc:sldMk cId="2455326282" sldId="372"/>
        </pc:sldMkLst>
        <pc:spChg chg="mod">
          <ac:chgData name="ゲスト ユーザー" userId="" providerId="Windows Live" clId="Web-{17F1056E-8F52-43D5-8B90-1FF83CCF0E4E}" dt="2021-04-01T01:09:34.756" v="520" actId="1076"/>
          <ac:spMkLst>
            <pc:docMk/>
            <pc:sldMk cId="2455326282" sldId="372"/>
            <ac:spMk id="6" creationId="{84A47F9C-92D9-4A0E-B602-B13485123061}"/>
          </ac:spMkLst>
        </pc:spChg>
        <pc:spChg chg="mod">
          <ac:chgData name="ゲスト ユーザー" userId="" providerId="Windows Live" clId="Web-{17F1056E-8F52-43D5-8B90-1FF83CCF0E4E}" dt="2021-04-01T01:09:44.599" v="522" actId="1076"/>
          <ac:spMkLst>
            <pc:docMk/>
            <pc:sldMk cId="2455326282" sldId="372"/>
            <ac:spMk id="13" creationId="{562A1D9D-FEFC-4849-B400-97F33232F431}"/>
          </ac:spMkLst>
        </pc:spChg>
        <pc:spChg chg="mod">
          <ac:chgData name="ゲスト ユーザー" userId="" providerId="Windows Live" clId="Web-{17F1056E-8F52-43D5-8B90-1FF83CCF0E4E}" dt="2021-04-01T01:09:42.053" v="521" actId="1076"/>
          <ac:spMkLst>
            <pc:docMk/>
            <pc:sldMk cId="2455326282" sldId="372"/>
            <ac:spMk id="14" creationId="{308C5B70-B86D-44B0-9465-B327F827D727}"/>
          </ac:spMkLst>
        </pc:spChg>
      </pc:sldChg>
      <pc:sldChg chg="modSp">
        <pc:chgData name="ゲスト ユーザー" userId="" providerId="Windows Live" clId="Web-{17F1056E-8F52-43D5-8B90-1FF83CCF0E4E}" dt="2021-04-01T01:12:31.321" v="532" actId="14100"/>
        <pc:sldMkLst>
          <pc:docMk/>
          <pc:sldMk cId="1254657113" sldId="374"/>
        </pc:sldMkLst>
        <pc:spChg chg="mod">
          <ac:chgData name="ゲスト ユーザー" userId="" providerId="Windows Live" clId="Web-{17F1056E-8F52-43D5-8B90-1FF83CCF0E4E}" dt="2021-04-01T01:12:31.321" v="532" actId="14100"/>
          <ac:spMkLst>
            <pc:docMk/>
            <pc:sldMk cId="1254657113" sldId="374"/>
            <ac:spMk id="6" creationId="{37CB421D-2150-4249-B0C4-480689662AE7}"/>
          </ac:spMkLst>
        </pc:spChg>
      </pc:sldChg>
      <pc:sldChg chg="addSp delSp modSp">
        <pc:chgData name="ゲスト ユーザー" userId="" providerId="Windows Live" clId="Web-{17F1056E-8F52-43D5-8B90-1FF83CCF0E4E}" dt="2021-04-01T01:08:54.567" v="518" actId="1076"/>
        <pc:sldMkLst>
          <pc:docMk/>
          <pc:sldMk cId="2513527215" sldId="376"/>
        </pc:sldMkLst>
        <pc:spChg chg="mod">
          <ac:chgData name="ゲスト ユーザー" userId="" providerId="Windows Live" clId="Web-{17F1056E-8F52-43D5-8B90-1FF83CCF0E4E}" dt="2021-04-01T01:02:29.671" v="454" actId="14100"/>
          <ac:spMkLst>
            <pc:docMk/>
            <pc:sldMk cId="2513527215" sldId="376"/>
            <ac:spMk id="3" creationId="{3CB21E07-D58C-456C-86C7-C3C437854117}"/>
          </ac:spMkLst>
        </pc:spChg>
        <pc:spChg chg="mod">
          <ac:chgData name="ゲスト ユーザー" userId="" providerId="Windows Live" clId="Web-{17F1056E-8F52-43D5-8B90-1FF83CCF0E4E}" dt="2021-04-01T00:58:23.368" v="439" actId="1076"/>
          <ac:spMkLst>
            <pc:docMk/>
            <pc:sldMk cId="2513527215" sldId="376"/>
            <ac:spMk id="4" creationId="{83B0A878-393B-46A3-903D-A7B604038F61}"/>
          </ac:spMkLst>
        </pc:spChg>
        <pc:spChg chg="del">
          <ac:chgData name="ゲスト ユーザー" userId="" providerId="Windows Live" clId="Web-{17F1056E-8F52-43D5-8B90-1FF83CCF0E4E}" dt="2021-04-01T00:47:08.291" v="347"/>
          <ac:spMkLst>
            <pc:docMk/>
            <pc:sldMk cId="2513527215" sldId="376"/>
            <ac:spMk id="5" creationId="{FCDDCC26-34C0-49F7-A072-59293EA5B955}"/>
          </ac:spMkLst>
        </pc:spChg>
        <pc:spChg chg="del mod">
          <ac:chgData name="ゲスト ユーザー" userId="" providerId="Windows Live" clId="Web-{17F1056E-8F52-43D5-8B90-1FF83CCF0E4E}" dt="2021-04-01T00:55:59.396" v="413"/>
          <ac:spMkLst>
            <pc:docMk/>
            <pc:sldMk cId="2513527215" sldId="376"/>
            <ac:spMk id="6" creationId="{D4FC908A-B424-4E62-A7FF-E37E4E7E08D1}"/>
          </ac:spMkLst>
        </pc:spChg>
        <pc:spChg chg="del">
          <ac:chgData name="ゲスト ユーザー" userId="" providerId="Windows Live" clId="Web-{17F1056E-8F52-43D5-8B90-1FF83CCF0E4E}" dt="2021-04-01T00:55:16.583" v="401"/>
          <ac:spMkLst>
            <pc:docMk/>
            <pc:sldMk cId="2513527215" sldId="376"/>
            <ac:spMk id="8" creationId="{9C0D50B8-E067-49E7-825C-1A77488521BC}"/>
          </ac:spMkLst>
        </pc:spChg>
        <pc:spChg chg="add mod">
          <ac:chgData name="ゲスト ユーザー" userId="" providerId="Windows Live" clId="Web-{17F1056E-8F52-43D5-8B90-1FF83CCF0E4E}" dt="2021-04-01T01:04:46.720" v="483" actId="14100"/>
          <ac:spMkLst>
            <pc:docMk/>
            <pc:sldMk cId="2513527215" sldId="376"/>
            <ac:spMk id="9" creationId="{D6AA4F27-21D9-438B-83F9-0EBABE8F08DE}"/>
          </ac:spMkLst>
        </pc:spChg>
        <pc:spChg chg="mod">
          <ac:chgData name="ゲスト ユーザー" userId="" providerId="Windows Live" clId="Web-{17F1056E-8F52-43D5-8B90-1FF83CCF0E4E}" dt="2021-04-01T01:02:40.624" v="458" actId="1076"/>
          <ac:spMkLst>
            <pc:docMk/>
            <pc:sldMk cId="2513527215" sldId="376"/>
            <ac:spMk id="10" creationId="{50B13FB1-4602-4066-AF2F-BF4D0D562E93}"/>
          </ac:spMkLst>
        </pc:spChg>
        <pc:spChg chg="mod">
          <ac:chgData name="ゲスト ユーザー" userId="" providerId="Windows Live" clId="Web-{17F1056E-8F52-43D5-8B90-1FF83CCF0E4E}" dt="2021-04-01T01:02:34.687" v="457" actId="1076"/>
          <ac:spMkLst>
            <pc:docMk/>
            <pc:sldMk cId="2513527215" sldId="376"/>
            <ac:spMk id="11" creationId="{246E1352-37D2-45CF-A67E-1DDBBE798404}"/>
          </ac:spMkLst>
        </pc:spChg>
        <pc:spChg chg="add mod">
          <ac:chgData name="ゲスト ユーザー" userId="" providerId="Windows Live" clId="Web-{17F1056E-8F52-43D5-8B90-1FF83CCF0E4E}" dt="2021-04-01T01:08:54.567" v="518" actId="1076"/>
          <ac:spMkLst>
            <pc:docMk/>
            <pc:sldMk cId="2513527215" sldId="376"/>
            <ac:spMk id="12" creationId="{9D8F2C10-2E8F-4145-BD6D-4EA27D8A63DD}"/>
          </ac:spMkLst>
        </pc:spChg>
        <pc:spChg chg="mod">
          <ac:chgData name="ゲスト ユーザー" userId="" providerId="Windows Live" clId="Web-{17F1056E-8F52-43D5-8B90-1FF83CCF0E4E}" dt="2021-04-01T01:04:28.157" v="472" actId="1076"/>
          <ac:spMkLst>
            <pc:docMk/>
            <pc:sldMk cId="2513527215" sldId="376"/>
            <ac:spMk id="14" creationId="{F040AF75-EDC6-47AF-8A78-D56E1B5DB218}"/>
          </ac:spMkLst>
        </pc:spChg>
        <pc:spChg chg="del">
          <ac:chgData name="ゲスト ユーザー" userId="" providerId="Windows Live" clId="Web-{17F1056E-8F52-43D5-8B90-1FF83CCF0E4E}" dt="2021-04-01T00:56:07.896" v="415"/>
          <ac:spMkLst>
            <pc:docMk/>
            <pc:sldMk cId="2513527215" sldId="376"/>
            <ac:spMk id="15" creationId="{09912177-28E1-401D-9F46-DA6086A12780}"/>
          </ac:spMkLst>
        </pc:spChg>
        <pc:spChg chg="add mod">
          <ac:chgData name="ゲスト ユーザー" userId="" providerId="Windows Live" clId="Web-{17F1056E-8F52-43D5-8B90-1FF83CCF0E4E}" dt="2021-04-01T01:02:31.780" v="456" actId="1076"/>
          <ac:spMkLst>
            <pc:docMk/>
            <pc:sldMk cId="2513527215" sldId="376"/>
            <ac:spMk id="16" creationId="{97697463-97E0-4C75-8E5D-34B3DB0896BC}"/>
          </ac:spMkLst>
        </pc:spChg>
        <pc:spChg chg="add mod">
          <ac:chgData name="ゲスト ユーザー" userId="" providerId="Windows Live" clId="Web-{17F1056E-8F52-43D5-8B90-1FF83CCF0E4E}" dt="2021-04-01T01:02:30.296" v="455" actId="1076"/>
          <ac:spMkLst>
            <pc:docMk/>
            <pc:sldMk cId="2513527215" sldId="376"/>
            <ac:spMk id="17" creationId="{BD39D7B6-0733-4504-B207-DC92BB7F9E45}"/>
          </ac:spMkLst>
        </pc:spChg>
        <pc:spChg chg="add mod">
          <ac:chgData name="ゲスト ユーザー" userId="" providerId="Windows Live" clId="Web-{17F1056E-8F52-43D5-8B90-1FF83CCF0E4E}" dt="2021-04-01T01:05:10.548" v="490" actId="20577"/>
          <ac:spMkLst>
            <pc:docMk/>
            <pc:sldMk cId="2513527215" sldId="376"/>
            <ac:spMk id="19" creationId="{8530C2D2-CD80-4893-B5C0-13E621DAC238}"/>
          </ac:spMkLst>
        </pc:spChg>
        <pc:spChg chg="mod">
          <ac:chgData name="ゲスト ユーザー" userId="" providerId="Windows Live" clId="Web-{17F1056E-8F52-43D5-8B90-1FF83CCF0E4E}" dt="2021-04-01T00:43:23.443" v="270" actId="20577"/>
          <ac:spMkLst>
            <pc:docMk/>
            <pc:sldMk cId="2513527215" sldId="376"/>
            <ac:spMk id="233" creationId="{00000000-0000-0000-0000-000000000000}"/>
          </ac:spMkLst>
        </pc:spChg>
        <pc:picChg chg="mod">
          <ac:chgData name="ゲスト ユーザー" userId="" providerId="Windows Live" clId="Web-{17F1056E-8F52-43D5-8B90-1FF83CCF0E4E}" dt="2021-04-01T00:58:25.290" v="440" actId="1076"/>
          <ac:picMkLst>
            <pc:docMk/>
            <pc:sldMk cId="2513527215" sldId="376"/>
            <ac:picMk id="2" creationId="{D1AB2A08-D781-4CAE-98EC-39746D9F1FFA}"/>
          </ac:picMkLst>
        </pc:picChg>
        <pc:picChg chg="add mod">
          <ac:chgData name="ゲスト ユーザー" userId="" providerId="Windows Live" clId="Web-{17F1056E-8F52-43D5-8B90-1FF83CCF0E4E}" dt="2021-04-01T01:04:01.313" v="468" actId="1076"/>
          <ac:picMkLst>
            <pc:docMk/>
            <pc:sldMk cId="2513527215" sldId="376"/>
            <ac:picMk id="5" creationId="{7CC5DF02-A6A1-4A5D-A5DF-3F788EC83D8A}"/>
          </ac:picMkLst>
        </pc:picChg>
        <pc:picChg chg="add mod">
          <ac:chgData name="ゲスト ユーザー" userId="" providerId="Windows Live" clId="Web-{17F1056E-8F52-43D5-8B90-1FF83CCF0E4E}" dt="2021-04-01T01:04:55.657" v="486" actId="1076"/>
          <ac:picMkLst>
            <pc:docMk/>
            <pc:sldMk cId="2513527215" sldId="376"/>
            <ac:picMk id="6" creationId="{B4871FFF-2ABF-4BC2-8BB5-B01277BDE1E7}"/>
          </ac:picMkLst>
        </pc:picChg>
        <pc:picChg chg="add mod">
          <ac:chgData name="ゲスト ユーザー" userId="" providerId="Windows Live" clId="Web-{17F1056E-8F52-43D5-8B90-1FF83CCF0E4E}" dt="2021-04-01T01:06:21.674" v="497" actId="1076"/>
          <ac:picMkLst>
            <pc:docMk/>
            <pc:sldMk cId="2513527215" sldId="376"/>
            <ac:picMk id="7" creationId="{4BA43962-71AF-4D52-8CFC-9F709459927D}"/>
          </ac:picMkLst>
        </pc:picChg>
        <pc:picChg chg="add mod">
          <ac:chgData name="ゲスト ユーザー" userId="" providerId="Windows Live" clId="Web-{17F1056E-8F52-43D5-8B90-1FF83CCF0E4E}" dt="2021-04-01T01:04:08.438" v="469" actId="1076"/>
          <ac:picMkLst>
            <pc:docMk/>
            <pc:sldMk cId="2513527215" sldId="376"/>
            <ac:picMk id="8" creationId="{528D38E4-732B-4867-BE18-B88FE950B8E5}"/>
          </ac:picMkLst>
        </pc:picChg>
        <pc:picChg chg="add mod">
          <ac:chgData name="ゲスト ユーザー" userId="" providerId="Windows Live" clId="Web-{17F1056E-8F52-43D5-8B90-1FF83CCF0E4E}" dt="2021-04-01T01:04:59.126" v="487" actId="1076"/>
          <ac:picMkLst>
            <pc:docMk/>
            <pc:sldMk cId="2513527215" sldId="376"/>
            <ac:picMk id="18" creationId="{FA9CD2F6-92FC-4808-813E-7366E1083AA1}"/>
          </ac:picMkLst>
        </pc:picChg>
        <pc:picChg chg="mod">
          <ac:chgData name="ゲスト ユーザー" userId="" providerId="Windows Live" clId="Web-{17F1056E-8F52-43D5-8B90-1FF83CCF0E4E}" dt="2021-04-01T00:57:14.132" v="433" actId="1076"/>
          <ac:picMkLst>
            <pc:docMk/>
            <pc:sldMk cId="2513527215" sldId="376"/>
            <ac:picMk id="236" creationId="{00000000-0000-0000-0000-000000000000}"/>
          </ac:picMkLst>
        </pc:picChg>
      </pc:sldChg>
      <pc:sldChg chg="addSp modSp">
        <pc:chgData name="ゲスト ユーザー" userId="" providerId="Windows Live" clId="Web-{17F1056E-8F52-43D5-8B90-1FF83CCF0E4E}" dt="2021-04-01T01:16:27.074" v="556" actId="1076"/>
        <pc:sldMkLst>
          <pc:docMk/>
          <pc:sldMk cId="785968945" sldId="377"/>
        </pc:sldMkLst>
        <pc:spChg chg="add mod">
          <ac:chgData name="ゲスト ユーザー" userId="" providerId="Windows Live" clId="Web-{17F1056E-8F52-43D5-8B90-1FF83CCF0E4E}" dt="2021-04-01T01:13:40.697" v="538" actId="1076"/>
          <ac:spMkLst>
            <pc:docMk/>
            <pc:sldMk cId="785968945" sldId="377"/>
            <ac:spMk id="5" creationId="{06D3E49D-FFF4-4FE8-9821-5F308D492C03}"/>
          </ac:spMkLst>
        </pc:spChg>
        <pc:spChg chg="mod">
          <ac:chgData name="ゲスト ユーザー" userId="" providerId="Windows Live" clId="Web-{17F1056E-8F52-43D5-8B90-1FF83CCF0E4E}" dt="2021-04-01T01:13:04.852" v="534" actId="14100"/>
          <ac:spMkLst>
            <pc:docMk/>
            <pc:sldMk cId="785968945" sldId="377"/>
            <ac:spMk id="6" creationId="{37CB421D-2150-4249-B0C4-480689662AE7}"/>
          </ac:spMkLst>
        </pc:spChg>
        <pc:spChg chg="add mod">
          <ac:chgData name="ゲスト ユーザー" userId="" providerId="Windows Live" clId="Web-{17F1056E-8F52-43D5-8B90-1FF83CCF0E4E}" dt="2021-04-01T01:13:51.713" v="540" actId="1076"/>
          <ac:spMkLst>
            <pc:docMk/>
            <pc:sldMk cId="785968945" sldId="377"/>
            <ac:spMk id="7" creationId="{F6988614-8014-4C35-9743-3E1CAFE7D87F}"/>
          </ac:spMkLst>
        </pc:spChg>
        <pc:spChg chg="add mod">
          <ac:chgData name="ゲスト ユーザー" userId="" providerId="Windows Live" clId="Web-{17F1056E-8F52-43D5-8B90-1FF83CCF0E4E}" dt="2021-04-01T01:14:06.244" v="542" actId="1076"/>
          <ac:spMkLst>
            <pc:docMk/>
            <pc:sldMk cId="785968945" sldId="377"/>
            <ac:spMk id="9" creationId="{E36BC1D2-468F-40D2-8B36-1F1C8A633E2F}"/>
          </ac:spMkLst>
        </pc:spChg>
        <pc:spChg chg="add mod">
          <ac:chgData name="ゲスト ユーザー" userId="" providerId="Windows Live" clId="Web-{17F1056E-8F52-43D5-8B90-1FF83CCF0E4E}" dt="2021-04-01T01:14:20.713" v="544" actId="1076"/>
          <ac:spMkLst>
            <pc:docMk/>
            <pc:sldMk cId="785968945" sldId="377"/>
            <ac:spMk id="11" creationId="{9E67D973-D278-4F73-8838-C1EBACFDFCF4}"/>
          </ac:spMkLst>
        </pc:spChg>
        <pc:spChg chg="add mod">
          <ac:chgData name="ゲスト ユーザー" userId="" providerId="Windows Live" clId="Web-{17F1056E-8F52-43D5-8B90-1FF83CCF0E4E}" dt="2021-04-01T01:15:40.058" v="548" actId="1076"/>
          <ac:spMkLst>
            <pc:docMk/>
            <pc:sldMk cId="785968945" sldId="377"/>
            <ac:spMk id="15" creationId="{CA4ED959-C1DE-4BA5-98B0-E961AEAA91FA}"/>
          </ac:spMkLst>
        </pc:spChg>
        <pc:spChg chg="add mod">
          <ac:chgData name="ゲスト ユーザー" userId="" providerId="Windows Live" clId="Web-{17F1056E-8F52-43D5-8B90-1FF83CCF0E4E}" dt="2021-04-01T01:16:27.074" v="556" actId="1076"/>
          <ac:spMkLst>
            <pc:docMk/>
            <pc:sldMk cId="785968945" sldId="377"/>
            <ac:spMk id="22" creationId="{95A9C5E8-0EF8-4A13-AD01-A1065E391529}"/>
          </ac:spMkLst>
        </pc:spChg>
        <pc:spChg chg="add mod">
          <ac:chgData name="ゲスト ユーザー" userId="" providerId="Windows Live" clId="Web-{17F1056E-8F52-43D5-8B90-1FF83CCF0E4E}" dt="2021-04-01T01:16:23.121" v="555" actId="1076"/>
          <ac:spMkLst>
            <pc:docMk/>
            <pc:sldMk cId="785968945" sldId="377"/>
            <ac:spMk id="23" creationId="{2215F5CA-EC38-4E5F-A7D7-9878FA0BF362}"/>
          </ac:spMkLst>
        </pc:spChg>
      </pc:sldChg>
      <pc:sldChg chg="addSp modSp del">
        <pc:chgData name="ゲスト ユーザー" userId="" providerId="Windows Live" clId="Web-{17F1056E-8F52-43D5-8B90-1FF83CCF0E4E}" dt="2021-04-01T01:38:33.954" v="759"/>
        <pc:sldMkLst>
          <pc:docMk/>
          <pc:sldMk cId="1401114778" sldId="378"/>
        </pc:sldMkLst>
        <pc:spChg chg="mod">
          <ac:chgData name="ゲスト ユーザー" userId="" providerId="Windows Live" clId="Web-{17F1056E-8F52-43D5-8B90-1FF83CCF0E4E}" dt="2021-04-01T01:17:58.310" v="573" actId="20577"/>
          <ac:spMkLst>
            <pc:docMk/>
            <pc:sldMk cId="1401114778" sldId="378"/>
            <ac:spMk id="3" creationId="{3CB21E07-D58C-456C-86C7-C3C437854117}"/>
          </ac:spMkLst>
        </pc:spChg>
        <pc:spChg chg="mod">
          <ac:chgData name="ゲスト ユーザー" userId="" providerId="Windows Live" clId="Web-{17F1056E-8F52-43D5-8B90-1FF83CCF0E4E}" dt="2021-04-01T01:17:17.825" v="567" actId="20577"/>
          <ac:spMkLst>
            <pc:docMk/>
            <pc:sldMk cId="1401114778" sldId="378"/>
            <ac:spMk id="4" creationId="{83B0A878-393B-46A3-903D-A7B604038F61}"/>
          </ac:spMkLst>
        </pc:spChg>
        <pc:spChg chg="add mod">
          <ac:chgData name="ゲスト ユーザー" userId="" providerId="Windows Live" clId="Web-{17F1056E-8F52-43D5-8B90-1FF83CCF0E4E}" dt="2021-04-01T01:16:47.747" v="561" actId="1076"/>
          <ac:spMkLst>
            <pc:docMk/>
            <pc:sldMk cId="1401114778" sldId="378"/>
            <ac:spMk id="6" creationId="{EEA68494-CAD0-43AB-B87F-FCB3179CCD2E}"/>
          </ac:spMkLst>
        </pc:spChg>
        <pc:spChg chg="add mod">
          <ac:chgData name="ゲスト ユーザー" userId="" providerId="Windows Live" clId="Web-{17F1056E-8F52-43D5-8B90-1FF83CCF0E4E}" dt="2021-04-01T01:17:14.731" v="566" actId="1076"/>
          <ac:spMkLst>
            <pc:docMk/>
            <pc:sldMk cId="1401114778" sldId="378"/>
            <ac:spMk id="11" creationId="{10C40689-D359-4D47-9D02-52F3A98E459E}"/>
          </ac:spMkLst>
        </pc:spChg>
        <pc:spChg chg="add mod">
          <ac:chgData name="ゲスト ユーザー" userId="" providerId="Windows Live" clId="Web-{17F1056E-8F52-43D5-8B90-1FF83CCF0E4E}" dt="2021-04-01T01:17:35.325" v="569" actId="1076"/>
          <ac:spMkLst>
            <pc:docMk/>
            <pc:sldMk cId="1401114778" sldId="378"/>
            <ac:spMk id="12" creationId="{C70947AB-A544-48C7-BA42-E11DA31748D6}"/>
          </ac:spMkLst>
        </pc:spChg>
        <pc:spChg chg="add mod">
          <ac:chgData name="ゲスト ユーザー" userId="" providerId="Windows Live" clId="Web-{17F1056E-8F52-43D5-8B90-1FF83CCF0E4E}" dt="2021-04-01T01:18:10.326" v="579" actId="20577"/>
          <ac:spMkLst>
            <pc:docMk/>
            <pc:sldMk cId="1401114778" sldId="378"/>
            <ac:spMk id="13" creationId="{456AEAB6-159F-48AB-9AAA-D273F126B19E}"/>
          </ac:spMkLst>
        </pc:spChg>
        <pc:spChg chg="add mod">
          <ac:chgData name="ゲスト ユーザー" userId="" providerId="Windows Live" clId="Web-{17F1056E-8F52-43D5-8B90-1FF83CCF0E4E}" dt="2021-04-01T01:18:22.779" v="583" actId="20577"/>
          <ac:spMkLst>
            <pc:docMk/>
            <pc:sldMk cId="1401114778" sldId="378"/>
            <ac:spMk id="14" creationId="{B1CB1FFF-67A8-499F-A878-8D6807CC592C}"/>
          </ac:spMkLst>
        </pc:spChg>
        <pc:spChg chg="add mod">
          <ac:chgData name="ゲスト ユーザー" userId="" providerId="Windows Live" clId="Web-{17F1056E-8F52-43D5-8B90-1FF83CCF0E4E}" dt="2021-04-01T01:18:46.514" v="590" actId="1076"/>
          <ac:spMkLst>
            <pc:docMk/>
            <pc:sldMk cId="1401114778" sldId="378"/>
            <ac:spMk id="15" creationId="{CCC5858B-78B2-41D6-A0A3-36B4BFE8BE0E}"/>
          </ac:spMkLst>
        </pc:spChg>
      </pc:sldChg>
      <pc:sldChg chg="addSp delSp modSp add ord replId">
        <pc:chgData name="ゲスト ユーザー" userId="" providerId="Windows Live" clId="Web-{17F1056E-8F52-43D5-8B90-1FF83CCF0E4E}" dt="2021-04-01T01:07:01.128" v="500" actId="1076"/>
        <pc:sldMkLst>
          <pc:docMk/>
          <pc:sldMk cId="3842264544" sldId="402"/>
        </pc:sldMkLst>
        <pc:spChg chg="mod">
          <ac:chgData name="ゲスト ユーザー" userId="" providerId="Windows Live" clId="Web-{17F1056E-8F52-43D5-8B90-1FF83CCF0E4E}" dt="2021-04-01T00:44:52.976" v="336" actId="20577"/>
          <ac:spMkLst>
            <pc:docMk/>
            <pc:sldMk cId="3842264544" sldId="402"/>
            <ac:spMk id="3" creationId="{3CB21E07-D58C-456C-86C7-C3C437854117}"/>
          </ac:spMkLst>
        </pc:spChg>
        <pc:spChg chg="mod">
          <ac:chgData name="ゲスト ユーザー" userId="" providerId="Windows Live" clId="Web-{17F1056E-8F52-43D5-8B90-1FF83CCF0E4E}" dt="2021-04-01T00:42:30.474" v="261" actId="20577"/>
          <ac:spMkLst>
            <pc:docMk/>
            <pc:sldMk cId="3842264544" sldId="402"/>
            <ac:spMk id="4" creationId="{83B0A878-393B-46A3-903D-A7B604038F61}"/>
          </ac:spMkLst>
        </pc:spChg>
        <pc:spChg chg="add mod">
          <ac:chgData name="ゲスト ユーザー" userId="" providerId="Windows Live" clId="Web-{17F1056E-8F52-43D5-8B90-1FF83CCF0E4E}" dt="2021-04-01T01:05:39.268" v="496" actId="1076"/>
          <ac:spMkLst>
            <pc:docMk/>
            <pc:sldMk cId="3842264544" sldId="402"/>
            <ac:spMk id="5" creationId="{D087C920-D2C2-4D90-8106-5CD5B0DEB6D9}"/>
          </ac:spMkLst>
        </pc:spChg>
        <pc:spChg chg="del mod">
          <ac:chgData name="ゲスト ユーザー" userId="" providerId="Windows Live" clId="Web-{17F1056E-8F52-43D5-8B90-1FF83CCF0E4E}" dt="2021-04-01T00:39:43.033" v="172"/>
          <ac:spMkLst>
            <pc:docMk/>
            <pc:sldMk cId="3842264544" sldId="402"/>
            <ac:spMk id="5" creationId="{FCDDCC26-34C0-49F7-A072-59293EA5B955}"/>
          </ac:spMkLst>
        </pc:spChg>
        <pc:spChg chg="del">
          <ac:chgData name="ゲスト ユーザー" userId="" providerId="Windows Live" clId="Web-{17F1056E-8F52-43D5-8B90-1FF83CCF0E4E}" dt="2021-04-01T00:41:14.769" v="244"/>
          <ac:spMkLst>
            <pc:docMk/>
            <pc:sldMk cId="3842264544" sldId="402"/>
            <ac:spMk id="6" creationId="{D4FC908A-B424-4E62-A7FF-E37E4E7E08D1}"/>
          </ac:spMkLst>
        </pc:spChg>
        <pc:spChg chg="add mod">
          <ac:chgData name="ゲスト ユーザー" userId="" providerId="Windows Live" clId="Web-{17F1056E-8F52-43D5-8B90-1FF83CCF0E4E}" dt="2021-04-01T00:59:45.916" v="442" actId="1076"/>
          <ac:spMkLst>
            <pc:docMk/>
            <pc:sldMk cId="3842264544" sldId="402"/>
            <ac:spMk id="7" creationId="{1F486F5D-E99A-4A08-BA3B-31419BDA01D6}"/>
          </ac:spMkLst>
        </pc:spChg>
        <pc:spChg chg="del">
          <ac:chgData name="ゲスト ユーザー" userId="" providerId="Windows Live" clId="Web-{17F1056E-8F52-43D5-8B90-1FF83CCF0E4E}" dt="2021-04-01T00:39:40.720" v="171"/>
          <ac:spMkLst>
            <pc:docMk/>
            <pc:sldMk cId="3842264544" sldId="402"/>
            <ac:spMk id="8" creationId="{9C0D50B8-E067-49E7-825C-1A77488521BC}"/>
          </ac:spMkLst>
        </pc:spChg>
        <pc:spChg chg="del">
          <ac:chgData name="ゲスト ユーザー" userId="" providerId="Windows Live" clId="Web-{17F1056E-8F52-43D5-8B90-1FF83CCF0E4E}" dt="2021-04-01T00:41:20.050" v="248"/>
          <ac:spMkLst>
            <pc:docMk/>
            <pc:sldMk cId="3842264544" sldId="402"/>
            <ac:spMk id="10" creationId="{50B13FB1-4602-4066-AF2F-BF4D0D562E93}"/>
          </ac:spMkLst>
        </pc:spChg>
        <pc:spChg chg="del">
          <ac:chgData name="ゲスト ユーザー" userId="" providerId="Windows Live" clId="Web-{17F1056E-8F52-43D5-8B90-1FF83CCF0E4E}" dt="2021-04-01T00:41:16.128" v="245"/>
          <ac:spMkLst>
            <pc:docMk/>
            <pc:sldMk cId="3842264544" sldId="402"/>
            <ac:spMk id="11" creationId="{246E1352-37D2-45CF-A67E-1DDBBE798404}"/>
          </ac:spMkLst>
        </pc:spChg>
        <pc:spChg chg="del">
          <ac:chgData name="ゲスト ユーザー" userId="" providerId="Windows Live" clId="Web-{17F1056E-8F52-43D5-8B90-1FF83CCF0E4E}" dt="2021-04-01T00:41:18.128" v="246"/>
          <ac:spMkLst>
            <pc:docMk/>
            <pc:sldMk cId="3842264544" sldId="402"/>
            <ac:spMk id="14" creationId="{F040AF75-EDC6-47AF-8A78-D56E1B5DB218}"/>
          </ac:spMkLst>
        </pc:spChg>
        <pc:spChg chg="del">
          <ac:chgData name="ゲスト ユーザー" userId="" providerId="Windows Live" clId="Web-{17F1056E-8F52-43D5-8B90-1FF83CCF0E4E}" dt="2021-04-01T00:41:19.207" v="247"/>
          <ac:spMkLst>
            <pc:docMk/>
            <pc:sldMk cId="3842264544" sldId="402"/>
            <ac:spMk id="15" creationId="{09912177-28E1-401D-9F46-DA6086A12780}"/>
          </ac:spMkLst>
        </pc:spChg>
        <pc:spChg chg="add mod">
          <ac:chgData name="ゲスト ユーザー" userId="" providerId="Windows Live" clId="Web-{17F1056E-8F52-43D5-8B90-1FF83CCF0E4E}" dt="2021-04-01T00:59:41.432" v="441" actId="1076"/>
          <ac:spMkLst>
            <pc:docMk/>
            <pc:sldMk cId="3842264544" sldId="402"/>
            <ac:spMk id="18" creationId="{6976D115-1AF7-4617-9CD7-C95012115C87}"/>
          </ac:spMkLst>
        </pc:spChg>
        <pc:spChg chg="mod">
          <ac:chgData name="ゲスト ユーザー" userId="" providerId="Windows Live" clId="Web-{17F1056E-8F52-43D5-8B90-1FF83CCF0E4E}" dt="2021-04-01T00:43:09.724" v="265" actId="20577"/>
          <ac:spMkLst>
            <pc:docMk/>
            <pc:sldMk cId="3842264544" sldId="402"/>
            <ac:spMk id="233" creationId="{00000000-0000-0000-0000-000000000000}"/>
          </ac:spMkLst>
        </pc:spChg>
        <pc:picChg chg="mod">
          <ac:chgData name="ゲスト ユーザー" userId="" providerId="Windows Live" clId="Web-{17F1056E-8F52-43D5-8B90-1FF83CCF0E4E}" dt="2021-04-01T00:41:29.754" v="252" actId="1076"/>
          <ac:picMkLst>
            <pc:docMk/>
            <pc:sldMk cId="3842264544" sldId="402"/>
            <ac:picMk id="2" creationId="{D1AB2A08-D781-4CAE-98EC-39746D9F1FFA}"/>
          </ac:picMkLst>
        </pc:picChg>
        <pc:picChg chg="add mod">
          <ac:chgData name="ゲスト ユーザー" userId="" providerId="Windows Live" clId="Web-{17F1056E-8F52-43D5-8B90-1FF83CCF0E4E}" dt="2021-04-01T01:07:01.128" v="500" actId="1076"/>
          <ac:picMkLst>
            <pc:docMk/>
            <pc:sldMk cId="3842264544" sldId="402"/>
            <ac:picMk id="6" creationId="{8DD58BAD-3E52-472A-BE3C-ACAEB20DED1E}"/>
          </ac:picMkLst>
        </pc:picChg>
        <pc:picChg chg="add del mod">
          <ac:chgData name="ゲスト ユーザー" userId="" providerId="Windows Live" clId="Web-{17F1056E-8F52-43D5-8B90-1FF83CCF0E4E}" dt="2021-04-01T00:46:39.822" v="342"/>
          <ac:picMkLst>
            <pc:docMk/>
            <pc:sldMk cId="3842264544" sldId="402"/>
            <ac:picMk id="9" creationId="{5C4ABAA9-FB15-461C-9D7D-87195D30510C}"/>
          </ac:picMkLst>
        </pc:picChg>
        <pc:picChg chg="add mod">
          <ac:chgData name="ゲスト ユーザー" userId="" providerId="Windows Live" clId="Web-{17F1056E-8F52-43D5-8B90-1FF83CCF0E4E}" dt="2021-04-01T01:05:21.189" v="491" actId="1076"/>
          <ac:picMkLst>
            <pc:docMk/>
            <pc:sldMk cId="3842264544" sldId="402"/>
            <ac:picMk id="12" creationId="{65FFE3A5-8247-4D65-AA0F-DD6B38CAA69E}"/>
          </ac:picMkLst>
        </pc:picChg>
        <pc:picChg chg="mod">
          <ac:chgData name="ゲスト ユーザー" userId="" providerId="Windows Live" clId="Web-{17F1056E-8F52-43D5-8B90-1FF83CCF0E4E}" dt="2021-04-01T00:41:27.800" v="251" actId="1076"/>
          <ac:picMkLst>
            <pc:docMk/>
            <pc:sldMk cId="3842264544" sldId="402"/>
            <ac:picMk id="236" creationId="{00000000-0000-0000-0000-000000000000}"/>
          </ac:picMkLst>
        </pc:picChg>
      </pc:sldChg>
      <pc:sldChg chg="addSp delSp modSp add del replId">
        <pc:chgData name="ゲスト ユーザー" userId="" providerId="Windows Live" clId="Web-{17F1056E-8F52-43D5-8B90-1FF83CCF0E4E}" dt="2021-04-01T02:20:39.085" v="928" actId="20577"/>
        <pc:sldMkLst>
          <pc:docMk/>
          <pc:sldMk cId="933237002" sldId="403"/>
        </pc:sldMkLst>
        <pc:spChg chg="mod">
          <ac:chgData name="ゲスト ユーザー" userId="" providerId="Windows Live" clId="Web-{17F1056E-8F52-43D5-8B90-1FF83CCF0E4E}" dt="2021-04-01T02:20:39.085" v="928" actId="20577"/>
          <ac:spMkLst>
            <pc:docMk/>
            <pc:sldMk cId="933237002" sldId="403"/>
            <ac:spMk id="3" creationId="{3CB21E07-D58C-456C-86C7-C3C437854117}"/>
          </ac:spMkLst>
        </pc:spChg>
        <pc:spChg chg="mod">
          <ac:chgData name="ゲスト ユーザー" userId="" providerId="Windows Live" clId="Web-{17F1056E-8F52-43D5-8B90-1FF83CCF0E4E}" dt="2021-04-01T01:58:21.269" v="898" actId="20577"/>
          <ac:spMkLst>
            <pc:docMk/>
            <pc:sldMk cId="933237002" sldId="403"/>
            <ac:spMk id="4" creationId="{83B0A878-393B-46A3-903D-A7B604038F61}"/>
          </ac:spMkLst>
        </pc:spChg>
        <pc:spChg chg="del">
          <ac:chgData name="ゲスト ユーザー" userId="" providerId="Windows Live" clId="Web-{17F1056E-8F52-43D5-8B90-1FF83CCF0E4E}" dt="2021-04-01T01:22:39.143" v="613"/>
          <ac:spMkLst>
            <pc:docMk/>
            <pc:sldMk cId="933237002" sldId="403"/>
            <ac:spMk id="6" creationId="{EEA68494-CAD0-43AB-B87F-FCB3179CCD2E}"/>
          </ac:spMkLst>
        </pc:spChg>
        <pc:spChg chg="del">
          <ac:chgData name="ゲスト ユーザー" userId="" providerId="Windows Live" clId="Web-{17F1056E-8F52-43D5-8B90-1FF83CCF0E4E}" dt="2021-04-01T01:24:55.879" v="701"/>
          <ac:spMkLst>
            <pc:docMk/>
            <pc:sldMk cId="933237002" sldId="403"/>
            <ac:spMk id="7" creationId="{F3C22F80-81A5-43B6-A613-1063D2DA0558}"/>
          </ac:spMkLst>
        </pc:spChg>
        <pc:spChg chg="del">
          <ac:chgData name="ゲスト ユーザー" userId="" providerId="Windows Live" clId="Web-{17F1056E-8F52-43D5-8B90-1FF83CCF0E4E}" dt="2021-04-01T01:22:40.252" v="614"/>
          <ac:spMkLst>
            <pc:docMk/>
            <pc:sldMk cId="933237002" sldId="403"/>
            <ac:spMk id="11" creationId="{10C40689-D359-4D47-9D02-52F3A98E459E}"/>
          </ac:spMkLst>
        </pc:spChg>
        <pc:spChg chg="del">
          <ac:chgData name="ゲスト ユーザー" userId="" providerId="Windows Live" clId="Web-{17F1056E-8F52-43D5-8B90-1FF83CCF0E4E}" dt="2021-04-01T01:22:38.596" v="612"/>
          <ac:spMkLst>
            <pc:docMk/>
            <pc:sldMk cId="933237002" sldId="403"/>
            <ac:spMk id="12" creationId="{C70947AB-A544-48C7-BA42-E11DA31748D6}"/>
          </ac:spMkLst>
        </pc:spChg>
        <pc:spChg chg="del">
          <ac:chgData name="ゲスト ユーザー" userId="" providerId="Windows Live" clId="Web-{17F1056E-8F52-43D5-8B90-1FF83CCF0E4E}" dt="2021-04-01T01:21:37.001" v="592"/>
          <ac:spMkLst>
            <pc:docMk/>
            <pc:sldMk cId="933237002" sldId="403"/>
            <ac:spMk id="13" creationId="{456AEAB6-159F-48AB-9AAA-D273F126B19E}"/>
          </ac:spMkLst>
        </pc:spChg>
        <pc:spChg chg="del">
          <ac:chgData name="ゲスト ユーザー" userId="" providerId="Windows Live" clId="Web-{17F1056E-8F52-43D5-8B90-1FF83CCF0E4E}" dt="2021-04-01T01:22:37.674" v="611"/>
          <ac:spMkLst>
            <pc:docMk/>
            <pc:sldMk cId="933237002" sldId="403"/>
            <ac:spMk id="14" creationId="{B1CB1FFF-67A8-499F-A878-8D6807CC592C}"/>
          </ac:spMkLst>
        </pc:spChg>
        <pc:spChg chg="del mod">
          <ac:chgData name="ゲスト ユーザー" userId="" providerId="Windows Live" clId="Web-{17F1056E-8F52-43D5-8B90-1FF83CCF0E4E}" dt="2021-04-01T01:39:26.517" v="767"/>
          <ac:spMkLst>
            <pc:docMk/>
            <pc:sldMk cId="933237002" sldId="403"/>
            <ac:spMk id="15" creationId="{CCC5858B-78B2-41D6-A0A3-36B4BFE8BE0E}"/>
          </ac:spMkLst>
        </pc:spChg>
        <pc:picChg chg="mod">
          <ac:chgData name="ゲスト ユーザー" userId="" providerId="Windows Live" clId="Web-{17F1056E-8F52-43D5-8B90-1FF83CCF0E4E}" dt="2021-04-01T01:26:45.725" v="751" actId="1076"/>
          <ac:picMkLst>
            <pc:docMk/>
            <pc:sldMk cId="933237002" sldId="403"/>
            <ac:picMk id="2" creationId="{D1AB2A08-D781-4CAE-98EC-39746D9F1FFA}"/>
          </ac:picMkLst>
        </pc:picChg>
        <pc:picChg chg="del">
          <ac:chgData name="ゲスト ユーザー" userId="" providerId="Windows Live" clId="Web-{17F1056E-8F52-43D5-8B90-1FF83CCF0E4E}" dt="2021-04-01T01:24:53.738" v="700"/>
          <ac:picMkLst>
            <pc:docMk/>
            <pc:sldMk cId="933237002" sldId="403"/>
            <ac:picMk id="5" creationId="{E9136580-33D3-4E79-B78B-EAB8FEFE8FC1}"/>
          </ac:picMkLst>
        </pc:picChg>
        <pc:picChg chg="add mod">
          <ac:chgData name="ゲスト ユーザー" userId="" providerId="Windows Live" clId="Web-{17F1056E-8F52-43D5-8B90-1FF83CCF0E4E}" dt="2021-04-01T01:31:40.995" v="758" actId="1076"/>
          <ac:picMkLst>
            <pc:docMk/>
            <pc:sldMk cId="933237002" sldId="403"/>
            <ac:picMk id="8" creationId="{01D5A234-04A6-4131-A30D-E79263B20512}"/>
          </ac:picMkLst>
        </pc:picChg>
        <pc:picChg chg="mod">
          <ac:chgData name="ゲスト ユーザー" userId="" providerId="Windows Live" clId="Web-{17F1056E-8F52-43D5-8B90-1FF83CCF0E4E}" dt="2021-04-01T01:26:52.709" v="752" actId="1076"/>
          <ac:picMkLst>
            <pc:docMk/>
            <pc:sldMk cId="933237002" sldId="403"/>
            <ac:picMk id="236" creationId="{00000000-0000-0000-0000-000000000000}"/>
          </ac:picMkLst>
        </pc:picChg>
      </pc:sldChg>
      <pc:sldChg chg="add del replId">
        <pc:chgData name="ゲスト ユーザー" userId="" providerId="Windows Live" clId="Web-{17F1056E-8F52-43D5-8B90-1FF83CCF0E4E}" dt="2021-04-01T01:40:29.503" v="782"/>
        <pc:sldMkLst>
          <pc:docMk/>
          <pc:sldMk cId="2010178725" sldId="404"/>
        </pc:sldMkLst>
      </pc:sldChg>
      <pc:sldChg chg="addSp delSp modSp add replId">
        <pc:chgData name="ゲスト ユーザー" userId="" providerId="Windows Live" clId="Web-{17F1056E-8F52-43D5-8B90-1FF83CCF0E4E}" dt="2021-04-01T01:47:06.025" v="873" actId="20577"/>
        <pc:sldMkLst>
          <pc:docMk/>
          <pc:sldMk cId="3143066674" sldId="404"/>
        </pc:sldMkLst>
        <pc:spChg chg="mod">
          <ac:chgData name="ゲスト ユーザー" userId="" providerId="Windows Live" clId="Web-{17F1056E-8F52-43D5-8B90-1FF83CCF0E4E}" dt="2021-04-01T01:47:06.025" v="873" actId="20577"/>
          <ac:spMkLst>
            <pc:docMk/>
            <pc:sldMk cId="3143066674" sldId="404"/>
            <ac:spMk id="3" creationId="{3CB21E07-D58C-456C-86C7-C3C437854117}"/>
          </ac:spMkLst>
        </pc:spChg>
        <pc:spChg chg="mod">
          <ac:chgData name="ゲスト ユーザー" userId="" providerId="Windows Live" clId="Web-{17F1056E-8F52-43D5-8B90-1FF83CCF0E4E}" dt="2021-04-01T01:45:47.055" v="811" actId="20577"/>
          <ac:spMkLst>
            <pc:docMk/>
            <pc:sldMk cId="3143066674" sldId="404"/>
            <ac:spMk id="4" creationId="{83B0A878-393B-46A3-903D-A7B604038F61}"/>
          </ac:spMkLst>
        </pc:spChg>
        <pc:picChg chg="mod">
          <ac:chgData name="ゲスト ユーザー" userId="" providerId="Windows Live" clId="Web-{17F1056E-8F52-43D5-8B90-1FF83CCF0E4E}" dt="2021-04-01T01:45:12.460" v="785" actId="1076"/>
          <ac:picMkLst>
            <pc:docMk/>
            <pc:sldMk cId="3143066674" sldId="404"/>
            <ac:picMk id="2" creationId="{D1AB2A08-D781-4CAE-98EC-39746D9F1FFA}"/>
          </ac:picMkLst>
        </pc:picChg>
        <pc:picChg chg="add del mod">
          <ac:chgData name="ゲスト ユーザー" userId="" providerId="Windows Live" clId="Web-{17F1056E-8F52-43D5-8B90-1FF83CCF0E4E}" dt="2021-04-01T01:46:10.071" v="814"/>
          <ac:picMkLst>
            <pc:docMk/>
            <pc:sldMk cId="3143066674" sldId="404"/>
            <ac:picMk id="5" creationId="{06968FE0-F4BF-444E-BD76-E8A7DFC7C592}"/>
          </ac:picMkLst>
        </pc:picChg>
        <pc:picChg chg="add mod">
          <ac:chgData name="ゲスト ユーザー" userId="" providerId="Windows Live" clId="Web-{17F1056E-8F52-43D5-8B90-1FF83CCF0E4E}" dt="2021-04-01T01:46:22.883" v="816" actId="1076"/>
          <ac:picMkLst>
            <pc:docMk/>
            <pc:sldMk cId="3143066674" sldId="404"/>
            <ac:picMk id="6" creationId="{08E2FF6F-7EAA-4D4F-93DA-EC0DD711FBBE}"/>
          </ac:picMkLst>
        </pc:picChg>
        <pc:picChg chg="del">
          <ac:chgData name="ゲスト ユーザー" userId="" providerId="Windows Live" clId="Web-{17F1056E-8F52-43D5-8B90-1FF83CCF0E4E}" dt="2021-04-01T01:45:49.258" v="812"/>
          <ac:picMkLst>
            <pc:docMk/>
            <pc:sldMk cId="3143066674" sldId="404"/>
            <ac:picMk id="8" creationId="{01D5A234-04A6-4131-A30D-E79263B20512}"/>
          </ac:picMkLst>
        </pc:picChg>
        <pc:picChg chg="mod">
          <ac:chgData name="ゲスト ユーザー" userId="" providerId="Windows Live" clId="Web-{17F1056E-8F52-43D5-8B90-1FF83CCF0E4E}" dt="2021-04-01T01:45:21.007" v="789" actId="1076"/>
          <ac:picMkLst>
            <pc:docMk/>
            <pc:sldMk cId="3143066674" sldId="404"/>
            <ac:picMk id="236" creationId="{00000000-0000-0000-0000-000000000000}"/>
          </ac:picMkLst>
        </pc:picChg>
      </pc:sldChg>
      <pc:sldChg chg="modSp add replId">
        <pc:chgData name="ゲスト ユーザー" userId="" providerId="Windows Live" clId="Web-{17F1056E-8F52-43D5-8B90-1FF83CCF0E4E}" dt="2021-04-01T01:47:50.431" v="895" actId="1076"/>
        <pc:sldMkLst>
          <pc:docMk/>
          <pc:sldMk cId="3561179069" sldId="405"/>
        </pc:sldMkLst>
        <pc:spChg chg="mod">
          <ac:chgData name="ゲスト ユーザー" userId="" providerId="Windows Live" clId="Web-{17F1056E-8F52-43D5-8B90-1FF83CCF0E4E}" dt="2021-04-01T01:47:45.978" v="894" actId="1076"/>
          <ac:spMkLst>
            <pc:docMk/>
            <pc:sldMk cId="3561179069" sldId="405"/>
            <ac:spMk id="3" creationId="{3CB21E07-D58C-456C-86C7-C3C437854117}"/>
          </ac:spMkLst>
        </pc:spChg>
        <pc:spChg chg="mod">
          <ac:chgData name="ゲスト ユーザー" userId="" providerId="Windows Live" clId="Web-{17F1056E-8F52-43D5-8B90-1FF83CCF0E4E}" dt="2021-04-01T01:47:50.431" v="895" actId="1076"/>
          <ac:spMkLst>
            <pc:docMk/>
            <pc:sldMk cId="3561179069" sldId="405"/>
            <ac:spMk id="4" creationId="{83B0A878-393B-46A3-903D-A7B604038F61}"/>
          </ac:spMkLst>
        </pc:spChg>
      </pc:sldChg>
    </pc:docChg>
  </pc:docChgLst>
  <pc:docChgLst>
    <pc:chgData name="ゲスト ユーザー" providerId="Windows Live" clId="Web-{5F3D44AF-84AE-47D5-BAE2-5A70442B501B}"/>
    <pc:docChg chg="modSld">
      <pc:chgData name="ゲスト ユーザー" userId="" providerId="Windows Live" clId="Web-{5F3D44AF-84AE-47D5-BAE2-5A70442B501B}" dt="2021-04-03T00:51:07.715" v="37" actId="20577"/>
      <pc:docMkLst>
        <pc:docMk/>
      </pc:docMkLst>
      <pc:sldChg chg="modSp">
        <pc:chgData name="ゲスト ユーザー" userId="" providerId="Windows Live" clId="Web-{5F3D44AF-84AE-47D5-BAE2-5A70442B501B}" dt="2021-04-03T00:47:58.947" v="0" actId="1076"/>
        <pc:sldMkLst>
          <pc:docMk/>
          <pc:sldMk cId="0" sldId="256"/>
        </pc:sldMkLst>
        <pc:spChg chg="mod">
          <ac:chgData name="ゲスト ユーザー" userId="" providerId="Windows Live" clId="Web-{5F3D44AF-84AE-47D5-BAE2-5A70442B501B}" dt="2021-04-03T00:47:58.947" v="0" actId="1076"/>
          <ac:spMkLst>
            <pc:docMk/>
            <pc:sldMk cId="0" sldId="256"/>
            <ac:spMk id="108" creationId="{00000000-0000-0000-0000-000000000000}"/>
          </ac:spMkLst>
        </pc:spChg>
      </pc:sldChg>
      <pc:sldChg chg="addSp modSp">
        <pc:chgData name="ゲスト ユーザー" userId="" providerId="Windows Live" clId="Web-{5F3D44AF-84AE-47D5-BAE2-5A70442B501B}" dt="2021-04-03T00:49:27.526" v="14" actId="1076"/>
        <pc:sldMkLst>
          <pc:docMk/>
          <pc:sldMk cId="724139233" sldId="406"/>
        </pc:sldMkLst>
        <pc:spChg chg="add mod">
          <ac:chgData name="ゲスト ユーザー" userId="" providerId="Windows Live" clId="Web-{5F3D44AF-84AE-47D5-BAE2-5A70442B501B}" dt="2021-04-03T00:49:02.448" v="4" actId="1076"/>
          <ac:spMkLst>
            <pc:docMk/>
            <pc:sldMk cId="724139233" sldId="406"/>
            <ac:spMk id="8" creationId="{CF9E408E-4B6F-4596-95FB-9C3D0A150D8B}"/>
          </ac:spMkLst>
        </pc:spChg>
        <pc:spChg chg="add mod">
          <ac:chgData name="ゲスト ユーザー" userId="" providerId="Windows Live" clId="Web-{5F3D44AF-84AE-47D5-BAE2-5A70442B501B}" dt="2021-04-03T00:49:27.526" v="14" actId="1076"/>
          <ac:spMkLst>
            <pc:docMk/>
            <pc:sldMk cId="724139233" sldId="406"/>
            <ac:spMk id="15" creationId="{246011D6-D01E-4E68-AEC4-7D417AA506A5}"/>
          </ac:spMkLst>
        </pc:spChg>
      </pc:sldChg>
      <pc:sldChg chg="addSp modSp">
        <pc:chgData name="ゲスト ユーザー" userId="" providerId="Windows Live" clId="Web-{5F3D44AF-84AE-47D5-BAE2-5A70442B501B}" dt="2021-04-03T00:51:07.715" v="37" actId="20577"/>
        <pc:sldMkLst>
          <pc:docMk/>
          <pc:sldMk cId="4052345894" sldId="407"/>
        </pc:sldMkLst>
        <pc:spChg chg="mod">
          <ac:chgData name="ゲスト ユーザー" userId="" providerId="Windows Live" clId="Web-{5F3D44AF-84AE-47D5-BAE2-5A70442B501B}" dt="2021-04-03T00:51:07.715" v="37" actId="20577"/>
          <ac:spMkLst>
            <pc:docMk/>
            <pc:sldMk cId="4052345894" sldId="407"/>
            <ac:spMk id="3" creationId="{3CB21E07-D58C-456C-86C7-C3C437854117}"/>
          </ac:spMkLst>
        </pc:spChg>
        <pc:spChg chg="add mod">
          <ac:chgData name="ゲスト ユーザー" userId="" providerId="Windows Live" clId="Web-{5F3D44AF-84AE-47D5-BAE2-5A70442B501B}" dt="2021-04-03T00:49:46.323" v="19" actId="20577"/>
          <ac:spMkLst>
            <pc:docMk/>
            <pc:sldMk cId="4052345894" sldId="407"/>
            <ac:spMk id="5" creationId="{4C68DCC0-E0D8-4196-A5E1-3E288299C600}"/>
          </ac:spMkLst>
        </pc:spChg>
        <pc:spChg chg="add mod">
          <ac:chgData name="ゲスト ユーザー" userId="" providerId="Windows Live" clId="Web-{5F3D44AF-84AE-47D5-BAE2-5A70442B501B}" dt="2021-04-03T00:50:00.917" v="23" actId="20577"/>
          <ac:spMkLst>
            <pc:docMk/>
            <pc:sldMk cId="4052345894" sldId="407"/>
            <ac:spMk id="20" creationId="{8C7D4F76-03D9-46FA-A26A-6E2710B9DE42}"/>
          </ac:spMkLst>
        </pc:spChg>
        <pc:spChg chg="add mod">
          <ac:chgData name="ゲスト ユーザー" userId="" providerId="Windows Live" clId="Web-{5F3D44AF-84AE-47D5-BAE2-5A70442B501B}" dt="2021-04-03T00:50:29.934" v="34" actId="1076"/>
          <ac:spMkLst>
            <pc:docMk/>
            <pc:sldMk cId="4052345894" sldId="407"/>
            <ac:spMk id="21" creationId="{02ABA938-46A5-4135-8DD0-9D54D4D386EC}"/>
          </ac:spMkLst>
        </pc:spChg>
      </pc:sldChg>
    </pc:docChg>
  </pc:docChgLst>
  <pc:docChgLst>
    <pc:chgData name="ゲスト ユーザー" providerId="Windows Live" clId="Web-{A67AD709-0C5A-45DE-850D-5DAF54B1C2D6}"/>
    <pc:docChg chg="addSld delSld modSld">
      <pc:chgData name="ゲスト ユーザー" userId="" providerId="Windows Live" clId="Web-{A67AD709-0C5A-45DE-850D-5DAF54B1C2D6}" dt="2021-03-27T02:02:14.924" v="567" actId="1076"/>
      <pc:docMkLst>
        <pc:docMk/>
      </pc:docMkLst>
      <pc:sldChg chg="addSp delSp modSp">
        <pc:chgData name="ゲスト ユーザー" userId="" providerId="Windows Live" clId="Web-{A67AD709-0C5A-45DE-850D-5DAF54B1C2D6}" dt="2021-03-27T01:23:17.580" v="2" actId="1076"/>
        <pc:sldMkLst>
          <pc:docMk/>
          <pc:sldMk cId="170404140" sldId="364"/>
        </pc:sldMkLst>
        <pc:picChg chg="add mod">
          <ac:chgData name="ゲスト ユーザー" userId="" providerId="Windows Live" clId="Web-{A67AD709-0C5A-45DE-850D-5DAF54B1C2D6}" dt="2021-03-27T01:23:17.580" v="2" actId="1076"/>
          <ac:picMkLst>
            <pc:docMk/>
            <pc:sldMk cId="170404140" sldId="364"/>
            <ac:picMk id="5" creationId="{6F618216-D1D1-4574-9CBF-8C62EE5655D7}"/>
          </ac:picMkLst>
        </pc:picChg>
        <pc:picChg chg="del">
          <ac:chgData name="ゲスト ユーザー" userId="" providerId="Windows Live" clId="Web-{A67AD709-0C5A-45DE-850D-5DAF54B1C2D6}" dt="2021-03-27T01:23:14.268" v="0"/>
          <ac:picMkLst>
            <pc:docMk/>
            <pc:sldMk cId="170404140" sldId="364"/>
            <ac:picMk id="6" creationId="{5615643F-FE49-4203-9DC8-0ACAE869C42C}"/>
          </ac:picMkLst>
        </pc:picChg>
      </pc:sldChg>
      <pc:sldChg chg="addSp delSp modSp">
        <pc:chgData name="ゲスト ユーザー" userId="" providerId="Windows Live" clId="Web-{A67AD709-0C5A-45DE-850D-5DAF54B1C2D6}" dt="2021-03-27T01:50:23.201" v="416" actId="20577"/>
        <pc:sldMkLst>
          <pc:docMk/>
          <pc:sldMk cId="1795561290" sldId="365"/>
        </pc:sldMkLst>
        <pc:spChg chg="mod">
          <ac:chgData name="ゲスト ユーザー" userId="" providerId="Windows Live" clId="Web-{A67AD709-0C5A-45DE-850D-5DAF54B1C2D6}" dt="2021-03-27T01:50:01.450" v="397" actId="20577"/>
          <ac:spMkLst>
            <pc:docMk/>
            <pc:sldMk cId="1795561290" sldId="365"/>
            <ac:spMk id="3" creationId="{3CB21E07-D58C-456C-86C7-C3C437854117}"/>
          </ac:spMkLst>
        </pc:spChg>
        <pc:spChg chg="mod">
          <ac:chgData name="ゲスト ユーザー" userId="" providerId="Windows Live" clId="Web-{A67AD709-0C5A-45DE-850D-5DAF54B1C2D6}" dt="2021-03-27T01:48:56.714" v="367" actId="20577"/>
          <ac:spMkLst>
            <pc:docMk/>
            <pc:sldMk cId="1795561290" sldId="365"/>
            <ac:spMk id="4" creationId="{83B0A878-393B-46A3-903D-A7B604038F61}"/>
          </ac:spMkLst>
        </pc:spChg>
        <pc:spChg chg="mod">
          <ac:chgData name="ゲスト ユーザー" userId="" providerId="Windows Live" clId="Web-{A67AD709-0C5A-45DE-850D-5DAF54B1C2D6}" dt="2021-03-27T01:50:23.201" v="416" actId="20577"/>
          <ac:spMkLst>
            <pc:docMk/>
            <pc:sldMk cId="1795561290" sldId="365"/>
            <ac:spMk id="233" creationId="{00000000-0000-0000-0000-000000000000}"/>
          </ac:spMkLst>
        </pc:spChg>
        <pc:picChg chg="add del mod">
          <ac:chgData name="ゲスト ユーザー" userId="" providerId="Windows Live" clId="Web-{A67AD709-0C5A-45DE-850D-5DAF54B1C2D6}" dt="2021-03-27T01:39:36.030" v="250"/>
          <ac:picMkLst>
            <pc:docMk/>
            <pc:sldMk cId="1795561290" sldId="365"/>
            <ac:picMk id="5" creationId="{CDFB43B3-8EA9-4B99-8FCF-2941D89E45E1}"/>
          </ac:picMkLst>
        </pc:picChg>
        <pc:picChg chg="add mod">
          <ac:chgData name="ゲスト ユーザー" userId="" providerId="Windows Live" clId="Web-{A67AD709-0C5A-45DE-850D-5DAF54B1C2D6}" dt="2021-03-27T01:39:39.967" v="252" actId="1076"/>
          <ac:picMkLst>
            <pc:docMk/>
            <pc:sldMk cId="1795561290" sldId="365"/>
            <ac:picMk id="6" creationId="{0234C3F6-8C8F-445B-9411-3886ED6D746C}"/>
          </ac:picMkLst>
        </pc:picChg>
        <pc:picChg chg="add del mod">
          <ac:chgData name="ゲスト ユーザー" userId="" providerId="Windows Live" clId="Web-{A67AD709-0C5A-45DE-850D-5DAF54B1C2D6}" dt="2021-03-27T01:43:06.848" v="330"/>
          <ac:picMkLst>
            <pc:docMk/>
            <pc:sldMk cId="1795561290" sldId="365"/>
            <ac:picMk id="7" creationId="{59955B38-A883-4DF5-B76B-30BCDC51C2A5}"/>
          </ac:picMkLst>
        </pc:picChg>
      </pc:sldChg>
      <pc:sldChg chg="addSp delSp modSp">
        <pc:chgData name="ゲスト ユーザー" userId="" providerId="Windows Live" clId="Web-{A67AD709-0C5A-45DE-850D-5DAF54B1C2D6}" dt="2021-03-27T01:52:58.475" v="440" actId="1076"/>
        <pc:sldMkLst>
          <pc:docMk/>
          <pc:sldMk cId="488341773" sldId="367"/>
        </pc:sldMkLst>
        <pc:spChg chg="mod">
          <ac:chgData name="ゲスト ユーザー" userId="" providerId="Windows Live" clId="Web-{A67AD709-0C5A-45DE-850D-5DAF54B1C2D6}" dt="2021-03-27T01:37:52.166" v="247" actId="20577"/>
          <ac:spMkLst>
            <pc:docMk/>
            <pc:sldMk cId="488341773" sldId="367"/>
            <ac:spMk id="3" creationId="{3CB21E07-D58C-456C-86C7-C3C437854117}"/>
          </ac:spMkLst>
        </pc:spChg>
        <pc:spChg chg="add del mod">
          <ac:chgData name="ゲスト ユーザー" userId="" providerId="Windows Live" clId="Web-{A67AD709-0C5A-45DE-850D-5DAF54B1C2D6}" dt="2021-03-27T01:25:43.302" v="66"/>
          <ac:spMkLst>
            <pc:docMk/>
            <pc:sldMk cId="488341773" sldId="367"/>
            <ac:spMk id="8" creationId="{F4586319-A06B-4A7F-91C9-046FE888424E}"/>
          </ac:spMkLst>
        </pc:spChg>
        <pc:spChg chg="add mod ord topLvl">
          <ac:chgData name="ゲスト ユーザー" userId="" providerId="Windows Live" clId="Web-{A67AD709-0C5A-45DE-850D-5DAF54B1C2D6}" dt="2021-03-27T01:28:23.899" v="87"/>
          <ac:spMkLst>
            <pc:docMk/>
            <pc:sldMk cId="488341773" sldId="367"/>
            <ac:spMk id="9" creationId="{30049D0B-6F6D-479C-8CDC-A6C323C117B5}"/>
          </ac:spMkLst>
        </pc:spChg>
        <pc:spChg chg="add mod topLvl">
          <ac:chgData name="ゲスト ユーザー" userId="" providerId="Windows Live" clId="Web-{A67AD709-0C5A-45DE-850D-5DAF54B1C2D6}" dt="2021-03-27T01:28:32.228" v="88" actId="1076"/>
          <ac:spMkLst>
            <pc:docMk/>
            <pc:sldMk cId="488341773" sldId="367"/>
            <ac:spMk id="10" creationId="{BC59A0AB-8C41-4867-8451-C20EA587F495}"/>
          </ac:spMkLst>
        </pc:spChg>
        <pc:spChg chg="add del mod">
          <ac:chgData name="ゲスト ユーザー" userId="" providerId="Windows Live" clId="Web-{A67AD709-0C5A-45DE-850D-5DAF54B1C2D6}" dt="2021-03-27T01:36:22.180" v="215"/>
          <ac:spMkLst>
            <pc:docMk/>
            <pc:sldMk cId="488341773" sldId="367"/>
            <ac:spMk id="14" creationId="{704452CF-304A-4019-885A-6AB5156361BB}"/>
          </ac:spMkLst>
        </pc:spChg>
        <pc:spChg chg="add del mod">
          <ac:chgData name="ゲスト ユーザー" userId="" providerId="Windows Live" clId="Web-{A67AD709-0C5A-45DE-850D-5DAF54B1C2D6}" dt="2021-03-27T01:32:02.076" v="128"/>
          <ac:spMkLst>
            <pc:docMk/>
            <pc:sldMk cId="488341773" sldId="367"/>
            <ac:spMk id="15" creationId="{7900AF8C-136F-4184-8A00-F4AE71828D7F}"/>
          </ac:spMkLst>
        </pc:spChg>
        <pc:spChg chg="add mod">
          <ac:chgData name="ゲスト ユーザー" userId="" providerId="Windows Live" clId="Web-{A67AD709-0C5A-45DE-850D-5DAF54B1C2D6}" dt="2021-03-27T01:52:30.533" v="435" actId="1076"/>
          <ac:spMkLst>
            <pc:docMk/>
            <pc:sldMk cId="488341773" sldId="367"/>
            <ac:spMk id="17" creationId="{CBA7D0FA-015B-4944-856F-7F14EB290D13}"/>
          </ac:spMkLst>
        </pc:spChg>
        <pc:spChg chg="add del mod">
          <ac:chgData name="ゲスト ユーザー" userId="" providerId="Windows Live" clId="Web-{A67AD709-0C5A-45DE-850D-5DAF54B1C2D6}" dt="2021-03-27T01:36:24.399" v="216"/>
          <ac:spMkLst>
            <pc:docMk/>
            <pc:sldMk cId="488341773" sldId="367"/>
            <ac:spMk id="19" creationId="{AD05FCAB-76FA-4722-8B46-F7C3F11E5146}"/>
          </ac:spMkLst>
        </pc:spChg>
        <pc:spChg chg="add mod">
          <ac:chgData name="ゲスト ユーザー" userId="" providerId="Windows Live" clId="Web-{A67AD709-0C5A-45DE-850D-5DAF54B1C2D6}" dt="2021-03-27T01:52:27.486" v="434" actId="1076"/>
          <ac:spMkLst>
            <pc:docMk/>
            <pc:sldMk cId="488341773" sldId="367"/>
            <ac:spMk id="20" creationId="{AD95337F-79EC-4728-9FAF-676E79121464}"/>
          </ac:spMkLst>
        </pc:spChg>
        <pc:spChg chg="add mod">
          <ac:chgData name="ゲスト ユーザー" userId="" providerId="Windows Live" clId="Web-{A67AD709-0C5A-45DE-850D-5DAF54B1C2D6}" dt="2021-03-27T01:52:55.412" v="439" actId="1076"/>
          <ac:spMkLst>
            <pc:docMk/>
            <pc:sldMk cId="488341773" sldId="367"/>
            <ac:spMk id="21" creationId="{21D1C87A-9290-421F-B938-AD73D3FB708C}"/>
          </ac:spMkLst>
        </pc:spChg>
        <pc:spChg chg="add mod">
          <ac:chgData name="ゲスト ユーザー" userId="" providerId="Windows Live" clId="Web-{A67AD709-0C5A-45DE-850D-5DAF54B1C2D6}" dt="2021-03-27T01:52:07.343" v="429" actId="1076"/>
          <ac:spMkLst>
            <pc:docMk/>
            <pc:sldMk cId="488341773" sldId="367"/>
            <ac:spMk id="24" creationId="{E1FE5B9C-32B6-43D1-9719-C2ABB7517D1D}"/>
          </ac:spMkLst>
        </pc:spChg>
        <pc:spChg chg="mod">
          <ac:chgData name="ゲスト ユーザー" userId="" providerId="Windows Live" clId="Web-{A67AD709-0C5A-45DE-850D-5DAF54B1C2D6}" dt="2021-03-27T01:37:35.634" v="241" actId="20577"/>
          <ac:spMkLst>
            <pc:docMk/>
            <pc:sldMk cId="488341773" sldId="367"/>
            <ac:spMk id="233" creationId="{00000000-0000-0000-0000-000000000000}"/>
          </ac:spMkLst>
        </pc:spChg>
        <pc:grpChg chg="add del">
          <ac:chgData name="ゲスト ユーザー" userId="" providerId="Windows Live" clId="Web-{A67AD709-0C5A-45DE-850D-5DAF54B1C2D6}" dt="2021-03-27T01:28:23.899" v="87"/>
          <ac:grpSpMkLst>
            <pc:docMk/>
            <pc:sldMk cId="488341773" sldId="367"/>
            <ac:grpSpMk id="11" creationId="{3E10DB9E-E43E-4816-8021-F907BB66BBA8}"/>
          </ac:grpSpMkLst>
        </pc:grpChg>
        <pc:grpChg chg="add mod">
          <ac:chgData name="ゲスト ユーザー" userId="" providerId="Windows Live" clId="Web-{A67AD709-0C5A-45DE-850D-5DAF54B1C2D6}" dt="2021-03-27T01:51:47.796" v="422" actId="1076"/>
          <ac:grpSpMkLst>
            <pc:docMk/>
            <pc:sldMk cId="488341773" sldId="367"/>
            <ac:grpSpMk id="12" creationId="{84F98F40-4FC7-4ED3-992B-89CA239E75FF}"/>
          </ac:grpSpMkLst>
        </pc:grpChg>
        <pc:picChg chg="del">
          <ac:chgData name="ゲスト ユーザー" userId="" providerId="Windows Live" clId="Web-{A67AD709-0C5A-45DE-850D-5DAF54B1C2D6}" dt="2021-03-27T01:24:26.379" v="44"/>
          <ac:picMkLst>
            <pc:docMk/>
            <pc:sldMk cId="488341773" sldId="367"/>
            <ac:picMk id="5" creationId="{D0A60D47-841D-4949-9980-34D3DD53B113}"/>
          </ac:picMkLst>
        </pc:picChg>
        <pc:picChg chg="mod">
          <ac:chgData name="ゲスト ユーザー" userId="" providerId="Windows Live" clId="Web-{A67AD709-0C5A-45DE-850D-5DAF54B1C2D6}" dt="2021-03-27T01:52:24.939" v="433" actId="1076"/>
          <ac:picMkLst>
            <pc:docMk/>
            <pc:sldMk cId="488341773" sldId="367"/>
            <ac:picMk id="6" creationId="{334F272F-B526-4DB0-885E-C022ECF1FA8E}"/>
          </ac:picMkLst>
        </pc:picChg>
        <pc:picChg chg="add mod">
          <ac:chgData name="ゲスト ユーザー" userId="" providerId="Windows Live" clId="Web-{A67AD709-0C5A-45DE-850D-5DAF54B1C2D6}" dt="2021-03-27T01:52:41.709" v="437" actId="1076"/>
          <ac:picMkLst>
            <pc:docMk/>
            <pc:sldMk cId="488341773" sldId="367"/>
            <ac:picMk id="7" creationId="{B026A58A-DB5E-486C-A2AE-40B567107341}"/>
          </ac:picMkLst>
        </pc:picChg>
        <pc:cxnChg chg="add mod">
          <ac:chgData name="ゲスト ユーザー" userId="" providerId="Windows Live" clId="Web-{A67AD709-0C5A-45DE-850D-5DAF54B1C2D6}" dt="2021-03-27T01:52:58.475" v="440" actId="1076"/>
          <ac:cxnSpMkLst>
            <pc:docMk/>
            <pc:sldMk cId="488341773" sldId="367"/>
            <ac:cxnSpMk id="13" creationId="{4D75CBBF-B9FB-4D0F-8BD0-7C1343206731}"/>
          </ac:cxnSpMkLst>
        </pc:cxnChg>
        <pc:cxnChg chg="add mod">
          <ac:chgData name="ゲスト ユーザー" userId="" providerId="Windows Live" clId="Web-{A67AD709-0C5A-45DE-850D-5DAF54B1C2D6}" dt="2021-03-27T01:52:45.787" v="438" actId="1076"/>
          <ac:cxnSpMkLst>
            <pc:docMk/>
            <pc:sldMk cId="488341773" sldId="367"/>
            <ac:cxnSpMk id="16" creationId="{09954158-0F83-4404-A005-27EF073B16BF}"/>
          </ac:cxnSpMkLst>
        </pc:cxnChg>
        <pc:cxnChg chg="add del mod">
          <ac:chgData name="ゲスト ユーザー" userId="" providerId="Windows Live" clId="Web-{A67AD709-0C5A-45DE-850D-5DAF54B1C2D6}" dt="2021-03-27T01:30:07.027" v="110"/>
          <ac:cxnSpMkLst>
            <pc:docMk/>
            <pc:sldMk cId="488341773" sldId="367"/>
            <ac:cxnSpMk id="18" creationId="{1B9B301C-3C19-42CF-B058-1A1535151B44}"/>
          </ac:cxnSpMkLst>
        </pc:cxnChg>
      </pc:sldChg>
      <pc:sldChg chg="modSp">
        <pc:chgData name="ゲスト ユーザー" userId="" providerId="Windows Live" clId="Web-{A67AD709-0C5A-45DE-850D-5DAF54B1C2D6}" dt="2021-03-27T01:56:06.869" v="457" actId="20577"/>
        <pc:sldMkLst>
          <pc:docMk/>
          <pc:sldMk cId="2927455972" sldId="368"/>
        </pc:sldMkLst>
        <pc:spChg chg="mod">
          <ac:chgData name="ゲスト ユーザー" userId="" providerId="Windows Live" clId="Web-{A67AD709-0C5A-45DE-850D-5DAF54B1C2D6}" dt="2021-03-27T01:55:50.072" v="444" actId="20577"/>
          <ac:spMkLst>
            <pc:docMk/>
            <pc:sldMk cId="2927455972" sldId="368"/>
            <ac:spMk id="3" creationId="{3CB21E07-D58C-456C-86C7-C3C437854117}"/>
          </ac:spMkLst>
        </pc:spChg>
        <pc:spChg chg="mod">
          <ac:chgData name="ゲスト ユーザー" userId="" providerId="Windows Live" clId="Web-{A67AD709-0C5A-45DE-850D-5DAF54B1C2D6}" dt="2021-03-27T01:56:06.869" v="457" actId="20577"/>
          <ac:spMkLst>
            <pc:docMk/>
            <pc:sldMk cId="2927455972" sldId="368"/>
            <ac:spMk id="233" creationId="{00000000-0000-0000-0000-000000000000}"/>
          </ac:spMkLst>
        </pc:spChg>
      </pc:sldChg>
      <pc:sldChg chg="addSp delSp modSp">
        <pc:chgData name="ゲスト ユーザー" userId="" providerId="Windows Live" clId="Web-{A67AD709-0C5A-45DE-850D-5DAF54B1C2D6}" dt="2021-03-27T01:57:50.981" v="463" actId="1076"/>
        <pc:sldMkLst>
          <pc:docMk/>
          <pc:sldMk cId="1421991540" sldId="369"/>
        </pc:sldMkLst>
        <pc:picChg chg="add del mod">
          <ac:chgData name="ゲスト ユーザー" userId="" providerId="Windows Live" clId="Web-{A67AD709-0C5A-45DE-850D-5DAF54B1C2D6}" dt="2021-03-27T01:57:35.949" v="461"/>
          <ac:picMkLst>
            <pc:docMk/>
            <pc:sldMk cId="1421991540" sldId="369"/>
            <ac:picMk id="5" creationId="{CE015421-E8F7-43A3-9583-649AE3316274}"/>
          </ac:picMkLst>
        </pc:picChg>
        <pc:picChg chg="add mod">
          <ac:chgData name="ゲスト ユーザー" userId="" providerId="Windows Live" clId="Web-{A67AD709-0C5A-45DE-850D-5DAF54B1C2D6}" dt="2021-03-27T01:57:50.981" v="463" actId="1076"/>
          <ac:picMkLst>
            <pc:docMk/>
            <pc:sldMk cId="1421991540" sldId="369"/>
            <ac:picMk id="6" creationId="{688622FB-8BF6-490E-9906-30831DD4FF35}"/>
          </ac:picMkLst>
        </pc:picChg>
        <pc:picChg chg="del">
          <ac:chgData name="ゲスト ユーザー" userId="" providerId="Windows Live" clId="Web-{A67AD709-0C5A-45DE-850D-5DAF54B1C2D6}" dt="2021-03-27T01:56:39.183" v="458"/>
          <ac:picMkLst>
            <pc:docMk/>
            <pc:sldMk cId="1421991540" sldId="369"/>
            <ac:picMk id="7" creationId="{80EC8A31-A20C-4B16-BEFF-5FB5941DC78E}"/>
          </ac:picMkLst>
        </pc:picChg>
      </pc:sldChg>
      <pc:sldChg chg="addSp delSp modSp add del">
        <pc:chgData name="ゲスト ユーザー" userId="" providerId="Windows Live" clId="Web-{A67AD709-0C5A-45DE-850D-5DAF54B1C2D6}" dt="2021-03-27T02:02:14.924" v="567" actId="1076"/>
        <pc:sldMkLst>
          <pc:docMk/>
          <pc:sldMk cId="1719630260" sldId="370"/>
        </pc:sldMkLst>
        <pc:spChg chg="mod">
          <ac:chgData name="ゲスト ユーザー" userId="" providerId="Windows Live" clId="Web-{A67AD709-0C5A-45DE-850D-5DAF54B1C2D6}" dt="2021-03-27T01:59:15.967" v="512" actId="20577"/>
          <ac:spMkLst>
            <pc:docMk/>
            <pc:sldMk cId="1719630260" sldId="370"/>
            <ac:spMk id="3" creationId="{3CB21E07-D58C-456C-86C7-C3C437854117}"/>
          </ac:spMkLst>
        </pc:spChg>
        <pc:spChg chg="mod">
          <ac:chgData name="ゲスト ユーザー" userId="" providerId="Windows Live" clId="Web-{A67AD709-0C5A-45DE-850D-5DAF54B1C2D6}" dt="2021-03-27T01:58:45.529" v="476" actId="20577"/>
          <ac:spMkLst>
            <pc:docMk/>
            <pc:sldMk cId="1719630260" sldId="370"/>
            <ac:spMk id="233" creationId="{00000000-0000-0000-0000-000000000000}"/>
          </ac:spMkLst>
        </pc:spChg>
        <pc:picChg chg="del">
          <ac:chgData name="ゲスト ユーザー" userId="" providerId="Windows Live" clId="Web-{A67AD709-0C5A-45DE-850D-5DAF54B1C2D6}" dt="2021-03-27T01:58:16.981" v="466"/>
          <ac:picMkLst>
            <pc:docMk/>
            <pc:sldMk cId="1719630260" sldId="370"/>
            <ac:picMk id="5" creationId="{9FADF23E-30AF-4AD2-B636-2F4DB7D68537}"/>
          </ac:picMkLst>
        </pc:picChg>
        <pc:picChg chg="add del mod">
          <ac:chgData name="ゲスト ユーザー" userId="" providerId="Windows Live" clId="Web-{A67AD709-0C5A-45DE-850D-5DAF54B1C2D6}" dt="2021-03-27T02:00:57.922" v="554"/>
          <ac:picMkLst>
            <pc:docMk/>
            <pc:sldMk cId="1719630260" sldId="370"/>
            <ac:picMk id="6" creationId="{C918BDE2-8ED4-48EF-A3B2-18028F988A2F}"/>
          </ac:picMkLst>
        </pc:picChg>
        <pc:picChg chg="add del mod">
          <ac:chgData name="ゲスト ユーザー" userId="" providerId="Windows Live" clId="Web-{A67AD709-0C5A-45DE-850D-5DAF54B1C2D6}" dt="2021-03-27T02:01:25.094" v="557"/>
          <ac:picMkLst>
            <pc:docMk/>
            <pc:sldMk cId="1719630260" sldId="370"/>
            <ac:picMk id="7" creationId="{1A10C5AB-4326-443D-BBAD-42782BF2C1C2}"/>
          </ac:picMkLst>
        </pc:picChg>
        <pc:picChg chg="mod">
          <ac:chgData name="ゲスト ユーザー" userId="" providerId="Windows Live" clId="Web-{A67AD709-0C5A-45DE-850D-5DAF54B1C2D6}" dt="2021-03-27T02:02:14.924" v="567" actId="1076"/>
          <ac:picMkLst>
            <pc:docMk/>
            <pc:sldMk cId="1719630260" sldId="370"/>
            <ac:picMk id="8" creationId="{DF9CC89F-E92A-4E05-81D0-3D46B2B20896}"/>
          </ac:picMkLst>
        </pc:picChg>
        <pc:picChg chg="add del mod">
          <ac:chgData name="ゲスト ユーザー" userId="" providerId="Windows Live" clId="Web-{A67AD709-0C5A-45DE-850D-5DAF54B1C2D6}" dt="2021-03-27T02:02:02.392" v="563"/>
          <ac:picMkLst>
            <pc:docMk/>
            <pc:sldMk cId="1719630260" sldId="370"/>
            <ac:picMk id="9" creationId="{67602B06-615C-489F-88F8-B23CF1321D27}"/>
          </ac:picMkLst>
        </pc:picChg>
        <pc:picChg chg="add mod">
          <ac:chgData name="ゲスト ユーザー" userId="" providerId="Windows Live" clId="Web-{A67AD709-0C5A-45DE-850D-5DAF54B1C2D6}" dt="2021-03-27T02:02:13.189" v="566" actId="14100"/>
          <ac:picMkLst>
            <pc:docMk/>
            <pc:sldMk cId="1719630260" sldId="370"/>
            <ac:picMk id="10" creationId="{E5581D93-D089-48B7-9777-623ECA355070}"/>
          </ac:picMkLst>
        </pc:picChg>
      </pc:sldChg>
      <pc:sldChg chg="addSp delSp modSp">
        <pc:chgData name="ゲスト ユーザー" userId="" providerId="Windows Live" clId="Web-{A67AD709-0C5A-45DE-850D-5DAF54B1C2D6}" dt="2021-03-27T02:01:45.720" v="562" actId="1076"/>
        <pc:sldMkLst>
          <pc:docMk/>
          <pc:sldMk cId="4192991152" sldId="371"/>
        </pc:sldMkLst>
        <pc:spChg chg="mod">
          <ac:chgData name="ゲスト ユーザー" userId="" providerId="Windows Live" clId="Web-{A67AD709-0C5A-45DE-850D-5DAF54B1C2D6}" dt="2021-03-27T02:00:33.125" v="553" actId="20577"/>
          <ac:spMkLst>
            <pc:docMk/>
            <pc:sldMk cId="4192991152" sldId="371"/>
            <ac:spMk id="3" creationId="{3CB21E07-D58C-456C-86C7-C3C437854117}"/>
          </ac:spMkLst>
        </pc:spChg>
        <pc:spChg chg="mod">
          <ac:chgData name="ゲスト ユーザー" userId="" providerId="Windows Live" clId="Web-{A67AD709-0C5A-45DE-850D-5DAF54B1C2D6}" dt="2021-03-27T02:00:14.093" v="549" actId="20577"/>
          <ac:spMkLst>
            <pc:docMk/>
            <pc:sldMk cId="4192991152" sldId="371"/>
            <ac:spMk id="4" creationId="{83B0A878-393B-46A3-903D-A7B604038F61}"/>
          </ac:spMkLst>
        </pc:spChg>
        <pc:picChg chg="add mod">
          <ac:chgData name="ゲスト ユーザー" userId="" providerId="Windows Live" clId="Web-{A67AD709-0C5A-45DE-850D-5DAF54B1C2D6}" dt="2021-03-27T02:01:45.720" v="562" actId="1076"/>
          <ac:picMkLst>
            <pc:docMk/>
            <pc:sldMk cId="4192991152" sldId="371"/>
            <ac:picMk id="5" creationId="{8687BFEE-ECE1-4FAB-8F43-9A9087A43676}"/>
          </ac:picMkLst>
        </pc:picChg>
        <pc:picChg chg="del">
          <ac:chgData name="ゲスト ユーザー" userId="" providerId="Windows Live" clId="Web-{A67AD709-0C5A-45DE-850D-5DAF54B1C2D6}" dt="2021-03-27T02:01:41.595" v="560"/>
          <ac:picMkLst>
            <pc:docMk/>
            <pc:sldMk cId="4192991152" sldId="371"/>
            <ac:picMk id="7" creationId="{80EC8A31-A20C-4B16-BEFF-5FB5941DC78E}"/>
          </ac:picMkLst>
        </pc:picChg>
      </pc:sldChg>
      <pc:sldChg chg="modSp add replId">
        <pc:chgData name="ゲスト ユーザー" userId="" providerId="Windows Live" clId="Web-{A67AD709-0C5A-45DE-850D-5DAF54B1C2D6}" dt="2021-03-27T01:51:00.983" v="418" actId="1076"/>
        <pc:sldMkLst>
          <pc:docMk/>
          <pc:sldMk cId="2455326282" sldId="372"/>
        </pc:sldMkLst>
        <pc:spChg chg="mod">
          <ac:chgData name="ゲスト ユーザー" userId="" providerId="Windows Live" clId="Web-{A67AD709-0C5A-45DE-850D-5DAF54B1C2D6}" dt="2021-03-27T01:51:00.983" v="418" actId="1076"/>
          <ac:spMkLst>
            <pc:docMk/>
            <pc:sldMk cId="2455326282" sldId="372"/>
            <ac:spMk id="3" creationId="{3CB21E07-D58C-456C-86C7-C3C437854117}"/>
          </ac:spMkLst>
        </pc:spChg>
      </pc:sldChg>
    </pc:docChg>
  </pc:docChgLst>
  <pc:docChgLst>
    <pc:chgData name="ゲスト ユーザー" providerId="Windows Live" clId="Web-{C583B653-D557-4848-A484-92B873675025}"/>
    <pc:docChg chg="delSld modSld">
      <pc:chgData name="ゲスト ユーザー" userId="" providerId="Windows Live" clId="Web-{C583B653-D557-4848-A484-92B873675025}" dt="2021-03-25T08:51:28.001" v="1424" actId="1076"/>
      <pc:docMkLst>
        <pc:docMk/>
      </pc:docMkLst>
      <pc:sldChg chg="addSp modSp">
        <pc:chgData name="ゲスト ユーザー" userId="" providerId="Windows Live" clId="Web-{C583B653-D557-4848-A484-92B873675025}" dt="2021-03-25T08:46:22.963" v="1409" actId="1076"/>
        <pc:sldMkLst>
          <pc:docMk/>
          <pc:sldMk cId="0" sldId="272"/>
        </pc:sldMkLst>
        <pc:spChg chg="add mod">
          <ac:chgData name="ゲスト ユーザー" userId="" providerId="Windows Live" clId="Web-{C583B653-D557-4848-A484-92B873675025}" dt="2021-03-25T08:46:22.963" v="1409" actId="1076"/>
          <ac:spMkLst>
            <pc:docMk/>
            <pc:sldMk cId="0" sldId="272"/>
            <ac:spMk id="12" creationId="{EEFA4054-00FC-4ACA-BE94-34122333F8B7}"/>
          </ac:spMkLst>
        </pc:spChg>
        <pc:spChg chg="mod">
          <ac:chgData name="ゲスト ユーザー" userId="" providerId="Windows Live" clId="Web-{C583B653-D557-4848-A484-92B873675025}" dt="2021-03-25T08:46:11.697" v="1407" actId="14100"/>
          <ac:spMkLst>
            <pc:docMk/>
            <pc:sldMk cId="0" sldId="272"/>
            <ac:spMk id="340" creationId="{00000000-0000-0000-0000-000000000000}"/>
          </ac:spMkLst>
        </pc:spChg>
      </pc:sldChg>
      <pc:sldChg chg="addSp delSp modSp">
        <pc:chgData name="ゲスト ユーザー" userId="" providerId="Windows Live" clId="Web-{C583B653-D557-4848-A484-92B873675025}" dt="2021-03-25T08:42:19.911" v="1365" actId="14100"/>
        <pc:sldMkLst>
          <pc:docMk/>
          <pc:sldMk cId="3276162484" sldId="321"/>
        </pc:sldMkLst>
        <pc:spChg chg="mod">
          <ac:chgData name="ゲスト ユーザー" userId="" providerId="Windows Live" clId="Web-{C583B653-D557-4848-A484-92B873675025}" dt="2021-03-25T08:42:19.911" v="1365" actId="14100"/>
          <ac:spMkLst>
            <pc:docMk/>
            <pc:sldMk cId="3276162484" sldId="321"/>
            <ac:spMk id="3" creationId="{41B6E82B-6D9B-4BBB-B277-69B8CA0B91C3}"/>
          </ac:spMkLst>
        </pc:spChg>
        <pc:spChg chg="add mod">
          <ac:chgData name="ゲスト ユーザー" userId="" providerId="Windows Live" clId="Web-{C583B653-D557-4848-A484-92B873675025}" dt="2021-03-25T08:42:00.551" v="1363" actId="14100"/>
          <ac:spMkLst>
            <pc:docMk/>
            <pc:sldMk cId="3276162484" sldId="321"/>
            <ac:spMk id="4" creationId="{59D282B1-BBBF-4A80-B193-BBE7DB3CC307}"/>
          </ac:spMkLst>
        </pc:spChg>
        <pc:spChg chg="del mod">
          <ac:chgData name="ゲスト ユーザー" userId="" providerId="Windows Live" clId="Web-{C583B653-D557-4848-A484-92B873675025}" dt="2021-03-25T08:41:09.831" v="1355"/>
          <ac:spMkLst>
            <pc:docMk/>
            <pc:sldMk cId="3276162484" sldId="321"/>
            <ac:spMk id="352" creationId="{00000000-0000-0000-0000-000000000000}"/>
          </ac:spMkLst>
        </pc:spChg>
      </pc:sldChg>
      <pc:sldChg chg="modSp">
        <pc:chgData name="ゲスト ユーザー" userId="" providerId="Windows Live" clId="Web-{C583B653-D557-4848-A484-92B873675025}" dt="2021-03-25T08:51:28.001" v="1424" actId="1076"/>
        <pc:sldMkLst>
          <pc:docMk/>
          <pc:sldMk cId="562492338" sldId="322"/>
        </pc:sldMkLst>
        <pc:spChg chg="mod">
          <ac:chgData name="ゲスト ユーザー" userId="" providerId="Windows Live" clId="Web-{C583B653-D557-4848-A484-92B873675025}" dt="2021-03-25T08:51:19.938" v="1422" actId="20577"/>
          <ac:spMkLst>
            <pc:docMk/>
            <pc:sldMk cId="562492338" sldId="322"/>
            <ac:spMk id="3" creationId="{41B6E82B-6D9B-4BBB-B277-69B8CA0B91C3}"/>
          </ac:spMkLst>
        </pc:spChg>
        <pc:spChg chg="mod">
          <ac:chgData name="ゲスト ユーザー" userId="" providerId="Windows Live" clId="Web-{C583B653-D557-4848-A484-92B873675025}" dt="2021-03-25T08:50:56.359" v="1419" actId="1076"/>
          <ac:spMkLst>
            <pc:docMk/>
            <pc:sldMk cId="562492338" sldId="322"/>
            <ac:spMk id="7" creationId="{42EC0032-42C7-44A0-848B-97AE8AD9FB23}"/>
          </ac:spMkLst>
        </pc:spChg>
        <pc:spChg chg="mod">
          <ac:chgData name="ゲスト ユーザー" userId="" providerId="Windows Live" clId="Web-{C583B653-D557-4848-A484-92B873675025}" dt="2021-03-25T08:51:23.360" v="1423" actId="1076"/>
          <ac:spMkLst>
            <pc:docMk/>
            <pc:sldMk cId="562492338" sldId="322"/>
            <ac:spMk id="12" creationId="{58CA6078-ED0B-4C91-AA48-D21B66B5E595}"/>
          </ac:spMkLst>
        </pc:spChg>
        <pc:spChg chg="mod">
          <ac:chgData name="ゲスト ユーザー" userId="" providerId="Windows Live" clId="Web-{C583B653-D557-4848-A484-92B873675025}" dt="2021-03-25T08:51:28.001" v="1424" actId="1076"/>
          <ac:spMkLst>
            <pc:docMk/>
            <pc:sldMk cId="562492338" sldId="322"/>
            <ac:spMk id="13" creationId="{36309310-D8CF-4B53-8396-EDE45A4C6E0E}"/>
          </ac:spMkLst>
        </pc:spChg>
      </pc:sldChg>
      <pc:sldChg chg="addSp delSp modSp">
        <pc:chgData name="ゲスト ユーザー" userId="" providerId="Windows Live" clId="Web-{C583B653-D557-4848-A484-92B873675025}" dt="2021-03-25T04:46:52.408" v="151" actId="1076"/>
        <pc:sldMkLst>
          <pc:docMk/>
          <pc:sldMk cId="2287875244" sldId="326"/>
        </pc:sldMkLst>
        <pc:spChg chg="mod">
          <ac:chgData name="ゲスト ユーザー" userId="" providerId="Windows Live" clId="Web-{C583B653-D557-4848-A484-92B873675025}" dt="2021-03-25T04:44:22.968" v="100" actId="20577"/>
          <ac:spMkLst>
            <pc:docMk/>
            <pc:sldMk cId="2287875244" sldId="326"/>
            <ac:spMk id="3" creationId="{41B6E82B-6D9B-4BBB-B277-69B8CA0B91C3}"/>
          </ac:spMkLst>
        </pc:spChg>
        <pc:spChg chg="mod">
          <ac:chgData name="ゲスト ユーザー" userId="" providerId="Windows Live" clId="Web-{C583B653-D557-4848-A484-92B873675025}" dt="2021-03-25T04:25:17.775" v="53" actId="20577"/>
          <ac:spMkLst>
            <pc:docMk/>
            <pc:sldMk cId="2287875244" sldId="326"/>
            <ac:spMk id="6" creationId="{26D9CFD5-9606-4498-B0C4-186961BD070F}"/>
          </ac:spMkLst>
        </pc:spChg>
        <pc:spChg chg="add mod">
          <ac:chgData name="ゲスト ユーザー" userId="" providerId="Windows Live" clId="Web-{C583B653-D557-4848-A484-92B873675025}" dt="2021-03-25T04:24:46.962" v="48" actId="1076"/>
          <ac:spMkLst>
            <pc:docMk/>
            <pc:sldMk cId="2287875244" sldId="326"/>
            <ac:spMk id="8" creationId="{55477C9C-1ABB-4DB3-9A01-13A85873D62C}"/>
          </ac:spMkLst>
        </pc:spChg>
        <pc:spChg chg="add mod">
          <ac:chgData name="ゲスト ユーザー" userId="" providerId="Windows Live" clId="Web-{C583B653-D557-4848-A484-92B873675025}" dt="2021-03-25T04:43:15.201" v="76" actId="1076"/>
          <ac:spMkLst>
            <pc:docMk/>
            <pc:sldMk cId="2287875244" sldId="326"/>
            <ac:spMk id="9" creationId="{62E5B905-80E0-486D-91A8-B94B544A9218}"/>
          </ac:spMkLst>
        </pc:spChg>
        <pc:spChg chg="add mod">
          <ac:chgData name="ゲスト ユーザー" userId="" providerId="Windows Live" clId="Web-{C583B653-D557-4848-A484-92B873675025}" dt="2021-03-25T04:42:56.076" v="71" actId="1076"/>
          <ac:spMkLst>
            <pc:docMk/>
            <pc:sldMk cId="2287875244" sldId="326"/>
            <ac:spMk id="12" creationId="{33F7AD9D-591A-400B-AE4A-199EF276889D}"/>
          </ac:spMkLst>
        </pc:spChg>
        <pc:spChg chg="add mod">
          <ac:chgData name="ゲスト ユーザー" userId="" providerId="Windows Live" clId="Web-{C583B653-D557-4848-A484-92B873675025}" dt="2021-03-25T04:43:45.327" v="83" actId="1076"/>
          <ac:spMkLst>
            <pc:docMk/>
            <pc:sldMk cId="2287875244" sldId="326"/>
            <ac:spMk id="13" creationId="{B2124659-3C11-47B5-84E0-2230D25AAB67}"/>
          </ac:spMkLst>
        </pc:spChg>
        <pc:spChg chg="add mod">
          <ac:chgData name="ゲスト ユーザー" userId="" providerId="Windows Live" clId="Web-{C583B653-D557-4848-A484-92B873675025}" dt="2021-03-25T04:44:01.671" v="87" actId="1076"/>
          <ac:spMkLst>
            <pc:docMk/>
            <pc:sldMk cId="2287875244" sldId="326"/>
            <ac:spMk id="14" creationId="{BC44B692-8399-4D40-9B91-C9D7608F38B4}"/>
          </ac:spMkLst>
        </pc:spChg>
        <pc:spChg chg="add mod">
          <ac:chgData name="ゲスト ユーザー" userId="" providerId="Windows Live" clId="Web-{C583B653-D557-4848-A484-92B873675025}" dt="2021-03-25T04:44:57.375" v="114" actId="1076"/>
          <ac:spMkLst>
            <pc:docMk/>
            <pc:sldMk cId="2287875244" sldId="326"/>
            <ac:spMk id="15" creationId="{C8789C96-4BC0-4E69-B503-B773B12F4ADA}"/>
          </ac:spMkLst>
        </pc:spChg>
        <pc:spChg chg="add mod">
          <ac:chgData name="ゲスト ユーザー" userId="" providerId="Windows Live" clId="Web-{C583B653-D557-4848-A484-92B873675025}" dt="2021-03-25T04:45:24.813" v="124" actId="1076"/>
          <ac:spMkLst>
            <pc:docMk/>
            <pc:sldMk cId="2287875244" sldId="326"/>
            <ac:spMk id="16" creationId="{8D3857B1-1EFE-44EC-BE35-0E5F38F906FC}"/>
          </ac:spMkLst>
        </pc:spChg>
        <pc:spChg chg="add del mod">
          <ac:chgData name="ゲスト ユーザー" userId="" providerId="Windows Live" clId="Web-{C583B653-D557-4848-A484-92B873675025}" dt="2021-03-25T04:45:15.656" v="122"/>
          <ac:spMkLst>
            <pc:docMk/>
            <pc:sldMk cId="2287875244" sldId="326"/>
            <ac:spMk id="17" creationId="{9F1996AD-9299-438C-992C-159FBD20DD98}"/>
          </ac:spMkLst>
        </pc:spChg>
        <pc:spChg chg="add mod">
          <ac:chgData name="ゲスト ユーザー" userId="" providerId="Windows Live" clId="Web-{C583B653-D557-4848-A484-92B873675025}" dt="2021-03-25T04:45:38.141" v="127" actId="1076"/>
          <ac:spMkLst>
            <pc:docMk/>
            <pc:sldMk cId="2287875244" sldId="326"/>
            <ac:spMk id="18" creationId="{3FF38A97-2C57-4AB1-AB1C-EC86C1114E36}"/>
          </ac:spMkLst>
        </pc:spChg>
        <pc:spChg chg="add mod">
          <ac:chgData name="ゲスト ユーザー" userId="" providerId="Windows Live" clId="Web-{C583B653-D557-4848-A484-92B873675025}" dt="2021-03-25T04:45:47.563" v="129" actId="1076"/>
          <ac:spMkLst>
            <pc:docMk/>
            <pc:sldMk cId="2287875244" sldId="326"/>
            <ac:spMk id="19" creationId="{EF761811-A5A2-40CF-AFDF-3B85917B7E9E}"/>
          </ac:spMkLst>
        </pc:spChg>
        <pc:spChg chg="add del mod">
          <ac:chgData name="ゲスト ユーザー" userId="" providerId="Windows Live" clId="Web-{C583B653-D557-4848-A484-92B873675025}" dt="2021-03-25T04:46:26.360" v="140"/>
          <ac:spMkLst>
            <pc:docMk/>
            <pc:sldMk cId="2287875244" sldId="326"/>
            <ac:spMk id="20" creationId="{5B6CB42F-370F-4BFD-A382-6F43153E0A82}"/>
          </ac:spMkLst>
        </pc:spChg>
        <pc:spChg chg="add mod">
          <ac:chgData name="ゲスト ユーザー" userId="" providerId="Windows Live" clId="Web-{C583B653-D557-4848-A484-92B873675025}" dt="2021-03-25T04:46:52.408" v="151" actId="1076"/>
          <ac:spMkLst>
            <pc:docMk/>
            <pc:sldMk cId="2287875244" sldId="326"/>
            <ac:spMk id="21" creationId="{D23B547B-B0BE-4AAA-95ED-68DF21F6B35E}"/>
          </ac:spMkLst>
        </pc:spChg>
      </pc:sldChg>
      <pc:sldChg chg="addSp delSp modSp">
        <pc:chgData name="ゲスト ユーザー" userId="" providerId="Windows Live" clId="Web-{C583B653-D557-4848-A484-92B873675025}" dt="2021-03-25T08:49:18.514" v="1417" actId="20577"/>
        <pc:sldMkLst>
          <pc:docMk/>
          <pc:sldMk cId="438134143" sldId="328"/>
        </pc:sldMkLst>
        <pc:spChg chg="mod">
          <ac:chgData name="ゲスト ユーザー" userId="" providerId="Windows Live" clId="Web-{C583B653-D557-4848-A484-92B873675025}" dt="2021-03-25T08:49:18.514" v="1417" actId="20577"/>
          <ac:spMkLst>
            <pc:docMk/>
            <pc:sldMk cId="438134143" sldId="328"/>
            <ac:spMk id="3" creationId="{41B6E82B-6D9B-4BBB-B277-69B8CA0B91C3}"/>
          </ac:spMkLst>
        </pc:spChg>
        <pc:spChg chg="mod">
          <ac:chgData name="ゲスト ユーザー" userId="" providerId="Windows Live" clId="Web-{C583B653-D557-4848-A484-92B873675025}" dt="2021-03-25T04:48:17.128" v="167" actId="14100"/>
          <ac:spMkLst>
            <pc:docMk/>
            <pc:sldMk cId="438134143" sldId="328"/>
            <ac:spMk id="4" creationId="{F76CB4E3-2CAA-4681-AF78-9D9173C6BB5A}"/>
          </ac:spMkLst>
        </pc:spChg>
        <pc:spChg chg="add del mod">
          <ac:chgData name="ゲスト ユーザー" userId="" providerId="Windows Live" clId="Web-{C583B653-D557-4848-A484-92B873675025}" dt="2021-03-25T04:51:02.615" v="218"/>
          <ac:spMkLst>
            <pc:docMk/>
            <pc:sldMk cId="438134143" sldId="328"/>
            <ac:spMk id="6" creationId="{66BD89DB-3F42-4CB9-B929-720F2D0A3997}"/>
          </ac:spMkLst>
        </pc:spChg>
        <pc:spChg chg="add mod">
          <ac:chgData name="ゲスト ユーザー" userId="" providerId="Windows Live" clId="Web-{C583B653-D557-4848-A484-92B873675025}" dt="2021-03-25T08:48:55.638" v="1415" actId="1076"/>
          <ac:spMkLst>
            <pc:docMk/>
            <pc:sldMk cId="438134143" sldId="328"/>
            <ac:spMk id="10" creationId="{6F4170D3-2CDB-4E46-8E1E-3E6DACB88BBB}"/>
          </ac:spMkLst>
        </pc:spChg>
        <pc:spChg chg="add mod">
          <ac:chgData name="ゲスト ユーザー" userId="" providerId="Windows Live" clId="Web-{C583B653-D557-4848-A484-92B873675025}" dt="2021-03-25T04:48:27.487" v="169" actId="1076"/>
          <ac:spMkLst>
            <pc:docMk/>
            <pc:sldMk cId="438134143" sldId="328"/>
            <ac:spMk id="11" creationId="{99544E55-CF71-4D25-AEF5-0F89B5665567}"/>
          </ac:spMkLst>
        </pc:spChg>
      </pc:sldChg>
      <pc:sldChg chg="addSp modSp">
        <pc:chgData name="ゲスト ユーザー" userId="" providerId="Windows Live" clId="Web-{C583B653-D557-4848-A484-92B873675025}" dt="2021-03-25T05:07:33.615" v="476" actId="1076"/>
        <pc:sldMkLst>
          <pc:docMk/>
          <pc:sldMk cId="2539985523" sldId="329"/>
        </pc:sldMkLst>
        <pc:spChg chg="mod">
          <ac:chgData name="ゲスト ユーザー" userId="" providerId="Windows Live" clId="Web-{C583B653-D557-4848-A484-92B873675025}" dt="2021-03-25T05:06:56.880" v="459" actId="20577"/>
          <ac:spMkLst>
            <pc:docMk/>
            <pc:sldMk cId="2539985523" sldId="329"/>
            <ac:spMk id="6" creationId="{A37D0B3E-E398-46E3-862F-CB12BB9ACA59}"/>
          </ac:spMkLst>
        </pc:spChg>
        <pc:spChg chg="add mod">
          <ac:chgData name="ゲスト ユーザー" userId="" providerId="Windows Live" clId="Web-{C583B653-D557-4848-A484-92B873675025}" dt="2021-03-25T04:54:56.603" v="254" actId="1076"/>
          <ac:spMkLst>
            <pc:docMk/>
            <pc:sldMk cId="2539985523" sldId="329"/>
            <ac:spMk id="7" creationId="{056376E6-ADBA-4091-A37C-D9F54CC1052E}"/>
          </ac:spMkLst>
        </pc:spChg>
        <pc:spChg chg="add mod">
          <ac:chgData name="ゲスト ユーザー" userId="" providerId="Windows Live" clId="Web-{C583B653-D557-4848-A484-92B873675025}" dt="2021-03-25T04:54:35.415" v="250" actId="1076"/>
          <ac:spMkLst>
            <pc:docMk/>
            <pc:sldMk cId="2539985523" sldId="329"/>
            <ac:spMk id="9" creationId="{510B5B88-7801-4BFD-B5A3-9E5D8C4EA089}"/>
          </ac:spMkLst>
        </pc:spChg>
        <pc:spChg chg="add mod">
          <ac:chgData name="ゲスト ユーザー" userId="" providerId="Windows Live" clId="Web-{C583B653-D557-4848-A484-92B873675025}" dt="2021-03-25T05:07:20.849" v="470" actId="14100"/>
          <ac:spMkLst>
            <pc:docMk/>
            <pc:sldMk cId="2539985523" sldId="329"/>
            <ac:spMk id="11" creationId="{E1BCB2C0-EAA3-44F0-B63E-3FFC2566749F}"/>
          </ac:spMkLst>
        </pc:spChg>
        <pc:spChg chg="add mod">
          <ac:chgData name="ゲスト ユーザー" userId="" providerId="Windows Live" clId="Web-{C583B653-D557-4848-A484-92B873675025}" dt="2021-03-25T05:06:56.958" v="461" actId="1076"/>
          <ac:spMkLst>
            <pc:docMk/>
            <pc:sldMk cId="2539985523" sldId="329"/>
            <ac:spMk id="12" creationId="{3BED4868-01EB-44DB-A479-DD8A0C14A54C}"/>
          </ac:spMkLst>
        </pc:spChg>
        <pc:spChg chg="add mod">
          <ac:chgData name="ゲスト ユーザー" userId="" providerId="Windows Live" clId="Web-{C583B653-D557-4848-A484-92B873675025}" dt="2021-03-25T05:07:26.240" v="472" actId="1076"/>
          <ac:spMkLst>
            <pc:docMk/>
            <pc:sldMk cId="2539985523" sldId="329"/>
            <ac:spMk id="15" creationId="{929FC3A2-3C00-43A4-A2AC-6B8ED1257AFD}"/>
          </ac:spMkLst>
        </pc:spChg>
        <pc:spChg chg="add mod">
          <ac:chgData name="ゲスト ユーザー" userId="" providerId="Windows Live" clId="Web-{C583B653-D557-4848-A484-92B873675025}" dt="2021-03-25T05:07:29.959" v="474" actId="1076"/>
          <ac:spMkLst>
            <pc:docMk/>
            <pc:sldMk cId="2539985523" sldId="329"/>
            <ac:spMk id="16" creationId="{31C69468-09F1-4F43-AB58-1B0B02C80E88}"/>
          </ac:spMkLst>
        </pc:spChg>
        <pc:spChg chg="add mod">
          <ac:chgData name="ゲスト ユーザー" userId="" providerId="Windows Live" clId="Web-{C583B653-D557-4848-A484-92B873675025}" dt="2021-03-25T05:07:33.615" v="476" actId="1076"/>
          <ac:spMkLst>
            <pc:docMk/>
            <pc:sldMk cId="2539985523" sldId="329"/>
            <ac:spMk id="17" creationId="{B9896799-1B13-4501-9D1A-2C0C404EBFC2}"/>
          </ac:spMkLst>
        </pc:spChg>
      </pc:sldChg>
      <pc:sldChg chg="addSp delSp modSp">
        <pc:chgData name="ゲスト ユーザー" userId="" providerId="Windows Live" clId="Web-{C583B653-D557-4848-A484-92B873675025}" dt="2021-03-25T07:26:22.876" v="570" actId="20577"/>
        <pc:sldMkLst>
          <pc:docMk/>
          <pc:sldMk cId="2026746202" sldId="330"/>
        </pc:sldMkLst>
        <pc:spChg chg="del mod">
          <ac:chgData name="ゲスト ユーザー" userId="" providerId="Windows Live" clId="Web-{C583B653-D557-4848-A484-92B873675025}" dt="2021-03-25T04:55:36.854" v="263"/>
          <ac:spMkLst>
            <pc:docMk/>
            <pc:sldMk cId="2026746202" sldId="330"/>
            <ac:spMk id="6" creationId="{A37D0B3E-E398-46E3-862F-CB12BB9ACA59}"/>
          </ac:spMkLst>
        </pc:spChg>
        <pc:spChg chg="add mod">
          <ac:chgData name="ゲスト ユーザー" userId="" providerId="Windows Live" clId="Web-{C583B653-D557-4848-A484-92B873675025}" dt="2021-03-25T07:26:22.876" v="570" actId="20577"/>
          <ac:spMkLst>
            <pc:docMk/>
            <pc:sldMk cId="2026746202" sldId="330"/>
            <ac:spMk id="7" creationId="{93007182-CB31-47D9-8D8A-EFA5996A2CA1}"/>
          </ac:spMkLst>
        </pc:spChg>
        <pc:spChg chg="add mod">
          <ac:chgData name="ゲスト ユーザー" userId="" providerId="Windows Live" clId="Web-{C583B653-D557-4848-A484-92B873675025}" dt="2021-03-25T04:56:27.167" v="275" actId="1076"/>
          <ac:spMkLst>
            <pc:docMk/>
            <pc:sldMk cId="2026746202" sldId="330"/>
            <ac:spMk id="9" creationId="{41F2906C-B8D8-4D43-ACC9-87B2836D6640}"/>
          </ac:spMkLst>
        </pc:spChg>
        <pc:spChg chg="add mod">
          <ac:chgData name="ゲスト ユーザー" userId="" providerId="Windows Live" clId="Web-{C583B653-D557-4848-A484-92B873675025}" dt="2021-03-25T04:56:36.120" v="277" actId="1076"/>
          <ac:spMkLst>
            <pc:docMk/>
            <pc:sldMk cId="2026746202" sldId="330"/>
            <ac:spMk id="11" creationId="{313F3025-0415-4570-A482-7D1261DD577E}"/>
          </ac:spMkLst>
        </pc:spChg>
        <pc:spChg chg="add mod">
          <ac:chgData name="ゲスト ユーザー" userId="" providerId="Windows Live" clId="Web-{C583B653-D557-4848-A484-92B873675025}" dt="2021-03-25T04:57:23.309" v="284" actId="1076"/>
          <ac:spMkLst>
            <pc:docMk/>
            <pc:sldMk cId="2026746202" sldId="330"/>
            <ac:spMk id="13" creationId="{09415368-890A-4431-AD53-26AEDB1A281A}"/>
          </ac:spMkLst>
        </pc:spChg>
        <pc:spChg chg="add mod">
          <ac:chgData name="ゲスト ユーザー" userId="" providerId="Windows Live" clId="Web-{C583B653-D557-4848-A484-92B873675025}" dt="2021-03-25T05:07:52.459" v="482" actId="1076"/>
          <ac:spMkLst>
            <pc:docMk/>
            <pc:sldMk cId="2026746202" sldId="330"/>
            <ac:spMk id="15" creationId="{BB9C45AF-58C1-4648-A6B5-D936395DA4EF}"/>
          </ac:spMkLst>
        </pc:spChg>
        <pc:spChg chg="mod">
          <ac:chgData name="ゲスト ユーザー" userId="" providerId="Windows Live" clId="Web-{C583B653-D557-4848-A484-92B873675025}" dt="2021-03-25T04:56:43.699" v="279" actId="20577"/>
          <ac:spMkLst>
            <pc:docMk/>
            <pc:sldMk cId="2026746202" sldId="330"/>
            <ac:spMk id="350" creationId="{00000000-0000-0000-0000-000000000000}"/>
          </ac:spMkLst>
        </pc:spChg>
      </pc:sldChg>
      <pc:sldChg chg="addSp delSp modSp">
        <pc:chgData name="ゲスト ユーザー" userId="" providerId="Windows Live" clId="Web-{C583B653-D557-4848-A484-92B873675025}" dt="2021-03-25T07:19:31.648" v="496" actId="1076"/>
        <pc:sldMkLst>
          <pc:docMk/>
          <pc:sldMk cId="3785275960" sldId="331"/>
        </pc:sldMkLst>
        <pc:spChg chg="mod">
          <ac:chgData name="ゲスト ユーザー" userId="" providerId="Windows Live" clId="Web-{C583B653-D557-4848-A484-92B873675025}" dt="2021-03-25T04:58:21.872" v="306" actId="20577"/>
          <ac:spMkLst>
            <pc:docMk/>
            <pc:sldMk cId="3785275960" sldId="331"/>
            <ac:spMk id="3" creationId="{41B6E82B-6D9B-4BBB-B277-69B8CA0B91C3}"/>
          </ac:spMkLst>
        </pc:spChg>
        <pc:spChg chg="del mod">
          <ac:chgData name="ゲスト ユーザー" userId="" providerId="Windows Live" clId="Web-{C583B653-D557-4848-A484-92B873675025}" dt="2021-03-25T05:01:55.250" v="354"/>
          <ac:spMkLst>
            <pc:docMk/>
            <pc:sldMk cId="3785275960" sldId="331"/>
            <ac:spMk id="6" creationId="{A37D0B3E-E398-46E3-862F-CB12BB9ACA59}"/>
          </ac:spMkLst>
        </pc:spChg>
        <pc:spChg chg="add mod">
          <ac:chgData name="ゲスト ユーザー" userId="" providerId="Windows Live" clId="Web-{C583B653-D557-4848-A484-92B873675025}" dt="2021-03-25T04:58:04.825" v="299" actId="1076"/>
          <ac:spMkLst>
            <pc:docMk/>
            <pc:sldMk cId="3785275960" sldId="331"/>
            <ac:spMk id="7" creationId="{86CC8488-9916-494F-89EB-649CA88CB33D}"/>
          </ac:spMkLst>
        </pc:spChg>
        <pc:spChg chg="add mod">
          <ac:chgData name="ゲスト ユーザー" userId="" providerId="Windows Live" clId="Web-{C583B653-D557-4848-A484-92B873675025}" dt="2021-03-25T04:57:50.965" v="291" actId="20577"/>
          <ac:spMkLst>
            <pc:docMk/>
            <pc:sldMk cId="3785275960" sldId="331"/>
            <ac:spMk id="10" creationId="{2C5BD787-032B-458C-AFA4-5EBCC4E5A9FD}"/>
          </ac:spMkLst>
        </pc:spChg>
        <pc:spChg chg="add del mod">
          <ac:chgData name="ゲスト ユーザー" userId="" providerId="Windows Live" clId="Web-{C583B653-D557-4848-A484-92B873675025}" dt="2021-03-25T05:08:51.710" v="495" actId="1076"/>
          <ac:spMkLst>
            <pc:docMk/>
            <pc:sldMk cId="3785275960" sldId="331"/>
            <ac:spMk id="12" creationId="{E063BC9A-3A5A-4E75-B787-2A2AAC8D8317}"/>
          </ac:spMkLst>
        </pc:spChg>
        <pc:spChg chg="add mod">
          <ac:chgData name="ゲスト ユーザー" userId="" providerId="Windows Live" clId="Web-{C583B653-D557-4848-A484-92B873675025}" dt="2021-03-25T04:58:16.263" v="304" actId="20577"/>
          <ac:spMkLst>
            <pc:docMk/>
            <pc:sldMk cId="3785275960" sldId="331"/>
            <ac:spMk id="13" creationId="{06C9B88F-7DBF-41E9-B6F0-37DFB81C1518}"/>
          </ac:spMkLst>
        </pc:spChg>
        <pc:spChg chg="add mod">
          <ac:chgData name="ゲスト ユーザー" userId="" providerId="Windows Live" clId="Web-{C583B653-D557-4848-A484-92B873675025}" dt="2021-03-25T04:58:50.169" v="310" actId="1076"/>
          <ac:spMkLst>
            <pc:docMk/>
            <pc:sldMk cId="3785275960" sldId="331"/>
            <ac:spMk id="15" creationId="{F044EE06-6517-4C3B-8030-B7FC203D954F}"/>
          </ac:spMkLst>
        </pc:spChg>
        <pc:spChg chg="add del mod">
          <ac:chgData name="ゲスト ユーザー" userId="" providerId="Windows Live" clId="Web-{C583B653-D557-4848-A484-92B873675025}" dt="2021-03-25T05:00:11.499" v="329"/>
          <ac:spMkLst>
            <pc:docMk/>
            <pc:sldMk cId="3785275960" sldId="331"/>
            <ac:spMk id="17" creationId="{7E6355EE-1503-44D9-8F46-AD7D43E87E87}"/>
          </ac:spMkLst>
        </pc:spChg>
        <pc:spChg chg="add mod">
          <ac:chgData name="ゲスト ユーザー" userId="" providerId="Windows Live" clId="Web-{C583B653-D557-4848-A484-92B873675025}" dt="2021-03-25T04:59:13.904" v="319" actId="1076"/>
          <ac:spMkLst>
            <pc:docMk/>
            <pc:sldMk cId="3785275960" sldId="331"/>
            <ac:spMk id="18" creationId="{A367CA89-C9DF-412B-BC49-2B5B93E913BD}"/>
          </ac:spMkLst>
        </pc:spChg>
        <pc:spChg chg="add mod">
          <ac:chgData name="ゲスト ユーザー" userId="" providerId="Windows Live" clId="Web-{C583B653-D557-4848-A484-92B873675025}" dt="2021-03-25T07:19:31.648" v="496" actId="1076"/>
          <ac:spMkLst>
            <pc:docMk/>
            <pc:sldMk cId="3785275960" sldId="331"/>
            <ac:spMk id="19" creationId="{B316F3E0-A2FE-470A-BA76-0CE201DEA2C9}"/>
          </ac:spMkLst>
        </pc:spChg>
        <pc:spChg chg="add mod">
          <ac:chgData name="ゲスト ユーザー" userId="" providerId="Windows Live" clId="Web-{C583B653-D557-4848-A484-92B873675025}" dt="2021-03-25T05:08:23.554" v="489" actId="1076"/>
          <ac:spMkLst>
            <pc:docMk/>
            <pc:sldMk cId="3785275960" sldId="331"/>
            <ac:spMk id="20" creationId="{ADEC169C-934E-44EA-9C12-A07DD7459933}"/>
          </ac:spMkLst>
        </pc:spChg>
        <pc:spChg chg="add mod">
          <ac:chgData name="ゲスト ユーザー" userId="" providerId="Windows Live" clId="Web-{C583B653-D557-4848-A484-92B873675025}" dt="2021-03-25T05:01:57.110" v="355" actId="1076"/>
          <ac:spMkLst>
            <pc:docMk/>
            <pc:sldMk cId="3785275960" sldId="331"/>
            <ac:spMk id="21" creationId="{2A614F58-6869-4203-B793-36B202460EA2}"/>
          </ac:spMkLst>
        </pc:spChg>
        <pc:spChg chg="add mod">
          <ac:chgData name="ゲスト ユーザー" userId="" providerId="Windows Live" clId="Web-{C583B653-D557-4848-A484-92B873675025}" dt="2021-03-25T05:08:14.147" v="486" actId="14100"/>
          <ac:spMkLst>
            <pc:docMk/>
            <pc:sldMk cId="3785275960" sldId="331"/>
            <ac:spMk id="23" creationId="{44C9C6DB-8CDC-40A7-8B0B-C656A4DAD5ED}"/>
          </ac:spMkLst>
        </pc:spChg>
        <pc:spChg chg="add mod">
          <ac:chgData name="ゲスト ユーザー" userId="" providerId="Windows Live" clId="Web-{C583B653-D557-4848-A484-92B873675025}" dt="2021-03-25T05:08:42.257" v="494" actId="14100"/>
          <ac:spMkLst>
            <pc:docMk/>
            <pc:sldMk cId="3785275960" sldId="331"/>
            <ac:spMk id="26" creationId="{21A6A30F-D407-4D1E-B3B6-22A1A00DB89C}"/>
          </ac:spMkLst>
        </pc:spChg>
        <pc:spChg chg="mod">
          <ac:chgData name="ゲスト ユーザー" userId="" providerId="Windows Live" clId="Web-{C583B653-D557-4848-A484-92B873675025}" dt="2021-03-25T04:57:59.856" v="298" actId="20577"/>
          <ac:spMkLst>
            <pc:docMk/>
            <pc:sldMk cId="3785275960" sldId="331"/>
            <ac:spMk id="350" creationId="{00000000-0000-0000-0000-000000000000}"/>
          </ac:spMkLst>
        </pc:spChg>
      </pc:sldChg>
      <pc:sldChg chg="addSp delSp modSp">
        <pc:chgData name="ゲスト ユーザー" userId="" providerId="Windows Live" clId="Web-{C583B653-D557-4848-A484-92B873675025}" dt="2021-03-25T07:28:53.457" v="577" actId="20577"/>
        <pc:sldMkLst>
          <pc:docMk/>
          <pc:sldMk cId="2809793291" sldId="332"/>
        </pc:sldMkLst>
        <pc:spChg chg="del mod">
          <ac:chgData name="ゲスト ユーザー" userId="" providerId="Windows Live" clId="Web-{C583B653-D557-4848-A484-92B873675025}" dt="2021-03-25T05:02:53.220" v="366"/>
          <ac:spMkLst>
            <pc:docMk/>
            <pc:sldMk cId="2809793291" sldId="332"/>
            <ac:spMk id="3" creationId="{41B6E82B-6D9B-4BBB-B277-69B8CA0B91C3}"/>
          </ac:spMkLst>
        </pc:spChg>
        <pc:spChg chg="add mod">
          <ac:chgData name="ゲスト ユーザー" userId="" providerId="Windows Live" clId="Web-{C583B653-D557-4848-A484-92B873675025}" dt="2021-03-25T07:20:10.649" v="503" actId="20577"/>
          <ac:spMkLst>
            <pc:docMk/>
            <pc:sldMk cId="2809793291" sldId="332"/>
            <ac:spMk id="3" creationId="{762F6D51-5A5A-49FA-A8DF-F5DC2C44ADCC}"/>
          </ac:spMkLst>
        </pc:spChg>
        <pc:spChg chg="mod">
          <ac:chgData name="ゲスト ユーザー" userId="" providerId="Windows Live" clId="Web-{C583B653-D557-4848-A484-92B873675025}" dt="2021-03-25T05:05:01.722" v="446" actId="20577"/>
          <ac:spMkLst>
            <pc:docMk/>
            <pc:sldMk cId="2809793291" sldId="332"/>
            <ac:spMk id="4" creationId="{88EF6A4C-9608-4401-A9C9-AC4F681DC086}"/>
          </ac:spMkLst>
        </pc:spChg>
        <pc:spChg chg="del mod">
          <ac:chgData name="ゲスト ユーザー" userId="" providerId="Windows Live" clId="Web-{C583B653-D557-4848-A484-92B873675025}" dt="2021-03-25T05:02:08.719" v="359"/>
          <ac:spMkLst>
            <pc:docMk/>
            <pc:sldMk cId="2809793291" sldId="332"/>
            <ac:spMk id="6" creationId="{A37D0B3E-E398-46E3-862F-CB12BB9ACA59}"/>
          </ac:spMkLst>
        </pc:spChg>
        <pc:spChg chg="add mod">
          <ac:chgData name="ゲスト ユーザー" userId="" providerId="Windows Live" clId="Web-{C583B653-D557-4848-A484-92B873675025}" dt="2021-03-25T07:21:12.166" v="509" actId="14100"/>
          <ac:spMkLst>
            <pc:docMk/>
            <pc:sldMk cId="2809793291" sldId="332"/>
            <ac:spMk id="6" creationId="{E7030A35-AC7D-411B-BE6E-D8097BDC1036}"/>
          </ac:spMkLst>
        </pc:spChg>
        <pc:spChg chg="add mod">
          <ac:chgData name="ゲスト ユーザー" userId="" providerId="Windows Live" clId="Web-{C583B653-D557-4848-A484-92B873675025}" dt="2021-03-25T05:01:32.828" v="349" actId="1076"/>
          <ac:spMkLst>
            <pc:docMk/>
            <pc:sldMk cId="2809793291" sldId="332"/>
            <ac:spMk id="8" creationId="{31BB200E-3830-4DC7-989E-845A9202B084}"/>
          </ac:spMkLst>
        </pc:spChg>
        <pc:spChg chg="add mod">
          <ac:chgData name="ゲスト ユーザー" userId="" providerId="Windows Live" clId="Web-{C583B653-D557-4848-A484-92B873675025}" dt="2021-03-25T07:28:53.457" v="577" actId="20577"/>
          <ac:spMkLst>
            <pc:docMk/>
            <pc:sldMk cId="2809793291" sldId="332"/>
            <ac:spMk id="12" creationId="{7A798780-7ADD-42DF-926A-40661511132F}"/>
          </ac:spMkLst>
        </pc:spChg>
        <pc:spChg chg="add mod">
          <ac:chgData name="ゲスト ユーザー" userId="" providerId="Windows Live" clId="Web-{C583B653-D557-4848-A484-92B873675025}" dt="2021-03-25T07:28:46.566" v="575" actId="20577"/>
          <ac:spMkLst>
            <pc:docMk/>
            <pc:sldMk cId="2809793291" sldId="332"/>
            <ac:spMk id="14" creationId="{5EF39FBF-6282-49B6-9EBB-2EAA8B24A01B}"/>
          </ac:spMkLst>
        </pc:spChg>
        <pc:spChg chg="add mod">
          <ac:chgData name="ゲスト ユーザー" userId="" providerId="Windows Live" clId="Web-{C583B653-D557-4848-A484-92B873675025}" dt="2021-03-25T07:28:50.426" v="576"/>
          <ac:spMkLst>
            <pc:docMk/>
            <pc:sldMk cId="2809793291" sldId="332"/>
            <ac:spMk id="16" creationId="{7694B4F4-903B-427A-BE4F-E88FFE025479}"/>
          </ac:spMkLst>
        </pc:spChg>
        <pc:spChg chg="add mod">
          <ac:chgData name="ゲスト ユーザー" userId="" providerId="Windows Live" clId="Web-{C583B653-D557-4848-A484-92B873675025}" dt="2021-03-25T07:21:29.385" v="514" actId="14100"/>
          <ac:spMkLst>
            <pc:docMk/>
            <pc:sldMk cId="2809793291" sldId="332"/>
            <ac:spMk id="17" creationId="{3A4F3F1F-ACDA-453B-8813-4F37CD571985}"/>
          </ac:spMkLst>
        </pc:spChg>
        <pc:picChg chg="mod">
          <ac:chgData name="ゲスト ユーザー" userId="" providerId="Windows Live" clId="Web-{C583B653-D557-4848-A484-92B873675025}" dt="2021-03-25T05:01:27.797" v="346" actId="14100"/>
          <ac:picMkLst>
            <pc:docMk/>
            <pc:sldMk cId="2809793291" sldId="332"/>
            <ac:picMk id="7" creationId="{B81B4463-1E51-4129-A767-05992C091F1E}"/>
          </ac:picMkLst>
        </pc:picChg>
        <pc:picChg chg="mod">
          <ac:chgData name="ゲスト ユーザー" userId="" providerId="Windows Live" clId="Web-{C583B653-D557-4848-A484-92B873675025}" dt="2021-03-25T05:01:31.422" v="348" actId="1076"/>
          <ac:picMkLst>
            <pc:docMk/>
            <pc:sldMk cId="2809793291" sldId="332"/>
            <ac:picMk id="9" creationId="{1F77E276-CBB2-4D45-AA3B-EFBC63A37032}"/>
          </ac:picMkLst>
        </pc:picChg>
      </pc:sldChg>
      <pc:sldChg chg="addSp modSp">
        <pc:chgData name="ゲスト ユーザー" userId="" providerId="Windows Live" clId="Web-{C583B653-D557-4848-A484-92B873675025}" dt="2021-03-25T04:24:10.242" v="46" actId="14100"/>
        <pc:sldMkLst>
          <pc:docMk/>
          <pc:sldMk cId="1515517985" sldId="333"/>
        </pc:sldMkLst>
        <pc:spChg chg="mod">
          <ac:chgData name="ゲスト ユーザー" userId="" providerId="Windows Live" clId="Web-{C583B653-D557-4848-A484-92B873675025}" dt="2021-03-25T04:20:50.629" v="5" actId="20577"/>
          <ac:spMkLst>
            <pc:docMk/>
            <pc:sldMk cId="1515517985" sldId="333"/>
            <ac:spMk id="3" creationId="{41B6E82B-6D9B-4BBB-B277-69B8CA0B91C3}"/>
          </ac:spMkLst>
        </pc:spChg>
        <pc:spChg chg="add mod">
          <ac:chgData name="ゲスト ユーザー" userId="" providerId="Windows Live" clId="Web-{C583B653-D557-4848-A484-92B873675025}" dt="2021-03-25T04:22:49.381" v="29" actId="1076"/>
          <ac:spMkLst>
            <pc:docMk/>
            <pc:sldMk cId="1515517985" sldId="333"/>
            <ac:spMk id="6" creationId="{444C62F8-D2D0-4400-844A-8C95FE296F62}"/>
          </ac:spMkLst>
        </pc:spChg>
        <pc:spChg chg="mod">
          <ac:chgData name="ゲスト ユーザー" userId="" providerId="Windows Live" clId="Web-{C583B653-D557-4848-A484-92B873675025}" dt="2021-03-25T04:23:14.100" v="33" actId="20577"/>
          <ac:spMkLst>
            <pc:docMk/>
            <pc:sldMk cId="1515517985" sldId="333"/>
            <ac:spMk id="10" creationId="{F23E8DA3-6141-4280-8B6C-BEB0BAD1F5EA}"/>
          </ac:spMkLst>
        </pc:spChg>
        <pc:spChg chg="mod">
          <ac:chgData name="ゲスト ユーザー" userId="" providerId="Windows Live" clId="Web-{C583B653-D557-4848-A484-92B873675025}" dt="2021-03-25T04:24:10.242" v="46" actId="14100"/>
          <ac:spMkLst>
            <pc:docMk/>
            <pc:sldMk cId="1515517985" sldId="333"/>
            <ac:spMk id="13" creationId="{8CF219A9-F971-4A9A-93AA-E74281D4E453}"/>
          </ac:spMkLst>
        </pc:spChg>
        <pc:spChg chg="add mod">
          <ac:chgData name="ゲスト ユーザー" userId="" providerId="Windows Live" clId="Web-{C583B653-D557-4848-A484-92B873675025}" dt="2021-03-25T04:21:47.192" v="19" actId="1076"/>
          <ac:spMkLst>
            <pc:docMk/>
            <pc:sldMk cId="1515517985" sldId="333"/>
            <ac:spMk id="14" creationId="{59E8FD82-51ED-4A8D-B9DF-AB1566DB3BA3}"/>
          </ac:spMkLst>
        </pc:spChg>
        <pc:spChg chg="add mod">
          <ac:chgData name="ゲスト ユーザー" userId="" providerId="Windows Live" clId="Web-{C583B653-D557-4848-A484-92B873675025}" dt="2021-03-25T04:22:07.505" v="23" actId="20577"/>
          <ac:spMkLst>
            <pc:docMk/>
            <pc:sldMk cId="1515517985" sldId="333"/>
            <ac:spMk id="15" creationId="{6463C07B-A621-49D2-9B3C-94A4A3E296C5}"/>
          </ac:spMkLst>
        </pc:spChg>
        <pc:spChg chg="add mod">
          <ac:chgData name="ゲスト ユーザー" userId="" providerId="Windows Live" clId="Web-{C583B653-D557-4848-A484-92B873675025}" dt="2021-03-25T04:23:44.617" v="43" actId="20577"/>
          <ac:spMkLst>
            <pc:docMk/>
            <pc:sldMk cId="1515517985" sldId="333"/>
            <ac:spMk id="16" creationId="{E63586F1-4887-4C2E-83BA-B734B284DA93}"/>
          </ac:spMkLst>
        </pc:spChg>
        <pc:spChg chg="add mod">
          <ac:chgData name="ゲスト ユーザー" userId="" providerId="Windows Live" clId="Web-{C583B653-D557-4848-A484-92B873675025}" dt="2021-03-25T04:24:03.289" v="45" actId="1076"/>
          <ac:spMkLst>
            <pc:docMk/>
            <pc:sldMk cId="1515517985" sldId="333"/>
            <ac:spMk id="17" creationId="{018E36FD-E36B-43AA-A9EC-9ED989561ABE}"/>
          </ac:spMkLst>
        </pc:spChg>
      </pc:sldChg>
      <pc:sldChg chg="addSp delSp modSp">
        <pc:chgData name="ゲスト ユーザー" userId="" providerId="Windows Live" clId="Web-{C583B653-D557-4848-A484-92B873675025}" dt="2021-03-25T07:26:42.142" v="572" actId="1076"/>
        <pc:sldMkLst>
          <pc:docMk/>
          <pc:sldMk cId="1769068483" sldId="334"/>
        </pc:sldMkLst>
        <pc:spChg chg="mod">
          <ac:chgData name="ゲスト ユーザー" userId="" providerId="Windows Live" clId="Web-{C583B653-D557-4848-A484-92B873675025}" dt="2021-03-25T04:52:15.007" v="220" actId="14100"/>
          <ac:spMkLst>
            <pc:docMk/>
            <pc:sldMk cId="1769068483" sldId="334"/>
            <ac:spMk id="3" creationId="{41B6E82B-6D9B-4BBB-B277-69B8CA0B91C3}"/>
          </ac:spMkLst>
        </pc:spChg>
        <pc:spChg chg="add mod">
          <ac:chgData name="ゲスト ユーザー" userId="" providerId="Windows Live" clId="Web-{C583B653-D557-4848-A484-92B873675025}" dt="2021-03-25T04:52:45.788" v="229" actId="14100"/>
          <ac:spMkLst>
            <pc:docMk/>
            <pc:sldMk cId="1769068483" sldId="334"/>
            <ac:spMk id="4" creationId="{3704ECCA-929D-497C-AAA7-221A5CD16308}"/>
          </ac:spMkLst>
        </pc:spChg>
        <pc:spChg chg="del mod">
          <ac:chgData name="ゲスト ユーザー" userId="" providerId="Windows Live" clId="Web-{C583B653-D557-4848-A484-92B873675025}" dt="2021-03-25T04:52:38.320" v="226"/>
          <ac:spMkLst>
            <pc:docMk/>
            <pc:sldMk cId="1769068483" sldId="334"/>
            <ac:spMk id="6" creationId="{A37D0B3E-E398-46E3-862F-CB12BB9ACA59}"/>
          </ac:spMkLst>
        </pc:spChg>
        <pc:spChg chg="add mod">
          <ac:chgData name="ゲスト ユーザー" userId="" providerId="Windows Live" clId="Web-{C583B653-D557-4848-A484-92B873675025}" dt="2021-03-25T04:53:19.164" v="235" actId="20577"/>
          <ac:spMkLst>
            <pc:docMk/>
            <pc:sldMk cId="1769068483" sldId="334"/>
            <ac:spMk id="7" creationId="{114FCFD1-B522-46AD-B187-34364BE77FF0}"/>
          </ac:spMkLst>
        </pc:spChg>
        <pc:spChg chg="add">
          <ac:chgData name="ゲスト ユーザー" userId="" providerId="Windows Live" clId="Web-{C583B653-D557-4848-A484-92B873675025}" dt="2021-03-25T04:53:49.461" v="240"/>
          <ac:spMkLst>
            <pc:docMk/>
            <pc:sldMk cId="1769068483" sldId="334"/>
            <ac:spMk id="8" creationId="{5B0A4895-9EED-4538-880A-D68134E14E03}"/>
          </ac:spMkLst>
        </pc:spChg>
        <pc:spChg chg="add mod">
          <ac:chgData name="ゲスト ユーザー" userId="" providerId="Windows Live" clId="Web-{C583B653-D557-4848-A484-92B873675025}" dt="2021-03-25T07:26:42.142" v="572" actId="1076"/>
          <ac:spMkLst>
            <pc:docMk/>
            <pc:sldMk cId="1769068483" sldId="334"/>
            <ac:spMk id="9" creationId="{F87183E1-F148-4E23-BFC8-AC5276C0E7C7}"/>
          </ac:spMkLst>
        </pc:spChg>
        <pc:spChg chg="mod">
          <ac:chgData name="ゲスト ユーザー" userId="" providerId="Windows Live" clId="Web-{C583B653-D557-4848-A484-92B873675025}" dt="2021-03-25T04:53:31.008" v="237" actId="20577"/>
          <ac:spMkLst>
            <pc:docMk/>
            <pc:sldMk cId="1769068483" sldId="334"/>
            <ac:spMk id="15" creationId="{D6505006-B74D-41DB-B680-AF00B5DFC417}"/>
          </ac:spMkLst>
        </pc:spChg>
        <pc:spChg chg="mod">
          <ac:chgData name="ゲスト ユーザー" userId="" providerId="Windows Live" clId="Web-{C583B653-D557-4848-A484-92B873675025}" dt="2021-03-25T04:53:37.805" v="239" actId="20577"/>
          <ac:spMkLst>
            <pc:docMk/>
            <pc:sldMk cId="1769068483" sldId="334"/>
            <ac:spMk id="16" creationId="{32A9F19A-F72F-4AA5-953F-B63A5077B24E}"/>
          </ac:spMkLst>
        </pc:spChg>
        <pc:spChg chg="add mod">
          <ac:chgData name="ゲスト ユーザー" userId="" providerId="Windows Live" clId="Web-{C583B653-D557-4848-A484-92B873675025}" dt="2021-03-25T04:54:01.196" v="243" actId="1076"/>
          <ac:spMkLst>
            <pc:docMk/>
            <pc:sldMk cId="1769068483" sldId="334"/>
            <ac:spMk id="19" creationId="{F76688B6-D802-4502-9018-251183AB95F7}"/>
          </ac:spMkLst>
        </pc:spChg>
      </pc:sldChg>
      <pc:sldChg chg="addSp delSp modSp">
        <pc:chgData name="ゲスト ユーザー" userId="" providerId="Windows Live" clId="Web-{C583B653-D557-4848-A484-92B873675025}" dt="2021-03-25T07:22:54.434" v="535" actId="1076"/>
        <pc:sldMkLst>
          <pc:docMk/>
          <pc:sldMk cId="2444299485" sldId="335"/>
        </pc:sldMkLst>
        <pc:spChg chg="mod">
          <ac:chgData name="ゲスト ユーザー" userId="" providerId="Windows Live" clId="Web-{C583B653-D557-4848-A484-92B873675025}" dt="2021-03-25T07:22:14.589" v="523" actId="20577"/>
          <ac:spMkLst>
            <pc:docMk/>
            <pc:sldMk cId="2444299485" sldId="335"/>
            <ac:spMk id="3" creationId="{41B6E82B-6D9B-4BBB-B277-69B8CA0B91C3}"/>
          </ac:spMkLst>
        </pc:spChg>
        <pc:spChg chg="del mod">
          <ac:chgData name="ゲスト ユーザー" userId="" providerId="Windows Live" clId="Web-{C583B653-D557-4848-A484-92B873675025}" dt="2021-03-25T05:05:47.535" v="456"/>
          <ac:spMkLst>
            <pc:docMk/>
            <pc:sldMk cId="2444299485" sldId="335"/>
            <ac:spMk id="6" creationId="{A37D0B3E-E398-46E3-862F-CB12BB9ACA59}"/>
          </ac:spMkLst>
        </pc:spChg>
        <pc:spChg chg="add mod">
          <ac:chgData name="ゲスト ユーザー" userId="" providerId="Windows Live" clId="Web-{C583B653-D557-4848-A484-92B873675025}" dt="2021-03-25T07:20:35.774" v="505" actId="1076"/>
          <ac:spMkLst>
            <pc:docMk/>
            <pc:sldMk cId="2444299485" sldId="335"/>
            <ac:spMk id="6" creationId="{C85E5B65-AA0C-430A-8D84-E57E993835D7}"/>
          </ac:spMkLst>
        </pc:spChg>
        <pc:spChg chg="add mod">
          <ac:chgData name="ゲスト ユーザー" userId="" providerId="Windows Live" clId="Web-{C583B653-D557-4848-A484-92B873675025}" dt="2021-03-25T05:05:28.176" v="452" actId="1076"/>
          <ac:spMkLst>
            <pc:docMk/>
            <pc:sldMk cId="2444299485" sldId="335"/>
            <ac:spMk id="7" creationId="{CF0786C2-FBB3-42C2-8091-2667B3DE52BD}"/>
          </ac:spMkLst>
        </pc:spChg>
        <pc:spChg chg="add mod">
          <ac:chgData name="ゲスト ユーザー" userId="" providerId="Windows Live" clId="Web-{C583B653-D557-4848-A484-92B873675025}" dt="2021-03-25T05:05:53.536" v="458" actId="14100"/>
          <ac:spMkLst>
            <pc:docMk/>
            <pc:sldMk cId="2444299485" sldId="335"/>
            <ac:spMk id="8" creationId="{012BAD32-F499-4BAE-B3A9-A15602A16C9A}"/>
          </ac:spMkLst>
        </pc:spChg>
        <pc:spChg chg="add mod">
          <ac:chgData name="ゲスト ユーザー" userId="" providerId="Windows Live" clId="Web-{C583B653-D557-4848-A484-92B873675025}" dt="2021-03-25T07:22:28.105" v="527" actId="1076"/>
          <ac:spMkLst>
            <pc:docMk/>
            <pc:sldMk cId="2444299485" sldId="335"/>
            <ac:spMk id="9" creationId="{B67A5A28-3548-4342-8115-35A4A5833209}"/>
          </ac:spMkLst>
        </pc:spChg>
        <pc:spChg chg="add mod">
          <ac:chgData name="ゲスト ユーザー" userId="" providerId="Windows Live" clId="Web-{C583B653-D557-4848-A484-92B873675025}" dt="2021-03-25T07:22:32.761" v="529" actId="1076"/>
          <ac:spMkLst>
            <pc:docMk/>
            <pc:sldMk cId="2444299485" sldId="335"/>
            <ac:spMk id="14" creationId="{7B1A4FEF-7337-4458-9FBE-99C6CCF43A4B}"/>
          </ac:spMkLst>
        </pc:spChg>
        <pc:spChg chg="add mod">
          <ac:chgData name="ゲスト ユーザー" userId="" providerId="Windows Live" clId="Web-{C583B653-D557-4848-A484-92B873675025}" dt="2021-03-25T07:22:47.668" v="533" actId="14100"/>
          <ac:spMkLst>
            <pc:docMk/>
            <pc:sldMk cId="2444299485" sldId="335"/>
            <ac:spMk id="15" creationId="{B5424360-4454-4E13-86BD-A3C923041E50}"/>
          </ac:spMkLst>
        </pc:spChg>
        <pc:spChg chg="add mod">
          <ac:chgData name="ゲスト ユーザー" userId="" providerId="Windows Live" clId="Web-{C583B653-D557-4848-A484-92B873675025}" dt="2021-03-25T07:22:54.434" v="535" actId="1076"/>
          <ac:spMkLst>
            <pc:docMk/>
            <pc:sldMk cId="2444299485" sldId="335"/>
            <ac:spMk id="16" creationId="{067127F7-D212-4B8A-932B-2D9346CF6C85}"/>
          </ac:spMkLst>
        </pc:spChg>
      </pc:sldChg>
      <pc:sldChg chg="del">
        <pc:chgData name="ゲスト ユーザー" userId="" providerId="Windows Live" clId="Web-{C583B653-D557-4848-A484-92B873675025}" dt="2021-03-25T04:51:51.131" v="219"/>
        <pc:sldMkLst>
          <pc:docMk/>
          <pc:sldMk cId="3150105958" sldId="336"/>
        </pc:sldMkLst>
      </pc:sldChg>
      <pc:sldChg chg="addSp delSp modSp">
        <pc:chgData name="ゲスト ユーザー" userId="" providerId="Windows Live" clId="Web-{C583B653-D557-4848-A484-92B873675025}" dt="2021-03-25T07:32:29.133" v="604" actId="20577"/>
        <pc:sldMkLst>
          <pc:docMk/>
          <pc:sldMk cId="960304463" sldId="337"/>
        </pc:sldMkLst>
        <pc:spChg chg="mod">
          <ac:chgData name="ゲスト ユーザー" userId="" providerId="Windows Live" clId="Web-{C583B653-D557-4848-A484-92B873675025}" dt="2021-03-25T07:23:12.106" v="536" actId="20577"/>
          <ac:spMkLst>
            <pc:docMk/>
            <pc:sldMk cId="960304463" sldId="337"/>
            <ac:spMk id="3" creationId="{41B6E82B-6D9B-4BBB-B277-69B8CA0B91C3}"/>
          </ac:spMkLst>
        </pc:spChg>
        <pc:spChg chg="add mod">
          <ac:chgData name="ゲスト ユーザー" userId="" providerId="Windows Live" clId="Web-{C583B653-D557-4848-A484-92B873675025}" dt="2021-03-25T07:23:32.356" v="539" actId="1076"/>
          <ac:spMkLst>
            <pc:docMk/>
            <pc:sldMk cId="960304463" sldId="337"/>
            <ac:spMk id="4" creationId="{6F4A29B6-E47C-4F66-8552-4F20BCCCA4F7}"/>
          </ac:spMkLst>
        </pc:spChg>
        <pc:spChg chg="del mod">
          <ac:chgData name="ゲスト ユーザー" userId="" providerId="Windows Live" clId="Web-{C583B653-D557-4848-A484-92B873675025}" dt="2021-03-25T07:32:18.414" v="602"/>
          <ac:spMkLst>
            <pc:docMk/>
            <pc:sldMk cId="960304463" sldId="337"/>
            <ac:spMk id="6" creationId="{A37D0B3E-E398-46E3-862F-CB12BB9ACA59}"/>
          </ac:spMkLst>
        </pc:spChg>
        <pc:spChg chg="add mod">
          <ac:chgData name="ゲスト ユーザー" userId="" providerId="Windows Live" clId="Web-{C583B653-D557-4848-A484-92B873675025}" dt="2021-03-25T07:24:04.576" v="543"/>
          <ac:spMkLst>
            <pc:docMk/>
            <pc:sldMk cId="960304463" sldId="337"/>
            <ac:spMk id="7" creationId="{CADCEE30-E3CC-4A6B-96D7-387B6D66267D}"/>
          </ac:spMkLst>
        </pc:spChg>
        <pc:spChg chg="add mod">
          <ac:chgData name="ゲスト ユーザー" userId="" providerId="Windows Live" clId="Web-{C583B653-D557-4848-A484-92B873675025}" dt="2021-03-25T07:24:13.873" v="546"/>
          <ac:spMkLst>
            <pc:docMk/>
            <pc:sldMk cId="960304463" sldId="337"/>
            <ac:spMk id="11" creationId="{A051CF7C-3D1A-434E-B1D8-A3AF2C13C1B6}"/>
          </ac:spMkLst>
        </pc:spChg>
        <pc:spChg chg="add mod">
          <ac:chgData name="ゲスト ユーザー" userId="" providerId="Windows Live" clId="Web-{C583B653-D557-4848-A484-92B873675025}" dt="2021-03-25T07:24:43.202" v="550" actId="1076"/>
          <ac:spMkLst>
            <pc:docMk/>
            <pc:sldMk cId="960304463" sldId="337"/>
            <ac:spMk id="13" creationId="{8AC2B27C-75C4-4EE0-9DD6-53C0F26C7F68}"/>
          </ac:spMkLst>
        </pc:spChg>
        <pc:spChg chg="add mod">
          <ac:chgData name="ゲスト ユーザー" userId="" providerId="Windows Live" clId="Web-{C583B653-D557-4848-A484-92B873675025}" dt="2021-03-25T07:25:13.530" v="559" actId="14100"/>
          <ac:spMkLst>
            <pc:docMk/>
            <pc:sldMk cId="960304463" sldId="337"/>
            <ac:spMk id="15" creationId="{C47FA332-5B3A-48DA-ACC0-0CFB6E6F78EA}"/>
          </ac:spMkLst>
        </pc:spChg>
        <pc:spChg chg="add mod">
          <ac:chgData name="ゲスト ユーザー" userId="" providerId="Windows Live" clId="Web-{C583B653-D557-4848-A484-92B873675025}" dt="2021-03-25T07:32:29.133" v="604" actId="20577"/>
          <ac:spMkLst>
            <pc:docMk/>
            <pc:sldMk cId="960304463" sldId="337"/>
            <ac:spMk id="17" creationId="{BD1C2ED5-2F6E-40D9-BD3B-099BD37BD205}"/>
          </ac:spMkLst>
        </pc:spChg>
        <pc:picChg chg="mod">
          <ac:chgData name="ゲスト ユーザー" userId="" providerId="Windows Live" clId="Web-{C583B653-D557-4848-A484-92B873675025}" dt="2021-03-25T07:24:48.858" v="553" actId="1076"/>
          <ac:picMkLst>
            <pc:docMk/>
            <pc:sldMk cId="960304463" sldId="337"/>
            <ac:picMk id="8" creationId="{01E1D39B-D608-4D8C-A843-18C92376637E}"/>
          </ac:picMkLst>
        </pc:picChg>
      </pc:sldChg>
      <pc:sldChg chg="addSp delSp modSp">
        <pc:chgData name="ゲスト ユーザー" userId="" providerId="Windows Live" clId="Web-{C583B653-D557-4848-A484-92B873675025}" dt="2021-03-25T07:33:25.869" v="618" actId="14100"/>
        <pc:sldMkLst>
          <pc:docMk/>
          <pc:sldMk cId="2230528558" sldId="338"/>
        </pc:sldMkLst>
        <pc:spChg chg="del mod">
          <ac:chgData name="ゲスト ユーザー" userId="" providerId="Windows Live" clId="Web-{C583B653-D557-4848-A484-92B873675025}" dt="2021-03-25T07:32:51.337" v="609"/>
          <ac:spMkLst>
            <pc:docMk/>
            <pc:sldMk cId="2230528558" sldId="338"/>
            <ac:spMk id="6" creationId="{A37D0B3E-E398-46E3-862F-CB12BB9ACA59}"/>
          </ac:spMkLst>
        </pc:spChg>
        <pc:spChg chg="add mod">
          <ac:chgData name="ゲスト ユーザー" userId="" providerId="Windows Live" clId="Web-{C583B653-D557-4848-A484-92B873675025}" dt="2021-03-25T07:25:33.250" v="563" actId="20577"/>
          <ac:spMkLst>
            <pc:docMk/>
            <pc:sldMk cId="2230528558" sldId="338"/>
            <ac:spMk id="7" creationId="{D4809FD7-3632-4056-87FA-121EBBB58946}"/>
          </ac:spMkLst>
        </pc:spChg>
        <pc:spChg chg="add mod">
          <ac:chgData name="ゲスト ユーザー" userId="" providerId="Windows Live" clId="Web-{C583B653-D557-4848-A484-92B873675025}" dt="2021-03-25T07:25:59.344" v="568" actId="1076"/>
          <ac:spMkLst>
            <pc:docMk/>
            <pc:sldMk cId="2230528558" sldId="338"/>
            <ac:spMk id="9" creationId="{BA03715E-EAB1-4634-BCF0-EBA02AE57BEB}"/>
          </ac:spMkLst>
        </pc:spChg>
        <pc:spChg chg="add mod">
          <ac:chgData name="ゲスト ユーザー" userId="" providerId="Windows Live" clId="Web-{C583B653-D557-4848-A484-92B873675025}" dt="2021-03-25T07:33:25.869" v="618" actId="14100"/>
          <ac:spMkLst>
            <pc:docMk/>
            <pc:sldMk cId="2230528558" sldId="338"/>
            <ac:spMk id="11" creationId="{01BE4907-15A1-4293-A7DC-3E3C90364632}"/>
          </ac:spMkLst>
        </pc:spChg>
      </pc:sldChg>
      <pc:sldChg chg="addSp modSp">
        <pc:chgData name="ゲスト ユーザー" userId="" providerId="Windows Live" clId="Web-{C583B653-D557-4848-A484-92B873675025}" dt="2021-03-25T07:29:45.630" v="579" actId="1076"/>
        <pc:sldMkLst>
          <pc:docMk/>
          <pc:sldMk cId="412491998" sldId="339"/>
        </pc:sldMkLst>
        <pc:spChg chg="add mod">
          <ac:chgData name="ゲスト ユーザー" userId="" providerId="Windows Live" clId="Web-{C583B653-D557-4848-A484-92B873675025}" dt="2021-03-25T07:29:45.630" v="579" actId="1076"/>
          <ac:spMkLst>
            <pc:docMk/>
            <pc:sldMk cId="412491998" sldId="339"/>
            <ac:spMk id="4" creationId="{A595D048-759C-496E-98FD-34ABC4C0CDC1}"/>
          </ac:spMkLst>
        </pc:spChg>
      </pc:sldChg>
      <pc:sldChg chg="addSp delSp modSp">
        <pc:chgData name="ゲスト ユーザー" userId="" providerId="Windows Live" clId="Web-{C583B653-D557-4848-A484-92B873675025}" dt="2021-03-25T07:35:33.184" v="632" actId="1076"/>
        <pc:sldMkLst>
          <pc:docMk/>
          <pc:sldMk cId="1695572539" sldId="340"/>
        </pc:sldMkLst>
        <pc:spChg chg="mod">
          <ac:chgData name="ゲスト ユーザー" userId="" providerId="Windows Live" clId="Web-{C583B653-D557-4848-A484-92B873675025}" dt="2021-03-25T07:33:50.182" v="619" actId="20577"/>
          <ac:spMkLst>
            <pc:docMk/>
            <pc:sldMk cId="1695572539" sldId="340"/>
            <ac:spMk id="6" creationId="{A37D0B3E-E398-46E3-862F-CB12BB9ACA59}"/>
          </ac:spMkLst>
        </pc:spChg>
        <pc:spChg chg="add del mod">
          <ac:chgData name="ゲスト ユーザー" userId="" providerId="Windows Live" clId="Web-{C583B653-D557-4848-A484-92B873675025}" dt="2021-03-25T07:30:04.537" v="583"/>
          <ac:spMkLst>
            <pc:docMk/>
            <pc:sldMk cId="1695572539" sldId="340"/>
            <ac:spMk id="9" creationId="{41046307-0D0E-4189-B70C-E4CCF4070599}"/>
          </ac:spMkLst>
        </pc:spChg>
        <pc:spChg chg="add mod">
          <ac:chgData name="ゲスト ユーザー" userId="" providerId="Windows Live" clId="Web-{C583B653-D557-4848-A484-92B873675025}" dt="2021-03-25T07:30:25.740" v="590" actId="1076"/>
          <ac:spMkLst>
            <pc:docMk/>
            <pc:sldMk cId="1695572539" sldId="340"/>
            <ac:spMk id="11" creationId="{E7DEB14A-2D55-4264-9712-1C52E05C3CC7}"/>
          </ac:spMkLst>
        </pc:spChg>
        <pc:spChg chg="add mod">
          <ac:chgData name="ゲスト ユーザー" userId="" providerId="Windows Live" clId="Web-{C583B653-D557-4848-A484-92B873675025}" dt="2021-03-25T07:30:46.037" v="592" actId="1076"/>
          <ac:spMkLst>
            <pc:docMk/>
            <pc:sldMk cId="1695572539" sldId="340"/>
            <ac:spMk id="13" creationId="{2B8D13DC-B376-4377-AA8B-CC4D9E31107C}"/>
          </ac:spMkLst>
        </pc:spChg>
        <pc:spChg chg="add mod">
          <ac:chgData name="ゲスト ユーザー" userId="" providerId="Windows Live" clId="Web-{C583B653-D557-4848-A484-92B873675025}" dt="2021-03-25T07:33:57.120" v="620" actId="1076"/>
          <ac:spMkLst>
            <pc:docMk/>
            <pc:sldMk cId="1695572539" sldId="340"/>
            <ac:spMk id="15" creationId="{5D934572-373D-4265-9C60-E9CC6083CE1E}"/>
          </ac:spMkLst>
        </pc:spChg>
        <pc:spChg chg="add mod">
          <ac:chgData name="ゲスト ユーザー" userId="" providerId="Windows Live" clId="Web-{C583B653-D557-4848-A484-92B873675025}" dt="2021-03-25T07:34:32.870" v="626" actId="1076"/>
          <ac:spMkLst>
            <pc:docMk/>
            <pc:sldMk cId="1695572539" sldId="340"/>
            <ac:spMk id="18" creationId="{D99F64BA-CBA9-4CCA-B5CA-8DA893FF7B28}"/>
          </ac:spMkLst>
        </pc:spChg>
        <pc:spChg chg="add mod">
          <ac:chgData name="ゲスト ユーザー" userId="" providerId="Windows Live" clId="Web-{C583B653-D557-4848-A484-92B873675025}" dt="2021-03-25T07:35:33.184" v="632" actId="1076"/>
          <ac:spMkLst>
            <pc:docMk/>
            <pc:sldMk cId="1695572539" sldId="340"/>
            <ac:spMk id="19" creationId="{4DD353CE-87EE-40EE-B665-A7D93DD25C55}"/>
          </ac:spMkLst>
        </pc:spChg>
      </pc:sldChg>
      <pc:sldChg chg="addSp delSp modSp">
        <pc:chgData name="ゲスト ユーザー" userId="" providerId="Windows Live" clId="Web-{C583B653-D557-4848-A484-92B873675025}" dt="2021-03-25T07:43:49.086" v="732" actId="1076"/>
        <pc:sldMkLst>
          <pc:docMk/>
          <pc:sldMk cId="1440077837" sldId="341"/>
        </pc:sldMkLst>
        <pc:spChg chg="mod">
          <ac:chgData name="ゲスト ユーザー" userId="" providerId="Windows Live" clId="Web-{C583B653-D557-4848-A484-92B873675025}" dt="2021-03-25T07:41:03.004" v="693" actId="14100"/>
          <ac:spMkLst>
            <pc:docMk/>
            <pc:sldMk cId="1440077837" sldId="341"/>
            <ac:spMk id="3" creationId="{41B6E82B-6D9B-4BBB-B277-69B8CA0B91C3}"/>
          </ac:spMkLst>
        </pc:spChg>
        <pc:spChg chg="add del">
          <ac:chgData name="ゲスト ユーザー" userId="" providerId="Windows Live" clId="Web-{C583B653-D557-4848-A484-92B873675025}" dt="2021-03-25T07:37:01.202" v="635"/>
          <ac:spMkLst>
            <pc:docMk/>
            <pc:sldMk cId="1440077837" sldId="341"/>
            <ac:spMk id="4" creationId="{6F1722ED-266B-4B46-8DA7-8F2F5DC2F20C}"/>
          </ac:spMkLst>
        </pc:spChg>
        <pc:spChg chg="del mod">
          <ac:chgData name="ゲスト ユーザー" userId="" providerId="Windows Live" clId="Web-{C583B653-D557-4848-A484-92B873675025}" dt="2021-03-25T07:41:27.254" v="700"/>
          <ac:spMkLst>
            <pc:docMk/>
            <pc:sldMk cId="1440077837" sldId="341"/>
            <ac:spMk id="6" creationId="{A37D0B3E-E398-46E3-862F-CB12BB9ACA59}"/>
          </ac:spMkLst>
        </pc:spChg>
        <pc:spChg chg="add mod">
          <ac:chgData name="ゲスト ユーザー" userId="" providerId="Windows Live" clId="Web-{C583B653-D557-4848-A484-92B873675025}" dt="2021-03-25T07:37:25.999" v="644" actId="1076"/>
          <ac:spMkLst>
            <pc:docMk/>
            <pc:sldMk cId="1440077837" sldId="341"/>
            <ac:spMk id="7" creationId="{5B68E033-7901-4E26-A3E7-88B799FD4FFD}"/>
          </ac:spMkLst>
        </pc:spChg>
        <pc:spChg chg="add del mod">
          <ac:chgData name="ゲスト ユーザー" userId="" providerId="Windows Live" clId="Web-{C583B653-D557-4848-A484-92B873675025}" dt="2021-03-25T07:41:59.708" v="708"/>
          <ac:spMkLst>
            <pc:docMk/>
            <pc:sldMk cId="1440077837" sldId="341"/>
            <ac:spMk id="8" creationId="{A51C5F59-B347-405D-88B3-41BDB2693C3E}"/>
          </ac:spMkLst>
        </pc:spChg>
        <pc:spChg chg="add mod">
          <ac:chgData name="ゲスト ユーザー" userId="" providerId="Windows Live" clId="Web-{C583B653-D557-4848-A484-92B873675025}" dt="2021-03-25T07:42:16.240" v="712" actId="1076"/>
          <ac:spMkLst>
            <pc:docMk/>
            <pc:sldMk cId="1440077837" sldId="341"/>
            <ac:spMk id="9" creationId="{C5839DF1-CF12-4493-9EAC-924FB64DC002}"/>
          </ac:spMkLst>
        </pc:spChg>
        <pc:spChg chg="add mod">
          <ac:chgData name="ゲスト ユーザー" userId="" providerId="Windows Live" clId="Web-{C583B653-D557-4848-A484-92B873675025}" dt="2021-03-25T07:43:49.086" v="732" actId="1076"/>
          <ac:spMkLst>
            <pc:docMk/>
            <pc:sldMk cId="1440077837" sldId="341"/>
            <ac:spMk id="10" creationId="{1BB98F7E-6F49-44C9-BAA6-6F45EF8D3BDC}"/>
          </ac:spMkLst>
        </pc:spChg>
        <pc:spChg chg="add mod">
          <ac:chgData name="ゲスト ユーザー" userId="" providerId="Windows Live" clId="Web-{C583B653-D557-4848-A484-92B873675025}" dt="2021-03-25T07:37:35.499" v="647" actId="20577"/>
          <ac:spMkLst>
            <pc:docMk/>
            <pc:sldMk cId="1440077837" sldId="341"/>
            <ac:spMk id="18" creationId="{10DA3F76-D8C3-4A14-91BD-179515917C4A}"/>
          </ac:spMkLst>
        </pc:spChg>
        <pc:spChg chg="add del">
          <ac:chgData name="ゲスト ユーザー" userId="" providerId="Windows Live" clId="Web-{C583B653-D557-4848-A484-92B873675025}" dt="2021-03-25T07:37:46.718" v="649"/>
          <ac:spMkLst>
            <pc:docMk/>
            <pc:sldMk cId="1440077837" sldId="341"/>
            <ac:spMk id="19" creationId="{C81C29DC-CDC5-44F2-A462-0CD3E45E0881}"/>
          </ac:spMkLst>
        </pc:spChg>
        <pc:spChg chg="add del mod">
          <ac:chgData name="ゲスト ユーザー" userId="" providerId="Windows Live" clId="Web-{C583B653-D557-4848-A484-92B873675025}" dt="2021-03-25T07:42:47.194" v="717" actId="1076"/>
          <ac:spMkLst>
            <pc:docMk/>
            <pc:sldMk cId="1440077837" sldId="341"/>
            <ac:spMk id="21" creationId="{265244CC-F98E-44BC-8A19-9BAA2DCB9FF1}"/>
          </ac:spMkLst>
        </pc:spChg>
        <pc:spChg chg="add mod">
          <ac:chgData name="ゲスト ユーザー" userId="" providerId="Windows Live" clId="Web-{C583B653-D557-4848-A484-92B873675025}" dt="2021-03-25T07:42:43.631" v="716" actId="1076"/>
          <ac:spMkLst>
            <pc:docMk/>
            <pc:sldMk cId="1440077837" sldId="341"/>
            <ac:spMk id="22" creationId="{35886BEA-59C6-4D30-97E6-1857BF792E1F}"/>
          </ac:spMkLst>
        </pc:spChg>
        <pc:spChg chg="add mod">
          <ac:chgData name="ゲスト ユーザー" userId="" providerId="Windows Live" clId="Web-{C583B653-D557-4848-A484-92B873675025}" dt="2021-03-25T07:42:58.163" v="720" actId="1076"/>
          <ac:spMkLst>
            <pc:docMk/>
            <pc:sldMk cId="1440077837" sldId="341"/>
            <ac:spMk id="23" creationId="{A13383DA-F049-44FB-B33A-93F0F5C3A682}"/>
          </ac:spMkLst>
        </pc:spChg>
        <pc:spChg chg="add mod">
          <ac:chgData name="ゲスト ユーザー" userId="" providerId="Windows Live" clId="Web-{C583B653-D557-4848-A484-92B873675025}" dt="2021-03-25T07:42:38.584" v="715" actId="1076"/>
          <ac:spMkLst>
            <pc:docMk/>
            <pc:sldMk cId="1440077837" sldId="341"/>
            <ac:spMk id="24" creationId="{DE8B9F2D-8818-43E6-B983-CE5A61BB1794}"/>
          </ac:spMkLst>
        </pc:spChg>
        <pc:spChg chg="add mod">
          <ac:chgData name="ゲスト ユーザー" userId="" providerId="Windows Live" clId="Web-{C583B653-D557-4848-A484-92B873675025}" dt="2021-03-25T07:42:54.162" v="719" actId="1076"/>
          <ac:spMkLst>
            <pc:docMk/>
            <pc:sldMk cId="1440077837" sldId="341"/>
            <ac:spMk id="25" creationId="{6A4C7EBD-D714-419F-B6FF-32D91E2F929C}"/>
          </ac:spMkLst>
        </pc:spChg>
        <pc:spChg chg="add mod">
          <ac:chgData name="ゲスト ユーザー" userId="" providerId="Windows Live" clId="Web-{C583B653-D557-4848-A484-92B873675025}" dt="2021-03-25T07:43:18.835" v="725" actId="1076"/>
          <ac:spMkLst>
            <pc:docMk/>
            <pc:sldMk cId="1440077837" sldId="341"/>
            <ac:spMk id="27" creationId="{A4114CDC-3C4E-4BE8-BC4D-F9378D3A7889}"/>
          </ac:spMkLst>
        </pc:spChg>
        <pc:picChg chg="mod">
          <ac:chgData name="ゲスト ユーザー" userId="" providerId="Windows Live" clId="Web-{C583B653-D557-4848-A484-92B873675025}" dt="2021-03-25T07:41:02.910" v="691" actId="1076"/>
          <ac:picMkLst>
            <pc:docMk/>
            <pc:sldMk cId="1440077837" sldId="341"/>
            <ac:picMk id="2" creationId="{0ABE893C-5261-4583-9731-706F2263B320}"/>
          </ac:picMkLst>
        </pc:picChg>
        <pc:picChg chg="mod">
          <ac:chgData name="ゲスト ユーザー" userId="" providerId="Windows Live" clId="Web-{C583B653-D557-4848-A484-92B873675025}" dt="2021-03-25T07:41:02.957" v="692" actId="1076"/>
          <ac:picMkLst>
            <pc:docMk/>
            <pc:sldMk cId="1440077837" sldId="341"/>
            <ac:picMk id="5" creationId="{2123D3A6-0369-433D-BE08-D625094BE9F6}"/>
          </ac:picMkLst>
        </pc:picChg>
        <pc:picChg chg="ord">
          <ac:chgData name="ゲスト ユーザー" userId="" providerId="Windows Live" clId="Web-{C583B653-D557-4848-A484-92B873675025}" dt="2021-03-25T07:41:02.176" v="688"/>
          <ac:picMkLst>
            <pc:docMk/>
            <pc:sldMk cId="1440077837" sldId="341"/>
            <ac:picMk id="12" creationId="{79EFE0AE-7EB6-40E8-B399-FD9D922B5D41}"/>
          </ac:picMkLst>
        </pc:picChg>
        <pc:picChg chg="ord">
          <ac:chgData name="ゲスト ユーザー" userId="" providerId="Windows Live" clId="Web-{C583B653-D557-4848-A484-92B873675025}" dt="2021-03-25T07:41:02.566" v="689"/>
          <ac:picMkLst>
            <pc:docMk/>
            <pc:sldMk cId="1440077837" sldId="341"/>
            <ac:picMk id="13" creationId="{6673E968-EC8F-4F15-B38A-9DB9254A8B18}"/>
          </ac:picMkLst>
        </pc:picChg>
      </pc:sldChg>
      <pc:sldChg chg="addSp delSp modSp">
        <pc:chgData name="ゲスト ユーザー" userId="" providerId="Windows Live" clId="Web-{C583B653-D557-4848-A484-92B873675025}" dt="2021-03-25T07:49:19.530" v="797" actId="1076"/>
        <pc:sldMkLst>
          <pc:docMk/>
          <pc:sldMk cId="3076179711" sldId="342"/>
        </pc:sldMkLst>
        <pc:spChg chg="del mod">
          <ac:chgData name="ゲスト ユーザー" userId="" providerId="Windows Live" clId="Web-{C583B653-D557-4848-A484-92B873675025}" dt="2021-03-25T07:46:38.089" v="771"/>
          <ac:spMkLst>
            <pc:docMk/>
            <pc:sldMk cId="3076179711" sldId="342"/>
            <ac:spMk id="3" creationId="{41B6E82B-6D9B-4BBB-B277-69B8CA0B91C3}"/>
          </ac:spMkLst>
        </pc:spChg>
        <pc:spChg chg="del mod">
          <ac:chgData name="ゲスト ユーザー" userId="" providerId="Windows Live" clId="Web-{C583B653-D557-4848-A484-92B873675025}" dt="2021-03-25T07:45:46.338" v="758"/>
          <ac:spMkLst>
            <pc:docMk/>
            <pc:sldMk cId="3076179711" sldId="342"/>
            <ac:spMk id="6" creationId="{A37D0B3E-E398-46E3-862F-CB12BB9ACA59}"/>
          </ac:spMkLst>
        </pc:spChg>
        <pc:spChg chg="add mod">
          <ac:chgData name="ゲスト ユーザー" userId="" providerId="Windows Live" clId="Web-{C583B653-D557-4848-A484-92B873675025}" dt="2021-03-25T07:44:16.086" v="739" actId="20577"/>
          <ac:spMkLst>
            <pc:docMk/>
            <pc:sldMk cId="3076179711" sldId="342"/>
            <ac:spMk id="7" creationId="{4D3416FC-F774-4FFF-9B90-B3B24DA1FBFC}"/>
          </ac:spMkLst>
        </pc:spChg>
        <pc:spChg chg="add mod">
          <ac:chgData name="ゲスト ユーザー" userId="" providerId="Windows Live" clId="Web-{C583B653-D557-4848-A484-92B873675025}" dt="2021-03-25T07:46:01.104" v="762" actId="14100"/>
          <ac:spMkLst>
            <pc:docMk/>
            <pc:sldMk cId="3076179711" sldId="342"/>
            <ac:spMk id="9" creationId="{F5991510-E17F-44C6-BD29-5657A77B3134}"/>
          </ac:spMkLst>
        </pc:spChg>
        <pc:spChg chg="add mod">
          <ac:chgData name="ゲスト ユーザー" userId="" providerId="Windows Live" clId="Web-{C583B653-D557-4848-A484-92B873675025}" dt="2021-03-25T07:46:51.464" v="774" actId="20577"/>
          <ac:spMkLst>
            <pc:docMk/>
            <pc:sldMk cId="3076179711" sldId="342"/>
            <ac:spMk id="11" creationId="{8EB80C0C-D35E-44F2-9E97-F78EE24895DD}"/>
          </ac:spMkLst>
        </pc:spChg>
        <pc:spChg chg="add mod">
          <ac:chgData name="ゲスト ユーザー" userId="" providerId="Windows Live" clId="Web-{C583B653-D557-4848-A484-92B873675025}" dt="2021-03-25T07:48:10.388" v="781" actId="1076"/>
          <ac:spMkLst>
            <pc:docMk/>
            <pc:sldMk cId="3076179711" sldId="342"/>
            <ac:spMk id="13" creationId="{E3B76617-8CA3-4FE5-99E6-60407EF82AAF}"/>
          </ac:spMkLst>
        </pc:spChg>
        <pc:spChg chg="add mod">
          <ac:chgData name="ゲスト ユーザー" userId="" providerId="Windows Live" clId="Web-{C583B653-D557-4848-A484-92B873675025}" dt="2021-03-25T07:48:52.311" v="789" actId="1076"/>
          <ac:spMkLst>
            <pc:docMk/>
            <pc:sldMk cId="3076179711" sldId="342"/>
            <ac:spMk id="15" creationId="{0E2367D4-93E9-42B7-9556-3FDA39CAB300}"/>
          </ac:spMkLst>
        </pc:spChg>
        <pc:spChg chg="add mod">
          <ac:chgData name="ゲスト ユーザー" userId="" providerId="Windows Live" clId="Web-{C583B653-D557-4848-A484-92B873675025}" dt="2021-03-25T07:49:19.530" v="797" actId="1076"/>
          <ac:spMkLst>
            <pc:docMk/>
            <pc:sldMk cId="3076179711" sldId="342"/>
            <ac:spMk id="18" creationId="{3F1F124C-D2EF-4435-A88D-29F534A9D48B}"/>
          </ac:spMkLst>
        </pc:spChg>
        <pc:picChg chg="mod">
          <ac:chgData name="ゲスト ユーザー" userId="" providerId="Windows Live" clId="Web-{C583B653-D557-4848-A484-92B873675025}" dt="2021-03-25T07:45:19.478" v="751" actId="1076"/>
          <ac:picMkLst>
            <pc:docMk/>
            <pc:sldMk cId="3076179711" sldId="342"/>
            <ac:picMk id="2" creationId="{0ABE893C-5261-4583-9731-706F2263B320}"/>
          </ac:picMkLst>
        </pc:picChg>
        <pc:picChg chg="mod">
          <ac:chgData name="ゲスト ユーザー" userId="" providerId="Windows Live" clId="Web-{C583B653-D557-4848-A484-92B873675025}" dt="2021-03-25T07:46:05.135" v="764" actId="1076"/>
          <ac:picMkLst>
            <pc:docMk/>
            <pc:sldMk cId="3076179711" sldId="342"/>
            <ac:picMk id="5" creationId="{2123D3A6-0369-433D-BE08-D625094BE9F6}"/>
          </ac:picMkLst>
        </pc:picChg>
      </pc:sldChg>
      <pc:sldChg chg="addSp modSp">
        <pc:chgData name="ゲスト ユーザー" userId="" providerId="Windows Live" clId="Web-{C583B653-D557-4848-A484-92B873675025}" dt="2021-03-25T07:52:31.284" v="836" actId="1076"/>
        <pc:sldMkLst>
          <pc:docMk/>
          <pc:sldMk cId="732794299" sldId="343"/>
        </pc:sldMkLst>
        <pc:spChg chg="mod">
          <ac:chgData name="ゲスト ユーザー" userId="" providerId="Windows Live" clId="Web-{C583B653-D557-4848-A484-92B873675025}" dt="2021-03-25T07:49:37.859" v="800" actId="14100"/>
          <ac:spMkLst>
            <pc:docMk/>
            <pc:sldMk cId="732794299" sldId="343"/>
            <ac:spMk id="3" creationId="{41B6E82B-6D9B-4BBB-B277-69B8CA0B91C3}"/>
          </ac:spMkLst>
        </pc:spChg>
        <pc:spChg chg="add">
          <ac:chgData name="ゲスト ユーザー" userId="" providerId="Windows Live" clId="Web-{C583B653-D557-4848-A484-92B873675025}" dt="2021-03-25T07:49:58.734" v="810"/>
          <ac:spMkLst>
            <pc:docMk/>
            <pc:sldMk cId="732794299" sldId="343"/>
            <ac:spMk id="4" creationId="{8305418B-A050-44D0-8152-F9C790BEBB6D}"/>
          </ac:spMkLst>
        </pc:spChg>
        <pc:spChg chg="mod">
          <ac:chgData name="ゲスト ユーザー" userId="" providerId="Windows Live" clId="Web-{C583B653-D557-4848-A484-92B873675025}" dt="2021-03-25T07:50:54.282" v="811" actId="20577"/>
          <ac:spMkLst>
            <pc:docMk/>
            <pc:sldMk cId="732794299" sldId="343"/>
            <ac:spMk id="6" creationId="{A37D0B3E-E398-46E3-862F-CB12BB9ACA59}"/>
          </ac:spMkLst>
        </pc:spChg>
        <pc:spChg chg="add mod">
          <ac:chgData name="ゲスト ユーザー" userId="" providerId="Windows Live" clId="Web-{C583B653-D557-4848-A484-92B873675025}" dt="2021-03-25T07:51:31.986" v="817" actId="20577"/>
          <ac:spMkLst>
            <pc:docMk/>
            <pc:sldMk cId="732794299" sldId="343"/>
            <ac:spMk id="9" creationId="{FFE1157C-5AFD-4317-8779-456EB4CE9A7D}"/>
          </ac:spMkLst>
        </pc:spChg>
        <pc:spChg chg="add mod">
          <ac:chgData name="ゲスト ユーザー" userId="" providerId="Windows Live" clId="Web-{C583B653-D557-4848-A484-92B873675025}" dt="2021-03-25T07:51:48.565" v="822" actId="1076"/>
          <ac:spMkLst>
            <pc:docMk/>
            <pc:sldMk cId="732794299" sldId="343"/>
            <ac:spMk id="11" creationId="{0BA5CD07-464B-4D9D-BBA5-1A1BE7EDE756}"/>
          </ac:spMkLst>
        </pc:spChg>
        <pc:spChg chg="add mod">
          <ac:chgData name="ゲスト ユーザー" userId="" providerId="Windows Live" clId="Web-{C583B653-D557-4848-A484-92B873675025}" dt="2021-03-25T07:52:09.112" v="832" actId="1076"/>
          <ac:spMkLst>
            <pc:docMk/>
            <pc:sldMk cId="732794299" sldId="343"/>
            <ac:spMk id="14" creationId="{526A77FA-2FC2-46C9-923D-E532E3DA9ADE}"/>
          </ac:spMkLst>
        </pc:spChg>
        <pc:spChg chg="add mod">
          <ac:chgData name="ゲスト ユーザー" userId="" providerId="Windows Live" clId="Web-{C583B653-D557-4848-A484-92B873675025}" dt="2021-03-25T07:52:31.284" v="836" actId="1076"/>
          <ac:spMkLst>
            <pc:docMk/>
            <pc:sldMk cId="732794299" sldId="343"/>
            <ac:spMk id="15" creationId="{F39E1833-AC54-4B31-AFC1-D9B28A1EE5E2}"/>
          </ac:spMkLst>
        </pc:spChg>
      </pc:sldChg>
      <pc:sldChg chg="addSp delSp modSp">
        <pc:chgData name="ゲスト ユーザー" userId="" providerId="Windows Live" clId="Web-{C583B653-D557-4848-A484-92B873675025}" dt="2021-03-25T08:12:26.841" v="1026" actId="20577"/>
        <pc:sldMkLst>
          <pc:docMk/>
          <pc:sldMk cId="3758271538" sldId="344"/>
        </pc:sldMkLst>
        <pc:spChg chg="mod">
          <ac:chgData name="ゲスト ユーザー" userId="" providerId="Windows Live" clId="Web-{C583B653-D557-4848-A484-92B873675025}" dt="2021-03-25T08:11:04.871" v="1015" actId="14100"/>
          <ac:spMkLst>
            <pc:docMk/>
            <pc:sldMk cId="3758271538" sldId="344"/>
            <ac:spMk id="3" creationId="{41B6E82B-6D9B-4BBB-B277-69B8CA0B91C3}"/>
          </ac:spMkLst>
        </pc:spChg>
        <pc:spChg chg="del mod">
          <ac:chgData name="ゲスト ユーザー" userId="" providerId="Windows Live" clId="Web-{C583B653-D557-4848-A484-92B873675025}" dt="2021-03-25T07:55:45.132" v="920"/>
          <ac:spMkLst>
            <pc:docMk/>
            <pc:sldMk cId="3758271538" sldId="344"/>
            <ac:spMk id="6" creationId="{A37D0B3E-E398-46E3-862F-CB12BB9ACA59}"/>
          </ac:spMkLst>
        </pc:spChg>
        <pc:spChg chg="add mod">
          <ac:chgData name="ゲスト ユーザー" userId="" providerId="Windows Live" clId="Web-{C583B653-D557-4848-A484-92B873675025}" dt="2021-03-25T08:12:26.841" v="1026" actId="20577"/>
          <ac:spMkLst>
            <pc:docMk/>
            <pc:sldMk cId="3758271538" sldId="344"/>
            <ac:spMk id="9" creationId="{8DDED78E-9163-4246-BF1B-C79639A904B0}"/>
          </ac:spMkLst>
        </pc:spChg>
        <pc:spChg chg="add mod">
          <ac:chgData name="ゲスト ユーザー" userId="" providerId="Windows Live" clId="Web-{C583B653-D557-4848-A484-92B873675025}" dt="2021-03-25T08:12:08.466" v="1023" actId="1076"/>
          <ac:spMkLst>
            <pc:docMk/>
            <pc:sldMk cId="3758271538" sldId="344"/>
            <ac:spMk id="11" creationId="{8CAF886C-97EE-4CAC-A817-C6B97E028932}"/>
          </ac:spMkLst>
        </pc:spChg>
        <pc:spChg chg="add mod">
          <ac:chgData name="ゲスト ユーザー" userId="" providerId="Windows Live" clId="Web-{C583B653-D557-4848-A484-92B873675025}" dt="2021-03-25T08:12:01.637" v="1021" actId="1076"/>
          <ac:spMkLst>
            <pc:docMk/>
            <pc:sldMk cId="3758271538" sldId="344"/>
            <ac:spMk id="13" creationId="{5FC92634-74C8-488D-AABB-C0B36B06C7AE}"/>
          </ac:spMkLst>
        </pc:spChg>
        <pc:spChg chg="add mod">
          <ac:chgData name="ゲスト ユーザー" userId="" providerId="Windows Live" clId="Web-{C583B653-D557-4848-A484-92B873675025}" dt="2021-03-25T08:12:11.653" v="1024" actId="1076"/>
          <ac:spMkLst>
            <pc:docMk/>
            <pc:sldMk cId="3758271538" sldId="344"/>
            <ac:spMk id="14" creationId="{E4BF48FF-F909-4757-B103-BB882844199C}"/>
          </ac:spMkLst>
        </pc:spChg>
        <pc:spChg chg="add mod">
          <ac:chgData name="ゲスト ユーザー" userId="" providerId="Windows Live" clId="Web-{C583B653-D557-4848-A484-92B873675025}" dt="2021-03-25T08:12:04.747" v="1022" actId="1076"/>
          <ac:spMkLst>
            <pc:docMk/>
            <pc:sldMk cId="3758271538" sldId="344"/>
            <ac:spMk id="16" creationId="{89F14545-DF3B-4FFC-800C-63B8EF3C6635}"/>
          </ac:spMkLst>
        </pc:spChg>
        <pc:spChg chg="add mod">
          <ac:chgData name="ゲスト ユーザー" userId="" providerId="Windows Live" clId="Web-{C583B653-D557-4848-A484-92B873675025}" dt="2021-03-25T08:12:17.450" v="1025" actId="1076"/>
          <ac:spMkLst>
            <pc:docMk/>
            <pc:sldMk cId="3758271538" sldId="344"/>
            <ac:spMk id="18" creationId="{BEAC1480-EFE6-4317-8B55-D5251684754F}"/>
          </ac:spMkLst>
        </pc:spChg>
        <pc:spChg chg="add mod">
          <ac:chgData name="ゲスト ユーザー" userId="" providerId="Windows Live" clId="Web-{C583B653-D557-4848-A484-92B873675025}" dt="2021-03-25T08:11:34.106" v="1017" actId="1076"/>
          <ac:spMkLst>
            <pc:docMk/>
            <pc:sldMk cId="3758271538" sldId="344"/>
            <ac:spMk id="19" creationId="{E3076163-B73C-45DD-A638-E969741E3466}"/>
          </ac:spMkLst>
        </pc:spChg>
        <pc:spChg chg="add mod">
          <ac:chgData name="ゲスト ユーザー" userId="" providerId="Windows Live" clId="Web-{C583B653-D557-4848-A484-92B873675025}" dt="2021-03-25T08:11:44.684" v="1019" actId="1076"/>
          <ac:spMkLst>
            <pc:docMk/>
            <pc:sldMk cId="3758271538" sldId="344"/>
            <ac:spMk id="20" creationId="{456CF860-43FB-4B9E-90FB-A5C2C9845C10}"/>
          </ac:spMkLst>
        </pc:spChg>
        <pc:spChg chg="add mod">
          <ac:chgData name="ゲスト ユーザー" userId="" providerId="Windows Live" clId="Web-{C583B653-D557-4848-A484-92B873675025}" dt="2021-03-25T08:11:38.856" v="1018" actId="1076"/>
          <ac:spMkLst>
            <pc:docMk/>
            <pc:sldMk cId="3758271538" sldId="344"/>
            <ac:spMk id="21" creationId="{EEDF1CCB-8218-46FF-B24E-5034C00A7FB2}"/>
          </ac:spMkLst>
        </pc:spChg>
        <pc:spChg chg="add del mod">
          <ac:chgData name="ゲスト ユーザー" userId="" providerId="Windows Live" clId="Web-{C583B653-D557-4848-A484-92B873675025}" dt="2021-03-25T08:09:33.650" v="1002"/>
          <ac:spMkLst>
            <pc:docMk/>
            <pc:sldMk cId="3758271538" sldId="344"/>
            <ac:spMk id="22" creationId="{524E81AE-0F93-4FAF-8E68-04E454C2A78A}"/>
          </ac:spMkLst>
        </pc:spChg>
        <pc:spChg chg="add mod">
          <ac:chgData name="ゲスト ユーザー" userId="" providerId="Windows Live" clId="Web-{C583B653-D557-4848-A484-92B873675025}" dt="2021-03-25T08:04:33.643" v="958" actId="20577"/>
          <ac:spMkLst>
            <pc:docMk/>
            <pc:sldMk cId="3758271538" sldId="344"/>
            <ac:spMk id="24" creationId="{2BC37A90-121B-43B3-AFE0-18F9BBC90AA7}"/>
          </ac:spMkLst>
        </pc:spChg>
        <pc:picChg chg="mod">
          <ac:chgData name="ゲスト ユーザー" userId="" providerId="Windows Live" clId="Web-{C583B653-D557-4848-A484-92B873675025}" dt="2021-03-25T07:54:54.537" v="900" actId="1076"/>
          <ac:picMkLst>
            <pc:docMk/>
            <pc:sldMk cId="3758271538" sldId="344"/>
            <ac:picMk id="2" creationId="{0ABE893C-5261-4583-9731-706F2263B320}"/>
          </ac:picMkLst>
        </pc:picChg>
        <pc:picChg chg="mod">
          <ac:chgData name="ゲスト ユーザー" userId="" providerId="Windows Live" clId="Web-{C583B653-D557-4848-A484-92B873675025}" dt="2021-03-25T08:11:53.778" v="1020" actId="1076"/>
          <ac:picMkLst>
            <pc:docMk/>
            <pc:sldMk cId="3758271538" sldId="344"/>
            <ac:picMk id="4" creationId="{CE4BF0F7-294D-4EF5-AE05-6BDFCA4E3533}"/>
          </ac:picMkLst>
        </pc:picChg>
        <pc:picChg chg="mod">
          <ac:chgData name="ゲスト ユーザー" userId="" providerId="Windows Live" clId="Web-{C583B653-D557-4848-A484-92B873675025}" dt="2021-03-25T07:54:52.490" v="899" actId="1076"/>
          <ac:picMkLst>
            <pc:docMk/>
            <pc:sldMk cId="3758271538" sldId="344"/>
            <ac:picMk id="5" creationId="{2123D3A6-0369-433D-BE08-D625094BE9F6}"/>
          </ac:picMkLst>
        </pc:picChg>
      </pc:sldChg>
      <pc:sldChg chg="addSp delSp modSp">
        <pc:chgData name="ゲスト ユーザー" userId="" providerId="Windows Live" clId="Web-{C583B653-D557-4848-A484-92B873675025}" dt="2021-03-25T08:13:06.154" v="1029" actId="1076"/>
        <pc:sldMkLst>
          <pc:docMk/>
          <pc:sldMk cId="206003480" sldId="345"/>
        </pc:sldMkLst>
        <pc:spChg chg="add mod">
          <ac:chgData name="ゲスト ユーザー" userId="" providerId="Windows Live" clId="Web-{C583B653-D557-4848-A484-92B873675025}" dt="2021-03-25T08:04:50.769" v="960" actId="1076"/>
          <ac:spMkLst>
            <pc:docMk/>
            <pc:sldMk cId="206003480" sldId="345"/>
            <ac:spMk id="4" creationId="{1500C920-D798-439C-8A6D-CAB7CC0B9D8C}"/>
          </ac:spMkLst>
        </pc:spChg>
        <pc:spChg chg="del mod">
          <ac:chgData name="ゲスト ユーザー" userId="" providerId="Windows Live" clId="Web-{C583B653-D557-4848-A484-92B873675025}" dt="2021-03-25T08:06:02.177" v="972"/>
          <ac:spMkLst>
            <pc:docMk/>
            <pc:sldMk cId="206003480" sldId="345"/>
            <ac:spMk id="6" creationId="{A37D0B3E-E398-46E3-862F-CB12BB9ACA59}"/>
          </ac:spMkLst>
        </pc:spChg>
        <pc:spChg chg="add del mod">
          <ac:chgData name="ゲスト ユーザー" userId="" providerId="Windows Live" clId="Web-{C583B653-D557-4848-A484-92B873675025}" dt="2021-03-25T08:06:04.505" v="973"/>
          <ac:spMkLst>
            <pc:docMk/>
            <pc:sldMk cId="206003480" sldId="345"/>
            <ac:spMk id="7" creationId="{BB2843E5-7CC6-45AC-A3F9-AEC2389FD526}"/>
          </ac:spMkLst>
        </pc:spChg>
        <pc:spChg chg="add mod">
          <ac:chgData name="ゲスト ユーザー" userId="" providerId="Windows Live" clId="Web-{C583B653-D557-4848-A484-92B873675025}" dt="2021-03-25T08:13:01.358" v="1028" actId="20577"/>
          <ac:spMkLst>
            <pc:docMk/>
            <pc:sldMk cId="206003480" sldId="345"/>
            <ac:spMk id="8" creationId="{376E6E5A-F250-4C24-95B0-F65EBB001630}"/>
          </ac:spMkLst>
        </pc:spChg>
        <pc:spChg chg="add mod">
          <ac:chgData name="ゲスト ユーザー" userId="" providerId="Windows Live" clId="Web-{C583B653-D557-4848-A484-92B873675025}" dt="2021-03-25T08:13:06.154" v="1029" actId="1076"/>
          <ac:spMkLst>
            <pc:docMk/>
            <pc:sldMk cId="206003480" sldId="345"/>
            <ac:spMk id="15" creationId="{8EA1D4B6-433B-4EC3-816C-2AEB5EED5C38}"/>
          </ac:spMkLst>
        </pc:spChg>
      </pc:sldChg>
      <pc:sldChg chg="addSp delSp modSp">
        <pc:chgData name="ゲスト ユーザー" userId="" providerId="Windows Live" clId="Web-{C583B653-D557-4848-A484-92B873675025}" dt="2021-03-25T08:13:56.296" v="1040" actId="1076"/>
        <pc:sldMkLst>
          <pc:docMk/>
          <pc:sldMk cId="2740459347" sldId="346"/>
        </pc:sldMkLst>
        <pc:spChg chg="mod">
          <ac:chgData name="ゲスト ユーザー" userId="" providerId="Windows Live" clId="Web-{C583B653-D557-4848-A484-92B873675025}" dt="2021-03-25T08:12:52.248" v="1027" actId="20577"/>
          <ac:spMkLst>
            <pc:docMk/>
            <pc:sldMk cId="2740459347" sldId="346"/>
            <ac:spMk id="3" creationId="{41B6E82B-6D9B-4BBB-B277-69B8CA0B91C3}"/>
          </ac:spMkLst>
        </pc:spChg>
        <pc:spChg chg="del mod">
          <ac:chgData name="ゲスト ユーザー" userId="" providerId="Windows Live" clId="Web-{C583B653-D557-4848-A484-92B873675025}" dt="2021-03-25T08:07:25.116" v="984"/>
          <ac:spMkLst>
            <pc:docMk/>
            <pc:sldMk cId="2740459347" sldId="346"/>
            <ac:spMk id="6" creationId="{A37D0B3E-E398-46E3-862F-CB12BB9ACA59}"/>
          </ac:spMkLst>
        </pc:spChg>
        <pc:spChg chg="add mod">
          <ac:chgData name="ゲスト ユーザー" userId="" providerId="Windows Live" clId="Web-{C583B653-D557-4848-A484-92B873675025}" dt="2021-03-25T08:06:41.318" v="978" actId="1076"/>
          <ac:spMkLst>
            <pc:docMk/>
            <pc:sldMk cId="2740459347" sldId="346"/>
            <ac:spMk id="7" creationId="{009BBF30-933B-4F9B-8D62-CF7BBE07B721}"/>
          </ac:spMkLst>
        </pc:spChg>
        <pc:spChg chg="add mod">
          <ac:chgData name="ゲスト ユーザー" userId="" providerId="Windows Live" clId="Web-{C583B653-D557-4848-A484-92B873675025}" dt="2021-03-25T08:08:07.992" v="993" actId="14100"/>
          <ac:spMkLst>
            <pc:docMk/>
            <pc:sldMk cId="2740459347" sldId="346"/>
            <ac:spMk id="9" creationId="{35374F80-3A61-4388-B358-F4B425E7EF6B}"/>
          </ac:spMkLst>
        </pc:spChg>
        <pc:spChg chg="add mod">
          <ac:chgData name="ゲスト ユーザー" userId="" providerId="Windows Live" clId="Web-{C583B653-D557-4848-A484-92B873675025}" dt="2021-03-25T08:08:27.117" v="997" actId="1076"/>
          <ac:spMkLst>
            <pc:docMk/>
            <pc:sldMk cId="2740459347" sldId="346"/>
            <ac:spMk id="11" creationId="{4823709B-A595-489C-A6E3-D093500850BE}"/>
          </ac:spMkLst>
        </pc:spChg>
        <pc:spChg chg="add mod">
          <ac:chgData name="ゲスト ユーザー" userId="" providerId="Windows Live" clId="Web-{C583B653-D557-4848-A484-92B873675025}" dt="2021-03-25T08:08:45.930" v="999" actId="1076"/>
          <ac:spMkLst>
            <pc:docMk/>
            <pc:sldMk cId="2740459347" sldId="346"/>
            <ac:spMk id="13" creationId="{7C0778D3-7584-4CD2-9FD6-8D167DB404D2}"/>
          </ac:spMkLst>
        </pc:spChg>
        <pc:spChg chg="add mod">
          <ac:chgData name="ゲスト ユーザー" userId="" providerId="Windows Live" clId="Web-{C583B653-D557-4848-A484-92B873675025}" dt="2021-03-25T08:13:37.530" v="1034" actId="1076"/>
          <ac:spMkLst>
            <pc:docMk/>
            <pc:sldMk cId="2740459347" sldId="346"/>
            <ac:spMk id="15" creationId="{C32F56A8-6682-4BC2-B8D9-4B8706BCD3E6}"/>
          </ac:spMkLst>
        </pc:spChg>
        <pc:spChg chg="add mod">
          <ac:chgData name="ゲスト ユーザー" userId="" providerId="Windows Live" clId="Web-{C583B653-D557-4848-A484-92B873675025}" dt="2021-03-25T08:13:56.296" v="1040" actId="1076"/>
          <ac:spMkLst>
            <pc:docMk/>
            <pc:sldMk cId="2740459347" sldId="346"/>
            <ac:spMk id="18" creationId="{49B62F95-A624-4D8C-8290-FF4F3D10171E}"/>
          </ac:spMkLst>
        </pc:spChg>
        <pc:picChg chg="mod">
          <ac:chgData name="ゲスト ユーザー" userId="" providerId="Windows Live" clId="Web-{C583B653-D557-4848-A484-92B873675025}" dt="2021-03-25T08:08:12.758" v="995" actId="1076"/>
          <ac:picMkLst>
            <pc:docMk/>
            <pc:sldMk cId="2740459347" sldId="346"/>
            <ac:picMk id="5" creationId="{2123D3A6-0369-433D-BE08-D625094BE9F6}"/>
          </ac:picMkLst>
        </pc:picChg>
      </pc:sldChg>
      <pc:sldChg chg="addSp delSp modSp">
        <pc:chgData name="ゲスト ユーザー" userId="" providerId="Windows Live" clId="Web-{C583B653-D557-4848-A484-92B873675025}" dt="2021-03-25T08:23:53.809" v="1208"/>
        <pc:sldMkLst>
          <pc:docMk/>
          <pc:sldMk cId="3478011051" sldId="347"/>
        </pc:sldMkLst>
        <pc:spChg chg="mod">
          <ac:chgData name="ゲスト ユーザー" userId="" providerId="Windows Live" clId="Web-{C583B653-D557-4848-A484-92B873675025}" dt="2021-03-25T08:15:31.923" v="1064" actId="20577"/>
          <ac:spMkLst>
            <pc:docMk/>
            <pc:sldMk cId="3478011051" sldId="347"/>
            <ac:spMk id="6" creationId="{A37D0B3E-E398-46E3-862F-CB12BB9ACA59}"/>
          </ac:spMkLst>
        </pc:spChg>
        <pc:spChg chg="add mod">
          <ac:chgData name="ゲスト ユーザー" userId="" providerId="Windows Live" clId="Web-{C583B653-D557-4848-A484-92B873675025}" dt="2021-03-25T08:15:36.814" v="1065" actId="1076"/>
          <ac:spMkLst>
            <pc:docMk/>
            <pc:sldMk cId="3478011051" sldId="347"/>
            <ac:spMk id="8" creationId="{A7B785D5-02F5-443F-8629-1A3C900CB4BF}"/>
          </ac:spMkLst>
        </pc:spChg>
        <pc:spChg chg="add mod">
          <ac:chgData name="ゲスト ユーザー" userId="" providerId="Windows Live" clId="Web-{C583B653-D557-4848-A484-92B873675025}" dt="2021-03-25T08:14:44.188" v="1051" actId="20577"/>
          <ac:spMkLst>
            <pc:docMk/>
            <pc:sldMk cId="3478011051" sldId="347"/>
            <ac:spMk id="10" creationId="{34EB2B4C-877C-4D77-8079-00B64FE700BD}"/>
          </ac:spMkLst>
        </pc:spChg>
        <pc:spChg chg="add del">
          <ac:chgData name="ゲスト ユーザー" userId="" providerId="Windows Live" clId="Web-{C583B653-D557-4848-A484-92B873675025}" dt="2021-03-25T08:14:51.125" v="1053"/>
          <ac:spMkLst>
            <pc:docMk/>
            <pc:sldMk cId="3478011051" sldId="347"/>
            <ac:spMk id="12" creationId="{4E40579E-759D-4A8D-AD4C-DBDEC8A662D9}"/>
          </ac:spMkLst>
        </pc:spChg>
        <pc:spChg chg="add del">
          <ac:chgData name="ゲスト ユーザー" userId="" providerId="Windows Live" clId="Web-{C583B653-D557-4848-A484-92B873675025}" dt="2021-03-25T08:23:53.809" v="1208"/>
          <ac:spMkLst>
            <pc:docMk/>
            <pc:sldMk cId="3478011051" sldId="347"/>
            <ac:spMk id="14" creationId="{84F8A868-41E5-44B6-842B-E4E1D79582C9}"/>
          </ac:spMkLst>
        </pc:spChg>
        <pc:spChg chg="add mod">
          <ac:chgData name="ゲスト ユーザー" userId="" providerId="Windows Live" clId="Web-{C583B653-D557-4848-A484-92B873675025}" dt="2021-03-25T08:15:02.173" v="1057" actId="20577"/>
          <ac:spMkLst>
            <pc:docMk/>
            <pc:sldMk cId="3478011051" sldId="347"/>
            <ac:spMk id="15" creationId="{547823E8-E102-4C25-B4DF-9D2F6E916487}"/>
          </ac:spMkLst>
        </pc:spChg>
        <pc:spChg chg="add mod">
          <ac:chgData name="ゲスト ユーザー" userId="" providerId="Windows Live" clId="Web-{C583B653-D557-4848-A484-92B873675025}" dt="2021-03-25T08:15:43.861" v="1066" actId="1076"/>
          <ac:spMkLst>
            <pc:docMk/>
            <pc:sldMk cId="3478011051" sldId="347"/>
            <ac:spMk id="16" creationId="{2AA6CE26-4DE1-4D47-83D5-5B142AA7BA7E}"/>
          </ac:spMkLst>
        </pc:spChg>
      </pc:sldChg>
      <pc:sldChg chg="addSp delSp modSp">
        <pc:chgData name="ゲスト ユーザー" userId="" providerId="Windows Live" clId="Web-{C583B653-D557-4848-A484-92B873675025}" dt="2021-03-25T08:38:12.468" v="1303" actId="14100"/>
        <pc:sldMkLst>
          <pc:docMk/>
          <pc:sldMk cId="1252576902" sldId="348"/>
        </pc:sldMkLst>
        <pc:spChg chg="mod">
          <ac:chgData name="ゲスト ユーザー" userId="" providerId="Windows Live" clId="Web-{C583B653-D557-4848-A484-92B873675025}" dt="2021-03-25T08:26:48.203" v="1232" actId="20577"/>
          <ac:spMkLst>
            <pc:docMk/>
            <pc:sldMk cId="1252576902" sldId="348"/>
            <ac:spMk id="3" creationId="{41B6E82B-6D9B-4BBB-B277-69B8CA0B91C3}"/>
          </ac:spMkLst>
        </pc:spChg>
        <pc:spChg chg="add mod">
          <ac:chgData name="ゲスト ユーザー" userId="" providerId="Windows Live" clId="Web-{C583B653-D557-4848-A484-92B873675025}" dt="2021-03-25T08:16:28.440" v="1070" actId="20577"/>
          <ac:spMkLst>
            <pc:docMk/>
            <pc:sldMk cId="1252576902" sldId="348"/>
            <ac:spMk id="4" creationId="{32B89408-2B27-411B-8A5F-11EA094C436E}"/>
          </ac:spMkLst>
        </pc:spChg>
        <pc:spChg chg="del mod">
          <ac:chgData name="ゲスト ユーザー" userId="" providerId="Windows Live" clId="Web-{C583B653-D557-4848-A484-92B873675025}" dt="2021-03-25T08:24:22.294" v="1213"/>
          <ac:spMkLst>
            <pc:docMk/>
            <pc:sldMk cId="1252576902" sldId="348"/>
            <ac:spMk id="6" creationId="{A37D0B3E-E398-46E3-862F-CB12BB9ACA59}"/>
          </ac:spMkLst>
        </pc:spChg>
        <pc:spChg chg="add del mod">
          <ac:chgData name="ゲスト ユーザー" userId="" providerId="Windows Live" clId="Web-{C583B653-D557-4848-A484-92B873675025}" dt="2021-03-25T08:24:51.357" v="1218"/>
          <ac:spMkLst>
            <pc:docMk/>
            <pc:sldMk cId="1252576902" sldId="348"/>
            <ac:spMk id="9" creationId="{DB474283-6969-4122-BC81-7F1AECF60254}"/>
          </ac:spMkLst>
        </pc:spChg>
        <pc:spChg chg="add mod">
          <ac:chgData name="ゲスト ユーザー" userId="" providerId="Windows Live" clId="Web-{C583B653-D557-4848-A484-92B873675025}" dt="2021-03-25T08:16:46.362" v="1074" actId="20577"/>
          <ac:spMkLst>
            <pc:docMk/>
            <pc:sldMk cId="1252576902" sldId="348"/>
            <ac:spMk id="10" creationId="{D73813BF-307A-4C7A-BC9C-2E1938762CF9}"/>
          </ac:spMkLst>
        </pc:spChg>
        <pc:spChg chg="add mod">
          <ac:chgData name="ゲスト ユーザー" userId="" providerId="Windows Live" clId="Web-{C583B653-D557-4848-A484-92B873675025}" dt="2021-03-25T08:25:55.124" v="1231" actId="20577"/>
          <ac:spMkLst>
            <pc:docMk/>
            <pc:sldMk cId="1252576902" sldId="348"/>
            <ac:spMk id="12" creationId="{E3A449DD-606B-412B-88F8-B818B9A8848B}"/>
          </ac:spMkLst>
        </pc:spChg>
        <pc:spChg chg="add del mod">
          <ac:chgData name="ゲスト ユーザー" userId="" providerId="Windows Live" clId="Web-{C583B653-D557-4848-A484-92B873675025}" dt="2021-03-25T08:29:46.395" v="1239"/>
          <ac:spMkLst>
            <pc:docMk/>
            <pc:sldMk cId="1252576902" sldId="348"/>
            <ac:spMk id="16" creationId="{BEC01AC7-0344-473F-A4AC-3E85A0B115BE}"/>
          </ac:spMkLst>
        </pc:spChg>
        <pc:spChg chg="add del mod">
          <ac:chgData name="ゲスト ユーザー" userId="" providerId="Windows Live" clId="Web-{C583B653-D557-4848-A484-92B873675025}" dt="2021-03-25T08:35:15.480" v="1299"/>
          <ac:spMkLst>
            <pc:docMk/>
            <pc:sldMk cId="1252576902" sldId="348"/>
            <ac:spMk id="17" creationId="{F21793FA-C786-4A21-A31C-E985D8233768}"/>
          </ac:spMkLst>
        </pc:spChg>
        <pc:spChg chg="add del mod">
          <ac:chgData name="ゲスト ユーザー" userId="" providerId="Windows Live" clId="Web-{C583B653-D557-4848-A484-92B873675025}" dt="2021-03-25T08:34:39.870" v="1290"/>
          <ac:spMkLst>
            <pc:docMk/>
            <pc:sldMk cId="1252576902" sldId="348"/>
            <ac:spMk id="18" creationId="{32507A7F-29FC-4520-AB77-9145F1CB515F}"/>
          </ac:spMkLst>
        </pc:spChg>
        <pc:spChg chg="add del mod">
          <ac:chgData name="ゲスト ユーザー" userId="" providerId="Windows Live" clId="Web-{C583B653-D557-4848-A484-92B873675025}" dt="2021-03-25T08:33:35.196" v="1281"/>
          <ac:spMkLst>
            <pc:docMk/>
            <pc:sldMk cId="1252576902" sldId="348"/>
            <ac:spMk id="19" creationId="{CF318E71-C5D0-4DC0-98D2-CA51F5E96FF9}"/>
          </ac:spMkLst>
        </pc:spChg>
        <pc:picChg chg="mod">
          <ac:chgData name="ゲスト ユーザー" userId="" providerId="Windows Live" clId="Web-{C583B653-D557-4848-A484-92B873675025}" dt="2021-03-25T08:23:17.996" v="1202" actId="1076"/>
          <ac:picMkLst>
            <pc:docMk/>
            <pc:sldMk cId="1252576902" sldId="348"/>
            <ac:picMk id="2" creationId="{0ABE893C-5261-4583-9731-706F2263B320}"/>
          </ac:picMkLst>
        </pc:picChg>
        <pc:picChg chg="mod">
          <ac:chgData name="ゲスト ユーザー" userId="" providerId="Windows Live" clId="Web-{C583B653-D557-4848-A484-92B873675025}" dt="2021-03-25T08:23:36.652" v="1206" actId="1076"/>
          <ac:picMkLst>
            <pc:docMk/>
            <pc:sldMk cId="1252576902" sldId="348"/>
            <ac:picMk id="5" creationId="{2123D3A6-0369-433D-BE08-D625094BE9F6}"/>
          </ac:picMkLst>
        </pc:picChg>
        <pc:picChg chg="del">
          <ac:chgData name="ゲスト ユーザー" userId="" providerId="Windows Live" clId="Web-{C583B653-D557-4848-A484-92B873675025}" dt="2021-03-25T08:29:13.206" v="1233"/>
          <ac:picMkLst>
            <pc:docMk/>
            <pc:sldMk cId="1252576902" sldId="348"/>
            <ac:picMk id="7" creationId="{40B2CA00-8CB5-402D-85B2-C48CEFFD0425}"/>
          </ac:picMkLst>
        </pc:picChg>
        <pc:picChg chg="add del mod">
          <ac:chgData name="ゲスト ユーザー" userId="" providerId="Windows Live" clId="Web-{C583B653-D557-4848-A484-92B873675025}" dt="2021-03-25T08:38:03.374" v="1300"/>
          <ac:picMkLst>
            <pc:docMk/>
            <pc:sldMk cId="1252576902" sldId="348"/>
            <ac:picMk id="14" creationId="{5E2F542B-A031-4B8A-BF38-72E7AD49E4A7}"/>
          </ac:picMkLst>
        </pc:picChg>
        <pc:picChg chg="add mod">
          <ac:chgData name="ゲスト ユーザー" userId="" providerId="Windows Live" clId="Web-{C583B653-D557-4848-A484-92B873675025}" dt="2021-03-25T08:38:12.468" v="1303" actId="14100"/>
          <ac:picMkLst>
            <pc:docMk/>
            <pc:sldMk cId="1252576902" sldId="348"/>
            <ac:picMk id="20" creationId="{A1D6F462-A744-427E-942E-8AA51E3F8A70}"/>
          </ac:picMkLst>
        </pc:picChg>
      </pc:sldChg>
      <pc:sldChg chg="addSp delSp modSp">
        <pc:chgData name="ゲスト ユーザー" userId="" providerId="Windows Live" clId="Web-{C583B653-D557-4848-A484-92B873675025}" dt="2021-03-25T08:43:21.568" v="1383" actId="1076"/>
        <pc:sldMkLst>
          <pc:docMk/>
          <pc:sldMk cId="1983677846" sldId="349"/>
        </pc:sldMkLst>
        <pc:spChg chg="mod">
          <ac:chgData name="ゲスト ユーザー" userId="" providerId="Windows Live" clId="Web-{C583B653-D557-4848-A484-92B873675025}" dt="2021-03-25T08:43:21.568" v="1383" actId="1076"/>
          <ac:spMkLst>
            <pc:docMk/>
            <pc:sldMk cId="1983677846" sldId="349"/>
            <ac:spMk id="3" creationId="{41B6E82B-6D9B-4BBB-B277-69B8CA0B91C3}"/>
          </ac:spMkLst>
        </pc:spChg>
        <pc:spChg chg="del mod">
          <ac:chgData name="ゲスト ユーザー" userId="" providerId="Windows Live" clId="Web-{C583B653-D557-4848-A484-92B873675025}" dt="2021-03-25T08:42:50.146" v="1373"/>
          <ac:spMkLst>
            <pc:docMk/>
            <pc:sldMk cId="1983677846" sldId="349"/>
            <ac:spMk id="6" creationId="{A37D0B3E-E398-46E3-862F-CB12BB9ACA59}"/>
          </ac:spMkLst>
        </pc:spChg>
        <pc:spChg chg="add del mod">
          <ac:chgData name="ゲスト ユーザー" userId="" providerId="Windows Live" clId="Web-{C583B653-D557-4848-A484-92B873675025}" dt="2021-03-25T08:42:29.536" v="1369"/>
          <ac:spMkLst>
            <pc:docMk/>
            <pc:sldMk cId="1983677846" sldId="349"/>
            <ac:spMk id="7" creationId="{D5DE6D64-F5B7-4410-A40B-CAF9BAFAAFB2}"/>
          </ac:spMkLst>
        </pc:spChg>
        <pc:spChg chg="add mod">
          <ac:chgData name="ゲスト ユーザー" userId="" providerId="Windows Live" clId="Web-{C583B653-D557-4848-A484-92B873675025}" dt="2021-03-25T08:43:08.865" v="1379" actId="14100"/>
          <ac:spMkLst>
            <pc:docMk/>
            <pc:sldMk cId="1983677846" sldId="349"/>
            <ac:spMk id="8" creationId="{49F937B6-C496-433C-9B86-8FFA5958DE85}"/>
          </ac:spMkLst>
        </pc:spChg>
        <pc:picChg chg="mod">
          <ac:chgData name="ゲスト ユーザー" userId="" providerId="Windows Live" clId="Web-{C583B653-D557-4848-A484-92B873675025}" dt="2021-03-25T08:43:13.740" v="1380" actId="1076"/>
          <ac:picMkLst>
            <pc:docMk/>
            <pc:sldMk cId="1983677846" sldId="349"/>
            <ac:picMk id="2" creationId="{0ABE893C-5261-4583-9731-706F2263B320}"/>
          </ac:picMkLst>
        </pc:picChg>
      </pc:sldChg>
      <pc:sldChg chg="addSp delSp modSp">
        <pc:chgData name="ゲスト ユーザー" userId="" providerId="Windows Live" clId="Web-{C583B653-D557-4848-A484-92B873675025}" dt="2021-03-25T08:39:40.939" v="1321" actId="20577"/>
        <pc:sldMkLst>
          <pc:docMk/>
          <pc:sldMk cId="3051177208" sldId="350"/>
        </pc:sldMkLst>
        <pc:spChg chg="mod">
          <ac:chgData name="ゲスト ユーザー" userId="" providerId="Windows Live" clId="Web-{C583B653-D557-4848-A484-92B873675025}" dt="2021-03-25T08:39:04.016" v="1311" actId="14100"/>
          <ac:spMkLst>
            <pc:docMk/>
            <pc:sldMk cId="3051177208" sldId="350"/>
            <ac:spMk id="3" creationId="{41B6E82B-6D9B-4BBB-B277-69B8CA0B91C3}"/>
          </ac:spMkLst>
        </pc:spChg>
        <pc:spChg chg="add mod">
          <ac:chgData name="ゲスト ユーザー" userId="" providerId="Windows Live" clId="Web-{C583B653-D557-4848-A484-92B873675025}" dt="2021-03-25T08:39:40.939" v="1321" actId="20577"/>
          <ac:spMkLst>
            <pc:docMk/>
            <pc:sldMk cId="3051177208" sldId="350"/>
            <ac:spMk id="5" creationId="{704674E9-7EDA-4E6A-B0C9-99C977CC20B4}"/>
          </ac:spMkLst>
        </pc:spChg>
        <pc:spChg chg="del mod">
          <ac:chgData name="ゲスト ユーザー" userId="" providerId="Windows Live" clId="Web-{C583B653-D557-4848-A484-92B873675025}" dt="2021-03-25T08:39:31.610" v="1318"/>
          <ac:spMkLst>
            <pc:docMk/>
            <pc:sldMk cId="3051177208" sldId="350"/>
            <ac:spMk id="352" creationId="{00000000-0000-0000-0000-000000000000}"/>
          </ac:spMkLst>
        </pc:spChg>
      </pc:sldChg>
      <pc:sldChg chg="addSp delSp modSp">
        <pc:chgData name="ゲスト ユーザー" userId="" providerId="Windows Live" clId="Web-{C583B653-D557-4848-A484-92B873675025}" dt="2021-03-25T08:40:48.721" v="1351" actId="1076"/>
        <pc:sldMkLst>
          <pc:docMk/>
          <pc:sldMk cId="2411830664" sldId="351"/>
        </pc:sldMkLst>
        <pc:spChg chg="add mod">
          <ac:chgData name="ゲスト ユーザー" userId="" providerId="Windows Live" clId="Web-{C583B653-D557-4848-A484-92B873675025}" dt="2021-03-25T08:40:48.721" v="1351" actId="1076"/>
          <ac:spMkLst>
            <pc:docMk/>
            <pc:sldMk cId="2411830664" sldId="351"/>
            <ac:spMk id="5" creationId="{A4A75FDD-CD3D-4B36-8531-0C20A00EC4C5}"/>
          </ac:spMkLst>
        </pc:spChg>
        <pc:spChg chg="del mod">
          <ac:chgData name="ゲスト ユーザー" userId="" providerId="Windows Live" clId="Web-{C583B653-D557-4848-A484-92B873675025}" dt="2021-03-25T08:40:28.033" v="1344"/>
          <ac:spMkLst>
            <pc:docMk/>
            <pc:sldMk cId="2411830664" sldId="351"/>
            <ac:spMk id="8" creationId="{021A3727-A1BF-4060-B535-29DED661C0D2}"/>
          </ac:spMkLst>
        </pc:spChg>
      </pc:sldChg>
    </pc:docChg>
  </pc:docChgLst>
  <pc:docChgLst>
    <pc:chgData name="ゲスト ユーザー" providerId="Windows Live" clId="Web-{71A333F9-1F64-42F8-B351-A43E158A4420}"/>
    <pc:docChg chg="modSld">
      <pc:chgData name="ゲスト ユーザー" userId="" providerId="Windows Live" clId="Web-{71A333F9-1F64-42F8-B351-A43E158A4420}" dt="2021-04-05T01:09:26.015" v="445"/>
      <pc:docMkLst>
        <pc:docMk/>
      </pc:docMkLst>
      <pc:sldChg chg="modSp">
        <pc:chgData name="ゲスト ユーザー" userId="" providerId="Windows Live" clId="Web-{71A333F9-1F64-42F8-B351-A43E158A4420}" dt="2021-04-04T23:54:11.775" v="2" actId="1076"/>
        <pc:sldMkLst>
          <pc:docMk/>
          <pc:sldMk cId="0" sldId="265"/>
        </pc:sldMkLst>
        <pc:spChg chg="mod">
          <ac:chgData name="ゲスト ユーザー" userId="" providerId="Windows Live" clId="Web-{71A333F9-1F64-42F8-B351-A43E158A4420}" dt="2021-04-04T23:54:11.775" v="2" actId="1076"/>
          <ac:spMkLst>
            <pc:docMk/>
            <pc:sldMk cId="0" sldId="265"/>
            <ac:spMk id="9" creationId="{300DE860-089D-4147-B8D4-D9F14EFEE8CE}"/>
          </ac:spMkLst>
        </pc:spChg>
      </pc:sldChg>
      <pc:sldChg chg="modSp">
        <pc:chgData name="ゲスト ユーザー" userId="" providerId="Windows Live" clId="Web-{71A333F9-1F64-42F8-B351-A43E158A4420}" dt="2021-04-04T23:53:47.556" v="1" actId="1076"/>
        <pc:sldMkLst>
          <pc:docMk/>
          <pc:sldMk cId="3079883202" sldId="356"/>
        </pc:sldMkLst>
        <pc:spChg chg="mod">
          <ac:chgData name="ゲスト ユーザー" userId="" providerId="Windows Live" clId="Web-{71A333F9-1F64-42F8-B351-A43E158A4420}" dt="2021-04-04T23:53:47.556" v="1" actId="1076"/>
          <ac:spMkLst>
            <pc:docMk/>
            <pc:sldMk cId="3079883202" sldId="356"/>
            <ac:spMk id="12" creationId="{6CD4D3F5-106D-4991-AF1D-68379523EF7E}"/>
          </ac:spMkLst>
        </pc:spChg>
      </pc:sldChg>
      <pc:sldChg chg="modSp">
        <pc:chgData name="ゲスト ユーザー" userId="" providerId="Windows Live" clId="Web-{71A333F9-1F64-42F8-B351-A43E158A4420}" dt="2021-04-04T23:56:41.183" v="23" actId="1076"/>
        <pc:sldMkLst>
          <pc:docMk/>
          <pc:sldMk cId="303042461" sldId="358"/>
        </pc:sldMkLst>
        <pc:spChg chg="mod">
          <ac:chgData name="ゲスト ユーザー" userId="" providerId="Windows Live" clId="Web-{71A333F9-1F64-42F8-B351-A43E158A4420}" dt="2021-04-04T23:56:32.386" v="21" actId="20577"/>
          <ac:spMkLst>
            <pc:docMk/>
            <pc:sldMk cId="303042461" sldId="358"/>
            <ac:spMk id="3" creationId="{3CB21E07-D58C-456C-86C7-C3C437854117}"/>
          </ac:spMkLst>
        </pc:spChg>
        <pc:spChg chg="mod">
          <ac:chgData name="ゲスト ユーザー" userId="" providerId="Windows Live" clId="Web-{71A333F9-1F64-42F8-B351-A43E158A4420}" dt="2021-04-04T23:55:30.198" v="9" actId="1076"/>
          <ac:spMkLst>
            <pc:docMk/>
            <pc:sldMk cId="303042461" sldId="358"/>
            <ac:spMk id="6" creationId="{2E5D39F8-7127-4290-9CF8-65CBF206AAA9}"/>
          </ac:spMkLst>
        </pc:spChg>
        <pc:spChg chg="mod">
          <ac:chgData name="ゲスト ユーザー" userId="" providerId="Windows Live" clId="Web-{71A333F9-1F64-42F8-B351-A43E158A4420}" dt="2021-04-04T23:55:51.792" v="12" actId="1076"/>
          <ac:spMkLst>
            <pc:docMk/>
            <pc:sldMk cId="303042461" sldId="358"/>
            <ac:spMk id="13" creationId="{7480466B-6824-4F53-8080-E1095A701B8D}"/>
          </ac:spMkLst>
        </pc:spChg>
        <pc:spChg chg="mod">
          <ac:chgData name="ゲスト ユーザー" userId="" providerId="Windows Live" clId="Web-{71A333F9-1F64-42F8-B351-A43E158A4420}" dt="2021-04-04T23:56:38.043" v="22" actId="1076"/>
          <ac:spMkLst>
            <pc:docMk/>
            <pc:sldMk cId="303042461" sldId="358"/>
            <ac:spMk id="14" creationId="{43A849BC-9847-4B09-9D3E-3349B3B8C458}"/>
          </ac:spMkLst>
        </pc:spChg>
        <pc:spChg chg="mod">
          <ac:chgData name="ゲスト ユーザー" userId="" providerId="Windows Live" clId="Web-{71A333F9-1F64-42F8-B351-A43E158A4420}" dt="2021-04-04T23:56:41.183" v="23" actId="1076"/>
          <ac:spMkLst>
            <pc:docMk/>
            <pc:sldMk cId="303042461" sldId="358"/>
            <ac:spMk id="15" creationId="{886FFCF1-87BE-4171-9C7F-911FC6E9ACD0}"/>
          </ac:spMkLst>
        </pc:spChg>
      </pc:sldChg>
      <pc:sldChg chg="addSp modSp">
        <pc:chgData name="ゲスト ユーザー" userId="" providerId="Windows Live" clId="Web-{71A333F9-1F64-42F8-B351-A43E158A4420}" dt="2021-04-05T00:00:13.437" v="53" actId="14100"/>
        <pc:sldMkLst>
          <pc:docMk/>
          <pc:sldMk cId="3242784515" sldId="359"/>
        </pc:sldMkLst>
        <pc:spChg chg="mod">
          <ac:chgData name="ゲスト ユーザー" userId="" providerId="Windows Live" clId="Web-{71A333F9-1F64-42F8-B351-A43E158A4420}" dt="2021-04-04T23:56:56.496" v="24" actId="20577"/>
          <ac:spMkLst>
            <pc:docMk/>
            <pc:sldMk cId="3242784515" sldId="359"/>
            <ac:spMk id="3" creationId="{3CB21E07-D58C-456C-86C7-C3C437854117}"/>
          </ac:spMkLst>
        </pc:spChg>
        <pc:spChg chg="mod">
          <ac:chgData name="ゲスト ユーザー" userId="" providerId="Windows Live" clId="Web-{71A333F9-1F64-42F8-B351-A43E158A4420}" dt="2021-04-04T23:56:58.168" v="25"/>
          <ac:spMkLst>
            <pc:docMk/>
            <pc:sldMk cId="3242784515" sldId="359"/>
            <ac:spMk id="9" creationId="{006AD66C-FE67-4EB6-8A0A-7128397CB163}"/>
          </ac:spMkLst>
        </pc:spChg>
        <pc:spChg chg="add mod">
          <ac:chgData name="ゲスト ユーザー" userId="" providerId="Windows Live" clId="Web-{71A333F9-1F64-42F8-B351-A43E158A4420}" dt="2021-04-05T00:00:13.437" v="53" actId="14100"/>
          <ac:spMkLst>
            <pc:docMk/>
            <pc:sldMk cId="3242784515" sldId="359"/>
            <ac:spMk id="12" creationId="{770AFCA1-0E4B-4F43-B2A5-B87350C21409}"/>
          </ac:spMkLst>
        </pc:spChg>
        <pc:spChg chg="mod">
          <ac:chgData name="ゲスト ユーザー" userId="" providerId="Windows Live" clId="Web-{71A333F9-1F64-42F8-B351-A43E158A4420}" dt="2021-04-04T23:57:00.324" v="26"/>
          <ac:spMkLst>
            <pc:docMk/>
            <pc:sldMk cId="3242784515" sldId="359"/>
            <ac:spMk id="16" creationId="{E3F068ED-89D3-4162-B60E-94638A046FC3}"/>
          </ac:spMkLst>
        </pc:spChg>
      </pc:sldChg>
      <pc:sldChg chg="addSp modSp">
        <pc:chgData name="ゲスト ユーザー" userId="" providerId="Windows Live" clId="Web-{71A333F9-1F64-42F8-B351-A43E158A4420}" dt="2021-04-05T00:00:35.906" v="60" actId="1076"/>
        <pc:sldMkLst>
          <pc:docMk/>
          <pc:sldMk cId="896395589" sldId="360"/>
        </pc:sldMkLst>
        <pc:spChg chg="add mod">
          <ac:chgData name="ゲスト ユーザー" userId="" providerId="Windows Live" clId="Web-{71A333F9-1F64-42F8-B351-A43E158A4420}" dt="2021-04-05T00:00:20.187" v="55" actId="1076"/>
          <ac:spMkLst>
            <pc:docMk/>
            <pc:sldMk cId="896395589" sldId="360"/>
            <ac:spMk id="15" creationId="{D471B774-E0D4-40DC-8F4D-56F0DA403EE1}"/>
          </ac:spMkLst>
        </pc:spChg>
        <pc:spChg chg="add mod">
          <ac:chgData name="ゲスト ユーザー" userId="" providerId="Windows Live" clId="Web-{71A333F9-1F64-42F8-B351-A43E158A4420}" dt="2021-04-05T00:00:35.906" v="60" actId="1076"/>
          <ac:spMkLst>
            <pc:docMk/>
            <pc:sldMk cId="896395589" sldId="360"/>
            <ac:spMk id="20" creationId="{1E4D65B0-A20F-489F-9D1B-0FD4AAD92709}"/>
          </ac:spMkLst>
        </pc:spChg>
        <pc:picChg chg="add">
          <ac:chgData name="ゲスト ユーザー" userId="" providerId="Windows Live" clId="Web-{71A333F9-1F64-42F8-B351-A43E158A4420}" dt="2021-04-04T23:57:28.247" v="27"/>
          <ac:picMkLst>
            <pc:docMk/>
            <pc:sldMk cId="896395589" sldId="360"/>
            <ac:picMk id="9" creationId="{8E1DCB92-D88B-4419-A603-CE0CFE13CA6A}"/>
          </ac:picMkLst>
        </pc:picChg>
      </pc:sldChg>
      <pc:sldChg chg="addSp modSp">
        <pc:chgData name="ゲスト ユーザー" userId="" providerId="Windows Live" clId="Web-{71A333F9-1F64-42F8-B351-A43E158A4420}" dt="2021-04-05T00:00:53.453" v="65" actId="14100"/>
        <pc:sldMkLst>
          <pc:docMk/>
          <pc:sldMk cId="1864783245" sldId="361"/>
        </pc:sldMkLst>
        <pc:spChg chg="mod">
          <ac:chgData name="ゲスト ユーザー" userId="" providerId="Windows Live" clId="Web-{71A333F9-1F64-42F8-B351-A43E158A4420}" dt="2021-04-04T23:58:02.341" v="35" actId="20577"/>
          <ac:spMkLst>
            <pc:docMk/>
            <pc:sldMk cId="1864783245" sldId="361"/>
            <ac:spMk id="3" creationId="{3CB21E07-D58C-456C-86C7-C3C437854117}"/>
          </ac:spMkLst>
        </pc:spChg>
        <pc:spChg chg="mod">
          <ac:chgData name="ゲスト ユーザー" userId="" providerId="Windows Live" clId="Web-{71A333F9-1F64-42F8-B351-A43E158A4420}" dt="2021-04-04T23:58:05.372" v="36" actId="1076"/>
          <ac:spMkLst>
            <pc:docMk/>
            <pc:sldMk cId="1864783245" sldId="361"/>
            <ac:spMk id="10" creationId="{D3839C03-38E4-433B-8221-ACF7A1C682B2}"/>
          </ac:spMkLst>
        </pc:spChg>
        <pc:spChg chg="add mod">
          <ac:chgData name="ゲスト ユーザー" userId="" providerId="Windows Live" clId="Web-{71A333F9-1F64-42F8-B351-A43E158A4420}" dt="2021-04-05T00:00:44.609" v="62" actId="1076"/>
          <ac:spMkLst>
            <pc:docMk/>
            <pc:sldMk cId="1864783245" sldId="361"/>
            <ac:spMk id="14" creationId="{3277D1F0-5698-4BE5-8119-DE7E3CAEA92C}"/>
          </ac:spMkLst>
        </pc:spChg>
        <pc:spChg chg="mod">
          <ac:chgData name="ゲスト ユーザー" userId="" providerId="Windows Live" clId="Web-{71A333F9-1F64-42F8-B351-A43E158A4420}" dt="2021-04-04T23:57:54.184" v="32"/>
          <ac:spMkLst>
            <pc:docMk/>
            <pc:sldMk cId="1864783245" sldId="361"/>
            <ac:spMk id="15" creationId="{955397DA-3549-4599-BD28-3625216788A5}"/>
          </ac:spMkLst>
        </pc:spChg>
        <pc:spChg chg="mod">
          <ac:chgData name="ゲスト ユーザー" userId="" providerId="Windows Live" clId="Web-{71A333F9-1F64-42F8-B351-A43E158A4420}" dt="2021-04-04T23:57:55.966" v="33"/>
          <ac:spMkLst>
            <pc:docMk/>
            <pc:sldMk cId="1864783245" sldId="361"/>
            <ac:spMk id="16" creationId="{82EC59D9-7F05-4C05-89D9-F42CFEBB6A79}"/>
          </ac:spMkLst>
        </pc:spChg>
        <pc:spChg chg="add mod">
          <ac:chgData name="ゲスト ユーザー" userId="" providerId="Windows Live" clId="Web-{71A333F9-1F64-42F8-B351-A43E158A4420}" dt="2021-04-05T00:00:53.453" v="65" actId="14100"/>
          <ac:spMkLst>
            <pc:docMk/>
            <pc:sldMk cId="1864783245" sldId="361"/>
            <ac:spMk id="26" creationId="{45F533C2-ECD7-47EB-8838-F2B1F1A1316B}"/>
          </ac:spMkLst>
        </pc:spChg>
        <pc:picChg chg="mod">
          <ac:chgData name="ゲスト ユーザー" userId="" providerId="Windows Live" clId="Web-{71A333F9-1F64-42F8-B351-A43E158A4420}" dt="2021-04-04T23:57:42.262" v="29" actId="1076"/>
          <ac:picMkLst>
            <pc:docMk/>
            <pc:sldMk cId="1864783245" sldId="361"/>
            <ac:picMk id="5" creationId="{7F6997D6-4FB5-4F42-B2D5-929911EC9B45}"/>
          </ac:picMkLst>
        </pc:picChg>
        <pc:picChg chg="add mod">
          <ac:chgData name="ゲスト ユーザー" userId="" providerId="Windows Live" clId="Web-{71A333F9-1F64-42F8-B351-A43E158A4420}" dt="2021-04-04T23:57:45.528" v="30" actId="1076"/>
          <ac:picMkLst>
            <pc:docMk/>
            <pc:sldMk cId="1864783245" sldId="361"/>
            <ac:picMk id="13" creationId="{7AC6D0CE-A647-401E-AB66-1F596ADC3115}"/>
          </ac:picMkLst>
        </pc:picChg>
      </pc:sldChg>
      <pc:sldChg chg="addSp modSp">
        <pc:chgData name="ゲスト ユーザー" userId="" providerId="Windows Live" clId="Web-{71A333F9-1F64-42F8-B351-A43E158A4420}" dt="2021-04-05T00:01:06.797" v="70" actId="14100"/>
        <pc:sldMkLst>
          <pc:docMk/>
          <pc:sldMk cId="4145547618" sldId="362"/>
        </pc:sldMkLst>
        <pc:spChg chg="mod">
          <ac:chgData name="ゲスト ユーザー" userId="" providerId="Windows Live" clId="Web-{71A333F9-1F64-42F8-B351-A43E158A4420}" dt="2021-04-04T23:59:02.514" v="48" actId="20577"/>
          <ac:spMkLst>
            <pc:docMk/>
            <pc:sldMk cId="4145547618" sldId="362"/>
            <ac:spMk id="3" creationId="{3CB21E07-D58C-456C-86C7-C3C437854117}"/>
          </ac:spMkLst>
        </pc:spChg>
        <pc:spChg chg="mod">
          <ac:chgData name="ゲスト ユーザー" userId="" providerId="Windows Live" clId="Web-{71A333F9-1F64-42F8-B351-A43E158A4420}" dt="2021-04-04T23:59:06.436" v="49" actId="1076"/>
          <ac:spMkLst>
            <pc:docMk/>
            <pc:sldMk cId="4145547618" sldId="362"/>
            <ac:spMk id="13" creationId="{73EF2656-8704-420F-B04F-61C3D8956FBD}"/>
          </ac:spMkLst>
        </pc:spChg>
        <pc:spChg chg="mod">
          <ac:chgData name="ゲスト ユーザー" userId="" providerId="Windows Live" clId="Web-{71A333F9-1F64-42F8-B351-A43E158A4420}" dt="2021-04-04T23:58:39.951" v="42"/>
          <ac:spMkLst>
            <pc:docMk/>
            <pc:sldMk cId="4145547618" sldId="362"/>
            <ac:spMk id="14" creationId="{1DE21AA8-C878-4238-9105-93F1F787077C}"/>
          </ac:spMkLst>
        </pc:spChg>
        <pc:spChg chg="mod">
          <ac:chgData name="ゲスト ユーザー" userId="" providerId="Windows Live" clId="Web-{71A333F9-1F64-42F8-B351-A43E158A4420}" dt="2021-04-04T23:58:42.060" v="43"/>
          <ac:spMkLst>
            <pc:docMk/>
            <pc:sldMk cId="4145547618" sldId="362"/>
            <ac:spMk id="15" creationId="{0A00B943-0F09-4CE3-BCB8-C5BB07DF31C4}"/>
          </ac:spMkLst>
        </pc:spChg>
        <pc:spChg chg="mod">
          <ac:chgData name="ゲスト ユーザー" userId="" providerId="Windows Live" clId="Web-{71A333F9-1F64-42F8-B351-A43E158A4420}" dt="2021-04-04T23:58:45.513" v="44"/>
          <ac:spMkLst>
            <pc:docMk/>
            <pc:sldMk cId="4145547618" sldId="362"/>
            <ac:spMk id="16" creationId="{8C1852EB-A74D-4677-8F32-415E8D4D37A3}"/>
          </ac:spMkLst>
        </pc:spChg>
        <pc:spChg chg="add mod">
          <ac:chgData name="ゲスト ユーザー" userId="" providerId="Windows Live" clId="Web-{71A333F9-1F64-42F8-B351-A43E158A4420}" dt="2021-04-05T00:00:58.953" v="67" actId="1076"/>
          <ac:spMkLst>
            <pc:docMk/>
            <pc:sldMk cId="4145547618" sldId="362"/>
            <ac:spMk id="23" creationId="{A238F19D-E64E-4372-901B-A5B20F3F9A4E}"/>
          </ac:spMkLst>
        </pc:spChg>
        <pc:spChg chg="add mod">
          <ac:chgData name="ゲスト ユーザー" userId="" providerId="Windows Live" clId="Web-{71A333F9-1F64-42F8-B351-A43E158A4420}" dt="2021-04-05T00:01:06.797" v="70" actId="14100"/>
          <ac:spMkLst>
            <pc:docMk/>
            <pc:sldMk cId="4145547618" sldId="362"/>
            <ac:spMk id="28" creationId="{9A6AA492-BA80-452E-9A60-666D17BD7754}"/>
          </ac:spMkLst>
        </pc:spChg>
        <pc:picChg chg="mod">
          <ac:chgData name="ゲスト ユーザー" userId="" providerId="Windows Live" clId="Web-{71A333F9-1F64-42F8-B351-A43E158A4420}" dt="2021-04-04T23:58:18.966" v="37" actId="1076"/>
          <ac:picMkLst>
            <pc:docMk/>
            <pc:sldMk cId="4145547618" sldId="362"/>
            <ac:picMk id="6" creationId="{8D8EDD24-A9AD-4F00-B8E2-FB38E497ECC8}"/>
          </ac:picMkLst>
        </pc:picChg>
        <pc:picChg chg="add mod">
          <ac:chgData name="ゲスト ユーザー" userId="" providerId="Windows Live" clId="Web-{71A333F9-1F64-42F8-B351-A43E158A4420}" dt="2021-04-04T23:58:31.669" v="40" actId="1076"/>
          <ac:picMkLst>
            <pc:docMk/>
            <pc:sldMk cId="4145547618" sldId="362"/>
            <ac:picMk id="12" creationId="{F88465D7-A272-4D7D-BF9C-CC101B9DCA31}"/>
          </ac:picMkLst>
        </pc:picChg>
      </pc:sldChg>
      <pc:sldChg chg="addSp delSp modSp">
        <pc:chgData name="ゲスト ユーザー" userId="" providerId="Windows Live" clId="Web-{71A333F9-1F64-42F8-B351-A43E158A4420}" dt="2021-04-05T00:26:55.508" v="135" actId="1076"/>
        <pc:sldMkLst>
          <pc:docMk/>
          <pc:sldMk cId="3087493695" sldId="366"/>
        </pc:sldMkLst>
        <pc:spChg chg="mod">
          <ac:chgData name="ゲスト ユーザー" userId="" providerId="Windows Live" clId="Web-{71A333F9-1F64-42F8-B351-A43E158A4420}" dt="2021-04-05T00:23:03.582" v="117" actId="14100"/>
          <ac:spMkLst>
            <pc:docMk/>
            <pc:sldMk cId="3087493695" sldId="366"/>
            <ac:spMk id="3" creationId="{3CB21E07-D58C-456C-86C7-C3C437854117}"/>
          </ac:spMkLst>
        </pc:spChg>
        <pc:spChg chg="mod">
          <ac:chgData name="ゲスト ユーザー" userId="" providerId="Windows Live" clId="Web-{71A333F9-1F64-42F8-B351-A43E158A4420}" dt="2021-04-05T00:23:08.457" v="118" actId="14100"/>
          <ac:spMkLst>
            <pc:docMk/>
            <pc:sldMk cId="3087493695" sldId="366"/>
            <ac:spMk id="4" creationId="{83B0A878-393B-46A3-903D-A7B604038F61}"/>
          </ac:spMkLst>
        </pc:spChg>
        <pc:spChg chg="mod">
          <ac:chgData name="ゲスト ユーザー" userId="" providerId="Windows Live" clId="Web-{71A333F9-1F64-42F8-B351-A43E158A4420}" dt="2021-04-05T00:24:42.506" v="129" actId="1076"/>
          <ac:spMkLst>
            <pc:docMk/>
            <pc:sldMk cId="3087493695" sldId="366"/>
            <ac:spMk id="5" creationId="{A6154BA8-A054-4EB2-BC25-C3829D4967FA}"/>
          </ac:spMkLst>
        </pc:spChg>
        <pc:spChg chg="mod">
          <ac:chgData name="ゲスト ユーザー" userId="" providerId="Windows Live" clId="Web-{71A333F9-1F64-42F8-B351-A43E158A4420}" dt="2021-04-05T00:24:37.802" v="128" actId="1076"/>
          <ac:spMkLst>
            <pc:docMk/>
            <pc:sldMk cId="3087493695" sldId="366"/>
            <ac:spMk id="7" creationId="{A8CB4E85-469C-4DE8-9648-BD9A9112EA51}"/>
          </ac:spMkLst>
        </pc:spChg>
        <pc:spChg chg="mod">
          <ac:chgData name="ゲスト ユーザー" userId="" providerId="Windows Live" clId="Web-{71A333F9-1F64-42F8-B351-A43E158A4420}" dt="2021-04-05T00:23:19.473" v="119" actId="1076"/>
          <ac:spMkLst>
            <pc:docMk/>
            <pc:sldMk cId="3087493695" sldId="366"/>
            <ac:spMk id="9" creationId="{E3143B4E-8FCB-4750-8849-C987F2B16383}"/>
          </ac:spMkLst>
        </pc:spChg>
        <pc:spChg chg="add mod">
          <ac:chgData name="ゲスト ユーザー" userId="" providerId="Windows Live" clId="Web-{71A333F9-1F64-42F8-B351-A43E158A4420}" dt="2021-04-05T00:17:34.499" v="110" actId="1076"/>
          <ac:spMkLst>
            <pc:docMk/>
            <pc:sldMk cId="3087493695" sldId="366"/>
            <ac:spMk id="10" creationId="{83A2DEFC-4CD1-4DCA-A56D-F999F8BE9F62}"/>
          </ac:spMkLst>
        </pc:spChg>
        <pc:spChg chg="mod">
          <ac:chgData name="ゲスト ユーザー" userId="" providerId="Windows Live" clId="Web-{71A333F9-1F64-42F8-B351-A43E158A4420}" dt="2021-04-05T00:23:28.770" v="121" actId="1076"/>
          <ac:spMkLst>
            <pc:docMk/>
            <pc:sldMk cId="3087493695" sldId="366"/>
            <ac:spMk id="11" creationId="{93B6BFF0-020F-4E4A-984B-4504A97CAD05}"/>
          </ac:spMkLst>
        </pc:spChg>
        <pc:spChg chg="del">
          <ac:chgData name="ゲスト ユーザー" userId="" providerId="Windows Live" clId="Web-{71A333F9-1F64-42F8-B351-A43E158A4420}" dt="2021-04-05T00:22:38.332" v="112"/>
          <ac:spMkLst>
            <pc:docMk/>
            <pc:sldMk cId="3087493695" sldId="366"/>
            <ac:spMk id="15" creationId="{F26FB63F-D0C6-4871-A095-81D34F4FB90C}"/>
          </ac:spMkLst>
        </pc:spChg>
        <pc:spChg chg="mod">
          <ac:chgData name="ゲスト ユーザー" userId="" providerId="Windows Live" clId="Web-{71A333F9-1F64-42F8-B351-A43E158A4420}" dt="2021-04-05T00:25:04.600" v="133" actId="1076"/>
          <ac:spMkLst>
            <pc:docMk/>
            <pc:sldMk cId="3087493695" sldId="366"/>
            <ac:spMk id="17" creationId="{DE267569-A113-41CE-A555-517F03064B94}"/>
          </ac:spMkLst>
        </pc:spChg>
        <pc:spChg chg="mod">
          <ac:chgData name="ゲスト ユーザー" userId="" providerId="Windows Live" clId="Web-{71A333F9-1F64-42F8-B351-A43E158A4420}" dt="2021-04-05T00:24:53.912" v="130" actId="1076"/>
          <ac:spMkLst>
            <pc:docMk/>
            <pc:sldMk cId="3087493695" sldId="366"/>
            <ac:spMk id="18" creationId="{78BF2FD7-B2DE-49ED-BA0F-7429B585EF4F}"/>
          </ac:spMkLst>
        </pc:spChg>
        <pc:spChg chg="mod">
          <ac:chgData name="ゲスト ユーザー" userId="" providerId="Windows Live" clId="Web-{71A333F9-1F64-42F8-B351-A43E158A4420}" dt="2021-04-05T00:24:59.100" v="132" actId="1076"/>
          <ac:spMkLst>
            <pc:docMk/>
            <pc:sldMk cId="3087493695" sldId="366"/>
            <ac:spMk id="19" creationId="{B9285A5E-3293-4A0E-9353-FEB1035DED40}"/>
          </ac:spMkLst>
        </pc:spChg>
        <pc:spChg chg="mod">
          <ac:chgData name="ゲスト ユーザー" userId="" providerId="Windows Live" clId="Web-{71A333F9-1F64-42F8-B351-A43E158A4420}" dt="2021-04-05T00:24:29.568" v="126" actId="1076"/>
          <ac:spMkLst>
            <pc:docMk/>
            <pc:sldMk cId="3087493695" sldId="366"/>
            <ac:spMk id="24" creationId="{EE38C09B-DDF7-435C-92B9-6D1509F37D5D}"/>
          </ac:spMkLst>
        </pc:spChg>
        <pc:spChg chg="mod">
          <ac:chgData name="ゲスト ユーザー" userId="" providerId="Windows Live" clId="Web-{71A333F9-1F64-42F8-B351-A43E158A4420}" dt="2021-04-05T00:23:40.817" v="123" actId="1076"/>
          <ac:spMkLst>
            <pc:docMk/>
            <pc:sldMk cId="3087493695" sldId="366"/>
            <ac:spMk id="25" creationId="{D7D4FAD3-7EBB-4EA8-8E0D-EA06CC49D5B7}"/>
          </ac:spMkLst>
        </pc:spChg>
        <pc:spChg chg="mod">
          <ac:chgData name="ゲスト ユーザー" userId="" providerId="Windows Live" clId="Web-{71A333F9-1F64-42F8-B351-A43E158A4420}" dt="2021-04-05T00:25:12.178" v="134" actId="1076"/>
          <ac:spMkLst>
            <pc:docMk/>
            <pc:sldMk cId="3087493695" sldId="366"/>
            <ac:spMk id="26" creationId="{D507DEC0-AA24-4A49-A9EC-D5A9738D8E92}"/>
          </ac:spMkLst>
        </pc:spChg>
        <pc:spChg chg="mod">
          <ac:chgData name="ゲスト ユーザー" userId="" providerId="Windows Live" clId="Web-{71A333F9-1F64-42F8-B351-A43E158A4420}" dt="2021-04-05T00:26:55.508" v="135" actId="1076"/>
          <ac:spMkLst>
            <pc:docMk/>
            <pc:sldMk cId="3087493695" sldId="366"/>
            <ac:spMk id="27" creationId="{A516F0BC-39FB-46C7-AE60-A8DF2554587D}"/>
          </ac:spMkLst>
        </pc:spChg>
      </pc:sldChg>
      <pc:sldChg chg="addSp modSp">
        <pc:chgData name="ゲスト ユーザー" userId="" providerId="Windows Live" clId="Web-{71A333F9-1F64-42F8-B351-A43E158A4420}" dt="2021-04-05T00:14:13.840" v="105" actId="1076"/>
        <pc:sldMkLst>
          <pc:docMk/>
          <pc:sldMk cId="488341773" sldId="367"/>
        </pc:sldMkLst>
        <pc:spChg chg="add mod">
          <ac:chgData name="ゲスト ユーザー" userId="" providerId="Windows Live" clId="Web-{71A333F9-1F64-42F8-B351-A43E158A4420}" dt="2021-04-05T00:14:13.840" v="105" actId="1076"/>
          <ac:spMkLst>
            <pc:docMk/>
            <pc:sldMk cId="488341773" sldId="367"/>
            <ac:spMk id="20" creationId="{98390040-CAF5-4DDF-B81C-1F7D57728229}"/>
          </ac:spMkLst>
        </pc:spChg>
      </pc:sldChg>
      <pc:sldChg chg="modSp">
        <pc:chgData name="ゲスト ユーザー" userId="" providerId="Windows Live" clId="Web-{71A333F9-1F64-42F8-B351-A43E158A4420}" dt="2021-04-05T00:22:01.316" v="111" actId="1076"/>
        <pc:sldMkLst>
          <pc:docMk/>
          <pc:sldMk cId="2927455972" sldId="368"/>
        </pc:sldMkLst>
        <pc:spChg chg="mod">
          <ac:chgData name="ゲスト ユーザー" userId="" providerId="Windows Live" clId="Web-{71A333F9-1F64-42F8-B351-A43E158A4420}" dt="2021-04-05T00:22:01.316" v="111" actId="1076"/>
          <ac:spMkLst>
            <pc:docMk/>
            <pc:sldMk cId="2927455972" sldId="368"/>
            <ac:spMk id="15" creationId="{B857AD29-F5A2-44AA-8DE2-2200DC17BF47}"/>
          </ac:spMkLst>
        </pc:spChg>
      </pc:sldChg>
      <pc:sldChg chg="addSp modSp">
        <pc:chgData name="ゲスト ユーザー" userId="" providerId="Windows Live" clId="Web-{71A333F9-1F64-42F8-B351-A43E158A4420}" dt="2021-04-05T00:09:26.945" v="97" actId="14100"/>
        <pc:sldMkLst>
          <pc:docMk/>
          <pc:sldMk cId="2513527215" sldId="376"/>
        </pc:sldMkLst>
        <pc:spChg chg="add mod">
          <ac:chgData name="ゲスト ユーザー" userId="" providerId="Windows Live" clId="Web-{71A333F9-1F64-42F8-B351-A43E158A4420}" dt="2021-04-05T00:08:47.772" v="88" actId="1076"/>
          <ac:spMkLst>
            <pc:docMk/>
            <pc:sldMk cId="2513527215" sldId="376"/>
            <ac:spMk id="20" creationId="{F8F85ECF-76D6-4708-A319-BBF6EF8BCCBB}"/>
          </ac:spMkLst>
        </pc:spChg>
        <pc:spChg chg="add mod">
          <ac:chgData name="ゲスト ユーザー" userId="" providerId="Windows Live" clId="Web-{71A333F9-1F64-42F8-B351-A43E158A4420}" dt="2021-04-05T00:09:14.913" v="94" actId="1076"/>
          <ac:spMkLst>
            <pc:docMk/>
            <pc:sldMk cId="2513527215" sldId="376"/>
            <ac:spMk id="26" creationId="{CDA45772-DFB9-4270-AC31-98F640597FE0}"/>
          </ac:spMkLst>
        </pc:spChg>
        <pc:spChg chg="add mod">
          <ac:chgData name="ゲスト ユーザー" userId="" providerId="Windows Live" clId="Web-{71A333F9-1F64-42F8-B351-A43E158A4420}" dt="2021-04-05T00:09:26.945" v="97" actId="14100"/>
          <ac:spMkLst>
            <pc:docMk/>
            <pc:sldMk cId="2513527215" sldId="376"/>
            <ac:spMk id="27" creationId="{795B94D5-124D-4A8B-93BB-60D90128FD70}"/>
          </ac:spMkLst>
        </pc:spChg>
        <pc:picChg chg="ord">
          <ac:chgData name="ゲスト ユーザー" userId="" providerId="Windows Live" clId="Web-{71A333F9-1F64-42F8-B351-A43E158A4420}" dt="2021-04-05T00:08:41.679" v="87"/>
          <ac:picMkLst>
            <pc:docMk/>
            <pc:sldMk cId="2513527215" sldId="376"/>
            <ac:picMk id="8" creationId="{528D38E4-732B-4867-BE18-B88FE950B8E5}"/>
          </ac:picMkLst>
        </pc:picChg>
        <pc:picChg chg="ord">
          <ac:chgData name="ゲスト ユーザー" userId="" providerId="Windows Live" clId="Web-{71A333F9-1F64-42F8-B351-A43E158A4420}" dt="2021-04-05T00:09:02.429" v="91"/>
          <ac:picMkLst>
            <pc:docMk/>
            <pc:sldMk cId="2513527215" sldId="376"/>
            <ac:picMk id="18" creationId="{FA9CD2F6-92FC-4808-813E-7366E1083AA1}"/>
          </ac:picMkLst>
        </pc:picChg>
      </pc:sldChg>
      <pc:sldChg chg="addSp modSp">
        <pc:chgData name="ゲスト ユーザー" userId="" providerId="Windows Live" clId="Web-{71A333F9-1F64-42F8-B351-A43E158A4420}" dt="2021-04-05T00:33:28.123" v="173" actId="1076"/>
        <pc:sldMkLst>
          <pc:docMk/>
          <pc:sldMk cId="785968945" sldId="377"/>
        </pc:sldMkLst>
        <pc:spChg chg="mod">
          <ac:chgData name="ゲスト ユーザー" userId="" providerId="Windows Live" clId="Web-{71A333F9-1F64-42F8-B351-A43E158A4420}" dt="2021-04-05T00:32:37.700" v="163" actId="14100"/>
          <ac:spMkLst>
            <pc:docMk/>
            <pc:sldMk cId="785968945" sldId="377"/>
            <ac:spMk id="3" creationId="{3CB21E07-D58C-456C-86C7-C3C437854117}"/>
          </ac:spMkLst>
        </pc:spChg>
        <pc:spChg chg="mod">
          <ac:chgData name="ゲスト ユーザー" userId="" providerId="Windows Live" clId="Web-{71A333F9-1F64-42F8-B351-A43E158A4420}" dt="2021-04-05T00:32:26.528" v="160" actId="14100"/>
          <ac:spMkLst>
            <pc:docMk/>
            <pc:sldMk cId="785968945" sldId="377"/>
            <ac:spMk id="4" creationId="{83B0A878-393B-46A3-903D-A7B604038F61}"/>
          </ac:spMkLst>
        </pc:spChg>
        <pc:spChg chg="mod">
          <ac:chgData name="ゲスト ユーザー" userId="" providerId="Windows Live" clId="Web-{71A333F9-1F64-42F8-B351-A43E158A4420}" dt="2021-04-05T00:32:44.778" v="165" actId="1076"/>
          <ac:spMkLst>
            <pc:docMk/>
            <pc:sldMk cId="785968945" sldId="377"/>
            <ac:spMk id="5" creationId="{06D3E49D-FFF4-4FE8-9821-5F308D492C03}"/>
          </ac:spMkLst>
        </pc:spChg>
        <pc:spChg chg="mod">
          <ac:chgData name="ゲスト ユーザー" userId="" providerId="Windows Live" clId="Web-{71A333F9-1F64-42F8-B351-A43E158A4420}" dt="2021-04-05T00:32:41.060" v="164" actId="1076"/>
          <ac:spMkLst>
            <pc:docMk/>
            <pc:sldMk cId="785968945" sldId="377"/>
            <ac:spMk id="7" creationId="{F6988614-8014-4C35-9743-3E1CAFE7D87F}"/>
          </ac:spMkLst>
        </pc:spChg>
        <pc:spChg chg="mod">
          <ac:chgData name="ゲスト ユーザー" userId="" providerId="Windows Live" clId="Web-{71A333F9-1F64-42F8-B351-A43E158A4420}" dt="2021-04-05T00:31:02.621" v="144" actId="1076"/>
          <ac:spMkLst>
            <pc:docMk/>
            <pc:sldMk cId="785968945" sldId="377"/>
            <ac:spMk id="9" creationId="{E36BC1D2-468F-40D2-8B36-1F1C8A633E2F}"/>
          </ac:spMkLst>
        </pc:spChg>
        <pc:spChg chg="mod">
          <ac:chgData name="ゲスト ユーザー" userId="" providerId="Windows Live" clId="Web-{71A333F9-1F64-42F8-B351-A43E158A4420}" dt="2021-04-05T00:32:50.888" v="166" actId="1076"/>
          <ac:spMkLst>
            <pc:docMk/>
            <pc:sldMk cId="785968945" sldId="377"/>
            <ac:spMk id="11" creationId="{9E67D973-D278-4F73-8838-C1EBACFDFCF4}"/>
          </ac:spMkLst>
        </pc:spChg>
        <pc:spChg chg="mod">
          <ac:chgData name="ゲスト ユーザー" userId="" providerId="Windows Live" clId="Web-{71A333F9-1F64-42F8-B351-A43E158A4420}" dt="2021-04-05T00:33:09.998" v="168" actId="1076"/>
          <ac:spMkLst>
            <pc:docMk/>
            <pc:sldMk cId="785968945" sldId="377"/>
            <ac:spMk id="14" creationId="{76C152BC-F13C-4F4C-B246-A702D9C340B5}"/>
          </ac:spMkLst>
        </pc:spChg>
        <pc:spChg chg="mod">
          <ac:chgData name="ゲスト ユーザー" userId="" providerId="Windows Live" clId="Web-{71A333F9-1F64-42F8-B351-A43E158A4420}" dt="2021-04-05T00:29:22.244" v="139" actId="1076"/>
          <ac:spMkLst>
            <pc:docMk/>
            <pc:sldMk cId="785968945" sldId="377"/>
            <ac:spMk id="15" creationId="{CA4ED959-C1DE-4BA5-98B0-E961AEAA91FA}"/>
          </ac:spMkLst>
        </pc:spChg>
        <pc:spChg chg="add mod">
          <ac:chgData name="ゲスト ユーザー" userId="" providerId="Windows Live" clId="Web-{71A333F9-1F64-42F8-B351-A43E158A4420}" dt="2021-04-05T00:33:03.982" v="167" actId="1076"/>
          <ac:spMkLst>
            <pc:docMk/>
            <pc:sldMk cId="785968945" sldId="377"/>
            <ac:spMk id="21" creationId="{25D656B0-685D-4939-AC12-791254DAA207}"/>
          </ac:spMkLst>
        </pc:spChg>
        <pc:spChg chg="mod">
          <ac:chgData name="ゲスト ユーザー" userId="" providerId="Windows Live" clId="Web-{71A333F9-1F64-42F8-B351-A43E158A4420}" dt="2021-04-05T00:33:28.123" v="173" actId="1076"/>
          <ac:spMkLst>
            <pc:docMk/>
            <pc:sldMk cId="785968945" sldId="377"/>
            <ac:spMk id="22" creationId="{95A9C5E8-0EF8-4A13-AD01-A1065E391529}"/>
          </ac:spMkLst>
        </pc:spChg>
        <pc:spChg chg="add mod">
          <ac:chgData name="ゲスト ユーザー" userId="" providerId="Windows Live" clId="Web-{71A333F9-1F64-42F8-B351-A43E158A4420}" dt="2021-04-05T00:32:18.387" v="159" actId="1076"/>
          <ac:spMkLst>
            <pc:docMk/>
            <pc:sldMk cId="785968945" sldId="377"/>
            <ac:spMk id="24" creationId="{8A9E2189-D65F-4607-9275-EB33795B831B}"/>
          </ac:spMkLst>
        </pc:spChg>
        <pc:picChg chg="mod">
          <ac:chgData name="ゲスト ユーザー" userId="" providerId="Windows Live" clId="Web-{71A333F9-1F64-42F8-B351-A43E158A4420}" dt="2021-04-05T00:33:21.154" v="172" actId="1076"/>
          <ac:picMkLst>
            <pc:docMk/>
            <pc:sldMk cId="785968945" sldId="377"/>
            <ac:picMk id="2" creationId="{D1AB2A08-D781-4CAE-98EC-39746D9F1FFA}"/>
          </ac:picMkLst>
        </pc:picChg>
        <pc:picChg chg="mod">
          <ac:chgData name="ゲスト ユーザー" userId="" providerId="Windows Live" clId="Web-{71A333F9-1F64-42F8-B351-A43E158A4420}" dt="2021-04-05T00:33:16.513" v="170" actId="1076"/>
          <ac:picMkLst>
            <pc:docMk/>
            <pc:sldMk cId="785968945" sldId="377"/>
            <ac:picMk id="236" creationId="{00000000-0000-0000-0000-000000000000}"/>
          </ac:picMkLst>
        </pc:picChg>
      </pc:sldChg>
      <pc:sldChg chg="addSp delSp modSp">
        <pc:chgData name="ゲスト ユーザー" userId="" providerId="Windows Live" clId="Web-{71A333F9-1F64-42F8-B351-A43E158A4420}" dt="2021-04-05T00:46:13.369" v="295" actId="14100"/>
        <pc:sldMkLst>
          <pc:docMk/>
          <pc:sldMk cId="697717040" sldId="379"/>
        </pc:sldMkLst>
        <pc:spChg chg="mod">
          <ac:chgData name="ゲスト ユーザー" userId="" providerId="Windows Live" clId="Web-{71A333F9-1F64-42F8-B351-A43E158A4420}" dt="2021-04-05T00:45:07.743" v="283" actId="20577"/>
          <ac:spMkLst>
            <pc:docMk/>
            <pc:sldMk cId="697717040" sldId="379"/>
            <ac:spMk id="4" creationId="{83B0A878-393B-46A3-903D-A7B604038F61}"/>
          </ac:spMkLst>
        </pc:spChg>
        <pc:spChg chg="add mod">
          <ac:chgData name="ゲスト ユーザー" userId="" providerId="Windows Live" clId="Web-{71A333F9-1F64-42F8-B351-A43E158A4420}" dt="2021-04-05T00:46:13.369" v="295" actId="14100"/>
          <ac:spMkLst>
            <pc:docMk/>
            <pc:sldMk cId="697717040" sldId="379"/>
            <ac:spMk id="11" creationId="{C02E9FC6-D9FF-43C3-A4FC-FC68EC55F403}"/>
          </ac:spMkLst>
        </pc:spChg>
        <pc:spChg chg="mod">
          <ac:chgData name="ゲスト ユーザー" userId="" providerId="Windows Live" clId="Web-{71A333F9-1F64-42F8-B351-A43E158A4420}" dt="2021-04-05T00:45:54.431" v="292" actId="1076"/>
          <ac:spMkLst>
            <pc:docMk/>
            <pc:sldMk cId="697717040" sldId="379"/>
            <ac:spMk id="14" creationId="{644047DA-78F5-43A4-AF16-AD745B72E8F7}"/>
          </ac:spMkLst>
        </pc:spChg>
        <pc:spChg chg="del">
          <ac:chgData name="ゲスト ユーザー" userId="" providerId="Windows Live" clId="Web-{71A333F9-1F64-42F8-B351-A43E158A4420}" dt="2021-04-05T00:45:00.414" v="281"/>
          <ac:spMkLst>
            <pc:docMk/>
            <pc:sldMk cId="697717040" sldId="379"/>
            <ac:spMk id="15" creationId="{03AB8CC2-6A1E-4D8D-832C-C3B131849B66}"/>
          </ac:spMkLst>
        </pc:spChg>
        <pc:spChg chg="mod">
          <ac:chgData name="ゲスト ユーザー" userId="" providerId="Windows Live" clId="Web-{71A333F9-1F64-42F8-B351-A43E158A4420}" dt="2021-04-05T00:45:22.602" v="286" actId="1076"/>
          <ac:spMkLst>
            <pc:docMk/>
            <pc:sldMk cId="697717040" sldId="379"/>
            <ac:spMk id="16" creationId="{8D022F88-36B7-46A8-B660-BAD826B6FAFE}"/>
          </ac:spMkLst>
        </pc:spChg>
        <pc:spChg chg="mod">
          <ac:chgData name="ゲスト ユーザー" userId="" providerId="Windows Live" clId="Web-{71A333F9-1F64-42F8-B351-A43E158A4420}" dt="2021-04-05T00:45:36.399" v="288" actId="1076"/>
          <ac:spMkLst>
            <pc:docMk/>
            <pc:sldMk cId="697717040" sldId="379"/>
            <ac:spMk id="17" creationId="{EBF26720-518D-4BB8-AEA9-7995C8945FA2}"/>
          </ac:spMkLst>
        </pc:spChg>
        <pc:spChg chg="mod">
          <ac:chgData name="ゲスト ユーザー" userId="" providerId="Windows Live" clId="Web-{71A333F9-1F64-42F8-B351-A43E158A4420}" dt="2021-04-05T00:45:33.806" v="287" actId="1076"/>
          <ac:spMkLst>
            <pc:docMk/>
            <pc:sldMk cId="697717040" sldId="379"/>
            <ac:spMk id="18" creationId="{E5BC65AD-9BC7-42FD-9249-C70C0C59E4C4}"/>
          </ac:spMkLst>
        </pc:spChg>
        <pc:spChg chg="add mod">
          <ac:chgData name="ゲスト ユーザー" userId="" providerId="Windows Live" clId="Web-{71A333F9-1F64-42F8-B351-A43E158A4420}" dt="2021-04-05T00:45:46.712" v="291" actId="20577"/>
          <ac:spMkLst>
            <pc:docMk/>
            <pc:sldMk cId="697717040" sldId="379"/>
            <ac:spMk id="19" creationId="{81FC78BD-4C31-4967-A0CD-D89D9B22A233}"/>
          </ac:spMkLst>
        </pc:spChg>
      </pc:sldChg>
      <pc:sldChg chg="addSp modSp">
        <pc:chgData name="ゲスト ユーザー" userId="" providerId="Windows Live" clId="Web-{71A333F9-1F64-42F8-B351-A43E158A4420}" dt="2021-04-05T00:47:10.682" v="305" actId="1076"/>
        <pc:sldMkLst>
          <pc:docMk/>
          <pc:sldMk cId="487441661" sldId="380"/>
        </pc:sldMkLst>
        <pc:spChg chg="add mod">
          <ac:chgData name="ゲスト ユーザー" userId="" providerId="Windows Live" clId="Web-{71A333F9-1F64-42F8-B351-A43E158A4420}" dt="2021-04-05T00:47:10.682" v="305" actId="1076"/>
          <ac:spMkLst>
            <pc:docMk/>
            <pc:sldMk cId="487441661" sldId="380"/>
            <ac:spMk id="9" creationId="{D13031C8-33F8-4ADB-B0C7-8BB724FE902B}"/>
          </ac:spMkLst>
        </pc:spChg>
        <pc:spChg chg="add mod">
          <ac:chgData name="ゲスト ユーザー" userId="" providerId="Windows Live" clId="Web-{71A333F9-1F64-42F8-B351-A43E158A4420}" dt="2021-04-05T00:46:32.088" v="301" actId="20577"/>
          <ac:spMkLst>
            <pc:docMk/>
            <pc:sldMk cId="487441661" sldId="380"/>
            <ac:spMk id="13" creationId="{659CD3F2-5063-4197-B0E1-4F4EF82EA2B1}"/>
          </ac:spMkLst>
        </pc:spChg>
      </pc:sldChg>
      <pc:sldChg chg="addSp modSp">
        <pc:chgData name="ゲスト ユーザー" userId="" providerId="Windows Live" clId="Web-{71A333F9-1F64-42F8-B351-A43E158A4420}" dt="2021-04-05T01:00:01.569" v="377" actId="1076"/>
        <pc:sldMkLst>
          <pc:docMk/>
          <pc:sldMk cId="3960506076" sldId="382"/>
        </pc:sldMkLst>
        <pc:spChg chg="mod">
          <ac:chgData name="ゲスト ユーザー" userId="" providerId="Windows Live" clId="Web-{71A333F9-1F64-42F8-B351-A43E158A4420}" dt="2021-04-05T00:58:47.239" v="363" actId="14100"/>
          <ac:spMkLst>
            <pc:docMk/>
            <pc:sldMk cId="3960506076" sldId="382"/>
            <ac:spMk id="3" creationId="{3CB21E07-D58C-456C-86C7-C3C437854117}"/>
          </ac:spMkLst>
        </pc:spChg>
        <pc:spChg chg="mod">
          <ac:chgData name="ゲスト ユーザー" userId="" providerId="Windows Live" clId="Web-{71A333F9-1F64-42F8-B351-A43E158A4420}" dt="2021-04-05T00:58:51.224" v="364" actId="14100"/>
          <ac:spMkLst>
            <pc:docMk/>
            <pc:sldMk cId="3960506076" sldId="382"/>
            <ac:spMk id="4" creationId="{83B0A878-393B-46A3-903D-A7B604038F61}"/>
          </ac:spMkLst>
        </pc:spChg>
        <pc:spChg chg="mod">
          <ac:chgData name="ゲスト ユーザー" userId="" providerId="Windows Live" clId="Web-{71A333F9-1F64-42F8-B351-A43E158A4420}" dt="2021-04-05T00:57:54.301" v="347" actId="1076"/>
          <ac:spMkLst>
            <pc:docMk/>
            <pc:sldMk cId="3960506076" sldId="382"/>
            <ac:spMk id="6" creationId="{BB2C8A1D-0C39-4F3E-BE5D-A6575E703A7F}"/>
          </ac:spMkLst>
        </pc:spChg>
        <pc:spChg chg="mod">
          <ac:chgData name="ゲスト ユーザー" userId="" providerId="Windows Live" clId="Web-{71A333F9-1F64-42F8-B351-A43E158A4420}" dt="2021-04-05T01:00:01.569" v="377" actId="1076"/>
          <ac:spMkLst>
            <pc:docMk/>
            <pc:sldMk cId="3960506076" sldId="382"/>
            <ac:spMk id="10" creationId="{0EDA4FDD-0323-407F-B619-731118530877}"/>
          </ac:spMkLst>
        </pc:spChg>
        <pc:spChg chg="mod">
          <ac:chgData name="ゲスト ユーザー" userId="" providerId="Windows Live" clId="Web-{71A333F9-1F64-42F8-B351-A43E158A4420}" dt="2021-04-05T00:58:00.989" v="349" actId="1076"/>
          <ac:spMkLst>
            <pc:docMk/>
            <pc:sldMk cId="3960506076" sldId="382"/>
            <ac:spMk id="11" creationId="{DFDB0424-ADCB-493F-BF1F-688A3E4924F6}"/>
          </ac:spMkLst>
        </pc:spChg>
        <pc:spChg chg="mod">
          <ac:chgData name="ゲスト ユーザー" userId="" providerId="Windows Live" clId="Web-{71A333F9-1F64-42F8-B351-A43E158A4420}" dt="2021-04-05T00:59:28.678" v="374" actId="1076"/>
          <ac:spMkLst>
            <pc:docMk/>
            <pc:sldMk cId="3960506076" sldId="382"/>
            <ac:spMk id="12" creationId="{DD8F6725-AEFF-433E-BA5F-967D2D5E8DD5}"/>
          </ac:spMkLst>
        </pc:spChg>
        <pc:spChg chg="mod">
          <ac:chgData name="ゲスト ユーザー" userId="" providerId="Windows Live" clId="Web-{71A333F9-1F64-42F8-B351-A43E158A4420}" dt="2021-04-05T00:59:40.943" v="375" actId="1076"/>
          <ac:spMkLst>
            <pc:docMk/>
            <pc:sldMk cId="3960506076" sldId="382"/>
            <ac:spMk id="14" creationId="{4AF6890B-426D-4D4D-90A6-C1DA7A207657}"/>
          </ac:spMkLst>
        </pc:spChg>
        <pc:spChg chg="mod">
          <ac:chgData name="ゲスト ユーザー" userId="" providerId="Windows Live" clId="Web-{71A333F9-1F64-42F8-B351-A43E158A4420}" dt="2021-04-05T00:58:56.302" v="365" actId="1076"/>
          <ac:spMkLst>
            <pc:docMk/>
            <pc:sldMk cId="3960506076" sldId="382"/>
            <ac:spMk id="15" creationId="{DF8FCA24-B448-4B2C-9914-860D549F6591}"/>
          </ac:spMkLst>
        </pc:spChg>
        <pc:spChg chg="mod">
          <ac:chgData name="ゲスト ユーザー" userId="" providerId="Windows Live" clId="Web-{71A333F9-1F64-42F8-B351-A43E158A4420}" dt="2021-04-05T00:59:47.147" v="376" actId="1076"/>
          <ac:spMkLst>
            <pc:docMk/>
            <pc:sldMk cId="3960506076" sldId="382"/>
            <ac:spMk id="16" creationId="{DA0B9486-7ACA-4A9C-8A58-5C9C14F2C8DD}"/>
          </ac:spMkLst>
        </pc:spChg>
        <pc:spChg chg="add mod">
          <ac:chgData name="ゲスト ユーザー" userId="" providerId="Windows Live" clId="Web-{71A333F9-1F64-42F8-B351-A43E158A4420}" dt="2021-04-05T00:59:13.099" v="370" actId="1076"/>
          <ac:spMkLst>
            <pc:docMk/>
            <pc:sldMk cId="3960506076" sldId="382"/>
            <ac:spMk id="18" creationId="{F2732851-B8E5-45E6-BD2C-DE60CEAF7139}"/>
          </ac:spMkLst>
        </pc:spChg>
        <pc:spChg chg="add mod">
          <ac:chgData name="ゲスト ユーザー" userId="" providerId="Windows Live" clId="Web-{71A333F9-1F64-42F8-B351-A43E158A4420}" dt="2021-04-05T00:59:19.849" v="373" actId="20577"/>
          <ac:spMkLst>
            <pc:docMk/>
            <pc:sldMk cId="3960506076" sldId="382"/>
            <ac:spMk id="19" creationId="{F3FFDBBF-0E48-4D19-A3DA-B696CE40B3A3}"/>
          </ac:spMkLst>
        </pc:spChg>
        <pc:picChg chg="mod">
          <ac:chgData name="ゲスト ユーザー" userId="" providerId="Windows Live" clId="Web-{71A333F9-1F64-42F8-B351-A43E158A4420}" dt="2021-04-05T00:57:42.442" v="345" actId="1076"/>
          <ac:picMkLst>
            <pc:docMk/>
            <pc:sldMk cId="3960506076" sldId="382"/>
            <ac:picMk id="2" creationId="{D1AB2A08-D781-4CAE-98EC-39746D9F1FFA}"/>
          </ac:picMkLst>
        </pc:picChg>
        <pc:picChg chg="mod">
          <ac:chgData name="ゲスト ユーザー" userId="" providerId="Windows Live" clId="Web-{71A333F9-1F64-42F8-B351-A43E158A4420}" dt="2021-04-05T00:58:39.505" v="361" actId="1076"/>
          <ac:picMkLst>
            <pc:docMk/>
            <pc:sldMk cId="3960506076" sldId="382"/>
            <ac:picMk id="5" creationId="{8ADE8B73-6005-47C0-B622-21D246B73D25}"/>
          </ac:picMkLst>
        </pc:picChg>
        <pc:picChg chg="mod">
          <ac:chgData name="ゲスト ユーザー" userId="" providerId="Windows Live" clId="Web-{71A333F9-1F64-42F8-B351-A43E158A4420}" dt="2021-04-05T00:58:41.489" v="362" actId="1076"/>
          <ac:picMkLst>
            <pc:docMk/>
            <pc:sldMk cId="3960506076" sldId="382"/>
            <ac:picMk id="8" creationId="{38B6C19E-7B56-4AEF-98E2-4F9974894A25}"/>
          </ac:picMkLst>
        </pc:picChg>
      </pc:sldChg>
      <pc:sldChg chg="addSp modSp">
        <pc:chgData name="ゲスト ユーザー" userId="" providerId="Windows Live" clId="Web-{71A333F9-1F64-42F8-B351-A43E158A4420}" dt="2021-04-05T00:57:08.238" v="343" actId="1076"/>
        <pc:sldMkLst>
          <pc:docMk/>
          <pc:sldMk cId="2825057280" sldId="384"/>
        </pc:sldMkLst>
        <pc:spChg chg="mod">
          <ac:chgData name="ゲスト ユーザー" userId="" providerId="Windows Live" clId="Web-{71A333F9-1F64-42F8-B351-A43E158A4420}" dt="2021-04-05T00:49:31.356" v="335" actId="1076"/>
          <ac:spMkLst>
            <pc:docMk/>
            <pc:sldMk cId="2825057280" sldId="384"/>
            <ac:spMk id="5" creationId="{4FB28D23-E149-40F8-AF67-F6B2A67CBC1B}"/>
          </ac:spMkLst>
        </pc:spChg>
        <pc:spChg chg="mod">
          <ac:chgData name="ゲスト ユーザー" userId="" providerId="Windows Live" clId="Web-{71A333F9-1F64-42F8-B351-A43E158A4420}" dt="2021-04-05T00:57:08.238" v="343" actId="1076"/>
          <ac:spMkLst>
            <pc:docMk/>
            <pc:sldMk cId="2825057280" sldId="384"/>
            <ac:spMk id="8" creationId="{3EF409C8-2F55-420F-B46B-3D1697EB797E}"/>
          </ac:spMkLst>
        </pc:spChg>
        <pc:spChg chg="add mod">
          <ac:chgData name="ゲスト ユーザー" userId="" providerId="Windows Live" clId="Web-{71A333F9-1F64-42F8-B351-A43E158A4420}" dt="2021-04-05T00:49:25.965" v="333" actId="1076"/>
          <ac:spMkLst>
            <pc:docMk/>
            <pc:sldMk cId="2825057280" sldId="384"/>
            <ac:spMk id="19" creationId="{5D4E7EED-A38B-4B24-A7E2-69EAC61BADBE}"/>
          </ac:spMkLst>
        </pc:spChg>
        <pc:spChg chg="add mod">
          <ac:chgData name="ゲスト ユーザー" userId="" providerId="Windows Live" clId="Web-{71A333F9-1F64-42F8-B351-A43E158A4420}" dt="2021-04-05T00:49:51.716" v="341" actId="1076"/>
          <ac:spMkLst>
            <pc:docMk/>
            <pc:sldMk cId="2825057280" sldId="384"/>
            <ac:spMk id="20" creationId="{6CD54678-E3C9-4240-8D90-2455B5C94C5B}"/>
          </ac:spMkLst>
        </pc:spChg>
      </pc:sldChg>
      <pc:sldChg chg="modSp">
        <pc:chgData name="ゲスト ユーザー" userId="" providerId="Windows Live" clId="Web-{71A333F9-1F64-42F8-B351-A43E158A4420}" dt="2021-04-05T00:48:37.433" v="326" actId="1076"/>
        <pc:sldMkLst>
          <pc:docMk/>
          <pc:sldMk cId="2882285039" sldId="385"/>
        </pc:sldMkLst>
        <pc:spChg chg="mod">
          <ac:chgData name="ゲスト ユーザー" userId="" providerId="Windows Live" clId="Web-{71A333F9-1F64-42F8-B351-A43E158A4420}" dt="2021-04-05T00:48:37.433" v="326" actId="1076"/>
          <ac:spMkLst>
            <pc:docMk/>
            <pc:sldMk cId="2882285039" sldId="385"/>
            <ac:spMk id="4" creationId="{8C5D8AF0-ADEC-4845-B225-63BB78DDF126}"/>
          </ac:spMkLst>
        </pc:spChg>
        <pc:spChg chg="mod">
          <ac:chgData name="ゲスト ユーザー" userId="" providerId="Windows Live" clId="Web-{71A333F9-1F64-42F8-B351-A43E158A4420}" dt="2021-04-05T00:48:33.183" v="325" actId="1076"/>
          <ac:spMkLst>
            <pc:docMk/>
            <pc:sldMk cId="2882285039" sldId="385"/>
            <ac:spMk id="5" creationId="{AE288A0D-3BEF-4E4C-9B6A-AC3C4A528104}"/>
          </ac:spMkLst>
        </pc:spChg>
        <pc:spChg chg="mod">
          <ac:chgData name="ゲスト ユーザー" userId="" providerId="Windows Live" clId="Web-{71A333F9-1F64-42F8-B351-A43E158A4420}" dt="2021-04-05T00:48:28.980" v="324" actId="20577"/>
          <ac:spMkLst>
            <pc:docMk/>
            <pc:sldMk cId="2882285039" sldId="385"/>
            <ac:spMk id="233" creationId="{00000000-0000-0000-0000-000000000000}"/>
          </ac:spMkLst>
        </pc:spChg>
      </pc:sldChg>
      <pc:sldChg chg="addSp modSp">
        <pc:chgData name="ゲスト ユーザー" userId="" providerId="Windows Live" clId="Web-{71A333F9-1F64-42F8-B351-A43E158A4420}" dt="2021-04-05T01:01:50.727" v="397" actId="1076"/>
        <pc:sldMkLst>
          <pc:docMk/>
          <pc:sldMk cId="2958665779" sldId="388"/>
        </pc:sldMkLst>
        <pc:spChg chg="mod">
          <ac:chgData name="ゲスト ユーザー" userId="" providerId="Windows Live" clId="Web-{71A333F9-1F64-42F8-B351-A43E158A4420}" dt="2021-04-05T01:01:28.992" v="391" actId="20577"/>
          <ac:spMkLst>
            <pc:docMk/>
            <pc:sldMk cId="2958665779" sldId="388"/>
            <ac:spMk id="3" creationId="{3CB21E07-D58C-456C-86C7-C3C437854117}"/>
          </ac:spMkLst>
        </pc:spChg>
        <pc:spChg chg="mod">
          <ac:chgData name="ゲスト ユーザー" userId="" providerId="Windows Live" clId="Web-{71A333F9-1F64-42F8-B351-A43E158A4420}" dt="2021-04-05T01:00:41.257" v="378" actId="20577"/>
          <ac:spMkLst>
            <pc:docMk/>
            <pc:sldMk cId="2958665779" sldId="388"/>
            <ac:spMk id="4" creationId="{83B0A878-393B-46A3-903D-A7B604038F61}"/>
          </ac:spMkLst>
        </pc:spChg>
        <pc:spChg chg="add mod">
          <ac:chgData name="ゲスト ユーザー" userId="" providerId="Windows Live" clId="Web-{71A333F9-1F64-42F8-B351-A43E158A4420}" dt="2021-04-05T01:01:12.632" v="387" actId="1076"/>
          <ac:spMkLst>
            <pc:docMk/>
            <pc:sldMk cId="2958665779" sldId="388"/>
            <ac:spMk id="17" creationId="{ADFEFECF-81E9-42CF-9078-9EAF4F76B1E8}"/>
          </ac:spMkLst>
        </pc:spChg>
        <pc:spChg chg="add mod">
          <ac:chgData name="ゲスト ユーザー" userId="" providerId="Windows Live" clId="Web-{71A333F9-1F64-42F8-B351-A43E158A4420}" dt="2021-04-05T01:01:50.727" v="397" actId="1076"/>
          <ac:spMkLst>
            <pc:docMk/>
            <pc:sldMk cId="2958665779" sldId="388"/>
            <ac:spMk id="18" creationId="{D0F57152-678E-4E53-AE4E-132308DF0B6C}"/>
          </ac:spMkLst>
        </pc:spChg>
      </pc:sldChg>
      <pc:sldChg chg="addSp delSp modSp">
        <pc:chgData name="ゲスト ユーザー" userId="" providerId="Windows Live" clId="Web-{71A333F9-1F64-42F8-B351-A43E158A4420}" dt="2021-04-05T01:03:28.572" v="413" actId="1076"/>
        <pc:sldMkLst>
          <pc:docMk/>
          <pc:sldMk cId="4013167309" sldId="389"/>
        </pc:sldMkLst>
        <pc:spChg chg="mod">
          <ac:chgData name="ゲスト ユーザー" userId="" providerId="Windows Live" clId="Web-{71A333F9-1F64-42F8-B351-A43E158A4420}" dt="2021-04-05T01:02:07.539" v="398" actId="1076"/>
          <ac:spMkLst>
            <pc:docMk/>
            <pc:sldMk cId="4013167309" sldId="389"/>
            <ac:spMk id="6" creationId="{1854BE69-4146-4EFD-AD06-053808C6D457}"/>
          </ac:spMkLst>
        </pc:spChg>
        <pc:spChg chg="add del mod">
          <ac:chgData name="ゲスト ユーザー" userId="" providerId="Windows Live" clId="Web-{71A333F9-1F64-42F8-B351-A43E158A4420}" dt="2021-04-05T01:02:51.978" v="406"/>
          <ac:spMkLst>
            <pc:docMk/>
            <pc:sldMk cId="4013167309" sldId="389"/>
            <ac:spMk id="23" creationId="{E2971580-B1E2-44E8-A7AA-FF190DB18AF3}"/>
          </ac:spMkLst>
        </pc:spChg>
        <pc:spChg chg="add mod">
          <ac:chgData name="ゲスト ユーザー" userId="" providerId="Windows Live" clId="Web-{71A333F9-1F64-42F8-B351-A43E158A4420}" dt="2021-04-05T01:03:28.572" v="413" actId="1076"/>
          <ac:spMkLst>
            <pc:docMk/>
            <pc:sldMk cId="4013167309" sldId="389"/>
            <ac:spMk id="24" creationId="{0AE7AAB6-7CB5-4BCD-A894-AFE0D6DBF2ED}"/>
          </ac:spMkLst>
        </pc:spChg>
      </pc:sldChg>
      <pc:sldChg chg="addSp modSp">
        <pc:chgData name="ゲスト ユーザー" userId="" providerId="Windows Live" clId="Web-{71A333F9-1F64-42F8-B351-A43E158A4420}" dt="2021-04-05T01:05:14.027" v="421" actId="20577"/>
        <pc:sldMkLst>
          <pc:docMk/>
          <pc:sldMk cId="4192093228" sldId="390"/>
        </pc:sldMkLst>
        <pc:spChg chg="mod">
          <ac:chgData name="ゲスト ユーザー" userId="" providerId="Windows Live" clId="Web-{71A333F9-1F64-42F8-B351-A43E158A4420}" dt="2021-04-05T01:05:14.027" v="421" actId="20577"/>
          <ac:spMkLst>
            <pc:docMk/>
            <pc:sldMk cId="4192093228" sldId="390"/>
            <ac:spMk id="3" creationId="{3CB21E07-D58C-456C-86C7-C3C437854117}"/>
          </ac:spMkLst>
        </pc:spChg>
        <pc:spChg chg="add mod">
          <ac:chgData name="ゲスト ユーザー" userId="" providerId="Windows Live" clId="Web-{71A333F9-1F64-42F8-B351-A43E158A4420}" dt="2021-04-05T01:04:01.791" v="417" actId="1076"/>
          <ac:spMkLst>
            <pc:docMk/>
            <pc:sldMk cId="4192093228" sldId="390"/>
            <ac:spMk id="19" creationId="{520E4DC5-CF17-48DF-A7A3-0BD0B91244CC}"/>
          </ac:spMkLst>
        </pc:spChg>
      </pc:sldChg>
      <pc:sldChg chg="addSp modSp">
        <pc:chgData name="ゲスト ユーザー" userId="" providerId="Windows Live" clId="Web-{71A333F9-1F64-42F8-B351-A43E158A4420}" dt="2021-04-05T01:05:37.839" v="424" actId="1076"/>
        <pc:sldMkLst>
          <pc:docMk/>
          <pc:sldMk cId="932313351" sldId="391"/>
        </pc:sldMkLst>
        <pc:spChg chg="mod">
          <ac:chgData name="ゲスト ユーザー" userId="" providerId="Windows Live" clId="Web-{71A333F9-1F64-42F8-B351-A43E158A4420}" dt="2021-04-05T01:05:31.355" v="422" actId="1076"/>
          <ac:spMkLst>
            <pc:docMk/>
            <pc:sldMk cId="932313351" sldId="391"/>
            <ac:spMk id="17" creationId="{36AF8F24-185C-4E74-8EFA-4E6B14B5A83C}"/>
          </ac:spMkLst>
        </pc:spChg>
        <pc:spChg chg="add mod">
          <ac:chgData name="ゲスト ユーザー" userId="" providerId="Windows Live" clId="Web-{71A333F9-1F64-42F8-B351-A43E158A4420}" dt="2021-04-05T01:05:37.839" v="424" actId="1076"/>
          <ac:spMkLst>
            <pc:docMk/>
            <pc:sldMk cId="932313351" sldId="391"/>
            <ac:spMk id="27" creationId="{802FC9AF-3B4B-4A7B-90CF-9A7849A93B47}"/>
          </ac:spMkLst>
        </pc:spChg>
      </pc:sldChg>
      <pc:sldChg chg="modSp">
        <pc:chgData name="ゲスト ユーザー" userId="" providerId="Windows Live" clId="Web-{71A333F9-1F64-42F8-B351-A43E158A4420}" dt="2021-04-05T01:06:09.105" v="426" actId="1076"/>
        <pc:sldMkLst>
          <pc:docMk/>
          <pc:sldMk cId="1437993562" sldId="394"/>
        </pc:sldMkLst>
        <pc:spChg chg="mod">
          <ac:chgData name="ゲスト ユーザー" userId="" providerId="Windows Live" clId="Web-{71A333F9-1F64-42F8-B351-A43E158A4420}" dt="2021-04-05T01:06:04.918" v="425" actId="20577"/>
          <ac:spMkLst>
            <pc:docMk/>
            <pc:sldMk cId="1437993562" sldId="394"/>
            <ac:spMk id="4" creationId="{83B0A878-393B-46A3-903D-A7B604038F61}"/>
          </ac:spMkLst>
        </pc:spChg>
        <pc:spChg chg="mod">
          <ac:chgData name="ゲスト ユーザー" userId="" providerId="Windows Live" clId="Web-{71A333F9-1F64-42F8-B351-A43E158A4420}" dt="2021-04-05T01:06:09.105" v="426" actId="1076"/>
          <ac:spMkLst>
            <pc:docMk/>
            <pc:sldMk cId="1437993562" sldId="394"/>
            <ac:spMk id="15" creationId="{9FC12C77-11ED-4F27-87D6-8686E8A172DA}"/>
          </ac:spMkLst>
        </pc:spChg>
      </pc:sldChg>
      <pc:sldChg chg="modSp">
        <pc:chgData name="ゲスト ユーザー" userId="" providerId="Windows Live" clId="Web-{71A333F9-1F64-42F8-B351-A43E158A4420}" dt="2021-04-05T01:09:26.015" v="445"/>
        <pc:sldMkLst>
          <pc:docMk/>
          <pc:sldMk cId="3369891257" sldId="395"/>
        </pc:sldMkLst>
        <pc:spChg chg="mod">
          <ac:chgData name="ゲスト ユーザー" userId="" providerId="Windows Live" clId="Web-{71A333F9-1F64-42F8-B351-A43E158A4420}" dt="2021-04-05T01:08:45.014" v="437"/>
          <ac:spMkLst>
            <pc:docMk/>
            <pc:sldMk cId="3369891257" sldId="395"/>
            <ac:spMk id="22" creationId="{6CDB08D9-1579-40B0-92ED-F1204A6201F7}"/>
          </ac:spMkLst>
        </pc:spChg>
        <pc:spChg chg="mod">
          <ac:chgData name="ゲスト ユーザー" userId="" providerId="Windows Live" clId="Web-{71A333F9-1F64-42F8-B351-A43E158A4420}" dt="2021-04-05T01:08:42.045" v="436"/>
          <ac:spMkLst>
            <pc:docMk/>
            <pc:sldMk cId="3369891257" sldId="395"/>
            <ac:spMk id="23" creationId="{3BCDF3F5-70D9-431F-AF71-12FE2B58C737}"/>
          </ac:spMkLst>
        </pc:spChg>
        <pc:spChg chg="mod">
          <ac:chgData name="ゲスト ユーザー" userId="" providerId="Windows Live" clId="Web-{71A333F9-1F64-42F8-B351-A43E158A4420}" dt="2021-04-05T01:08:47.670" v="438"/>
          <ac:spMkLst>
            <pc:docMk/>
            <pc:sldMk cId="3369891257" sldId="395"/>
            <ac:spMk id="24" creationId="{98E66EDE-4DA3-435F-A667-F7F026A82FFE}"/>
          </ac:spMkLst>
        </pc:spChg>
        <pc:spChg chg="mod">
          <ac:chgData name="ゲスト ユーザー" userId="" providerId="Windows Live" clId="Web-{71A333F9-1F64-42F8-B351-A43E158A4420}" dt="2021-04-05T01:08:52.983" v="440"/>
          <ac:spMkLst>
            <pc:docMk/>
            <pc:sldMk cId="3369891257" sldId="395"/>
            <ac:spMk id="25" creationId="{D5D51F57-78A6-4BFA-BE7E-FA3F91B7F4B9}"/>
          </ac:spMkLst>
        </pc:spChg>
        <pc:spChg chg="mod">
          <ac:chgData name="ゲスト ユーザー" userId="" providerId="Windows Live" clId="Web-{71A333F9-1F64-42F8-B351-A43E158A4420}" dt="2021-04-05T01:08:50.311" v="439"/>
          <ac:spMkLst>
            <pc:docMk/>
            <pc:sldMk cId="3369891257" sldId="395"/>
            <ac:spMk id="26" creationId="{7CE06785-E0EC-45B1-9C4B-0C3C54891590}"/>
          </ac:spMkLst>
        </pc:spChg>
        <pc:spChg chg="mod">
          <ac:chgData name="ゲスト ユーザー" userId="" providerId="Windows Live" clId="Web-{71A333F9-1F64-42F8-B351-A43E158A4420}" dt="2021-04-05T01:08:56.030" v="441"/>
          <ac:spMkLst>
            <pc:docMk/>
            <pc:sldMk cId="3369891257" sldId="395"/>
            <ac:spMk id="27" creationId="{C08204D5-E301-4319-B5FC-BA5FE71E13AA}"/>
          </ac:spMkLst>
        </pc:spChg>
        <pc:spChg chg="mod">
          <ac:chgData name="ゲスト ユーザー" userId="" providerId="Windows Live" clId="Web-{71A333F9-1F64-42F8-B351-A43E158A4420}" dt="2021-04-05T01:08:58.624" v="442"/>
          <ac:spMkLst>
            <pc:docMk/>
            <pc:sldMk cId="3369891257" sldId="395"/>
            <ac:spMk id="28" creationId="{E3C74C9B-7542-4A43-9314-BADEB2F03A84}"/>
          </ac:spMkLst>
        </pc:spChg>
        <pc:spChg chg="mod">
          <ac:chgData name="ゲスト ユーザー" userId="" providerId="Windows Live" clId="Web-{71A333F9-1F64-42F8-B351-A43E158A4420}" dt="2021-04-05T01:09:05.264" v="443"/>
          <ac:spMkLst>
            <pc:docMk/>
            <pc:sldMk cId="3369891257" sldId="395"/>
            <ac:spMk id="29" creationId="{802B2D07-F5FB-4CC4-ACD3-2578BF08733B}"/>
          </ac:spMkLst>
        </pc:spChg>
        <pc:spChg chg="mod">
          <ac:chgData name="ゲスト ユーザー" userId="" providerId="Windows Live" clId="Web-{71A333F9-1F64-42F8-B351-A43E158A4420}" dt="2021-04-05T01:09:13.827" v="444"/>
          <ac:spMkLst>
            <pc:docMk/>
            <pc:sldMk cId="3369891257" sldId="395"/>
            <ac:spMk id="30" creationId="{5DA49015-EA17-445D-BE04-DE9ECD9D4198}"/>
          </ac:spMkLst>
        </pc:spChg>
        <pc:spChg chg="mod">
          <ac:chgData name="ゲスト ユーザー" userId="" providerId="Windows Live" clId="Web-{71A333F9-1F64-42F8-B351-A43E158A4420}" dt="2021-04-05T01:09:26.015" v="445"/>
          <ac:spMkLst>
            <pc:docMk/>
            <pc:sldMk cId="3369891257" sldId="395"/>
            <ac:spMk id="31" creationId="{31935DB9-3FE5-4A23-8FCD-2D98A81F997A}"/>
          </ac:spMkLst>
        </pc:spChg>
      </pc:sldChg>
      <pc:sldChg chg="modSp">
        <pc:chgData name="ゲスト ユーザー" userId="" providerId="Windows Live" clId="Web-{71A333F9-1F64-42F8-B351-A43E158A4420}" dt="2021-04-05T01:06:42.622" v="428"/>
        <pc:sldMkLst>
          <pc:docMk/>
          <pc:sldMk cId="2227321424" sldId="396"/>
        </pc:sldMkLst>
        <pc:spChg chg="mod">
          <ac:chgData name="ゲスト ユーザー" userId="" providerId="Windows Live" clId="Web-{71A333F9-1F64-42F8-B351-A43E158A4420}" dt="2021-04-05T01:06:42.622" v="428"/>
          <ac:spMkLst>
            <pc:docMk/>
            <pc:sldMk cId="2227321424" sldId="396"/>
            <ac:spMk id="17" creationId="{8082A9FD-B32F-412A-B908-C8E1D78C9051}"/>
          </ac:spMkLst>
        </pc:spChg>
        <pc:spChg chg="mod">
          <ac:chgData name="ゲスト ユーザー" userId="" providerId="Windows Live" clId="Web-{71A333F9-1F64-42F8-B351-A43E158A4420}" dt="2021-04-05T01:06:38.590" v="427"/>
          <ac:spMkLst>
            <pc:docMk/>
            <pc:sldMk cId="2227321424" sldId="396"/>
            <ac:spMk id="18" creationId="{2F719068-04B5-493E-93CF-6BE5F6C16DE1}"/>
          </ac:spMkLst>
        </pc:spChg>
      </pc:sldChg>
      <pc:sldChg chg="modSp">
        <pc:chgData name="ゲスト ユーザー" userId="" providerId="Windows Live" clId="Web-{71A333F9-1F64-42F8-B351-A43E158A4420}" dt="2021-04-05T01:07:00.434" v="429" actId="1076"/>
        <pc:sldMkLst>
          <pc:docMk/>
          <pc:sldMk cId="3514552921" sldId="397"/>
        </pc:sldMkLst>
        <pc:spChg chg="mod">
          <ac:chgData name="ゲスト ユーザー" userId="" providerId="Windows Live" clId="Web-{71A333F9-1F64-42F8-B351-A43E158A4420}" dt="2021-04-05T01:07:00.434" v="429" actId="1076"/>
          <ac:spMkLst>
            <pc:docMk/>
            <pc:sldMk cId="3514552921" sldId="397"/>
            <ac:spMk id="25" creationId="{86E712AA-DDA5-45A3-A0B0-6C9AF165D040}"/>
          </ac:spMkLst>
        </pc:spChg>
      </pc:sldChg>
      <pc:sldChg chg="delSp modSp">
        <pc:chgData name="ゲスト ユーザー" userId="" providerId="Windows Live" clId="Web-{71A333F9-1F64-42F8-B351-A43E158A4420}" dt="2021-04-05T01:07:30.763" v="431"/>
        <pc:sldMkLst>
          <pc:docMk/>
          <pc:sldMk cId="3602866331" sldId="398"/>
        </pc:sldMkLst>
        <pc:spChg chg="del mod">
          <ac:chgData name="ゲスト ユーザー" userId="" providerId="Windows Live" clId="Web-{71A333F9-1F64-42F8-B351-A43E158A4420}" dt="2021-04-05T01:07:30.763" v="431"/>
          <ac:spMkLst>
            <pc:docMk/>
            <pc:sldMk cId="3602866331" sldId="398"/>
            <ac:spMk id="30" creationId="{C2644F13-D147-483B-B0AD-E50F7A5CE6D0}"/>
          </ac:spMkLst>
        </pc:spChg>
      </pc:sldChg>
      <pc:sldChg chg="modSp">
        <pc:chgData name="ゲスト ユーザー" userId="" providerId="Windows Live" clId="Web-{71A333F9-1F64-42F8-B351-A43E158A4420}" dt="2021-04-05T01:08:20.201" v="435"/>
        <pc:sldMkLst>
          <pc:docMk/>
          <pc:sldMk cId="3573718358" sldId="401"/>
        </pc:sldMkLst>
        <pc:spChg chg="mod">
          <ac:chgData name="ゲスト ユーザー" userId="" providerId="Windows Live" clId="Web-{71A333F9-1F64-42F8-B351-A43E158A4420}" dt="2021-04-05T01:08:20.201" v="435"/>
          <ac:spMkLst>
            <pc:docMk/>
            <pc:sldMk cId="3573718358" sldId="401"/>
            <ac:spMk id="18" creationId="{8A5D00D4-199A-4A60-8B13-2BF670B18102}"/>
          </ac:spMkLst>
        </pc:spChg>
        <pc:spChg chg="mod">
          <ac:chgData name="ゲスト ユーザー" userId="" providerId="Windows Live" clId="Web-{71A333F9-1F64-42F8-B351-A43E158A4420}" dt="2021-04-05T01:07:58.185" v="432"/>
          <ac:spMkLst>
            <pc:docMk/>
            <pc:sldMk cId="3573718358" sldId="401"/>
            <ac:spMk id="19" creationId="{27010FF5-BDC5-41C6-A725-DACC77C30204}"/>
          </ac:spMkLst>
        </pc:spChg>
        <pc:spChg chg="mod">
          <ac:chgData name="ゲスト ユーザー" userId="" providerId="Windows Live" clId="Web-{71A333F9-1F64-42F8-B351-A43E158A4420}" dt="2021-04-05T01:08:07.592" v="433"/>
          <ac:spMkLst>
            <pc:docMk/>
            <pc:sldMk cId="3573718358" sldId="401"/>
            <ac:spMk id="20" creationId="{D4DE3004-D5AA-4107-B594-E528DC1E4819}"/>
          </ac:spMkLst>
        </pc:spChg>
        <pc:spChg chg="mod">
          <ac:chgData name="ゲスト ユーザー" userId="" providerId="Windows Live" clId="Web-{71A333F9-1F64-42F8-B351-A43E158A4420}" dt="2021-04-05T01:08:13.607" v="434"/>
          <ac:spMkLst>
            <pc:docMk/>
            <pc:sldMk cId="3573718358" sldId="401"/>
            <ac:spMk id="21" creationId="{AC5E8765-496A-491D-BABF-DCF83B8D702B}"/>
          </ac:spMkLst>
        </pc:spChg>
      </pc:sldChg>
      <pc:sldChg chg="addSp modSp">
        <pc:chgData name="ゲスト ユーザー" userId="" providerId="Windows Live" clId="Web-{71A333F9-1F64-42F8-B351-A43E158A4420}" dt="2021-04-05T00:07:57.397" v="82" actId="1076"/>
        <pc:sldMkLst>
          <pc:docMk/>
          <pc:sldMk cId="3842264544" sldId="402"/>
        </pc:sldMkLst>
        <pc:spChg chg="mod">
          <ac:chgData name="ゲスト ユーザー" userId="" providerId="Windows Live" clId="Web-{71A333F9-1F64-42F8-B351-A43E158A4420}" dt="2021-04-05T00:01:31.563" v="74" actId="1076"/>
          <ac:spMkLst>
            <pc:docMk/>
            <pc:sldMk cId="3842264544" sldId="402"/>
            <ac:spMk id="8" creationId="{856EBED2-E768-46ED-BCF5-AD297B5B6D68}"/>
          </ac:spMkLst>
        </pc:spChg>
        <pc:spChg chg="add mod ord">
          <ac:chgData name="ゲスト ユーザー" userId="" providerId="Windows Live" clId="Web-{71A333F9-1F64-42F8-B351-A43E158A4420}" dt="2021-04-05T00:01:36.610" v="75"/>
          <ac:spMkLst>
            <pc:docMk/>
            <pc:sldMk cId="3842264544" sldId="402"/>
            <ac:spMk id="9" creationId="{1FDA1C2B-FBA2-4145-9536-9B95A420501C}"/>
          </ac:spMkLst>
        </pc:spChg>
        <pc:spChg chg="add mod">
          <ac:chgData name="ゲスト ユーザー" userId="" providerId="Windows Live" clId="Web-{71A333F9-1F64-42F8-B351-A43E158A4420}" dt="2021-04-05T00:07:57.397" v="82" actId="1076"/>
          <ac:spMkLst>
            <pc:docMk/>
            <pc:sldMk cId="3842264544" sldId="402"/>
            <ac:spMk id="15" creationId="{EDC50B0C-CE21-4120-A989-C3C3120D76BC}"/>
          </ac:spMkLst>
        </pc:spChg>
        <pc:picChg chg="ord">
          <ac:chgData name="ゲスト ユーザー" userId="" providerId="Windows Live" clId="Web-{71A333F9-1F64-42F8-B351-A43E158A4420}" dt="2021-04-05T00:01:41.657" v="76"/>
          <ac:picMkLst>
            <pc:docMk/>
            <pc:sldMk cId="3842264544" sldId="402"/>
            <ac:picMk id="6" creationId="{8DD58BAD-3E52-472A-BE3C-ACAEB20DED1E}"/>
          </ac:picMkLst>
        </pc:picChg>
      </pc:sldChg>
      <pc:sldChg chg="delSp modSp">
        <pc:chgData name="ゲスト ユーザー" userId="" providerId="Windows Live" clId="Web-{71A333F9-1F64-42F8-B351-A43E158A4420}" dt="2021-04-05T00:38:54.221" v="225" actId="1076"/>
        <pc:sldMkLst>
          <pc:docMk/>
          <pc:sldMk cId="933237002" sldId="403"/>
        </pc:sldMkLst>
        <pc:spChg chg="mod">
          <ac:chgData name="ゲスト ユーザー" userId="" providerId="Windows Live" clId="Web-{71A333F9-1F64-42F8-B351-A43E158A4420}" dt="2021-04-05T00:36:41.704" v="207" actId="1076"/>
          <ac:spMkLst>
            <pc:docMk/>
            <pc:sldMk cId="933237002" sldId="403"/>
            <ac:spMk id="3" creationId="{3CB21E07-D58C-456C-86C7-C3C437854117}"/>
          </ac:spMkLst>
        </pc:spChg>
        <pc:spChg chg="mod">
          <ac:chgData name="ゲスト ユーザー" userId="" providerId="Windows Live" clId="Web-{71A333F9-1F64-42F8-B351-A43E158A4420}" dt="2021-04-05T00:36:45.141" v="209" actId="14100"/>
          <ac:spMkLst>
            <pc:docMk/>
            <pc:sldMk cId="933237002" sldId="403"/>
            <ac:spMk id="4" creationId="{83B0A878-393B-46A3-903D-A7B604038F61}"/>
          </ac:spMkLst>
        </pc:spChg>
        <pc:spChg chg="mod">
          <ac:chgData name="ゲスト ユーザー" userId="" providerId="Windows Live" clId="Web-{71A333F9-1F64-42F8-B351-A43E158A4420}" dt="2021-04-05T00:36:52.001" v="211" actId="1076"/>
          <ac:spMkLst>
            <pc:docMk/>
            <pc:sldMk cId="933237002" sldId="403"/>
            <ac:spMk id="5" creationId="{79AFE164-670A-46E7-873C-4D50C49BFA6A}"/>
          </ac:spMkLst>
        </pc:spChg>
        <pc:spChg chg="mod">
          <ac:chgData name="ゲスト ユーザー" userId="" providerId="Windows Live" clId="Web-{71A333F9-1F64-42F8-B351-A43E158A4420}" dt="2021-04-05T00:34:00.998" v="179" actId="20577"/>
          <ac:spMkLst>
            <pc:docMk/>
            <pc:sldMk cId="933237002" sldId="403"/>
            <ac:spMk id="18" creationId="{F9DA1D53-A9D6-40EF-8004-251B7F04D3C9}"/>
          </ac:spMkLst>
        </pc:spChg>
        <pc:spChg chg="mod">
          <ac:chgData name="ゲスト ユーザー" userId="" providerId="Windows Live" clId="Web-{71A333F9-1F64-42F8-B351-A43E158A4420}" dt="2021-04-05T00:36:58.095" v="212" actId="1076"/>
          <ac:spMkLst>
            <pc:docMk/>
            <pc:sldMk cId="933237002" sldId="403"/>
            <ac:spMk id="20" creationId="{8B0F4392-F799-40AC-B1D8-4698038FA46F}"/>
          </ac:spMkLst>
        </pc:spChg>
        <pc:spChg chg="mod">
          <ac:chgData name="ゲスト ユーザー" userId="" providerId="Windows Live" clId="Web-{71A333F9-1F64-42F8-B351-A43E158A4420}" dt="2021-04-05T00:37:01.157" v="213" actId="1076"/>
          <ac:spMkLst>
            <pc:docMk/>
            <pc:sldMk cId="933237002" sldId="403"/>
            <ac:spMk id="21" creationId="{CFD3145B-DA48-4FFE-BC82-66B20EA6FBE3}"/>
          </ac:spMkLst>
        </pc:spChg>
        <pc:spChg chg="mod">
          <ac:chgData name="ゲスト ユーザー" userId="" providerId="Windows Live" clId="Web-{71A333F9-1F64-42F8-B351-A43E158A4420}" dt="2021-04-05T00:37:25.173" v="220" actId="1076"/>
          <ac:spMkLst>
            <pc:docMk/>
            <pc:sldMk cId="933237002" sldId="403"/>
            <ac:spMk id="22" creationId="{83559B81-DAA6-4121-B626-35B60903DE17}"/>
          </ac:spMkLst>
        </pc:spChg>
        <pc:spChg chg="del">
          <ac:chgData name="ゲスト ユーザー" userId="" providerId="Windows Live" clId="Web-{71A333F9-1F64-42F8-B351-A43E158A4420}" dt="2021-04-05T00:33:50.108" v="174"/>
          <ac:spMkLst>
            <pc:docMk/>
            <pc:sldMk cId="933237002" sldId="403"/>
            <ac:spMk id="25" creationId="{C05149D6-1068-4B5D-B7D1-3E720E88281D}"/>
          </ac:spMkLst>
        </pc:spChg>
        <pc:spChg chg="mod">
          <ac:chgData name="ゲスト ユーザー" userId="" providerId="Windows Live" clId="Web-{71A333F9-1F64-42F8-B351-A43E158A4420}" dt="2021-04-05T00:38:54.221" v="225" actId="1076"/>
          <ac:spMkLst>
            <pc:docMk/>
            <pc:sldMk cId="933237002" sldId="403"/>
            <ac:spMk id="27" creationId="{E69898E6-2E22-4FF2-A49A-03A8887DDE62}"/>
          </ac:spMkLst>
        </pc:spChg>
        <pc:spChg chg="del">
          <ac:chgData name="ゲスト ユーザー" userId="" providerId="Windows Live" clId="Web-{71A333F9-1F64-42F8-B351-A43E158A4420}" dt="2021-04-05T00:35:29.812" v="192"/>
          <ac:spMkLst>
            <pc:docMk/>
            <pc:sldMk cId="933237002" sldId="403"/>
            <ac:spMk id="29" creationId="{8DBE163E-1338-4B8D-AAE4-0C2A4F66F313}"/>
          </ac:spMkLst>
        </pc:spChg>
        <pc:spChg chg="mod">
          <ac:chgData name="ゲスト ユーザー" userId="" providerId="Windows Live" clId="Web-{71A333F9-1F64-42F8-B351-A43E158A4420}" dt="2021-04-05T00:37:31.142" v="222" actId="1076"/>
          <ac:spMkLst>
            <pc:docMk/>
            <pc:sldMk cId="933237002" sldId="403"/>
            <ac:spMk id="30" creationId="{6EE2BC5B-B340-4732-A293-C43B4316F536}"/>
          </ac:spMkLst>
        </pc:spChg>
        <pc:spChg chg="mod">
          <ac:chgData name="ゲスト ユーザー" userId="" providerId="Windows Live" clId="Web-{71A333F9-1F64-42F8-B351-A43E158A4420}" dt="2021-04-05T00:37:28.986" v="221" actId="1076"/>
          <ac:spMkLst>
            <pc:docMk/>
            <pc:sldMk cId="933237002" sldId="403"/>
            <ac:spMk id="31" creationId="{EB78B19C-062B-45FB-8949-C936A85436CD}"/>
          </ac:spMkLst>
        </pc:spChg>
        <pc:spChg chg="mod">
          <ac:chgData name="ゲスト ユーザー" userId="" providerId="Windows Live" clId="Web-{71A333F9-1F64-42F8-B351-A43E158A4420}" dt="2021-04-05T00:37:38.002" v="224" actId="1076"/>
          <ac:spMkLst>
            <pc:docMk/>
            <pc:sldMk cId="933237002" sldId="403"/>
            <ac:spMk id="32" creationId="{12D2D4C8-4C60-4A3B-BF86-0959BE0578FA}"/>
          </ac:spMkLst>
        </pc:spChg>
        <pc:spChg chg="mod">
          <ac:chgData name="ゲスト ユーザー" userId="" providerId="Windows Live" clId="Web-{71A333F9-1F64-42F8-B351-A43E158A4420}" dt="2021-04-05T00:37:16.048" v="219" actId="1076"/>
          <ac:spMkLst>
            <pc:docMk/>
            <pc:sldMk cId="933237002" sldId="403"/>
            <ac:spMk id="33" creationId="{3007742E-4694-4F41-AAE1-7121090F183D}"/>
          </ac:spMkLst>
        </pc:spChg>
        <pc:picChg chg="mod">
          <ac:chgData name="ゲスト ユーザー" userId="" providerId="Windows Live" clId="Web-{71A333F9-1F64-42F8-B351-A43E158A4420}" dt="2021-04-05T00:36:47.860" v="210" actId="1076"/>
          <ac:picMkLst>
            <pc:docMk/>
            <pc:sldMk cId="933237002" sldId="403"/>
            <ac:picMk id="2" creationId="{D1AB2A08-D781-4CAE-98EC-39746D9F1FFA}"/>
          </ac:picMkLst>
        </pc:picChg>
        <pc:picChg chg="mod">
          <ac:chgData name="ゲスト ユーザー" userId="" providerId="Windows Live" clId="Web-{71A333F9-1F64-42F8-B351-A43E158A4420}" dt="2021-04-05T00:36:36.110" v="205" actId="1076"/>
          <ac:picMkLst>
            <pc:docMk/>
            <pc:sldMk cId="933237002" sldId="403"/>
            <ac:picMk id="236" creationId="{00000000-0000-0000-0000-000000000000}"/>
          </ac:picMkLst>
        </pc:picChg>
      </pc:sldChg>
      <pc:sldChg chg="modSp">
        <pc:chgData name="ゲスト ユーザー" userId="" providerId="Windows Live" clId="Web-{71A333F9-1F64-42F8-B351-A43E158A4420}" dt="2021-04-05T00:40:14.176" v="233" actId="1076"/>
        <pc:sldMkLst>
          <pc:docMk/>
          <pc:sldMk cId="4052345894" sldId="407"/>
        </pc:sldMkLst>
        <pc:spChg chg="mod">
          <ac:chgData name="ゲスト ユーザー" userId="" providerId="Windows Live" clId="Web-{71A333F9-1F64-42F8-B351-A43E158A4420}" dt="2021-04-05T00:40:11.426" v="232" actId="20577"/>
          <ac:spMkLst>
            <pc:docMk/>
            <pc:sldMk cId="4052345894" sldId="407"/>
            <ac:spMk id="3" creationId="{3CB21E07-D58C-456C-86C7-C3C437854117}"/>
          </ac:spMkLst>
        </pc:spChg>
        <pc:spChg chg="mod">
          <ac:chgData name="ゲスト ユーザー" userId="" providerId="Windows Live" clId="Web-{71A333F9-1F64-42F8-B351-A43E158A4420}" dt="2021-04-05T00:40:04.426" v="229" actId="20577"/>
          <ac:spMkLst>
            <pc:docMk/>
            <pc:sldMk cId="4052345894" sldId="407"/>
            <ac:spMk id="4" creationId="{83B0A878-393B-46A3-903D-A7B604038F61}"/>
          </ac:spMkLst>
        </pc:spChg>
        <pc:spChg chg="mod">
          <ac:chgData name="ゲスト ユーザー" userId="" providerId="Windows Live" clId="Web-{71A333F9-1F64-42F8-B351-A43E158A4420}" dt="2021-04-05T00:40:14.176" v="233" actId="1076"/>
          <ac:spMkLst>
            <pc:docMk/>
            <pc:sldMk cId="4052345894" sldId="407"/>
            <ac:spMk id="21" creationId="{02ABA938-46A5-4135-8DD0-9D54D4D386EC}"/>
          </ac:spMkLst>
        </pc:spChg>
      </pc:sldChg>
      <pc:sldChg chg="modSp">
        <pc:chgData name="ゲスト ユーザー" userId="" providerId="Windows Live" clId="Web-{71A333F9-1F64-42F8-B351-A43E158A4420}" dt="2021-04-05T00:43:50.257" v="279" actId="1076"/>
        <pc:sldMkLst>
          <pc:docMk/>
          <pc:sldMk cId="1822278021" sldId="408"/>
        </pc:sldMkLst>
        <pc:spChg chg="mod">
          <ac:chgData name="ゲスト ユーザー" userId="" providerId="Windows Live" clId="Web-{71A333F9-1F64-42F8-B351-A43E158A4420}" dt="2021-04-05T00:43:20.632" v="272" actId="1076"/>
          <ac:spMkLst>
            <pc:docMk/>
            <pc:sldMk cId="1822278021" sldId="408"/>
            <ac:spMk id="3" creationId="{3CB21E07-D58C-456C-86C7-C3C437854117}"/>
          </ac:spMkLst>
        </pc:spChg>
        <pc:spChg chg="mod">
          <ac:chgData name="ゲスト ユーザー" userId="" providerId="Windows Live" clId="Web-{71A333F9-1F64-42F8-B351-A43E158A4420}" dt="2021-04-05T00:42:32.959" v="262" actId="20577"/>
          <ac:spMkLst>
            <pc:docMk/>
            <pc:sldMk cId="1822278021" sldId="408"/>
            <ac:spMk id="4" creationId="{83B0A878-393B-46A3-903D-A7B604038F61}"/>
          </ac:spMkLst>
        </pc:spChg>
        <pc:spChg chg="mod">
          <ac:chgData name="ゲスト ユーザー" userId="" providerId="Windows Live" clId="Web-{71A333F9-1F64-42F8-B351-A43E158A4420}" dt="2021-04-05T00:42:44.006" v="265" actId="1076"/>
          <ac:spMkLst>
            <pc:docMk/>
            <pc:sldMk cId="1822278021" sldId="408"/>
            <ac:spMk id="5" creationId="{6CF1E0A6-0D62-4CF5-BBAF-CFCF23707A0B}"/>
          </ac:spMkLst>
        </pc:spChg>
        <pc:spChg chg="mod">
          <ac:chgData name="ゲスト ユーザー" userId="" providerId="Windows Live" clId="Web-{71A333F9-1F64-42F8-B351-A43E158A4420}" dt="2021-04-05T00:43:37.413" v="275" actId="1076"/>
          <ac:spMkLst>
            <pc:docMk/>
            <pc:sldMk cId="1822278021" sldId="408"/>
            <ac:spMk id="7" creationId="{FA6A6665-EE60-4C38-9008-14CF39E9E9C4}"/>
          </ac:spMkLst>
        </pc:spChg>
        <pc:spChg chg="mod">
          <ac:chgData name="ゲスト ユーザー" userId="" providerId="Windows Live" clId="Web-{71A333F9-1F64-42F8-B351-A43E158A4420}" dt="2021-04-05T00:40:46.067" v="239"/>
          <ac:spMkLst>
            <pc:docMk/>
            <pc:sldMk cId="1822278021" sldId="408"/>
            <ac:spMk id="13" creationId="{A58D03B0-E216-4B88-AF4B-516CA3DAD2A2}"/>
          </ac:spMkLst>
        </pc:spChg>
        <pc:spChg chg="mod">
          <ac:chgData name="ゲスト ユーザー" userId="" providerId="Windows Live" clId="Web-{71A333F9-1F64-42F8-B351-A43E158A4420}" dt="2021-04-05T00:43:41.741" v="276" actId="1076"/>
          <ac:spMkLst>
            <pc:docMk/>
            <pc:sldMk cId="1822278021" sldId="408"/>
            <ac:spMk id="14" creationId="{802B2B79-3AEE-4F37-B376-FCB5FC633A22}"/>
          </ac:spMkLst>
        </pc:spChg>
        <pc:spChg chg="mod">
          <ac:chgData name="ゲスト ユーザー" userId="" providerId="Windows Live" clId="Web-{71A333F9-1F64-42F8-B351-A43E158A4420}" dt="2021-04-05T00:43:44.273" v="277" actId="1076"/>
          <ac:spMkLst>
            <pc:docMk/>
            <pc:sldMk cId="1822278021" sldId="408"/>
            <ac:spMk id="15" creationId="{A5A27525-DDC6-40A6-8D3A-67EF43F4B412}"/>
          </ac:spMkLst>
        </pc:spChg>
        <pc:spChg chg="mod">
          <ac:chgData name="ゲスト ユーザー" userId="" providerId="Windows Live" clId="Web-{71A333F9-1F64-42F8-B351-A43E158A4420}" dt="2021-04-05T00:43:47.054" v="278" actId="1076"/>
          <ac:spMkLst>
            <pc:docMk/>
            <pc:sldMk cId="1822278021" sldId="408"/>
            <ac:spMk id="16" creationId="{276DE9AA-BDC4-447C-A5F1-69AFF2DA382A}"/>
          </ac:spMkLst>
        </pc:spChg>
        <pc:spChg chg="mod">
          <ac:chgData name="ゲスト ユーザー" userId="" providerId="Windows Live" clId="Web-{71A333F9-1F64-42F8-B351-A43E158A4420}" dt="2021-04-05T00:42:14.646" v="257" actId="20577"/>
          <ac:spMkLst>
            <pc:docMk/>
            <pc:sldMk cId="1822278021" sldId="408"/>
            <ac:spMk id="18" creationId="{584916C0-05F5-4FF2-855F-97664AF63460}"/>
          </ac:spMkLst>
        </pc:spChg>
        <pc:spChg chg="mod">
          <ac:chgData name="ゲスト ユーザー" userId="" providerId="Windows Live" clId="Web-{71A333F9-1F64-42F8-B351-A43E158A4420}" dt="2021-04-05T00:42:17.475" v="258" actId="1076"/>
          <ac:spMkLst>
            <pc:docMk/>
            <pc:sldMk cId="1822278021" sldId="408"/>
            <ac:spMk id="20" creationId="{BC29AAE9-4F78-4BCA-9394-A21677EBF746}"/>
          </ac:spMkLst>
        </pc:spChg>
        <pc:spChg chg="mod">
          <ac:chgData name="ゲスト ユーザー" userId="" providerId="Windows Live" clId="Web-{71A333F9-1F64-42F8-B351-A43E158A4420}" dt="2021-04-05T00:42:22.678" v="259" actId="1076"/>
          <ac:spMkLst>
            <pc:docMk/>
            <pc:sldMk cId="1822278021" sldId="408"/>
            <ac:spMk id="21" creationId="{28DAF64B-5F1E-4F70-98E4-EC9BF544AAAC}"/>
          </ac:spMkLst>
        </pc:spChg>
        <pc:picChg chg="mod">
          <ac:chgData name="ゲスト ユーザー" userId="" providerId="Windows Live" clId="Web-{71A333F9-1F64-42F8-B351-A43E158A4420}" dt="2021-04-05T00:43:50.257" v="279" actId="1076"/>
          <ac:picMkLst>
            <pc:docMk/>
            <pc:sldMk cId="1822278021" sldId="408"/>
            <ac:picMk id="6" creationId="{4F120B37-25EA-4AC9-99D6-7AE16D3AB292}"/>
          </ac:picMkLst>
        </pc:picChg>
      </pc:sldChg>
      <pc:sldChg chg="modSp">
        <pc:chgData name="ゲスト ユーザー" userId="" providerId="Windows Live" clId="Web-{71A333F9-1F64-42F8-B351-A43E158A4420}" dt="2021-04-05T00:42:50.756" v="266" actId="20577"/>
        <pc:sldMkLst>
          <pc:docMk/>
          <pc:sldMk cId="273517797" sldId="409"/>
        </pc:sldMkLst>
        <pc:spChg chg="mod">
          <ac:chgData name="ゲスト ユーザー" userId="" providerId="Windows Live" clId="Web-{71A333F9-1F64-42F8-B351-A43E158A4420}" dt="2021-04-05T00:42:50.756" v="266" actId="20577"/>
          <ac:spMkLst>
            <pc:docMk/>
            <pc:sldMk cId="273517797" sldId="409"/>
            <ac:spMk id="4" creationId="{83B0A878-393B-46A3-903D-A7B604038F61}"/>
          </ac:spMkLst>
        </pc:spChg>
      </pc:sldChg>
    </pc:docChg>
  </pc:docChgLst>
  <pc:docChgLst>
    <pc:chgData name="ゲスト ユーザー" providerId="Windows Live" clId="Web-{1193C2C8-0C29-465E-86BA-C85B6E568B0A}"/>
    <pc:docChg chg="modSld">
      <pc:chgData name="ゲスト ユーザー" userId="" providerId="Windows Live" clId="Web-{1193C2C8-0C29-465E-86BA-C85B6E568B0A}" dt="2021-03-04T08:59:38.029" v="6"/>
      <pc:docMkLst>
        <pc:docMk/>
      </pc:docMkLst>
      <pc:sldChg chg="addSp delSp modSp">
        <pc:chgData name="ゲスト ユーザー" userId="" providerId="Windows Live" clId="Web-{1193C2C8-0C29-465E-86BA-C85B6E568B0A}" dt="2021-03-04T08:59:38.029" v="6"/>
        <pc:sldMkLst>
          <pc:docMk/>
          <pc:sldMk cId="0" sldId="257"/>
        </pc:sldMkLst>
        <pc:spChg chg="add del mod">
          <ac:chgData name="ゲスト ユーザー" userId="" providerId="Windows Live" clId="Web-{1193C2C8-0C29-465E-86BA-C85B6E568B0A}" dt="2021-03-04T08:59:38.029" v="6"/>
          <ac:spMkLst>
            <pc:docMk/>
            <pc:sldMk cId="0" sldId="257"/>
            <ac:spMk id="13" creationId="{48EF17EB-5A40-4E70-B1F0-F8709F8DED3D}"/>
          </ac:spMkLst>
        </pc:spChg>
      </pc:sldChg>
    </pc:docChg>
  </pc:docChgLst>
  <pc:docChgLst>
    <pc:chgData name="ゲスト ユーザー" providerId="Windows Live" clId="Web-{C3476BC4-E1AD-4875-A849-8A5D50B4B824}"/>
    <pc:docChg chg="modSld">
      <pc:chgData name="ゲスト ユーザー" userId="" providerId="Windows Live" clId="Web-{C3476BC4-E1AD-4875-A849-8A5D50B4B824}" dt="2021-04-03T05:35:48.699" v="456" actId="1076"/>
      <pc:docMkLst>
        <pc:docMk/>
      </pc:docMkLst>
      <pc:sldChg chg="modSp">
        <pc:chgData name="ゲスト ユーザー" userId="" providerId="Windows Live" clId="Web-{C3476BC4-E1AD-4875-A849-8A5D50B4B824}" dt="2021-04-03T05:09:58.252" v="170" actId="20577"/>
        <pc:sldMkLst>
          <pc:docMk/>
          <pc:sldMk cId="0" sldId="264"/>
        </pc:sldMkLst>
        <pc:spChg chg="mod">
          <ac:chgData name="ゲスト ユーザー" userId="" providerId="Windows Live" clId="Web-{C3476BC4-E1AD-4875-A849-8A5D50B4B824}" dt="2021-04-03T05:09:58.252" v="170" actId="20577"/>
          <ac:spMkLst>
            <pc:docMk/>
            <pc:sldMk cId="0" sldId="264"/>
            <ac:spMk id="219" creationId="{00000000-0000-0000-0000-000000000000}"/>
          </ac:spMkLst>
        </pc:spChg>
      </pc:sldChg>
      <pc:sldChg chg="modSp">
        <pc:chgData name="ゲスト ユーザー" userId="" providerId="Windows Live" clId="Web-{C3476BC4-E1AD-4875-A849-8A5D50B4B824}" dt="2021-04-03T05:13:55.864" v="230" actId="1076"/>
        <pc:sldMkLst>
          <pc:docMk/>
          <pc:sldMk cId="0" sldId="265"/>
        </pc:sldMkLst>
        <pc:spChg chg="mod">
          <ac:chgData name="ゲスト ユーザー" userId="" providerId="Windows Live" clId="Web-{C3476BC4-E1AD-4875-A849-8A5D50B4B824}" dt="2021-04-03T05:13:52.005" v="229" actId="1076"/>
          <ac:spMkLst>
            <pc:docMk/>
            <pc:sldMk cId="0" sldId="265"/>
            <ac:spMk id="2" creationId="{EEB32F7C-E337-45D0-A953-3C3D3AC82C54}"/>
          </ac:spMkLst>
        </pc:spChg>
        <pc:spChg chg="mod">
          <ac:chgData name="ゲスト ユーザー" userId="" providerId="Windows Live" clId="Web-{C3476BC4-E1AD-4875-A849-8A5D50B4B824}" dt="2021-04-03T05:13:47.786" v="227" actId="20577"/>
          <ac:spMkLst>
            <pc:docMk/>
            <pc:sldMk cId="0" sldId="265"/>
            <ac:spMk id="3" creationId="{3CB21E07-D58C-456C-86C7-C3C437854117}"/>
          </ac:spMkLst>
        </pc:spChg>
        <pc:spChg chg="mod">
          <ac:chgData name="ゲスト ユーザー" userId="" providerId="Windows Live" clId="Web-{C3476BC4-E1AD-4875-A849-8A5D50B4B824}" dt="2021-04-03T05:13:55.864" v="230" actId="1076"/>
          <ac:spMkLst>
            <pc:docMk/>
            <pc:sldMk cId="0" sldId="265"/>
            <ac:spMk id="9" creationId="{300DE860-089D-4147-B8D4-D9F14EFEE8CE}"/>
          </ac:spMkLst>
        </pc:spChg>
      </pc:sldChg>
      <pc:sldChg chg="addSp delSp modSp">
        <pc:chgData name="ゲスト ユーザー" userId="" providerId="Windows Live" clId="Web-{C3476BC4-E1AD-4875-A849-8A5D50B4B824}" dt="2021-04-03T05:32:18.616" v="443" actId="1076"/>
        <pc:sldMkLst>
          <pc:docMk/>
          <pc:sldMk cId="0" sldId="318"/>
        </pc:sldMkLst>
        <pc:spChg chg="add del mod">
          <ac:chgData name="ゲスト ユーザー" userId="" providerId="Windows Live" clId="Web-{C3476BC4-E1AD-4875-A849-8A5D50B4B824}" dt="2021-04-03T05:32:09.898" v="440"/>
          <ac:spMkLst>
            <pc:docMk/>
            <pc:sldMk cId="0" sldId="318"/>
            <ac:spMk id="9" creationId="{A288D43F-C5EF-436B-85CB-4EE2CE8027BB}"/>
          </ac:spMkLst>
        </pc:spChg>
        <pc:spChg chg="add mod">
          <ac:chgData name="ゲスト ユーザー" userId="" providerId="Windows Live" clId="Web-{C3476BC4-E1AD-4875-A849-8A5D50B4B824}" dt="2021-04-03T05:32:18.616" v="443" actId="1076"/>
          <ac:spMkLst>
            <pc:docMk/>
            <pc:sldMk cId="0" sldId="318"/>
            <ac:spMk id="10" creationId="{93350766-6C50-47B9-9A67-435E76E17C9C}"/>
          </ac:spMkLst>
        </pc:spChg>
        <pc:spChg chg="mod">
          <ac:chgData name="ゲスト ユーザー" userId="" providerId="Windows Live" clId="Web-{C3476BC4-E1AD-4875-A849-8A5D50B4B824}" dt="2021-04-03T05:32:14.523" v="441" actId="1076"/>
          <ac:spMkLst>
            <pc:docMk/>
            <pc:sldMk cId="0" sldId="318"/>
            <ac:spMk id="13" creationId="{8616D2A9-70E3-4B41-B3F0-8FAC7800BE9E}"/>
          </ac:spMkLst>
        </pc:spChg>
        <pc:spChg chg="mod">
          <ac:chgData name="ゲスト ユーザー" userId="" providerId="Windows Live" clId="Web-{C3476BC4-E1AD-4875-A849-8A5D50B4B824}" dt="2021-04-03T05:31:58.726" v="435" actId="20577"/>
          <ac:spMkLst>
            <pc:docMk/>
            <pc:sldMk cId="0" sldId="318"/>
            <ac:spMk id="1042" creationId="{00000000-0000-0000-0000-000000000000}"/>
          </ac:spMkLst>
        </pc:spChg>
      </pc:sldChg>
      <pc:sldChg chg="addSp delSp modSp">
        <pc:chgData name="ゲスト ユーザー" userId="" providerId="Windows Live" clId="Web-{C3476BC4-E1AD-4875-A849-8A5D50B4B824}" dt="2021-04-03T05:31:29.491" v="421" actId="14100"/>
        <pc:sldMkLst>
          <pc:docMk/>
          <pc:sldMk cId="3429178118" sldId="352"/>
        </pc:sldMkLst>
        <pc:spChg chg="mod">
          <ac:chgData name="ゲスト ユーザー" userId="" providerId="Windows Live" clId="Web-{C3476BC4-E1AD-4875-A849-8A5D50B4B824}" dt="2021-04-03T05:31:03.944" v="414" actId="1076"/>
          <ac:spMkLst>
            <pc:docMk/>
            <pc:sldMk cId="3429178118" sldId="352"/>
            <ac:spMk id="3" creationId="{1D655D8A-CF30-4F2F-8A3A-876CBF18EE41}"/>
          </ac:spMkLst>
        </pc:spChg>
        <pc:spChg chg="mod">
          <ac:chgData name="ゲスト ユーザー" userId="" providerId="Windows Live" clId="Web-{C3476BC4-E1AD-4875-A849-8A5D50B4B824}" dt="2021-04-03T05:31:12.616" v="417" actId="1076"/>
          <ac:spMkLst>
            <pc:docMk/>
            <pc:sldMk cId="3429178118" sldId="352"/>
            <ac:spMk id="5" creationId="{DBD60111-AFC9-4210-A4A3-5497900B6C09}"/>
          </ac:spMkLst>
        </pc:spChg>
        <pc:spChg chg="mod">
          <ac:chgData name="ゲスト ユーザー" userId="" providerId="Windows Live" clId="Web-{C3476BC4-E1AD-4875-A849-8A5D50B4B824}" dt="2021-04-03T05:31:06.037" v="415" actId="1076"/>
          <ac:spMkLst>
            <pc:docMk/>
            <pc:sldMk cId="3429178118" sldId="352"/>
            <ac:spMk id="6" creationId="{CBA769C3-7D6F-4810-AF74-D484EDBBEBA8}"/>
          </ac:spMkLst>
        </pc:spChg>
        <pc:picChg chg="mod">
          <ac:chgData name="ゲスト ユーザー" userId="" providerId="Windows Live" clId="Web-{C3476BC4-E1AD-4875-A849-8A5D50B4B824}" dt="2021-04-03T05:31:26.241" v="420" actId="1076"/>
          <ac:picMkLst>
            <pc:docMk/>
            <pc:sldMk cId="3429178118" sldId="352"/>
            <ac:picMk id="2" creationId="{E8D8852D-2A06-4708-B57C-77DF7BE7F1FC}"/>
          </ac:picMkLst>
        </pc:picChg>
        <pc:picChg chg="del">
          <ac:chgData name="ゲスト ユーザー" userId="" providerId="Windows Live" clId="Web-{C3476BC4-E1AD-4875-A849-8A5D50B4B824}" dt="2021-04-03T05:30:37.443" v="407"/>
          <ac:picMkLst>
            <pc:docMk/>
            <pc:sldMk cId="3429178118" sldId="352"/>
            <ac:picMk id="4" creationId="{821A2551-91E1-4862-8C20-5A1C7722E054}"/>
          </ac:picMkLst>
        </pc:picChg>
        <pc:picChg chg="add mod">
          <ac:chgData name="ゲスト ユーザー" userId="" providerId="Windows Live" clId="Web-{C3476BC4-E1AD-4875-A849-8A5D50B4B824}" dt="2021-04-03T05:31:29.491" v="421" actId="14100"/>
          <ac:picMkLst>
            <pc:docMk/>
            <pc:sldMk cId="3429178118" sldId="352"/>
            <ac:picMk id="7" creationId="{51E17F67-FDEA-48A6-8E99-374ADCEF05F1}"/>
          </ac:picMkLst>
        </pc:picChg>
      </pc:sldChg>
      <pc:sldChg chg="delSp modSp">
        <pc:chgData name="ゲスト ユーザー" userId="" providerId="Windows Live" clId="Web-{C3476BC4-E1AD-4875-A849-8A5D50B4B824}" dt="2021-04-03T05:12:58.489" v="213" actId="1076"/>
        <pc:sldMkLst>
          <pc:docMk/>
          <pc:sldMk cId="3036806584" sldId="355"/>
        </pc:sldMkLst>
        <pc:spChg chg="mod">
          <ac:chgData name="ゲスト ユーザー" userId="" providerId="Windows Live" clId="Web-{C3476BC4-E1AD-4875-A849-8A5D50B4B824}" dt="2021-04-03T05:11:09.097" v="181" actId="20577"/>
          <ac:spMkLst>
            <pc:docMk/>
            <pc:sldMk cId="3036806584" sldId="355"/>
            <ac:spMk id="2" creationId="{D3773491-4AA9-4614-B6D0-B724833A0768}"/>
          </ac:spMkLst>
        </pc:spChg>
        <pc:spChg chg="mod">
          <ac:chgData name="ゲスト ユーザー" userId="" providerId="Windows Live" clId="Web-{C3476BC4-E1AD-4875-A849-8A5D50B4B824}" dt="2021-04-03T05:12:05.379" v="197" actId="20577"/>
          <ac:spMkLst>
            <pc:docMk/>
            <pc:sldMk cId="3036806584" sldId="355"/>
            <ac:spMk id="3" creationId="{E4D0D5DA-7D99-41E7-AEAE-F6D8C402855E}"/>
          </ac:spMkLst>
        </pc:spChg>
        <pc:spChg chg="mod">
          <ac:chgData name="ゲスト ユーザー" userId="" providerId="Windows Live" clId="Web-{C3476BC4-E1AD-4875-A849-8A5D50B4B824}" dt="2021-04-03T05:12:52.770" v="211" actId="1076"/>
          <ac:spMkLst>
            <pc:docMk/>
            <pc:sldMk cId="3036806584" sldId="355"/>
            <ac:spMk id="9" creationId="{D41F8C2F-9CE4-4D5F-B4DD-92810BD66DFE}"/>
          </ac:spMkLst>
        </pc:spChg>
        <pc:spChg chg="mod">
          <ac:chgData name="ゲスト ユーザー" userId="" providerId="Windows Live" clId="Web-{C3476BC4-E1AD-4875-A849-8A5D50B4B824}" dt="2021-04-03T05:11:49.207" v="193" actId="20577"/>
          <ac:spMkLst>
            <pc:docMk/>
            <pc:sldMk cId="3036806584" sldId="355"/>
            <ac:spMk id="11" creationId="{C3B40FDC-E78B-48AF-9E0A-17A5637E5921}"/>
          </ac:spMkLst>
        </pc:spChg>
        <pc:spChg chg="del">
          <ac:chgData name="ゲスト ユーザー" userId="" providerId="Windows Live" clId="Web-{C3476BC4-E1AD-4875-A849-8A5D50B4B824}" dt="2021-04-03T05:12:22.551" v="201"/>
          <ac:spMkLst>
            <pc:docMk/>
            <pc:sldMk cId="3036806584" sldId="355"/>
            <ac:spMk id="12" creationId="{745BC514-033C-4BE1-9A8F-22B880B6007C}"/>
          </ac:spMkLst>
        </pc:spChg>
        <pc:spChg chg="mod">
          <ac:chgData name="ゲスト ユーザー" userId="" providerId="Windows Live" clId="Web-{C3476BC4-E1AD-4875-A849-8A5D50B4B824}" dt="2021-04-03T05:11:38.144" v="189" actId="20577"/>
          <ac:spMkLst>
            <pc:docMk/>
            <pc:sldMk cId="3036806584" sldId="355"/>
            <ac:spMk id="14" creationId="{1BA45DA2-B3CB-45F5-9CBE-B6200D40F559}"/>
          </ac:spMkLst>
        </pc:spChg>
        <pc:spChg chg="mod">
          <ac:chgData name="ゲスト ユーザー" userId="" providerId="Windows Live" clId="Web-{C3476BC4-E1AD-4875-A849-8A5D50B4B824}" dt="2021-04-03T05:11:56.363" v="194" actId="1076"/>
          <ac:spMkLst>
            <pc:docMk/>
            <pc:sldMk cId="3036806584" sldId="355"/>
            <ac:spMk id="26" creationId="{7F226FD7-A965-460A-915D-1A6012C2AD33}"/>
          </ac:spMkLst>
        </pc:spChg>
        <pc:spChg chg="mod">
          <ac:chgData name="ゲスト ユーザー" userId="" providerId="Windows Live" clId="Web-{C3476BC4-E1AD-4875-A849-8A5D50B4B824}" dt="2021-04-03T05:12:08.301" v="198" actId="1076"/>
          <ac:spMkLst>
            <pc:docMk/>
            <pc:sldMk cId="3036806584" sldId="355"/>
            <ac:spMk id="27" creationId="{20B4BED2-7AC9-49F0-8157-4BE7A7FC0337}"/>
          </ac:spMkLst>
        </pc:spChg>
        <pc:spChg chg="mod">
          <ac:chgData name="ゲスト ユーザー" userId="" providerId="Windows Live" clId="Web-{C3476BC4-E1AD-4875-A849-8A5D50B4B824}" dt="2021-04-03T05:12:11.347" v="199" actId="1076"/>
          <ac:spMkLst>
            <pc:docMk/>
            <pc:sldMk cId="3036806584" sldId="355"/>
            <ac:spMk id="29" creationId="{3CF82DB1-54EB-49ED-9BE8-8ADA7EFB9D06}"/>
          </ac:spMkLst>
        </pc:spChg>
        <pc:spChg chg="mod">
          <ac:chgData name="ゲスト ユーザー" userId="" providerId="Windows Live" clId="Web-{C3476BC4-E1AD-4875-A849-8A5D50B4B824}" dt="2021-04-03T05:12:58.489" v="213" actId="1076"/>
          <ac:spMkLst>
            <pc:docMk/>
            <pc:sldMk cId="3036806584" sldId="355"/>
            <ac:spMk id="32" creationId="{8917D5B0-4F22-464A-9F0A-E9D267833FE8}"/>
          </ac:spMkLst>
        </pc:spChg>
        <pc:spChg chg="mod">
          <ac:chgData name="ゲスト ユーザー" userId="" providerId="Windows Live" clId="Web-{C3476BC4-E1AD-4875-A849-8A5D50B4B824}" dt="2021-04-03T05:12:48.598" v="210" actId="20577"/>
          <ac:spMkLst>
            <pc:docMk/>
            <pc:sldMk cId="3036806584" sldId="355"/>
            <ac:spMk id="216" creationId="{00000000-0000-0000-0000-000000000000}"/>
          </ac:spMkLst>
        </pc:spChg>
        <pc:spChg chg="mod">
          <ac:chgData name="ゲスト ユーザー" userId="" providerId="Windows Live" clId="Web-{C3476BC4-E1AD-4875-A849-8A5D50B4B824}" dt="2021-04-03T05:10:06.362" v="171" actId="20577"/>
          <ac:spMkLst>
            <pc:docMk/>
            <pc:sldMk cId="3036806584" sldId="355"/>
            <ac:spMk id="219" creationId="{00000000-0000-0000-0000-000000000000}"/>
          </ac:spMkLst>
        </pc:spChg>
      </pc:sldChg>
      <pc:sldChg chg="modSp">
        <pc:chgData name="ゲスト ユーザー" userId="" providerId="Windows Live" clId="Web-{C3476BC4-E1AD-4875-A849-8A5D50B4B824}" dt="2021-04-03T05:14:44.287" v="243" actId="1076"/>
        <pc:sldMkLst>
          <pc:docMk/>
          <pc:sldMk cId="3079883202" sldId="356"/>
        </pc:sldMkLst>
        <pc:spChg chg="mod">
          <ac:chgData name="ゲスト ユーザー" userId="" providerId="Windows Live" clId="Web-{C3476BC4-E1AD-4875-A849-8A5D50B4B824}" dt="2021-04-03T05:14:37.302" v="241" actId="20577"/>
          <ac:spMkLst>
            <pc:docMk/>
            <pc:sldMk cId="3079883202" sldId="356"/>
            <ac:spMk id="3" creationId="{3CB21E07-D58C-456C-86C7-C3C437854117}"/>
          </ac:spMkLst>
        </pc:spChg>
        <pc:spChg chg="mod">
          <ac:chgData name="ゲスト ユーザー" userId="" providerId="Windows Live" clId="Web-{C3476BC4-E1AD-4875-A849-8A5D50B4B824}" dt="2021-04-03T05:14:44.287" v="243" actId="1076"/>
          <ac:spMkLst>
            <pc:docMk/>
            <pc:sldMk cId="3079883202" sldId="356"/>
            <ac:spMk id="4" creationId="{D6E9B4F4-62B7-4EC0-8287-3F2A89EA4125}"/>
          </ac:spMkLst>
        </pc:spChg>
        <pc:spChg chg="mod">
          <ac:chgData name="ゲスト ユーザー" userId="" providerId="Windows Live" clId="Web-{C3476BC4-E1AD-4875-A849-8A5D50B4B824}" dt="2021-04-03T05:14:19.693" v="236"/>
          <ac:spMkLst>
            <pc:docMk/>
            <pc:sldMk cId="3079883202" sldId="356"/>
            <ac:spMk id="11" creationId="{5BBB7B41-DA88-47A9-9759-003797B267E8}"/>
          </ac:spMkLst>
        </pc:spChg>
        <pc:spChg chg="mod">
          <ac:chgData name="ゲスト ユーザー" userId="" providerId="Windows Live" clId="Web-{C3476BC4-E1AD-4875-A849-8A5D50B4B824}" dt="2021-04-03T05:14:41.631" v="242" actId="1076"/>
          <ac:spMkLst>
            <pc:docMk/>
            <pc:sldMk cId="3079883202" sldId="356"/>
            <ac:spMk id="12" creationId="{6CD4D3F5-106D-4991-AF1D-68379523EF7E}"/>
          </ac:spMkLst>
        </pc:spChg>
        <pc:spChg chg="mod">
          <ac:chgData name="ゲスト ユーザー" userId="" providerId="Windows Live" clId="Web-{C3476BC4-E1AD-4875-A849-8A5D50B4B824}" dt="2021-04-03T05:14:11.271" v="233"/>
          <ac:spMkLst>
            <pc:docMk/>
            <pc:sldMk cId="3079883202" sldId="356"/>
            <ac:spMk id="13" creationId="{2E4DF0E2-5B61-42AB-B332-BED5E5FE7C4C}"/>
          </ac:spMkLst>
        </pc:spChg>
      </pc:sldChg>
      <pc:sldChg chg="addSp delSp modSp">
        <pc:chgData name="ゲスト ユーザー" userId="" providerId="Windows Live" clId="Web-{C3476BC4-E1AD-4875-A849-8A5D50B4B824}" dt="2021-04-03T04:56:46.235" v="41" actId="1076"/>
        <pc:sldMkLst>
          <pc:docMk/>
          <pc:sldMk cId="3960506076" sldId="382"/>
        </pc:sldMkLst>
        <pc:spChg chg="mod">
          <ac:chgData name="ゲスト ユーザー" userId="" providerId="Windows Live" clId="Web-{C3476BC4-E1AD-4875-A849-8A5D50B4B824}" dt="2021-04-03T04:56:41.266" v="39" actId="1076"/>
          <ac:spMkLst>
            <pc:docMk/>
            <pc:sldMk cId="3960506076" sldId="382"/>
            <ac:spMk id="12" creationId="{DD8F6725-AEFF-433E-BA5F-967D2D5E8DD5}"/>
          </ac:spMkLst>
        </pc:spChg>
        <pc:spChg chg="add mod">
          <ac:chgData name="ゲスト ユーザー" userId="" providerId="Windows Live" clId="Web-{C3476BC4-E1AD-4875-A849-8A5D50B4B824}" dt="2021-04-03T04:56:32.469" v="36" actId="1076"/>
          <ac:spMkLst>
            <pc:docMk/>
            <pc:sldMk cId="3960506076" sldId="382"/>
            <ac:spMk id="14" creationId="{4AF6890B-426D-4D4D-90A6-C1DA7A207657}"/>
          </ac:spMkLst>
        </pc:spChg>
        <pc:spChg chg="add mod">
          <ac:chgData name="ゲスト ユーザー" userId="" providerId="Windows Live" clId="Web-{C3476BC4-E1AD-4875-A849-8A5D50B4B824}" dt="2021-04-03T04:56:37.641" v="38" actId="1076"/>
          <ac:spMkLst>
            <pc:docMk/>
            <pc:sldMk cId="3960506076" sldId="382"/>
            <ac:spMk id="15" creationId="{DF8FCA24-B448-4B2C-9914-860D549F6591}"/>
          </ac:spMkLst>
        </pc:spChg>
        <pc:spChg chg="add mod">
          <ac:chgData name="ゲスト ユーザー" userId="" providerId="Windows Live" clId="Web-{C3476BC4-E1AD-4875-A849-8A5D50B4B824}" dt="2021-04-03T04:56:46.235" v="41" actId="1076"/>
          <ac:spMkLst>
            <pc:docMk/>
            <pc:sldMk cId="3960506076" sldId="382"/>
            <ac:spMk id="16" creationId="{DA0B9486-7ACA-4A9C-8A58-5C9C14F2C8DD}"/>
          </ac:spMkLst>
        </pc:spChg>
        <pc:picChg chg="add del mod">
          <ac:chgData name="ゲスト ユーザー" userId="" providerId="Windows Live" clId="Web-{C3476BC4-E1AD-4875-A849-8A5D50B4B824}" dt="2021-04-03T04:55:28.546" v="21"/>
          <ac:picMkLst>
            <pc:docMk/>
            <pc:sldMk cId="3960506076" sldId="382"/>
            <ac:picMk id="7" creationId="{C326980E-FAB0-4C83-82F9-BE194F8A6D1F}"/>
          </ac:picMkLst>
        </pc:picChg>
        <pc:picChg chg="add mod">
          <ac:chgData name="ゲスト ユーザー" userId="" providerId="Windows Live" clId="Web-{C3476BC4-E1AD-4875-A849-8A5D50B4B824}" dt="2021-04-03T04:55:42.734" v="23" actId="1076"/>
          <ac:picMkLst>
            <pc:docMk/>
            <pc:sldMk cId="3960506076" sldId="382"/>
            <ac:picMk id="8" creationId="{38B6C19E-7B56-4AEF-98E2-4F9974894A25}"/>
          </ac:picMkLst>
        </pc:picChg>
      </pc:sldChg>
      <pc:sldChg chg="addSp delSp modSp">
        <pc:chgData name="ゲスト ユーザー" userId="" providerId="Windows Live" clId="Web-{C3476BC4-E1AD-4875-A849-8A5D50B4B824}" dt="2021-04-03T05:09:16.439" v="169" actId="1076"/>
        <pc:sldMkLst>
          <pc:docMk/>
          <pc:sldMk cId="2825057280" sldId="384"/>
        </pc:sldMkLst>
        <pc:spChg chg="mod">
          <ac:chgData name="ゲスト ユーザー" userId="" providerId="Windows Live" clId="Web-{C3476BC4-E1AD-4875-A849-8A5D50B4B824}" dt="2021-04-03T05:06:37.405" v="142" actId="14100"/>
          <ac:spMkLst>
            <pc:docMk/>
            <pc:sldMk cId="2825057280" sldId="384"/>
            <ac:spMk id="3" creationId="{3CB21E07-D58C-456C-86C7-C3C437854117}"/>
          </ac:spMkLst>
        </pc:spChg>
        <pc:spChg chg="mod">
          <ac:chgData name="ゲスト ユーザー" userId="" providerId="Windows Live" clId="Web-{C3476BC4-E1AD-4875-A849-8A5D50B4B824}" dt="2021-04-03T05:06:33.577" v="141" actId="1076"/>
          <ac:spMkLst>
            <pc:docMk/>
            <pc:sldMk cId="2825057280" sldId="384"/>
            <ac:spMk id="5" creationId="{4FB28D23-E149-40F8-AF67-F6B2A67CBC1B}"/>
          </ac:spMkLst>
        </pc:spChg>
        <pc:spChg chg="add mod">
          <ac:chgData name="ゲスト ユーザー" userId="" providerId="Windows Live" clId="Web-{C3476BC4-E1AD-4875-A849-8A5D50B4B824}" dt="2021-04-03T05:09:16.439" v="169" actId="1076"/>
          <ac:spMkLst>
            <pc:docMk/>
            <pc:sldMk cId="2825057280" sldId="384"/>
            <ac:spMk id="8" creationId="{3EF409C8-2F55-420F-B46B-3D1697EB797E}"/>
          </ac:spMkLst>
        </pc:spChg>
        <pc:spChg chg="mod">
          <ac:chgData name="ゲスト ユーザー" userId="" providerId="Windows Live" clId="Web-{C3476BC4-E1AD-4875-A849-8A5D50B4B824}" dt="2021-04-03T05:06:44.687" v="145" actId="1076"/>
          <ac:spMkLst>
            <pc:docMk/>
            <pc:sldMk cId="2825057280" sldId="384"/>
            <ac:spMk id="10" creationId="{B9E73D59-6D73-4F99-8DF3-DE420C96F9A9}"/>
          </ac:spMkLst>
        </pc:spChg>
        <pc:spChg chg="mod">
          <ac:chgData name="ゲスト ユーザー" userId="" providerId="Windows Live" clId="Web-{C3476BC4-E1AD-4875-A849-8A5D50B4B824}" dt="2021-04-03T05:06:40.687" v="143" actId="1076"/>
          <ac:spMkLst>
            <pc:docMk/>
            <pc:sldMk cId="2825057280" sldId="384"/>
            <ac:spMk id="11" creationId="{AFB272F1-F68A-4783-B1C7-E957EC3BECE4}"/>
          </ac:spMkLst>
        </pc:spChg>
        <pc:spChg chg="del">
          <ac:chgData name="ゲスト ユーザー" userId="" providerId="Windows Live" clId="Web-{C3476BC4-E1AD-4875-A849-8A5D50B4B824}" dt="2021-04-03T05:05:26.108" v="115"/>
          <ac:spMkLst>
            <pc:docMk/>
            <pc:sldMk cId="2825057280" sldId="384"/>
            <ac:spMk id="13" creationId="{C35591A7-EBD0-4B05-8391-042C1774FDDB}"/>
          </ac:spMkLst>
        </pc:spChg>
        <pc:spChg chg="add mod">
          <ac:chgData name="ゲスト ユーザー" userId="" providerId="Windows Live" clId="Web-{C3476BC4-E1AD-4875-A849-8A5D50B4B824}" dt="2021-04-03T05:07:15.093" v="154" actId="1076"/>
          <ac:spMkLst>
            <pc:docMk/>
            <pc:sldMk cId="2825057280" sldId="384"/>
            <ac:spMk id="15" creationId="{B4DC63F3-AE10-413D-8B35-9600BA978865}"/>
          </ac:spMkLst>
        </pc:spChg>
        <pc:picChg chg="add mod">
          <ac:chgData name="ゲスト ユーザー" userId="" providerId="Windows Live" clId="Web-{C3476BC4-E1AD-4875-A849-8A5D50B4B824}" dt="2021-04-03T05:08:33.564" v="158" actId="1076"/>
          <ac:picMkLst>
            <pc:docMk/>
            <pc:sldMk cId="2825057280" sldId="384"/>
            <ac:picMk id="6" creationId="{3737A6E2-52C7-4C94-A48E-21ED4A375687}"/>
          </ac:picMkLst>
        </pc:picChg>
      </pc:sldChg>
      <pc:sldChg chg="addSp delSp modSp">
        <pc:chgData name="ゲスト ユーザー" userId="" providerId="Windows Live" clId="Web-{C3476BC4-E1AD-4875-A849-8A5D50B4B824}" dt="2021-04-03T04:54:39.686" v="18" actId="1076"/>
        <pc:sldMkLst>
          <pc:docMk/>
          <pc:sldMk cId="1763923060" sldId="386"/>
        </pc:sldMkLst>
        <pc:spChg chg="mod">
          <ac:chgData name="ゲスト ユーザー" userId="" providerId="Windows Live" clId="Web-{C3476BC4-E1AD-4875-A849-8A5D50B4B824}" dt="2021-04-03T04:54:04.233" v="7" actId="14100"/>
          <ac:spMkLst>
            <pc:docMk/>
            <pc:sldMk cId="1763923060" sldId="386"/>
            <ac:spMk id="3" creationId="{3CB21E07-D58C-456C-86C7-C3C437854117}"/>
          </ac:spMkLst>
        </pc:spChg>
        <pc:spChg chg="mod">
          <ac:chgData name="ゲスト ユーザー" userId="" providerId="Windows Live" clId="Web-{C3476BC4-E1AD-4875-A849-8A5D50B4B824}" dt="2021-04-03T04:54:22.045" v="11" actId="14100"/>
          <ac:spMkLst>
            <pc:docMk/>
            <pc:sldMk cId="1763923060" sldId="386"/>
            <ac:spMk id="4" creationId="{83B0A878-393B-46A3-903D-A7B604038F61}"/>
          </ac:spMkLst>
        </pc:spChg>
        <pc:spChg chg="mod">
          <ac:chgData name="ゲスト ユーザー" userId="" providerId="Windows Live" clId="Web-{C3476BC4-E1AD-4875-A849-8A5D50B4B824}" dt="2021-04-03T04:54:16.467" v="10" actId="1076"/>
          <ac:spMkLst>
            <pc:docMk/>
            <pc:sldMk cId="1763923060" sldId="386"/>
            <ac:spMk id="5" creationId="{C854ED50-C39F-4D1C-B1CB-214C9F2CAE30}"/>
          </ac:spMkLst>
        </pc:spChg>
        <pc:spChg chg="mod">
          <ac:chgData name="ゲスト ユーザー" userId="" providerId="Windows Live" clId="Web-{C3476BC4-E1AD-4875-A849-8A5D50B4B824}" dt="2021-04-03T04:54:36.671" v="17" actId="14100"/>
          <ac:spMkLst>
            <pc:docMk/>
            <pc:sldMk cId="1763923060" sldId="386"/>
            <ac:spMk id="7" creationId="{0437BF6B-9A14-4DDE-98BD-7E1B1FEC6E2A}"/>
          </ac:spMkLst>
        </pc:spChg>
        <pc:spChg chg="mod">
          <ac:chgData name="ゲスト ユーザー" userId="" providerId="Windows Live" clId="Web-{C3476BC4-E1AD-4875-A849-8A5D50B4B824}" dt="2021-04-03T04:54:08.951" v="8" actId="1076"/>
          <ac:spMkLst>
            <pc:docMk/>
            <pc:sldMk cId="1763923060" sldId="386"/>
            <ac:spMk id="12" creationId="{E1BFC931-6C76-43B9-BBA2-B3197D544B28}"/>
          </ac:spMkLst>
        </pc:spChg>
        <pc:spChg chg="mod">
          <ac:chgData name="ゲスト ユーザー" userId="" providerId="Windows Live" clId="Web-{C3476BC4-E1AD-4875-A849-8A5D50B4B824}" dt="2021-04-03T04:54:39.686" v="18" actId="1076"/>
          <ac:spMkLst>
            <pc:docMk/>
            <pc:sldMk cId="1763923060" sldId="386"/>
            <ac:spMk id="13" creationId="{5B7C8FC6-8A56-4740-9060-9D5A111B9201}"/>
          </ac:spMkLst>
        </pc:spChg>
        <pc:picChg chg="add mod ord">
          <ac:chgData name="ゲスト ユーザー" userId="" providerId="Windows Live" clId="Web-{C3476BC4-E1AD-4875-A849-8A5D50B4B824}" dt="2021-04-03T04:54:32.530" v="15"/>
          <ac:picMkLst>
            <pc:docMk/>
            <pc:sldMk cId="1763923060" sldId="386"/>
            <ac:picMk id="6" creationId="{83589C79-9F29-4D0D-B97D-C57900CA9EE7}"/>
          </ac:picMkLst>
        </pc:picChg>
        <pc:picChg chg="del">
          <ac:chgData name="ゲスト ユーザー" userId="" providerId="Windows Live" clId="Web-{C3476BC4-E1AD-4875-A849-8A5D50B4B824}" dt="2021-04-03T04:53:39.389" v="0"/>
          <ac:picMkLst>
            <pc:docMk/>
            <pc:sldMk cId="1763923060" sldId="386"/>
            <ac:picMk id="9" creationId="{2D82C4B6-915D-4844-8AC5-0ACC9358D501}"/>
          </ac:picMkLst>
        </pc:picChg>
        <pc:picChg chg="mod">
          <ac:chgData name="ゲスト ユーザー" userId="" providerId="Windows Live" clId="Web-{C3476BC4-E1AD-4875-A849-8A5D50B4B824}" dt="2021-04-03T04:54:28.811" v="14" actId="1076"/>
          <ac:picMkLst>
            <pc:docMk/>
            <pc:sldMk cId="1763923060" sldId="386"/>
            <ac:picMk id="10" creationId="{2AC8A92C-7AA5-4108-9D8E-BD66F37198A6}"/>
          </ac:picMkLst>
        </pc:picChg>
      </pc:sldChg>
      <pc:sldChg chg="addSp delSp modSp">
        <pc:chgData name="ゲスト ユーザー" userId="" providerId="Windows Live" clId="Web-{C3476BC4-E1AD-4875-A849-8A5D50B4B824}" dt="2021-04-03T04:57:56.329" v="51" actId="1076"/>
        <pc:sldMkLst>
          <pc:docMk/>
          <pc:sldMk cId="2804857496" sldId="387"/>
        </pc:sldMkLst>
        <pc:spChg chg="mod">
          <ac:chgData name="ゲスト ユーザー" userId="" providerId="Windows Live" clId="Web-{C3476BC4-E1AD-4875-A849-8A5D50B4B824}" dt="2021-04-03T04:57:56.329" v="51" actId="1076"/>
          <ac:spMkLst>
            <pc:docMk/>
            <pc:sldMk cId="2804857496" sldId="387"/>
            <ac:spMk id="8" creationId="{FFD109EA-09B3-4F4F-9AD8-2BB24091206D}"/>
          </ac:spMkLst>
        </pc:spChg>
        <pc:picChg chg="del">
          <ac:chgData name="ゲスト ユーザー" userId="" providerId="Windows Live" clId="Web-{C3476BC4-E1AD-4875-A849-8A5D50B4B824}" dt="2021-04-03T04:56:59.328" v="42"/>
          <ac:picMkLst>
            <pc:docMk/>
            <pc:sldMk cId="2804857496" sldId="387"/>
            <ac:picMk id="5" creationId="{AD6B84F3-2F38-438D-862C-88C77B645F30}"/>
          </ac:picMkLst>
        </pc:picChg>
        <pc:picChg chg="add mod ord">
          <ac:chgData name="ゲスト ユーザー" userId="" providerId="Windows Live" clId="Web-{C3476BC4-E1AD-4875-A849-8A5D50B4B824}" dt="2021-04-03T04:57:30.548" v="46"/>
          <ac:picMkLst>
            <pc:docMk/>
            <pc:sldMk cId="2804857496" sldId="387"/>
            <ac:picMk id="7" creationId="{1F6072C8-B66A-4400-8489-E5500662FC4A}"/>
          </ac:picMkLst>
        </pc:picChg>
        <pc:picChg chg="mod">
          <ac:chgData name="ゲスト ユーザー" userId="" providerId="Windows Live" clId="Web-{C3476BC4-E1AD-4875-A849-8A5D50B4B824}" dt="2021-04-03T04:57:40.251" v="48" actId="1076"/>
          <ac:picMkLst>
            <pc:docMk/>
            <pc:sldMk cId="2804857496" sldId="387"/>
            <ac:picMk id="11" creationId="{491C6505-3086-46F0-B485-70BF0BFF3EEE}"/>
          </ac:picMkLst>
        </pc:picChg>
      </pc:sldChg>
      <pc:sldChg chg="addSp delSp modSp">
        <pc:chgData name="ゲスト ユーザー" userId="" providerId="Windows Live" clId="Web-{C3476BC4-E1AD-4875-A849-8A5D50B4B824}" dt="2021-04-03T04:59:30.674" v="62" actId="20577"/>
        <pc:sldMkLst>
          <pc:docMk/>
          <pc:sldMk cId="4013167309" sldId="389"/>
        </pc:sldMkLst>
        <pc:spChg chg="mod">
          <ac:chgData name="ゲスト ユーザー" userId="" providerId="Windows Live" clId="Web-{C3476BC4-E1AD-4875-A849-8A5D50B4B824}" dt="2021-04-03T04:59:30.674" v="62" actId="20577"/>
          <ac:spMkLst>
            <pc:docMk/>
            <pc:sldMk cId="4013167309" sldId="389"/>
            <ac:spMk id="3" creationId="{3CB21E07-D58C-456C-86C7-C3C437854117}"/>
          </ac:spMkLst>
        </pc:spChg>
        <pc:spChg chg="mod">
          <ac:chgData name="ゲスト ユーザー" userId="" providerId="Windows Live" clId="Web-{C3476BC4-E1AD-4875-A849-8A5D50B4B824}" dt="2021-04-03T04:59:11.924" v="61" actId="14100"/>
          <ac:spMkLst>
            <pc:docMk/>
            <pc:sldMk cId="4013167309" sldId="389"/>
            <ac:spMk id="8" creationId="{A293A60F-4E7C-46E9-897A-42C3D9EBD7F4}"/>
          </ac:spMkLst>
        </pc:spChg>
        <pc:picChg chg="add mod ord">
          <ac:chgData name="ゲスト ユーザー" userId="" providerId="Windows Live" clId="Web-{C3476BC4-E1AD-4875-A849-8A5D50B4B824}" dt="2021-04-03T04:59:06.799" v="59" actId="1076"/>
          <ac:picMkLst>
            <pc:docMk/>
            <pc:sldMk cId="4013167309" sldId="389"/>
            <ac:picMk id="5" creationId="{60B84A4D-AEFA-4411-A7DE-8E68DB6ACF01}"/>
          </ac:picMkLst>
        </pc:picChg>
        <pc:picChg chg="del">
          <ac:chgData name="ゲスト ユーザー" userId="" providerId="Windows Live" clId="Web-{C3476BC4-E1AD-4875-A849-8A5D50B4B824}" dt="2021-04-03T04:58:48.252" v="52"/>
          <ac:picMkLst>
            <pc:docMk/>
            <pc:sldMk cId="4013167309" sldId="389"/>
            <ac:picMk id="6" creationId="{9054B7BC-AA96-4DFD-AF9B-117CF1ED3E8C}"/>
          </ac:picMkLst>
        </pc:picChg>
        <pc:picChg chg="mod">
          <ac:chgData name="ゲスト ユーザー" userId="" providerId="Windows Live" clId="Web-{C3476BC4-E1AD-4875-A849-8A5D50B4B824}" dt="2021-04-03T04:59:05.002" v="58" actId="1076"/>
          <ac:picMkLst>
            <pc:docMk/>
            <pc:sldMk cId="4013167309" sldId="389"/>
            <ac:picMk id="7" creationId="{0598BFDD-B01E-41BD-B5D3-8E2A10CEF167}"/>
          </ac:picMkLst>
        </pc:picChg>
      </pc:sldChg>
      <pc:sldChg chg="addSp delSp modSp">
        <pc:chgData name="ゲスト ユーザー" userId="" providerId="Windows Live" clId="Web-{C3476BC4-E1AD-4875-A849-8A5D50B4B824}" dt="2021-04-03T05:02:04.098" v="76" actId="20577"/>
        <pc:sldMkLst>
          <pc:docMk/>
          <pc:sldMk cId="4192093228" sldId="390"/>
        </pc:sldMkLst>
        <pc:spChg chg="mod">
          <ac:chgData name="ゲスト ユーザー" userId="" providerId="Windows Live" clId="Web-{C3476BC4-E1AD-4875-A849-8A5D50B4B824}" dt="2021-04-03T04:59:54.956" v="64" actId="20577"/>
          <ac:spMkLst>
            <pc:docMk/>
            <pc:sldMk cId="4192093228" sldId="390"/>
            <ac:spMk id="3" creationId="{3CB21E07-D58C-456C-86C7-C3C437854117}"/>
          </ac:spMkLst>
        </pc:spChg>
        <pc:spChg chg="mod">
          <ac:chgData name="ゲスト ユーザー" userId="" providerId="Windows Live" clId="Web-{C3476BC4-E1AD-4875-A849-8A5D50B4B824}" dt="2021-04-03T05:01:59.863" v="75" actId="1076"/>
          <ac:spMkLst>
            <pc:docMk/>
            <pc:sldMk cId="4192093228" sldId="390"/>
            <ac:spMk id="9" creationId="{D207D68A-BB1B-46FB-8702-7B0AB4F89431}"/>
          </ac:spMkLst>
        </pc:spChg>
        <pc:spChg chg="mod">
          <ac:chgData name="ゲスト ユーザー" userId="" providerId="Windows Live" clId="Web-{C3476BC4-E1AD-4875-A849-8A5D50B4B824}" dt="2021-04-03T05:02:04.098" v="76" actId="20577"/>
          <ac:spMkLst>
            <pc:docMk/>
            <pc:sldMk cId="4192093228" sldId="390"/>
            <ac:spMk id="233" creationId="{00000000-0000-0000-0000-000000000000}"/>
          </ac:spMkLst>
        </pc:spChg>
        <pc:picChg chg="del">
          <ac:chgData name="ゲスト ユーザー" userId="" providerId="Windows Live" clId="Web-{C3476BC4-E1AD-4875-A849-8A5D50B4B824}" dt="2021-04-03T05:01:24.488" v="65"/>
          <ac:picMkLst>
            <pc:docMk/>
            <pc:sldMk cId="4192093228" sldId="390"/>
            <ac:picMk id="5" creationId="{1B2EF167-96DC-4554-9412-839DDD66329D}"/>
          </ac:picMkLst>
        </pc:picChg>
        <pc:picChg chg="add mod ord">
          <ac:chgData name="ゲスト ユーザー" userId="" providerId="Windows Live" clId="Web-{C3476BC4-E1AD-4875-A849-8A5D50B4B824}" dt="2021-04-03T05:01:53.832" v="74"/>
          <ac:picMkLst>
            <pc:docMk/>
            <pc:sldMk cId="4192093228" sldId="390"/>
            <ac:picMk id="6" creationId="{263A84C1-56C0-4A5B-81DC-C60AA0BD61C3}"/>
          </ac:picMkLst>
        </pc:picChg>
        <pc:picChg chg="mod ord">
          <ac:chgData name="ゲスト ユーザー" userId="" providerId="Windows Live" clId="Web-{C3476BC4-E1AD-4875-A849-8A5D50B4B824}" dt="2021-04-03T05:01:47.566" v="73" actId="1076"/>
          <ac:picMkLst>
            <pc:docMk/>
            <pc:sldMk cId="4192093228" sldId="390"/>
            <ac:picMk id="7" creationId="{0598BFDD-B01E-41BD-B5D3-8E2A10CEF167}"/>
          </ac:picMkLst>
        </pc:picChg>
      </pc:sldChg>
      <pc:sldChg chg="addSp delSp modSp">
        <pc:chgData name="ゲスト ユーザー" userId="" providerId="Windows Live" clId="Web-{C3476BC4-E1AD-4875-A849-8A5D50B4B824}" dt="2021-04-03T05:03:40.647" v="91" actId="1076"/>
        <pc:sldMkLst>
          <pc:docMk/>
          <pc:sldMk cId="932313351" sldId="391"/>
        </pc:sldMkLst>
        <pc:spChg chg="mod">
          <ac:chgData name="ゲスト ユーザー" userId="" providerId="Windows Live" clId="Web-{C3476BC4-E1AD-4875-A849-8A5D50B4B824}" dt="2021-04-03T05:02:43.256" v="80" actId="14100"/>
          <ac:spMkLst>
            <pc:docMk/>
            <pc:sldMk cId="932313351" sldId="391"/>
            <ac:spMk id="3" creationId="{3CB21E07-D58C-456C-86C7-C3C437854117}"/>
          </ac:spMkLst>
        </pc:spChg>
        <pc:spChg chg="mod">
          <ac:chgData name="ゲスト ユーザー" userId="" providerId="Windows Live" clId="Web-{C3476BC4-E1AD-4875-A849-8A5D50B4B824}" dt="2021-04-03T05:02:40.520" v="79" actId="14100"/>
          <ac:spMkLst>
            <pc:docMk/>
            <pc:sldMk cId="932313351" sldId="391"/>
            <ac:spMk id="4" creationId="{83B0A878-393B-46A3-903D-A7B604038F61}"/>
          </ac:spMkLst>
        </pc:spChg>
        <pc:spChg chg="mod">
          <ac:chgData name="ゲスト ユーザー" userId="" providerId="Windows Live" clId="Web-{C3476BC4-E1AD-4875-A849-8A5D50B4B824}" dt="2021-04-03T05:03:40.647" v="91" actId="1076"/>
          <ac:spMkLst>
            <pc:docMk/>
            <pc:sldMk cId="932313351" sldId="391"/>
            <ac:spMk id="8" creationId="{A3F33DBD-DCC5-4F8A-9DE1-4109DFE1891E}"/>
          </ac:spMkLst>
        </pc:spChg>
        <pc:picChg chg="del">
          <ac:chgData name="ゲスト ユーザー" userId="" providerId="Windows Live" clId="Web-{C3476BC4-E1AD-4875-A849-8A5D50B4B824}" dt="2021-04-03T05:02:56.178" v="82"/>
          <ac:picMkLst>
            <pc:docMk/>
            <pc:sldMk cId="932313351" sldId="391"/>
            <ac:picMk id="5" creationId="{2A8B5601-AE62-4C33-9188-233126D6448C}"/>
          </ac:picMkLst>
        </pc:picChg>
        <pc:picChg chg="add mod ord">
          <ac:chgData name="ゲスト ユーザー" userId="" providerId="Windows Live" clId="Web-{C3476BC4-E1AD-4875-A849-8A5D50B4B824}" dt="2021-04-03T05:03:32.569" v="89" actId="1076"/>
          <ac:picMkLst>
            <pc:docMk/>
            <pc:sldMk cId="932313351" sldId="391"/>
            <ac:picMk id="6" creationId="{36F5E488-A583-4226-8968-7CDE59791B28}"/>
          </ac:picMkLst>
        </pc:picChg>
        <pc:picChg chg="mod ord">
          <ac:chgData name="ゲスト ユーザー" userId="" providerId="Windows Live" clId="Web-{C3476BC4-E1AD-4875-A849-8A5D50B4B824}" dt="2021-04-03T05:03:36.741" v="90" actId="1076"/>
          <ac:picMkLst>
            <pc:docMk/>
            <pc:sldMk cId="932313351" sldId="391"/>
            <ac:picMk id="7" creationId="{0598BFDD-B01E-41BD-B5D3-8E2A10CEF167}"/>
          </ac:picMkLst>
        </pc:picChg>
        <pc:picChg chg="mod">
          <ac:chgData name="ゲスト ユーザー" userId="" providerId="Windows Live" clId="Web-{C3476BC4-E1AD-4875-A849-8A5D50B4B824}" dt="2021-04-03T05:02:45.725" v="81" actId="1076"/>
          <ac:picMkLst>
            <pc:docMk/>
            <pc:sldMk cId="932313351" sldId="391"/>
            <ac:picMk id="236" creationId="{00000000-0000-0000-0000-000000000000}"/>
          </ac:picMkLst>
        </pc:picChg>
      </pc:sldChg>
      <pc:sldChg chg="modSp">
        <pc:chgData name="ゲスト ユーザー" userId="" providerId="Windows Live" clId="Web-{C3476BC4-E1AD-4875-A849-8A5D50B4B824}" dt="2021-04-03T05:04:08.554" v="98" actId="20577"/>
        <pc:sldMkLst>
          <pc:docMk/>
          <pc:sldMk cId="3705177428" sldId="392"/>
        </pc:sldMkLst>
        <pc:spChg chg="mod">
          <ac:chgData name="ゲスト ユーザー" userId="" providerId="Windows Live" clId="Web-{C3476BC4-E1AD-4875-A849-8A5D50B4B824}" dt="2021-04-03T05:04:08.554" v="98" actId="20577"/>
          <ac:spMkLst>
            <pc:docMk/>
            <pc:sldMk cId="3705177428" sldId="392"/>
            <ac:spMk id="3" creationId="{3CB21E07-D58C-456C-86C7-C3C437854117}"/>
          </ac:spMkLst>
        </pc:spChg>
      </pc:sldChg>
      <pc:sldChg chg="modSp">
        <pc:chgData name="ゲスト ユーザー" userId="" providerId="Windows Live" clId="Web-{C3476BC4-E1AD-4875-A849-8A5D50B4B824}" dt="2021-04-03T05:22:58.951" v="329" actId="20577"/>
        <pc:sldMkLst>
          <pc:docMk/>
          <pc:sldMk cId="3855619363" sldId="393"/>
        </pc:sldMkLst>
        <pc:spChg chg="mod">
          <ac:chgData name="ゲスト ユーザー" userId="" providerId="Windows Live" clId="Web-{C3476BC4-E1AD-4875-A849-8A5D50B4B824}" dt="2021-04-03T05:22:58.951" v="329" actId="20577"/>
          <ac:spMkLst>
            <pc:docMk/>
            <pc:sldMk cId="3855619363" sldId="393"/>
            <ac:spMk id="3" creationId="{3CB21E07-D58C-456C-86C7-C3C437854117}"/>
          </ac:spMkLst>
        </pc:spChg>
      </pc:sldChg>
      <pc:sldChg chg="modSp">
        <pc:chgData name="ゲスト ユーザー" userId="" providerId="Windows Live" clId="Web-{C3476BC4-E1AD-4875-A849-8A5D50B4B824}" dt="2021-04-03T05:20:34.072" v="316" actId="20577"/>
        <pc:sldMkLst>
          <pc:docMk/>
          <pc:sldMk cId="1437993562" sldId="394"/>
        </pc:sldMkLst>
        <pc:spChg chg="mod">
          <ac:chgData name="ゲスト ユーザー" userId="" providerId="Windows Live" clId="Web-{C3476BC4-E1AD-4875-A849-8A5D50B4B824}" dt="2021-04-03T05:20:34.072" v="316" actId="20577"/>
          <ac:spMkLst>
            <pc:docMk/>
            <pc:sldMk cId="1437993562" sldId="394"/>
            <ac:spMk id="3" creationId="{3CB21E07-D58C-456C-86C7-C3C437854117}"/>
          </ac:spMkLst>
        </pc:spChg>
        <pc:spChg chg="mod">
          <ac:chgData name="ゲスト ユーザー" userId="" providerId="Windows Live" clId="Web-{C3476BC4-E1AD-4875-A849-8A5D50B4B824}" dt="2021-04-03T05:04:16.710" v="100" actId="20577"/>
          <ac:spMkLst>
            <pc:docMk/>
            <pc:sldMk cId="1437993562" sldId="394"/>
            <ac:spMk id="4" creationId="{83B0A878-393B-46A3-903D-A7B604038F61}"/>
          </ac:spMkLst>
        </pc:spChg>
      </pc:sldChg>
      <pc:sldChg chg="addSp delSp modSp">
        <pc:chgData name="ゲスト ユーザー" userId="" providerId="Windows Live" clId="Web-{C3476BC4-E1AD-4875-A849-8A5D50B4B824}" dt="2021-04-03T05:28:05.738" v="398" actId="20577"/>
        <pc:sldMkLst>
          <pc:docMk/>
          <pc:sldMk cId="3369891257" sldId="395"/>
        </pc:sldMkLst>
        <pc:spChg chg="mod">
          <ac:chgData name="ゲスト ユーザー" userId="" providerId="Windows Live" clId="Web-{C3476BC4-E1AD-4875-A849-8A5D50B4B824}" dt="2021-04-03T05:28:05.738" v="398" actId="20577"/>
          <ac:spMkLst>
            <pc:docMk/>
            <pc:sldMk cId="3369891257" sldId="395"/>
            <ac:spMk id="3" creationId="{3CB21E07-D58C-456C-86C7-C3C437854117}"/>
          </ac:spMkLst>
        </pc:spChg>
        <pc:spChg chg="mod">
          <ac:chgData name="ゲスト ユーザー" userId="" providerId="Windows Live" clId="Web-{C3476BC4-E1AD-4875-A849-8A5D50B4B824}" dt="2021-04-03T05:25:19.299" v="376" actId="1076"/>
          <ac:spMkLst>
            <pc:docMk/>
            <pc:sldMk cId="3369891257" sldId="395"/>
            <ac:spMk id="4" creationId="{83B0A878-393B-46A3-903D-A7B604038F61}"/>
          </ac:spMkLst>
        </pc:spChg>
        <pc:spChg chg="mod">
          <ac:chgData name="ゲスト ユーザー" userId="" providerId="Windows Live" clId="Web-{C3476BC4-E1AD-4875-A849-8A5D50B4B824}" dt="2021-04-03T05:26:56.206" v="388" actId="1076"/>
          <ac:spMkLst>
            <pc:docMk/>
            <pc:sldMk cId="3369891257" sldId="395"/>
            <ac:spMk id="6" creationId="{7BD69983-A671-444C-8B2A-A5B7E73B7F4B}"/>
          </ac:spMkLst>
        </pc:spChg>
        <pc:spChg chg="mod">
          <ac:chgData name="ゲスト ユーザー" userId="" providerId="Windows Live" clId="Web-{C3476BC4-E1AD-4875-A849-8A5D50B4B824}" dt="2021-04-03T05:27:17.566" v="392" actId="1076"/>
          <ac:spMkLst>
            <pc:docMk/>
            <pc:sldMk cId="3369891257" sldId="395"/>
            <ac:spMk id="10" creationId="{0A582AD1-439B-41EE-A8DB-F295263AE954}"/>
          </ac:spMkLst>
        </pc:spChg>
        <pc:picChg chg="mod">
          <ac:chgData name="ゲスト ユーザー" userId="" providerId="Windows Live" clId="Web-{C3476BC4-E1AD-4875-A849-8A5D50B4B824}" dt="2021-04-03T05:25:21.221" v="377" actId="1076"/>
          <ac:picMkLst>
            <pc:docMk/>
            <pc:sldMk cId="3369891257" sldId="395"/>
            <ac:picMk id="2" creationId="{D1AB2A08-D781-4CAE-98EC-39746D9F1FFA}"/>
          </ac:picMkLst>
        </pc:picChg>
        <pc:picChg chg="del">
          <ac:chgData name="ゲスト ユーザー" userId="" providerId="Windows Live" clId="Web-{C3476BC4-E1AD-4875-A849-8A5D50B4B824}" dt="2021-04-03T05:26:12.753" v="381"/>
          <ac:picMkLst>
            <pc:docMk/>
            <pc:sldMk cId="3369891257" sldId="395"/>
            <ac:picMk id="5" creationId="{7D017015-DA69-45D0-86EE-64D8AE919DB5}"/>
          </ac:picMkLst>
        </pc:picChg>
        <pc:picChg chg="add mod ord">
          <ac:chgData name="ゲスト ユーザー" userId="" providerId="Windows Live" clId="Web-{C3476BC4-E1AD-4875-A849-8A5D50B4B824}" dt="2021-04-03T05:26:44.722" v="386"/>
          <ac:picMkLst>
            <pc:docMk/>
            <pc:sldMk cId="3369891257" sldId="395"/>
            <ac:picMk id="12" creationId="{F17BB586-6458-4BDA-9F1E-E9860B1B88BA}"/>
          </ac:picMkLst>
        </pc:picChg>
        <pc:picChg chg="mod">
          <ac:chgData name="ゲスト ユーザー" userId="" providerId="Windows Live" clId="Web-{C3476BC4-E1AD-4875-A849-8A5D50B4B824}" dt="2021-04-03T05:25:23.174" v="378" actId="1076"/>
          <ac:picMkLst>
            <pc:docMk/>
            <pc:sldMk cId="3369891257" sldId="395"/>
            <ac:picMk id="236" creationId="{00000000-0000-0000-0000-000000000000}"/>
          </ac:picMkLst>
        </pc:picChg>
        <pc:cxnChg chg="mod">
          <ac:chgData name="ゲスト ユーザー" userId="" providerId="Windows Live" clId="Web-{C3476BC4-E1AD-4875-A849-8A5D50B4B824}" dt="2021-04-03T05:27:23.957" v="393" actId="1076"/>
          <ac:cxnSpMkLst>
            <pc:docMk/>
            <pc:sldMk cId="3369891257" sldId="395"/>
            <ac:cxnSpMk id="7" creationId="{02700971-1778-45D1-86C4-FA400C3ED524}"/>
          </ac:cxnSpMkLst>
        </pc:cxnChg>
        <pc:cxnChg chg="mod">
          <ac:chgData name="ゲスト ユーザー" userId="" providerId="Windows Live" clId="Web-{C3476BC4-E1AD-4875-A849-8A5D50B4B824}" dt="2021-04-03T05:27:14.628" v="391" actId="1076"/>
          <ac:cxnSpMkLst>
            <pc:docMk/>
            <pc:sldMk cId="3369891257" sldId="395"/>
            <ac:cxnSpMk id="9" creationId="{2D56806C-1B0C-4A17-B4AB-63829F36732F}"/>
          </ac:cxnSpMkLst>
        </pc:cxnChg>
      </pc:sldChg>
      <pc:sldChg chg="addSp delSp modSp">
        <pc:chgData name="ゲスト ユーザー" userId="" providerId="Windows Live" clId="Web-{C3476BC4-E1AD-4875-A849-8A5D50B4B824}" dt="2021-04-03T05:22:36.763" v="328" actId="20577"/>
        <pc:sldMkLst>
          <pc:docMk/>
          <pc:sldMk cId="2227321424" sldId="396"/>
        </pc:sldMkLst>
        <pc:spChg chg="mod">
          <ac:chgData name="ゲスト ユーザー" userId="" providerId="Windows Live" clId="Web-{C3476BC4-E1AD-4875-A849-8A5D50B4B824}" dt="2021-04-03T05:22:36.763" v="328" actId="20577"/>
          <ac:spMkLst>
            <pc:docMk/>
            <pc:sldMk cId="2227321424" sldId="396"/>
            <ac:spMk id="3" creationId="{3CB21E07-D58C-456C-86C7-C3C437854117}"/>
          </ac:spMkLst>
        </pc:spChg>
        <pc:spChg chg="mod">
          <ac:chgData name="ゲスト ユーザー" userId="" providerId="Windows Live" clId="Web-{C3476BC4-E1AD-4875-A849-8A5D50B4B824}" dt="2021-04-03T05:16:16.304" v="249" actId="14100"/>
          <ac:spMkLst>
            <pc:docMk/>
            <pc:sldMk cId="2227321424" sldId="396"/>
            <ac:spMk id="6" creationId="{E77E991E-0CBA-4E09-AC10-E7FC1A5BBC96}"/>
          </ac:spMkLst>
        </pc:spChg>
        <pc:spChg chg="mod">
          <ac:chgData name="ゲスト ユーザー" userId="" providerId="Windows Live" clId="Web-{C3476BC4-E1AD-4875-A849-8A5D50B4B824}" dt="2021-04-03T05:16:28.163" v="252" actId="1076"/>
          <ac:spMkLst>
            <pc:docMk/>
            <pc:sldMk cId="2227321424" sldId="396"/>
            <ac:spMk id="8" creationId="{B5C09F02-D1B7-4305-B8EB-C6C275E89D27}"/>
          </ac:spMkLst>
        </pc:spChg>
        <pc:spChg chg="mod">
          <ac:chgData name="ゲスト ユーザー" userId="" providerId="Windows Live" clId="Web-{C3476BC4-E1AD-4875-A849-8A5D50B4B824}" dt="2021-04-03T05:16:33.866" v="254" actId="14100"/>
          <ac:spMkLst>
            <pc:docMk/>
            <pc:sldMk cId="2227321424" sldId="396"/>
            <ac:spMk id="10" creationId="{89E87565-6CF6-4676-9D1A-2D25AA0CCD80}"/>
          </ac:spMkLst>
        </pc:spChg>
        <pc:spChg chg="mod">
          <ac:chgData name="ゲスト ユーザー" userId="" providerId="Windows Live" clId="Web-{C3476BC4-E1AD-4875-A849-8A5D50B4B824}" dt="2021-04-03T05:17:11.273" v="259" actId="20577"/>
          <ac:spMkLst>
            <pc:docMk/>
            <pc:sldMk cId="2227321424" sldId="396"/>
            <ac:spMk id="233" creationId="{00000000-0000-0000-0000-000000000000}"/>
          </ac:spMkLst>
        </pc:spChg>
        <pc:picChg chg="del">
          <ac:chgData name="ゲスト ユーザー" userId="" providerId="Windows Live" clId="Web-{C3476BC4-E1AD-4875-A849-8A5D50B4B824}" dt="2021-04-03T05:15:41.412" v="244"/>
          <ac:picMkLst>
            <pc:docMk/>
            <pc:sldMk cId="2227321424" sldId="396"/>
            <ac:picMk id="5" creationId="{6905CF9B-4DBC-40E2-A0FA-9039BBD17DBA}"/>
          </ac:picMkLst>
        </pc:picChg>
        <pc:picChg chg="add mod ord">
          <ac:chgData name="ゲスト ユーザー" userId="" providerId="Windows Live" clId="Web-{C3476BC4-E1AD-4875-A849-8A5D50B4B824}" dt="2021-04-03T05:15:53.741" v="248"/>
          <ac:picMkLst>
            <pc:docMk/>
            <pc:sldMk cId="2227321424" sldId="396"/>
            <ac:picMk id="7" creationId="{B0943FBF-740B-424E-856B-2F8B4C8FBE3D}"/>
          </ac:picMkLst>
        </pc:picChg>
      </pc:sldChg>
      <pc:sldChg chg="modSp">
        <pc:chgData name="ゲスト ユーザー" userId="" providerId="Windows Live" clId="Web-{C3476BC4-E1AD-4875-A849-8A5D50B4B824}" dt="2021-04-03T05:20:04.197" v="314" actId="20577"/>
        <pc:sldMkLst>
          <pc:docMk/>
          <pc:sldMk cId="3514552921" sldId="397"/>
        </pc:sldMkLst>
        <pc:spChg chg="mod">
          <ac:chgData name="ゲスト ユーザー" userId="" providerId="Windows Live" clId="Web-{C3476BC4-E1AD-4875-A849-8A5D50B4B824}" dt="2021-04-03T05:20:04.197" v="314" actId="20577"/>
          <ac:spMkLst>
            <pc:docMk/>
            <pc:sldMk cId="3514552921" sldId="397"/>
            <ac:spMk id="3" creationId="{3CB21E07-D58C-456C-86C7-C3C437854117}"/>
          </ac:spMkLst>
        </pc:spChg>
        <pc:spChg chg="mod">
          <ac:chgData name="ゲスト ユーザー" userId="" providerId="Windows Live" clId="Web-{C3476BC4-E1AD-4875-A849-8A5D50B4B824}" dt="2021-04-03T05:17:54.758" v="268" actId="1076"/>
          <ac:spMkLst>
            <pc:docMk/>
            <pc:sldMk cId="3514552921" sldId="397"/>
            <ac:spMk id="4" creationId="{83B0A878-393B-46A3-903D-A7B604038F61}"/>
          </ac:spMkLst>
        </pc:spChg>
        <pc:picChg chg="mod">
          <ac:chgData name="ゲスト ユーザー" userId="" providerId="Windows Live" clId="Web-{C3476BC4-E1AD-4875-A849-8A5D50B4B824}" dt="2021-04-03T05:17:52.242" v="267" actId="1076"/>
          <ac:picMkLst>
            <pc:docMk/>
            <pc:sldMk cId="3514552921" sldId="397"/>
            <ac:picMk id="2" creationId="{D1AB2A08-D781-4CAE-98EC-39746D9F1FFA}"/>
          </ac:picMkLst>
        </pc:picChg>
        <pc:picChg chg="mod">
          <ac:chgData name="ゲスト ユーザー" userId="" providerId="Windows Live" clId="Web-{C3476BC4-E1AD-4875-A849-8A5D50B4B824}" dt="2021-04-03T05:18:05.899" v="272" actId="1076"/>
          <ac:picMkLst>
            <pc:docMk/>
            <pc:sldMk cId="3514552921" sldId="397"/>
            <ac:picMk id="236" creationId="{00000000-0000-0000-0000-000000000000}"/>
          </ac:picMkLst>
        </pc:picChg>
      </pc:sldChg>
      <pc:sldChg chg="addSp modSp">
        <pc:chgData name="ゲスト ユーザー" userId="" providerId="Windows Live" clId="Web-{C3476BC4-E1AD-4875-A849-8A5D50B4B824}" dt="2021-04-03T05:21:51.731" v="323" actId="1076"/>
        <pc:sldMkLst>
          <pc:docMk/>
          <pc:sldMk cId="3602866331" sldId="398"/>
        </pc:sldMkLst>
        <pc:spChg chg="mod">
          <ac:chgData name="ゲスト ユーザー" userId="" providerId="Windows Live" clId="Web-{C3476BC4-E1AD-4875-A849-8A5D50B4B824}" dt="2021-04-03T05:21:07.184" v="317" actId="20577"/>
          <ac:spMkLst>
            <pc:docMk/>
            <pc:sldMk cId="3602866331" sldId="398"/>
            <ac:spMk id="3" creationId="{3CB21E07-D58C-456C-86C7-C3C437854117}"/>
          </ac:spMkLst>
        </pc:spChg>
        <pc:spChg chg="add mod">
          <ac:chgData name="ゲスト ユーザー" userId="" providerId="Windows Live" clId="Web-{C3476BC4-E1AD-4875-A849-8A5D50B4B824}" dt="2021-04-03T05:21:43.856" v="321" actId="1076"/>
          <ac:spMkLst>
            <pc:docMk/>
            <pc:sldMk cId="3602866331" sldId="398"/>
            <ac:spMk id="6" creationId="{F10BA593-626B-46ED-965C-7DC9AC160C43}"/>
          </ac:spMkLst>
        </pc:spChg>
        <pc:spChg chg="add mod">
          <ac:chgData name="ゲスト ユーザー" userId="" providerId="Windows Live" clId="Web-{C3476BC4-E1AD-4875-A849-8A5D50B4B824}" dt="2021-04-03T05:21:51.731" v="323" actId="1076"/>
          <ac:spMkLst>
            <pc:docMk/>
            <pc:sldMk cId="3602866331" sldId="398"/>
            <ac:spMk id="10" creationId="{5FDC0240-E46A-4635-A93A-1F568557480D}"/>
          </ac:spMkLst>
        </pc:spChg>
      </pc:sldChg>
      <pc:sldChg chg="modSp">
        <pc:chgData name="ゲスト ユーザー" userId="" providerId="Windows Live" clId="Web-{C3476BC4-E1AD-4875-A849-8A5D50B4B824}" dt="2021-04-03T05:19:58.634" v="313" actId="20577"/>
        <pc:sldMkLst>
          <pc:docMk/>
          <pc:sldMk cId="1478276692" sldId="399"/>
        </pc:sldMkLst>
        <pc:spChg chg="mod">
          <ac:chgData name="ゲスト ユーザー" userId="" providerId="Windows Live" clId="Web-{C3476BC4-E1AD-4875-A849-8A5D50B4B824}" dt="2021-04-03T05:19:58.634" v="313" actId="20577"/>
          <ac:spMkLst>
            <pc:docMk/>
            <pc:sldMk cId="1478276692" sldId="399"/>
            <ac:spMk id="3" creationId="{3CB21E07-D58C-456C-86C7-C3C437854117}"/>
          </ac:spMkLst>
        </pc:spChg>
        <pc:spChg chg="mod">
          <ac:chgData name="ゲスト ユーザー" userId="" providerId="Windows Live" clId="Web-{C3476BC4-E1AD-4875-A849-8A5D50B4B824}" dt="2021-04-03T05:19:58.556" v="311" actId="20577"/>
          <ac:spMkLst>
            <pc:docMk/>
            <pc:sldMk cId="1478276692" sldId="399"/>
            <ac:spMk id="4" creationId="{83B0A878-393B-46A3-903D-A7B604038F61}"/>
          </ac:spMkLst>
        </pc:spChg>
      </pc:sldChg>
      <pc:sldChg chg="modSp">
        <pc:chgData name="ゲスト ユーザー" userId="" providerId="Windows Live" clId="Web-{C3476BC4-E1AD-4875-A849-8A5D50B4B824}" dt="2021-04-03T05:22:18.997" v="327" actId="14100"/>
        <pc:sldMkLst>
          <pc:docMk/>
          <pc:sldMk cId="1005707485" sldId="400"/>
        </pc:sldMkLst>
        <pc:spChg chg="mod">
          <ac:chgData name="ゲスト ユーザー" userId="" providerId="Windows Live" clId="Web-{C3476BC4-E1AD-4875-A849-8A5D50B4B824}" dt="2021-04-03T05:22:18.997" v="327" actId="14100"/>
          <ac:spMkLst>
            <pc:docMk/>
            <pc:sldMk cId="1005707485" sldId="400"/>
            <ac:spMk id="3" creationId="{3CB21E07-D58C-456C-86C7-C3C437854117}"/>
          </ac:spMkLst>
        </pc:spChg>
        <pc:spChg chg="mod">
          <ac:chgData name="ゲスト ユーザー" userId="" providerId="Windows Live" clId="Web-{C3476BC4-E1AD-4875-A849-8A5D50B4B824}" dt="2021-04-03T05:22:15.482" v="325" actId="14100"/>
          <ac:spMkLst>
            <pc:docMk/>
            <pc:sldMk cId="1005707485" sldId="400"/>
            <ac:spMk id="4" creationId="{83B0A878-393B-46A3-903D-A7B604038F61}"/>
          </ac:spMkLst>
        </pc:spChg>
        <pc:picChg chg="mod">
          <ac:chgData name="ゲスト ユーザー" userId="" providerId="Windows Live" clId="Web-{C3476BC4-E1AD-4875-A849-8A5D50B4B824}" dt="2021-04-03T05:22:16.763" v="326" actId="1076"/>
          <ac:picMkLst>
            <pc:docMk/>
            <pc:sldMk cId="1005707485" sldId="400"/>
            <ac:picMk id="2" creationId="{D1AB2A08-D781-4CAE-98EC-39746D9F1FFA}"/>
          </ac:picMkLst>
        </pc:picChg>
      </pc:sldChg>
      <pc:sldChg chg="modSp">
        <pc:chgData name="ゲスト ユーザー" userId="" providerId="Windows Live" clId="Web-{C3476BC4-E1AD-4875-A849-8A5D50B4B824}" dt="2021-04-03T05:28:47.629" v="406" actId="20577"/>
        <pc:sldMkLst>
          <pc:docMk/>
          <pc:sldMk cId="3573718358" sldId="401"/>
        </pc:sldMkLst>
        <pc:spChg chg="mod">
          <ac:chgData name="ゲスト ユーザー" userId="" providerId="Windows Live" clId="Web-{C3476BC4-E1AD-4875-A849-8A5D50B4B824}" dt="2021-04-03T05:28:18.739" v="399" actId="20577"/>
          <ac:spMkLst>
            <pc:docMk/>
            <pc:sldMk cId="3573718358" sldId="401"/>
            <ac:spMk id="3" creationId="{3CB21E07-D58C-456C-86C7-C3C437854117}"/>
          </ac:spMkLst>
        </pc:spChg>
        <pc:spChg chg="mod">
          <ac:chgData name="ゲスト ユーザー" userId="" providerId="Windows Live" clId="Web-{C3476BC4-E1AD-4875-A849-8A5D50B4B824}" dt="2021-04-03T05:28:47.629" v="406" actId="20577"/>
          <ac:spMkLst>
            <pc:docMk/>
            <pc:sldMk cId="3573718358" sldId="401"/>
            <ac:spMk id="4" creationId="{83B0A878-393B-46A3-903D-A7B604038F61}"/>
          </ac:spMkLst>
        </pc:spChg>
      </pc:sldChg>
      <pc:sldChg chg="addSp delSp modSp">
        <pc:chgData name="ゲスト ユーザー" userId="" providerId="Windows Live" clId="Web-{C3476BC4-E1AD-4875-A849-8A5D50B4B824}" dt="2021-04-03T05:35:48.699" v="456" actId="1076"/>
        <pc:sldMkLst>
          <pc:docMk/>
          <pc:sldMk cId="143333621" sldId="410"/>
        </pc:sldMkLst>
        <pc:spChg chg="mod">
          <ac:chgData name="ゲスト ユーザー" userId="" providerId="Windows Live" clId="Web-{C3476BC4-E1AD-4875-A849-8A5D50B4B824}" dt="2021-04-03T05:34:39.792" v="449" actId="14100"/>
          <ac:spMkLst>
            <pc:docMk/>
            <pc:sldMk cId="143333621" sldId="410"/>
            <ac:spMk id="9" creationId="{7D77D682-41DC-4F0C-AF52-324C986CB503}"/>
          </ac:spMkLst>
        </pc:spChg>
        <pc:spChg chg="mod">
          <ac:chgData name="ゲスト ユーザー" userId="" providerId="Windows Live" clId="Web-{C3476BC4-E1AD-4875-A849-8A5D50B4B824}" dt="2021-04-03T05:34:48.823" v="450" actId="20577"/>
          <ac:spMkLst>
            <pc:docMk/>
            <pc:sldMk cId="143333621" sldId="410"/>
            <ac:spMk id="11" creationId="{DEF3F547-0043-43CB-BF40-328DC57269CD}"/>
          </ac:spMkLst>
        </pc:spChg>
        <pc:spChg chg="mod">
          <ac:chgData name="ゲスト ユーザー" userId="" providerId="Windows Live" clId="Web-{C3476BC4-E1AD-4875-A849-8A5D50B4B824}" dt="2021-04-03T05:35:48.699" v="456" actId="1076"/>
          <ac:spMkLst>
            <pc:docMk/>
            <pc:sldMk cId="143333621" sldId="410"/>
            <ac:spMk id="13" creationId="{CCE9798D-79C7-4932-BBB6-BE89F5EDEF62}"/>
          </ac:spMkLst>
        </pc:spChg>
        <pc:picChg chg="add del mod ord">
          <ac:chgData name="ゲスト ユーザー" userId="" providerId="Windows Live" clId="Web-{C3476BC4-E1AD-4875-A849-8A5D50B4B824}" dt="2021-04-03T05:35:30.965" v="451"/>
          <ac:picMkLst>
            <pc:docMk/>
            <pc:sldMk cId="143333621" sldId="410"/>
            <ac:picMk id="8" creationId="{DA9889E1-42CC-4689-9A7C-0EE42C1FC759}"/>
          </ac:picMkLst>
        </pc:picChg>
        <pc:picChg chg="add mod ord">
          <ac:chgData name="ゲスト ユーザー" userId="" providerId="Windows Live" clId="Web-{C3476BC4-E1AD-4875-A849-8A5D50B4B824}" dt="2021-04-03T05:35:43.715" v="455"/>
          <ac:picMkLst>
            <pc:docMk/>
            <pc:sldMk cId="143333621" sldId="410"/>
            <ac:picMk id="10" creationId="{6A1582B5-AC57-48E6-9895-093ED6CB91F0}"/>
          </ac:picMkLst>
        </pc:picChg>
      </pc:sldChg>
    </pc:docChg>
  </pc:docChgLst>
  <pc:docChgLst>
    <pc:chgData name="ゲスト ユーザー" providerId="Windows Live" clId="Web-{8397B5D6-490A-4A99-AB08-C27364E7BA43}"/>
    <pc:docChg chg="modSld">
      <pc:chgData name="ゲスト ユーザー" userId="" providerId="Windows Live" clId="Web-{8397B5D6-490A-4A99-AB08-C27364E7BA43}" dt="2021-03-05T08:20:05.790" v="158" actId="1076"/>
      <pc:docMkLst>
        <pc:docMk/>
      </pc:docMkLst>
      <pc:sldChg chg="addSp modSp">
        <pc:chgData name="ゲスト ユーザー" userId="" providerId="Windows Live" clId="Web-{8397B5D6-490A-4A99-AB08-C27364E7BA43}" dt="2021-03-05T08:01:34.076" v="3" actId="20577"/>
        <pc:sldMkLst>
          <pc:docMk/>
          <pc:sldMk cId="0" sldId="257"/>
        </pc:sldMkLst>
        <pc:spChg chg="add mod">
          <ac:chgData name="ゲスト ユーザー" userId="" providerId="Windows Live" clId="Web-{8397B5D6-490A-4A99-AB08-C27364E7BA43}" dt="2021-03-05T08:01:34.076" v="3" actId="20577"/>
          <ac:spMkLst>
            <pc:docMk/>
            <pc:sldMk cId="0" sldId="257"/>
            <ac:spMk id="13" creationId="{3BA4F00B-9E4C-4D6E-8B46-A4511B8B0C0B}"/>
          </ac:spMkLst>
        </pc:spChg>
      </pc:sldChg>
      <pc:sldChg chg="modSp">
        <pc:chgData name="ゲスト ユーザー" userId="" providerId="Windows Live" clId="Web-{8397B5D6-490A-4A99-AB08-C27364E7BA43}" dt="2021-03-05T08:01:54.842" v="5" actId="1076"/>
        <pc:sldMkLst>
          <pc:docMk/>
          <pc:sldMk cId="0" sldId="258"/>
        </pc:sldMkLst>
        <pc:spChg chg="mod">
          <ac:chgData name="ゲスト ユーザー" userId="" providerId="Windows Live" clId="Web-{8397B5D6-490A-4A99-AB08-C27364E7BA43}" dt="2021-03-05T08:01:54.842" v="5" actId="1076"/>
          <ac:spMkLst>
            <pc:docMk/>
            <pc:sldMk cId="0" sldId="258"/>
            <ac:spMk id="140" creationId="{00000000-0000-0000-0000-000000000000}"/>
          </ac:spMkLst>
        </pc:spChg>
      </pc:sldChg>
      <pc:sldChg chg="modSp">
        <pc:chgData name="ゲスト ユーザー" userId="" providerId="Windows Live" clId="Web-{8397B5D6-490A-4A99-AB08-C27364E7BA43}" dt="2021-03-05T08:02:03.858" v="6" actId="1076"/>
        <pc:sldMkLst>
          <pc:docMk/>
          <pc:sldMk cId="0" sldId="260"/>
        </pc:sldMkLst>
        <pc:spChg chg="mod">
          <ac:chgData name="ゲスト ユーザー" userId="" providerId="Windows Live" clId="Web-{8397B5D6-490A-4A99-AB08-C27364E7BA43}" dt="2021-03-05T08:02:03.858" v="6" actId="1076"/>
          <ac:spMkLst>
            <pc:docMk/>
            <pc:sldMk cId="0" sldId="260"/>
            <ac:spMk id="180" creationId="{00000000-0000-0000-0000-000000000000}"/>
          </ac:spMkLst>
        </pc:spChg>
      </pc:sldChg>
      <pc:sldChg chg="addSp delSp modSp">
        <pc:chgData name="ゲスト ユーザー" userId="" providerId="Windows Live" clId="Web-{8397B5D6-490A-4A99-AB08-C27364E7BA43}" dt="2021-03-05T08:02:39.437" v="10" actId="1076"/>
        <pc:sldMkLst>
          <pc:docMk/>
          <pc:sldMk cId="0" sldId="264"/>
        </pc:sldMkLst>
        <pc:picChg chg="add mod">
          <ac:chgData name="ゲスト ユーザー" userId="" providerId="Windows Live" clId="Web-{8397B5D6-490A-4A99-AB08-C27364E7BA43}" dt="2021-03-05T08:02:39.437" v="10" actId="1076"/>
          <ac:picMkLst>
            <pc:docMk/>
            <pc:sldMk cId="0" sldId="264"/>
            <ac:picMk id="2" creationId="{B6414D89-B8CE-4266-909D-B208F62F1724}"/>
          </ac:picMkLst>
        </pc:picChg>
        <pc:picChg chg="del">
          <ac:chgData name="ゲスト ユーザー" userId="" providerId="Windows Live" clId="Web-{8397B5D6-490A-4A99-AB08-C27364E7BA43}" dt="2021-03-05T08:02:13.640" v="7"/>
          <ac:picMkLst>
            <pc:docMk/>
            <pc:sldMk cId="0" sldId="264"/>
            <ac:picMk id="221" creationId="{00000000-0000-0000-0000-000000000000}"/>
          </ac:picMkLst>
        </pc:picChg>
      </pc:sldChg>
      <pc:sldChg chg="addSp delSp modSp">
        <pc:chgData name="ゲスト ユーザー" userId="" providerId="Windows Live" clId="Web-{8397B5D6-490A-4A99-AB08-C27364E7BA43}" dt="2021-03-05T08:03:15.282" v="14" actId="1076"/>
        <pc:sldMkLst>
          <pc:docMk/>
          <pc:sldMk cId="0" sldId="266"/>
        </pc:sldMkLst>
        <pc:picChg chg="del">
          <ac:chgData name="ゲスト ユーザー" userId="" providerId="Windows Live" clId="Web-{8397B5D6-490A-4A99-AB08-C27364E7BA43}" dt="2021-03-05T08:02:52.609" v="11"/>
          <ac:picMkLst>
            <pc:docMk/>
            <pc:sldMk cId="0" sldId="266"/>
            <ac:picMk id="2" creationId="{22C5AB24-8059-472F-9871-3EE95913D35A}"/>
          </ac:picMkLst>
        </pc:picChg>
        <pc:picChg chg="add mod">
          <ac:chgData name="ゲスト ユーザー" userId="" providerId="Windows Live" clId="Web-{8397B5D6-490A-4A99-AB08-C27364E7BA43}" dt="2021-03-05T08:03:15.282" v="14" actId="1076"/>
          <ac:picMkLst>
            <pc:docMk/>
            <pc:sldMk cId="0" sldId="266"/>
            <ac:picMk id="3" creationId="{57B14DD8-6535-4789-846D-61E1584C7372}"/>
          </ac:picMkLst>
        </pc:picChg>
      </pc:sldChg>
      <pc:sldChg chg="modSp">
        <pc:chgData name="ゲスト ユーザー" userId="" providerId="Windows Live" clId="Web-{8397B5D6-490A-4A99-AB08-C27364E7BA43}" dt="2021-03-05T08:03:47.845" v="16" actId="1076"/>
        <pc:sldMkLst>
          <pc:docMk/>
          <pc:sldMk cId="0" sldId="268"/>
        </pc:sldMkLst>
        <pc:spChg chg="mod">
          <ac:chgData name="ゲスト ユーザー" userId="" providerId="Windows Live" clId="Web-{8397B5D6-490A-4A99-AB08-C27364E7BA43}" dt="2021-03-05T08:03:47.845" v="16" actId="1076"/>
          <ac:spMkLst>
            <pc:docMk/>
            <pc:sldMk cId="0" sldId="268"/>
            <ac:spMk id="287" creationId="{00000000-0000-0000-0000-000000000000}"/>
          </ac:spMkLst>
        </pc:spChg>
        <pc:spChg chg="mod">
          <ac:chgData name="ゲスト ユーザー" userId="" providerId="Windows Live" clId="Web-{8397B5D6-490A-4A99-AB08-C27364E7BA43}" dt="2021-03-05T08:03:41.704" v="15" actId="1076"/>
          <ac:spMkLst>
            <pc:docMk/>
            <pc:sldMk cId="0" sldId="268"/>
            <ac:spMk id="289" creationId="{00000000-0000-0000-0000-000000000000}"/>
          </ac:spMkLst>
        </pc:spChg>
      </pc:sldChg>
      <pc:sldChg chg="modSp">
        <pc:chgData name="ゲスト ユーザー" userId="" providerId="Windows Live" clId="Web-{8397B5D6-490A-4A99-AB08-C27364E7BA43}" dt="2021-03-05T08:03:59.252" v="17" actId="20577"/>
        <pc:sldMkLst>
          <pc:docMk/>
          <pc:sldMk cId="0" sldId="270"/>
        </pc:sldMkLst>
        <pc:spChg chg="mod">
          <ac:chgData name="ゲスト ユーザー" userId="" providerId="Windows Live" clId="Web-{8397B5D6-490A-4A99-AB08-C27364E7BA43}" dt="2021-03-05T08:03:59.252" v="17" actId="20577"/>
          <ac:spMkLst>
            <pc:docMk/>
            <pc:sldMk cId="0" sldId="270"/>
            <ac:spMk id="309" creationId="{00000000-0000-0000-0000-000000000000}"/>
          </ac:spMkLst>
        </pc:spChg>
      </pc:sldChg>
      <pc:sldChg chg="modSp">
        <pc:chgData name="ゲスト ユーザー" userId="" providerId="Windows Live" clId="Web-{8397B5D6-490A-4A99-AB08-C27364E7BA43}" dt="2021-03-05T08:04:14.924" v="23" actId="20577"/>
        <pc:sldMkLst>
          <pc:docMk/>
          <pc:sldMk cId="0" sldId="271"/>
        </pc:sldMkLst>
        <pc:spChg chg="mod">
          <ac:chgData name="ゲスト ユーザー" userId="" providerId="Windows Live" clId="Web-{8397B5D6-490A-4A99-AB08-C27364E7BA43}" dt="2021-03-05T08:04:14.924" v="23" actId="20577"/>
          <ac:spMkLst>
            <pc:docMk/>
            <pc:sldMk cId="0" sldId="271"/>
            <ac:spMk id="325" creationId="{00000000-0000-0000-0000-000000000000}"/>
          </ac:spMkLst>
        </pc:spChg>
      </pc:sldChg>
      <pc:sldChg chg="modSp">
        <pc:chgData name="ゲスト ユーザー" userId="" providerId="Windows Live" clId="Web-{8397B5D6-490A-4A99-AB08-C27364E7BA43}" dt="2021-03-05T08:04:40.377" v="24" actId="1076"/>
        <pc:sldMkLst>
          <pc:docMk/>
          <pc:sldMk cId="0" sldId="272"/>
        </pc:sldMkLst>
        <pc:spChg chg="mod">
          <ac:chgData name="ゲスト ユーザー" userId="" providerId="Windows Live" clId="Web-{8397B5D6-490A-4A99-AB08-C27364E7BA43}" dt="2021-03-05T08:04:40.377" v="24" actId="1076"/>
          <ac:spMkLst>
            <pc:docMk/>
            <pc:sldMk cId="0" sldId="272"/>
            <ac:spMk id="345" creationId="{00000000-0000-0000-0000-000000000000}"/>
          </ac:spMkLst>
        </pc:spChg>
      </pc:sldChg>
      <pc:sldChg chg="modSp">
        <pc:chgData name="ゲスト ユーザー" userId="" providerId="Windows Live" clId="Web-{8397B5D6-490A-4A99-AB08-C27364E7BA43}" dt="2021-03-05T08:04:56.800" v="27" actId="20577"/>
        <pc:sldMkLst>
          <pc:docMk/>
          <pc:sldMk cId="0" sldId="273"/>
        </pc:sldMkLst>
        <pc:spChg chg="mod">
          <ac:chgData name="ゲスト ユーザー" userId="" providerId="Windows Live" clId="Web-{8397B5D6-490A-4A99-AB08-C27364E7BA43}" dt="2021-03-05T08:04:56.800" v="27" actId="20577"/>
          <ac:spMkLst>
            <pc:docMk/>
            <pc:sldMk cId="0" sldId="273"/>
            <ac:spMk id="352" creationId="{00000000-0000-0000-0000-000000000000}"/>
          </ac:spMkLst>
        </pc:spChg>
      </pc:sldChg>
      <pc:sldChg chg="addSp modSp">
        <pc:chgData name="ゲスト ユーザー" userId="" providerId="Windows Live" clId="Web-{8397B5D6-490A-4A99-AB08-C27364E7BA43}" dt="2021-03-05T08:06:54.834" v="52" actId="1076"/>
        <pc:sldMkLst>
          <pc:docMk/>
          <pc:sldMk cId="0" sldId="275"/>
        </pc:sldMkLst>
        <pc:spChg chg="add mod">
          <ac:chgData name="ゲスト ユーザー" userId="" providerId="Windows Live" clId="Web-{8397B5D6-490A-4A99-AB08-C27364E7BA43}" dt="2021-03-05T08:06:47.771" v="51" actId="1076"/>
          <ac:spMkLst>
            <pc:docMk/>
            <pc:sldMk cId="0" sldId="275"/>
            <ac:spMk id="13" creationId="{2A978657-369D-464D-8BA6-EB5B6FD64F5D}"/>
          </ac:spMkLst>
        </pc:spChg>
        <pc:spChg chg="mod">
          <ac:chgData name="ゲスト ユーザー" userId="" providerId="Windows Live" clId="Web-{8397B5D6-490A-4A99-AB08-C27364E7BA43}" dt="2021-03-05T08:05:20.847" v="28" actId="20577"/>
          <ac:spMkLst>
            <pc:docMk/>
            <pc:sldMk cId="0" sldId="275"/>
            <ac:spMk id="382" creationId="{00000000-0000-0000-0000-000000000000}"/>
          </ac:spMkLst>
        </pc:spChg>
        <pc:spChg chg="mod">
          <ac:chgData name="ゲスト ユーザー" userId="" providerId="Windows Live" clId="Web-{8397B5D6-490A-4A99-AB08-C27364E7BA43}" dt="2021-03-05T08:06:29.911" v="48" actId="20577"/>
          <ac:spMkLst>
            <pc:docMk/>
            <pc:sldMk cId="0" sldId="275"/>
            <ac:spMk id="384" creationId="{00000000-0000-0000-0000-000000000000}"/>
          </ac:spMkLst>
        </pc:spChg>
        <pc:spChg chg="mod">
          <ac:chgData name="ゲスト ユーザー" userId="" providerId="Windows Live" clId="Web-{8397B5D6-490A-4A99-AB08-C27364E7BA43}" dt="2021-03-05T08:06:54.834" v="52" actId="1076"/>
          <ac:spMkLst>
            <pc:docMk/>
            <pc:sldMk cId="0" sldId="275"/>
            <ac:spMk id="388" creationId="{00000000-0000-0000-0000-000000000000}"/>
          </ac:spMkLst>
        </pc:spChg>
      </pc:sldChg>
      <pc:sldChg chg="modSp">
        <pc:chgData name="ゲスト ユーザー" userId="" providerId="Windows Live" clId="Web-{8397B5D6-490A-4A99-AB08-C27364E7BA43}" dt="2021-03-05T08:07:38.194" v="57" actId="1076"/>
        <pc:sldMkLst>
          <pc:docMk/>
          <pc:sldMk cId="0" sldId="280"/>
        </pc:sldMkLst>
        <pc:spChg chg="mod">
          <ac:chgData name="ゲスト ユーザー" userId="" providerId="Windows Live" clId="Web-{8397B5D6-490A-4A99-AB08-C27364E7BA43}" dt="2021-03-05T08:07:24.100" v="53" actId="1076"/>
          <ac:spMkLst>
            <pc:docMk/>
            <pc:sldMk cId="0" sldId="280"/>
            <ac:spMk id="458" creationId="{00000000-0000-0000-0000-000000000000}"/>
          </ac:spMkLst>
        </pc:spChg>
        <pc:spChg chg="mod">
          <ac:chgData name="ゲスト ユーザー" userId="" providerId="Windows Live" clId="Web-{8397B5D6-490A-4A99-AB08-C27364E7BA43}" dt="2021-03-05T08:07:29.366" v="54" actId="1076"/>
          <ac:spMkLst>
            <pc:docMk/>
            <pc:sldMk cId="0" sldId="280"/>
            <ac:spMk id="459" creationId="{00000000-0000-0000-0000-000000000000}"/>
          </ac:spMkLst>
        </pc:spChg>
        <pc:spChg chg="mod">
          <ac:chgData name="ゲスト ユーザー" userId="" providerId="Windows Live" clId="Web-{8397B5D6-490A-4A99-AB08-C27364E7BA43}" dt="2021-03-05T08:07:35.116" v="56" actId="1076"/>
          <ac:spMkLst>
            <pc:docMk/>
            <pc:sldMk cId="0" sldId="280"/>
            <ac:spMk id="460" creationId="{00000000-0000-0000-0000-000000000000}"/>
          </ac:spMkLst>
        </pc:spChg>
        <pc:spChg chg="mod">
          <ac:chgData name="ゲスト ユーザー" userId="" providerId="Windows Live" clId="Web-{8397B5D6-490A-4A99-AB08-C27364E7BA43}" dt="2021-03-05T08:07:32.694" v="55" actId="1076"/>
          <ac:spMkLst>
            <pc:docMk/>
            <pc:sldMk cId="0" sldId="280"/>
            <ac:spMk id="461" creationId="{00000000-0000-0000-0000-000000000000}"/>
          </ac:spMkLst>
        </pc:spChg>
        <pc:spChg chg="mod">
          <ac:chgData name="ゲスト ユーザー" userId="" providerId="Windows Live" clId="Web-{8397B5D6-490A-4A99-AB08-C27364E7BA43}" dt="2021-03-05T08:07:38.194" v="57" actId="1076"/>
          <ac:spMkLst>
            <pc:docMk/>
            <pc:sldMk cId="0" sldId="280"/>
            <ac:spMk id="465" creationId="{00000000-0000-0000-0000-000000000000}"/>
          </ac:spMkLst>
        </pc:spChg>
      </pc:sldChg>
      <pc:sldChg chg="modSp">
        <pc:chgData name="ゲスト ユーザー" userId="" providerId="Windows Live" clId="Web-{8397B5D6-490A-4A99-AB08-C27364E7BA43}" dt="2021-03-05T08:07:56.617" v="59" actId="1076"/>
        <pc:sldMkLst>
          <pc:docMk/>
          <pc:sldMk cId="0" sldId="281"/>
        </pc:sldMkLst>
        <pc:spChg chg="mod">
          <ac:chgData name="ゲスト ユーザー" userId="" providerId="Windows Live" clId="Web-{8397B5D6-490A-4A99-AB08-C27364E7BA43}" dt="2021-03-05T08:07:49.976" v="58" actId="20577"/>
          <ac:spMkLst>
            <pc:docMk/>
            <pc:sldMk cId="0" sldId="281"/>
            <ac:spMk id="472" creationId="{00000000-0000-0000-0000-000000000000}"/>
          </ac:spMkLst>
        </pc:spChg>
        <pc:spChg chg="mod">
          <ac:chgData name="ゲスト ユーザー" userId="" providerId="Windows Live" clId="Web-{8397B5D6-490A-4A99-AB08-C27364E7BA43}" dt="2021-03-05T08:07:56.617" v="59" actId="1076"/>
          <ac:spMkLst>
            <pc:docMk/>
            <pc:sldMk cId="0" sldId="281"/>
            <ac:spMk id="477" creationId="{00000000-0000-0000-0000-000000000000}"/>
          </ac:spMkLst>
        </pc:spChg>
      </pc:sldChg>
      <pc:sldChg chg="delSp modSp">
        <pc:chgData name="ゲスト ユーザー" userId="" providerId="Windows Live" clId="Web-{8397B5D6-490A-4A99-AB08-C27364E7BA43}" dt="2021-03-05T08:09:30.166" v="81" actId="1076"/>
        <pc:sldMkLst>
          <pc:docMk/>
          <pc:sldMk cId="0" sldId="282"/>
        </pc:sldMkLst>
        <pc:spChg chg="mod">
          <ac:chgData name="ゲスト ユーザー" userId="" providerId="Windows Live" clId="Web-{8397B5D6-490A-4A99-AB08-C27364E7BA43}" dt="2021-03-05T08:09:23.494" v="79" actId="20577"/>
          <ac:spMkLst>
            <pc:docMk/>
            <pc:sldMk cId="0" sldId="282"/>
            <ac:spMk id="486" creationId="{00000000-0000-0000-0000-000000000000}"/>
          </ac:spMkLst>
        </pc:spChg>
        <pc:spChg chg="mod">
          <ac:chgData name="ゲスト ユーザー" userId="" providerId="Windows Live" clId="Web-{8397B5D6-490A-4A99-AB08-C27364E7BA43}" dt="2021-03-05T08:09:30.166" v="81" actId="1076"/>
          <ac:spMkLst>
            <pc:docMk/>
            <pc:sldMk cId="0" sldId="282"/>
            <ac:spMk id="494" creationId="{00000000-0000-0000-0000-000000000000}"/>
          </ac:spMkLst>
        </pc:spChg>
        <pc:spChg chg="del">
          <ac:chgData name="ゲスト ユーザー" userId="" providerId="Windows Live" clId="Web-{8397B5D6-490A-4A99-AB08-C27364E7BA43}" dt="2021-03-05T08:08:55.368" v="68"/>
          <ac:spMkLst>
            <pc:docMk/>
            <pc:sldMk cId="0" sldId="282"/>
            <ac:spMk id="495" creationId="{00000000-0000-0000-0000-000000000000}"/>
          </ac:spMkLst>
        </pc:spChg>
        <pc:spChg chg="mod">
          <ac:chgData name="ゲスト ユーザー" userId="" providerId="Windows Live" clId="Web-{8397B5D6-490A-4A99-AB08-C27364E7BA43}" dt="2021-03-05T08:08:06.601" v="61" actId="1076"/>
          <ac:spMkLst>
            <pc:docMk/>
            <pc:sldMk cId="0" sldId="282"/>
            <ac:spMk id="496" creationId="{00000000-0000-0000-0000-000000000000}"/>
          </ac:spMkLst>
        </pc:spChg>
      </pc:sldChg>
      <pc:sldChg chg="modSp">
        <pc:chgData name="ゲスト ユーザー" userId="" providerId="Windows Live" clId="Web-{8397B5D6-490A-4A99-AB08-C27364E7BA43}" dt="2021-03-05T08:10:34.495" v="89" actId="20577"/>
        <pc:sldMkLst>
          <pc:docMk/>
          <pc:sldMk cId="0" sldId="283"/>
        </pc:sldMkLst>
        <pc:spChg chg="mod">
          <ac:chgData name="ゲスト ユーザー" userId="" providerId="Windows Live" clId="Web-{8397B5D6-490A-4A99-AB08-C27364E7BA43}" dt="2021-03-05T08:10:34.495" v="89" actId="20577"/>
          <ac:spMkLst>
            <pc:docMk/>
            <pc:sldMk cId="0" sldId="283"/>
            <ac:spMk id="503" creationId="{00000000-0000-0000-0000-000000000000}"/>
          </ac:spMkLst>
        </pc:spChg>
      </pc:sldChg>
      <pc:sldChg chg="modSp">
        <pc:chgData name="ゲスト ユーザー" userId="" providerId="Windows Live" clId="Web-{8397B5D6-490A-4A99-AB08-C27364E7BA43}" dt="2021-03-05T08:10:57.933" v="91" actId="20577"/>
        <pc:sldMkLst>
          <pc:docMk/>
          <pc:sldMk cId="0" sldId="286"/>
        </pc:sldMkLst>
        <pc:spChg chg="mod">
          <ac:chgData name="ゲスト ユーザー" userId="" providerId="Windows Live" clId="Web-{8397B5D6-490A-4A99-AB08-C27364E7BA43}" dt="2021-03-05T08:10:57.933" v="91" actId="20577"/>
          <ac:spMkLst>
            <pc:docMk/>
            <pc:sldMk cId="0" sldId="286"/>
            <ac:spMk id="542" creationId="{00000000-0000-0000-0000-000000000000}"/>
          </ac:spMkLst>
        </pc:spChg>
      </pc:sldChg>
      <pc:sldChg chg="modSp">
        <pc:chgData name="ゲスト ユーザー" userId="" providerId="Windows Live" clId="Web-{8397B5D6-490A-4A99-AB08-C27364E7BA43}" dt="2021-03-05T08:11:06.183" v="92" actId="1076"/>
        <pc:sldMkLst>
          <pc:docMk/>
          <pc:sldMk cId="0" sldId="287"/>
        </pc:sldMkLst>
        <pc:spChg chg="mod">
          <ac:chgData name="ゲスト ユーザー" userId="" providerId="Windows Live" clId="Web-{8397B5D6-490A-4A99-AB08-C27364E7BA43}" dt="2021-03-05T08:11:06.183" v="92" actId="1076"/>
          <ac:spMkLst>
            <pc:docMk/>
            <pc:sldMk cId="0" sldId="287"/>
            <ac:spMk id="564" creationId="{00000000-0000-0000-0000-000000000000}"/>
          </ac:spMkLst>
        </pc:spChg>
      </pc:sldChg>
      <pc:sldChg chg="modSp">
        <pc:chgData name="ゲスト ユーザー" userId="" providerId="Windows Live" clId="Web-{8397B5D6-490A-4A99-AB08-C27364E7BA43}" dt="2021-03-05T08:11:58.294" v="94" actId="1076"/>
        <pc:sldMkLst>
          <pc:docMk/>
          <pc:sldMk cId="0" sldId="299"/>
        </pc:sldMkLst>
        <pc:picChg chg="mod">
          <ac:chgData name="ゲスト ユーザー" userId="" providerId="Windows Live" clId="Web-{8397B5D6-490A-4A99-AB08-C27364E7BA43}" dt="2021-03-05T08:11:58.294" v="94" actId="1076"/>
          <ac:picMkLst>
            <pc:docMk/>
            <pc:sldMk cId="0" sldId="299"/>
            <ac:picMk id="737" creationId="{00000000-0000-0000-0000-000000000000}"/>
          </ac:picMkLst>
        </pc:picChg>
      </pc:sldChg>
      <pc:sldChg chg="addSp modSp">
        <pc:chgData name="ゲスト ユーザー" userId="" providerId="Windows Live" clId="Web-{8397B5D6-490A-4A99-AB08-C27364E7BA43}" dt="2021-03-05T08:15:02.048" v="125" actId="1076"/>
        <pc:sldMkLst>
          <pc:docMk/>
          <pc:sldMk cId="0" sldId="301"/>
        </pc:sldMkLst>
        <pc:spChg chg="add mod">
          <ac:chgData name="ゲスト ユーザー" userId="" providerId="Windows Live" clId="Web-{8397B5D6-490A-4A99-AB08-C27364E7BA43}" dt="2021-03-05T08:13:39.703" v="109" actId="1076"/>
          <ac:spMkLst>
            <pc:docMk/>
            <pc:sldMk cId="0" sldId="301"/>
            <ac:spMk id="19" creationId="{A073BEDE-ADF1-49FF-9545-077B34EDC4AA}"/>
          </ac:spMkLst>
        </pc:spChg>
        <pc:spChg chg="mod">
          <ac:chgData name="ゲスト ユーザー" userId="" providerId="Windows Live" clId="Web-{8397B5D6-490A-4A99-AB08-C27364E7BA43}" dt="2021-03-05T08:14:53.455" v="123" actId="1076"/>
          <ac:spMkLst>
            <pc:docMk/>
            <pc:sldMk cId="0" sldId="301"/>
            <ac:spMk id="761" creationId="{00000000-0000-0000-0000-000000000000}"/>
          </ac:spMkLst>
        </pc:spChg>
        <pc:spChg chg="mod">
          <ac:chgData name="ゲスト ユーザー" userId="" providerId="Windows Live" clId="Web-{8397B5D6-490A-4A99-AB08-C27364E7BA43}" dt="2021-03-05T08:15:02.048" v="125" actId="1076"/>
          <ac:spMkLst>
            <pc:docMk/>
            <pc:sldMk cId="0" sldId="301"/>
            <ac:spMk id="775" creationId="{00000000-0000-0000-0000-000000000000}"/>
          </ac:spMkLst>
        </pc:spChg>
        <pc:graphicFrameChg chg="mod modGraphic">
          <ac:chgData name="ゲスト ユーザー" userId="" providerId="Windows Live" clId="Web-{8397B5D6-490A-4A99-AB08-C27364E7BA43}" dt="2021-03-05T08:12:59.327" v="101" actId="1076"/>
          <ac:graphicFrameMkLst>
            <pc:docMk/>
            <pc:sldMk cId="0" sldId="301"/>
            <ac:graphicFrameMk id="764" creationId="{00000000-0000-0000-0000-000000000000}"/>
          </ac:graphicFrameMkLst>
        </pc:graphicFrameChg>
        <pc:picChg chg="mod">
          <ac:chgData name="ゲスト ユーザー" userId="" providerId="Windows Live" clId="Web-{8397B5D6-490A-4A99-AB08-C27364E7BA43}" dt="2021-03-05T08:14:56.939" v="124" actId="1076"/>
          <ac:picMkLst>
            <pc:docMk/>
            <pc:sldMk cId="0" sldId="301"/>
            <ac:picMk id="760" creationId="{00000000-0000-0000-0000-000000000000}"/>
          </ac:picMkLst>
        </pc:picChg>
        <pc:picChg chg="mod">
          <ac:chgData name="ゲスト ユーザー" userId="" providerId="Windows Live" clId="Web-{8397B5D6-490A-4A99-AB08-C27364E7BA43}" dt="2021-03-05T08:13:47.969" v="111" actId="1076"/>
          <ac:picMkLst>
            <pc:docMk/>
            <pc:sldMk cId="0" sldId="301"/>
            <ac:picMk id="765" creationId="{00000000-0000-0000-0000-000000000000}"/>
          </ac:picMkLst>
        </pc:picChg>
        <pc:picChg chg="mod">
          <ac:chgData name="ゲスト ユーザー" userId="" providerId="Windows Live" clId="Web-{8397B5D6-490A-4A99-AB08-C27364E7BA43}" dt="2021-03-05T08:13:50.937" v="113" actId="1076"/>
          <ac:picMkLst>
            <pc:docMk/>
            <pc:sldMk cId="0" sldId="301"/>
            <ac:picMk id="766" creationId="{00000000-0000-0000-0000-000000000000}"/>
          </ac:picMkLst>
        </pc:picChg>
        <pc:picChg chg="mod">
          <ac:chgData name="ゲスト ユーザー" userId="" providerId="Windows Live" clId="Web-{8397B5D6-490A-4A99-AB08-C27364E7BA43}" dt="2021-03-05T08:13:52.844" v="114" actId="1076"/>
          <ac:picMkLst>
            <pc:docMk/>
            <pc:sldMk cId="0" sldId="301"/>
            <ac:picMk id="767" creationId="{00000000-0000-0000-0000-000000000000}"/>
          </ac:picMkLst>
        </pc:picChg>
        <pc:picChg chg="mod">
          <ac:chgData name="ゲスト ユーザー" userId="" providerId="Windows Live" clId="Web-{8397B5D6-490A-4A99-AB08-C27364E7BA43}" dt="2021-03-05T08:13:53.594" v="115" actId="1076"/>
          <ac:picMkLst>
            <pc:docMk/>
            <pc:sldMk cId="0" sldId="301"/>
            <ac:picMk id="768" creationId="{00000000-0000-0000-0000-000000000000}"/>
          </ac:picMkLst>
        </pc:picChg>
        <pc:picChg chg="mod">
          <ac:chgData name="ゲスト ユーザー" userId="" providerId="Windows Live" clId="Web-{8397B5D6-490A-4A99-AB08-C27364E7BA43}" dt="2021-03-05T08:14:00.109" v="118" actId="1076"/>
          <ac:picMkLst>
            <pc:docMk/>
            <pc:sldMk cId="0" sldId="301"/>
            <ac:picMk id="769" creationId="{00000000-0000-0000-0000-000000000000}"/>
          </ac:picMkLst>
        </pc:picChg>
        <pc:picChg chg="mod">
          <ac:chgData name="ゲスト ユーザー" userId="" providerId="Windows Live" clId="Web-{8397B5D6-490A-4A99-AB08-C27364E7BA43}" dt="2021-03-05T08:14:01.797" v="119" actId="1076"/>
          <ac:picMkLst>
            <pc:docMk/>
            <pc:sldMk cId="0" sldId="301"/>
            <ac:picMk id="770" creationId="{00000000-0000-0000-0000-000000000000}"/>
          </ac:picMkLst>
        </pc:picChg>
        <pc:picChg chg="mod">
          <ac:chgData name="ゲスト ユーザー" userId="" providerId="Windows Live" clId="Web-{8397B5D6-490A-4A99-AB08-C27364E7BA43}" dt="2021-03-05T08:14:04.016" v="120" actId="1076"/>
          <ac:picMkLst>
            <pc:docMk/>
            <pc:sldMk cId="0" sldId="301"/>
            <ac:picMk id="771" creationId="{00000000-0000-0000-0000-000000000000}"/>
          </ac:picMkLst>
        </pc:picChg>
        <pc:picChg chg="mod">
          <ac:chgData name="ゲスト ユーザー" userId="" providerId="Windows Live" clId="Web-{8397B5D6-490A-4A99-AB08-C27364E7BA43}" dt="2021-03-05T08:14:06.110" v="121" actId="1076"/>
          <ac:picMkLst>
            <pc:docMk/>
            <pc:sldMk cId="0" sldId="301"/>
            <ac:picMk id="772" creationId="{00000000-0000-0000-0000-000000000000}"/>
          </ac:picMkLst>
        </pc:picChg>
        <pc:picChg chg="mod">
          <ac:chgData name="ゲスト ユーザー" userId="" providerId="Windows Live" clId="Web-{8397B5D6-490A-4A99-AB08-C27364E7BA43}" dt="2021-03-05T08:13:57.672" v="117" actId="1076"/>
          <ac:picMkLst>
            <pc:docMk/>
            <pc:sldMk cId="0" sldId="301"/>
            <ac:picMk id="773" creationId="{00000000-0000-0000-0000-000000000000}"/>
          </ac:picMkLst>
        </pc:picChg>
        <pc:picChg chg="mod">
          <ac:chgData name="ゲスト ユーザー" userId="" providerId="Windows Live" clId="Web-{8397B5D6-490A-4A99-AB08-C27364E7BA43}" dt="2021-03-05T08:14:06.985" v="122" actId="1076"/>
          <ac:picMkLst>
            <pc:docMk/>
            <pc:sldMk cId="0" sldId="301"/>
            <ac:picMk id="774" creationId="{00000000-0000-0000-0000-000000000000}"/>
          </ac:picMkLst>
        </pc:picChg>
      </pc:sldChg>
      <pc:sldChg chg="modSp">
        <pc:chgData name="ゲスト ユーザー" userId="" providerId="Windows Live" clId="Web-{8397B5D6-490A-4A99-AB08-C27364E7BA43}" dt="2021-03-05T08:15:56.472" v="131" actId="1076"/>
        <pc:sldMkLst>
          <pc:docMk/>
          <pc:sldMk cId="0" sldId="302"/>
        </pc:sldMkLst>
        <pc:spChg chg="mod">
          <ac:chgData name="ゲスト ユーザー" userId="" providerId="Windows Live" clId="Web-{8397B5D6-490A-4A99-AB08-C27364E7BA43}" dt="2021-03-05T08:15:46.643" v="129" actId="1076"/>
          <ac:spMkLst>
            <pc:docMk/>
            <pc:sldMk cId="0" sldId="302"/>
            <ac:spMk id="19" creationId="{DCF90DC2-DE62-4ABC-9BC6-B33738D332B5}"/>
          </ac:spMkLst>
        </pc:spChg>
        <pc:spChg chg="mod">
          <ac:chgData name="ゲスト ユーザー" userId="" providerId="Windows Live" clId="Web-{8397B5D6-490A-4A99-AB08-C27364E7BA43}" dt="2021-03-05T08:15:29.096" v="126" actId="20577"/>
          <ac:spMkLst>
            <pc:docMk/>
            <pc:sldMk cId="0" sldId="302"/>
            <ac:spMk id="782" creationId="{00000000-0000-0000-0000-000000000000}"/>
          </ac:spMkLst>
        </pc:spChg>
        <pc:spChg chg="mod">
          <ac:chgData name="ゲスト ユーザー" userId="" providerId="Windows Live" clId="Web-{8397B5D6-490A-4A99-AB08-C27364E7BA43}" dt="2021-03-05T08:15:56.472" v="131" actId="1076"/>
          <ac:spMkLst>
            <pc:docMk/>
            <pc:sldMk cId="0" sldId="302"/>
            <ac:spMk id="789" creationId="{00000000-0000-0000-0000-000000000000}"/>
          </ac:spMkLst>
        </pc:spChg>
        <pc:spChg chg="mod">
          <ac:chgData name="ゲスト ユーザー" userId="" providerId="Windows Live" clId="Web-{8397B5D6-490A-4A99-AB08-C27364E7BA43}" dt="2021-03-05T08:15:50.487" v="130" actId="1076"/>
          <ac:spMkLst>
            <pc:docMk/>
            <pc:sldMk cId="0" sldId="302"/>
            <ac:spMk id="790" creationId="{00000000-0000-0000-0000-000000000000}"/>
          </ac:spMkLst>
        </pc:spChg>
        <pc:spChg chg="mod">
          <ac:chgData name="ゲスト ユーザー" userId="" providerId="Windows Live" clId="Web-{8397B5D6-490A-4A99-AB08-C27364E7BA43}" dt="2021-03-05T08:15:41.706" v="128" actId="1076"/>
          <ac:spMkLst>
            <pc:docMk/>
            <pc:sldMk cId="0" sldId="302"/>
            <ac:spMk id="794" creationId="{00000000-0000-0000-0000-000000000000}"/>
          </ac:spMkLst>
        </pc:spChg>
      </pc:sldChg>
      <pc:sldChg chg="modSp">
        <pc:chgData name="ゲスト ユーザー" userId="" providerId="Windows Live" clId="Web-{8397B5D6-490A-4A99-AB08-C27364E7BA43}" dt="2021-03-05T08:16:45.051" v="133" actId="1076"/>
        <pc:sldMkLst>
          <pc:docMk/>
          <pc:sldMk cId="0" sldId="304"/>
        </pc:sldMkLst>
        <pc:spChg chg="mod">
          <ac:chgData name="ゲスト ユーザー" userId="" providerId="Windows Live" clId="Web-{8397B5D6-490A-4A99-AB08-C27364E7BA43}" dt="2021-03-05T08:16:37.660" v="132" actId="20577"/>
          <ac:spMkLst>
            <pc:docMk/>
            <pc:sldMk cId="0" sldId="304"/>
            <ac:spMk id="821" creationId="{00000000-0000-0000-0000-000000000000}"/>
          </ac:spMkLst>
        </pc:spChg>
        <pc:picChg chg="mod">
          <ac:chgData name="ゲスト ユーザー" userId="" providerId="Windows Live" clId="Web-{8397B5D6-490A-4A99-AB08-C27364E7BA43}" dt="2021-03-05T08:16:45.051" v="133" actId="1076"/>
          <ac:picMkLst>
            <pc:docMk/>
            <pc:sldMk cId="0" sldId="304"/>
            <ac:picMk id="820" creationId="{00000000-0000-0000-0000-000000000000}"/>
          </ac:picMkLst>
        </pc:picChg>
      </pc:sldChg>
      <pc:sldChg chg="modSp">
        <pc:chgData name="ゲスト ユーザー" userId="" providerId="Windows Live" clId="Web-{8397B5D6-490A-4A99-AB08-C27364E7BA43}" dt="2021-03-05T08:17:24.021" v="136" actId="1076"/>
        <pc:sldMkLst>
          <pc:docMk/>
          <pc:sldMk cId="0" sldId="309"/>
        </pc:sldMkLst>
        <pc:spChg chg="mod">
          <ac:chgData name="ゲスト ユーザー" userId="" providerId="Windows Live" clId="Web-{8397B5D6-490A-4A99-AB08-C27364E7BA43}" dt="2021-03-05T08:17:19.020" v="134" actId="1076"/>
          <ac:spMkLst>
            <pc:docMk/>
            <pc:sldMk cId="0" sldId="309"/>
            <ac:spMk id="890" creationId="{00000000-0000-0000-0000-000000000000}"/>
          </ac:spMkLst>
        </pc:spChg>
        <pc:spChg chg="mod">
          <ac:chgData name="ゲスト ユーザー" userId="" providerId="Windows Live" clId="Web-{8397B5D6-490A-4A99-AB08-C27364E7BA43}" dt="2021-03-05T08:17:24.021" v="136" actId="1076"/>
          <ac:spMkLst>
            <pc:docMk/>
            <pc:sldMk cId="0" sldId="309"/>
            <ac:spMk id="891" creationId="{00000000-0000-0000-0000-000000000000}"/>
          </ac:spMkLst>
        </pc:spChg>
        <pc:spChg chg="mod">
          <ac:chgData name="ゲスト ユーザー" userId="" providerId="Windows Live" clId="Web-{8397B5D6-490A-4A99-AB08-C27364E7BA43}" dt="2021-03-05T08:17:22.177" v="135" actId="1076"/>
          <ac:spMkLst>
            <pc:docMk/>
            <pc:sldMk cId="0" sldId="309"/>
            <ac:spMk id="892" creationId="{00000000-0000-0000-0000-000000000000}"/>
          </ac:spMkLst>
        </pc:spChg>
      </pc:sldChg>
      <pc:sldChg chg="modSp">
        <pc:chgData name="ゲスト ユーザー" userId="" providerId="Windows Live" clId="Web-{8397B5D6-490A-4A99-AB08-C27364E7BA43}" dt="2021-03-05T08:17:40.646" v="140" actId="20577"/>
        <pc:sldMkLst>
          <pc:docMk/>
          <pc:sldMk cId="0" sldId="310"/>
        </pc:sldMkLst>
        <pc:spChg chg="mod">
          <ac:chgData name="ゲスト ユーザー" userId="" providerId="Windows Live" clId="Web-{8397B5D6-490A-4A99-AB08-C27364E7BA43}" dt="2021-03-05T08:17:40.646" v="140" actId="20577"/>
          <ac:spMkLst>
            <pc:docMk/>
            <pc:sldMk cId="0" sldId="310"/>
            <ac:spMk id="901" creationId="{00000000-0000-0000-0000-000000000000}"/>
          </ac:spMkLst>
        </pc:spChg>
        <pc:spChg chg="mod">
          <ac:chgData name="ゲスト ユーザー" userId="" providerId="Windows Live" clId="Web-{8397B5D6-490A-4A99-AB08-C27364E7BA43}" dt="2021-03-05T08:17:36.599" v="138" actId="1076"/>
          <ac:spMkLst>
            <pc:docMk/>
            <pc:sldMk cId="0" sldId="310"/>
            <ac:spMk id="905" creationId="{00000000-0000-0000-0000-000000000000}"/>
          </ac:spMkLst>
        </pc:spChg>
        <pc:picChg chg="mod">
          <ac:chgData name="ゲスト ユーザー" userId="" providerId="Windows Live" clId="Web-{8397B5D6-490A-4A99-AB08-C27364E7BA43}" dt="2021-03-05T08:17:34.068" v="137" actId="1076"/>
          <ac:picMkLst>
            <pc:docMk/>
            <pc:sldMk cId="0" sldId="310"/>
            <ac:picMk id="904" creationId="{00000000-0000-0000-0000-000000000000}"/>
          </ac:picMkLst>
        </pc:picChg>
      </pc:sldChg>
      <pc:sldChg chg="modSp">
        <pc:chgData name="ゲスト ユーザー" userId="" providerId="Windows Live" clId="Web-{8397B5D6-490A-4A99-AB08-C27364E7BA43}" dt="2021-03-05T08:17:59.349" v="148" actId="20577"/>
        <pc:sldMkLst>
          <pc:docMk/>
          <pc:sldMk cId="0" sldId="311"/>
        </pc:sldMkLst>
        <pc:spChg chg="mod">
          <ac:chgData name="ゲスト ユーザー" userId="" providerId="Windows Live" clId="Web-{8397B5D6-490A-4A99-AB08-C27364E7BA43}" dt="2021-03-05T08:17:59.349" v="148" actId="20577"/>
          <ac:spMkLst>
            <pc:docMk/>
            <pc:sldMk cId="0" sldId="311"/>
            <ac:spMk id="912" creationId="{00000000-0000-0000-0000-000000000000}"/>
          </ac:spMkLst>
        </pc:spChg>
      </pc:sldChg>
      <pc:sldChg chg="modSp">
        <pc:chgData name="ゲスト ユーザー" userId="" providerId="Windows Live" clId="Web-{8397B5D6-490A-4A99-AB08-C27364E7BA43}" dt="2021-03-05T08:18:46.694" v="150" actId="1076"/>
        <pc:sldMkLst>
          <pc:docMk/>
          <pc:sldMk cId="0" sldId="314"/>
        </pc:sldMkLst>
        <pc:spChg chg="mod">
          <ac:chgData name="ゲスト ユーザー" userId="" providerId="Windows Live" clId="Web-{8397B5D6-490A-4A99-AB08-C27364E7BA43}" dt="2021-03-05T08:18:43.069" v="149" actId="20577"/>
          <ac:spMkLst>
            <pc:docMk/>
            <pc:sldMk cId="0" sldId="314"/>
            <ac:spMk id="970" creationId="{00000000-0000-0000-0000-000000000000}"/>
          </ac:spMkLst>
        </pc:spChg>
        <pc:spChg chg="mod">
          <ac:chgData name="ゲスト ユーザー" userId="" providerId="Windows Live" clId="Web-{8397B5D6-490A-4A99-AB08-C27364E7BA43}" dt="2021-03-05T08:18:46.694" v="150" actId="1076"/>
          <ac:spMkLst>
            <pc:docMk/>
            <pc:sldMk cId="0" sldId="314"/>
            <ac:spMk id="980" creationId="{00000000-0000-0000-0000-000000000000}"/>
          </ac:spMkLst>
        </pc:spChg>
      </pc:sldChg>
      <pc:sldChg chg="modSp">
        <pc:chgData name="ゲスト ユーザー" userId="" providerId="Windows Live" clId="Web-{8397B5D6-490A-4A99-AB08-C27364E7BA43}" dt="2021-03-05T08:18:54.632" v="151" actId="1076"/>
        <pc:sldMkLst>
          <pc:docMk/>
          <pc:sldMk cId="0" sldId="315"/>
        </pc:sldMkLst>
        <pc:spChg chg="mod">
          <ac:chgData name="ゲスト ユーザー" userId="" providerId="Windows Live" clId="Web-{8397B5D6-490A-4A99-AB08-C27364E7BA43}" dt="2021-03-05T08:18:54.632" v="151" actId="1076"/>
          <ac:spMkLst>
            <pc:docMk/>
            <pc:sldMk cId="0" sldId="315"/>
            <ac:spMk id="1000" creationId="{00000000-0000-0000-0000-000000000000}"/>
          </ac:spMkLst>
        </pc:spChg>
      </pc:sldChg>
      <pc:sldChg chg="modSp">
        <pc:chgData name="ゲスト ユーザー" userId="" providerId="Windows Live" clId="Web-{8397B5D6-490A-4A99-AB08-C27364E7BA43}" dt="2021-03-05T08:19:47.930" v="155" actId="1076"/>
        <pc:sldMkLst>
          <pc:docMk/>
          <pc:sldMk cId="0" sldId="317"/>
        </pc:sldMkLst>
        <pc:spChg chg="mod">
          <ac:chgData name="ゲスト ユーザー" userId="" providerId="Windows Live" clId="Web-{8397B5D6-490A-4A99-AB08-C27364E7BA43}" dt="2021-03-05T08:19:38.133" v="153" actId="20577"/>
          <ac:spMkLst>
            <pc:docMk/>
            <pc:sldMk cId="0" sldId="317"/>
            <ac:spMk id="1021" creationId="{00000000-0000-0000-0000-000000000000}"/>
          </ac:spMkLst>
        </pc:spChg>
        <pc:spChg chg="mod">
          <ac:chgData name="ゲスト ユーザー" userId="" providerId="Windows Live" clId="Web-{8397B5D6-490A-4A99-AB08-C27364E7BA43}" dt="2021-03-05T08:19:45.571" v="154" actId="1076"/>
          <ac:spMkLst>
            <pc:docMk/>
            <pc:sldMk cId="0" sldId="317"/>
            <ac:spMk id="1032" creationId="{00000000-0000-0000-0000-000000000000}"/>
          </ac:spMkLst>
        </pc:spChg>
        <pc:spChg chg="mod">
          <ac:chgData name="ゲスト ユーザー" userId="" providerId="Windows Live" clId="Web-{8397B5D6-490A-4A99-AB08-C27364E7BA43}" dt="2021-03-05T08:19:47.930" v="155" actId="1076"/>
          <ac:spMkLst>
            <pc:docMk/>
            <pc:sldMk cId="0" sldId="317"/>
            <ac:spMk id="1033" creationId="{00000000-0000-0000-0000-000000000000}"/>
          </ac:spMkLst>
        </pc:spChg>
      </pc:sldChg>
      <pc:sldChg chg="modSp">
        <pc:chgData name="ゲスト ユーザー" userId="" providerId="Windows Live" clId="Web-{8397B5D6-490A-4A99-AB08-C27364E7BA43}" dt="2021-03-05T08:20:05.790" v="158" actId="1076"/>
        <pc:sldMkLst>
          <pc:docMk/>
          <pc:sldMk cId="0" sldId="318"/>
        </pc:sldMkLst>
        <pc:spChg chg="mod">
          <ac:chgData name="ゲスト ユーザー" userId="" providerId="Windows Live" clId="Web-{8397B5D6-490A-4A99-AB08-C27364E7BA43}" dt="2021-03-05T08:20:00.665" v="156" actId="1076"/>
          <ac:spMkLst>
            <pc:docMk/>
            <pc:sldMk cId="0" sldId="318"/>
            <ac:spMk id="1048" creationId="{00000000-0000-0000-0000-000000000000}"/>
          </ac:spMkLst>
        </pc:spChg>
        <pc:spChg chg="mod">
          <ac:chgData name="ゲスト ユーザー" userId="" providerId="Windows Live" clId="Web-{8397B5D6-490A-4A99-AB08-C27364E7BA43}" dt="2021-03-05T08:20:03.462" v="157" actId="1076"/>
          <ac:spMkLst>
            <pc:docMk/>
            <pc:sldMk cId="0" sldId="318"/>
            <ac:spMk id="1049" creationId="{00000000-0000-0000-0000-000000000000}"/>
          </ac:spMkLst>
        </pc:spChg>
        <pc:spChg chg="mod">
          <ac:chgData name="ゲスト ユーザー" userId="" providerId="Windows Live" clId="Web-{8397B5D6-490A-4A99-AB08-C27364E7BA43}" dt="2021-03-05T08:20:05.790" v="158" actId="1076"/>
          <ac:spMkLst>
            <pc:docMk/>
            <pc:sldMk cId="0" sldId="318"/>
            <ac:spMk id="1050" creationId="{00000000-0000-0000-0000-000000000000}"/>
          </ac:spMkLst>
        </pc:spChg>
      </pc:sldChg>
      <pc:sldChg chg="modSp">
        <pc:chgData name="ゲスト ユーザー" userId="" providerId="Windows Live" clId="Web-{8397B5D6-490A-4A99-AB08-C27364E7BA43}" dt="2021-03-05T08:11:13.277" v="93" actId="1076"/>
        <pc:sldMkLst>
          <pc:docMk/>
          <pc:sldMk cId="65545281" sldId="319"/>
        </pc:sldMkLst>
        <pc:spChg chg="mod">
          <ac:chgData name="ゲスト ユーザー" userId="" providerId="Windows Live" clId="Web-{8397B5D6-490A-4A99-AB08-C27364E7BA43}" dt="2021-03-05T08:11:13.277" v="93" actId="1076"/>
          <ac:spMkLst>
            <pc:docMk/>
            <pc:sldMk cId="65545281" sldId="319"/>
            <ac:spMk id="564" creationId="{00000000-0000-0000-0000-000000000000}"/>
          </ac:spMkLst>
        </pc:spChg>
      </pc:sldChg>
    </pc:docChg>
  </pc:docChgLst>
  <pc:docChgLst>
    <pc:chgData name="Masaki Suzuki" userId="2c4feb2ed34ad1a7" providerId="Windows Live" clId="Web-{B0F0072D-57DB-4B07-AEE8-A1BE8E288162}"/>
    <pc:docChg chg="modSld">
      <pc:chgData name="Masaki Suzuki" userId="2c4feb2ed34ad1a7" providerId="Windows Live" clId="Web-{B0F0072D-57DB-4B07-AEE8-A1BE8E288162}" dt="2021-06-18T01:44:54.216" v="277" actId="1076"/>
      <pc:docMkLst>
        <pc:docMk/>
      </pc:docMkLst>
      <pc:sldChg chg="modSp">
        <pc:chgData name="Masaki Suzuki" userId="2c4feb2ed34ad1a7" providerId="Windows Live" clId="Web-{B0F0072D-57DB-4B07-AEE8-A1BE8E288162}" dt="2021-06-18T00:59:05.469" v="42" actId="1076"/>
        <pc:sldMkLst>
          <pc:docMk/>
          <pc:sldMk cId="0" sldId="264"/>
        </pc:sldMkLst>
        <pc:spChg chg="mod">
          <ac:chgData name="Masaki Suzuki" userId="2c4feb2ed34ad1a7" providerId="Windows Live" clId="Web-{B0F0072D-57DB-4B07-AEE8-A1BE8E288162}" dt="2021-06-18T00:59:05.469" v="42" actId="1076"/>
          <ac:spMkLst>
            <pc:docMk/>
            <pc:sldMk cId="0" sldId="264"/>
            <ac:spMk id="13" creationId="{5929B7BF-4C03-4F3F-AF49-C34D21536010}"/>
          </ac:spMkLst>
        </pc:spChg>
        <pc:spChg chg="mod">
          <ac:chgData name="Masaki Suzuki" userId="2c4feb2ed34ad1a7" providerId="Windows Live" clId="Web-{B0F0072D-57DB-4B07-AEE8-A1BE8E288162}" dt="2021-06-18T00:59:05.407" v="41" actId="1076"/>
          <ac:spMkLst>
            <pc:docMk/>
            <pc:sldMk cId="0" sldId="264"/>
            <ac:spMk id="14" creationId="{A2CCB28D-0067-4DEB-A618-B8610161B948}"/>
          </ac:spMkLst>
        </pc:spChg>
        <pc:spChg chg="mod">
          <ac:chgData name="Masaki Suzuki" userId="2c4feb2ed34ad1a7" providerId="Windows Live" clId="Web-{B0F0072D-57DB-4B07-AEE8-A1BE8E288162}" dt="2021-06-18T00:59:05.360" v="40" actId="1076"/>
          <ac:spMkLst>
            <pc:docMk/>
            <pc:sldMk cId="0" sldId="264"/>
            <ac:spMk id="15" creationId="{EA94F5BC-1F96-4C0B-9D61-1C9986B74029}"/>
          </ac:spMkLst>
        </pc:spChg>
        <pc:graphicFrameChg chg="mod modGraphic">
          <ac:chgData name="Masaki Suzuki" userId="2c4feb2ed34ad1a7" providerId="Windows Live" clId="Web-{B0F0072D-57DB-4B07-AEE8-A1BE8E288162}" dt="2021-06-18T00:59:05.063" v="37"/>
          <ac:graphicFrameMkLst>
            <pc:docMk/>
            <pc:sldMk cId="0" sldId="264"/>
            <ac:graphicFrameMk id="6" creationId="{0EA7B724-36C4-4401-A233-145A7B6203A4}"/>
          </ac:graphicFrameMkLst>
        </pc:graphicFrameChg>
      </pc:sldChg>
      <pc:sldChg chg="modSp">
        <pc:chgData name="Masaki Suzuki" userId="2c4feb2ed34ad1a7" providerId="Windows Live" clId="Web-{B0F0072D-57DB-4B07-AEE8-A1BE8E288162}" dt="2021-06-18T01:10:37.578" v="110" actId="1076"/>
        <pc:sldMkLst>
          <pc:docMk/>
          <pc:sldMk cId="0" sldId="265"/>
        </pc:sldMkLst>
        <pc:spChg chg="mod">
          <ac:chgData name="Masaki Suzuki" userId="2c4feb2ed34ad1a7" providerId="Windows Live" clId="Web-{B0F0072D-57DB-4B07-AEE8-A1BE8E288162}" dt="2021-06-18T01:10:37.578" v="110" actId="1076"/>
          <ac:spMkLst>
            <pc:docMk/>
            <pc:sldMk cId="0" sldId="265"/>
            <ac:spMk id="10" creationId="{97AC5247-2560-4D94-8381-44CD6DF41853}"/>
          </ac:spMkLst>
        </pc:spChg>
      </pc:sldChg>
      <pc:sldChg chg="addSp delSp modSp">
        <pc:chgData name="Masaki Suzuki" userId="2c4feb2ed34ad1a7" providerId="Windows Live" clId="Web-{B0F0072D-57DB-4B07-AEE8-A1BE8E288162}" dt="2021-06-18T01:14:34.411" v="148" actId="20577"/>
        <pc:sldMkLst>
          <pc:docMk/>
          <pc:sldMk cId="3036806584" sldId="355"/>
        </pc:sldMkLst>
        <pc:spChg chg="mod">
          <ac:chgData name="Masaki Suzuki" userId="2c4feb2ed34ad1a7" providerId="Windows Live" clId="Web-{B0F0072D-57DB-4B07-AEE8-A1BE8E288162}" dt="2021-06-18T01:04:51.383" v="63" actId="20577"/>
          <ac:spMkLst>
            <pc:docMk/>
            <pc:sldMk cId="3036806584" sldId="355"/>
            <ac:spMk id="2" creationId="{D3773491-4AA9-4614-B6D0-B724833A0768}"/>
          </ac:spMkLst>
        </pc:spChg>
        <pc:spChg chg="mod">
          <ac:chgData name="Masaki Suzuki" userId="2c4feb2ed34ad1a7" providerId="Windows Live" clId="Web-{B0F0072D-57DB-4B07-AEE8-A1BE8E288162}" dt="2021-06-18T01:04:51.774" v="67" actId="20577"/>
          <ac:spMkLst>
            <pc:docMk/>
            <pc:sldMk cId="3036806584" sldId="355"/>
            <ac:spMk id="7" creationId="{60757FAA-E5ED-4DDB-B770-71BF9D6BAEC7}"/>
          </ac:spMkLst>
        </pc:spChg>
        <pc:spChg chg="mod">
          <ac:chgData name="Masaki Suzuki" userId="2c4feb2ed34ad1a7" providerId="Windows Live" clId="Web-{B0F0072D-57DB-4B07-AEE8-A1BE8E288162}" dt="2021-06-18T01:14:25.661" v="144" actId="1076"/>
          <ac:spMkLst>
            <pc:docMk/>
            <pc:sldMk cId="3036806584" sldId="355"/>
            <ac:spMk id="9" creationId="{D41F8C2F-9CE4-4D5F-B4DD-92810BD66DFE}"/>
          </ac:spMkLst>
        </pc:spChg>
        <pc:spChg chg="mod">
          <ac:chgData name="Masaki Suzuki" userId="2c4feb2ed34ad1a7" providerId="Windows Live" clId="Web-{B0F0072D-57DB-4B07-AEE8-A1BE8E288162}" dt="2021-06-18T00:59:05.891" v="56" actId="20577"/>
          <ac:spMkLst>
            <pc:docMk/>
            <pc:sldMk cId="3036806584" sldId="355"/>
            <ac:spMk id="13" creationId="{D335149B-832C-4393-BDF5-FC76E65CF37B}"/>
          </ac:spMkLst>
        </pc:spChg>
        <pc:spChg chg="mod">
          <ac:chgData name="Masaki Suzuki" userId="2c4feb2ed34ad1a7" providerId="Windows Live" clId="Web-{B0F0072D-57DB-4B07-AEE8-A1BE8E288162}" dt="2021-06-18T01:04:51.617" v="64" actId="1076"/>
          <ac:spMkLst>
            <pc:docMk/>
            <pc:sldMk cId="3036806584" sldId="355"/>
            <ac:spMk id="28" creationId="{FCB70896-E836-4DFE-BD91-DBA6BD6DC340}"/>
          </ac:spMkLst>
        </pc:spChg>
        <pc:spChg chg="mod">
          <ac:chgData name="Masaki Suzuki" userId="2c4feb2ed34ad1a7" providerId="Windows Live" clId="Web-{B0F0072D-57DB-4B07-AEE8-A1BE8E288162}" dt="2021-06-18T01:10:09.280" v="106" actId="1076"/>
          <ac:spMkLst>
            <pc:docMk/>
            <pc:sldMk cId="3036806584" sldId="355"/>
            <ac:spMk id="29" creationId="{3CF82DB1-54EB-49ED-9BE8-8ADA7EFB9D06}"/>
          </ac:spMkLst>
        </pc:spChg>
        <pc:spChg chg="mod">
          <ac:chgData name="Masaki Suzuki" userId="2c4feb2ed34ad1a7" providerId="Windows Live" clId="Web-{B0F0072D-57DB-4B07-AEE8-A1BE8E288162}" dt="2021-06-18T01:10:20.359" v="108" actId="1076"/>
          <ac:spMkLst>
            <pc:docMk/>
            <pc:sldMk cId="3036806584" sldId="355"/>
            <ac:spMk id="30" creationId="{910DBB08-2968-422F-887C-9DA4A5EE0A7B}"/>
          </ac:spMkLst>
        </pc:spChg>
        <pc:spChg chg="mod">
          <ac:chgData name="Masaki Suzuki" userId="2c4feb2ed34ad1a7" providerId="Windows Live" clId="Web-{B0F0072D-57DB-4B07-AEE8-A1BE8E288162}" dt="2021-06-18T01:04:52.352" v="74" actId="1076"/>
          <ac:spMkLst>
            <pc:docMk/>
            <pc:sldMk cId="3036806584" sldId="355"/>
            <ac:spMk id="31" creationId="{6894EA04-DA81-4E18-A61A-EEC4D5A2D491}"/>
          </ac:spMkLst>
        </pc:spChg>
        <pc:spChg chg="del">
          <ac:chgData name="Masaki Suzuki" userId="2c4feb2ed34ad1a7" providerId="Windows Live" clId="Web-{B0F0072D-57DB-4B07-AEE8-A1BE8E288162}" dt="2021-06-18T01:13:43.832" v="124"/>
          <ac:spMkLst>
            <pc:docMk/>
            <pc:sldMk cId="3036806584" sldId="355"/>
            <ac:spMk id="32" creationId="{8917D5B0-4F22-464A-9F0A-E9D267833FE8}"/>
          </ac:spMkLst>
        </pc:spChg>
        <pc:spChg chg="add del mod">
          <ac:chgData name="Masaki Suzuki" userId="2c4feb2ed34ad1a7" providerId="Windows Live" clId="Web-{B0F0072D-57DB-4B07-AEE8-A1BE8E288162}" dt="2021-06-18T01:12:50.675" v="114"/>
          <ac:spMkLst>
            <pc:docMk/>
            <pc:sldMk cId="3036806584" sldId="355"/>
            <ac:spMk id="33" creationId="{C3DC46C9-D3CA-4574-A53C-CF8DC5B590E6}"/>
          </ac:spMkLst>
        </pc:spChg>
        <pc:spChg chg="add mod">
          <ac:chgData name="Masaki Suzuki" userId="2c4feb2ed34ad1a7" providerId="Windows Live" clId="Web-{B0F0072D-57DB-4B07-AEE8-A1BE8E288162}" dt="2021-06-18T01:14:34.411" v="148" actId="20577"/>
          <ac:spMkLst>
            <pc:docMk/>
            <pc:sldMk cId="3036806584" sldId="355"/>
            <ac:spMk id="34" creationId="{412F8391-0749-47BA-961E-B1F695323052}"/>
          </ac:spMkLst>
        </pc:spChg>
        <pc:spChg chg="add mod">
          <ac:chgData name="Masaki Suzuki" userId="2c4feb2ed34ad1a7" providerId="Windows Live" clId="Web-{B0F0072D-57DB-4B07-AEE8-A1BE8E288162}" dt="2021-06-18T01:14:27.255" v="145" actId="1076"/>
          <ac:spMkLst>
            <pc:docMk/>
            <pc:sldMk cId="3036806584" sldId="355"/>
            <ac:spMk id="35" creationId="{0BDD6D91-76BE-4871-B32F-885D023EEA38}"/>
          </ac:spMkLst>
        </pc:spChg>
        <pc:spChg chg="mod">
          <ac:chgData name="Masaki Suzuki" userId="2c4feb2ed34ad1a7" providerId="Windows Live" clId="Web-{B0F0072D-57DB-4B07-AEE8-A1BE8E288162}" dt="2021-06-18T01:14:18.333" v="143" actId="20577"/>
          <ac:spMkLst>
            <pc:docMk/>
            <pc:sldMk cId="3036806584" sldId="355"/>
            <ac:spMk id="216" creationId="{00000000-0000-0000-0000-000000000000}"/>
          </ac:spMkLst>
        </pc:spChg>
        <pc:spChg chg="mod">
          <ac:chgData name="Masaki Suzuki" userId="2c4feb2ed34ad1a7" providerId="Windows Live" clId="Web-{B0F0072D-57DB-4B07-AEE8-A1BE8E288162}" dt="2021-06-18T01:13:40.066" v="123" actId="14100"/>
          <ac:spMkLst>
            <pc:docMk/>
            <pc:sldMk cId="3036806584" sldId="355"/>
            <ac:spMk id="219" creationId="{00000000-0000-0000-0000-000000000000}"/>
          </ac:spMkLst>
        </pc:spChg>
        <pc:graphicFrameChg chg="mod modGraphic">
          <ac:chgData name="Masaki Suzuki" userId="2c4feb2ed34ad1a7" providerId="Windows Live" clId="Web-{B0F0072D-57DB-4B07-AEE8-A1BE8E288162}" dt="2021-06-18T01:04:52.164" v="73"/>
          <ac:graphicFrameMkLst>
            <pc:docMk/>
            <pc:sldMk cId="3036806584" sldId="355"/>
            <ac:graphicFrameMk id="6" creationId="{8C2A0A6C-9350-4473-B30B-F98029A9B78E}"/>
          </ac:graphicFrameMkLst>
        </pc:graphicFrameChg>
      </pc:sldChg>
      <pc:sldChg chg="modSp">
        <pc:chgData name="Masaki Suzuki" userId="2c4feb2ed34ad1a7" providerId="Windows Live" clId="Web-{B0F0072D-57DB-4B07-AEE8-A1BE8E288162}" dt="2021-06-18T01:11:58.814" v="113" actId="1076"/>
        <pc:sldMkLst>
          <pc:docMk/>
          <pc:sldMk cId="3079883202" sldId="356"/>
        </pc:sldMkLst>
        <pc:spChg chg="mod">
          <ac:chgData name="Masaki Suzuki" userId="2c4feb2ed34ad1a7" providerId="Windows Live" clId="Web-{B0F0072D-57DB-4B07-AEE8-A1BE8E288162}" dt="2021-06-18T01:11:58.814" v="113" actId="1076"/>
          <ac:spMkLst>
            <pc:docMk/>
            <pc:sldMk cId="3079883202" sldId="356"/>
            <ac:spMk id="4" creationId="{D6E9B4F4-62B7-4EC0-8287-3F2A89EA4125}"/>
          </ac:spMkLst>
        </pc:spChg>
        <pc:spChg chg="mod">
          <ac:chgData name="Masaki Suzuki" userId="2c4feb2ed34ad1a7" providerId="Windows Live" clId="Web-{B0F0072D-57DB-4B07-AEE8-A1BE8E288162}" dt="2021-06-18T01:11:30.235" v="111" actId="1076"/>
          <ac:spMkLst>
            <pc:docMk/>
            <pc:sldMk cId="3079883202" sldId="356"/>
            <ac:spMk id="11" creationId="{5BBB7B41-DA88-47A9-9759-003797B267E8}"/>
          </ac:spMkLst>
        </pc:spChg>
        <pc:spChg chg="mod">
          <ac:chgData name="Masaki Suzuki" userId="2c4feb2ed34ad1a7" providerId="Windows Live" clId="Web-{B0F0072D-57DB-4B07-AEE8-A1BE8E288162}" dt="2021-06-18T01:11:55.611" v="112" actId="1076"/>
          <ac:spMkLst>
            <pc:docMk/>
            <pc:sldMk cId="3079883202" sldId="356"/>
            <ac:spMk id="13" creationId="{2E4DF0E2-5B61-42AB-B332-BED5E5FE7C4C}"/>
          </ac:spMkLst>
        </pc:spChg>
      </pc:sldChg>
      <pc:sldChg chg="modSp">
        <pc:chgData name="Masaki Suzuki" userId="2c4feb2ed34ad1a7" providerId="Windows Live" clId="Web-{B0F0072D-57DB-4B07-AEE8-A1BE8E288162}" dt="2021-06-18T01:18:56.761" v="175" actId="1076"/>
        <pc:sldMkLst>
          <pc:docMk/>
          <pc:sldMk cId="3087493695" sldId="366"/>
        </pc:sldMkLst>
        <pc:spChg chg="mod">
          <ac:chgData name="Masaki Suzuki" userId="2c4feb2ed34ad1a7" providerId="Windows Live" clId="Web-{B0F0072D-57DB-4B07-AEE8-A1BE8E288162}" dt="2021-06-18T01:18:56.761" v="175" actId="1076"/>
          <ac:spMkLst>
            <pc:docMk/>
            <pc:sldMk cId="3087493695" sldId="366"/>
            <ac:spMk id="10" creationId="{83A2DEFC-4CD1-4DCA-A56D-F999F8BE9F62}"/>
          </ac:spMkLst>
        </pc:spChg>
      </pc:sldChg>
      <pc:sldChg chg="modSp">
        <pc:chgData name="Masaki Suzuki" userId="2c4feb2ed34ad1a7" providerId="Windows Live" clId="Web-{B0F0072D-57DB-4B07-AEE8-A1BE8E288162}" dt="2021-06-18T01:19:21.417" v="177" actId="20577"/>
        <pc:sldMkLst>
          <pc:docMk/>
          <pc:sldMk cId="2927455972" sldId="368"/>
        </pc:sldMkLst>
        <pc:spChg chg="mod">
          <ac:chgData name="Masaki Suzuki" userId="2c4feb2ed34ad1a7" providerId="Windows Live" clId="Web-{B0F0072D-57DB-4B07-AEE8-A1BE8E288162}" dt="2021-06-18T01:19:21.417" v="177" actId="20577"/>
          <ac:spMkLst>
            <pc:docMk/>
            <pc:sldMk cId="2927455972" sldId="368"/>
            <ac:spMk id="11" creationId="{75BBD308-2384-4B15-A094-FB5A511F78E4}"/>
          </ac:spMkLst>
        </pc:spChg>
      </pc:sldChg>
      <pc:sldChg chg="modSp">
        <pc:chgData name="Masaki Suzuki" userId="2c4feb2ed34ad1a7" providerId="Windows Live" clId="Web-{B0F0072D-57DB-4B07-AEE8-A1BE8E288162}" dt="2021-06-18T01:17:11.836" v="171" actId="20577"/>
        <pc:sldMkLst>
          <pc:docMk/>
          <pc:sldMk cId="2513527215" sldId="376"/>
        </pc:sldMkLst>
        <pc:spChg chg="mod">
          <ac:chgData name="Masaki Suzuki" userId="2c4feb2ed34ad1a7" providerId="Windows Live" clId="Web-{B0F0072D-57DB-4B07-AEE8-A1BE8E288162}" dt="2021-06-18T01:16:42.101" v="160" actId="20577"/>
          <ac:spMkLst>
            <pc:docMk/>
            <pc:sldMk cId="2513527215" sldId="376"/>
            <ac:spMk id="9" creationId="{D6AA4F27-21D9-438B-83F9-0EBABE8F08DE}"/>
          </ac:spMkLst>
        </pc:spChg>
        <pc:spChg chg="mod">
          <ac:chgData name="Masaki Suzuki" userId="2c4feb2ed34ad1a7" providerId="Windows Live" clId="Web-{B0F0072D-57DB-4B07-AEE8-A1BE8E288162}" dt="2021-06-18T01:17:11.836" v="171" actId="20577"/>
          <ac:spMkLst>
            <pc:docMk/>
            <pc:sldMk cId="2513527215" sldId="376"/>
            <ac:spMk id="12" creationId="{9D8F2C10-2E8F-4145-BD6D-4EA27D8A63DD}"/>
          </ac:spMkLst>
        </pc:spChg>
        <pc:spChg chg="mod">
          <ac:chgData name="Masaki Suzuki" userId="2c4feb2ed34ad1a7" providerId="Windows Live" clId="Web-{B0F0072D-57DB-4B07-AEE8-A1BE8E288162}" dt="2021-06-18T01:16:48.820" v="162" actId="20577"/>
          <ac:spMkLst>
            <pc:docMk/>
            <pc:sldMk cId="2513527215" sldId="376"/>
            <ac:spMk id="13" creationId="{8CD0D572-3C3B-4972-A286-B5AC687E5801}"/>
          </ac:spMkLst>
        </pc:spChg>
        <pc:spChg chg="mod">
          <ac:chgData name="Masaki Suzuki" userId="2c4feb2ed34ad1a7" providerId="Windows Live" clId="Web-{B0F0072D-57DB-4B07-AEE8-A1BE8E288162}" dt="2021-06-18T01:16:59.633" v="167" actId="20577"/>
          <ac:spMkLst>
            <pc:docMk/>
            <pc:sldMk cId="2513527215" sldId="376"/>
            <ac:spMk id="19" creationId="{8530C2D2-CD80-4893-B5C0-13E621DAC238}"/>
          </ac:spMkLst>
        </pc:spChg>
        <pc:spChg chg="mod">
          <ac:chgData name="Masaki Suzuki" userId="2c4feb2ed34ad1a7" providerId="Windows Live" clId="Web-{B0F0072D-57DB-4B07-AEE8-A1BE8E288162}" dt="2021-06-18T01:17:03.164" v="168" actId="1076"/>
          <ac:spMkLst>
            <pc:docMk/>
            <pc:sldMk cId="2513527215" sldId="376"/>
            <ac:spMk id="22" creationId="{1F3AB42A-6699-4FEC-ABC7-28046E43BE74}"/>
          </ac:spMkLst>
        </pc:spChg>
      </pc:sldChg>
      <pc:sldChg chg="modSp">
        <pc:chgData name="Masaki Suzuki" userId="2c4feb2ed34ad1a7" providerId="Windows Live" clId="Web-{B0F0072D-57DB-4B07-AEE8-A1BE8E288162}" dt="2021-06-18T01:36:46.330" v="254" actId="20577"/>
        <pc:sldMkLst>
          <pc:docMk/>
          <pc:sldMk cId="3960506076" sldId="382"/>
        </pc:sldMkLst>
        <pc:spChg chg="mod">
          <ac:chgData name="Masaki Suzuki" userId="2c4feb2ed34ad1a7" providerId="Windows Live" clId="Web-{B0F0072D-57DB-4B07-AEE8-A1BE8E288162}" dt="2021-06-18T01:36:29.517" v="250" actId="20577"/>
          <ac:spMkLst>
            <pc:docMk/>
            <pc:sldMk cId="3960506076" sldId="382"/>
            <ac:spMk id="3" creationId="{3CB21E07-D58C-456C-86C7-C3C437854117}"/>
          </ac:spMkLst>
        </pc:spChg>
        <pc:spChg chg="mod">
          <ac:chgData name="Masaki Suzuki" userId="2c4feb2ed34ad1a7" providerId="Windows Live" clId="Web-{B0F0072D-57DB-4B07-AEE8-A1BE8E288162}" dt="2021-06-18T01:36:35.205" v="251" actId="1076"/>
          <ac:spMkLst>
            <pc:docMk/>
            <pc:sldMk cId="3960506076" sldId="382"/>
            <ac:spMk id="15" creationId="{DF8FCA24-B448-4B2C-9914-860D549F6591}"/>
          </ac:spMkLst>
        </pc:spChg>
        <pc:spChg chg="mod">
          <ac:chgData name="Masaki Suzuki" userId="2c4feb2ed34ad1a7" providerId="Windows Live" clId="Web-{B0F0072D-57DB-4B07-AEE8-A1BE8E288162}" dt="2021-06-18T01:36:46.330" v="254" actId="20577"/>
          <ac:spMkLst>
            <pc:docMk/>
            <pc:sldMk cId="3960506076" sldId="382"/>
            <ac:spMk id="18" creationId="{F2732851-B8E5-45E6-BD2C-DE60CEAF7139}"/>
          </ac:spMkLst>
        </pc:spChg>
        <pc:spChg chg="mod">
          <ac:chgData name="Masaki Suzuki" userId="2c4feb2ed34ad1a7" providerId="Windows Live" clId="Web-{B0F0072D-57DB-4B07-AEE8-A1BE8E288162}" dt="2021-06-18T01:36:41.736" v="253" actId="20577"/>
          <ac:spMkLst>
            <pc:docMk/>
            <pc:sldMk cId="3960506076" sldId="382"/>
            <ac:spMk id="19" creationId="{F3FFDBBF-0E48-4D19-A3DA-B696CE40B3A3}"/>
          </ac:spMkLst>
        </pc:spChg>
      </pc:sldChg>
      <pc:sldChg chg="modSp">
        <pc:chgData name="Masaki Suzuki" userId="2c4feb2ed34ad1a7" providerId="Windows Live" clId="Web-{B0F0072D-57DB-4B07-AEE8-A1BE8E288162}" dt="2021-06-18T01:33:53.186" v="231" actId="1076"/>
        <pc:sldMkLst>
          <pc:docMk/>
          <pc:sldMk cId="1458330479" sldId="383"/>
        </pc:sldMkLst>
        <pc:spChg chg="mod">
          <ac:chgData name="Masaki Suzuki" userId="2c4feb2ed34ad1a7" providerId="Windows Live" clId="Web-{B0F0072D-57DB-4B07-AEE8-A1BE8E288162}" dt="2021-06-18T01:33:53.186" v="231" actId="1076"/>
          <ac:spMkLst>
            <pc:docMk/>
            <pc:sldMk cId="1458330479" sldId="383"/>
            <ac:spMk id="2" creationId="{50DF4A21-97F2-4D58-A2FF-2CA0D38217E5}"/>
          </ac:spMkLst>
        </pc:spChg>
      </pc:sldChg>
      <pc:sldChg chg="addSp modSp">
        <pc:chgData name="Masaki Suzuki" userId="2c4feb2ed34ad1a7" providerId="Windows Live" clId="Web-{B0F0072D-57DB-4B07-AEE8-A1BE8E288162}" dt="2021-06-18T01:34:07.030" v="236" actId="1076"/>
        <pc:sldMkLst>
          <pc:docMk/>
          <pc:sldMk cId="2882285039" sldId="385"/>
        </pc:sldMkLst>
        <pc:spChg chg="add mod">
          <ac:chgData name="Masaki Suzuki" userId="2c4feb2ed34ad1a7" providerId="Windows Live" clId="Web-{B0F0072D-57DB-4B07-AEE8-A1BE8E288162}" dt="2021-06-18T01:34:07.030" v="236" actId="1076"/>
          <ac:spMkLst>
            <pc:docMk/>
            <pc:sldMk cId="2882285039" sldId="385"/>
            <ac:spMk id="10" creationId="{77329327-C624-47E3-B474-80F9E5AAC776}"/>
          </ac:spMkLst>
        </pc:spChg>
      </pc:sldChg>
      <pc:sldChg chg="modSp">
        <pc:chgData name="Masaki Suzuki" userId="2c4feb2ed34ad1a7" providerId="Windows Live" clId="Web-{B0F0072D-57DB-4B07-AEE8-A1BE8E288162}" dt="2021-06-18T01:34:34.171" v="237" actId="1076"/>
        <pc:sldMkLst>
          <pc:docMk/>
          <pc:sldMk cId="1763923060" sldId="386"/>
        </pc:sldMkLst>
        <pc:spChg chg="mod">
          <ac:chgData name="Masaki Suzuki" userId="2c4feb2ed34ad1a7" providerId="Windows Live" clId="Web-{B0F0072D-57DB-4B07-AEE8-A1BE8E288162}" dt="2021-06-18T01:34:34.171" v="237" actId="1076"/>
          <ac:spMkLst>
            <pc:docMk/>
            <pc:sldMk cId="1763923060" sldId="386"/>
            <ac:spMk id="13" creationId="{5B7C8FC6-8A56-4740-9060-9D5A111B9201}"/>
          </ac:spMkLst>
        </pc:spChg>
      </pc:sldChg>
      <pc:sldChg chg="modSp">
        <pc:chgData name="Masaki Suzuki" userId="2c4feb2ed34ad1a7" providerId="Windows Live" clId="Web-{B0F0072D-57DB-4B07-AEE8-A1BE8E288162}" dt="2021-06-18T01:36:00.485" v="247" actId="20577"/>
        <pc:sldMkLst>
          <pc:docMk/>
          <pc:sldMk cId="2804857496" sldId="387"/>
        </pc:sldMkLst>
        <pc:spChg chg="mod">
          <ac:chgData name="Masaki Suzuki" userId="2c4feb2ed34ad1a7" providerId="Windows Live" clId="Web-{B0F0072D-57DB-4B07-AEE8-A1BE8E288162}" dt="2021-06-18T01:35:25.391" v="242" actId="20577"/>
          <ac:spMkLst>
            <pc:docMk/>
            <pc:sldMk cId="2804857496" sldId="387"/>
            <ac:spMk id="3" creationId="{3CB21E07-D58C-456C-86C7-C3C437854117}"/>
          </ac:spMkLst>
        </pc:spChg>
        <pc:spChg chg="mod">
          <ac:chgData name="Masaki Suzuki" userId="2c4feb2ed34ad1a7" providerId="Windows Live" clId="Web-{B0F0072D-57DB-4B07-AEE8-A1BE8E288162}" dt="2021-06-18T01:36:00.485" v="247" actId="20577"/>
          <ac:spMkLst>
            <pc:docMk/>
            <pc:sldMk cId="2804857496" sldId="387"/>
            <ac:spMk id="14" creationId="{9C607A8C-E683-4556-9556-091E6408C79F}"/>
          </ac:spMkLst>
        </pc:spChg>
        <pc:spChg chg="mod">
          <ac:chgData name="Masaki Suzuki" userId="2c4feb2ed34ad1a7" providerId="Windows Live" clId="Web-{B0F0072D-57DB-4B07-AEE8-A1BE8E288162}" dt="2021-06-18T01:35:35.829" v="244" actId="20577"/>
          <ac:spMkLst>
            <pc:docMk/>
            <pc:sldMk cId="2804857496" sldId="387"/>
            <ac:spMk id="15" creationId="{41AA4B2B-EC5D-4037-B959-789B7BB52197}"/>
          </ac:spMkLst>
        </pc:spChg>
        <pc:spChg chg="mod">
          <ac:chgData name="Masaki Suzuki" userId="2c4feb2ed34ad1a7" providerId="Windows Live" clId="Web-{B0F0072D-57DB-4B07-AEE8-A1BE8E288162}" dt="2021-06-18T01:34:50.812" v="238" actId="1076"/>
          <ac:spMkLst>
            <pc:docMk/>
            <pc:sldMk cId="2804857496" sldId="387"/>
            <ac:spMk id="18" creationId="{4BACB9B8-9C1D-400E-8F42-C09E385525C1}"/>
          </ac:spMkLst>
        </pc:spChg>
      </pc:sldChg>
      <pc:sldChg chg="modSp">
        <pc:chgData name="Masaki Suzuki" userId="2c4feb2ed34ad1a7" providerId="Windows Live" clId="Web-{B0F0072D-57DB-4B07-AEE8-A1BE8E288162}" dt="2021-06-18T01:38:52.192" v="255" actId="14100"/>
        <pc:sldMkLst>
          <pc:docMk/>
          <pc:sldMk cId="932313351" sldId="391"/>
        </pc:sldMkLst>
        <pc:spChg chg="mod">
          <ac:chgData name="Masaki Suzuki" userId="2c4feb2ed34ad1a7" providerId="Windows Live" clId="Web-{B0F0072D-57DB-4B07-AEE8-A1BE8E288162}" dt="2021-06-18T01:38:52.192" v="255" actId="14100"/>
          <ac:spMkLst>
            <pc:docMk/>
            <pc:sldMk cId="932313351" sldId="391"/>
            <ac:spMk id="4" creationId="{83B0A878-393B-46A3-903D-A7B604038F61}"/>
          </ac:spMkLst>
        </pc:spChg>
      </pc:sldChg>
      <pc:sldChg chg="modSp">
        <pc:chgData name="Masaki Suzuki" userId="2c4feb2ed34ad1a7" providerId="Windows Live" clId="Web-{B0F0072D-57DB-4B07-AEE8-A1BE8E288162}" dt="2021-06-18T01:44:54.216" v="277" actId="1076"/>
        <pc:sldMkLst>
          <pc:docMk/>
          <pc:sldMk cId="3369891257" sldId="395"/>
        </pc:sldMkLst>
        <pc:spChg chg="mod">
          <ac:chgData name="Masaki Suzuki" userId="2c4feb2ed34ad1a7" providerId="Windows Live" clId="Web-{B0F0072D-57DB-4B07-AEE8-A1BE8E288162}" dt="2021-06-18T01:44:54.216" v="277" actId="1076"/>
          <ac:spMkLst>
            <pc:docMk/>
            <pc:sldMk cId="3369891257" sldId="395"/>
            <ac:spMk id="26" creationId="{7CE06785-E0EC-45B1-9C4B-0C3C54891590}"/>
          </ac:spMkLst>
        </pc:spChg>
      </pc:sldChg>
      <pc:sldChg chg="modSp">
        <pc:chgData name="Masaki Suzuki" userId="2c4feb2ed34ad1a7" providerId="Windows Live" clId="Web-{B0F0072D-57DB-4B07-AEE8-A1BE8E288162}" dt="2021-06-18T01:40:24.022" v="260" actId="1076"/>
        <pc:sldMkLst>
          <pc:docMk/>
          <pc:sldMk cId="2227321424" sldId="396"/>
        </pc:sldMkLst>
        <pc:spChg chg="mod">
          <ac:chgData name="Masaki Suzuki" userId="2c4feb2ed34ad1a7" providerId="Windows Live" clId="Web-{B0F0072D-57DB-4B07-AEE8-A1BE8E288162}" dt="2021-06-18T01:39:49.818" v="256" actId="20577"/>
          <ac:spMkLst>
            <pc:docMk/>
            <pc:sldMk cId="2227321424" sldId="396"/>
            <ac:spMk id="8" creationId="{B5C09F02-D1B7-4305-B8EB-C6C275E89D27}"/>
          </ac:spMkLst>
        </pc:spChg>
        <pc:spChg chg="mod">
          <ac:chgData name="Masaki Suzuki" userId="2c4feb2ed34ad1a7" providerId="Windows Live" clId="Web-{B0F0072D-57DB-4B07-AEE8-A1BE8E288162}" dt="2021-06-18T01:40:24.022" v="260" actId="1076"/>
          <ac:spMkLst>
            <pc:docMk/>
            <pc:sldMk cId="2227321424" sldId="396"/>
            <ac:spMk id="15" creationId="{A0290F6C-2D25-4248-8A02-B83E79D8FCDE}"/>
          </ac:spMkLst>
        </pc:spChg>
        <pc:spChg chg="mod">
          <ac:chgData name="Masaki Suzuki" userId="2c4feb2ed34ad1a7" providerId="Windows Live" clId="Web-{B0F0072D-57DB-4B07-AEE8-A1BE8E288162}" dt="2021-06-18T01:40:12.928" v="259" actId="20577"/>
          <ac:spMkLst>
            <pc:docMk/>
            <pc:sldMk cId="2227321424" sldId="396"/>
            <ac:spMk id="17" creationId="{8082A9FD-B32F-412A-B908-C8E1D78C9051}"/>
          </ac:spMkLst>
        </pc:spChg>
        <pc:spChg chg="mod">
          <ac:chgData name="Masaki Suzuki" userId="2c4feb2ed34ad1a7" providerId="Windows Live" clId="Web-{B0F0072D-57DB-4B07-AEE8-A1BE8E288162}" dt="2021-06-18T01:40:08.006" v="258" actId="1076"/>
          <ac:spMkLst>
            <pc:docMk/>
            <pc:sldMk cId="2227321424" sldId="396"/>
            <ac:spMk id="18" creationId="{2F719068-04B5-493E-93CF-6BE5F6C16DE1}"/>
          </ac:spMkLst>
        </pc:spChg>
      </pc:sldChg>
      <pc:sldChg chg="modSp">
        <pc:chgData name="Masaki Suzuki" userId="2c4feb2ed34ad1a7" providerId="Windows Live" clId="Web-{B0F0072D-57DB-4B07-AEE8-A1BE8E288162}" dt="2021-06-18T01:40:40.194" v="262" actId="20577"/>
        <pc:sldMkLst>
          <pc:docMk/>
          <pc:sldMk cId="3514552921" sldId="397"/>
        </pc:sldMkLst>
        <pc:spChg chg="mod">
          <ac:chgData name="Masaki Suzuki" userId="2c4feb2ed34ad1a7" providerId="Windows Live" clId="Web-{B0F0072D-57DB-4B07-AEE8-A1BE8E288162}" dt="2021-06-18T01:40:40.194" v="262" actId="20577"/>
          <ac:spMkLst>
            <pc:docMk/>
            <pc:sldMk cId="3514552921" sldId="397"/>
            <ac:spMk id="10" creationId="{6B2D1DB1-683A-4685-B8F6-77F9682CACB5}"/>
          </ac:spMkLst>
        </pc:spChg>
        <pc:spChg chg="mod">
          <ac:chgData name="Masaki Suzuki" userId="2c4feb2ed34ad1a7" providerId="Windows Live" clId="Web-{B0F0072D-57DB-4B07-AEE8-A1BE8E288162}" dt="2021-06-18T01:40:34.116" v="261" actId="20577"/>
          <ac:spMkLst>
            <pc:docMk/>
            <pc:sldMk cId="3514552921" sldId="397"/>
            <ac:spMk id="15" creationId="{CD98B7E4-8CE3-4DF6-94B8-128FA209FCE1}"/>
          </ac:spMkLst>
        </pc:spChg>
      </pc:sldChg>
      <pc:sldChg chg="modSp">
        <pc:chgData name="Masaki Suzuki" userId="2c4feb2ed34ad1a7" providerId="Windows Live" clId="Web-{B0F0072D-57DB-4B07-AEE8-A1BE8E288162}" dt="2021-06-18T01:42:11.290" v="267" actId="1076"/>
        <pc:sldMkLst>
          <pc:docMk/>
          <pc:sldMk cId="3602866331" sldId="398"/>
        </pc:sldMkLst>
        <pc:spChg chg="mod">
          <ac:chgData name="Masaki Suzuki" userId="2c4feb2ed34ad1a7" providerId="Windows Live" clId="Web-{B0F0072D-57DB-4B07-AEE8-A1BE8E288162}" dt="2021-06-18T01:41:51.571" v="265" actId="20577"/>
          <ac:spMkLst>
            <pc:docMk/>
            <pc:sldMk cId="3602866331" sldId="398"/>
            <ac:spMk id="32" creationId="{0836A0FA-AE5C-467A-B3E5-BE7A74E2761B}"/>
          </ac:spMkLst>
        </pc:spChg>
        <pc:picChg chg="mod">
          <ac:chgData name="Masaki Suzuki" userId="2c4feb2ed34ad1a7" providerId="Windows Live" clId="Web-{B0F0072D-57DB-4B07-AEE8-A1BE8E288162}" dt="2021-06-18T01:42:11.290" v="267" actId="1076"/>
          <ac:picMkLst>
            <pc:docMk/>
            <pc:sldMk cId="3602866331" sldId="398"/>
            <ac:picMk id="2" creationId="{D1AB2A08-D781-4CAE-98EC-39746D9F1FFA}"/>
          </ac:picMkLst>
        </pc:picChg>
        <pc:picChg chg="mod">
          <ac:chgData name="Masaki Suzuki" userId="2c4feb2ed34ad1a7" providerId="Windows Live" clId="Web-{B0F0072D-57DB-4B07-AEE8-A1BE8E288162}" dt="2021-06-18T01:42:09.728" v="266" actId="1076"/>
          <ac:picMkLst>
            <pc:docMk/>
            <pc:sldMk cId="3602866331" sldId="398"/>
            <ac:picMk id="236" creationId="{00000000-0000-0000-0000-000000000000}"/>
          </ac:picMkLst>
        </pc:picChg>
      </pc:sldChg>
      <pc:sldChg chg="modSp">
        <pc:chgData name="Masaki Suzuki" userId="2c4feb2ed34ad1a7" providerId="Windows Live" clId="Web-{B0F0072D-57DB-4B07-AEE8-A1BE8E288162}" dt="2021-06-18T01:41:36.696" v="264" actId="20577"/>
        <pc:sldMkLst>
          <pc:docMk/>
          <pc:sldMk cId="1478276692" sldId="399"/>
        </pc:sldMkLst>
        <pc:spChg chg="mod">
          <ac:chgData name="Masaki Suzuki" userId="2c4feb2ed34ad1a7" providerId="Windows Live" clId="Web-{B0F0072D-57DB-4B07-AEE8-A1BE8E288162}" dt="2021-06-18T01:41:36.696" v="264" actId="20577"/>
          <ac:spMkLst>
            <pc:docMk/>
            <pc:sldMk cId="1478276692" sldId="399"/>
            <ac:spMk id="15" creationId="{C8A8C2B7-5B6E-436D-8280-2251667A2736}"/>
          </ac:spMkLst>
        </pc:spChg>
        <pc:spChg chg="mod">
          <ac:chgData name="Masaki Suzuki" userId="2c4feb2ed34ad1a7" providerId="Windows Live" clId="Web-{B0F0072D-57DB-4B07-AEE8-A1BE8E288162}" dt="2021-06-18T01:41:31.899" v="263" actId="20577"/>
          <ac:spMkLst>
            <pc:docMk/>
            <pc:sldMk cId="1478276692" sldId="399"/>
            <ac:spMk id="16" creationId="{EE59EC73-4AB4-4305-B286-97C2FABF46FA}"/>
          </ac:spMkLst>
        </pc:spChg>
      </pc:sldChg>
      <pc:sldChg chg="modSp">
        <pc:chgData name="Masaki Suzuki" userId="2c4feb2ed34ad1a7" providerId="Windows Live" clId="Web-{B0F0072D-57DB-4B07-AEE8-A1BE8E288162}" dt="2021-06-18T01:44:29.481" v="276" actId="1076"/>
        <pc:sldMkLst>
          <pc:docMk/>
          <pc:sldMk cId="3573718358" sldId="401"/>
        </pc:sldMkLst>
        <pc:spChg chg="mod">
          <ac:chgData name="Masaki Suzuki" userId="2c4feb2ed34ad1a7" providerId="Windows Live" clId="Web-{B0F0072D-57DB-4B07-AEE8-A1BE8E288162}" dt="2021-06-18T01:42:39.041" v="268" actId="20577"/>
          <ac:spMkLst>
            <pc:docMk/>
            <pc:sldMk cId="3573718358" sldId="401"/>
            <ac:spMk id="9" creationId="{5C332ABA-0592-4364-A6AE-AA00A2333003}"/>
          </ac:spMkLst>
        </pc:spChg>
        <pc:spChg chg="mod">
          <ac:chgData name="Masaki Suzuki" userId="2c4feb2ed34ad1a7" providerId="Windows Live" clId="Web-{B0F0072D-57DB-4B07-AEE8-A1BE8E288162}" dt="2021-06-18T01:44:29.481" v="276" actId="1076"/>
          <ac:spMkLst>
            <pc:docMk/>
            <pc:sldMk cId="3573718358" sldId="401"/>
            <ac:spMk id="13" creationId="{8CE87526-EA32-4EAA-B33A-1651D2CA9A97}"/>
          </ac:spMkLst>
        </pc:spChg>
        <pc:spChg chg="mod">
          <ac:chgData name="Masaki Suzuki" userId="2c4feb2ed34ad1a7" providerId="Windows Live" clId="Web-{B0F0072D-57DB-4B07-AEE8-A1BE8E288162}" dt="2021-06-18T01:43:03.635" v="271" actId="20577"/>
          <ac:spMkLst>
            <pc:docMk/>
            <pc:sldMk cId="3573718358" sldId="401"/>
            <ac:spMk id="16" creationId="{1EE9605A-58BB-4F3D-AD47-28507361877A}"/>
          </ac:spMkLst>
        </pc:spChg>
        <pc:spChg chg="mod">
          <ac:chgData name="Masaki Suzuki" userId="2c4feb2ed34ad1a7" providerId="Windows Live" clId="Web-{B0F0072D-57DB-4B07-AEE8-A1BE8E288162}" dt="2021-06-18T01:43:39.042" v="274" actId="1076"/>
          <ac:spMkLst>
            <pc:docMk/>
            <pc:sldMk cId="3573718358" sldId="401"/>
            <ac:spMk id="17" creationId="{D4141865-EA5F-421C-BF8F-9F87B7176261}"/>
          </ac:spMkLst>
        </pc:spChg>
        <pc:spChg chg="mod">
          <ac:chgData name="Masaki Suzuki" userId="2c4feb2ed34ad1a7" providerId="Windows Live" clId="Web-{B0F0072D-57DB-4B07-AEE8-A1BE8E288162}" dt="2021-06-18T01:43:43.964" v="275" actId="1076"/>
          <ac:spMkLst>
            <pc:docMk/>
            <pc:sldMk cId="3573718358" sldId="401"/>
            <ac:spMk id="19" creationId="{27010FF5-BDC5-41C6-A725-DACC77C30204}"/>
          </ac:spMkLst>
        </pc:spChg>
        <pc:spChg chg="mod">
          <ac:chgData name="Masaki Suzuki" userId="2c4feb2ed34ad1a7" providerId="Windows Live" clId="Web-{B0F0072D-57DB-4B07-AEE8-A1BE8E288162}" dt="2021-06-18T01:43:32.854" v="273" actId="1076"/>
          <ac:spMkLst>
            <pc:docMk/>
            <pc:sldMk cId="3573718358" sldId="401"/>
            <ac:spMk id="21" creationId="{AC5E8765-496A-491D-BABF-DCF83B8D702B}"/>
          </ac:spMkLst>
        </pc:spChg>
        <pc:spChg chg="mod">
          <ac:chgData name="Masaki Suzuki" userId="2c4feb2ed34ad1a7" providerId="Windows Live" clId="Web-{B0F0072D-57DB-4B07-AEE8-A1BE8E288162}" dt="2021-06-18T01:42:45.603" v="269" actId="20577"/>
          <ac:spMkLst>
            <pc:docMk/>
            <pc:sldMk cId="3573718358" sldId="401"/>
            <ac:spMk id="22" creationId="{2577FE63-CFB7-4668-A982-7A133318904F}"/>
          </ac:spMkLst>
        </pc:spChg>
      </pc:sldChg>
      <pc:sldChg chg="modSp">
        <pc:chgData name="Masaki Suzuki" userId="2c4feb2ed34ad1a7" providerId="Windows Live" clId="Web-{B0F0072D-57DB-4B07-AEE8-A1BE8E288162}" dt="2021-06-18T01:16:09.351" v="157" actId="20577"/>
        <pc:sldMkLst>
          <pc:docMk/>
          <pc:sldMk cId="3842264544" sldId="402"/>
        </pc:sldMkLst>
        <pc:spChg chg="mod">
          <ac:chgData name="Masaki Suzuki" userId="2c4feb2ed34ad1a7" providerId="Windows Live" clId="Web-{B0F0072D-57DB-4B07-AEE8-A1BE8E288162}" dt="2021-06-18T01:15:56.460" v="154" actId="20577"/>
          <ac:spMkLst>
            <pc:docMk/>
            <pc:sldMk cId="3842264544" sldId="402"/>
            <ac:spMk id="5" creationId="{D087C920-D2C2-4D90-8106-5CD5B0DEB6D9}"/>
          </ac:spMkLst>
        </pc:spChg>
        <pc:spChg chg="mod">
          <ac:chgData name="Masaki Suzuki" userId="2c4feb2ed34ad1a7" providerId="Windows Live" clId="Web-{B0F0072D-57DB-4B07-AEE8-A1BE8E288162}" dt="2021-06-18T01:16:09.351" v="157" actId="20577"/>
          <ac:spMkLst>
            <pc:docMk/>
            <pc:sldMk cId="3842264544" sldId="402"/>
            <ac:spMk id="15" creationId="{EDC50B0C-CE21-4120-A989-C3C3120D76BC}"/>
          </ac:spMkLst>
        </pc:spChg>
      </pc:sldChg>
      <pc:sldChg chg="modSp">
        <pc:chgData name="Masaki Suzuki" userId="2c4feb2ed34ad1a7" providerId="Windows Live" clId="Web-{B0F0072D-57DB-4B07-AEE8-A1BE8E288162}" dt="2021-06-18T01:33:02.138" v="230" actId="20577"/>
        <pc:sldMkLst>
          <pc:docMk/>
          <pc:sldMk cId="933237002" sldId="403"/>
        </pc:sldMkLst>
        <pc:spChg chg="mod">
          <ac:chgData name="Masaki Suzuki" userId="2c4feb2ed34ad1a7" providerId="Windows Live" clId="Web-{B0F0072D-57DB-4B07-AEE8-A1BE8E288162}" dt="2021-06-18T01:28:31.241" v="181" actId="20577"/>
          <ac:spMkLst>
            <pc:docMk/>
            <pc:sldMk cId="933237002" sldId="403"/>
            <ac:spMk id="18" creationId="{F9DA1D53-A9D6-40EF-8004-251B7F04D3C9}"/>
          </ac:spMkLst>
        </pc:spChg>
        <pc:spChg chg="mod">
          <ac:chgData name="Masaki Suzuki" userId="2c4feb2ed34ad1a7" providerId="Windows Live" clId="Web-{B0F0072D-57DB-4B07-AEE8-A1BE8E288162}" dt="2021-06-18T01:33:02.138" v="230" actId="20577"/>
          <ac:spMkLst>
            <pc:docMk/>
            <pc:sldMk cId="933237002" sldId="403"/>
            <ac:spMk id="23" creationId="{5B2CB727-2F67-4EA6-AAFA-92B87D73F134}"/>
          </ac:spMkLst>
        </pc:spChg>
        <pc:spChg chg="mod">
          <ac:chgData name="Masaki Suzuki" userId="2c4feb2ed34ad1a7" providerId="Windows Live" clId="Web-{B0F0072D-57DB-4B07-AEE8-A1BE8E288162}" dt="2021-06-18T01:29:44.227" v="222" actId="1076"/>
          <ac:spMkLst>
            <pc:docMk/>
            <pc:sldMk cId="933237002" sldId="403"/>
            <ac:spMk id="26" creationId="{B6868A89-1321-48A5-8929-B35FA1DE9584}"/>
          </ac:spMkLst>
        </pc:spChg>
        <pc:grpChg chg="mod">
          <ac:chgData name="Masaki Suzuki" userId="2c4feb2ed34ad1a7" providerId="Windows Live" clId="Web-{B0F0072D-57DB-4B07-AEE8-A1BE8E288162}" dt="2021-06-18T01:30:20.900" v="223" actId="1076"/>
          <ac:grpSpMkLst>
            <pc:docMk/>
            <pc:sldMk cId="933237002" sldId="403"/>
            <ac:grpSpMk id="10" creationId="{42F509CB-7196-4735-9E28-C22E2EB775C2}"/>
          </ac:grpSpMkLst>
        </pc:grpChg>
      </pc:sldChg>
      <pc:sldChg chg="modSp">
        <pc:chgData name="Masaki Suzuki" userId="2c4feb2ed34ad1a7" providerId="Windows Live" clId="Web-{B0F0072D-57DB-4B07-AEE8-A1BE8E288162}" dt="2021-06-18T01:32:15.465" v="228" actId="20577"/>
        <pc:sldMkLst>
          <pc:docMk/>
          <pc:sldMk cId="4052345894" sldId="407"/>
        </pc:sldMkLst>
        <pc:spChg chg="mod">
          <ac:chgData name="Masaki Suzuki" userId="2c4feb2ed34ad1a7" providerId="Windows Live" clId="Web-{B0F0072D-57DB-4B07-AEE8-A1BE8E288162}" dt="2021-06-18T01:32:15.465" v="228" actId="20577"/>
          <ac:spMkLst>
            <pc:docMk/>
            <pc:sldMk cId="4052345894" sldId="407"/>
            <ac:spMk id="19" creationId="{E563F8E6-860E-4C3F-B232-92B6B480F131}"/>
          </ac:spMkLst>
        </pc:spChg>
        <pc:cxnChg chg="mod">
          <ac:chgData name="Masaki Suzuki" userId="2c4feb2ed34ad1a7" providerId="Windows Live" clId="Web-{B0F0072D-57DB-4B07-AEE8-A1BE8E288162}" dt="2021-06-18T01:31:53.355" v="224" actId="1076"/>
          <ac:cxnSpMkLst>
            <pc:docMk/>
            <pc:sldMk cId="4052345894" sldId="407"/>
            <ac:cxnSpMk id="16" creationId="{27CB1923-0F83-45C0-98CD-8DB35823567D}"/>
          </ac:cxnSpMkLst>
        </pc:cxnChg>
      </pc:sldChg>
      <pc:sldChg chg="modSp">
        <pc:chgData name="Masaki Suzuki" userId="2c4feb2ed34ad1a7" providerId="Windows Live" clId="Web-{B0F0072D-57DB-4B07-AEE8-A1BE8E288162}" dt="2021-06-18T01:32:48.044" v="229" actId="20577"/>
        <pc:sldMkLst>
          <pc:docMk/>
          <pc:sldMk cId="143333621" sldId="410"/>
        </pc:sldMkLst>
        <pc:spChg chg="mod">
          <ac:chgData name="Masaki Suzuki" userId="2c4feb2ed34ad1a7" providerId="Windows Live" clId="Web-{B0F0072D-57DB-4B07-AEE8-A1BE8E288162}" dt="2021-06-18T01:32:48.044" v="229" actId="20577"/>
          <ac:spMkLst>
            <pc:docMk/>
            <pc:sldMk cId="143333621" sldId="410"/>
            <ac:spMk id="11" creationId="{DEF3F547-0043-43CB-BF40-328DC57269CD}"/>
          </ac:spMkLst>
        </pc:spChg>
      </pc:sldChg>
    </pc:docChg>
  </pc:docChgLst>
  <pc:docChgLst>
    <pc:chgData name="ゲスト ユーザー" providerId="Windows Live" clId="Web-{7544D0D9-6522-4FDA-8290-6B1AE8958837}"/>
    <pc:docChg chg="addSld delSld modSld">
      <pc:chgData name="ゲスト ユーザー" userId="" providerId="Windows Live" clId="Web-{7544D0D9-6522-4FDA-8290-6B1AE8958837}" dt="2021-04-02T05:11:14.404" v="627" actId="20577"/>
      <pc:docMkLst>
        <pc:docMk/>
      </pc:docMkLst>
      <pc:sldChg chg="addSp delSp">
        <pc:chgData name="ゲスト ユーザー" userId="" providerId="Windows Live" clId="Web-{7544D0D9-6522-4FDA-8290-6B1AE8958837}" dt="2021-04-02T05:06:16.790" v="417"/>
        <pc:sldMkLst>
          <pc:docMk/>
          <pc:sldMk cId="697717040" sldId="379"/>
        </pc:sldMkLst>
        <pc:spChg chg="del">
          <ac:chgData name="ゲスト ユーザー" userId="" providerId="Windows Live" clId="Web-{7544D0D9-6522-4FDA-8290-6B1AE8958837}" dt="2021-04-02T05:06:14.274" v="415"/>
          <ac:spMkLst>
            <pc:docMk/>
            <pc:sldMk cId="697717040" sldId="379"/>
            <ac:spMk id="5" creationId="{B0E6E3D1-B715-45EA-BDDB-E0B004C4D89E}"/>
          </ac:spMkLst>
        </pc:spChg>
        <pc:spChg chg="del">
          <ac:chgData name="ゲスト ユーザー" userId="" providerId="Windows Live" clId="Web-{7544D0D9-6522-4FDA-8290-6B1AE8958837}" dt="2021-04-02T05:06:13.290" v="414"/>
          <ac:spMkLst>
            <pc:docMk/>
            <pc:sldMk cId="697717040" sldId="379"/>
            <ac:spMk id="13" creationId="{F64FD677-F4B1-4B38-BCB7-9574B381108A}"/>
          </ac:spMkLst>
        </pc:spChg>
        <pc:picChg chg="add">
          <ac:chgData name="ゲスト ユーザー" userId="" providerId="Windows Live" clId="Web-{7544D0D9-6522-4FDA-8290-6B1AE8958837}" dt="2021-04-02T05:06:16.790" v="417"/>
          <ac:picMkLst>
            <pc:docMk/>
            <pc:sldMk cId="697717040" sldId="379"/>
            <ac:picMk id="6" creationId="{3484B34D-6897-4ABF-812B-C2F6C225C636}"/>
          </ac:picMkLst>
        </pc:picChg>
        <pc:picChg chg="del">
          <ac:chgData name="ゲスト ユーザー" userId="" providerId="Windows Live" clId="Web-{7544D0D9-6522-4FDA-8290-6B1AE8958837}" dt="2021-04-02T05:06:12.384" v="413"/>
          <ac:picMkLst>
            <pc:docMk/>
            <pc:sldMk cId="697717040" sldId="379"/>
            <ac:picMk id="7" creationId="{37ED4F88-042C-4C77-80B1-6975BB46FF59}"/>
          </ac:picMkLst>
        </pc:picChg>
        <pc:picChg chg="del">
          <ac:chgData name="ゲスト ユーザー" userId="" providerId="Windows Live" clId="Web-{7544D0D9-6522-4FDA-8290-6B1AE8958837}" dt="2021-04-02T05:06:15.165" v="416"/>
          <ac:picMkLst>
            <pc:docMk/>
            <pc:sldMk cId="697717040" sldId="379"/>
            <ac:picMk id="10" creationId="{D1A32801-F087-4413-A955-6CF9AD1FD14D}"/>
          </ac:picMkLst>
        </pc:picChg>
      </pc:sldChg>
      <pc:sldChg chg="modSp">
        <pc:chgData name="ゲスト ユーザー" userId="" providerId="Windows Live" clId="Web-{7544D0D9-6522-4FDA-8290-6B1AE8958837}" dt="2021-04-02T04:50:17.324" v="201" actId="20577"/>
        <pc:sldMkLst>
          <pc:docMk/>
          <pc:sldMk cId="933237002" sldId="403"/>
        </pc:sldMkLst>
        <pc:spChg chg="mod">
          <ac:chgData name="ゲスト ユーザー" userId="" providerId="Windows Live" clId="Web-{7544D0D9-6522-4FDA-8290-6B1AE8958837}" dt="2021-04-02T04:50:00.855" v="186" actId="20577"/>
          <ac:spMkLst>
            <pc:docMk/>
            <pc:sldMk cId="933237002" sldId="403"/>
            <ac:spMk id="18" creationId="{F9DA1D53-A9D6-40EF-8004-251B7F04D3C9}"/>
          </ac:spMkLst>
        </pc:spChg>
        <pc:spChg chg="mod">
          <ac:chgData name="ゲスト ユーザー" userId="" providerId="Windows Live" clId="Web-{7544D0D9-6522-4FDA-8290-6B1AE8958837}" dt="2021-04-02T04:50:17.324" v="201" actId="20577"/>
          <ac:spMkLst>
            <pc:docMk/>
            <pc:sldMk cId="933237002" sldId="403"/>
            <ac:spMk id="233" creationId="{00000000-0000-0000-0000-000000000000}"/>
          </ac:spMkLst>
        </pc:spChg>
      </pc:sldChg>
      <pc:sldChg chg="addSp delSp modSp del">
        <pc:chgData name="ゲスト ユーザー" userId="" providerId="Windows Live" clId="Web-{7544D0D9-6522-4FDA-8290-6B1AE8958837}" dt="2021-04-02T04:52:32.435" v="229"/>
        <pc:sldMkLst>
          <pc:docMk/>
          <pc:sldMk cId="3143066674" sldId="404"/>
        </pc:sldMkLst>
        <pc:spChg chg="mod">
          <ac:chgData name="ゲスト ユーザー" userId="" providerId="Windows Live" clId="Web-{7544D0D9-6522-4FDA-8290-6B1AE8958837}" dt="2021-04-02T04:51:59.794" v="226" actId="20577"/>
          <ac:spMkLst>
            <pc:docMk/>
            <pc:sldMk cId="3143066674" sldId="404"/>
            <ac:spMk id="3" creationId="{3CB21E07-D58C-456C-86C7-C3C437854117}"/>
          </ac:spMkLst>
        </pc:spChg>
        <pc:spChg chg="mod">
          <ac:chgData name="ゲスト ユーザー" userId="" providerId="Windows Live" clId="Web-{7544D0D9-6522-4FDA-8290-6B1AE8958837}" dt="2021-04-02T04:47:58.416" v="142" actId="20577"/>
          <ac:spMkLst>
            <pc:docMk/>
            <pc:sldMk cId="3143066674" sldId="404"/>
            <ac:spMk id="4" creationId="{83B0A878-393B-46A3-903D-A7B604038F61}"/>
          </ac:spMkLst>
        </pc:spChg>
        <pc:spChg chg="del">
          <ac:chgData name="ゲスト ユーザー" userId="" providerId="Windows Live" clId="Web-{7544D0D9-6522-4FDA-8290-6B1AE8958837}" dt="2021-04-02T04:46:00.555" v="36"/>
          <ac:spMkLst>
            <pc:docMk/>
            <pc:sldMk cId="3143066674" sldId="404"/>
            <ac:spMk id="8" creationId="{F332983D-A89F-4FA9-9B33-9511573CE410}"/>
          </ac:spMkLst>
        </pc:spChg>
        <pc:picChg chg="del">
          <ac:chgData name="ゲスト ユーザー" userId="" providerId="Windows Live" clId="Web-{7544D0D9-6522-4FDA-8290-6B1AE8958837}" dt="2021-04-02T04:45:59.383" v="35"/>
          <ac:picMkLst>
            <pc:docMk/>
            <pc:sldMk cId="3143066674" sldId="404"/>
            <ac:picMk id="5" creationId="{081BAE20-E9DD-4CC3-B9F5-C4F12F21BCB6}"/>
          </ac:picMkLst>
        </pc:picChg>
        <pc:picChg chg="del">
          <ac:chgData name="ゲスト ユーザー" userId="" providerId="Windows Live" clId="Web-{7544D0D9-6522-4FDA-8290-6B1AE8958837}" dt="2021-04-02T04:46:02.055" v="37"/>
          <ac:picMkLst>
            <pc:docMk/>
            <pc:sldMk cId="3143066674" sldId="404"/>
            <ac:picMk id="6" creationId="{92A190F3-4AE1-4859-9B0A-E9E01D5C5EF1}"/>
          </ac:picMkLst>
        </pc:picChg>
        <pc:picChg chg="add mod">
          <ac:chgData name="ゲスト ユーザー" userId="" providerId="Windows Live" clId="Web-{7544D0D9-6522-4FDA-8290-6B1AE8958837}" dt="2021-04-02T04:52:06.075" v="227" actId="1076"/>
          <ac:picMkLst>
            <pc:docMk/>
            <pc:sldMk cId="3143066674" sldId="404"/>
            <ac:picMk id="9" creationId="{20A5312B-13F9-4CB2-9CFC-249DC4B4FD9D}"/>
          </ac:picMkLst>
        </pc:picChg>
      </pc:sldChg>
      <pc:sldChg chg="modSp">
        <pc:chgData name="ゲスト ユーザー" userId="" providerId="Windows Live" clId="Web-{7544D0D9-6522-4FDA-8290-6B1AE8958837}" dt="2021-04-02T04:51:20.293" v="223" actId="20577"/>
        <pc:sldMkLst>
          <pc:docMk/>
          <pc:sldMk cId="724139233" sldId="406"/>
        </pc:sldMkLst>
        <pc:spChg chg="mod">
          <ac:chgData name="ゲスト ユーザー" userId="" providerId="Windows Live" clId="Web-{7544D0D9-6522-4FDA-8290-6B1AE8958837}" dt="2021-04-02T04:51:20.293" v="223" actId="20577"/>
          <ac:spMkLst>
            <pc:docMk/>
            <pc:sldMk cId="724139233" sldId="406"/>
            <ac:spMk id="233" creationId="{00000000-0000-0000-0000-000000000000}"/>
          </ac:spMkLst>
        </pc:spChg>
      </pc:sldChg>
      <pc:sldChg chg="del">
        <pc:chgData name="ゲスト ユーザー" userId="" providerId="Windows Live" clId="Web-{7544D0D9-6522-4FDA-8290-6B1AE8958837}" dt="2021-04-02T04:52:22.138" v="228"/>
        <pc:sldMkLst>
          <pc:docMk/>
          <pc:sldMk cId="3908516725" sldId="407"/>
        </pc:sldMkLst>
      </pc:sldChg>
      <pc:sldChg chg="addSp delSp modSp add replId">
        <pc:chgData name="ゲスト ユーザー" userId="" providerId="Windows Live" clId="Web-{7544D0D9-6522-4FDA-8290-6B1AE8958837}" dt="2021-04-02T05:05:11.368" v="411" actId="20577"/>
        <pc:sldMkLst>
          <pc:docMk/>
          <pc:sldMk cId="4052345894" sldId="407"/>
        </pc:sldMkLst>
        <pc:spChg chg="mod">
          <ac:chgData name="ゲスト ユーザー" userId="" providerId="Windows Live" clId="Web-{7544D0D9-6522-4FDA-8290-6B1AE8958837}" dt="2021-04-02T05:05:11.368" v="411" actId="20577"/>
          <ac:spMkLst>
            <pc:docMk/>
            <pc:sldMk cId="4052345894" sldId="407"/>
            <ac:spMk id="3" creationId="{3CB21E07-D58C-456C-86C7-C3C437854117}"/>
          </ac:spMkLst>
        </pc:spChg>
        <pc:spChg chg="mod">
          <ac:chgData name="ゲスト ユーザー" userId="" providerId="Windows Live" clId="Web-{7544D0D9-6522-4FDA-8290-6B1AE8958837}" dt="2021-04-02T05:04:16.976" v="397" actId="20577"/>
          <ac:spMkLst>
            <pc:docMk/>
            <pc:sldMk cId="4052345894" sldId="407"/>
            <ac:spMk id="4" creationId="{83B0A878-393B-46A3-903D-A7B604038F61}"/>
          </ac:spMkLst>
        </pc:spChg>
        <pc:spChg chg="del">
          <ac:chgData name="ゲスト ユーザー" userId="" providerId="Windows Live" clId="Web-{7544D0D9-6522-4FDA-8290-6B1AE8958837}" dt="2021-04-02T04:53:10.795" v="249"/>
          <ac:spMkLst>
            <pc:docMk/>
            <pc:sldMk cId="4052345894" sldId="407"/>
            <ac:spMk id="9" creationId="{DA41267F-D42B-45AB-9699-C18AF84D9A9F}"/>
          </ac:spMkLst>
        </pc:spChg>
        <pc:spChg chg="add del mod">
          <ac:chgData name="ゲスト ユーザー" userId="" providerId="Windows Live" clId="Web-{7544D0D9-6522-4FDA-8290-6B1AE8958837}" dt="2021-04-02T05:00:58.880" v="350"/>
          <ac:spMkLst>
            <pc:docMk/>
            <pc:sldMk cId="4052345894" sldId="407"/>
            <ac:spMk id="18" creationId="{50C0BE64-4EF3-4136-8A09-3B994010864E}"/>
          </ac:spMkLst>
        </pc:spChg>
        <pc:spChg chg="add mod">
          <ac:chgData name="ゲスト ユーザー" userId="" providerId="Windows Live" clId="Web-{7544D0D9-6522-4FDA-8290-6B1AE8958837}" dt="2021-04-02T05:04:26.242" v="399" actId="20577"/>
          <ac:spMkLst>
            <pc:docMk/>
            <pc:sldMk cId="4052345894" sldId="407"/>
            <ac:spMk id="19" creationId="{E563F8E6-860E-4C3F-B232-92B6B480F131}"/>
          </ac:spMkLst>
        </pc:spChg>
        <pc:spChg chg="mod">
          <ac:chgData name="ゲスト ユーザー" userId="" providerId="Windows Live" clId="Web-{7544D0D9-6522-4FDA-8290-6B1AE8958837}" dt="2021-04-02T05:00:32.301" v="347" actId="20577"/>
          <ac:spMkLst>
            <pc:docMk/>
            <pc:sldMk cId="4052345894" sldId="407"/>
            <ac:spMk id="233" creationId="{00000000-0000-0000-0000-000000000000}"/>
          </ac:spMkLst>
        </pc:spChg>
        <pc:picChg chg="del">
          <ac:chgData name="ゲスト ユーザー" userId="" providerId="Windows Live" clId="Web-{7544D0D9-6522-4FDA-8290-6B1AE8958837}" dt="2021-04-02T04:53:11.482" v="250"/>
          <ac:picMkLst>
            <pc:docMk/>
            <pc:sldMk cId="4052345894" sldId="407"/>
            <ac:picMk id="5" creationId="{B4C7EAA7-A644-4EF2-B783-22DEFA420F0E}"/>
          </ac:picMkLst>
        </pc:picChg>
        <pc:picChg chg="del">
          <ac:chgData name="ゲスト ユーザー" userId="" providerId="Windows Live" clId="Web-{7544D0D9-6522-4FDA-8290-6B1AE8958837}" dt="2021-04-02T04:52:58.060" v="245"/>
          <ac:picMkLst>
            <pc:docMk/>
            <pc:sldMk cId="4052345894" sldId="407"/>
            <ac:picMk id="6" creationId="{DAEAC238-FFBA-4DBF-B617-D13E3581F2F8}"/>
          </ac:picMkLst>
        </pc:picChg>
        <pc:picChg chg="add del mod">
          <ac:chgData name="ゲスト ユーザー" userId="" providerId="Windows Live" clId="Web-{7544D0D9-6522-4FDA-8290-6B1AE8958837}" dt="2021-04-02T04:53:28.655" v="253"/>
          <ac:picMkLst>
            <pc:docMk/>
            <pc:sldMk cId="4052345894" sldId="407"/>
            <ac:picMk id="8" creationId="{28231B04-E4CD-41C1-AD24-C3B46DEE49C3}"/>
          </ac:picMkLst>
        </pc:picChg>
        <pc:picChg chg="add mod">
          <ac:chgData name="ゲスト ユーザー" userId="" providerId="Windows Live" clId="Web-{7544D0D9-6522-4FDA-8290-6B1AE8958837}" dt="2021-04-02T04:58:57.862" v="302" actId="1076"/>
          <ac:picMkLst>
            <pc:docMk/>
            <pc:sldMk cId="4052345894" sldId="407"/>
            <ac:picMk id="10" creationId="{25F360FE-B3F9-4EDA-8850-E87DCA783DDA}"/>
          </ac:picMkLst>
        </pc:picChg>
        <pc:picChg chg="add mod">
          <ac:chgData name="ゲスト ユーザー" userId="" providerId="Windows Live" clId="Web-{7544D0D9-6522-4FDA-8290-6B1AE8958837}" dt="2021-04-02T04:58:41.034" v="299" actId="1076"/>
          <ac:picMkLst>
            <pc:docMk/>
            <pc:sldMk cId="4052345894" sldId="407"/>
            <ac:picMk id="13" creationId="{D5404CFC-C861-4730-BD4C-B39F1C7EA841}"/>
          </ac:picMkLst>
        </pc:picChg>
        <pc:picChg chg="add mod">
          <ac:chgData name="ゲスト ユーザー" userId="" providerId="Windows Live" clId="Web-{7544D0D9-6522-4FDA-8290-6B1AE8958837}" dt="2021-04-02T04:56:44.595" v="282" actId="14100"/>
          <ac:picMkLst>
            <pc:docMk/>
            <pc:sldMk cId="4052345894" sldId="407"/>
            <ac:picMk id="14" creationId="{762687E5-CA0A-4E3B-BF5B-C23709C8D1FF}"/>
          </ac:picMkLst>
        </pc:picChg>
        <pc:picChg chg="add mod">
          <ac:chgData name="ゲスト ユーザー" userId="" providerId="Windows Live" clId="Web-{7544D0D9-6522-4FDA-8290-6B1AE8958837}" dt="2021-04-02T05:02:02.443" v="360" actId="1076"/>
          <ac:picMkLst>
            <pc:docMk/>
            <pc:sldMk cId="4052345894" sldId="407"/>
            <ac:picMk id="17" creationId="{8C1A1C55-9694-4840-A304-8F49A535E909}"/>
          </ac:picMkLst>
        </pc:picChg>
        <pc:cxnChg chg="del">
          <ac:chgData name="ゲスト ユーザー" userId="" providerId="Windows Live" clId="Web-{7544D0D9-6522-4FDA-8290-6B1AE8958837}" dt="2021-04-02T04:53:03.560" v="246"/>
          <ac:cxnSpMkLst>
            <pc:docMk/>
            <pc:sldMk cId="4052345894" sldId="407"/>
            <ac:cxnSpMk id="7" creationId="{9960EFDB-1F59-4C06-A99D-B464499A645E}"/>
          </ac:cxnSpMkLst>
        </pc:cxnChg>
        <pc:cxnChg chg="del">
          <ac:chgData name="ゲスト ユーザー" userId="" providerId="Windows Live" clId="Web-{7544D0D9-6522-4FDA-8290-6B1AE8958837}" dt="2021-04-02T04:53:05.701" v="247"/>
          <ac:cxnSpMkLst>
            <pc:docMk/>
            <pc:sldMk cId="4052345894" sldId="407"/>
            <ac:cxnSpMk id="11" creationId="{993BC8AA-1970-481C-A6F1-79AD3FA8861E}"/>
          </ac:cxnSpMkLst>
        </pc:cxnChg>
        <pc:cxnChg chg="del">
          <ac:chgData name="ゲスト ユーザー" userId="" providerId="Windows Live" clId="Web-{7544D0D9-6522-4FDA-8290-6B1AE8958837}" dt="2021-04-02T04:53:10.045" v="248"/>
          <ac:cxnSpMkLst>
            <pc:docMk/>
            <pc:sldMk cId="4052345894" sldId="407"/>
            <ac:cxnSpMk id="12" creationId="{374FD139-0801-49CE-B877-ADACD189E2A5}"/>
          </ac:cxnSpMkLst>
        </pc:cxnChg>
        <pc:cxnChg chg="add mod">
          <ac:chgData name="ゲスト ユーザー" userId="" providerId="Windows Live" clId="Web-{7544D0D9-6522-4FDA-8290-6B1AE8958837}" dt="2021-04-02T04:58:49.971" v="300" actId="14100"/>
          <ac:cxnSpMkLst>
            <pc:docMk/>
            <pc:sldMk cId="4052345894" sldId="407"/>
            <ac:cxnSpMk id="15" creationId="{47581D77-C3E3-4D19-9C69-1BAFAB6B67E9}"/>
          </ac:cxnSpMkLst>
        </pc:cxnChg>
        <pc:cxnChg chg="add mod">
          <ac:chgData name="ゲスト ユーザー" userId="" providerId="Windows Live" clId="Web-{7544D0D9-6522-4FDA-8290-6B1AE8958837}" dt="2021-04-02T04:59:00.659" v="303" actId="14100"/>
          <ac:cxnSpMkLst>
            <pc:docMk/>
            <pc:sldMk cId="4052345894" sldId="407"/>
            <ac:cxnSpMk id="16" creationId="{27CB1923-0F83-45C0-98CD-8DB35823567D}"/>
          </ac:cxnSpMkLst>
        </pc:cxnChg>
      </pc:sldChg>
      <pc:sldChg chg="addSp delSp modSp add replId">
        <pc:chgData name="ゲスト ユーザー" userId="" providerId="Windows Live" clId="Web-{7544D0D9-6522-4FDA-8290-6B1AE8958837}" dt="2021-04-02T05:11:14.404" v="627" actId="20577"/>
        <pc:sldMkLst>
          <pc:docMk/>
          <pc:sldMk cId="1822278021" sldId="408"/>
        </pc:sldMkLst>
        <pc:spChg chg="mod">
          <ac:chgData name="ゲスト ユーザー" userId="" providerId="Windows Live" clId="Web-{7544D0D9-6522-4FDA-8290-6B1AE8958837}" dt="2021-04-02T05:10:26.778" v="579" actId="20577"/>
          <ac:spMkLst>
            <pc:docMk/>
            <pc:sldMk cId="1822278021" sldId="408"/>
            <ac:spMk id="3" creationId="{3CB21E07-D58C-456C-86C7-C3C437854117}"/>
          </ac:spMkLst>
        </pc:spChg>
        <pc:spChg chg="mod">
          <ac:chgData name="ゲスト ユーザー" userId="" providerId="Windows Live" clId="Web-{7544D0D9-6522-4FDA-8290-6B1AE8958837}" dt="2021-04-02T05:11:04.310" v="621" actId="14100"/>
          <ac:spMkLst>
            <pc:docMk/>
            <pc:sldMk cId="1822278021" sldId="408"/>
            <ac:spMk id="4" creationId="{83B0A878-393B-46A3-903D-A7B604038F61}"/>
          </ac:spMkLst>
        </pc:spChg>
        <pc:spChg chg="add mod">
          <ac:chgData name="ゲスト ユーザー" userId="" providerId="Windows Live" clId="Web-{7544D0D9-6522-4FDA-8290-6B1AE8958837}" dt="2021-04-02T05:10:06.059" v="558" actId="20577"/>
          <ac:spMkLst>
            <pc:docMk/>
            <pc:sldMk cId="1822278021" sldId="408"/>
            <ac:spMk id="7" creationId="{FA6A6665-EE60-4C38-9008-14CF39E9E9C4}"/>
          </ac:spMkLst>
        </pc:spChg>
        <pc:spChg chg="add mod">
          <ac:chgData name="ゲスト ユーザー" userId="" providerId="Windows Live" clId="Web-{7544D0D9-6522-4FDA-8290-6B1AE8958837}" dt="2021-04-02T05:11:14.404" v="627" actId="20577"/>
          <ac:spMkLst>
            <pc:docMk/>
            <pc:sldMk cId="1822278021" sldId="408"/>
            <ac:spMk id="18" creationId="{584916C0-05F5-4FF2-855F-97664AF63460}"/>
          </ac:spMkLst>
        </pc:spChg>
        <pc:spChg chg="del mod">
          <ac:chgData name="ゲスト ユーザー" userId="" providerId="Windows Live" clId="Web-{7544D0D9-6522-4FDA-8290-6B1AE8958837}" dt="2021-04-02T05:06:40.994" v="425"/>
          <ac:spMkLst>
            <pc:docMk/>
            <pc:sldMk cId="1822278021" sldId="408"/>
            <ac:spMk id="19" creationId="{E563F8E6-860E-4C3F-B232-92B6B480F131}"/>
          </ac:spMkLst>
        </pc:spChg>
        <pc:picChg chg="add del mod">
          <ac:chgData name="ゲスト ユーザー" userId="" providerId="Windows Live" clId="Web-{7544D0D9-6522-4FDA-8290-6B1AE8958837}" dt="2021-04-02T05:06:56.681" v="428"/>
          <ac:picMkLst>
            <pc:docMk/>
            <pc:sldMk cId="1822278021" sldId="408"/>
            <ac:picMk id="5" creationId="{0A5A8310-A330-41FF-82E3-D6DC2421C87B}"/>
          </ac:picMkLst>
        </pc:picChg>
        <pc:picChg chg="add mod">
          <ac:chgData name="ゲスト ユーザー" userId="" providerId="Windows Live" clId="Web-{7544D0D9-6522-4FDA-8290-6B1AE8958837}" dt="2021-04-02T05:07:00.041" v="430" actId="1076"/>
          <ac:picMkLst>
            <pc:docMk/>
            <pc:sldMk cId="1822278021" sldId="408"/>
            <ac:picMk id="6" creationId="{4F120B37-25EA-4AC9-99D6-7AE16D3AB292}"/>
          </ac:picMkLst>
        </pc:picChg>
        <pc:picChg chg="add mod">
          <ac:chgData name="ゲスト ユーザー" userId="" providerId="Windows Live" clId="Web-{7544D0D9-6522-4FDA-8290-6B1AE8958837}" dt="2021-04-02T05:08:31.323" v="490" actId="1076"/>
          <ac:picMkLst>
            <pc:docMk/>
            <pc:sldMk cId="1822278021" sldId="408"/>
            <ac:picMk id="8" creationId="{66F0C5F6-CEDA-4C41-BDC5-4766049B1DA6}"/>
          </ac:picMkLst>
        </pc:picChg>
        <pc:picChg chg="del">
          <ac:chgData name="ゲスト ユーザー" userId="" providerId="Windows Live" clId="Web-{7544D0D9-6522-4FDA-8290-6B1AE8958837}" dt="2021-04-02T05:06:34.915" v="420"/>
          <ac:picMkLst>
            <pc:docMk/>
            <pc:sldMk cId="1822278021" sldId="408"/>
            <ac:picMk id="10" creationId="{25F360FE-B3F9-4EDA-8850-E87DCA783DDA}"/>
          </ac:picMkLst>
        </pc:picChg>
        <pc:picChg chg="del">
          <ac:chgData name="ゲスト ユーザー" userId="" providerId="Windows Live" clId="Web-{7544D0D9-6522-4FDA-8290-6B1AE8958837}" dt="2021-04-02T05:06:37.134" v="422"/>
          <ac:picMkLst>
            <pc:docMk/>
            <pc:sldMk cId="1822278021" sldId="408"/>
            <ac:picMk id="13" creationId="{D5404CFC-C861-4730-BD4C-B39F1C7EA841}"/>
          </ac:picMkLst>
        </pc:picChg>
        <pc:picChg chg="del">
          <ac:chgData name="ゲスト ユーザー" userId="" providerId="Windows Live" clId="Web-{7544D0D9-6522-4FDA-8290-6B1AE8958837}" dt="2021-04-02T05:06:33.743" v="418"/>
          <ac:picMkLst>
            <pc:docMk/>
            <pc:sldMk cId="1822278021" sldId="408"/>
            <ac:picMk id="14" creationId="{762687E5-CA0A-4E3B-BF5B-C23709C8D1FF}"/>
          </ac:picMkLst>
        </pc:picChg>
        <pc:picChg chg="del">
          <ac:chgData name="ゲスト ユーザー" userId="" providerId="Windows Live" clId="Web-{7544D0D9-6522-4FDA-8290-6B1AE8958837}" dt="2021-04-02T05:06:38.587" v="424"/>
          <ac:picMkLst>
            <pc:docMk/>
            <pc:sldMk cId="1822278021" sldId="408"/>
            <ac:picMk id="17" creationId="{8C1A1C55-9694-4840-A304-8F49A535E909}"/>
          </ac:picMkLst>
        </pc:picChg>
        <pc:cxnChg chg="del">
          <ac:chgData name="ゲスト ユーザー" userId="" providerId="Windows Live" clId="Web-{7544D0D9-6522-4FDA-8290-6B1AE8958837}" dt="2021-04-02T05:06:34.431" v="419"/>
          <ac:cxnSpMkLst>
            <pc:docMk/>
            <pc:sldMk cId="1822278021" sldId="408"/>
            <ac:cxnSpMk id="15" creationId="{47581D77-C3E3-4D19-9C69-1BAFAB6B67E9}"/>
          </ac:cxnSpMkLst>
        </pc:cxnChg>
        <pc:cxnChg chg="del">
          <ac:chgData name="ゲスト ユーザー" userId="" providerId="Windows Live" clId="Web-{7544D0D9-6522-4FDA-8290-6B1AE8958837}" dt="2021-04-02T05:06:35.744" v="421"/>
          <ac:cxnSpMkLst>
            <pc:docMk/>
            <pc:sldMk cId="1822278021" sldId="408"/>
            <ac:cxnSpMk id="16" creationId="{27CB1923-0F83-45C0-98CD-8DB35823567D}"/>
          </ac:cxnSpMkLst>
        </pc:cxnChg>
      </pc:sldChg>
    </pc:docChg>
  </pc:docChgLst>
  <pc:docChgLst>
    <pc:chgData name="ゲスト ユーザー" providerId="Windows Live" clId="Web-{3BA5E854-92C1-416E-BB42-B9A9D71FCD4E}"/>
    <pc:docChg chg="addSld delSld modSld">
      <pc:chgData name="ゲスト ユーザー" userId="" providerId="Windows Live" clId="Web-{3BA5E854-92C1-416E-BB42-B9A9D71FCD4E}" dt="2021-03-28T08:37:04.018" v="353"/>
      <pc:docMkLst>
        <pc:docMk/>
      </pc:docMkLst>
      <pc:sldChg chg="addSp delSp modSp del">
        <pc:chgData name="ゲスト ユーザー" userId="" providerId="Windows Live" clId="Web-{3BA5E854-92C1-416E-BB42-B9A9D71FCD4E}" dt="2021-03-28T08:28:15.929" v="289"/>
        <pc:sldMkLst>
          <pc:docMk/>
          <pc:sldMk cId="0" sldId="266"/>
        </pc:sldMkLst>
        <pc:spChg chg="add mod">
          <ac:chgData name="ゲスト ユーザー" userId="" providerId="Windows Live" clId="Web-{3BA5E854-92C1-416E-BB42-B9A9D71FCD4E}" dt="2021-03-28T08:09:42.262" v="156" actId="1076"/>
          <ac:spMkLst>
            <pc:docMk/>
            <pc:sldMk cId="0" sldId="266"/>
            <ac:spMk id="14" creationId="{43B2D8AC-469F-4E32-9C80-E748C03EE83F}"/>
          </ac:spMkLst>
        </pc:spChg>
        <pc:spChg chg="del">
          <ac:chgData name="ゲスト ユーザー" userId="" providerId="Windows Live" clId="Web-{3BA5E854-92C1-416E-BB42-B9A9D71FCD4E}" dt="2021-03-28T08:09:01.417" v="149"/>
          <ac:spMkLst>
            <pc:docMk/>
            <pc:sldMk cId="0" sldId="266"/>
            <ac:spMk id="17" creationId="{9E01E55E-EAB6-40D5-B05C-4A93882E78A6}"/>
          </ac:spMkLst>
        </pc:spChg>
        <pc:picChg chg="add mod">
          <ac:chgData name="ゲスト ユーザー" userId="" providerId="Windows Live" clId="Web-{3BA5E854-92C1-416E-BB42-B9A9D71FCD4E}" dt="2021-03-28T08:09:28.496" v="153" actId="1076"/>
          <ac:picMkLst>
            <pc:docMk/>
            <pc:sldMk cId="0" sldId="266"/>
            <ac:picMk id="4" creationId="{9FA17190-E952-4738-8087-9D9FFA90ECB4}"/>
          </ac:picMkLst>
        </pc:picChg>
        <pc:picChg chg="del">
          <ac:chgData name="ゲスト ユーザー" userId="" providerId="Windows Live" clId="Web-{3BA5E854-92C1-416E-BB42-B9A9D71FCD4E}" dt="2021-03-28T08:08:59.198" v="148"/>
          <ac:picMkLst>
            <pc:docMk/>
            <pc:sldMk cId="0" sldId="266"/>
            <ac:picMk id="10" creationId="{0FEF1993-0C40-483B-A1DB-7DF64662D152}"/>
          </ac:picMkLst>
        </pc:picChg>
        <pc:picChg chg="mod">
          <ac:chgData name="ゲスト ユーザー" userId="" providerId="Windows Live" clId="Web-{3BA5E854-92C1-416E-BB42-B9A9D71FCD4E}" dt="2021-03-28T08:09:31.371" v="154" actId="1076"/>
          <ac:picMkLst>
            <pc:docMk/>
            <pc:sldMk cId="0" sldId="266"/>
            <ac:picMk id="13" creationId="{B815EFF8-45F0-4D20-B334-13D6257FE1ED}"/>
          </ac:picMkLst>
        </pc:picChg>
      </pc:sldChg>
      <pc:sldChg chg="del">
        <pc:chgData name="ゲスト ユーザー" userId="" providerId="Windows Live" clId="Web-{3BA5E854-92C1-416E-BB42-B9A9D71FCD4E}" dt="2021-03-28T08:28:19.789" v="290"/>
        <pc:sldMkLst>
          <pc:docMk/>
          <pc:sldMk cId="0" sldId="267"/>
        </pc:sldMkLst>
      </pc:sldChg>
      <pc:sldChg chg="del">
        <pc:chgData name="ゲスト ユーザー" userId="" providerId="Windows Live" clId="Web-{3BA5E854-92C1-416E-BB42-B9A9D71FCD4E}" dt="2021-03-28T08:28:23.851" v="291"/>
        <pc:sldMkLst>
          <pc:docMk/>
          <pc:sldMk cId="0" sldId="268"/>
        </pc:sldMkLst>
      </pc:sldChg>
      <pc:sldChg chg="del">
        <pc:chgData name="ゲスト ユーザー" userId="" providerId="Windows Live" clId="Web-{3BA5E854-92C1-416E-BB42-B9A9D71FCD4E}" dt="2021-03-28T08:28:27.101" v="292"/>
        <pc:sldMkLst>
          <pc:docMk/>
          <pc:sldMk cId="0" sldId="269"/>
        </pc:sldMkLst>
      </pc:sldChg>
      <pc:sldChg chg="del">
        <pc:chgData name="ゲスト ユーザー" userId="" providerId="Windows Live" clId="Web-{3BA5E854-92C1-416E-BB42-B9A9D71FCD4E}" dt="2021-03-28T08:28:30.508" v="293"/>
        <pc:sldMkLst>
          <pc:docMk/>
          <pc:sldMk cId="0" sldId="270"/>
        </pc:sldMkLst>
      </pc:sldChg>
      <pc:sldChg chg="del">
        <pc:chgData name="ゲスト ユーザー" userId="" providerId="Windows Live" clId="Web-{3BA5E854-92C1-416E-BB42-B9A9D71FCD4E}" dt="2021-03-28T08:28:37.430" v="295"/>
        <pc:sldMkLst>
          <pc:docMk/>
          <pc:sldMk cId="0" sldId="272"/>
        </pc:sldMkLst>
      </pc:sldChg>
      <pc:sldChg chg="del">
        <pc:chgData name="ゲスト ユーザー" userId="" providerId="Windows Live" clId="Web-{3BA5E854-92C1-416E-BB42-B9A9D71FCD4E}" dt="2021-03-28T08:28:33.601" v="294"/>
        <pc:sldMkLst>
          <pc:docMk/>
          <pc:sldMk cId="0" sldId="274"/>
        </pc:sldMkLst>
      </pc:sldChg>
      <pc:sldChg chg="del">
        <pc:chgData name="ゲスト ユーザー" userId="" providerId="Windows Live" clId="Web-{3BA5E854-92C1-416E-BB42-B9A9D71FCD4E}" dt="2021-03-28T08:28:44.445" v="297"/>
        <pc:sldMkLst>
          <pc:docMk/>
          <pc:sldMk cId="0" sldId="275"/>
        </pc:sldMkLst>
      </pc:sldChg>
      <pc:sldChg chg="del">
        <pc:chgData name="ゲスト ユーザー" userId="" providerId="Windows Live" clId="Web-{3BA5E854-92C1-416E-BB42-B9A9D71FCD4E}" dt="2021-03-28T08:29:59.306" v="298"/>
        <pc:sldMkLst>
          <pc:docMk/>
          <pc:sldMk cId="0" sldId="276"/>
        </pc:sldMkLst>
      </pc:sldChg>
      <pc:sldChg chg="del">
        <pc:chgData name="ゲスト ユーザー" userId="" providerId="Windows Live" clId="Web-{3BA5E854-92C1-416E-BB42-B9A9D71FCD4E}" dt="2021-03-28T08:30:02.244" v="299"/>
        <pc:sldMkLst>
          <pc:docMk/>
          <pc:sldMk cId="0" sldId="277"/>
        </pc:sldMkLst>
      </pc:sldChg>
      <pc:sldChg chg="del">
        <pc:chgData name="ゲスト ユーザー" userId="" providerId="Windows Live" clId="Web-{3BA5E854-92C1-416E-BB42-B9A9D71FCD4E}" dt="2021-03-28T08:28:41.055" v="296"/>
        <pc:sldMkLst>
          <pc:docMk/>
          <pc:sldMk cId="0" sldId="278"/>
        </pc:sldMkLst>
      </pc:sldChg>
      <pc:sldChg chg="del">
        <pc:chgData name="ゲスト ユーザー" userId="" providerId="Windows Live" clId="Web-{3BA5E854-92C1-416E-BB42-B9A9D71FCD4E}" dt="2021-03-28T08:30:05.666" v="300"/>
        <pc:sldMkLst>
          <pc:docMk/>
          <pc:sldMk cId="0" sldId="279"/>
        </pc:sldMkLst>
      </pc:sldChg>
      <pc:sldChg chg="del">
        <pc:chgData name="ゲスト ユーザー" userId="" providerId="Windows Live" clId="Web-{3BA5E854-92C1-416E-BB42-B9A9D71FCD4E}" dt="2021-03-28T08:30:09.182" v="301"/>
        <pc:sldMkLst>
          <pc:docMk/>
          <pc:sldMk cId="156761354" sldId="320"/>
        </pc:sldMkLst>
      </pc:sldChg>
      <pc:sldChg chg="del">
        <pc:chgData name="ゲスト ユーザー" userId="" providerId="Windows Live" clId="Web-{3BA5E854-92C1-416E-BB42-B9A9D71FCD4E}" dt="2021-03-28T08:35:43.204" v="333"/>
        <pc:sldMkLst>
          <pc:docMk/>
          <pc:sldMk cId="3276162484" sldId="321"/>
        </pc:sldMkLst>
      </pc:sldChg>
      <pc:sldChg chg="del">
        <pc:chgData name="ゲスト ユーザー" userId="" providerId="Windows Live" clId="Web-{3BA5E854-92C1-416E-BB42-B9A9D71FCD4E}" dt="2021-03-28T08:30:12.775" v="302"/>
        <pc:sldMkLst>
          <pc:docMk/>
          <pc:sldMk cId="562492338" sldId="322"/>
        </pc:sldMkLst>
      </pc:sldChg>
      <pc:sldChg chg="del">
        <pc:chgData name="ゲスト ユーザー" userId="" providerId="Windows Live" clId="Web-{3BA5E854-92C1-416E-BB42-B9A9D71FCD4E}" dt="2021-03-28T08:30:17.182" v="303"/>
        <pc:sldMkLst>
          <pc:docMk/>
          <pc:sldMk cId="2202833139" sldId="323"/>
        </pc:sldMkLst>
      </pc:sldChg>
      <pc:sldChg chg="del">
        <pc:chgData name="ゲスト ユーザー" userId="" providerId="Windows Live" clId="Web-{3BA5E854-92C1-416E-BB42-B9A9D71FCD4E}" dt="2021-03-28T08:30:23.291" v="305"/>
        <pc:sldMkLst>
          <pc:docMk/>
          <pc:sldMk cId="2287875244" sldId="326"/>
        </pc:sldMkLst>
      </pc:sldChg>
      <pc:sldChg chg="del">
        <pc:chgData name="ゲスト ユーザー" userId="" providerId="Windows Live" clId="Web-{3BA5E854-92C1-416E-BB42-B9A9D71FCD4E}" dt="2021-03-28T08:30:28.135" v="306"/>
        <pc:sldMkLst>
          <pc:docMk/>
          <pc:sldMk cId="438134143" sldId="328"/>
        </pc:sldMkLst>
      </pc:sldChg>
      <pc:sldChg chg="del">
        <pc:chgData name="ゲスト ユーザー" userId="" providerId="Windows Live" clId="Web-{3BA5E854-92C1-416E-BB42-B9A9D71FCD4E}" dt="2021-03-28T08:36:00.173" v="335"/>
        <pc:sldMkLst>
          <pc:docMk/>
          <pc:sldMk cId="2539985523" sldId="329"/>
        </pc:sldMkLst>
      </pc:sldChg>
      <pc:sldChg chg="del">
        <pc:chgData name="ゲスト ユーザー" userId="" providerId="Windows Live" clId="Web-{3BA5E854-92C1-416E-BB42-B9A9D71FCD4E}" dt="2021-03-28T08:36:03.705" v="336"/>
        <pc:sldMkLst>
          <pc:docMk/>
          <pc:sldMk cId="2026746202" sldId="330"/>
        </pc:sldMkLst>
      </pc:sldChg>
      <pc:sldChg chg="del">
        <pc:chgData name="ゲスト ユーザー" userId="" providerId="Windows Live" clId="Web-{3BA5E854-92C1-416E-BB42-B9A9D71FCD4E}" dt="2021-03-28T08:36:08.799" v="337"/>
        <pc:sldMkLst>
          <pc:docMk/>
          <pc:sldMk cId="3785275960" sldId="331"/>
        </pc:sldMkLst>
      </pc:sldChg>
      <pc:sldChg chg="del">
        <pc:chgData name="ゲスト ユーザー" userId="" providerId="Windows Live" clId="Web-{3BA5E854-92C1-416E-BB42-B9A9D71FCD4E}" dt="2021-03-28T08:36:12.705" v="338"/>
        <pc:sldMkLst>
          <pc:docMk/>
          <pc:sldMk cId="2809793291" sldId="332"/>
        </pc:sldMkLst>
      </pc:sldChg>
      <pc:sldChg chg="del">
        <pc:chgData name="ゲスト ユーザー" userId="" providerId="Windows Live" clId="Web-{3BA5E854-92C1-416E-BB42-B9A9D71FCD4E}" dt="2021-03-28T08:30:19.526" v="304"/>
        <pc:sldMkLst>
          <pc:docMk/>
          <pc:sldMk cId="1515517985" sldId="333"/>
        </pc:sldMkLst>
      </pc:sldChg>
      <pc:sldChg chg="modSp del">
        <pc:chgData name="ゲスト ユーザー" userId="" providerId="Windows Live" clId="Web-{3BA5E854-92C1-416E-BB42-B9A9D71FCD4E}" dt="2021-03-28T08:35:56.689" v="334"/>
        <pc:sldMkLst>
          <pc:docMk/>
          <pc:sldMk cId="1769068483" sldId="334"/>
        </pc:sldMkLst>
        <pc:spChg chg="mod">
          <ac:chgData name="ゲスト ユーザー" userId="" providerId="Windows Live" clId="Web-{3BA5E854-92C1-416E-BB42-B9A9D71FCD4E}" dt="2021-03-28T08:34:05.155" v="332" actId="20577"/>
          <ac:spMkLst>
            <pc:docMk/>
            <pc:sldMk cId="1769068483" sldId="334"/>
            <ac:spMk id="3" creationId="{41B6E82B-6D9B-4BBB-B277-69B8CA0B91C3}"/>
          </ac:spMkLst>
        </pc:spChg>
      </pc:sldChg>
      <pc:sldChg chg="del">
        <pc:chgData name="ゲスト ユーザー" userId="" providerId="Windows Live" clId="Web-{3BA5E854-92C1-416E-BB42-B9A9D71FCD4E}" dt="2021-03-28T08:36:16.439" v="339"/>
        <pc:sldMkLst>
          <pc:docMk/>
          <pc:sldMk cId="2444299485" sldId="335"/>
        </pc:sldMkLst>
      </pc:sldChg>
      <pc:sldChg chg="del">
        <pc:chgData name="ゲスト ユーザー" userId="" providerId="Windows Live" clId="Web-{3BA5E854-92C1-416E-BB42-B9A9D71FCD4E}" dt="2021-03-28T08:36:19.752" v="340"/>
        <pc:sldMkLst>
          <pc:docMk/>
          <pc:sldMk cId="960304463" sldId="337"/>
        </pc:sldMkLst>
      </pc:sldChg>
      <pc:sldChg chg="del">
        <pc:chgData name="ゲスト ユーザー" userId="" providerId="Windows Live" clId="Web-{3BA5E854-92C1-416E-BB42-B9A9D71FCD4E}" dt="2021-03-28T08:36:23.752" v="341"/>
        <pc:sldMkLst>
          <pc:docMk/>
          <pc:sldMk cId="2230528558" sldId="338"/>
        </pc:sldMkLst>
      </pc:sldChg>
      <pc:sldChg chg="del">
        <pc:chgData name="ゲスト ユーザー" userId="" providerId="Windows Live" clId="Web-{3BA5E854-92C1-416E-BB42-B9A9D71FCD4E}" dt="2021-03-28T08:36:26.674" v="342"/>
        <pc:sldMkLst>
          <pc:docMk/>
          <pc:sldMk cId="412491998" sldId="339"/>
        </pc:sldMkLst>
      </pc:sldChg>
      <pc:sldChg chg="del">
        <pc:chgData name="ゲスト ユーザー" userId="" providerId="Windows Live" clId="Web-{3BA5E854-92C1-416E-BB42-B9A9D71FCD4E}" dt="2021-03-28T08:36:30.909" v="343"/>
        <pc:sldMkLst>
          <pc:docMk/>
          <pc:sldMk cId="1695572539" sldId="340"/>
        </pc:sldMkLst>
      </pc:sldChg>
      <pc:sldChg chg="del">
        <pc:chgData name="ゲスト ユーザー" userId="" providerId="Windows Live" clId="Web-{3BA5E854-92C1-416E-BB42-B9A9D71FCD4E}" dt="2021-03-28T08:36:32.987" v="344"/>
        <pc:sldMkLst>
          <pc:docMk/>
          <pc:sldMk cId="1440077837" sldId="341"/>
        </pc:sldMkLst>
      </pc:sldChg>
      <pc:sldChg chg="del">
        <pc:chgData name="ゲスト ユーザー" userId="" providerId="Windows Live" clId="Web-{3BA5E854-92C1-416E-BB42-B9A9D71FCD4E}" dt="2021-03-28T08:36:37.877" v="345"/>
        <pc:sldMkLst>
          <pc:docMk/>
          <pc:sldMk cId="3076179711" sldId="342"/>
        </pc:sldMkLst>
      </pc:sldChg>
      <pc:sldChg chg="del">
        <pc:chgData name="ゲスト ユーザー" userId="" providerId="Windows Live" clId="Web-{3BA5E854-92C1-416E-BB42-B9A9D71FCD4E}" dt="2021-03-28T08:36:41.096" v="346"/>
        <pc:sldMkLst>
          <pc:docMk/>
          <pc:sldMk cId="732794299" sldId="343"/>
        </pc:sldMkLst>
      </pc:sldChg>
      <pc:sldChg chg="del">
        <pc:chgData name="ゲスト ユーザー" userId="" providerId="Windows Live" clId="Web-{3BA5E854-92C1-416E-BB42-B9A9D71FCD4E}" dt="2021-03-28T08:36:46.127" v="347"/>
        <pc:sldMkLst>
          <pc:docMk/>
          <pc:sldMk cId="3758271538" sldId="344"/>
        </pc:sldMkLst>
      </pc:sldChg>
      <pc:sldChg chg="del">
        <pc:chgData name="ゲスト ユーザー" userId="" providerId="Windows Live" clId="Web-{3BA5E854-92C1-416E-BB42-B9A9D71FCD4E}" dt="2021-03-28T08:36:47.862" v="348"/>
        <pc:sldMkLst>
          <pc:docMk/>
          <pc:sldMk cId="206003480" sldId="345"/>
        </pc:sldMkLst>
      </pc:sldChg>
      <pc:sldChg chg="del">
        <pc:chgData name="ゲスト ユーザー" userId="" providerId="Windows Live" clId="Web-{3BA5E854-92C1-416E-BB42-B9A9D71FCD4E}" dt="2021-03-28T08:36:52.346" v="349"/>
        <pc:sldMkLst>
          <pc:docMk/>
          <pc:sldMk cId="2740459347" sldId="346"/>
        </pc:sldMkLst>
      </pc:sldChg>
      <pc:sldChg chg="del">
        <pc:chgData name="ゲスト ユーザー" userId="" providerId="Windows Live" clId="Web-{3BA5E854-92C1-416E-BB42-B9A9D71FCD4E}" dt="2021-03-28T08:36:55.893" v="350"/>
        <pc:sldMkLst>
          <pc:docMk/>
          <pc:sldMk cId="3478011051" sldId="347"/>
        </pc:sldMkLst>
      </pc:sldChg>
      <pc:sldChg chg="del">
        <pc:chgData name="ゲスト ユーザー" userId="" providerId="Windows Live" clId="Web-{3BA5E854-92C1-416E-BB42-B9A9D71FCD4E}" dt="2021-03-28T08:36:58.565" v="351"/>
        <pc:sldMkLst>
          <pc:docMk/>
          <pc:sldMk cId="1252576902" sldId="348"/>
        </pc:sldMkLst>
      </pc:sldChg>
      <pc:sldChg chg="del">
        <pc:chgData name="ゲスト ユーザー" userId="" providerId="Windows Live" clId="Web-{3BA5E854-92C1-416E-BB42-B9A9D71FCD4E}" dt="2021-03-28T08:37:00.550" v="352"/>
        <pc:sldMkLst>
          <pc:docMk/>
          <pc:sldMk cId="3051177208" sldId="350"/>
        </pc:sldMkLst>
      </pc:sldChg>
      <pc:sldChg chg="del">
        <pc:chgData name="ゲスト ユーザー" userId="" providerId="Windows Live" clId="Web-{3BA5E854-92C1-416E-BB42-B9A9D71FCD4E}" dt="2021-03-28T08:37:04.018" v="353"/>
        <pc:sldMkLst>
          <pc:docMk/>
          <pc:sldMk cId="2411830664" sldId="351"/>
        </pc:sldMkLst>
      </pc:sldChg>
      <pc:sldChg chg="addSp delSp modSp">
        <pc:chgData name="ゲスト ユーザー" userId="" providerId="Windows Live" clId="Web-{3BA5E854-92C1-416E-BB42-B9A9D71FCD4E}" dt="2021-03-28T07:44:32.527" v="27" actId="14100"/>
        <pc:sldMkLst>
          <pc:docMk/>
          <pc:sldMk cId="1763923060" sldId="386"/>
        </pc:sldMkLst>
        <pc:spChg chg="mod">
          <ac:chgData name="ゲスト ユーザー" userId="" providerId="Windows Live" clId="Web-{3BA5E854-92C1-416E-BB42-B9A9D71FCD4E}" dt="2021-03-28T07:44:32.527" v="27" actId="14100"/>
          <ac:spMkLst>
            <pc:docMk/>
            <pc:sldMk cId="1763923060" sldId="386"/>
            <ac:spMk id="7" creationId="{0437BF6B-9A14-4DDE-98BD-7E1B1FEC6E2A}"/>
          </ac:spMkLst>
        </pc:spChg>
        <pc:picChg chg="add del mod ord">
          <ac:chgData name="ゲスト ユーザー" userId="" providerId="Windows Live" clId="Web-{3BA5E854-92C1-416E-BB42-B9A9D71FCD4E}" dt="2021-03-28T07:42:02.899" v="13"/>
          <ac:picMkLst>
            <pc:docMk/>
            <pc:sldMk cId="1763923060" sldId="386"/>
            <ac:picMk id="5" creationId="{93D8BC76-1B79-47FA-8254-3845B0446012}"/>
          </ac:picMkLst>
        </pc:picChg>
        <pc:picChg chg="add del mod ord">
          <ac:chgData name="ゲスト ユーザー" userId="" providerId="Windows Live" clId="Web-{3BA5E854-92C1-416E-BB42-B9A9D71FCD4E}" dt="2021-03-28T07:43:51.229" v="20"/>
          <ac:picMkLst>
            <pc:docMk/>
            <pc:sldMk cId="1763923060" sldId="386"/>
            <ac:picMk id="6" creationId="{8AE94909-BE9C-4E56-A15A-599B72525632}"/>
          </ac:picMkLst>
        </pc:picChg>
        <pc:picChg chg="add del">
          <ac:chgData name="ゲスト ユーザー" userId="" providerId="Windows Live" clId="Web-{3BA5E854-92C1-416E-BB42-B9A9D71FCD4E}" dt="2021-03-28T07:40:29.521" v="2"/>
          <ac:picMkLst>
            <pc:docMk/>
            <pc:sldMk cId="1763923060" sldId="386"/>
            <ac:picMk id="8" creationId="{7D1A0E81-FD11-407C-BEB6-E47F9A143F40}"/>
          </ac:picMkLst>
        </pc:picChg>
        <pc:picChg chg="add mod ord">
          <ac:chgData name="ゲスト ユーザー" userId="" providerId="Windows Live" clId="Web-{3BA5E854-92C1-416E-BB42-B9A9D71FCD4E}" dt="2021-03-28T07:44:02.464" v="24"/>
          <ac:picMkLst>
            <pc:docMk/>
            <pc:sldMk cId="1763923060" sldId="386"/>
            <ac:picMk id="9" creationId="{2D82C4B6-915D-4844-8AC5-0ACC9358D501}"/>
          </ac:picMkLst>
        </pc:picChg>
        <pc:picChg chg="mod">
          <ac:chgData name="ゲスト ユーザー" userId="" providerId="Windows Live" clId="Web-{3BA5E854-92C1-416E-BB42-B9A9D71FCD4E}" dt="2021-03-28T07:40:52.834" v="6" actId="1076"/>
          <ac:picMkLst>
            <pc:docMk/>
            <pc:sldMk cId="1763923060" sldId="386"/>
            <ac:picMk id="10" creationId="{2AC8A92C-7AA5-4108-9D8E-BD66F37198A6}"/>
          </ac:picMkLst>
        </pc:picChg>
      </pc:sldChg>
      <pc:sldChg chg="addSp delSp modSp">
        <pc:chgData name="ゲスト ユーザー" userId="" providerId="Windows Live" clId="Web-{3BA5E854-92C1-416E-BB42-B9A9D71FCD4E}" dt="2021-03-28T07:45:50.185" v="35" actId="14100"/>
        <pc:sldMkLst>
          <pc:docMk/>
          <pc:sldMk cId="2804857496" sldId="387"/>
        </pc:sldMkLst>
        <pc:spChg chg="mod">
          <ac:chgData name="ゲスト ユーザー" userId="" providerId="Windows Live" clId="Web-{3BA5E854-92C1-416E-BB42-B9A9D71FCD4E}" dt="2021-03-28T07:41:23.491" v="12" actId="20577"/>
          <ac:spMkLst>
            <pc:docMk/>
            <pc:sldMk cId="2804857496" sldId="387"/>
            <ac:spMk id="3" creationId="{3CB21E07-D58C-456C-86C7-C3C437854117}"/>
          </ac:spMkLst>
        </pc:spChg>
        <pc:spChg chg="mod">
          <ac:chgData name="ゲスト ユーザー" userId="" providerId="Windows Live" clId="Web-{3BA5E854-92C1-416E-BB42-B9A9D71FCD4E}" dt="2021-03-28T07:45:50.185" v="35" actId="14100"/>
          <ac:spMkLst>
            <pc:docMk/>
            <pc:sldMk cId="2804857496" sldId="387"/>
            <ac:spMk id="8" creationId="{FFD109EA-09B3-4F4F-9AD8-2BB24091206D}"/>
          </ac:spMkLst>
        </pc:spChg>
        <pc:picChg chg="add mod ord">
          <ac:chgData name="ゲスト ユーザー" userId="" providerId="Windows Live" clId="Web-{3BA5E854-92C1-416E-BB42-B9A9D71FCD4E}" dt="2021-03-28T07:45:42.935" v="33"/>
          <ac:picMkLst>
            <pc:docMk/>
            <pc:sldMk cId="2804857496" sldId="387"/>
            <ac:picMk id="5" creationId="{AD6B84F3-2F38-438D-862C-88C77B645F30}"/>
          </ac:picMkLst>
        </pc:picChg>
        <pc:picChg chg="del">
          <ac:chgData name="ゲスト ユーザー" userId="" providerId="Windows Live" clId="Web-{3BA5E854-92C1-416E-BB42-B9A9D71FCD4E}" dt="2021-03-28T07:41:13.350" v="11"/>
          <ac:picMkLst>
            <pc:docMk/>
            <pc:sldMk cId="2804857496" sldId="387"/>
            <ac:picMk id="9" creationId="{21208DF8-D01B-4113-A0FD-531AB2986295}"/>
          </ac:picMkLst>
        </pc:picChg>
        <pc:picChg chg="mod">
          <ac:chgData name="ゲスト ユーザー" userId="" providerId="Windows Live" clId="Web-{3BA5E854-92C1-416E-BB42-B9A9D71FCD4E}" dt="2021-03-28T07:45:30.872" v="31" actId="1076"/>
          <ac:picMkLst>
            <pc:docMk/>
            <pc:sldMk cId="2804857496" sldId="387"/>
            <ac:picMk id="11" creationId="{491C6505-3086-46F0-B485-70BF0BFF3EEE}"/>
          </ac:picMkLst>
        </pc:picChg>
      </pc:sldChg>
      <pc:sldChg chg="addSp delSp modSp">
        <pc:chgData name="ゲスト ユーザー" userId="" providerId="Windows Live" clId="Web-{3BA5E854-92C1-416E-BB42-B9A9D71FCD4E}" dt="2021-03-28T07:48:04.016" v="51" actId="1076"/>
        <pc:sldMkLst>
          <pc:docMk/>
          <pc:sldMk cId="4013167309" sldId="389"/>
        </pc:sldMkLst>
        <pc:spChg chg="mod">
          <ac:chgData name="ゲスト ユーザー" userId="" providerId="Windows Live" clId="Web-{3BA5E854-92C1-416E-BB42-B9A9D71FCD4E}" dt="2021-03-28T07:46:15.029" v="36" actId="20577"/>
          <ac:spMkLst>
            <pc:docMk/>
            <pc:sldMk cId="4013167309" sldId="389"/>
            <ac:spMk id="3" creationId="{3CB21E07-D58C-456C-86C7-C3C437854117}"/>
          </ac:spMkLst>
        </pc:spChg>
        <pc:spChg chg="mod">
          <ac:chgData name="ゲスト ユーザー" userId="" providerId="Windows Live" clId="Web-{3BA5E854-92C1-416E-BB42-B9A9D71FCD4E}" dt="2021-03-28T07:48:04.016" v="51" actId="1076"/>
          <ac:spMkLst>
            <pc:docMk/>
            <pc:sldMk cId="4013167309" sldId="389"/>
            <ac:spMk id="8" creationId="{A293A60F-4E7C-46E9-897A-42C3D9EBD7F4}"/>
          </ac:spMkLst>
        </pc:spChg>
        <pc:picChg chg="add del mod ord">
          <ac:chgData name="ゲスト ユーザー" userId="" providerId="Windows Live" clId="Web-{3BA5E854-92C1-416E-BB42-B9A9D71FCD4E}" dt="2021-03-28T07:47:48.953" v="45"/>
          <ac:picMkLst>
            <pc:docMk/>
            <pc:sldMk cId="4013167309" sldId="389"/>
            <ac:picMk id="5" creationId="{9CFC74E4-33E9-48F9-A90B-8AC03CEE00B4}"/>
          </ac:picMkLst>
        </pc:picChg>
        <pc:picChg chg="add mod ord">
          <ac:chgData name="ゲスト ユーザー" userId="" providerId="Windows Live" clId="Web-{3BA5E854-92C1-416E-BB42-B9A9D71FCD4E}" dt="2021-03-28T07:47:59.297" v="50"/>
          <ac:picMkLst>
            <pc:docMk/>
            <pc:sldMk cId="4013167309" sldId="389"/>
            <ac:picMk id="6" creationId="{9054B7BC-AA96-4DFD-AF9B-117CF1ED3E8C}"/>
          </ac:picMkLst>
        </pc:picChg>
        <pc:picChg chg="del">
          <ac:chgData name="ゲスト ユーザー" userId="" providerId="Windows Live" clId="Web-{3BA5E854-92C1-416E-BB42-B9A9D71FCD4E}" dt="2021-03-28T07:47:06.421" v="37"/>
          <ac:picMkLst>
            <pc:docMk/>
            <pc:sldMk cId="4013167309" sldId="389"/>
            <ac:picMk id="11" creationId="{13DDA2EF-18D3-4A1B-9F3D-DD78F275D658}"/>
          </ac:picMkLst>
        </pc:picChg>
      </pc:sldChg>
      <pc:sldChg chg="addSp delSp modSp">
        <pc:chgData name="ゲスト ユーザー" userId="" providerId="Windows Live" clId="Web-{3BA5E854-92C1-416E-BB42-B9A9D71FCD4E}" dt="2021-03-28T07:49:53.940" v="57" actId="14100"/>
        <pc:sldMkLst>
          <pc:docMk/>
          <pc:sldMk cId="4192093228" sldId="390"/>
        </pc:sldMkLst>
        <pc:spChg chg="mod">
          <ac:chgData name="ゲスト ユーザー" userId="" providerId="Windows Live" clId="Web-{3BA5E854-92C1-416E-BB42-B9A9D71FCD4E}" dt="2021-03-28T07:49:53.940" v="57" actId="14100"/>
          <ac:spMkLst>
            <pc:docMk/>
            <pc:sldMk cId="4192093228" sldId="390"/>
            <ac:spMk id="9" creationId="{D207D68A-BB1B-46FB-8702-7B0AB4F89431}"/>
          </ac:spMkLst>
        </pc:spChg>
        <pc:picChg chg="add mod ord">
          <ac:chgData name="ゲスト ユーザー" userId="" providerId="Windows Live" clId="Web-{3BA5E854-92C1-416E-BB42-B9A9D71FCD4E}" dt="2021-03-28T07:49:45.393" v="55"/>
          <ac:picMkLst>
            <pc:docMk/>
            <pc:sldMk cId="4192093228" sldId="390"/>
            <ac:picMk id="5" creationId="{1B2EF167-96DC-4554-9412-839DDD66329D}"/>
          </ac:picMkLst>
        </pc:picChg>
        <pc:picChg chg="del">
          <ac:chgData name="ゲスト ユーザー" userId="" providerId="Windows Live" clId="Web-{3BA5E854-92C1-416E-BB42-B9A9D71FCD4E}" dt="2021-03-28T07:48:25.501" v="52"/>
          <ac:picMkLst>
            <pc:docMk/>
            <pc:sldMk cId="4192093228" sldId="390"/>
            <ac:picMk id="10" creationId="{F4A4124D-38D5-4AB7-8361-5CE320B7B46F}"/>
          </ac:picMkLst>
        </pc:picChg>
      </pc:sldChg>
      <pc:sldChg chg="addSp delSp modSp">
        <pc:chgData name="ゲスト ユーザー" userId="" providerId="Windows Live" clId="Web-{3BA5E854-92C1-416E-BB42-B9A9D71FCD4E}" dt="2021-03-28T07:51:12.192" v="66" actId="14100"/>
        <pc:sldMkLst>
          <pc:docMk/>
          <pc:sldMk cId="932313351" sldId="391"/>
        </pc:sldMkLst>
        <pc:spChg chg="mod">
          <ac:chgData name="ゲスト ユーザー" userId="" providerId="Windows Live" clId="Web-{3BA5E854-92C1-416E-BB42-B9A9D71FCD4E}" dt="2021-03-28T07:51:12.192" v="66" actId="14100"/>
          <ac:spMkLst>
            <pc:docMk/>
            <pc:sldMk cId="932313351" sldId="391"/>
            <ac:spMk id="8" creationId="{A3F33DBD-DCC5-4F8A-9DE1-4109DFE1891E}"/>
          </ac:spMkLst>
        </pc:spChg>
        <pc:picChg chg="add mod ord">
          <ac:chgData name="ゲスト ユーザー" userId="" providerId="Windows Live" clId="Web-{3BA5E854-92C1-416E-BB42-B9A9D71FCD4E}" dt="2021-03-28T07:51:05.301" v="64"/>
          <ac:picMkLst>
            <pc:docMk/>
            <pc:sldMk cId="932313351" sldId="391"/>
            <ac:picMk id="5" creationId="{2A8B5601-AE62-4C33-9188-233126D6448C}"/>
          </ac:picMkLst>
        </pc:picChg>
        <pc:picChg chg="mod">
          <ac:chgData name="ゲスト ユーザー" userId="" providerId="Windows Live" clId="Web-{3BA5E854-92C1-416E-BB42-B9A9D71FCD4E}" dt="2021-03-28T07:51:01.723" v="63" actId="1076"/>
          <ac:picMkLst>
            <pc:docMk/>
            <pc:sldMk cId="932313351" sldId="391"/>
            <ac:picMk id="7" creationId="{0598BFDD-B01E-41BD-B5D3-8E2A10CEF167}"/>
          </ac:picMkLst>
        </pc:picChg>
        <pc:picChg chg="del">
          <ac:chgData name="ゲスト ユーザー" userId="" providerId="Windows Live" clId="Web-{3BA5E854-92C1-416E-BB42-B9A9D71FCD4E}" dt="2021-03-28T07:50:47.301" v="58"/>
          <ac:picMkLst>
            <pc:docMk/>
            <pc:sldMk cId="932313351" sldId="391"/>
            <ac:picMk id="12" creationId="{698013B7-BDD2-4592-BFFC-A74247F5A80D}"/>
          </ac:picMkLst>
        </pc:picChg>
      </pc:sldChg>
      <pc:sldChg chg="modSp">
        <pc:chgData name="ゲスト ユーザー" userId="" providerId="Windows Live" clId="Web-{3BA5E854-92C1-416E-BB42-B9A9D71FCD4E}" dt="2021-03-28T08:05:27.585" v="147" actId="1076"/>
        <pc:sldMkLst>
          <pc:docMk/>
          <pc:sldMk cId="3855619363" sldId="393"/>
        </pc:sldMkLst>
        <pc:spChg chg="mod">
          <ac:chgData name="ゲスト ユーザー" userId="" providerId="Windows Live" clId="Web-{3BA5E854-92C1-416E-BB42-B9A9D71FCD4E}" dt="2021-03-28T08:05:20.491" v="144" actId="1076"/>
          <ac:spMkLst>
            <pc:docMk/>
            <pc:sldMk cId="3855619363" sldId="393"/>
            <ac:spMk id="3" creationId="{3CB21E07-D58C-456C-86C7-C3C437854117}"/>
          </ac:spMkLst>
        </pc:spChg>
        <pc:spChg chg="mod">
          <ac:chgData name="ゲスト ユーザー" userId="" providerId="Windows Live" clId="Web-{3BA5E854-92C1-416E-BB42-B9A9D71FCD4E}" dt="2021-03-28T08:05:26.116" v="146" actId="1076"/>
          <ac:spMkLst>
            <pc:docMk/>
            <pc:sldMk cId="3855619363" sldId="393"/>
            <ac:spMk id="4" creationId="{83B0A878-393B-46A3-903D-A7B604038F61}"/>
          </ac:spMkLst>
        </pc:spChg>
        <pc:picChg chg="mod">
          <ac:chgData name="ゲスト ユーザー" userId="" providerId="Windows Live" clId="Web-{3BA5E854-92C1-416E-BB42-B9A9D71FCD4E}" dt="2021-03-28T08:05:27.585" v="147" actId="1076"/>
          <ac:picMkLst>
            <pc:docMk/>
            <pc:sldMk cId="3855619363" sldId="393"/>
            <ac:picMk id="2" creationId="{D1AB2A08-D781-4CAE-98EC-39746D9F1FFA}"/>
          </ac:picMkLst>
        </pc:picChg>
        <pc:picChg chg="mod">
          <ac:chgData name="ゲスト ユーザー" userId="" providerId="Windows Live" clId="Web-{3BA5E854-92C1-416E-BB42-B9A9D71FCD4E}" dt="2021-03-28T08:05:16.741" v="142" actId="1076"/>
          <ac:picMkLst>
            <pc:docMk/>
            <pc:sldMk cId="3855619363" sldId="393"/>
            <ac:picMk id="236" creationId="{00000000-0000-0000-0000-000000000000}"/>
          </ac:picMkLst>
        </pc:picChg>
      </pc:sldChg>
      <pc:sldChg chg="modSp add replId">
        <pc:chgData name="ゲスト ユーザー" userId="" providerId="Windows Live" clId="Web-{3BA5E854-92C1-416E-BB42-B9A9D71FCD4E}" dt="2021-03-28T08:04:57.006" v="140" actId="14100"/>
        <pc:sldMkLst>
          <pc:docMk/>
          <pc:sldMk cId="1437993562" sldId="394"/>
        </pc:sldMkLst>
        <pc:spChg chg="mod">
          <ac:chgData name="ゲスト ユーザー" userId="" providerId="Windows Live" clId="Web-{3BA5E854-92C1-416E-BB42-B9A9D71FCD4E}" dt="2021-03-28T08:02:55.300" v="131" actId="20577"/>
          <ac:spMkLst>
            <pc:docMk/>
            <pc:sldMk cId="1437993562" sldId="394"/>
            <ac:spMk id="3" creationId="{3CB21E07-D58C-456C-86C7-C3C437854117}"/>
          </ac:spMkLst>
        </pc:spChg>
        <pc:spChg chg="mod">
          <ac:chgData name="ゲスト ユーザー" userId="" providerId="Windows Live" clId="Web-{3BA5E854-92C1-416E-BB42-B9A9D71FCD4E}" dt="2021-03-28T08:04:57.006" v="140" actId="14100"/>
          <ac:spMkLst>
            <pc:docMk/>
            <pc:sldMk cId="1437993562" sldId="394"/>
            <ac:spMk id="4" creationId="{83B0A878-393B-46A3-903D-A7B604038F61}"/>
          </ac:spMkLst>
        </pc:spChg>
        <pc:picChg chg="mod">
          <ac:chgData name="ゲスト ユーザー" userId="" providerId="Windows Live" clId="Web-{3BA5E854-92C1-416E-BB42-B9A9D71FCD4E}" dt="2021-03-28T08:02:06.018" v="72" actId="1076"/>
          <ac:picMkLst>
            <pc:docMk/>
            <pc:sldMk cId="1437993562" sldId="394"/>
            <ac:picMk id="2" creationId="{D1AB2A08-D781-4CAE-98EC-39746D9F1FFA}"/>
          </ac:picMkLst>
        </pc:picChg>
        <pc:picChg chg="mod">
          <ac:chgData name="ゲスト ユーザー" userId="" providerId="Windows Live" clId="Web-{3BA5E854-92C1-416E-BB42-B9A9D71FCD4E}" dt="2021-03-28T08:02:00.830" v="69" actId="1076"/>
          <ac:picMkLst>
            <pc:docMk/>
            <pc:sldMk cId="1437993562" sldId="394"/>
            <ac:picMk id="236" creationId="{00000000-0000-0000-0000-000000000000}"/>
          </ac:picMkLst>
        </pc:picChg>
      </pc:sldChg>
      <pc:sldChg chg="addSp delSp modSp add replId">
        <pc:chgData name="ゲスト ユーザー" userId="" providerId="Windows Live" clId="Web-{3BA5E854-92C1-416E-BB42-B9A9D71FCD4E}" dt="2021-03-28T08:16:57.974" v="288" actId="1076"/>
        <pc:sldMkLst>
          <pc:docMk/>
          <pc:sldMk cId="3369891257" sldId="395"/>
        </pc:sldMkLst>
        <pc:spChg chg="mod">
          <ac:chgData name="ゲスト ユーザー" userId="" providerId="Windows Live" clId="Web-{3BA5E854-92C1-416E-BB42-B9A9D71FCD4E}" dt="2021-03-28T08:15:48.488" v="273" actId="20577"/>
          <ac:spMkLst>
            <pc:docMk/>
            <pc:sldMk cId="3369891257" sldId="395"/>
            <ac:spMk id="3" creationId="{3CB21E07-D58C-456C-86C7-C3C437854117}"/>
          </ac:spMkLst>
        </pc:spChg>
        <pc:spChg chg="mod">
          <ac:chgData name="ゲスト ユーザー" userId="" providerId="Windows Live" clId="Web-{3BA5E854-92C1-416E-BB42-B9A9D71FCD4E}" dt="2021-03-28T08:15:55.926" v="276" actId="20577"/>
          <ac:spMkLst>
            <pc:docMk/>
            <pc:sldMk cId="3369891257" sldId="395"/>
            <ac:spMk id="4" creationId="{83B0A878-393B-46A3-903D-A7B604038F61}"/>
          </ac:spMkLst>
        </pc:spChg>
        <pc:spChg chg="mod">
          <ac:chgData name="ゲスト ユーザー" userId="" providerId="Windows Live" clId="Web-{3BA5E854-92C1-416E-BB42-B9A9D71FCD4E}" dt="2021-03-28T08:16:11.020" v="285" actId="20577"/>
          <ac:spMkLst>
            <pc:docMk/>
            <pc:sldMk cId="3369891257" sldId="395"/>
            <ac:spMk id="233" creationId="{00000000-0000-0000-0000-000000000000}"/>
          </ac:spMkLst>
        </pc:spChg>
        <pc:picChg chg="add mod">
          <ac:chgData name="ゲスト ユーザー" userId="" providerId="Windows Live" clId="Web-{3BA5E854-92C1-416E-BB42-B9A9D71FCD4E}" dt="2021-03-28T08:16:57.974" v="288" actId="1076"/>
          <ac:picMkLst>
            <pc:docMk/>
            <pc:sldMk cId="3369891257" sldId="395"/>
            <ac:picMk id="5" creationId="{7D017015-DA69-45D0-86EE-64D8AE919DB5}"/>
          </ac:picMkLst>
        </pc:picChg>
        <pc:picChg chg="del">
          <ac:chgData name="ゲスト ユーザー" userId="" providerId="Windows Live" clId="Web-{3BA5E854-92C1-416E-BB42-B9A9D71FCD4E}" dt="2021-03-28T08:16:53.911" v="286"/>
          <ac:picMkLst>
            <pc:docMk/>
            <pc:sldMk cId="3369891257" sldId="395"/>
            <ac:picMk id="6" creationId="{1ABD4D18-7C61-44FD-898D-992E087045C9}"/>
          </ac:picMkLst>
        </pc:picChg>
      </pc:sldChg>
    </pc:docChg>
  </pc:docChgLst>
  <pc:docChgLst>
    <pc:chgData name="ゲスト ユーザー" providerId="Windows Live" clId="Web-{CD166D09-413D-417D-A079-458F1DBBCF69}"/>
    <pc:docChg chg="addSld modSld">
      <pc:chgData name="ゲスト ユーザー" userId="" providerId="Windows Live" clId="Web-{CD166D09-413D-417D-A079-458F1DBBCF69}" dt="2021-03-04T08:19:35.795" v="94" actId="1076"/>
      <pc:docMkLst>
        <pc:docMk/>
      </pc:docMkLst>
      <pc:sldChg chg="modSp">
        <pc:chgData name="ゲスト ユーザー" userId="" providerId="Windows Live" clId="Web-{CD166D09-413D-417D-A079-458F1DBBCF69}" dt="2021-03-04T08:04:03.288" v="14"/>
        <pc:sldMkLst>
          <pc:docMk/>
          <pc:sldMk cId="0" sldId="256"/>
        </pc:sldMkLst>
        <pc:spChg chg="mod">
          <ac:chgData name="ゲスト ユーザー" userId="" providerId="Windows Live" clId="Web-{CD166D09-413D-417D-A079-458F1DBBCF69}" dt="2021-03-04T08:04:03.288" v="14"/>
          <ac:spMkLst>
            <pc:docMk/>
            <pc:sldMk cId="0" sldId="256"/>
            <ac:spMk id="105" creationId="{00000000-0000-0000-0000-000000000000}"/>
          </ac:spMkLst>
        </pc:spChg>
        <pc:spChg chg="mod">
          <ac:chgData name="ゲスト ユーザー" userId="" providerId="Windows Live" clId="Web-{CD166D09-413D-417D-A079-458F1DBBCF69}" dt="2021-03-04T08:04:03.288" v="13"/>
          <ac:spMkLst>
            <pc:docMk/>
            <pc:sldMk cId="0" sldId="256"/>
            <ac:spMk id="106" creationId="{00000000-0000-0000-0000-000000000000}"/>
          </ac:spMkLst>
        </pc:spChg>
        <pc:spChg chg="mod">
          <ac:chgData name="ゲスト ユーザー" userId="" providerId="Windows Live" clId="Web-{CD166D09-413D-417D-A079-458F1DBBCF69}" dt="2021-03-04T08:04:03.288" v="12"/>
          <ac:spMkLst>
            <pc:docMk/>
            <pc:sldMk cId="0" sldId="256"/>
            <ac:spMk id="107" creationId="{00000000-0000-0000-0000-000000000000}"/>
          </ac:spMkLst>
        </pc:spChg>
        <pc:spChg chg="mod">
          <ac:chgData name="ゲスト ユーザー" userId="" providerId="Windows Live" clId="Web-{CD166D09-413D-417D-A079-458F1DBBCF69}" dt="2021-03-04T07:58:34.499" v="4" actId="20577"/>
          <ac:spMkLst>
            <pc:docMk/>
            <pc:sldMk cId="0" sldId="256"/>
            <ac:spMk id="108" creationId="{00000000-0000-0000-0000-000000000000}"/>
          </ac:spMkLst>
        </pc:spChg>
        <pc:spChg chg="mod">
          <ac:chgData name="ゲスト ユーザー" userId="" providerId="Windows Live" clId="Web-{CD166D09-413D-417D-A079-458F1DBBCF69}" dt="2021-03-04T07:47:40.869" v="3" actId="1076"/>
          <ac:spMkLst>
            <pc:docMk/>
            <pc:sldMk cId="0" sldId="256"/>
            <ac:spMk id="111" creationId="{00000000-0000-0000-0000-000000000000}"/>
          </ac:spMkLst>
        </pc:spChg>
        <pc:spChg chg="mod">
          <ac:chgData name="ゲスト ユーザー" userId="" providerId="Windows Live" clId="Web-{CD166D09-413D-417D-A079-458F1DBBCF69}" dt="2021-03-04T08:02:48.161" v="8" actId="1076"/>
          <ac:spMkLst>
            <pc:docMk/>
            <pc:sldMk cId="0" sldId="256"/>
            <ac:spMk id="112" creationId="{00000000-0000-0000-0000-000000000000}"/>
          </ac:spMkLst>
        </pc:spChg>
      </pc:sldChg>
      <pc:sldChg chg="modSp">
        <pc:chgData name="ゲスト ユーザー" userId="" providerId="Windows Live" clId="Web-{CD166D09-413D-417D-A079-458F1DBBCF69}" dt="2021-03-04T08:05:49.197" v="15" actId="1076"/>
        <pc:sldMkLst>
          <pc:docMk/>
          <pc:sldMk cId="0" sldId="259"/>
        </pc:sldMkLst>
        <pc:spChg chg="mod">
          <ac:chgData name="ゲスト ユーザー" userId="" providerId="Windows Live" clId="Web-{CD166D09-413D-417D-A079-458F1DBBCF69}" dt="2021-03-04T08:05:49.197" v="15" actId="1076"/>
          <ac:spMkLst>
            <pc:docMk/>
            <pc:sldMk cId="0" sldId="259"/>
            <ac:spMk id="157" creationId="{00000000-0000-0000-0000-000000000000}"/>
          </ac:spMkLst>
        </pc:spChg>
      </pc:sldChg>
      <pc:sldChg chg="addSp delSp modSp">
        <pc:chgData name="ゲスト ユーザー" userId="" providerId="Windows Live" clId="Web-{CD166D09-413D-417D-A079-458F1DBBCF69}" dt="2021-03-04T08:08:05.747" v="19" actId="1076"/>
        <pc:sldMkLst>
          <pc:docMk/>
          <pc:sldMk cId="0" sldId="266"/>
        </pc:sldMkLst>
        <pc:picChg chg="add mod">
          <ac:chgData name="ゲスト ユーザー" userId="" providerId="Windows Live" clId="Web-{CD166D09-413D-417D-A079-458F1DBBCF69}" dt="2021-03-04T08:08:05.747" v="19" actId="1076"/>
          <ac:picMkLst>
            <pc:docMk/>
            <pc:sldMk cId="0" sldId="266"/>
            <ac:picMk id="2" creationId="{22C5AB24-8059-472F-9871-3EE95913D35A}"/>
          </ac:picMkLst>
        </pc:picChg>
        <pc:picChg chg="del">
          <ac:chgData name="ゲスト ユーザー" userId="" providerId="Windows Live" clId="Web-{CD166D09-413D-417D-A079-458F1DBBCF69}" dt="2021-03-04T08:06:59.417" v="16"/>
          <ac:picMkLst>
            <pc:docMk/>
            <pc:sldMk cId="0" sldId="266"/>
            <ac:picMk id="255" creationId="{00000000-0000-0000-0000-000000000000}"/>
          </ac:picMkLst>
        </pc:picChg>
      </pc:sldChg>
      <pc:sldChg chg="modSp">
        <pc:chgData name="ゲスト ユーザー" userId="" providerId="Windows Live" clId="Web-{CD166D09-413D-417D-A079-458F1DBBCF69}" dt="2021-03-04T08:08:37.170" v="23" actId="1076"/>
        <pc:sldMkLst>
          <pc:docMk/>
          <pc:sldMk cId="0" sldId="272"/>
        </pc:sldMkLst>
        <pc:spChg chg="mod">
          <ac:chgData name="ゲスト ユーザー" userId="" providerId="Windows Live" clId="Web-{CD166D09-413D-417D-A079-458F1DBBCF69}" dt="2021-03-04T08:08:37.170" v="23" actId="1076"/>
          <ac:spMkLst>
            <pc:docMk/>
            <pc:sldMk cId="0" sldId="272"/>
            <ac:spMk id="341" creationId="{00000000-0000-0000-0000-000000000000}"/>
          </ac:spMkLst>
        </pc:spChg>
        <pc:spChg chg="mod">
          <ac:chgData name="ゲスト ユーザー" userId="" providerId="Windows Live" clId="Web-{CD166D09-413D-417D-A079-458F1DBBCF69}" dt="2021-03-04T08:08:34.748" v="22" actId="1076"/>
          <ac:spMkLst>
            <pc:docMk/>
            <pc:sldMk cId="0" sldId="272"/>
            <ac:spMk id="342" creationId="{00000000-0000-0000-0000-000000000000}"/>
          </ac:spMkLst>
        </pc:spChg>
        <pc:picChg chg="mod">
          <ac:chgData name="ゲスト ユーザー" userId="" providerId="Windows Live" clId="Web-{CD166D09-413D-417D-A079-458F1DBBCF69}" dt="2021-03-04T08:08:26.638" v="20" actId="1076"/>
          <ac:picMkLst>
            <pc:docMk/>
            <pc:sldMk cId="0" sldId="272"/>
            <ac:picMk id="335" creationId="{00000000-0000-0000-0000-000000000000}"/>
          </ac:picMkLst>
        </pc:picChg>
      </pc:sldChg>
      <pc:sldChg chg="addSp delSp modSp">
        <pc:chgData name="ゲスト ユーザー" userId="" providerId="Windows Live" clId="Web-{CD166D09-413D-417D-A079-458F1DBBCF69}" dt="2021-03-04T08:10:41.876" v="27" actId="1076"/>
        <pc:sldMkLst>
          <pc:docMk/>
          <pc:sldMk cId="0" sldId="287"/>
        </pc:sldMkLst>
        <pc:picChg chg="add mod">
          <ac:chgData name="ゲスト ユーザー" userId="" providerId="Windows Live" clId="Web-{CD166D09-413D-417D-A079-458F1DBBCF69}" dt="2021-03-04T08:10:41.876" v="27" actId="1076"/>
          <ac:picMkLst>
            <pc:docMk/>
            <pc:sldMk cId="0" sldId="287"/>
            <ac:picMk id="2" creationId="{FF83DAEA-3A7A-4CA8-9A16-9BDCBCD811F1}"/>
          </ac:picMkLst>
        </pc:picChg>
        <pc:picChg chg="del">
          <ac:chgData name="ゲスト ユーザー" userId="" providerId="Windows Live" clId="Web-{CD166D09-413D-417D-A079-458F1DBBCF69}" dt="2021-03-04T08:09:26.234" v="25"/>
          <ac:picMkLst>
            <pc:docMk/>
            <pc:sldMk cId="0" sldId="287"/>
            <ac:picMk id="555" creationId="{00000000-0000-0000-0000-000000000000}"/>
          </ac:picMkLst>
        </pc:picChg>
        <pc:picChg chg="del">
          <ac:chgData name="ゲスト ユーザー" userId="" providerId="Windows Live" clId="Web-{CD166D09-413D-417D-A079-458F1DBBCF69}" dt="2021-03-04T08:09:22.780" v="24"/>
          <ac:picMkLst>
            <pc:docMk/>
            <pc:sldMk cId="0" sldId="287"/>
            <ac:picMk id="563" creationId="{00000000-0000-0000-0000-000000000000}"/>
          </ac:picMkLst>
        </pc:picChg>
      </pc:sldChg>
      <pc:sldChg chg="modSp">
        <pc:chgData name="ゲスト ユーザー" userId="" providerId="Windows Live" clId="Web-{CD166D09-413D-417D-A079-458F1DBBCF69}" dt="2021-03-04T08:11:35.518" v="36" actId="1076"/>
        <pc:sldMkLst>
          <pc:docMk/>
          <pc:sldMk cId="0" sldId="290"/>
        </pc:sldMkLst>
        <pc:spChg chg="mod">
          <ac:chgData name="ゲスト ユーザー" userId="" providerId="Windows Live" clId="Web-{CD166D09-413D-417D-A079-458F1DBBCF69}" dt="2021-03-04T08:11:35.518" v="36" actId="1076"/>
          <ac:spMkLst>
            <pc:docMk/>
            <pc:sldMk cId="0" sldId="290"/>
            <ac:spMk id="599" creationId="{00000000-0000-0000-0000-000000000000}"/>
          </ac:spMkLst>
        </pc:spChg>
        <pc:spChg chg="mod">
          <ac:chgData name="ゲスト ユーザー" userId="" providerId="Windows Live" clId="Web-{CD166D09-413D-417D-A079-458F1DBBCF69}" dt="2021-03-04T08:11:30.096" v="35" actId="1076"/>
          <ac:spMkLst>
            <pc:docMk/>
            <pc:sldMk cId="0" sldId="290"/>
            <ac:spMk id="600" creationId="{00000000-0000-0000-0000-000000000000}"/>
          </ac:spMkLst>
        </pc:spChg>
      </pc:sldChg>
      <pc:sldChg chg="modSp">
        <pc:chgData name="ゲスト ユーザー" userId="" providerId="Windows Live" clId="Web-{CD166D09-413D-417D-A079-458F1DBBCF69}" dt="2021-03-04T08:11:59.503" v="38" actId="1076"/>
        <pc:sldMkLst>
          <pc:docMk/>
          <pc:sldMk cId="0" sldId="291"/>
        </pc:sldMkLst>
        <pc:spChg chg="mod">
          <ac:chgData name="ゲスト ユーザー" userId="" providerId="Windows Live" clId="Web-{CD166D09-413D-417D-A079-458F1DBBCF69}" dt="2021-03-04T08:11:42.784" v="37" actId="1076"/>
          <ac:spMkLst>
            <pc:docMk/>
            <pc:sldMk cId="0" sldId="291"/>
            <ac:spMk id="622" creationId="{00000000-0000-0000-0000-000000000000}"/>
          </ac:spMkLst>
        </pc:spChg>
        <pc:spChg chg="mod">
          <ac:chgData name="ゲスト ユーザー" userId="" providerId="Windows Live" clId="Web-{CD166D09-413D-417D-A079-458F1DBBCF69}" dt="2021-03-04T08:11:59.503" v="38" actId="1076"/>
          <ac:spMkLst>
            <pc:docMk/>
            <pc:sldMk cId="0" sldId="291"/>
            <ac:spMk id="625" creationId="{00000000-0000-0000-0000-000000000000}"/>
          </ac:spMkLst>
        </pc:spChg>
      </pc:sldChg>
      <pc:sldChg chg="modSp">
        <pc:chgData name="ゲスト ユーザー" userId="" providerId="Windows Live" clId="Web-{CD166D09-413D-417D-A079-458F1DBBCF69}" dt="2021-03-04T08:12:11.956" v="40" actId="1076"/>
        <pc:sldMkLst>
          <pc:docMk/>
          <pc:sldMk cId="0" sldId="292"/>
        </pc:sldMkLst>
        <pc:spChg chg="mod">
          <ac:chgData name="ゲスト ユーザー" userId="" providerId="Windows Live" clId="Web-{CD166D09-413D-417D-A079-458F1DBBCF69}" dt="2021-03-04T08:12:11.956" v="40" actId="1076"/>
          <ac:spMkLst>
            <pc:docMk/>
            <pc:sldMk cId="0" sldId="292"/>
            <ac:spMk id="642" creationId="{00000000-0000-0000-0000-000000000000}"/>
          </ac:spMkLst>
        </pc:spChg>
        <pc:spChg chg="mod">
          <ac:chgData name="ゲスト ユーザー" userId="" providerId="Windows Live" clId="Web-{CD166D09-413D-417D-A079-458F1DBBCF69}" dt="2021-03-04T08:12:08.503" v="39" actId="1076"/>
          <ac:spMkLst>
            <pc:docMk/>
            <pc:sldMk cId="0" sldId="292"/>
            <ac:spMk id="643" creationId="{00000000-0000-0000-0000-000000000000}"/>
          </ac:spMkLst>
        </pc:spChg>
      </pc:sldChg>
      <pc:sldChg chg="modSp">
        <pc:chgData name="ゲスト ユーザー" userId="" providerId="Windows Live" clId="Web-{CD166D09-413D-417D-A079-458F1DBBCF69}" dt="2021-03-04T08:12:26.582" v="41" actId="1076"/>
        <pc:sldMkLst>
          <pc:docMk/>
          <pc:sldMk cId="0" sldId="293"/>
        </pc:sldMkLst>
        <pc:spChg chg="mod">
          <ac:chgData name="ゲスト ユーザー" userId="" providerId="Windows Live" clId="Web-{CD166D09-413D-417D-A079-458F1DBBCF69}" dt="2021-03-04T08:12:26.582" v="41" actId="1076"/>
          <ac:spMkLst>
            <pc:docMk/>
            <pc:sldMk cId="0" sldId="293"/>
            <ac:spMk id="655" creationId="{00000000-0000-0000-0000-000000000000}"/>
          </ac:spMkLst>
        </pc:spChg>
      </pc:sldChg>
      <pc:sldChg chg="modSp">
        <pc:chgData name="ゲスト ユーザー" userId="" providerId="Windows Live" clId="Web-{CD166D09-413D-417D-A079-458F1DBBCF69}" dt="2021-03-04T08:12:33.066" v="42" actId="1076"/>
        <pc:sldMkLst>
          <pc:docMk/>
          <pc:sldMk cId="0" sldId="294"/>
        </pc:sldMkLst>
        <pc:spChg chg="mod">
          <ac:chgData name="ゲスト ユーザー" userId="" providerId="Windows Live" clId="Web-{CD166D09-413D-417D-A079-458F1DBBCF69}" dt="2021-03-04T08:12:33.066" v="42" actId="1076"/>
          <ac:spMkLst>
            <pc:docMk/>
            <pc:sldMk cId="0" sldId="294"/>
            <ac:spMk id="668" creationId="{00000000-0000-0000-0000-000000000000}"/>
          </ac:spMkLst>
        </pc:spChg>
      </pc:sldChg>
      <pc:sldChg chg="modSp">
        <pc:chgData name="ゲスト ユーザー" userId="" providerId="Windows Live" clId="Web-{CD166D09-413D-417D-A079-458F1DBBCF69}" dt="2021-03-04T08:12:43.051" v="43" actId="1076"/>
        <pc:sldMkLst>
          <pc:docMk/>
          <pc:sldMk cId="0" sldId="295"/>
        </pc:sldMkLst>
        <pc:picChg chg="mod">
          <ac:chgData name="ゲスト ユーザー" userId="" providerId="Windows Live" clId="Web-{CD166D09-413D-417D-A079-458F1DBBCF69}" dt="2021-03-04T08:12:43.051" v="43" actId="1076"/>
          <ac:picMkLst>
            <pc:docMk/>
            <pc:sldMk cId="0" sldId="295"/>
            <ac:picMk id="677" creationId="{00000000-0000-0000-0000-000000000000}"/>
          </ac:picMkLst>
        </pc:picChg>
      </pc:sldChg>
      <pc:sldChg chg="modSp">
        <pc:chgData name="ゲスト ユーザー" userId="" providerId="Windows Live" clId="Web-{CD166D09-413D-417D-A079-458F1DBBCF69}" dt="2021-03-04T08:12:50.895" v="44" actId="1076"/>
        <pc:sldMkLst>
          <pc:docMk/>
          <pc:sldMk cId="0" sldId="296"/>
        </pc:sldMkLst>
        <pc:spChg chg="mod">
          <ac:chgData name="ゲスト ユーザー" userId="" providerId="Windows Live" clId="Web-{CD166D09-413D-417D-A079-458F1DBBCF69}" dt="2021-03-04T08:12:50.895" v="44" actId="1076"/>
          <ac:spMkLst>
            <pc:docMk/>
            <pc:sldMk cId="0" sldId="296"/>
            <ac:spMk id="701" creationId="{00000000-0000-0000-0000-000000000000}"/>
          </ac:spMkLst>
        </pc:spChg>
      </pc:sldChg>
      <pc:sldChg chg="modSp">
        <pc:chgData name="ゲスト ユーザー" userId="" providerId="Windows Live" clId="Web-{CD166D09-413D-417D-A079-458F1DBBCF69}" dt="2021-03-04T08:14:27.960" v="56" actId="14100"/>
        <pc:sldMkLst>
          <pc:docMk/>
          <pc:sldMk cId="0" sldId="301"/>
        </pc:sldMkLst>
        <pc:spChg chg="mod">
          <ac:chgData name="ゲスト ユーザー" userId="" providerId="Windows Live" clId="Web-{CD166D09-413D-417D-A079-458F1DBBCF69}" dt="2021-03-04T08:13:42.490" v="53" actId="20577"/>
          <ac:spMkLst>
            <pc:docMk/>
            <pc:sldMk cId="0" sldId="301"/>
            <ac:spMk id="761" creationId="{00000000-0000-0000-0000-000000000000}"/>
          </ac:spMkLst>
        </pc:spChg>
        <pc:picChg chg="mod">
          <ac:chgData name="ゲスト ユーザー" userId="" providerId="Windows Live" clId="Web-{CD166D09-413D-417D-A079-458F1DBBCF69}" dt="2021-03-04T08:13:17.224" v="47" actId="1076"/>
          <ac:picMkLst>
            <pc:docMk/>
            <pc:sldMk cId="0" sldId="301"/>
            <ac:picMk id="768" creationId="{00000000-0000-0000-0000-000000000000}"/>
          </ac:picMkLst>
        </pc:picChg>
        <pc:picChg chg="mod">
          <ac:chgData name="ゲスト ユーザー" userId="" providerId="Windows Live" clId="Web-{CD166D09-413D-417D-A079-458F1DBBCF69}" dt="2021-03-04T08:13:22.411" v="49" actId="1076"/>
          <ac:picMkLst>
            <pc:docMk/>
            <pc:sldMk cId="0" sldId="301"/>
            <ac:picMk id="771" creationId="{00000000-0000-0000-0000-000000000000}"/>
          </ac:picMkLst>
        </pc:picChg>
        <pc:picChg chg="mod">
          <ac:chgData name="ゲスト ユーザー" userId="" providerId="Windows Live" clId="Web-{CD166D09-413D-417D-A079-458F1DBBCF69}" dt="2021-03-04T08:13:20.224" v="48" actId="1076"/>
          <ac:picMkLst>
            <pc:docMk/>
            <pc:sldMk cId="0" sldId="301"/>
            <ac:picMk id="772" creationId="{00000000-0000-0000-0000-000000000000}"/>
          </ac:picMkLst>
        </pc:picChg>
        <pc:picChg chg="mod">
          <ac:chgData name="ゲスト ユーザー" userId="" providerId="Windows Live" clId="Web-{CD166D09-413D-417D-A079-458F1DBBCF69}" dt="2021-03-04T08:14:27.960" v="56" actId="14100"/>
          <ac:picMkLst>
            <pc:docMk/>
            <pc:sldMk cId="0" sldId="301"/>
            <ac:picMk id="773" creationId="{00000000-0000-0000-0000-000000000000}"/>
          </ac:picMkLst>
        </pc:picChg>
        <pc:picChg chg="mod">
          <ac:chgData name="ゲスト ユーザー" userId="" providerId="Windows Live" clId="Web-{CD166D09-413D-417D-A079-458F1DBBCF69}" dt="2021-03-04T08:14:17.709" v="55" actId="14100"/>
          <ac:picMkLst>
            <pc:docMk/>
            <pc:sldMk cId="0" sldId="301"/>
            <ac:picMk id="774" creationId="{00000000-0000-0000-0000-000000000000}"/>
          </ac:picMkLst>
        </pc:picChg>
      </pc:sldChg>
      <pc:sldChg chg="addSp delSp modSp">
        <pc:chgData name="ゲスト ユーザー" userId="" providerId="Windows Live" clId="Web-{CD166D09-413D-417D-A079-458F1DBBCF69}" dt="2021-03-04T08:15:51.977" v="71" actId="1076"/>
        <pc:sldMkLst>
          <pc:docMk/>
          <pc:sldMk cId="0" sldId="302"/>
        </pc:sldMkLst>
        <pc:spChg chg="add del mod">
          <ac:chgData name="ゲスト ユーザー" userId="" providerId="Windows Live" clId="Web-{CD166D09-413D-417D-A079-458F1DBBCF69}" dt="2021-03-04T08:15:09.961" v="60"/>
          <ac:spMkLst>
            <pc:docMk/>
            <pc:sldMk cId="0" sldId="302"/>
            <ac:spMk id="18" creationId="{CC849CD4-7A19-43BE-B8E3-78E9CE664357}"/>
          </ac:spMkLst>
        </pc:spChg>
        <pc:spChg chg="add mod">
          <ac:chgData name="ゲスト ユーザー" userId="" providerId="Windows Live" clId="Web-{CD166D09-413D-417D-A079-458F1DBBCF69}" dt="2021-03-04T08:15:33.274" v="70" actId="20577"/>
          <ac:spMkLst>
            <pc:docMk/>
            <pc:sldMk cId="0" sldId="302"/>
            <ac:spMk id="19" creationId="{DCF90DC2-DE62-4ABC-9BC6-B33738D332B5}"/>
          </ac:spMkLst>
        </pc:spChg>
        <pc:spChg chg="mod">
          <ac:chgData name="ゲスト ユーザー" userId="" providerId="Windows Live" clId="Web-{CD166D09-413D-417D-A079-458F1DBBCF69}" dt="2021-03-04T08:14:32.913" v="57" actId="1076"/>
          <ac:spMkLst>
            <pc:docMk/>
            <pc:sldMk cId="0" sldId="302"/>
            <ac:spMk id="794" creationId="{00000000-0000-0000-0000-000000000000}"/>
          </ac:spMkLst>
        </pc:spChg>
        <pc:spChg chg="mod">
          <ac:chgData name="ゲスト ユーザー" userId="" providerId="Windows Live" clId="Web-{CD166D09-413D-417D-A079-458F1DBBCF69}" dt="2021-03-04T08:15:51.977" v="71" actId="1076"/>
          <ac:spMkLst>
            <pc:docMk/>
            <pc:sldMk cId="0" sldId="302"/>
            <ac:spMk id="795" creationId="{00000000-0000-0000-0000-000000000000}"/>
          </ac:spMkLst>
        </pc:spChg>
      </pc:sldChg>
      <pc:sldChg chg="modSp">
        <pc:chgData name="ゲスト ユーザー" userId="" providerId="Windows Live" clId="Web-{CD166D09-413D-417D-A079-458F1DBBCF69}" dt="2021-03-04T08:16:31.728" v="72" actId="1076"/>
        <pc:sldMkLst>
          <pc:docMk/>
          <pc:sldMk cId="0" sldId="304"/>
        </pc:sldMkLst>
        <pc:spChg chg="mod">
          <ac:chgData name="ゲスト ユーザー" userId="" providerId="Windows Live" clId="Web-{CD166D09-413D-417D-A079-458F1DBBCF69}" dt="2021-03-04T08:16:31.728" v="72" actId="1076"/>
          <ac:spMkLst>
            <pc:docMk/>
            <pc:sldMk cId="0" sldId="304"/>
            <ac:spMk id="828" creationId="{00000000-0000-0000-0000-000000000000}"/>
          </ac:spMkLst>
        </pc:spChg>
      </pc:sldChg>
      <pc:sldChg chg="modSp">
        <pc:chgData name="ゲスト ユーザー" userId="" providerId="Windows Live" clId="Web-{CD166D09-413D-417D-A079-458F1DBBCF69}" dt="2021-03-04T08:16:43.151" v="73" actId="1076"/>
        <pc:sldMkLst>
          <pc:docMk/>
          <pc:sldMk cId="0" sldId="306"/>
        </pc:sldMkLst>
        <pc:spChg chg="mod">
          <ac:chgData name="ゲスト ユーザー" userId="" providerId="Windows Live" clId="Web-{CD166D09-413D-417D-A079-458F1DBBCF69}" dt="2021-03-04T08:16:43.151" v="73" actId="1076"/>
          <ac:spMkLst>
            <pc:docMk/>
            <pc:sldMk cId="0" sldId="306"/>
            <ac:spMk id="852" creationId="{00000000-0000-0000-0000-000000000000}"/>
          </ac:spMkLst>
        </pc:spChg>
      </pc:sldChg>
      <pc:sldChg chg="modSp">
        <pc:chgData name="ゲスト ユーザー" userId="" providerId="Windows Live" clId="Web-{CD166D09-413D-417D-A079-458F1DBBCF69}" dt="2021-03-04T08:17:06.932" v="75" actId="1076"/>
        <pc:sldMkLst>
          <pc:docMk/>
          <pc:sldMk cId="0" sldId="309"/>
        </pc:sldMkLst>
        <pc:spChg chg="mod">
          <ac:chgData name="ゲスト ユーザー" userId="" providerId="Windows Live" clId="Web-{CD166D09-413D-417D-A079-458F1DBBCF69}" dt="2021-03-04T08:17:04.292" v="74" actId="1076"/>
          <ac:spMkLst>
            <pc:docMk/>
            <pc:sldMk cId="0" sldId="309"/>
            <ac:spMk id="891" creationId="{00000000-0000-0000-0000-000000000000}"/>
          </ac:spMkLst>
        </pc:spChg>
        <pc:spChg chg="mod">
          <ac:chgData name="ゲスト ユーザー" userId="" providerId="Windows Live" clId="Web-{CD166D09-413D-417D-A079-458F1DBBCF69}" dt="2021-03-04T08:17:06.932" v="75" actId="1076"/>
          <ac:spMkLst>
            <pc:docMk/>
            <pc:sldMk cId="0" sldId="309"/>
            <ac:spMk id="894" creationId="{00000000-0000-0000-0000-000000000000}"/>
          </ac:spMkLst>
        </pc:spChg>
      </pc:sldChg>
      <pc:sldChg chg="modSp">
        <pc:chgData name="ゲスト ユーザー" userId="" providerId="Windows Live" clId="Web-{CD166D09-413D-417D-A079-458F1DBBCF69}" dt="2021-03-04T08:17:23.683" v="77" actId="1076"/>
        <pc:sldMkLst>
          <pc:docMk/>
          <pc:sldMk cId="0" sldId="311"/>
        </pc:sldMkLst>
        <pc:spChg chg="mod">
          <ac:chgData name="ゲスト ユーザー" userId="" providerId="Windows Live" clId="Web-{CD166D09-413D-417D-A079-458F1DBBCF69}" dt="2021-03-04T08:17:21.011" v="76" actId="1076"/>
          <ac:spMkLst>
            <pc:docMk/>
            <pc:sldMk cId="0" sldId="311"/>
            <ac:spMk id="924" creationId="{00000000-0000-0000-0000-000000000000}"/>
          </ac:spMkLst>
        </pc:spChg>
        <pc:spChg chg="mod">
          <ac:chgData name="ゲスト ユーザー" userId="" providerId="Windows Live" clId="Web-{CD166D09-413D-417D-A079-458F1DBBCF69}" dt="2021-03-04T08:17:23.683" v="77" actId="1076"/>
          <ac:spMkLst>
            <pc:docMk/>
            <pc:sldMk cId="0" sldId="311"/>
            <ac:spMk id="925" creationId="{00000000-0000-0000-0000-000000000000}"/>
          </ac:spMkLst>
        </pc:spChg>
      </pc:sldChg>
      <pc:sldChg chg="modSp">
        <pc:chgData name="ゲスト ユーザー" userId="" providerId="Windows Live" clId="Web-{CD166D09-413D-417D-A079-458F1DBBCF69}" dt="2021-03-04T08:17:32.621" v="78" actId="1076"/>
        <pc:sldMkLst>
          <pc:docMk/>
          <pc:sldMk cId="0" sldId="312"/>
        </pc:sldMkLst>
        <pc:spChg chg="mod">
          <ac:chgData name="ゲスト ユーザー" userId="" providerId="Windows Live" clId="Web-{CD166D09-413D-417D-A079-458F1DBBCF69}" dt="2021-03-04T08:17:32.621" v="78" actId="1076"/>
          <ac:spMkLst>
            <pc:docMk/>
            <pc:sldMk cId="0" sldId="312"/>
            <ac:spMk id="943" creationId="{00000000-0000-0000-0000-000000000000}"/>
          </ac:spMkLst>
        </pc:spChg>
      </pc:sldChg>
      <pc:sldChg chg="modSp">
        <pc:chgData name="ゲスト ユーザー" userId="" providerId="Windows Live" clId="Web-{CD166D09-413D-417D-A079-458F1DBBCF69}" dt="2021-03-04T08:18:18.059" v="82" actId="1076"/>
        <pc:sldMkLst>
          <pc:docMk/>
          <pc:sldMk cId="0" sldId="315"/>
        </pc:sldMkLst>
        <pc:spChg chg="mod">
          <ac:chgData name="ゲスト ユーザー" userId="" providerId="Windows Live" clId="Web-{CD166D09-413D-417D-A079-458F1DBBCF69}" dt="2021-03-04T08:18:12.606" v="80" actId="1076"/>
          <ac:spMkLst>
            <pc:docMk/>
            <pc:sldMk cId="0" sldId="315"/>
            <ac:spMk id="990" creationId="{00000000-0000-0000-0000-000000000000}"/>
          </ac:spMkLst>
        </pc:spChg>
        <pc:spChg chg="mod">
          <ac:chgData name="ゲスト ユーザー" userId="" providerId="Windows Live" clId="Web-{CD166D09-413D-417D-A079-458F1DBBCF69}" dt="2021-03-04T08:18:15.262" v="81" actId="1076"/>
          <ac:spMkLst>
            <pc:docMk/>
            <pc:sldMk cId="0" sldId="315"/>
            <ac:spMk id="991" creationId="{00000000-0000-0000-0000-000000000000}"/>
          </ac:spMkLst>
        </pc:spChg>
        <pc:spChg chg="mod">
          <ac:chgData name="ゲスト ユーザー" userId="" providerId="Windows Live" clId="Web-{CD166D09-413D-417D-A079-458F1DBBCF69}" dt="2021-03-04T08:18:18.059" v="82" actId="1076"/>
          <ac:spMkLst>
            <pc:docMk/>
            <pc:sldMk cId="0" sldId="315"/>
            <ac:spMk id="992" creationId="{00000000-0000-0000-0000-000000000000}"/>
          </ac:spMkLst>
        </pc:spChg>
        <pc:spChg chg="mod">
          <ac:chgData name="ゲスト ユーザー" userId="" providerId="Windows Live" clId="Web-{CD166D09-413D-417D-A079-458F1DBBCF69}" dt="2021-03-04T08:18:08.371" v="79" actId="1076"/>
          <ac:spMkLst>
            <pc:docMk/>
            <pc:sldMk cId="0" sldId="315"/>
            <ac:spMk id="999" creationId="{00000000-0000-0000-0000-000000000000}"/>
          </ac:spMkLst>
        </pc:spChg>
      </pc:sldChg>
      <pc:sldChg chg="addSp delSp modSp">
        <pc:chgData name="ゲスト ユーザー" userId="" providerId="Windows Live" clId="Web-{CD166D09-413D-417D-A079-458F1DBBCF69}" dt="2021-03-04T08:19:24.358" v="93" actId="1076"/>
        <pc:sldMkLst>
          <pc:docMk/>
          <pc:sldMk cId="0" sldId="316"/>
        </pc:sldMkLst>
        <pc:spChg chg="add mod">
          <ac:chgData name="ゲスト ユーザー" userId="" providerId="Windows Live" clId="Web-{CD166D09-413D-417D-A079-458F1DBBCF69}" dt="2021-03-04T08:19:24.358" v="93" actId="1076"/>
          <ac:spMkLst>
            <pc:docMk/>
            <pc:sldMk cId="0" sldId="316"/>
            <ac:spMk id="12" creationId="{13EAF557-F787-48F5-94C1-53F491BFF21F}"/>
          </ac:spMkLst>
        </pc:spChg>
        <pc:spChg chg="del">
          <ac:chgData name="ゲスト ユーザー" userId="" providerId="Windows Live" clId="Web-{CD166D09-413D-417D-A079-458F1DBBCF69}" dt="2021-03-04T08:18:48.091" v="91"/>
          <ac:spMkLst>
            <pc:docMk/>
            <pc:sldMk cId="0" sldId="316"/>
            <ac:spMk id="1013" creationId="{00000000-0000-0000-0000-000000000000}"/>
          </ac:spMkLst>
        </pc:spChg>
      </pc:sldChg>
      <pc:sldChg chg="modSp">
        <pc:chgData name="ゲスト ユーザー" userId="" providerId="Windows Live" clId="Web-{CD166D09-413D-417D-A079-458F1DBBCF69}" dt="2021-03-04T08:19:35.795" v="94" actId="1076"/>
        <pc:sldMkLst>
          <pc:docMk/>
          <pc:sldMk cId="0" sldId="317"/>
        </pc:sldMkLst>
        <pc:spChg chg="mod">
          <ac:chgData name="ゲスト ユーザー" userId="" providerId="Windows Live" clId="Web-{CD166D09-413D-417D-A079-458F1DBBCF69}" dt="2021-03-04T08:19:35.795" v="94" actId="1076"/>
          <ac:spMkLst>
            <pc:docMk/>
            <pc:sldMk cId="0" sldId="317"/>
            <ac:spMk id="1034" creationId="{00000000-0000-0000-0000-000000000000}"/>
          </ac:spMkLst>
        </pc:spChg>
      </pc:sldChg>
      <pc:sldChg chg="addSp modSp add replId">
        <pc:chgData name="ゲスト ユーザー" userId="" providerId="Windows Live" clId="Web-{CD166D09-413D-417D-A079-458F1DBBCF69}" dt="2021-03-04T08:11:15.174" v="34" actId="20577"/>
        <pc:sldMkLst>
          <pc:docMk/>
          <pc:sldMk cId="65545281" sldId="319"/>
        </pc:sldMkLst>
        <pc:spChg chg="mod">
          <ac:chgData name="ゲスト ユーザー" userId="" providerId="Windows Live" clId="Web-{CD166D09-413D-417D-A079-458F1DBBCF69}" dt="2021-03-04T08:11:15.174" v="34" actId="20577"/>
          <ac:spMkLst>
            <pc:docMk/>
            <pc:sldMk cId="65545281" sldId="319"/>
            <ac:spMk id="558" creationId="{00000000-0000-0000-0000-000000000000}"/>
          </ac:spMkLst>
        </pc:spChg>
        <pc:picChg chg="add mod ord">
          <ac:chgData name="ゲスト ユーザー" userId="" providerId="Windows Live" clId="Web-{CD166D09-413D-417D-A079-458F1DBBCF69}" dt="2021-03-04T08:11:05.798" v="33"/>
          <ac:picMkLst>
            <pc:docMk/>
            <pc:sldMk cId="65545281" sldId="319"/>
            <ac:picMk id="11" creationId="{4B31C178-BD66-4BD7-8433-6E3F04350ED4}"/>
          </ac:picMkLst>
        </pc:picChg>
      </pc:sldChg>
    </pc:docChg>
  </pc:docChgLst>
  <pc:docChgLst>
    <pc:chgData name="ゲスト ユーザー" providerId="Windows Live" clId="Web-{FA67614B-DD3A-4563-B86F-6EC9EE3764C4}"/>
    <pc:docChg chg="addSld modSld">
      <pc:chgData name="ゲスト ユーザー" userId="" providerId="Windows Live" clId="Web-{FA67614B-DD3A-4563-B86F-6EC9EE3764C4}" dt="2021-03-28T06:38:59.608" v="1865" actId="1076"/>
      <pc:docMkLst>
        <pc:docMk/>
      </pc:docMkLst>
      <pc:sldChg chg="modSp">
        <pc:chgData name="ゲスト ユーザー" userId="" providerId="Windows Live" clId="Web-{FA67614B-DD3A-4563-B86F-6EC9EE3764C4}" dt="2021-03-28T04:38:35.894" v="186"/>
        <pc:sldMkLst>
          <pc:docMk/>
          <pc:sldMk cId="0" sldId="264"/>
        </pc:sldMkLst>
        <pc:graphicFrameChg chg="mod modGraphic">
          <ac:chgData name="ゲスト ユーザー" userId="" providerId="Windows Live" clId="Web-{FA67614B-DD3A-4563-B86F-6EC9EE3764C4}" dt="2021-03-28T04:38:35.894" v="186"/>
          <ac:graphicFrameMkLst>
            <pc:docMk/>
            <pc:sldMk cId="0" sldId="264"/>
            <ac:graphicFrameMk id="6" creationId="{0EA7B724-36C4-4401-A233-145A7B6203A4}"/>
          </ac:graphicFrameMkLst>
        </pc:graphicFrameChg>
      </pc:sldChg>
      <pc:sldChg chg="addSp delSp modSp">
        <pc:chgData name="ゲスト ユーザー" userId="" providerId="Windows Live" clId="Web-{FA67614B-DD3A-4563-B86F-6EC9EE3764C4}" dt="2021-03-28T06:38:59.608" v="1865" actId="1076"/>
        <pc:sldMkLst>
          <pc:docMk/>
          <pc:sldMk cId="0" sldId="266"/>
        </pc:sldMkLst>
        <pc:spChg chg="mod">
          <ac:chgData name="ゲスト ユーザー" userId="" providerId="Windows Live" clId="Web-{FA67614B-DD3A-4563-B86F-6EC9EE3764C4}" dt="2021-03-28T06:34:20.791" v="1829" actId="20577"/>
          <ac:spMkLst>
            <pc:docMk/>
            <pc:sldMk cId="0" sldId="266"/>
            <ac:spMk id="2" creationId="{B0ED5645-CD98-4538-83F6-DE7E446E73FC}"/>
          </ac:spMkLst>
        </pc:spChg>
        <pc:spChg chg="mod">
          <ac:chgData name="ゲスト ユーザー" userId="" providerId="Windows Live" clId="Web-{FA67614B-DD3A-4563-B86F-6EC9EE3764C4}" dt="2021-03-28T06:35:34.933" v="1840" actId="20577"/>
          <ac:spMkLst>
            <pc:docMk/>
            <pc:sldMk cId="0" sldId="266"/>
            <ac:spMk id="3" creationId="{B2C0A272-8324-43AD-97D9-29FDE43E74B6}"/>
          </ac:spMkLst>
        </pc:spChg>
        <pc:spChg chg="del">
          <ac:chgData name="ゲスト ユーザー" userId="" providerId="Windows Live" clId="Web-{FA67614B-DD3A-4563-B86F-6EC9EE3764C4}" dt="2021-03-28T06:34:31.775" v="1832"/>
          <ac:spMkLst>
            <pc:docMk/>
            <pc:sldMk cId="0" sldId="266"/>
            <ac:spMk id="5" creationId="{B2F655E2-832D-4AA5-A1C6-1E28CC370559}"/>
          </ac:spMkLst>
        </pc:spChg>
        <pc:spChg chg="del">
          <ac:chgData name="ゲスト ユーザー" userId="" providerId="Windows Live" clId="Web-{FA67614B-DD3A-4563-B86F-6EC9EE3764C4}" dt="2021-03-28T06:34:37.963" v="1835"/>
          <ac:spMkLst>
            <pc:docMk/>
            <pc:sldMk cId="0" sldId="266"/>
            <ac:spMk id="7" creationId="{0EA34A95-2067-45C7-91CE-71AB9C77BE80}"/>
          </ac:spMkLst>
        </pc:spChg>
        <pc:spChg chg="add mod">
          <ac:chgData name="ゲスト ユーザー" userId="" providerId="Windows Live" clId="Web-{FA67614B-DD3A-4563-B86F-6EC9EE3764C4}" dt="2021-03-28T06:38:25.811" v="1858" actId="1076"/>
          <ac:spMkLst>
            <pc:docMk/>
            <pc:sldMk cId="0" sldId="266"/>
            <ac:spMk id="11" creationId="{CDEFB548-5283-4DD9-A82B-DCC895524B26}"/>
          </ac:spMkLst>
        </pc:spChg>
        <pc:spChg chg="del">
          <ac:chgData name="ゲスト ユーザー" userId="" providerId="Windows Live" clId="Web-{FA67614B-DD3A-4563-B86F-6EC9EE3764C4}" dt="2021-03-28T06:34:33.869" v="1833"/>
          <ac:spMkLst>
            <pc:docMk/>
            <pc:sldMk cId="0" sldId="266"/>
            <ac:spMk id="12" creationId="{19351962-200A-47CA-84D9-60CFB93A7B5E}"/>
          </ac:spMkLst>
        </pc:spChg>
        <pc:spChg chg="add mod">
          <ac:chgData name="ゲスト ユーザー" userId="" providerId="Windows Live" clId="Web-{FA67614B-DD3A-4563-B86F-6EC9EE3764C4}" dt="2021-03-28T06:38:42.952" v="1863" actId="1076"/>
          <ac:spMkLst>
            <pc:docMk/>
            <pc:sldMk cId="0" sldId="266"/>
            <ac:spMk id="17" creationId="{9E01E55E-EAB6-40D5-B05C-4A93882E78A6}"/>
          </ac:spMkLst>
        </pc:spChg>
        <pc:picChg chg="del">
          <ac:chgData name="ゲスト ユーザー" userId="" providerId="Windows Live" clId="Web-{FA67614B-DD3A-4563-B86F-6EC9EE3764C4}" dt="2021-03-28T06:34:36.822" v="1834"/>
          <ac:picMkLst>
            <pc:docMk/>
            <pc:sldMk cId="0" sldId="266"/>
            <ac:picMk id="4" creationId="{EE188207-E15A-484F-BA4F-F16A94E79743}"/>
          </ac:picMkLst>
        </pc:picChg>
        <pc:picChg chg="del">
          <ac:chgData name="ゲスト ユーザー" userId="" providerId="Windows Live" clId="Web-{FA67614B-DD3A-4563-B86F-6EC9EE3764C4}" dt="2021-03-28T06:34:38.494" v="1836"/>
          <ac:picMkLst>
            <pc:docMk/>
            <pc:sldMk cId="0" sldId="266"/>
            <ac:picMk id="6" creationId="{C4CE73CB-6821-47EA-AFCA-77514C4C1015}"/>
          </ac:picMkLst>
        </pc:picChg>
        <pc:picChg chg="add del mod">
          <ac:chgData name="ゲスト ユーザー" userId="" providerId="Windows Live" clId="Web-{FA67614B-DD3A-4563-B86F-6EC9EE3764C4}" dt="2021-03-28T06:37:18.716" v="1843"/>
          <ac:picMkLst>
            <pc:docMk/>
            <pc:sldMk cId="0" sldId="266"/>
            <ac:picMk id="8" creationId="{388F0F58-5678-4E48-BD6C-CF81B9C06831}"/>
          </ac:picMkLst>
        </pc:picChg>
        <pc:picChg chg="add mod">
          <ac:chgData name="ゲスト ユーザー" userId="" providerId="Windows Live" clId="Web-{FA67614B-DD3A-4563-B86F-6EC9EE3764C4}" dt="2021-03-28T06:37:53.138" v="1851" actId="1076"/>
          <ac:picMkLst>
            <pc:docMk/>
            <pc:sldMk cId="0" sldId="266"/>
            <ac:picMk id="9" creationId="{82F62D62-AF89-4BFA-AEA1-53C10C406EE5}"/>
          </ac:picMkLst>
        </pc:picChg>
        <pc:picChg chg="add mod">
          <ac:chgData name="ゲスト ユーザー" userId="" providerId="Windows Live" clId="Web-{FA67614B-DD3A-4563-B86F-6EC9EE3764C4}" dt="2021-03-28T06:38:40.155" v="1862" actId="14100"/>
          <ac:picMkLst>
            <pc:docMk/>
            <pc:sldMk cId="0" sldId="266"/>
            <ac:picMk id="10" creationId="{0FEF1993-0C40-483B-A1DB-7DF64662D152}"/>
          </ac:picMkLst>
        </pc:picChg>
        <pc:picChg chg="add mod">
          <ac:chgData name="ゲスト ユーザー" userId="" providerId="Windows Live" clId="Web-{FA67614B-DD3A-4563-B86F-6EC9EE3764C4}" dt="2021-03-28T06:38:59.608" v="1865" actId="1076"/>
          <ac:picMkLst>
            <pc:docMk/>
            <pc:sldMk cId="0" sldId="266"/>
            <ac:picMk id="13" creationId="{B815EFF8-45F0-4D20-B334-13D6257FE1ED}"/>
          </ac:picMkLst>
        </pc:picChg>
        <pc:picChg chg="mod">
          <ac:chgData name="ゲスト ユーザー" userId="" providerId="Windows Live" clId="Web-{FA67614B-DD3A-4563-B86F-6EC9EE3764C4}" dt="2021-03-28T06:34:24.603" v="1830" actId="1076"/>
          <ac:picMkLst>
            <pc:docMk/>
            <pc:sldMk cId="0" sldId="266"/>
            <ac:picMk id="253" creationId="{00000000-0000-0000-0000-000000000000}"/>
          </ac:picMkLst>
        </pc:picChg>
      </pc:sldChg>
      <pc:sldChg chg="modSp">
        <pc:chgData name="ゲスト ユーザー" userId="" providerId="Windows Live" clId="Web-{FA67614B-DD3A-4563-B86F-6EC9EE3764C4}" dt="2021-03-28T04:27:33.667" v="13" actId="20577"/>
        <pc:sldMkLst>
          <pc:docMk/>
          <pc:sldMk cId="170404140" sldId="364"/>
        </pc:sldMkLst>
        <pc:spChg chg="mod">
          <ac:chgData name="ゲスト ユーザー" userId="" providerId="Windows Live" clId="Web-{FA67614B-DD3A-4563-B86F-6EC9EE3764C4}" dt="2021-03-28T04:27:29.183" v="9" actId="20577"/>
          <ac:spMkLst>
            <pc:docMk/>
            <pc:sldMk cId="170404140" sldId="364"/>
            <ac:spMk id="3" creationId="{3CB21E07-D58C-456C-86C7-C3C437854117}"/>
          </ac:spMkLst>
        </pc:spChg>
        <pc:spChg chg="mod">
          <ac:chgData name="ゲスト ユーザー" userId="" providerId="Windows Live" clId="Web-{FA67614B-DD3A-4563-B86F-6EC9EE3764C4}" dt="2021-03-28T04:27:33.667" v="13" actId="20577"/>
          <ac:spMkLst>
            <pc:docMk/>
            <pc:sldMk cId="170404140" sldId="364"/>
            <ac:spMk id="4" creationId="{83B0A878-393B-46A3-903D-A7B604038F61}"/>
          </ac:spMkLst>
        </pc:spChg>
      </pc:sldChg>
      <pc:sldChg chg="modSp">
        <pc:chgData name="ゲスト ユーザー" userId="" providerId="Windows Live" clId="Web-{FA67614B-DD3A-4563-B86F-6EC9EE3764C4}" dt="2021-03-28T04:29:21.934" v="14" actId="20577"/>
        <pc:sldMkLst>
          <pc:docMk/>
          <pc:sldMk cId="2927455972" sldId="368"/>
        </pc:sldMkLst>
        <pc:spChg chg="mod">
          <ac:chgData name="ゲスト ユーザー" userId="" providerId="Windows Live" clId="Web-{FA67614B-DD3A-4563-B86F-6EC9EE3764C4}" dt="2021-03-28T04:29:21.934" v="14" actId="20577"/>
          <ac:spMkLst>
            <pc:docMk/>
            <pc:sldMk cId="2927455972" sldId="368"/>
            <ac:spMk id="3" creationId="{3CB21E07-D58C-456C-86C7-C3C437854117}"/>
          </ac:spMkLst>
        </pc:spChg>
      </pc:sldChg>
      <pc:sldChg chg="modSp">
        <pc:chgData name="ゲスト ユーザー" userId="" providerId="Windows Live" clId="Web-{FA67614B-DD3A-4563-B86F-6EC9EE3764C4}" dt="2021-03-28T04:30:26.622" v="15" actId="20577"/>
        <pc:sldMkLst>
          <pc:docMk/>
          <pc:sldMk cId="785968945" sldId="377"/>
        </pc:sldMkLst>
        <pc:spChg chg="mod">
          <ac:chgData name="ゲスト ユーザー" userId="" providerId="Windows Live" clId="Web-{FA67614B-DD3A-4563-B86F-6EC9EE3764C4}" dt="2021-03-28T04:30:26.622" v="15" actId="20577"/>
          <ac:spMkLst>
            <pc:docMk/>
            <pc:sldMk cId="785968945" sldId="377"/>
            <ac:spMk id="4" creationId="{83B0A878-393B-46A3-903D-A7B604038F61}"/>
          </ac:spMkLst>
        </pc:spChg>
      </pc:sldChg>
      <pc:sldChg chg="addSp modSp">
        <pc:chgData name="ゲスト ユーザー" userId="" providerId="Windows Live" clId="Web-{FA67614B-DD3A-4563-B86F-6EC9EE3764C4}" dt="2021-03-28T04:33:40.172" v="35" actId="20577"/>
        <pc:sldMkLst>
          <pc:docMk/>
          <pc:sldMk cId="697717040" sldId="379"/>
        </pc:sldMkLst>
        <pc:spChg chg="mod">
          <ac:chgData name="ゲスト ユーザー" userId="" providerId="Windows Live" clId="Web-{FA67614B-DD3A-4563-B86F-6EC9EE3764C4}" dt="2021-03-28T04:32:06.124" v="24" actId="20577"/>
          <ac:spMkLst>
            <pc:docMk/>
            <pc:sldMk cId="697717040" sldId="379"/>
            <ac:spMk id="4" creationId="{83B0A878-393B-46A3-903D-A7B604038F61}"/>
          </ac:spMkLst>
        </pc:spChg>
        <pc:spChg chg="add mod">
          <ac:chgData name="ゲスト ユーザー" userId="" providerId="Windows Live" clId="Web-{FA67614B-DD3A-4563-B86F-6EC9EE3764C4}" dt="2021-03-28T04:33:40.172" v="35" actId="20577"/>
          <ac:spMkLst>
            <pc:docMk/>
            <pc:sldMk cId="697717040" sldId="379"/>
            <ac:spMk id="5" creationId="{B0E6E3D1-B715-45EA-BDDB-E0B004C4D89E}"/>
          </ac:spMkLst>
        </pc:spChg>
      </pc:sldChg>
      <pc:sldChg chg="addSp delSp modSp">
        <pc:chgData name="ゲスト ユーザー" userId="" providerId="Windows Live" clId="Web-{FA67614B-DD3A-4563-B86F-6EC9EE3764C4}" dt="2021-03-28T04:33:27.422" v="32"/>
        <pc:sldMkLst>
          <pc:docMk/>
          <pc:sldMk cId="487441661" sldId="380"/>
        </pc:sldMkLst>
        <pc:spChg chg="mod">
          <ac:chgData name="ゲスト ユーザー" userId="" providerId="Windows Live" clId="Web-{FA67614B-DD3A-4563-B86F-6EC9EE3764C4}" dt="2021-03-28T04:32:35.702" v="27" actId="20577"/>
          <ac:spMkLst>
            <pc:docMk/>
            <pc:sldMk cId="487441661" sldId="380"/>
            <ac:spMk id="3" creationId="{3CB21E07-D58C-456C-86C7-C3C437854117}"/>
          </ac:spMkLst>
        </pc:spChg>
        <pc:spChg chg="add del mod">
          <ac:chgData name="ゲスト ユーザー" userId="" providerId="Windows Live" clId="Web-{FA67614B-DD3A-4563-B86F-6EC9EE3764C4}" dt="2021-03-28T04:33:27.422" v="32"/>
          <ac:spMkLst>
            <pc:docMk/>
            <pc:sldMk cId="487441661" sldId="380"/>
            <ac:spMk id="5" creationId="{26DC71F7-CCB0-4EBE-96F0-E7848CCF68AA}"/>
          </ac:spMkLst>
        </pc:spChg>
        <pc:picChg chg="mod">
          <ac:chgData name="ゲスト ユーザー" userId="" providerId="Windows Live" clId="Web-{FA67614B-DD3A-4563-B86F-6EC9EE3764C4}" dt="2021-03-28T04:33:16.578" v="28" actId="1076"/>
          <ac:picMkLst>
            <pc:docMk/>
            <pc:sldMk cId="487441661" sldId="380"/>
            <ac:picMk id="6" creationId="{39CE1179-9CDB-4551-95F1-2EC6E3767F42}"/>
          </ac:picMkLst>
        </pc:picChg>
      </pc:sldChg>
      <pc:sldChg chg="addSp delSp modSp add replId">
        <pc:chgData name="ゲスト ユーザー" userId="" providerId="Windows Live" clId="Web-{FA67614B-DD3A-4563-B86F-6EC9EE3764C4}" dt="2021-03-28T04:39:09.113" v="191" actId="14100"/>
        <pc:sldMkLst>
          <pc:docMk/>
          <pc:sldMk cId="2238051154" sldId="381"/>
        </pc:sldMkLst>
        <pc:spChg chg="mod">
          <ac:chgData name="ゲスト ユーザー" userId="" providerId="Windows Live" clId="Web-{FA67614B-DD3A-4563-B86F-6EC9EE3764C4}" dt="2021-03-28T04:39:09.113" v="191" actId="14100"/>
          <ac:spMkLst>
            <pc:docMk/>
            <pc:sldMk cId="2238051154" sldId="381"/>
            <ac:spMk id="3" creationId="{3CB21E07-D58C-456C-86C7-C3C437854117}"/>
          </ac:spMkLst>
        </pc:spChg>
        <pc:spChg chg="mod">
          <ac:chgData name="ゲスト ユーザー" userId="" providerId="Windows Live" clId="Web-{FA67614B-DD3A-4563-B86F-6EC9EE3764C4}" dt="2021-03-28T04:39:05.597" v="190" actId="14100"/>
          <ac:spMkLst>
            <pc:docMk/>
            <pc:sldMk cId="2238051154" sldId="381"/>
            <ac:spMk id="4" creationId="{83B0A878-393B-46A3-903D-A7B604038F61}"/>
          </ac:spMkLst>
        </pc:spChg>
        <pc:spChg chg="mod">
          <ac:chgData name="ゲスト ユーザー" userId="" providerId="Windows Live" clId="Web-{FA67614B-DD3A-4563-B86F-6EC9EE3764C4}" dt="2021-03-28T04:36:47.174" v="159" actId="20577"/>
          <ac:spMkLst>
            <pc:docMk/>
            <pc:sldMk cId="2238051154" sldId="381"/>
            <ac:spMk id="233" creationId="{00000000-0000-0000-0000-000000000000}"/>
          </ac:spMkLst>
        </pc:spChg>
        <pc:graphicFrameChg chg="add del mod modGraphic">
          <ac:chgData name="ゲスト ユーザー" userId="" providerId="Windows Live" clId="Web-{FA67614B-DD3A-4563-B86F-6EC9EE3764C4}" dt="2021-03-28T04:38:49.425" v="187"/>
          <ac:graphicFrameMkLst>
            <pc:docMk/>
            <pc:sldMk cId="2238051154" sldId="381"/>
            <ac:graphicFrameMk id="5" creationId="{89EF36C9-938E-4293-9262-DD2445CE5B2E}"/>
          </ac:graphicFrameMkLst>
        </pc:graphicFrameChg>
        <pc:graphicFrameChg chg="add mod">
          <ac:chgData name="ゲスト ユーザー" userId="" providerId="Windows Live" clId="Web-{FA67614B-DD3A-4563-B86F-6EC9EE3764C4}" dt="2021-03-28T04:39:01.957" v="189" actId="1076"/>
          <ac:graphicFrameMkLst>
            <pc:docMk/>
            <pc:sldMk cId="2238051154" sldId="381"/>
            <ac:graphicFrameMk id="7" creationId="{B4E9C74A-1458-4C8F-8F66-286100D3FB10}"/>
          </ac:graphicFrameMkLst>
        </pc:graphicFrameChg>
        <pc:picChg chg="mod">
          <ac:chgData name="ゲスト ユーザー" userId="" providerId="Windows Live" clId="Web-{FA67614B-DD3A-4563-B86F-6EC9EE3764C4}" dt="2021-03-28T04:34:52.860" v="41" actId="1076"/>
          <ac:picMkLst>
            <pc:docMk/>
            <pc:sldMk cId="2238051154" sldId="381"/>
            <ac:picMk id="2" creationId="{D1AB2A08-D781-4CAE-98EC-39746D9F1FFA}"/>
          </ac:picMkLst>
        </pc:picChg>
        <pc:picChg chg="del">
          <ac:chgData name="ゲスト ユーザー" userId="" providerId="Windows Live" clId="Web-{FA67614B-DD3A-4563-B86F-6EC9EE3764C4}" dt="2021-03-28T04:36:17.174" v="138"/>
          <ac:picMkLst>
            <pc:docMk/>
            <pc:sldMk cId="2238051154" sldId="381"/>
            <ac:picMk id="6" creationId="{39CE1179-9CDB-4551-95F1-2EC6E3767F42}"/>
          </ac:picMkLst>
        </pc:picChg>
        <pc:picChg chg="mod">
          <ac:chgData name="ゲスト ユーザー" userId="" providerId="Windows Live" clId="Web-{FA67614B-DD3A-4563-B86F-6EC9EE3764C4}" dt="2021-03-28T04:34:47.501" v="39" actId="1076"/>
          <ac:picMkLst>
            <pc:docMk/>
            <pc:sldMk cId="2238051154" sldId="381"/>
            <ac:picMk id="236" creationId="{00000000-0000-0000-0000-000000000000}"/>
          </ac:picMkLst>
        </pc:picChg>
      </pc:sldChg>
      <pc:sldChg chg="addSp delSp modSp add replId">
        <pc:chgData name="ゲスト ユーザー" userId="" providerId="Windows Live" clId="Web-{FA67614B-DD3A-4563-B86F-6EC9EE3764C4}" dt="2021-03-28T05:29:51.760" v="704" actId="20577"/>
        <pc:sldMkLst>
          <pc:docMk/>
          <pc:sldMk cId="3960506076" sldId="382"/>
        </pc:sldMkLst>
        <pc:spChg chg="mod">
          <ac:chgData name="ゲスト ユーザー" userId="" providerId="Windows Live" clId="Web-{FA67614B-DD3A-4563-B86F-6EC9EE3764C4}" dt="2021-03-28T05:29:51.760" v="704" actId="20577"/>
          <ac:spMkLst>
            <pc:docMk/>
            <pc:sldMk cId="3960506076" sldId="382"/>
            <ac:spMk id="3" creationId="{3CB21E07-D58C-456C-86C7-C3C437854117}"/>
          </ac:spMkLst>
        </pc:spChg>
        <pc:spChg chg="mod">
          <ac:chgData name="ゲスト ユーザー" userId="" providerId="Windows Live" clId="Web-{FA67614B-DD3A-4563-B86F-6EC9EE3764C4}" dt="2021-03-28T05:27:22.805" v="690" actId="1076"/>
          <ac:spMkLst>
            <pc:docMk/>
            <pc:sldMk cId="3960506076" sldId="382"/>
            <ac:spMk id="4" creationId="{83B0A878-393B-46A3-903D-A7B604038F61}"/>
          </ac:spMkLst>
        </pc:spChg>
        <pc:spChg chg="mod">
          <ac:chgData name="ゲスト ユーザー" userId="" providerId="Windows Live" clId="Web-{FA67614B-DD3A-4563-B86F-6EC9EE3764C4}" dt="2021-03-28T04:39:57.332" v="232" actId="20577"/>
          <ac:spMkLst>
            <pc:docMk/>
            <pc:sldMk cId="3960506076" sldId="382"/>
            <ac:spMk id="233" creationId="{00000000-0000-0000-0000-000000000000}"/>
          </ac:spMkLst>
        </pc:spChg>
        <pc:graphicFrameChg chg="del">
          <ac:chgData name="ゲスト ユーザー" userId="" providerId="Windows Live" clId="Web-{FA67614B-DD3A-4563-B86F-6EC9EE3764C4}" dt="2021-03-28T04:40:15.676" v="239"/>
          <ac:graphicFrameMkLst>
            <pc:docMk/>
            <pc:sldMk cId="3960506076" sldId="382"/>
            <ac:graphicFrameMk id="7" creationId="{B4E9C74A-1458-4C8F-8F66-286100D3FB10}"/>
          </ac:graphicFrameMkLst>
        </pc:graphicFrameChg>
        <pc:picChg chg="mod">
          <ac:chgData name="ゲスト ユーザー" userId="" providerId="Windows Live" clId="Web-{FA67614B-DD3A-4563-B86F-6EC9EE3764C4}" dt="2021-03-28T04:40:01.333" v="234" actId="1076"/>
          <ac:picMkLst>
            <pc:docMk/>
            <pc:sldMk cId="3960506076" sldId="382"/>
            <ac:picMk id="2" creationId="{D1AB2A08-D781-4CAE-98EC-39746D9F1FFA}"/>
          </ac:picMkLst>
        </pc:picChg>
        <pc:picChg chg="add mod">
          <ac:chgData name="ゲスト ユーザー" userId="" providerId="Windows Live" clId="Web-{FA67614B-DD3A-4563-B86F-6EC9EE3764C4}" dt="2021-03-28T05:29:48.307" v="703" actId="1076"/>
          <ac:picMkLst>
            <pc:docMk/>
            <pc:sldMk cId="3960506076" sldId="382"/>
            <ac:picMk id="5" creationId="{8ADE8B73-6005-47C0-B622-21D246B73D25}"/>
          </ac:picMkLst>
        </pc:picChg>
        <pc:picChg chg="mod">
          <ac:chgData name="ゲスト ユーザー" userId="" providerId="Windows Live" clId="Web-{FA67614B-DD3A-4563-B86F-6EC9EE3764C4}" dt="2021-03-28T04:40:13.551" v="238" actId="1076"/>
          <ac:picMkLst>
            <pc:docMk/>
            <pc:sldMk cId="3960506076" sldId="382"/>
            <ac:picMk id="236" creationId="{00000000-0000-0000-0000-000000000000}"/>
          </ac:picMkLst>
        </pc:picChg>
      </pc:sldChg>
      <pc:sldChg chg="addSp delSp modSp add replId">
        <pc:chgData name="ゲスト ユーザー" userId="" providerId="Windows Live" clId="Web-{FA67614B-DD3A-4563-B86F-6EC9EE3764C4}" dt="2021-03-28T04:43:35.913" v="307"/>
        <pc:sldMkLst>
          <pc:docMk/>
          <pc:sldMk cId="1458330479" sldId="383"/>
        </pc:sldMkLst>
        <pc:spChg chg="mod">
          <ac:chgData name="ゲスト ユーザー" userId="" providerId="Windows Live" clId="Web-{FA67614B-DD3A-4563-B86F-6EC9EE3764C4}" dt="2021-03-28T04:42:58.522" v="302" actId="20577"/>
          <ac:spMkLst>
            <pc:docMk/>
            <pc:sldMk cId="1458330479" sldId="383"/>
            <ac:spMk id="3" creationId="{3CB21E07-D58C-456C-86C7-C3C437854117}"/>
          </ac:spMkLst>
        </pc:spChg>
        <pc:spChg chg="del mod">
          <ac:chgData name="ゲスト ユーザー" userId="" providerId="Windows Live" clId="Web-{FA67614B-DD3A-4563-B86F-6EC9EE3764C4}" dt="2021-03-28T04:43:34.148" v="306"/>
          <ac:spMkLst>
            <pc:docMk/>
            <pc:sldMk cId="1458330479" sldId="383"/>
            <ac:spMk id="4" creationId="{83B0A878-393B-46A3-903D-A7B604038F61}"/>
          </ac:spMkLst>
        </pc:spChg>
        <pc:spChg chg="mod">
          <ac:chgData name="ゲスト ユーザー" userId="" providerId="Windows Live" clId="Web-{FA67614B-DD3A-4563-B86F-6EC9EE3764C4}" dt="2021-03-28T04:42:03.803" v="251" actId="20577"/>
          <ac:spMkLst>
            <pc:docMk/>
            <pc:sldMk cId="1458330479" sldId="383"/>
            <ac:spMk id="233" creationId="{00000000-0000-0000-0000-000000000000}"/>
          </ac:spMkLst>
        </pc:spChg>
        <pc:graphicFrameChg chg="del">
          <ac:chgData name="ゲスト ユーザー" userId="" providerId="Windows Live" clId="Web-{FA67614B-DD3A-4563-B86F-6EC9EE3764C4}" dt="2021-03-28T04:43:00.788" v="303"/>
          <ac:graphicFrameMkLst>
            <pc:docMk/>
            <pc:sldMk cId="1458330479" sldId="383"/>
            <ac:graphicFrameMk id="7" creationId="{B4E9C74A-1458-4C8F-8F66-286100D3FB10}"/>
          </ac:graphicFrameMkLst>
        </pc:graphicFrameChg>
        <pc:picChg chg="del mod">
          <ac:chgData name="ゲスト ユーザー" userId="" providerId="Windows Live" clId="Web-{FA67614B-DD3A-4563-B86F-6EC9EE3764C4}" dt="2021-03-28T04:43:35.913" v="307"/>
          <ac:picMkLst>
            <pc:docMk/>
            <pc:sldMk cId="1458330479" sldId="383"/>
            <ac:picMk id="2" creationId="{D1AB2A08-D781-4CAE-98EC-39746D9F1FFA}"/>
          </ac:picMkLst>
        </pc:picChg>
        <pc:picChg chg="add mod">
          <ac:chgData name="ゲスト ユーザー" userId="" providerId="Windows Live" clId="Web-{FA67614B-DD3A-4563-B86F-6EC9EE3764C4}" dt="2021-03-28T04:43:30.757" v="305" actId="1076"/>
          <ac:picMkLst>
            <pc:docMk/>
            <pc:sldMk cId="1458330479" sldId="383"/>
            <ac:picMk id="5" creationId="{CEA8F272-A7A7-4202-8A4E-7F94C3ED6AA4}"/>
          </ac:picMkLst>
        </pc:picChg>
        <pc:picChg chg="mod">
          <ac:chgData name="ゲスト ユーザー" userId="" providerId="Windows Live" clId="Web-{FA67614B-DD3A-4563-B86F-6EC9EE3764C4}" dt="2021-03-28T04:42:10.350" v="253" actId="1076"/>
          <ac:picMkLst>
            <pc:docMk/>
            <pc:sldMk cId="1458330479" sldId="383"/>
            <ac:picMk id="236" creationId="{00000000-0000-0000-0000-000000000000}"/>
          </ac:picMkLst>
        </pc:picChg>
      </pc:sldChg>
      <pc:sldChg chg="addSp delSp modSp add replId">
        <pc:chgData name="ゲスト ユーザー" userId="" providerId="Windows Live" clId="Web-{FA67614B-DD3A-4563-B86F-6EC9EE3764C4}" dt="2021-03-28T05:26:45.866" v="650" actId="20577"/>
        <pc:sldMkLst>
          <pc:docMk/>
          <pc:sldMk cId="2825057280" sldId="384"/>
        </pc:sldMkLst>
        <pc:spChg chg="mod">
          <ac:chgData name="ゲスト ユーザー" userId="" providerId="Windows Live" clId="Web-{FA67614B-DD3A-4563-B86F-6EC9EE3764C4}" dt="2021-03-28T04:51:52.908" v="509" actId="20577"/>
          <ac:spMkLst>
            <pc:docMk/>
            <pc:sldMk cId="2825057280" sldId="384"/>
            <ac:spMk id="3" creationId="{3CB21E07-D58C-456C-86C7-C3C437854117}"/>
          </ac:spMkLst>
        </pc:spChg>
        <pc:spChg chg="add mod">
          <ac:chgData name="ゲスト ユーザー" userId="" providerId="Windows Live" clId="Web-{FA67614B-DD3A-4563-B86F-6EC9EE3764C4}" dt="2021-03-28T05:26:45.866" v="650" actId="20577"/>
          <ac:spMkLst>
            <pc:docMk/>
            <pc:sldMk cId="2825057280" sldId="384"/>
            <ac:spMk id="7" creationId="{C7256FD4-52DD-4890-960E-383CB3076138}"/>
          </ac:spMkLst>
        </pc:spChg>
        <pc:spChg chg="mod">
          <ac:chgData name="ゲスト ユーザー" userId="" providerId="Windows Live" clId="Web-{FA67614B-DD3A-4563-B86F-6EC9EE3764C4}" dt="2021-03-28T04:44:38.867" v="343" actId="20577"/>
          <ac:spMkLst>
            <pc:docMk/>
            <pc:sldMk cId="2825057280" sldId="384"/>
            <ac:spMk id="233" creationId="{00000000-0000-0000-0000-000000000000}"/>
          </ac:spMkLst>
        </pc:spChg>
        <pc:picChg chg="add mod">
          <ac:chgData name="ゲスト ユーザー" userId="" providerId="Windows Live" clId="Web-{FA67614B-DD3A-4563-B86F-6EC9EE3764C4}" dt="2021-03-28T04:50:23.137" v="485" actId="14100"/>
          <ac:picMkLst>
            <pc:docMk/>
            <pc:sldMk cId="2825057280" sldId="384"/>
            <ac:picMk id="2" creationId="{330F5885-D065-45DE-97AF-C0CA11F636DE}"/>
          </ac:picMkLst>
        </pc:picChg>
        <pc:picChg chg="add mod">
          <ac:chgData name="ゲスト ユーザー" userId="" providerId="Windows Live" clId="Web-{FA67614B-DD3A-4563-B86F-6EC9EE3764C4}" dt="2021-03-28T04:51:23.736" v="497" actId="1076"/>
          <ac:picMkLst>
            <pc:docMk/>
            <pc:sldMk cId="2825057280" sldId="384"/>
            <ac:picMk id="4" creationId="{964C7C61-E635-47ED-A6FE-CF36FEECC185}"/>
          </ac:picMkLst>
        </pc:picChg>
        <pc:picChg chg="del">
          <ac:chgData name="ゲスト ユーザー" userId="" providerId="Windows Live" clId="Web-{FA67614B-DD3A-4563-B86F-6EC9EE3764C4}" dt="2021-03-28T04:45:41.415" v="416"/>
          <ac:picMkLst>
            <pc:docMk/>
            <pc:sldMk cId="2825057280" sldId="384"/>
            <ac:picMk id="5" creationId="{CEA8F272-A7A7-4202-8A4E-7F94C3ED6AA4}"/>
          </ac:picMkLst>
        </pc:picChg>
      </pc:sldChg>
      <pc:sldChg chg="addSp delSp modSp add replId">
        <pc:chgData name="ゲスト ユーザー" userId="" providerId="Windows Live" clId="Web-{FA67614B-DD3A-4563-B86F-6EC9EE3764C4}" dt="2021-03-28T04:51:04.189" v="493"/>
        <pc:sldMkLst>
          <pc:docMk/>
          <pc:sldMk cId="2882285039" sldId="385"/>
        </pc:sldMkLst>
        <pc:spChg chg="mod">
          <ac:chgData name="ゲスト ユーザー" userId="" providerId="Windows Live" clId="Web-{FA67614B-DD3A-4563-B86F-6EC9EE3764C4}" dt="2021-03-28T04:48:39.823" v="478" actId="20577"/>
          <ac:spMkLst>
            <pc:docMk/>
            <pc:sldMk cId="2882285039" sldId="385"/>
            <ac:spMk id="3" creationId="{3CB21E07-D58C-456C-86C7-C3C437854117}"/>
          </ac:spMkLst>
        </pc:spChg>
        <pc:spChg chg="add del mod">
          <ac:chgData name="ゲスト ユーザー" userId="" providerId="Windows Live" clId="Web-{FA67614B-DD3A-4563-B86F-6EC9EE3764C4}" dt="2021-03-28T04:51:02.548" v="492"/>
          <ac:spMkLst>
            <pc:docMk/>
            <pc:sldMk cId="2882285039" sldId="385"/>
            <ac:spMk id="8" creationId="{BA022F5E-FCE9-4600-960B-AB9647B3E573}"/>
          </ac:spMkLst>
        </pc:spChg>
        <pc:picChg chg="add del mod">
          <ac:chgData name="ゲスト ユーザー" userId="" providerId="Windows Live" clId="Web-{FA67614B-DD3A-4563-B86F-6EC9EE3764C4}" dt="2021-03-28T04:48:02.244" v="452"/>
          <ac:picMkLst>
            <pc:docMk/>
            <pc:sldMk cId="2882285039" sldId="385"/>
            <ac:picMk id="2" creationId="{4F6E8D15-ABEA-44E0-BBAF-B36BF515D384}"/>
          </ac:picMkLst>
        </pc:picChg>
        <pc:picChg chg="add del mod">
          <ac:chgData name="ゲスト ユーザー" userId="" providerId="Windows Live" clId="Web-{FA67614B-DD3A-4563-B86F-6EC9EE3764C4}" dt="2021-03-28T04:49:07.573" v="479"/>
          <ac:picMkLst>
            <pc:docMk/>
            <pc:sldMk cId="2882285039" sldId="385"/>
            <ac:picMk id="4" creationId="{7AB8BB22-CCBF-4D83-A58C-1F85D7A864ED}"/>
          </ac:picMkLst>
        </pc:picChg>
        <pc:picChg chg="del">
          <ac:chgData name="ゲスト ユーザー" userId="" providerId="Windows Live" clId="Web-{FA67614B-DD3A-4563-B86F-6EC9EE3764C4}" dt="2021-03-28T04:46:16.571" v="418"/>
          <ac:picMkLst>
            <pc:docMk/>
            <pc:sldMk cId="2882285039" sldId="385"/>
            <ac:picMk id="5" creationId="{CEA8F272-A7A7-4202-8A4E-7F94C3ED6AA4}"/>
          </ac:picMkLst>
        </pc:picChg>
        <pc:picChg chg="add mod">
          <ac:chgData name="ゲスト ユーザー" userId="" providerId="Windows Live" clId="Web-{FA67614B-DD3A-4563-B86F-6EC9EE3764C4}" dt="2021-03-28T04:49:12.980" v="482" actId="14100"/>
          <ac:picMkLst>
            <pc:docMk/>
            <pc:sldMk cId="2882285039" sldId="385"/>
            <ac:picMk id="6" creationId="{20FB7941-130E-443F-A555-36E2B765F6C6}"/>
          </ac:picMkLst>
        </pc:picChg>
        <pc:picChg chg="add del mod">
          <ac:chgData name="ゲスト ユーザー" userId="" providerId="Windows Live" clId="Web-{FA67614B-DD3A-4563-B86F-6EC9EE3764C4}" dt="2021-03-28T04:51:04.189" v="493"/>
          <ac:picMkLst>
            <pc:docMk/>
            <pc:sldMk cId="2882285039" sldId="385"/>
            <ac:picMk id="7" creationId="{A352CB9E-5B10-457C-B9A9-3DDD6C3965E9}"/>
          </ac:picMkLst>
        </pc:picChg>
      </pc:sldChg>
      <pc:sldChg chg="addSp delSp modSp add replId">
        <pc:chgData name="ゲスト ユーザー" userId="" providerId="Windows Live" clId="Web-{FA67614B-DD3A-4563-B86F-6EC9EE3764C4}" dt="2021-03-28T06:26:11.329" v="1697" actId="1076"/>
        <pc:sldMkLst>
          <pc:docMk/>
          <pc:sldMk cId="1763923060" sldId="386"/>
        </pc:sldMkLst>
        <pc:spChg chg="mod">
          <ac:chgData name="ゲスト ユーザー" userId="" providerId="Windows Live" clId="Web-{FA67614B-DD3A-4563-B86F-6EC9EE3764C4}" dt="2021-03-28T05:32:02.263" v="769" actId="20577"/>
          <ac:spMkLst>
            <pc:docMk/>
            <pc:sldMk cId="1763923060" sldId="386"/>
            <ac:spMk id="3" creationId="{3CB21E07-D58C-456C-86C7-C3C437854117}"/>
          </ac:spMkLst>
        </pc:spChg>
        <pc:spChg chg="mod">
          <ac:chgData name="ゲスト ユーザー" userId="" providerId="Windows Live" clId="Web-{FA67614B-DD3A-4563-B86F-6EC9EE3764C4}" dt="2021-03-28T05:31:43.309" v="755" actId="20577"/>
          <ac:spMkLst>
            <pc:docMk/>
            <pc:sldMk cId="1763923060" sldId="386"/>
            <ac:spMk id="4" creationId="{83B0A878-393B-46A3-903D-A7B604038F61}"/>
          </ac:spMkLst>
        </pc:spChg>
        <pc:spChg chg="add mod">
          <ac:chgData name="ゲスト ユーザー" userId="" providerId="Windows Live" clId="Web-{FA67614B-DD3A-4563-B86F-6EC9EE3764C4}" dt="2021-03-28T06:25:58.017" v="1695" actId="14100"/>
          <ac:spMkLst>
            <pc:docMk/>
            <pc:sldMk cId="1763923060" sldId="386"/>
            <ac:spMk id="7" creationId="{0437BF6B-9A14-4DDE-98BD-7E1B1FEC6E2A}"/>
          </ac:spMkLst>
        </pc:spChg>
        <pc:spChg chg="mod">
          <ac:chgData name="ゲスト ユーザー" userId="" providerId="Windows Live" clId="Web-{FA67614B-DD3A-4563-B86F-6EC9EE3764C4}" dt="2021-03-28T05:35:53.032" v="793" actId="20577"/>
          <ac:spMkLst>
            <pc:docMk/>
            <pc:sldMk cId="1763923060" sldId="386"/>
            <ac:spMk id="233" creationId="{00000000-0000-0000-0000-000000000000}"/>
          </ac:spMkLst>
        </pc:spChg>
        <pc:picChg chg="del">
          <ac:chgData name="ゲスト ユーザー" userId="" providerId="Windows Live" clId="Web-{FA67614B-DD3A-4563-B86F-6EC9EE3764C4}" dt="2021-03-28T05:32:04.450" v="770"/>
          <ac:picMkLst>
            <pc:docMk/>
            <pc:sldMk cId="1763923060" sldId="386"/>
            <ac:picMk id="5" creationId="{8ADE8B73-6005-47C0-B622-21D246B73D25}"/>
          </ac:picMkLst>
        </pc:picChg>
        <pc:picChg chg="add del mod">
          <ac:chgData name="ゲスト ユーザー" userId="" providerId="Windows Live" clId="Web-{FA67614B-DD3A-4563-B86F-6EC9EE3764C4}" dt="2021-03-28T06:25:13.078" v="1689"/>
          <ac:picMkLst>
            <pc:docMk/>
            <pc:sldMk cId="1763923060" sldId="386"/>
            <ac:picMk id="6" creationId="{318E34E7-40C2-4A16-9039-CE49FA415868}"/>
          </ac:picMkLst>
        </pc:picChg>
        <pc:picChg chg="add mod ord">
          <ac:chgData name="ゲスト ユーザー" userId="" providerId="Windows Live" clId="Web-{FA67614B-DD3A-4563-B86F-6EC9EE3764C4}" dt="2021-03-28T06:25:50.454" v="1693"/>
          <ac:picMkLst>
            <pc:docMk/>
            <pc:sldMk cId="1763923060" sldId="386"/>
            <ac:picMk id="8" creationId="{7D1A0E81-FD11-407C-BEB6-E47F9A143F40}"/>
          </ac:picMkLst>
        </pc:picChg>
        <pc:picChg chg="add mod">
          <ac:chgData name="ゲスト ユーザー" userId="" providerId="Windows Live" clId="Web-{FA67614B-DD3A-4563-B86F-6EC9EE3764C4}" dt="2021-03-28T06:26:11.329" v="1697" actId="1076"/>
          <ac:picMkLst>
            <pc:docMk/>
            <pc:sldMk cId="1763923060" sldId="386"/>
            <ac:picMk id="10" creationId="{2AC8A92C-7AA5-4108-9D8E-BD66F37198A6}"/>
          </ac:picMkLst>
        </pc:picChg>
      </pc:sldChg>
      <pc:sldChg chg="addSp delSp modSp add replId">
        <pc:chgData name="ゲスト ユーザー" userId="" providerId="Windows Live" clId="Web-{FA67614B-DD3A-4563-B86F-6EC9EE3764C4}" dt="2021-03-28T06:27:11.752" v="1710" actId="1076"/>
        <pc:sldMkLst>
          <pc:docMk/>
          <pc:sldMk cId="2804857496" sldId="387"/>
        </pc:sldMkLst>
        <pc:spChg chg="mod">
          <ac:chgData name="ゲスト ユーザー" userId="" providerId="Windows Live" clId="Web-{FA67614B-DD3A-4563-B86F-6EC9EE3764C4}" dt="2021-03-28T05:38:49.535" v="916" actId="20577"/>
          <ac:spMkLst>
            <pc:docMk/>
            <pc:sldMk cId="2804857496" sldId="387"/>
            <ac:spMk id="3" creationId="{3CB21E07-D58C-456C-86C7-C3C437854117}"/>
          </ac:spMkLst>
        </pc:spChg>
        <pc:spChg chg="mod">
          <ac:chgData name="ゲスト ユーザー" userId="" providerId="Windows Live" clId="Web-{FA67614B-DD3A-4563-B86F-6EC9EE3764C4}" dt="2021-03-28T05:39:16.957" v="950" actId="20577"/>
          <ac:spMkLst>
            <pc:docMk/>
            <pc:sldMk cId="2804857496" sldId="387"/>
            <ac:spMk id="4" creationId="{83B0A878-393B-46A3-903D-A7B604038F61}"/>
          </ac:spMkLst>
        </pc:spChg>
        <pc:spChg chg="add mod">
          <ac:chgData name="ゲスト ユーザー" userId="" providerId="Windows Live" clId="Web-{FA67614B-DD3A-4563-B86F-6EC9EE3764C4}" dt="2021-03-28T06:26:56.299" v="1706" actId="1076"/>
          <ac:spMkLst>
            <pc:docMk/>
            <pc:sldMk cId="2804857496" sldId="387"/>
            <ac:spMk id="8" creationId="{FFD109EA-09B3-4F4F-9AD8-2BB24091206D}"/>
          </ac:spMkLst>
        </pc:spChg>
        <pc:spChg chg="mod">
          <ac:chgData name="ゲスト ユーザー" userId="" providerId="Windows Live" clId="Web-{FA67614B-DD3A-4563-B86F-6EC9EE3764C4}" dt="2021-03-28T05:39:47.536" v="964" actId="20577"/>
          <ac:spMkLst>
            <pc:docMk/>
            <pc:sldMk cId="2804857496" sldId="387"/>
            <ac:spMk id="233" creationId="{00000000-0000-0000-0000-000000000000}"/>
          </ac:spMkLst>
        </pc:spChg>
        <pc:picChg chg="add del mod">
          <ac:chgData name="ゲスト ユーザー" userId="" providerId="Windows Live" clId="Web-{FA67614B-DD3A-4563-B86F-6EC9EE3764C4}" dt="2021-03-28T05:37:08.330" v="884"/>
          <ac:picMkLst>
            <pc:docMk/>
            <pc:sldMk cId="2804857496" sldId="387"/>
            <ac:picMk id="5" creationId="{CEEC6A1E-249F-4B47-83AD-FEA8526356BA}"/>
          </ac:picMkLst>
        </pc:picChg>
        <pc:picChg chg="del">
          <ac:chgData name="ゲスト ユーザー" userId="" providerId="Windows Live" clId="Web-{FA67614B-DD3A-4563-B86F-6EC9EE3764C4}" dt="2021-03-28T05:35:25.282" v="776"/>
          <ac:picMkLst>
            <pc:docMk/>
            <pc:sldMk cId="2804857496" sldId="387"/>
            <ac:picMk id="6" creationId="{318E34E7-40C2-4A16-9039-CE49FA415868}"/>
          </ac:picMkLst>
        </pc:picChg>
        <pc:picChg chg="add del mod">
          <ac:chgData name="ゲスト ユーザー" userId="" providerId="Windows Live" clId="Web-{FA67614B-DD3A-4563-B86F-6EC9EE3764C4}" dt="2021-03-28T06:26:21.314" v="1698"/>
          <ac:picMkLst>
            <pc:docMk/>
            <pc:sldMk cId="2804857496" sldId="387"/>
            <ac:picMk id="7" creationId="{4ACBA609-75E1-475E-8885-3DE2A2D1B0AC}"/>
          </ac:picMkLst>
        </pc:picChg>
        <pc:picChg chg="add mod ord">
          <ac:chgData name="ゲスト ユーザー" userId="" providerId="Windows Live" clId="Web-{FA67614B-DD3A-4563-B86F-6EC9EE3764C4}" dt="2021-03-28T06:26:44.861" v="1702"/>
          <ac:picMkLst>
            <pc:docMk/>
            <pc:sldMk cId="2804857496" sldId="387"/>
            <ac:picMk id="9" creationId="{21208DF8-D01B-4113-A0FD-531AB2986295}"/>
          </ac:picMkLst>
        </pc:picChg>
        <pc:picChg chg="add mod">
          <ac:chgData name="ゲスト ユーザー" userId="" providerId="Windows Live" clId="Web-{FA67614B-DD3A-4563-B86F-6EC9EE3764C4}" dt="2021-03-28T06:27:11.752" v="1710" actId="1076"/>
          <ac:picMkLst>
            <pc:docMk/>
            <pc:sldMk cId="2804857496" sldId="387"/>
            <ac:picMk id="11" creationId="{491C6505-3086-46F0-B485-70BF0BFF3EEE}"/>
          </ac:picMkLst>
        </pc:picChg>
      </pc:sldChg>
      <pc:sldChg chg="addSp delSp modSp add replId">
        <pc:chgData name="ゲスト ユーザー" userId="" providerId="Windows Live" clId="Web-{FA67614B-DD3A-4563-B86F-6EC9EE3764C4}" dt="2021-03-28T05:46:12.966" v="1115" actId="20577"/>
        <pc:sldMkLst>
          <pc:docMk/>
          <pc:sldMk cId="2958665779" sldId="388"/>
        </pc:sldMkLst>
        <pc:spChg chg="mod">
          <ac:chgData name="ゲスト ユーザー" userId="" providerId="Windows Live" clId="Web-{FA67614B-DD3A-4563-B86F-6EC9EE3764C4}" dt="2021-03-28T05:45:37.809" v="1091" actId="20577"/>
          <ac:spMkLst>
            <pc:docMk/>
            <pc:sldMk cId="2958665779" sldId="388"/>
            <ac:spMk id="3" creationId="{3CB21E07-D58C-456C-86C7-C3C437854117}"/>
          </ac:spMkLst>
        </pc:spChg>
        <pc:spChg chg="mod">
          <ac:chgData name="ゲスト ユーザー" userId="" providerId="Windows Live" clId="Web-{FA67614B-DD3A-4563-B86F-6EC9EE3764C4}" dt="2021-03-28T05:44:48.963" v="1041" actId="20577"/>
          <ac:spMkLst>
            <pc:docMk/>
            <pc:sldMk cId="2958665779" sldId="388"/>
            <ac:spMk id="4" creationId="{83B0A878-393B-46A3-903D-A7B604038F61}"/>
          </ac:spMkLst>
        </pc:spChg>
        <pc:spChg chg="del">
          <ac:chgData name="ゲスト ユーザー" userId="" providerId="Windows Live" clId="Web-{FA67614B-DD3A-4563-B86F-6EC9EE3764C4}" dt="2021-03-28T05:43:42.603" v="979"/>
          <ac:spMkLst>
            <pc:docMk/>
            <pc:sldMk cId="2958665779" sldId="388"/>
            <ac:spMk id="8" creationId="{FFD109EA-09B3-4F4F-9AD8-2BB24091206D}"/>
          </ac:spMkLst>
        </pc:spChg>
        <pc:spChg chg="mod">
          <ac:chgData name="ゲスト ユーザー" userId="" providerId="Windows Live" clId="Web-{FA67614B-DD3A-4563-B86F-6EC9EE3764C4}" dt="2021-03-28T05:46:12.966" v="1115" actId="20577"/>
          <ac:spMkLst>
            <pc:docMk/>
            <pc:sldMk cId="2958665779" sldId="388"/>
            <ac:spMk id="233" creationId="{00000000-0000-0000-0000-000000000000}"/>
          </ac:spMkLst>
        </pc:spChg>
        <pc:picChg chg="mod">
          <ac:chgData name="ゲスト ユーザー" userId="" providerId="Windows Live" clId="Web-{FA67614B-DD3A-4563-B86F-6EC9EE3764C4}" dt="2021-03-28T05:45:45.621" v="1094" actId="1076"/>
          <ac:picMkLst>
            <pc:docMk/>
            <pc:sldMk cId="2958665779" sldId="388"/>
            <ac:picMk id="2" creationId="{D1AB2A08-D781-4CAE-98EC-39746D9F1FFA}"/>
          </ac:picMkLst>
        </pc:picChg>
        <pc:picChg chg="add mod">
          <ac:chgData name="ゲスト ユーザー" userId="" providerId="Windows Live" clId="Web-{FA67614B-DD3A-4563-B86F-6EC9EE3764C4}" dt="2021-03-28T05:43:47.368" v="980" actId="1076"/>
          <ac:picMkLst>
            <pc:docMk/>
            <pc:sldMk cId="2958665779" sldId="388"/>
            <ac:picMk id="5" creationId="{85AE314B-3EC4-4A1B-BF5D-29145C2A4C1F}"/>
          </ac:picMkLst>
        </pc:picChg>
        <pc:picChg chg="del">
          <ac:chgData name="ゲスト ユーザー" userId="" providerId="Windows Live" clId="Web-{FA67614B-DD3A-4563-B86F-6EC9EE3764C4}" dt="2021-03-28T05:43:28.181" v="975"/>
          <ac:picMkLst>
            <pc:docMk/>
            <pc:sldMk cId="2958665779" sldId="388"/>
            <ac:picMk id="7" creationId="{4ACBA609-75E1-475E-8885-3DE2A2D1B0AC}"/>
          </ac:picMkLst>
        </pc:picChg>
        <pc:picChg chg="mod">
          <ac:chgData name="ゲスト ユーザー" userId="" providerId="Windows Live" clId="Web-{FA67614B-DD3A-4563-B86F-6EC9EE3764C4}" dt="2021-03-28T05:45:42.168" v="1092" actId="14100"/>
          <ac:picMkLst>
            <pc:docMk/>
            <pc:sldMk cId="2958665779" sldId="388"/>
            <ac:picMk id="236" creationId="{00000000-0000-0000-0000-000000000000}"/>
          </ac:picMkLst>
        </pc:picChg>
      </pc:sldChg>
      <pc:sldChg chg="addSp delSp modSp add replId">
        <pc:chgData name="ゲスト ユーザー" userId="" providerId="Windows Live" clId="Web-{FA67614B-DD3A-4563-B86F-6EC9EE3764C4}" dt="2021-03-28T06:28:24.847" v="1724" actId="14100"/>
        <pc:sldMkLst>
          <pc:docMk/>
          <pc:sldMk cId="4013167309" sldId="389"/>
        </pc:sldMkLst>
        <pc:spChg chg="mod">
          <ac:chgData name="ゲスト ユーザー" userId="" providerId="Windows Live" clId="Web-{FA67614B-DD3A-4563-B86F-6EC9EE3764C4}" dt="2021-03-28T06:28:00.784" v="1718" actId="20577"/>
          <ac:spMkLst>
            <pc:docMk/>
            <pc:sldMk cId="4013167309" sldId="389"/>
            <ac:spMk id="3" creationId="{3CB21E07-D58C-456C-86C7-C3C437854117}"/>
          </ac:spMkLst>
        </pc:spChg>
        <pc:spChg chg="mod">
          <ac:chgData name="ゲスト ユーザー" userId="" providerId="Windows Live" clId="Web-{FA67614B-DD3A-4563-B86F-6EC9EE3764C4}" dt="2021-03-28T05:50:53.205" v="1285" actId="20577"/>
          <ac:spMkLst>
            <pc:docMk/>
            <pc:sldMk cId="4013167309" sldId="389"/>
            <ac:spMk id="4" creationId="{83B0A878-393B-46A3-903D-A7B604038F61}"/>
          </ac:spMkLst>
        </pc:spChg>
        <pc:spChg chg="add mod">
          <ac:chgData name="ゲスト ユーザー" userId="" providerId="Windows Live" clId="Web-{FA67614B-DD3A-4563-B86F-6EC9EE3764C4}" dt="2021-03-28T06:28:24.847" v="1724" actId="14100"/>
          <ac:spMkLst>
            <pc:docMk/>
            <pc:sldMk cId="4013167309" sldId="389"/>
            <ac:spMk id="8" creationId="{A293A60F-4E7C-46E9-897A-42C3D9EBD7F4}"/>
          </ac:spMkLst>
        </pc:spChg>
        <pc:picChg chg="mod">
          <ac:chgData name="ゲスト ユーザー" userId="" providerId="Windows Live" clId="Web-{FA67614B-DD3A-4563-B86F-6EC9EE3764C4}" dt="2021-03-28T05:49:22.391" v="1223" actId="1076"/>
          <ac:picMkLst>
            <pc:docMk/>
            <pc:sldMk cId="4013167309" sldId="389"/>
            <ac:picMk id="2" creationId="{D1AB2A08-D781-4CAE-98EC-39746D9F1FFA}"/>
          </ac:picMkLst>
        </pc:picChg>
        <pc:picChg chg="del">
          <ac:chgData name="ゲスト ユーザー" userId="" providerId="Windows Live" clId="Web-{FA67614B-DD3A-4563-B86F-6EC9EE3764C4}" dt="2021-03-28T05:50:05.439" v="1256"/>
          <ac:picMkLst>
            <pc:docMk/>
            <pc:sldMk cId="4013167309" sldId="389"/>
            <ac:picMk id="5" creationId="{85AE314B-3EC4-4A1B-BF5D-29145C2A4C1F}"/>
          </ac:picMkLst>
        </pc:picChg>
        <pc:picChg chg="add del mod">
          <ac:chgData name="ゲスト ユーザー" userId="" providerId="Windows Live" clId="Web-{FA67614B-DD3A-4563-B86F-6EC9EE3764C4}" dt="2021-03-28T06:04:18.954" v="1465"/>
          <ac:picMkLst>
            <pc:docMk/>
            <pc:sldMk cId="4013167309" sldId="389"/>
            <ac:picMk id="6" creationId="{6B183870-764C-47F9-A0CA-F8022D07CAC6}"/>
          </ac:picMkLst>
        </pc:picChg>
        <pc:picChg chg="add mod">
          <ac:chgData name="ゲスト ユーザー" userId="" providerId="Windows Live" clId="Web-{FA67614B-DD3A-4563-B86F-6EC9EE3764C4}" dt="2021-03-28T05:53:29.052" v="1290" actId="1076"/>
          <ac:picMkLst>
            <pc:docMk/>
            <pc:sldMk cId="4013167309" sldId="389"/>
            <ac:picMk id="7" creationId="{0598BFDD-B01E-41BD-B5D3-8E2A10CEF167}"/>
          </ac:picMkLst>
        </pc:picChg>
        <pc:picChg chg="add del mod ord">
          <ac:chgData name="ゲスト ユーザー" userId="" providerId="Windows Live" clId="Web-{FA67614B-DD3A-4563-B86F-6EC9EE3764C4}" dt="2021-03-28T06:27:31.049" v="1711"/>
          <ac:picMkLst>
            <pc:docMk/>
            <pc:sldMk cId="4013167309" sldId="389"/>
            <ac:picMk id="9" creationId="{6AF348C7-5064-4028-8390-03683D4A7F6D}"/>
          </ac:picMkLst>
        </pc:picChg>
        <pc:picChg chg="add mod ord">
          <ac:chgData name="ゲスト ユーザー" userId="" providerId="Windows Live" clId="Web-{FA67614B-DD3A-4563-B86F-6EC9EE3764C4}" dt="2021-03-28T06:28:18.738" v="1722"/>
          <ac:picMkLst>
            <pc:docMk/>
            <pc:sldMk cId="4013167309" sldId="389"/>
            <ac:picMk id="11" creationId="{13DDA2EF-18D3-4A1B-9F3D-DD78F275D658}"/>
          </ac:picMkLst>
        </pc:picChg>
        <pc:picChg chg="mod">
          <ac:chgData name="ゲスト ユーザー" userId="" providerId="Windows Live" clId="Web-{FA67614B-DD3A-4563-B86F-6EC9EE3764C4}" dt="2021-03-28T05:49:23.735" v="1224" actId="1076"/>
          <ac:picMkLst>
            <pc:docMk/>
            <pc:sldMk cId="4013167309" sldId="389"/>
            <ac:picMk id="236" creationId="{00000000-0000-0000-0000-000000000000}"/>
          </ac:picMkLst>
        </pc:picChg>
      </pc:sldChg>
      <pc:sldChg chg="addSp delSp modSp add replId">
        <pc:chgData name="ゲスト ユーザー" userId="" providerId="Windows Live" clId="Web-{FA67614B-DD3A-4563-B86F-6EC9EE3764C4}" dt="2021-03-28T06:29:48.052" v="1729" actId="1076"/>
        <pc:sldMkLst>
          <pc:docMk/>
          <pc:sldMk cId="4192093228" sldId="390"/>
        </pc:sldMkLst>
        <pc:spChg chg="mod">
          <ac:chgData name="ゲスト ユーザー" userId="" providerId="Windows Live" clId="Web-{FA67614B-DD3A-4563-B86F-6EC9EE3764C4}" dt="2021-03-28T06:05:33.566" v="1480" actId="20577"/>
          <ac:spMkLst>
            <pc:docMk/>
            <pc:sldMk cId="4192093228" sldId="390"/>
            <ac:spMk id="3" creationId="{3CB21E07-D58C-456C-86C7-C3C437854117}"/>
          </ac:spMkLst>
        </pc:spChg>
        <pc:spChg chg="mod">
          <ac:chgData name="ゲスト ユーザー" userId="" providerId="Windows Live" clId="Web-{FA67614B-DD3A-4563-B86F-6EC9EE3764C4}" dt="2021-03-28T06:07:13.322" v="1492" actId="20577"/>
          <ac:spMkLst>
            <pc:docMk/>
            <pc:sldMk cId="4192093228" sldId="390"/>
            <ac:spMk id="4" creationId="{83B0A878-393B-46A3-903D-A7B604038F61}"/>
          </ac:spMkLst>
        </pc:spChg>
        <pc:spChg chg="add mod">
          <ac:chgData name="ゲスト ユーザー" userId="" providerId="Windows Live" clId="Web-{FA67614B-DD3A-4563-B86F-6EC9EE3764C4}" dt="2021-03-28T06:29:48.052" v="1729" actId="1076"/>
          <ac:spMkLst>
            <pc:docMk/>
            <pc:sldMk cId="4192093228" sldId="390"/>
            <ac:spMk id="9" creationId="{D207D68A-BB1B-46FB-8702-7B0AB4F89431}"/>
          </ac:spMkLst>
        </pc:spChg>
        <pc:picChg chg="add del mod">
          <ac:chgData name="ゲスト ユーザー" userId="" providerId="Windows Live" clId="Web-{FA67614B-DD3A-4563-B86F-6EC9EE3764C4}" dt="2021-03-28T06:06:19.993" v="1481"/>
          <ac:picMkLst>
            <pc:docMk/>
            <pc:sldMk cId="4192093228" sldId="390"/>
            <ac:picMk id="5" creationId="{808BED9F-E660-49F0-860A-EAF0B4C24721}"/>
          </ac:picMkLst>
        </pc:picChg>
        <pc:picChg chg="del">
          <ac:chgData name="ゲスト ユーザー" userId="" providerId="Windows Live" clId="Web-{FA67614B-DD3A-4563-B86F-6EC9EE3764C4}" dt="2021-03-28T05:58:55.027" v="1327"/>
          <ac:picMkLst>
            <pc:docMk/>
            <pc:sldMk cId="4192093228" sldId="390"/>
            <ac:picMk id="6" creationId="{6B183870-764C-47F9-A0CA-F8022D07CAC6}"/>
          </ac:picMkLst>
        </pc:picChg>
        <pc:picChg chg="mod">
          <ac:chgData name="ゲスト ユーザー" userId="" providerId="Windows Live" clId="Web-{FA67614B-DD3A-4563-B86F-6EC9EE3764C4}" dt="2021-03-28T06:06:26.368" v="1484" actId="1076"/>
          <ac:picMkLst>
            <pc:docMk/>
            <pc:sldMk cId="4192093228" sldId="390"/>
            <ac:picMk id="7" creationId="{0598BFDD-B01E-41BD-B5D3-8E2A10CEF167}"/>
          </ac:picMkLst>
        </pc:picChg>
        <pc:picChg chg="add del mod">
          <ac:chgData name="ゲスト ユーザー" userId="" providerId="Windows Live" clId="Web-{FA67614B-DD3A-4563-B86F-6EC9EE3764C4}" dt="2021-03-28T06:29:31.942" v="1725"/>
          <ac:picMkLst>
            <pc:docMk/>
            <pc:sldMk cId="4192093228" sldId="390"/>
            <ac:picMk id="8" creationId="{4504082C-2E78-4A7D-BF57-27C9BD15389C}"/>
          </ac:picMkLst>
        </pc:picChg>
        <pc:picChg chg="add mod ord">
          <ac:chgData name="ゲスト ユーザー" userId="" providerId="Windows Live" clId="Web-{FA67614B-DD3A-4563-B86F-6EC9EE3764C4}" dt="2021-03-28T06:29:40.942" v="1728"/>
          <ac:picMkLst>
            <pc:docMk/>
            <pc:sldMk cId="4192093228" sldId="390"/>
            <ac:picMk id="10" creationId="{F4A4124D-38D5-4AB7-8361-5CE320B7B46F}"/>
          </ac:picMkLst>
        </pc:picChg>
      </pc:sldChg>
      <pc:sldChg chg="addSp delSp modSp add replId">
        <pc:chgData name="ゲスト ユーザー" userId="" providerId="Windows Live" clId="Web-{FA67614B-DD3A-4563-B86F-6EC9EE3764C4}" dt="2021-03-28T06:31:49.179" v="1738" actId="1076"/>
        <pc:sldMkLst>
          <pc:docMk/>
          <pc:sldMk cId="932313351" sldId="391"/>
        </pc:sldMkLst>
        <pc:spChg chg="mod">
          <ac:chgData name="ゲスト ユーザー" userId="" providerId="Windows Live" clId="Web-{FA67614B-DD3A-4563-B86F-6EC9EE3764C4}" dt="2021-03-28T06:20:35.430" v="1688" actId="20577"/>
          <ac:spMkLst>
            <pc:docMk/>
            <pc:sldMk cId="932313351" sldId="391"/>
            <ac:spMk id="3" creationId="{3CB21E07-D58C-456C-86C7-C3C437854117}"/>
          </ac:spMkLst>
        </pc:spChg>
        <pc:spChg chg="mod">
          <ac:chgData name="ゲスト ユーザー" userId="" providerId="Windows Live" clId="Web-{FA67614B-DD3A-4563-B86F-6EC9EE3764C4}" dt="2021-03-28T06:03:15.344" v="1451" actId="20577"/>
          <ac:spMkLst>
            <pc:docMk/>
            <pc:sldMk cId="932313351" sldId="391"/>
            <ac:spMk id="4" creationId="{83B0A878-393B-46A3-903D-A7B604038F61}"/>
          </ac:spMkLst>
        </pc:spChg>
        <pc:spChg chg="add mod">
          <ac:chgData name="ゲスト ユーザー" userId="" providerId="Windows Live" clId="Web-{FA67614B-DD3A-4563-B86F-6EC9EE3764C4}" dt="2021-03-28T06:31:49.179" v="1738" actId="1076"/>
          <ac:spMkLst>
            <pc:docMk/>
            <pc:sldMk cId="932313351" sldId="391"/>
            <ac:spMk id="8" creationId="{A3F33DBD-DCC5-4F8A-9DE1-4109DFE1891E}"/>
          </ac:spMkLst>
        </pc:spChg>
        <pc:picChg chg="mod">
          <ac:chgData name="ゲスト ユーザー" userId="" providerId="Windows Live" clId="Web-{FA67614B-DD3A-4563-B86F-6EC9EE3764C4}" dt="2021-03-28T05:59:11.058" v="1332" actId="1076"/>
          <ac:picMkLst>
            <pc:docMk/>
            <pc:sldMk cId="932313351" sldId="391"/>
            <ac:picMk id="2" creationId="{D1AB2A08-D781-4CAE-98EC-39746D9F1FFA}"/>
          </ac:picMkLst>
        </pc:picChg>
        <pc:picChg chg="del">
          <ac:chgData name="ゲスト ユーザー" userId="" providerId="Windows Live" clId="Web-{FA67614B-DD3A-4563-B86F-6EC9EE3764C4}" dt="2021-03-28T06:03:39.203" v="1459"/>
          <ac:picMkLst>
            <pc:docMk/>
            <pc:sldMk cId="932313351" sldId="391"/>
            <ac:picMk id="5" creationId="{808BED9F-E660-49F0-860A-EAF0B4C24721}"/>
          </ac:picMkLst>
        </pc:picChg>
        <pc:picChg chg="add del mod">
          <ac:chgData name="ゲスト ユーザー" userId="" providerId="Windows Live" clId="Web-{FA67614B-DD3A-4563-B86F-6EC9EE3764C4}" dt="2021-03-28T06:07:57.901" v="1495"/>
          <ac:picMkLst>
            <pc:docMk/>
            <pc:sldMk cId="932313351" sldId="391"/>
            <ac:picMk id="6" creationId="{E7E12D1D-03F5-4EF8-A926-8E1968149FF4}"/>
          </ac:picMkLst>
        </pc:picChg>
        <pc:picChg chg="mod">
          <ac:chgData name="ゲスト ユーザー" userId="" providerId="Windows Live" clId="Web-{FA67614B-DD3A-4563-B86F-6EC9EE3764C4}" dt="2021-03-28T06:31:37.913" v="1735" actId="1076"/>
          <ac:picMkLst>
            <pc:docMk/>
            <pc:sldMk cId="932313351" sldId="391"/>
            <ac:picMk id="7" creationId="{0598BFDD-B01E-41BD-B5D3-8E2A10CEF167}"/>
          </ac:picMkLst>
        </pc:picChg>
        <pc:picChg chg="add del mod ord">
          <ac:chgData name="ゲスト ユーザー" userId="" providerId="Windows Live" clId="Web-{FA67614B-DD3A-4563-B86F-6EC9EE3764C4}" dt="2021-03-28T06:19:32.085" v="1661"/>
          <ac:picMkLst>
            <pc:docMk/>
            <pc:sldMk cId="932313351" sldId="391"/>
            <ac:picMk id="9" creationId="{91C5CDB9-CA1C-4B6B-B90E-CE1B33ECC25E}"/>
          </ac:picMkLst>
        </pc:picChg>
        <pc:picChg chg="add del mod ord">
          <ac:chgData name="ゲスト ユーザー" userId="" providerId="Windows Live" clId="Web-{FA67614B-DD3A-4563-B86F-6EC9EE3764C4}" dt="2021-03-28T06:30:02.880" v="1730"/>
          <ac:picMkLst>
            <pc:docMk/>
            <pc:sldMk cId="932313351" sldId="391"/>
            <ac:picMk id="11" creationId="{832F7F49-8D51-412B-9192-72A8EFC40000}"/>
          </ac:picMkLst>
        </pc:picChg>
        <pc:picChg chg="add mod ord">
          <ac:chgData name="ゲスト ユーザー" userId="" providerId="Windows Live" clId="Web-{FA67614B-DD3A-4563-B86F-6EC9EE3764C4}" dt="2021-03-28T06:31:35.679" v="1734" actId="1076"/>
          <ac:picMkLst>
            <pc:docMk/>
            <pc:sldMk cId="932313351" sldId="391"/>
            <ac:picMk id="12" creationId="{698013B7-BDD2-4592-BFFC-A74247F5A80D}"/>
          </ac:picMkLst>
        </pc:picChg>
        <pc:picChg chg="mod">
          <ac:chgData name="ゲスト ユーザー" userId="" providerId="Windows Live" clId="Web-{FA67614B-DD3A-4563-B86F-6EC9EE3764C4}" dt="2021-03-28T05:59:20.605" v="1336" actId="1076"/>
          <ac:picMkLst>
            <pc:docMk/>
            <pc:sldMk cId="932313351" sldId="391"/>
            <ac:picMk id="236" creationId="{00000000-0000-0000-0000-000000000000}"/>
          </ac:picMkLst>
        </pc:picChg>
      </pc:sldChg>
      <pc:sldChg chg="addSp delSp modSp add replId">
        <pc:chgData name="ゲスト ユーザー" userId="" providerId="Windows Live" clId="Web-{FA67614B-DD3A-4563-B86F-6EC9EE3764C4}" dt="2021-03-28T06:33:25.884" v="1774" actId="20577"/>
        <pc:sldMkLst>
          <pc:docMk/>
          <pc:sldMk cId="3705177428" sldId="392"/>
        </pc:sldMkLst>
        <pc:spChg chg="mod">
          <ac:chgData name="ゲスト ユーザー" userId="" providerId="Windows Live" clId="Web-{FA67614B-DD3A-4563-B86F-6EC9EE3764C4}" dt="2021-03-28T06:33:25.884" v="1774" actId="20577"/>
          <ac:spMkLst>
            <pc:docMk/>
            <pc:sldMk cId="3705177428" sldId="392"/>
            <ac:spMk id="3" creationId="{3CB21E07-D58C-456C-86C7-C3C437854117}"/>
          </ac:spMkLst>
        </pc:spChg>
        <pc:spChg chg="mod">
          <ac:chgData name="ゲスト ユーザー" userId="" providerId="Windows Live" clId="Web-{FA67614B-DD3A-4563-B86F-6EC9EE3764C4}" dt="2021-03-28T06:10:16.919" v="1552" actId="20577"/>
          <ac:spMkLst>
            <pc:docMk/>
            <pc:sldMk cId="3705177428" sldId="392"/>
            <ac:spMk id="4" creationId="{83B0A878-393B-46A3-903D-A7B604038F61}"/>
          </ac:spMkLst>
        </pc:spChg>
        <pc:spChg chg="del">
          <ac:chgData name="ゲスト ユーザー" userId="" providerId="Windows Live" clId="Web-{FA67614B-DD3A-4563-B86F-6EC9EE3764C4}" dt="2021-03-28T06:10:21.387" v="1555"/>
          <ac:spMkLst>
            <pc:docMk/>
            <pc:sldMk cId="3705177428" sldId="392"/>
            <ac:spMk id="8" creationId="{A3F33DBD-DCC5-4F8A-9DE1-4109DFE1891E}"/>
          </ac:spMkLst>
        </pc:spChg>
        <pc:picChg chg="mod">
          <ac:chgData name="ゲスト ユーザー" userId="" providerId="Windows Live" clId="Web-{FA67614B-DD3A-4563-B86F-6EC9EE3764C4}" dt="2021-03-28T06:09:31.762" v="1512" actId="1076"/>
          <ac:picMkLst>
            <pc:docMk/>
            <pc:sldMk cId="3705177428" sldId="392"/>
            <ac:picMk id="2" creationId="{D1AB2A08-D781-4CAE-98EC-39746D9F1FFA}"/>
          </ac:picMkLst>
        </pc:picChg>
        <pc:picChg chg="add mod">
          <ac:chgData name="ゲスト ユーザー" userId="" providerId="Windows Live" clId="Web-{FA67614B-DD3A-4563-B86F-6EC9EE3764C4}" dt="2021-03-28T06:11:59.170" v="1558" actId="14100"/>
          <ac:picMkLst>
            <pc:docMk/>
            <pc:sldMk cId="3705177428" sldId="392"/>
            <ac:picMk id="5" creationId="{CF164DDD-BCD9-4E93-8404-452391BE545E}"/>
          </ac:picMkLst>
        </pc:picChg>
        <pc:picChg chg="del">
          <ac:chgData name="ゲスト ユーザー" userId="" providerId="Windows Live" clId="Web-{FA67614B-DD3A-4563-B86F-6EC9EE3764C4}" dt="2021-03-28T06:10:19.794" v="1553"/>
          <ac:picMkLst>
            <pc:docMk/>
            <pc:sldMk cId="3705177428" sldId="392"/>
            <ac:picMk id="7" creationId="{0598BFDD-B01E-41BD-B5D3-8E2A10CEF167}"/>
          </ac:picMkLst>
        </pc:picChg>
        <pc:picChg chg="del">
          <ac:chgData name="ゲスト ユーザー" userId="" providerId="Windows Live" clId="Web-{FA67614B-DD3A-4563-B86F-6EC9EE3764C4}" dt="2021-03-28T06:10:19.809" v="1554"/>
          <ac:picMkLst>
            <pc:docMk/>
            <pc:sldMk cId="3705177428" sldId="392"/>
            <ac:picMk id="9" creationId="{91C5CDB9-CA1C-4B6B-B90E-CE1B33ECC25E}"/>
          </ac:picMkLst>
        </pc:picChg>
        <pc:picChg chg="mod">
          <ac:chgData name="ゲスト ユーザー" userId="" providerId="Windows Live" clId="Web-{FA67614B-DD3A-4563-B86F-6EC9EE3764C4}" dt="2021-03-28T06:09:25.636" v="1509" actId="1076"/>
          <ac:picMkLst>
            <pc:docMk/>
            <pc:sldMk cId="3705177428" sldId="392"/>
            <ac:picMk id="236" creationId="{00000000-0000-0000-0000-000000000000}"/>
          </ac:picMkLst>
        </pc:picChg>
      </pc:sldChg>
      <pc:sldChg chg="addSp delSp modSp add replId">
        <pc:chgData name="ゲスト ユーザー" userId="" providerId="Windows Live" clId="Web-{FA67614B-DD3A-4563-B86F-6EC9EE3764C4}" dt="2021-03-28T06:32:42.508" v="1742" actId="14100"/>
        <pc:sldMkLst>
          <pc:docMk/>
          <pc:sldMk cId="3855619363" sldId="393"/>
        </pc:sldMkLst>
        <pc:spChg chg="mod">
          <ac:chgData name="ゲスト ユーザー" userId="" providerId="Windows Live" clId="Web-{FA67614B-DD3A-4563-B86F-6EC9EE3764C4}" dt="2021-03-28T06:13:27.517" v="1648" actId="20577"/>
          <ac:spMkLst>
            <pc:docMk/>
            <pc:sldMk cId="3855619363" sldId="393"/>
            <ac:spMk id="3" creationId="{3CB21E07-D58C-456C-86C7-C3C437854117}"/>
          </ac:spMkLst>
        </pc:spChg>
        <pc:spChg chg="mod">
          <ac:chgData name="ゲスト ユーザー" userId="" providerId="Windows Live" clId="Web-{FA67614B-DD3A-4563-B86F-6EC9EE3764C4}" dt="2021-03-28T06:12:26.186" v="1576" actId="20577"/>
          <ac:spMkLst>
            <pc:docMk/>
            <pc:sldMk cId="3855619363" sldId="393"/>
            <ac:spMk id="4" creationId="{83B0A878-393B-46A3-903D-A7B604038F61}"/>
          </ac:spMkLst>
        </pc:spChg>
        <pc:picChg chg="mod">
          <ac:chgData name="ゲスト ユーザー" userId="" providerId="Windows Live" clId="Web-{FA67614B-DD3A-4563-B86F-6EC9EE3764C4}" dt="2021-03-28T06:12:11.030" v="1561" actId="1076"/>
          <ac:picMkLst>
            <pc:docMk/>
            <pc:sldMk cId="3855619363" sldId="393"/>
            <ac:picMk id="2" creationId="{D1AB2A08-D781-4CAE-98EC-39746D9F1FFA}"/>
          </ac:picMkLst>
        </pc:picChg>
        <pc:picChg chg="del">
          <ac:chgData name="ゲスト ユーザー" userId="" providerId="Windows Live" clId="Web-{FA67614B-DD3A-4563-B86F-6EC9EE3764C4}" dt="2021-03-28T06:32:36.773" v="1739"/>
          <ac:picMkLst>
            <pc:docMk/>
            <pc:sldMk cId="3855619363" sldId="393"/>
            <ac:picMk id="5" creationId="{CF164DDD-BCD9-4E93-8404-452391BE545E}"/>
          </ac:picMkLst>
        </pc:picChg>
        <pc:picChg chg="add mod">
          <ac:chgData name="ゲスト ユーザー" userId="" providerId="Windows Live" clId="Web-{FA67614B-DD3A-4563-B86F-6EC9EE3764C4}" dt="2021-03-28T06:32:42.508" v="1742" actId="14100"/>
          <ac:picMkLst>
            <pc:docMk/>
            <pc:sldMk cId="3855619363" sldId="393"/>
            <ac:picMk id="6" creationId="{1ABD4D18-7C61-44FD-898D-992E087045C9}"/>
          </ac:picMkLst>
        </pc:picChg>
        <pc:picChg chg="mod">
          <ac:chgData name="ゲスト ユーザー" userId="" providerId="Windows Live" clId="Web-{FA67614B-DD3A-4563-B86F-6EC9EE3764C4}" dt="2021-03-28T06:13:32.407" v="1649" actId="1076"/>
          <ac:picMkLst>
            <pc:docMk/>
            <pc:sldMk cId="3855619363" sldId="393"/>
            <ac:picMk id="236" creationId="{00000000-0000-0000-0000-000000000000}"/>
          </ac:picMkLst>
        </pc:picChg>
      </pc:sldChg>
    </pc:docChg>
  </pc:docChgLst>
  <pc:docChgLst>
    <pc:chgData name="ゲスト ユーザー" providerId="Windows Live" clId="Web-{6E96C4DE-F423-42C0-968A-22AAAD5BE99B}"/>
    <pc:docChg chg="addSld delSld modSld">
      <pc:chgData name="ゲスト ユーザー" userId="" providerId="Windows Live" clId="Web-{6E96C4DE-F423-42C0-968A-22AAAD5BE99B}" dt="2021-03-17T11:41:51.394" v="1237" actId="1076"/>
      <pc:docMkLst>
        <pc:docMk/>
      </pc:docMkLst>
      <pc:sldChg chg="del">
        <pc:chgData name="ゲスト ユーザー" userId="" providerId="Windows Live" clId="Web-{6E96C4DE-F423-42C0-968A-22AAAD5BE99B}" dt="2021-03-17T08:54:38.977" v="538"/>
        <pc:sldMkLst>
          <pc:docMk/>
          <pc:sldMk cId="0" sldId="273"/>
        </pc:sldMkLst>
      </pc:sldChg>
      <pc:sldChg chg="del">
        <pc:chgData name="ゲスト ユーザー" userId="" providerId="Windows Live" clId="Web-{6E96C4DE-F423-42C0-968A-22AAAD5BE99B}" dt="2021-03-17T08:56:30.135" v="561"/>
        <pc:sldMkLst>
          <pc:docMk/>
          <pc:sldMk cId="0" sldId="280"/>
        </pc:sldMkLst>
      </pc:sldChg>
      <pc:sldChg chg="del">
        <pc:chgData name="ゲスト ユーザー" userId="" providerId="Windows Live" clId="Web-{6E96C4DE-F423-42C0-968A-22AAAD5BE99B}" dt="2021-03-17T08:56:35.495" v="562"/>
        <pc:sldMkLst>
          <pc:docMk/>
          <pc:sldMk cId="0" sldId="281"/>
        </pc:sldMkLst>
      </pc:sldChg>
      <pc:sldChg chg="del">
        <pc:chgData name="ゲスト ユーザー" userId="" providerId="Windows Live" clId="Web-{6E96C4DE-F423-42C0-968A-22AAAD5BE99B}" dt="2021-03-17T08:56:39.557" v="563"/>
        <pc:sldMkLst>
          <pc:docMk/>
          <pc:sldMk cId="0" sldId="282"/>
        </pc:sldMkLst>
      </pc:sldChg>
      <pc:sldChg chg="del">
        <pc:chgData name="ゲスト ユーザー" userId="" providerId="Windows Live" clId="Web-{6E96C4DE-F423-42C0-968A-22AAAD5BE99B}" dt="2021-03-17T08:56:43.573" v="564"/>
        <pc:sldMkLst>
          <pc:docMk/>
          <pc:sldMk cId="0" sldId="283"/>
        </pc:sldMkLst>
      </pc:sldChg>
      <pc:sldChg chg="del">
        <pc:chgData name="ゲスト ユーザー" userId="" providerId="Windows Live" clId="Web-{6E96C4DE-F423-42C0-968A-22AAAD5BE99B}" dt="2021-03-17T08:56:46.776" v="565"/>
        <pc:sldMkLst>
          <pc:docMk/>
          <pc:sldMk cId="0" sldId="284"/>
        </pc:sldMkLst>
      </pc:sldChg>
      <pc:sldChg chg="del">
        <pc:chgData name="ゲスト ユーザー" userId="" providerId="Windows Live" clId="Web-{6E96C4DE-F423-42C0-968A-22AAAD5BE99B}" dt="2021-03-17T08:56:50.901" v="566"/>
        <pc:sldMkLst>
          <pc:docMk/>
          <pc:sldMk cId="0" sldId="285"/>
        </pc:sldMkLst>
      </pc:sldChg>
      <pc:sldChg chg="del">
        <pc:chgData name="ゲスト ユーザー" userId="" providerId="Windows Live" clId="Web-{6E96C4DE-F423-42C0-968A-22AAAD5BE99B}" dt="2021-03-17T08:56:54.026" v="567"/>
        <pc:sldMkLst>
          <pc:docMk/>
          <pc:sldMk cId="0" sldId="286"/>
        </pc:sldMkLst>
      </pc:sldChg>
      <pc:sldChg chg="del">
        <pc:chgData name="ゲスト ユーザー" userId="" providerId="Windows Live" clId="Web-{6E96C4DE-F423-42C0-968A-22AAAD5BE99B}" dt="2021-03-17T08:56:57.120" v="568"/>
        <pc:sldMkLst>
          <pc:docMk/>
          <pc:sldMk cId="0" sldId="287"/>
        </pc:sldMkLst>
      </pc:sldChg>
      <pc:sldChg chg="del">
        <pc:chgData name="ゲスト ユーザー" userId="" providerId="Windows Live" clId="Web-{6E96C4DE-F423-42C0-968A-22AAAD5BE99B}" dt="2021-03-17T08:57:03.808" v="570"/>
        <pc:sldMkLst>
          <pc:docMk/>
          <pc:sldMk cId="0" sldId="288"/>
        </pc:sldMkLst>
      </pc:sldChg>
      <pc:sldChg chg="del">
        <pc:chgData name="ゲスト ユーザー" userId="" providerId="Windows Live" clId="Web-{6E96C4DE-F423-42C0-968A-22AAAD5BE99B}" dt="2021-03-17T08:57:07.324" v="571"/>
        <pc:sldMkLst>
          <pc:docMk/>
          <pc:sldMk cId="0" sldId="289"/>
        </pc:sldMkLst>
      </pc:sldChg>
      <pc:sldChg chg="del">
        <pc:chgData name="ゲスト ユーザー" userId="" providerId="Windows Live" clId="Web-{6E96C4DE-F423-42C0-968A-22AAAD5BE99B}" dt="2021-03-17T08:58:11.137" v="572"/>
        <pc:sldMkLst>
          <pc:docMk/>
          <pc:sldMk cId="0" sldId="290"/>
        </pc:sldMkLst>
      </pc:sldChg>
      <pc:sldChg chg="del">
        <pc:chgData name="ゲスト ユーザー" userId="" providerId="Windows Live" clId="Web-{6E96C4DE-F423-42C0-968A-22AAAD5BE99B}" dt="2021-03-17T08:58:20.700" v="573"/>
        <pc:sldMkLst>
          <pc:docMk/>
          <pc:sldMk cId="0" sldId="291"/>
        </pc:sldMkLst>
      </pc:sldChg>
      <pc:sldChg chg="del">
        <pc:chgData name="ゲスト ユーザー" userId="" providerId="Windows Live" clId="Web-{6E96C4DE-F423-42C0-968A-22AAAD5BE99B}" dt="2021-03-17T08:58:21.653" v="574"/>
        <pc:sldMkLst>
          <pc:docMk/>
          <pc:sldMk cId="0" sldId="292"/>
        </pc:sldMkLst>
      </pc:sldChg>
      <pc:sldChg chg="del">
        <pc:chgData name="ゲスト ユーザー" userId="" providerId="Windows Live" clId="Web-{6E96C4DE-F423-42C0-968A-22AAAD5BE99B}" dt="2021-03-17T08:58:23.715" v="575"/>
        <pc:sldMkLst>
          <pc:docMk/>
          <pc:sldMk cId="0" sldId="293"/>
        </pc:sldMkLst>
      </pc:sldChg>
      <pc:sldChg chg="del">
        <pc:chgData name="ゲスト ユーザー" userId="" providerId="Windows Live" clId="Web-{6E96C4DE-F423-42C0-968A-22AAAD5BE99B}" dt="2021-03-17T08:58:28.247" v="576"/>
        <pc:sldMkLst>
          <pc:docMk/>
          <pc:sldMk cId="0" sldId="294"/>
        </pc:sldMkLst>
      </pc:sldChg>
      <pc:sldChg chg="del">
        <pc:chgData name="ゲスト ユーザー" userId="" providerId="Windows Live" clId="Web-{6E96C4DE-F423-42C0-968A-22AAAD5BE99B}" dt="2021-03-17T08:58:31.700" v="577"/>
        <pc:sldMkLst>
          <pc:docMk/>
          <pc:sldMk cId="0" sldId="295"/>
        </pc:sldMkLst>
      </pc:sldChg>
      <pc:sldChg chg="del">
        <pc:chgData name="ゲスト ユーザー" userId="" providerId="Windows Live" clId="Web-{6E96C4DE-F423-42C0-968A-22AAAD5BE99B}" dt="2021-03-17T08:58:35.997" v="578"/>
        <pc:sldMkLst>
          <pc:docMk/>
          <pc:sldMk cId="0" sldId="296"/>
        </pc:sldMkLst>
      </pc:sldChg>
      <pc:sldChg chg="del">
        <pc:chgData name="ゲスト ユーザー" userId="" providerId="Windows Live" clId="Web-{6E96C4DE-F423-42C0-968A-22AAAD5BE99B}" dt="2021-03-17T08:58:40.216" v="579"/>
        <pc:sldMkLst>
          <pc:docMk/>
          <pc:sldMk cId="0" sldId="297"/>
        </pc:sldMkLst>
      </pc:sldChg>
      <pc:sldChg chg="del">
        <pc:chgData name="ゲスト ユーザー" userId="" providerId="Windows Live" clId="Web-{6E96C4DE-F423-42C0-968A-22AAAD5BE99B}" dt="2021-03-17T08:58:44.434" v="580"/>
        <pc:sldMkLst>
          <pc:docMk/>
          <pc:sldMk cId="0" sldId="298"/>
        </pc:sldMkLst>
      </pc:sldChg>
      <pc:sldChg chg="del">
        <pc:chgData name="ゲスト ユーザー" userId="" providerId="Windows Live" clId="Web-{6E96C4DE-F423-42C0-968A-22AAAD5BE99B}" dt="2021-03-17T08:58:49.981" v="581"/>
        <pc:sldMkLst>
          <pc:docMk/>
          <pc:sldMk cId="0" sldId="299"/>
        </pc:sldMkLst>
      </pc:sldChg>
      <pc:sldChg chg="del">
        <pc:chgData name="ゲスト ユーザー" userId="" providerId="Windows Live" clId="Web-{6E96C4DE-F423-42C0-968A-22AAAD5BE99B}" dt="2021-03-17T08:58:53.794" v="582"/>
        <pc:sldMkLst>
          <pc:docMk/>
          <pc:sldMk cId="0" sldId="300"/>
        </pc:sldMkLst>
      </pc:sldChg>
      <pc:sldChg chg="del">
        <pc:chgData name="ゲスト ユーザー" userId="" providerId="Windows Live" clId="Web-{6E96C4DE-F423-42C0-968A-22AAAD5BE99B}" dt="2021-03-17T08:58:58.435" v="583"/>
        <pc:sldMkLst>
          <pc:docMk/>
          <pc:sldMk cId="0" sldId="301"/>
        </pc:sldMkLst>
      </pc:sldChg>
      <pc:sldChg chg="del">
        <pc:chgData name="ゲスト ユーザー" userId="" providerId="Windows Live" clId="Web-{6E96C4DE-F423-42C0-968A-22AAAD5BE99B}" dt="2021-03-17T08:59:04.841" v="584"/>
        <pc:sldMkLst>
          <pc:docMk/>
          <pc:sldMk cId="0" sldId="302"/>
        </pc:sldMkLst>
      </pc:sldChg>
      <pc:sldChg chg="del">
        <pc:chgData name="ゲスト ユーザー" userId="" providerId="Windows Live" clId="Web-{6E96C4DE-F423-42C0-968A-22AAAD5BE99B}" dt="2021-03-17T09:00:13.436" v="585"/>
        <pc:sldMkLst>
          <pc:docMk/>
          <pc:sldMk cId="0" sldId="303"/>
        </pc:sldMkLst>
      </pc:sldChg>
      <pc:sldChg chg="del">
        <pc:chgData name="ゲスト ユーザー" userId="" providerId="Windows Live" clId="Web-{6E96C4DE-F423-42C0-968A-22AAAD5BE99B}" dt="2021-03-17T09:00:19.201" v="586"/>
        <pc:sldMkLst>
          <pc:docMk/>
          <pc:sldMk cId="0" sldId="304"/>
        </pc:sldMkLst>
      </pc:sldChg>
      <pc:sldChg chg="del">
        <pc:chgData name="ゲスト ユーザー" userId="" providerId="Windows Live" clId="Web-{6E96C4DE-F423-42C0-968A-22AAAD5BE99B}" dt="2021-03-17T09:00:23.061" v="587"/>
        <pc:sldMkLst>
          <pc:docMk/>
          <pc:sldMk cId="0" sldId="305"/>
        </pc:sldMkLst>
      </pc:sldChg>
      <pc:sldChg chg="del">
        <pc:chgData name="ゲスト ユーザー" userId="" providerId="Windows Live" clId="Web-{6E96C4DE-F423-42C0-968A-22AAAD5BE99B}" dt="2021-03-17T09:00:27.999" v="588"/>
        <pc:sldMkLst>
          <pc:docMk/>
          <pc:sldMk cId="0" sldId="306"/>
        </pc:sldMkLst>
      </pc:sldChg>
      <pc:sldChg chg="del">
        <pc:chgData name="ゲスト ユーザー" userId="" providerId="Windows Live" clId="Web-{6E96C4DE-F423-42C0-968A-22AAAD5BE99B}" dt="2021-03-17T09:00:33.014" v="589"/>
        <pc:sldMkLst>
          <pc:docMk/>
          <pc:sldMk cId="0" sldId="307"/>
        </pc:sldMkLst>
      </pc:sldChg>
      <pc:sldChg chg="del">
        <pc:chgData name="ゲスト ユーザー" userId="" providerId="Windows Live" clId="Web-{6E96C4DE-F423-42C0-968A-22AAAD5BE99B}" dt="2021-03-17T09:00:43.249" v="590"/>
        <pc:sldMkLst>
          <pc:docMk/>
          <pc:sldMk cId="0" sldId="308"/>
        </pc:sldMkLst>
      </pc:sldChg>
      <pc:sldChg chg="del">
        <pc:chgData name="ゲスト ユーザー" userId="" providerId="Windows Live" clId="Web-{6E96C4DE-F423-42C0-968A-22AAAD5BE99B}" dt="2021-03-17T09:00:49.311" v="591"/>
        <pc:sldMkLst>
          <pc:docMk/>
          <pc:sldMk cId="0" sldId="309"/>
        </pc:sldMkLst>
      </pc:sldChg>
      <pc:sldChg chg="del">
        <pc:chgData name="ゲスト ユーザー" userId="" providerId="Windows Live" clId="Web-{6E96C4DE-F423-42C0-968A-22AAAD5BE99B}" dt="2021-03-17T09:00:55.593" v="592"/>
        <pc:sldMkLst>
          <pc:docMk/>
          <pc:sldMk cId="0" sldId="310"/>
        </pc:sldMkLst>
      </pc:sldChg>
      <pc:sldChg chg="del">
        <pc:chgData name="ゲスト ユーザー" userId="" providerId="Windows Live" clId="Web-{6E96C4DE-F423-42C0-968A-22AAAD5BE99B}" dt="2021-03-17T09:01:09.280" v="593"/>
        <pc:sldMkLst>
          <pc:docMk/>
          <pc:sldMk cId="0" sldId="311"/>
        </pc:sldMkLst>
      </pc:sldChg>
      <pc:sldChg chg="del">
        <pc:chgData name="ゲスト ユーザー" userId="" providerId="Windows Live" clId="Web-{6E96C4DE-F423-42C0-968A-22AAAD5BE99B}" dt="2021-03-17T09:01:16.874" v="594"/>
        <pc:sldMkLst>
          <pc:docMk/>
          <pc:sldMk cId="0" sldId="312"/>
        </pc:sldMkLst>
      </pc:sldChg>
      <pc:sldChg chg="del">
        <pc:chgData name="ゲスト ユーザー" userId="" providerId="Windows Live" clId="Web-{6E96C4DE-F423-42C0-968A-22AAAD5BE99B}" dt="2021-03-17T09:01:22.421" v="595"/>
        <pc:sldMkLst>
          <pc:docMk/>
          <pc:sldMk cId="0" sldId="313"/>
        </pc:sldMkLst>
      </pc:sldChg>
      <pc:sldChg chg="del">
        <pc:chgData name="ゲスト ユーザー" userId="" providerId="Windows Live" clId="Web-{6E96C4DE-F423-42C0-968A-22AAAD5BE99B}" dt="2021-03-17T09:01:28.093" v="596"/>
        <pc:sldMkLst>
          <pc:docMk/>
          <pc:sldMk cId="0" sldId="314"/>
        </pc:sldMkLst>
      </pc:sldChg>
      <pc:sldChg chg="delSp modSp">
        <pc:chgData name="ゲスト ユーザー" userId="" providerId="Windows Live" clId="Web-{6E96C4DE-F423-42C0-968A-22AAAD5BE99B}" dt="2021-03-17T09:01:57.187" v="613"/>
        <pc:sldMkLst>
          <pc:docMk/>
          <pc:sldMk cId="0" sldId="315"/>
        </pc:sldMkLst>
        <pc:spChg chg="mod">
          <ac:chgData name="ゲスト ユーザー" userId="" providerId="Windows Live" clId="Web-{6E96C4DE-F423-42C0-968A-22AAAD5BE99B}" dt="2021-03-17T09:01:43.609" v="600" actId="20577"/>
          <ac:spMkLst>
            <pc:docMk/>
            <pc:sldMk cId="0" sldId="315"/>
            <ac:spMk id="989" creationId="{00000000-0000-0000-0000-000000000000}"/>
          </ac:spMkLst>
        </pc:spChg>
        <pc:spChg chg="del">
          <ac:chgData name="ゲスト ユーザー" userId="" providerId="Windows Live" clId="Web-{6E96C4DE-F423-42C0-968A-22AAAD5BE99B}" dt="2021-03-17T09:01:46.750" v="601"/>
          <ac:spMkLst>
            <pc:docMk/>
            <pc:sldMk cId="0" sldId="315"/>
            <ac:spMk id="990" creationId="{00000000-0000-0000-0000-000000000000}"/>
          </ac:spMkLst>
        </pc:spChg>
        <pc:spChg chg="del">
          <ac:chgData name="ゲスト ユーザー" userId="" providerId="Windows Live" clId="Web-{6E96C4DE-F423-42C0-968A-22AAAD5BE99B}" dt="2021-03-17T09:01:49.484" v="604"/>
          <ac:spMkLst>
            <pc:docMk/>
            <pc:sldMk cId="0" sldId="315"/>
            <ac:spMk id="991" creationId="{00000000-0000-0000-0000-000000000000}"/>
          </ac:spMkLst>
        </pc:spChg>
        <pc:spChg chg="del">
          <ac:chgData name="ゲスト ユーザー" userId="" providerId="Windows Live" clId="Web-{6E96C4DE-F423-42C0-968A-22AAAD5BE99B}" dt="2021-03-17T09:01:48.797" v="603"/>
          <ac:spMkLst>
            <pc:docMk/>
            <pc:sldMk cId="0" sldId="315"/>
            <ac:spMk id="992" creationId="{00000000-0000-0000-0000-000000000000}"/>
          </ac:spMkLst>
        </pc:spChg>
        <pc:spChg chg="del">
          <ac:chgData name="ゲスト ユーザー" userId="" providerId="Windows Live" clId="Web-{6E96C4DE-F423-42C0-968A-22AAAD5BE99B}" dt="2021-03-17T09:01:50.406" v="605"/>
          <ac:spMkLst>
            <pc:docMk/>
            <pc:sldMk cId="0" sldId="315"/>
            <ac:spMk id="993" creationId="{00000000-0000-0000-0000-000000000000}"/>
          </ac:spMkLst>
        </pc:spChg>
        <pc:spChg chg="del">
          <ac:chgData name="ゲスト ユーザー" userId="" providerId="Windows Live" clId="Web-{6E96C4DE-F423-42C0-968A-22AAAD5BE99B}" dt="2021-03-17T09:01:47.828" v="602"/>
          <ac:spMkLst>
            <pc:docMk/>
            <pc:sldMk cId="0" sldId="315"/>
            <ac:spMk id="994" creationId="{00000000-0000-0000-0000-000000000000}"/>
          </ac:spMkLst>
        </pc:spChg>
        <pc:spChg chg="del">
          <ac:chgData name="ゲスト ユーザー" userId="" providerId="Windows Live" clId="Web-{6E96C4DE-F423-42C0-968A-22AAAD5BE99B}" dt="2021-03-17T09:01:51.734" v="606"/>
          <ac:spMkLst>
            <pc:docMk/>
            <pc:sldMk cId="0" sldId="315"/>
            <ac:spMk id="995" creationId="{00000000-0000-0000-0000-000000000000}"/>
          </ac:spMkLst>
        </pc:spChg>
        <pc:spChg chg="del">
          <ac:chgData name="ゲスト ユーザー" userId="" providerId="Windows Live" clId="Web-{6E96C4DE-F423-42C0-968A-22AAAD5BE99B}" dt="2021-03-17T09:01:57.187" v="613"/>
          <ac:spMkLst>
            <pc:docMk/>
            <pc:sldMk cId="0" sldId="315"/>
            <ac:spMk id="996" creationId="{00000000-0000-0000-0000-000000000000}"/>
          </ac:spMkLst>
        </pc:spChg>
        <pc:spChg chg="del mod">
          <ac:chgData name="ゲスト ユーザー" userId="" providerId="Windows Live" clId="Web-{6E96C4DE-F423-42C0-968A-22AAAD5BE99B}" dt="2021-03-17T09:01:55.219" v="611"/>
          <ac:spMkLst>
            <pc:docMk/>
            <pc:sldMk cId="0" sldId="315"/>
            <ac:spMk id="997" creationId="{00000000-0000-0000-0000-000000000000}"/>
          </ac:spMkLst>
        </pc:spChg>
        <pc:spChg chg="del">
          <ac:chgData name="ゲスト ユーザー" userId="" providerId="Windows Live" clId="Web-{6E96C4DE-F423-42C0-968A-22AAAD5BE99B}" dt="2021-03-17T09:01:56.234" v="612"/>
          <ac:spMkLst>
            <pc:docMk/>
            <pc:sldMk cId="0" sldId="315"/>
            <ac:spMk id="998" creationId="{00000000-0000-0000-0000-000000000000}"/>
          </ac:spMkLst>
        </pc:spChg>
        <pc:spChg chg="del">
          <ac:chgData name="ゲスト ユーザー" userId="" providerId="Windows Live" clId="Web-{6E96C4DE-F423-42C0-968A-22AAAD5BE99B}" dt="2021-03-17T09:01:52.359" v="609"/>
          <ac:spMkLst>
            <pc:docMk/>
            <pc:sldMk cId="0" sldId="315"/>
            <ac:spMk id="999" creationId="{00000000-0000-0000-0000-000000000000}"/>
          </ac:spMkLst>
        </pc:spChg>
        <pc:spChg chg="del">
          <ac:chgData name="ゲスト ユーザー" userId="" providerId="Windows Live" clId="Web-{6E96C4DE-F423-42C0-968A-22AAAD5BE99B}" dt="2021-03-17T09:01:53.937" v="610"/>
          <ac:spMkLst>
            <pc:docMk/>
            <pc:sldMk cId="0" sldId="315"/>
            <ac:spMk id="1000" creationId="{00000000-0000-0000-0000-000000000000}"/>
          </ac:spMkLst>
        </pc:spChg>
      </pc:sldChg>
      <pc:sldChg chg="del">
        <pc:chgData name="ゲスト ユーザー" userId="" providerId="Windows Live" clId="Web-{6E96C4DE-F423-42C0-968A-22AAAD5BE99B}" dt="2021-03-17T08:56:59.948" v="569"/>
        <pc:sldMkLst>
          <pc:docMk/>
          <pc:sldMk cId="65545281" sldId="319"/>
        </pc:sldMkLst>
      </pc:sldChg>
      <pc:sldChg chg="modSp">
        <pc:chgData name="ゲスト ユーザー" userId="" providerId="Windows Live" clId="Web-{6E96C4DE-F423-42C0-968A-22AAAD5BE99B}" dt="2021-03-17T08:53:39.945" v="537" actId="20577"/>
        <pc:sldMkLst>
          <pc:docMk/>
          <pc:sldMk cId="156761354" sldId="320"/>
        </pc:sldMkLst>
        <pc:spChg chg="mod">
          <ac:chgData name="ゲスト ユーザー" userId="" providerId="Windows Live" clId="Web-{6E96C4DE-F423-42C0-968A-22AAAD5BE99B}" dt="2021-03-17T08:53:26.179" v="525" actId="20577"/>
          <ac:spMkLst>
            <pc:docMk/>
            <pc:sldMk cId="156761354" sldId="320"/>
            <ac:spMk id="3" creationId="{41B6E82B-6D9B-4BBB-B277-69B8CA0B91C3}"/>
          </ac:spMkLst>
        </pc:spChg>
        <pc:spChg chg="mod">
          <ac:chgData name="ゲスト ユーザー" userId="" providerId="Windows Live" clId="Web-{6E96C4DE-F423-42C0-968A-22AAAD5BE99B}" dt="2021-03-17T08:53:39.945" v="537" actId="20577"/>
          <ac:spMkLst>
            <pc:docMk/>
            <pc:sldMk cId="156761354" sldId="320"/>
            <ac:spMk id="350" creationId="{00000000-0000-0000-0000-000000000000}"/>
          </ac:spMkLst>
        </pc:spChg>
      </pc:sldChg>
      <pc:sldChg chg="modSp">
        <pc:chgData name="ゲスト ユーザー" userId="" providerId="Windows Live" clId="Web-{6E96C4DE-F423-42C0-968A-22AAAD5BE99B}" dt="2021-03-17T07:53:59.220" v="369" actId="20577"/>
        <pc:sldMkLst>
          <pc:docMk/>
          <pc:sldMk cId="562492338" sldId="322"/>
        </pc:sldMkLst>
        <pc:spChg chg="mod">
          <ac:chgData name="ゲスト ユーザー" userId="" providerId="Windows Live" clId="Web-{6E96C4DE-F423-42C0-968A-22AAAD5BE99B}" dt="2021-03-17T07:51:55.171" v="310" actId="20577"/>
          <ac:spMkLst>
            <pc:docMk/>
            <pc:sldMk cId="562492338" sldId="322"/>
            <ac:spMk id="3" creationId="{41B6E82B-6D9B-4BBB-B277-69B8CA0B91C3}"/>
          </ac:spMkLst>
        </pc:spChg>
        <pc:spChg chg="mod">
          <ac:chgData name="ゲスト ユーザー" userId="" providerId="Windows Live" clId="Web-{6E96C4DE-F423-42C0-968A-22AAAD5BE99B}" dt="2021-03-17T07:53:59.220" v="369" actId="20577"/>
          <ac:spMkLst>
            <pc:docMk/>
            <pc:sldMk cId="562492338" sldId="322"/>
            <ac:spMk id="350" creationId="{00000000-0000-0000-0000-000000000000}"/>
          </ac:spMkLst>
        </pc:spChg>
      </pc:sldChg>
      <pc:sldChg chg="addSp delSp modSp">
        <pc:chgData name="ゲスト ユーザー" userId="" providerId="Windows Live" clId="Web-{6E96C4DE-F423-42C0-968A-22AAAD5BE99B}" dt="2021-03-17T08:40:38.980" v="481"/>
        <pc:sldMkLst>
          <pc:docMk/>
          <pc:sldMk cId="2202833139" sldId="323"/>
        </pc:sldMkLst>
        <pc:spChg chg="mod">
          <ac:chgData name="ゲスト ユーザー" userId="" providerId="Windows Live" clId="Web-{6E96C4DE-F423-42C0-968A-22AAAD5BE99B}" dt="2021-03-17T07:52:41.187" v="348" actId="20577"/>
          <ac:spMkLst>
            <pc:docMk/>
            <pc:sldMk cId="2202833139" sldId="323"/>
            <ac:spMk id="3" creationId="{41B6E82B-6D9B-4BBB-B277-69B8CA0B91C3}"/>
          </ac:spMkLst>
        </pc:spChg>
        <pc:spChg chg="add del mod">
          <ac:chgData name="ゲスト ユーザー" userId="" providerId="Windows Live" clId="Web-{6E96C4DE-F423-42C0-968A-22AAAD5BE99B}" dt="2021-03-17T08:40:38.980" v="481"/>
          <ac:spMkLst>
            <pc:docMk/>
            <pc:sldMk cId="2202833139" sldId="323"/>
            <ac:spMk id="5" creationId="{73B6737A-0665-4C6A-99A4-0389AB18BED6}"/>
          </ac:spMkLst>
        </pc:spChg>
        <pc:spChg chg="mod">
          <ac:chgData name="ゲスト ユーザー" userId="" providerId="Windows Live" clId="Web-{6E96C4DE-F423-42C0-968A-22AAAD5BE99B}" dt="2021-03-17T07:53:33.141" v="368" actId="20577"/>
          <ac:spMkLst>
            <pc:docMk/>
            <pc:sldMk cId="2202833139" sldId="323"/>
            <ac:spMk id="350" creationId="{00000000-0000-0000-0000-000000000000}"/>
          </ac:spMkLst>
        </pc:spChg>
      </pc:sldChg>
      <pc:sldChg chg="modSp">
        <pc:chgData name="ゲスト ユーザー" userId="" providerId="Windows Live" clId="Web-{6E96C4DE-F423-42C0-968A-22AAAD5BE99B}" dt="2021-03-17T08:39:37.495" v="479" actId="20577"/>
        <pc:sldMkLst>
          <pc:docMk/>
          <pc:sldMk cId="2452160810" sldId="324"/>
        </pc:sldMkLst>
        <pc:spChg chg="mod">
          <ac:chgData name="ゲスト ユーザー" userId="" providerId="Windows Live" clId="Web-{6E96C4DE-F423-42C0-968A-22AAAD5BE99B}" dt="2021-03-17T08:39:37.495" v="479" actId="20577"/>
          <ac:spMkLst>
            <pc:docMk/>
            <pc:sldMk cId="2452160810" sldId="324"/>
            <ac:spMk id="3" creationId="{41B6E82B-6D9B-4BBB-B277-69B8CA0B91C3}"/>
          </ac:spMkLst>
        </pc:spChg>
        <pc:spChg chg="mod">
          <ac:chgData name="ゲスト ユーザー" userId="" providerId="Windows Live" clId="Web-{6E96C4DE-F423-42C0-968A-22AAAD5BE99B}" dt="2021-03-17T07:53:18.813" v="367" actId="20577"/>
          <ac:spMkLst>
            <pc:docMk/>
            <pc:sldMk cId="2452160810" sldId="324"/>
            <ac:spMk id="350" creationId="{00000000-0000-0000-0000-000000000000}"/>
          </ac:spMkLst>
        </pc:spChg>
      </pc:sldChg>
      <pc:sldChg chg="modSp">
        <pc:chgData name="ゲスト ユーザー" userId="" providerId="Windows Live" clId="Web-{6E96C4DE-F423-42C0-968A-22AAAD5BE99B}" dt="2021-03-17T08:55:55.260" v="560" actId="20577"/>
        <pc:sldMkLst>
          <pc:docMk/>
          <pc:sldMk cId="3572098385" sldId="325"/>
        </pc:sldMkLst>
        <pc:spChg chg="mod">
          <ac:chgData name="ゲスト ユーザー" userId="" providerId="Windows Live" clId="Web-{6E96C4DE-F423-42C0-968A-22AAAD5BE99B}" dt="2021-03-17T06:23:44.363" v="86" actId="20577"/>
          <ac:spMkLst>
            <pc:docMk/>
            <pc:sldMk cId="3572098385" sldId="325"/>
            <ac:spMk id="3" creationId="{41B6E82B-6D9B-4BBB-B277-69B8CA0B91C3}"/>
          </ac:spMkLst>
        </pc:spChg>
        <pc:spChg chg="mod">
          <ac:chgData name="ゲスト ユーザー" userId="" providerId="Windows Live" clId="Web-{6E96C4DE-F423-42C0-968A-22AAAD5BE99B}" dt="2021-03-17T08:55:55.260" v="560" actId="20577"/>
          <ac:spMkLst>
            <pc:docMk/>
            <pc:sldMk cId="3572098385" sldId="325"/>
            <ac:spMk id="6" creationId="{A37D0B3E-E398-46E3-862F-CB12BB9ACA59}"/>
          </ac:spMkLst>
        </pc:spChg>
      </pc:sldChg>
      <pc:sldChg chg="modSp">
        <pc:chgData name="ゲスト ユーザー" userId="" providerId="Windows Live" clId="Web-{6E96C4DE-F423-42C0-968A-22AAAD5BE99B}" dt="2021-03-17T10:20:12.279" v="681" actId="20577"/>
        <pc:sldMkLst>
          <pc:docMk/>
          <pc:sldMk cId="364781576" sldId="327"/>
        </pc:sldMkLst>
        <pc:spChg chg="mod">
          <ac:chgData name="ゲスト ユーザー" userId="" providerId="Windows Live" clId="Web-{6E96C4DE-F423-42C0-968A-22AAAD5BE99B}" dt="2021-03-17T10:19:34.356" v="675" actId="20577"/>
          <ac:spMkLst>
            <pc:docMk/>
            <pc:sldMk cId="364781576" sldId="327"/>
            <ac:spMk id="3" creationId="{41B6E82B-6D9B-4BBB-B277-69B8CA0B91C3}"/>
          </ac:spMkLst>
        </pc:spChg>
        <pc:spChg chg="mod">
          <ac:chgData name="ゲスト ユーザー" userId="" providerId="Windows Live" clId="Web-{6E96C4DE-F423-42C0-968A-22AAAD5BE99B}" dt="2021-03-17T10:20:12.279" v="681" actId="20577"/>
          <ac:spMkLst>
            <pc:docMk/>
            <pc:sldMk cId="364781576" sldId="327"/>
            <ac:spMk id="6" creationId="{A37D0B3E-E398-46E3-862F-CB12BB9ACA59}"/>
          </ac:spMkLst>
        </pc:spChg>
        <pc:spChg chg="mod">
          <ac:chgData name="ゲスト ユーザー" userId="" providerId="Windows Live" clId="Web-{6E96C4DE-F423-42C0-968A-22AAAD5BE99B}" dt="2021-03-17T08:50:37.521" v="492" actId="20577"/>
          <ac:spMkLst>
            <pc:docMk/>
            <pc:sldMk cId="364781576" sldId="327"/>
            <ac:spMk id="10" creationId="{F23E8DA3-6141-4280-8B6C-BEB0BAD1F5EA}"/>
          </ac:spMkLst>
        </pc:spChg>
        <pc:spChg chg="mod">
          <ac:chgData name="ゲスト ユーザー" userId="" providerId="Windows Live" clId="Web-{6E96C4DE-F423-42C0-968A-22AAAD5BE99B}" dt="2021-03-17T08:50:50.255" v="495" actId="20577"/>
          <ac:spMkLst>
            <pc:docMk/>
            <pc:sldMk cId="364781576" sldId="327"/>
            <ac:spMk id="13" creationId="{8CF219A9-F971-4A9A-93AA-E74281D4E453}"/>
          </ac:spMkLst>
        </pc:spChg>
      </pc:sldChg>
      <pc:sldChg chg="addSp modSp add replId">
        <pc:chgData name="ゲスト ユーザー" userId="" providerId="Windows Live" clId="Web-{6E96C4DE-F423-42C0-968A-22AAAD5BE99B}" dt="2021-03-17T08:39:05.822" v="476" actId="20577"/>
        <pc:sldMkLst>
          <pc:docMk/>
          <pc:sldMk cId="438134143" sldId="328"/>
        </pc:sldMkLst>
        <pc:spChg chg="mod">
          <ac:chgData name="ゲスト ユーザー" userId="" providerId="Windows Live" clId="Web-{6E96C4DE-F423-42C0-968A-22AAAD5BE99B}" dt="2021-03-17T06:34:14.767" v="213" actId="20577"/>
          <ac:spMkLst>
            <pc:docMk/>
            <pc:sldMk cId="438134143" sldId="328"/>
            <ac:spMk id="3" creationId="{41B6E82B-6D9B-4BBB-B277-69B8CA0B91C3}"/>
          </ac:spMkLst>
        </pc:spChg>
        <pc:spChg chg="add mod">
          <ac:chgData name="ゲスト ユーザー" userId="" providerId="Windows Live" clId="Web-{6E96C4DE-F423-42C0-968A-22AAAD5BE99B}" dt="2021-03-17T08:39:05.822" v="476" actId="20577"/>
          <ac:spMkLst>
            <pc:docMk/>
            <pc:sldMk cId="438134143" sldId="328"/>
            <ac:spMk id="4" creationId="{F76CB4E3-2CAA-4681-AF78-9D9173C6BB5A}"/>
          </ac:spMkLst>
        </pc:spChg>
        <pc:spChg chg="mod">
          <ac:chgData name="ゲスト ユーザー" userId="" providerId="Windows Live" clId="Web-{6E96C4DE-F423-42C0-968A-22AAAD5BE99B}" dt="2021-03-17T06:23:54.207" v="87" actId="20577"/>
          <ac:spMkLst>
            <pc:docMk/>
            <pc:sldMk cId="438134143" sldId="328"/>
            <ac:spMk id="6" creationId="{A37D0B3E-E398-46E3-862F-CB12BB9ACA59}"/>
          </ac:spMkLst>
        </pc:spChg>
        <pc:spChg chg="mod">
          <ac:chgData name="ゲスト ユーザー" userId="" providerId="Windows Live" clId="Web-{6E96C4DE-F423-42C0-968A-22AAAD5BE99B}" dt="2021-03-17T06:23:31.316" v="81" actId="20577"/>
          <ac:spMkLst>
            <pc:docMk/>
            <pc:sldMk cId="438134143" sldId="328"/>
            <ac:spMk id="350" creationId="{00000000-0000-0000-0000-000000000000}"/>
          </ac:spMkLst>
        </pc:spChg>
      </pc:sldChg>
      <pc:sldChg chg="addSp delSp modSp add replId">
        <pc:chgData name="ゲスト ユーザー" userId="" providerId="Windows Live" clId="Web-{6E96C4DE-F423-42C0-968A-22AAAD5BE99B}" dt="2021-03-17T11:29:06.607" v="849" actId="20577"/>
        <pc:sldMkLst>
          <pc:docMk/>
          <pc:sldMk cId="2539985523" sldId="329"/>
        </pc:sldMkLst>
        <pc:spChg chg="mod">
          <ac:chgData name="ゲスト ユーザー" userId="" providerId="Windows Live" clId="Web-{6E96C4DE-F423-42C0-968A-22AAAD5BE99B}" dt="2021-03-17T10:22:30.297" v="811" actId="20577"/>
          <ac:spMkLst>
            <pc:docMk/>
            <pc:sldMk cId="2539985523" sldId="329"/>
            <ac:spMk id="3" creationId="{41B6E82B-6D9B-4BBB-B277-69B8CA0B91C3}"/>
          </ac:spMkLst>
        </pc:spChg>
        <pc:spChg chg="mod">
          <ac:chgData name="ゲスト ユーザー" userId="" providerId="Windows Live" clId="Web-{6E96C4DE-F423-42C0-968A-22AAAD5BE99B}" dt="2021-03-17T10:22:52.016" v="817" actId="20577"/>
          <ac:spMkLst>
            <pc:docMk/>
            <pc:sldMk cId="2539985523" sldId="329"/>
            <ac:spMk id="6" creationId="{A37D0B3E-E398-46E3-862F-CB12BB9ACA59}"/>
          </ac:spMkLst>
        </pc:spChg>
        <pc:spChg chg="mod">
          <ac:chgData name="ゲスト ユーザー" userId="" providerId="Windows Live" clId="Web-{6E96C4DE-F423-42C0-968A-22AAAD5BE99B}" dt="2021-03-17T11:29:06.607" v="849" actId="20577"/>
          <ac:spMkLst>
            <pc:docMk/>
            <pc:sldMk cId="2539985523" sldId="329"/>
            <ac:spMk id="350" creationId="{00000000-0000-0000-0000-000000000000}"/>
          </ac:spMkLst>
        </pc:spChg>
        <pc:grpChg chg="del">
          <ac:chgData name="ゲスト ユーザー" userId="" providerId="Windows Live" clId="Web-{6E96C4DE-F423-42C0-968A-22AAAD5BE99B}" dt="2021-03-17T10:22:35.469" v="812"/>
          <ac:grpSpMkLst>
            <pc:docMk/>
            <pc:sldMk cId="2539985523" sldId="329"/>
            <ac:grpSpMk id="12" creationId="{7F45D348-1EF8-4C80-BDB9-5B82C3918ECA}"/>
          </ac:grpSpMkLst>
        </pc:grpChg>
        <pc:picChg chg="mod">
          <ac:chgData name="ゲスト ユーザー" userId="" providerId="Windows Live" clId="Web-{6E96C4DE-F423-42C0-968A-22AAAD5BE99B}" dt="2021-03-17T10:20:36.904" v="685" actId="1076"/>
          <ac:picMkLst>
            <pc:docMk/>
            <pc:sldMk cId="2539985523" sldId="329"/>
            <ac:picMk id="2" creationId="{0ABE893C-5261-4583-9731-706F2263B320}"/>
          </ac:picMkLst>
        </pc:picChg>
        <pc:picChg chg="add mod">
          <ac:chgData name="ゲスト ユーザー" userId="" providerId="Windows Live" clId="Web-{6E96C4DE-F423-42C0-968A-22AAAD5BE99B}" dt="2021-03-17T10:23:43.830" v="820" actId="14100"/>
          <ac:picMkLst>
            <pc:docMk/>
            <pc:sldMk cId="2539985523" sldId="329"/>
            <ac:picMk id="4" creationId="{4EEC9653-351A-4180-B6F5-894AD65D04E2}"/>
          </ac:picMkLst>
        </pc:picChg>
        <pc:picChg chg="mod">
          <ac:chgData name="ゲスト ユーザー" userId="" providerId="Windows Live" clId="Web-{6E96C4DE-F423-42C0-968A-22AAAD5BE99B}" dt="2021-03-17T10:20:38.545" v="686" actId="1076"/>
          <ac:picMkLst>
            <pc:docMk/>
            <pc:sldMk cId="2539985523" sldId="329"/>
            <ac:picMk id="5" creationId="{2123D3A6-0369-433D-BE08-D625094BE9F6}"/>
          </ac:picMkLst>
        </pc:picChg>
      </pc:sldChg>
      <pc:sldChg chg="addSp delSp modSp add replId">
        <pc:chgData name="ゲスト ユーザー" userId="" providerId="Windows Live" clId="Web-{6E96C4DE-F423-42C0-968A-22AAAD5BE99B}" dt="2021-03-17T11:34:12.916" v="1025" actId="20577"/>
        <pc:sldMkLst>
          <pc:docMk/>
          <pc:sldMk cId="2026746202" sldId="330"/>
        </pc:sldMkLst>
        <pc:spChg chg="mod">
          <ac:chgData name="ゲスト ユーザー" userId="" providerId="Windows Live" clId="Web-{6E96C4DE-F423-42C0-968A-22AAAD5BE99B}" dt="2021-03-17T11:33:54.306" v="1012" actId="20577"/>
          <ac:spMkLst>
            <pc:docMk/>
            <pc:sldMk cId="2026746202" sldId="330"/>
            <ac:spMk id="3" creationId="{41B6E82B-6D9B-4BBB-B277-69B8CA0B91C3}"/>
          </ac:spMkLst>
        </pc:spChg>
        <pc:spChg chg="mod">
          <ac:chgData name="ゲスト ユーザー" userId="" providerId="Windows Live" clId="Web-{6E96C4DE-F423-42C0-968A-22AAAD5BE99B}" dt="2021-03-17T11:34:12.916" v="1025" actId="20577"/>
          <ac:spMkLst>
            <pc:docMk/>
            <pc:sldMk cId="2026746202" sldId="330"/>
            <ac:spMk id="6" creationId="{A37D0B3E-E398-46E3-862F-CB12BB9ACA59}"/>
          </ac:spMkLst>
        </pc:spChg>
        <pc:picChg chg="mod">
          <ac:chgData name="ゲスト ユーザー" userId="" providerId="Windows Live" clId="Web-{6E96C4DE-F423-42C0-968A-22AAAD5BE99B}" dt="2021-03-17T11:31:34.067" v="946" actId="1076"/>
          <ac:picMkLst>
            <pc:docMk/>
            <pc:sldMk cId="2026746202" sldId="330"/>
            <ac:picMk id="2" creationId="{0ABE893C-5261-4583-9731-706F2263B320}"/>
          </ac:picMkLst>
        </pc:picChg>
        <pc:picChg chg="del">
          <ac:chgData name="ゲスト ユーザー" userId="" providerId="Windows Live" clId="Web-{6E96C4DE-F423-42C0-968A-22AAAD5BE99B}" dt="2021-03-17T11:31:46.145" v="949"/>
          <ac:picMkLst>
            <pc:docMk/>
            <pc:sldMk cId="2026746202" sldId="330"/>
            <ac:picMk id="4" creationId="{4EEC9653-351A-4180-B6F5-894AD65D04E2}"/>
          </ac:picMkLst>
        </pc:picChg>
        <pc:picChg chg="mod">
          <ac:chgData name="ゲスト ユーザー" userId="" providerId="Windows Live" clId="Web-{6E96C4DE-F423-42C0-968A-22AAAD5BE99B}" dt="2021-03-17T11:31:50.208" v="951" actId="1076"/>
          <ac:picMkLst>
            <pc:docMk/>
            <pc:sldMk cId="2026746202" sldId="330"/>
            <ac:picMk id="5" creationId="{2123D3A6-0369-433D-BE08-D625094BE9F6}"/>
          </ac:picMkLst>
        </pc:picChg>
        <pc:picChg chg="add mod">
          <ac:chgData name="ゲスト ユーザー" userId="" providerId="Windows Live" clId="Web-{6E96C4DE-F423-42C0-968A-22AAAD5BE99B}" dt="2021-03-17T11:33:39.040" v="992" actId="1076"/>
          <ac:picMkLst>
            <pc:docMk/>
            <pc:sldMk cId="2026746202" sldId="330"/>
            <ac:picMk id="7" creationId="{686454AF-FD65-4265-BE57-2E86BD7E5690}"/>
          </ac:picMkLst>
        </pc:picChg>
      </pc:sldChg>
      <pc:sldChg chg="addSp delSp modSp add replId">
        <pc:chgData name="ゲスト ユーザー" userId="" providerId="Windows Live" clId="Web-{6E96C4DE-F423-42C0-968A-22AAAD5BE99B}" dt="2021-03-17T11:37:19.138" v="1099" actId="1076"/>
        <pc:sldMkLst>
          <pc:docMk/>
          <pc:sldMk cId="3785275960" sldId="331"/>
        </pc:sldMkLst>
        <pc:spChg chg="mod">
          <ac:chgData name="ゲスト ユーザー" userId="" providerId="Windows Live" clId="Web-{6E96C4DE-F423-42C0-968A-22AAAD5BE99B}" dt="2021-03-17T11:36:25.262" v="1094" actId="20577"/>
          <ac:spMkLst>
            <pc:docMk/>
            <pc:sldMk cId="3785275960" sldId="331"/>
            <ac:spMk id="3" creationId="{41B6E82B-6D9B-4BBB-B277-69B8CA0B91C3}"/>
          </ac:spMkLst>
        </pc:spChg>
        <pc:spChg chg="mod">
          <ac:chgData name="ゲスト ユーザー" userId="" providerId="Windows Live" clId="Web-{6E96C4DE-F423-42C0-968A-22AAAD5BE99B}" dt="2021-03-17T11:36:16.200" v="1091" actId="20577"/>
          <ac:spMkLst>
            <pc:docMk/>
            <pc:sldMk cId="3785275960" sldId="331"/>
            <ac:spMk id="6" creationId="{A37D0B3E-E398-46E3-862F-CB12BB9ACA59}"/>
          </ac:spMkLst>
        </pc:spChg>
        <pc:spChg chg="mod">
          <ac:chgData name="ゲスト ユーザー" userId="" providerId="Windows Live" clId="Web-{6E96C4DE-F423-42C0-968A-22AAAD5BE99B}" dt="2021-03-17T11:35:05.136" v="1041" actId="20577"/>
          <ac:spMkLst>
            <pc:docMk/>
            <pc:sldMk cId="3785275960" sldId="331"/>
            <ac:spMk id="350" creationId="{00000000-0000-0000-0000-000000000000}"/>
          </ac:spMkLst>
        </pc:spChg>
        <pc:picChg chg="add mod">
          <ac:chgData name="ゲスト ユーザー" userId="" providerId="Windows Live" clId="Web-{6E96C4DE-F423-42C0-968A-22AAAD5BE99B}" dt="2021-03-17T11:36:59.482" v="1097" actId="1076"/>
          <ac:picMkLst>
            <pc:docMk/>
            <pc:sldMk cId="3785275960" sldId="331"/>
            <ac:picMk id="4" creationId="{FBB0BA19-B0FC-4E45-B514-08125AD24D76}"/>
          </ac:picMkLst>
        </pc:picChg>
        <pc:picChg chg="del">
          <ac:chgData name="ゲスト ユーザー" userId="" providerId="Windows Live" clId="Web-{6E96C4DE-F423-42C0-968A-22AAAD5BE99B}" dt="2021-03-17T11:36:08.668" v="1082"/>
          <ac:picMkLst>
            <pc:docMk/>
            <pc:sldMk cId="3785275960" sldId="331"/>
            <ac:picMk id="7" creationId="{686454AF-FD65-4265-BE57-2E86BD7E5690}"/>
          </ac:picMkLst>
        </pc:picChg>
        <pc:picChg chg="add mod">
          <ac:chgData name="ゲスト ユーザー" userId="" providerId="Windows Live" clId="Web-{6E96C4DE-F423-42C0-968A-22AAAD5BE99B}" dt="2021-03-17T11:37:19.138" v="1099" actId="1076"/>
          <ac:picMkLst>
            <pc:docMk/>
            <pc:sldMk cId="3785275960" sldId="331"/>
            <ac:picMk id="8" creationId="{548208C3-279A-41D1-A347-E2DB47C373E1}"/>
          </ac:picMkLst>
        </pc:picChg>
      </pc:sldChg>
      <pc:sldChg chg="addSp delSp modSp add replId">
        <pc:chgData name="ゲスト ユーザー" userId="" providerId="Windows Live" clId="Web-{6E96C4DE-F423-42C0-968A-22AAAD5BE99B}" dt="2021-03-17T11:41:51.394" v="1237" actId="1076"/>
        <pc:sldMkLst>
          <pc:docMk/>
          <pc:sldMk cId="2809793291" sldId="332"/>
        </pc:sldMkLst>
        <pc:spChg chg="mod">
          <ac:chgData name="ゲスト ユーザー" userId="" providerId="Windows Live" clId="Web-{6E96C4DE-F423-42C0-968A-22AAAD5BE99B}" dt="2021-03-17T11:39:40.751" v="1214" actId="20577"/>
          <ac:spMkLst>
            <pc:docMk/>
            <pc:sldMk cId="2809793291" sldId="332"/>
            <ac:spMk id="3" creationId="{41B6E82B-6D9B-4BBB-B277-69B8CA0B91C3}"/>
          </ac:spMkLst>
        </pc:spChg>
        <pc:spChg chg="mod">
          <ac:chgData name="ゲスト ユーザー" userId="" providerId="Windows Live" clId="Web-{6E96C4DE-F423-42C0-968A-22AAAD5BE99B}" dt="2021-03-17T11:38:35.484" v="1144" actId="20577"/>
          <ac:spMkLst>
            <pc:docMk/>
            <pc:sldMk cId="2809793291" sldId="332"/>
            <ac:spMk id="6" creationId="{A37D0B3E-E398-46E3-862F-CB12BB9ACA59}"/>
          </ac:spMkLst>
        </pc:spChg>
        <pc:spChg chg="mod">
          <ac:chgData name="ゲスト ユーザー" userId="" providerId="Windows Live" clId="Web-{6E96C4DE-F423-42C0-968A-22AAAD5BE99B}" dt="2021-03-17T11:39:55.798" v="1229" actId="20577"/>
          <ac:spMkLst>
            <pc:docMk/>
            <pc:sldMk cId="2809793291" sldId="332"/>
            <ac:spMk id="350" creationId="{00000000-0000-0000-0000-000000000000}"/>
          </ac:spMkLst>
        </pc:spChg>
        <pc:picChg chg="mod">
          <ac:chgData name="ゲスト ユーザー" userId="" providerId="Windows Live" clId="Web-{6E96C4DE-F423-42C0-968A-22AAAD5BE99B}" dt="2021-03-17T11:37:42.201" v="1105" actId="1076"/>
          <ac:picMkLst>
            <pc:docMk/>
            <pc:sldMk cId="2809793291" sldId="332"/>
            <ac:picMk id="2" creationId="{0ABE893C-5261-4583-9731-706F2263B320}"/>
          </ac:picMkLst>
        </pc:picChg>
        <pc:picChg chg="del">
          <ac:chgData name="ゲスト ユーザー" userId="" providerId="Windows Live" clId="Web-{6E96C4DE-F423-42C0-968A-22AAAD5BE99B}" dt="2021-03-17T11:39:44.798" v="1216"/>
          <ac:picMkLst>
            <pc:docMk/>
            <pc:sldMk cId="2809793291" sldId="332"/>
            <ac:picMk id="4" creationId="{FBB0BA19-B0FC-4E45-B514-08125AD24D76}"/>
          </ac:picMkLst>
        </pc:picChg>
        <pc:picChg chg="mod">
          <ac:chgData name="ゲスト ユーザー" userId="" providerId="Windows Live" clId="Web-{6E96C4DE-F423-42C0-968A-22AAAD5BE99B}" dt="2021-03-17T11:37:39.920" v="1104" actId="1076"/>
          <ac:picMkLst>
            <pc:docMk/>
            <pc:sldMk cId="2809793291" sldId="332"/>
            <ac:picMk id="5" creationId="{2123D3A6-0369-433D-BE08-D625094BE9F6}"/>
          </ac:picMkLst>
        </pc:picChg>
        <pc:picChg chg="add mod">
          <ac:chgData name="ゲスト ユーザー" userId="" providerId="Windows Live" clId="Web-{6E96C4DE-F423-42C0-968A-22AAAD5BE99B}" dt="2021-03-17T11:40:16.299" v="1231" actId="1076"/>
          <ac:picMkLst>
            <pc:docMk/>
            <pc:sldMk cId="2809793291" sldId="332"/>
            <ac:picMk id="7" creationId="{B81B4463-1E51-4129-A767-05992C091F1E}"/>
          </ac:picMkLst>
        </pc:picChg>
        <pc:picChg chg="del">
          <ac:chgData name="ゲスト ユーザー" userId="" providerId="Windows Live" clId="Web-{6E96C4DE-F423-42C0-968A-22AAAD5BE99B}" dt="2021-03-17T11:39:44.298" v="1215"/>
          <ac:picMkLst>
            <pc:docMk/>
            <pc:sldMk cId="2809793291" sldId="332"/>
            <ac:picMk id="8" creationId="{548208C3-279A-41D1-A347-E2DB47C373E1}"/>
          </ac:picMkLst>
        </pc:picChg>
        <pc:picChg chg="add mod">
          <ac:chgData name="ゲスト ユーザー" userId="" providerId="Windows Live" clId="Web-{6E96C4DE-F423-42C0-968A-22AAAD5BE99B}" dt="2021-03-17T11:41:16.534" v="1233" actId="1076"/>
          <ac:picMkLst>
            <pc:docMk/>
            <pc:sldMk cId="2809793291" sldId="332"/>
            <ac:picMk id="9" creationId="{1F77E276-CBB2-4D45-AA3B-EFBC63A37032}"/>
          </ac:picMkLst>
        </pc:picChg>
        <pc:picChg chg="add mod">
          <ac:chgData name="ゲスト ユーザー" userId="" providerId="Windows Live" clId="Web-{6E96C4DE-F423-42C0-968A-22AAAD5BE99B}" dt="2021-03-17T11:41:51.394" v="1237" actId="1076"/>
          <ac:picMkLst>
            <pc:docMk/>
            <pc:sldMk cId="2809793291" sldId="332"/>
            <ac:picMk id="10" creationId="{78874D65-247D-4869-B167-54BDC1A6D0F5}"/>
          </ac:picMkLst>
        </pc:picChg>
      </pc:sldChg>
    </pc:docChg>
  </pc:docChgLst>
  <pc:docChgLst>
    <pc:chgData name="ゲスト ユーザー" providerId="Windows Live" clId="Web-{6CB42880-3508-46BC-B940-C69A1C9B2271}"/>
    <pc:docChg chg="addSld delSld modSld sldOrd">
      <pc:chgData name="ゲスト ユーザー" userId="" providerId="Windows Live" clId="Web-{6CB42880-3508-46BC-B940-C69A1C9B2271}" dt="2021-03-17T02:05:39.748" v="2354"/>
      <pc:docMkLst>
        <pc:docMk/>
      </pc:docMkLst>
      <pc:sldChg chg="modSp">
        <pc:chgData name="ゲスト ユーザー" userId="" providerId="Windows Live" clId="Web-{6CB42880-3508-46BC-B940-C69A1C9B2271}" dt="2021-03-17T00:24:19.408" v="812" actId="20577"/>
        <pc:sldMkLst>
          <pc:docMk/>
          <pc:sldMk cId="0" sldId="263"/>
        </pc:sldMkLst>
        <pc:spChg chg="mod">
          <ac:chgData name="ゲスト ユーザー" userId="" providerId="Windows Live" clId="Web-{6CB42880-3508-46BC-B940-C69A1C9B2271}" dt="2021-03-17T00:24:19.408" v="812" actId="20577"/>
          <ac:spMkLst>
            <pc:docMk/>
            <pc:sldMk cId="0" sldId="263"/>
            <ac:spMk id="2" creationId="{DC593FD8-6C71-4B69-A2AA-C8514B2A6CEE}"/>
          </ac:spMkLst>
        </pc:spChg>
      </pc:sldChg>
      <pc:sldChg chg="addSp delSp modSp del ord">
        <pc:chgData name="ゲスト ユーザー" userId="" providerId="Windows Live" clId="Web-{6CB42880-3508-46BC-B940-C69A1C9B2271}" dt="2021-03-16T23:54:12.580" v="183"/>
        <pc:sldMkLst>
          <pc:docMk/>
          <pc:sldMk cId="0" sldId="271"/>
        </pc:sldMkLst>
        <pc:spChg chg="mod">
          <ac:chgData name="ゲスト ユーザー" userId="" providerId="Windows Live" clId="Web-{6CB42880-3508-46BC-B940-C69A1C9B2271}" dt="2021-03-16T23:25:55.888" v="44" actId="20577"/>
          <ac:spMkLst>
            <pc:docMk/>
            <pc:sldMk cId="0" sldId="271"/>
            <ac:spMk id="325" creationId="{00000000-0000-0000-0000-000000000000}"/>
          </ac:spMkLst>
        </pc:spChg>
        <pc:picChg chg="add del mod">
          <ac:chgData name="ゲスト ユーザー" userId="" providerId="Windows Live" clId="Web-{6CB42880-3508-46BC-B940-C69A1C9B2271}" dt="2021-03-16T23:26:14.170" v="45"/>
          <ac:picMkLst>
            <pc:docMk/>
            <pc:sldMk cId="0" sldId="271"/>
            <ac:picMk id="2" creationId="{7EF858D4-340D-4FB1-B028-DA621E1715D5}"/>
          </ac:picMkLst>
        </pc:picChg>
      </pc:sldChg>
      <pc:sldChg chg="addSp delSp modSp">
        <pc:chgData name="ゲスト ユーザー" userId="" providerId="Windows Live" clId="Web-{6CB42880-3508-46BC-B940-C69A1C9B2271}" dt="2021-03-17T00:47:51.854" v="1396" actId="20577"/>
        <pc:sldMkLst>
          <pc:docMk/>
          <pc:sldMk cId="0" sldId="273"/>
        </pc:sldMkLst>
        <pc:spChg chg="mod">
          <ac:chgData name="ゲスト ユーザー" userId="" providerId="Windows Live" clId="Web-{6CB42880-3508-46BC-B940-C69A1C9B2271}" dt="2021-03-17T00:47:51.854" v="1396" actId="20577"/>
          <ac:spMkLst>
            <pc:docMk/>
            <pc:sldMk cId="0" sldId="273"/>
            <ac:spMk id="3" creationId="{41B6E82B-6D9B-4BBB-B277-69B8CA0B91C3}"/>
          </ac:spMkLst>
        </pc:spChg>
        <pc:spChg chg="mod">
          <ac:chgData name="ゲスト ユーザー" userId="" providerId="Windows Live" clId="Web-{6CB42880-3508-46BC-B940-C69A1C9B2271}" dt="2021-03-17T00:47:04.494" v="1369" actId="20577"/>
          <ac:spMkLst>
            <pc:docMk/>
            <pc:sldMk cId="0" sldId="273"/>
            <ac:spMk id="350" creationId="{00000000-0000-0000-0000-000000000000}"/>
          </ac:spMkLst>
        </pc:spChg>
        <pc:spChg chg="mod">
          <ac:chgData name="ゲスト ユーザー" userId="" providerId="Windows Live" clId="Web-{6CB42880-3508-46BC-B940-C69A1C9B2271}" dt="2021-03-17T00:46:54.884" v="1368" actId="20577"/>
          <ac:spMkLst>
            <pc:docMk/>
            <pc:sldMk cId="0" sldId="273"/>
            <ac:spMk id="352" creationId="{00000000-0000-0000-0000-000000000000}"/>
          </ac:spMkLst>
        </pc:spChg>
        <pc:picChg chg="del">
          <ac:chgData name="ゲスト ユーザー" userId="" providerId="Windows Live" clId="Web-{6CB42880-3508-46BC-B940-C69A1C9B2271}" dt="2021-03-17T00:43:43.162" v="1312"/>
          <ac:picMkLst>
            <pc:docMk/>
            <pc:sldMk cId="0" sldId="273"/>
            <ac:picMk id="4" creationId="{3299CA1B-86CF-4C26-8085-5B66127D8E24}"/>
          </ac:picMkLst>
        </pc:picChg>
        <pc:picChg chg="add mod">
          <ac:chgData name="ゲスト ユーザー" userId="" providerId="Windows Live" clId="Web-{6CB42880-3508-46BC-B940-C69A1C9B2271}" dt="2021-03-17T00:45:15.476" v="1315" actId="14100"/>
          <ac:picMkLst>
            <pc:docMk/>
            <pc:sldMk cId="0" sldId="273"/>
            <ac:picMk id="5" creationId="{3428690F-E33B-44A7-ADA0-4EB49CBABFB1}"/>
          </ac:picMkLst>
        </pc:picChg>
      </pc:sldChg>
      <pc:sldChg chg="modSp ord">
        <pc:chgData name="ゲスト ユーザー" userId="" providerId="Windows Live" clId="Web-{6CB42880-3508-46BC-B940-C69A1C9B2271}" dt="2021-03-17T00:25:01.049" v="814" actId="1076"/>
        <pc:sldMkLst>
          <pc:docMk/>
          <pc:sldMk cId="0" sldId="274"/>
        </pc:sldMkLst>
        <pc:spChg chg="mod">
          <ac:chgData name="ゲスト ユーザー" userId="" providerId="Windows Live" clId="Web-{6CB42880-3508-46BC-B940-C69A1C9B2271}" dt="2021-03-16T23:21:12.507" v="22" actId="20577"/>
          <ac:spMkLst>
            <pc:docMk/>
            <pc:sldMk cId="0" sldId="274"/>
            <ac:spMk id="360" creationId="{00000000-0000-0000-0000-000000000000}"/>
          </ac:spMkLst>
        </pc:spChg>
        <pc:spChg chg="mod">
          <ac:chgData name="ゲスト ユーザー" userId="" providerId="Windows Live" clId="Web-{6CB42880-3508-46BC-B940-C69A1C9B2271}" dt="2021-03-17T00:25:01.049" v="814" actId="1076"/>
          <ac:spMkLst>
            <pc:docMk/>
            <pc:sldMk cId="0" sldId="274"/>
            <ac:spMk id="362" creationId="{00000000-0000-0000-0000-000000000000}"/>
          </ac:spMkLst>
        </pc:spChg>
        <pc:spChg chg="mod">
          <ac:chgData name="ゲスト ユーザー" userId="" providerId="Windows Live" clId="Web-{6CB42880-3508-46BC-B940-C69A1C9B2271}" dt="2021-03-16T23:52:18.750" v="103" actId="20577"/>
          <ac:spMkLst>
            <pc:docMk/>
            <pc:sldMk cId="0" sldId="274"/>
            <ac:spMk id="364" creationId="{00000000-0000-0000-0000-000000000000}"/>
          </ac:spMkLst>
        </pc:spChg>
      </pc:sldChg>
      <pc:sldChg chg="addSp delSp modSp ord">
        <pc:chgData name="ゲスト ユーザー" userId="" providerId="Windows Live" clId="Web-{6CB42880-3508-46BC-B940-C69A1C9B2271}" dt="2021-03-17T00:34:22.090" v="1021" actId="20577"/>
        <pc:sldMkLst>
          <pc:docMk/>
          <pc:sldMk cId="0" sldId="275"/>
        </pc:sldMkLst>
        <pc:spChg chg="mod">
          <ac:chgData name="ゲスト ユーザー" userId="" providerId="Windows Live" clId="Web-{6CB42880-3508-46BC-B940-C69A1C9B2271}" dt="2021-03-16T23:57:58.037" v="282" actId="14100"/>
          <ac:spMkLst>
            <pc:docMk/>
            <pc:sldMk cId="0" sldId="275"/>
            <ac:spMk id="382" creationId="{00000000-0000-0000-0000-000000000000}"/>
          </ac:spMkLst>
        </pc:spChg>
        <pc:spChg chg="mod">
          <ac:chgData name="ゲスト ユーザー" userId="" providerId="Windows Live" clId="Web-{6CB42880-3508-46BC-B940-C69A1C9B2271}" dt="2021-03-17T00:34:22.090" v="1021" actId="20577"/>
          <ac:spMkLst>
            <pc:docMk/>
            <pc:sldMk cId="0" sldId="275"/>
            <ac:spMk id="384" creationId="{00000000-0000-0000-0000-000000000000}"/>
          </ac:spMkLst>
        </pc:spChg>
        <pc:picChg chg="del">
          <ac:chgData name="ゲスト ユーザー" userId="" providerId="Windows Live" clId="Web-{6CB42880-3508-46BC-B940-C69A1C9B2271}" dt="2021-03-16T23:57:13.864" v="254"/>
          <ac:picMkLst>
            <pc:docMk/>
            <pc:sldMk cId="0" sldId="275"/>
            <ac:picMk id="2" creationId="{E3F5AD69-329B-4E25-8932-DD43D96A0D98}"/>
          </ac:picMkLst>
        </pc:picChg>
        <pc:picChg chg="add mod">
          <ac:chgData name="ゲスト ユーザー" userId="" providerId="Windows Live" clId="Web-{6CB42880-3508-46BC-B940-C69A1C9B2271}" dt="2021-03-17T00:04:23.934" v="341" actId="14100"/>
          <ac:picMkLst>
            <pc:docMk/>
            <pc:sldMk cId="0" sldId="275"/>
            <ac:picMk id="3" creationId="{3AEE470D-496D-4EA9-BA64-41CDE8D33614}"/>
          </ac:picMkLst>
        </pc:picChg>
      </pc:sldChg>
      <pc:sldChg chg="addSp delSp modSp ord">
        <pc:chgData name="ゲスト ユーザー" userId="" providerId="Windows Live" clId="Web-{6CB42880-3508-46BC-B940-C69A1C9B2271}" dt="2021-03-17T00:56:50.410" v="1588" actId="14100"/>
        <pc:sldMkLst>
          <pc:docMk/>
          <pc:sldMk cId="0" sldId="276"/>
        </pc:sldMkLst>
        <pc:spChg chg="mod">
          <ac:chgData name="ゲスト ユーザー" userId="" providerId="Windows Live" clId="Web-{6CB42880-3508-46BC-B940-C69A1C9B2271}" dt="2021-03-17T00:56:50.410" v="1588" actId="14100"/>
          <ac:spMkLst>
            <pc:docMk/>
            <pc:sldMk cId="0" sldId="276"/>
            <ac:spMk id="398" creationId="{00000000-0000-0000-0000-000000000000}"/>
          </ac:spMkLst>
        </pc:spChg>
        <pc:spChg chg="mod">
          <ac:chgData name="ゲスト ユーザー" userId="" providerId="Windows Live" clId="Web-{6CB42880-3508-46BC-B940-C69A1C9B2271}" dt="2021-03-16T23:55:23.909" v="193" actId="20577"/>
          <ac:spMkLst>
            <pc:docMk/>
            <pc:sldMk cId="0" sldId="276"/>
            <ac:spMk id="399" creationId="{00000000-0000-0000-0000-000000000000}"/>
          </ac:spMkLst>
        </pc:spChg>
        <pc:spChg chg="del">
          <ac:chgData name="ゲスト ユーザー" userId="" providerId="Windows Live" clId="Web-{6CB42880-3508-46BC-B940-C69A1C9B2271}" dt="2021-03-17T00:01:35.619" v="285"/>
          <ac:spMkLst>
            <pc:docMk/>
            <pc:sldMk cId="0" sldId="276"/>
            <ac:spMk id="401" creationId="{00000000-0000-0000-0000-000000000000}"/>
          </ac:spMkLst>
        </pc:spChg>
        <pc:picChg chg="add mod">
          <ac:chgData name="ゲスト ユーザー" userId="" providerId="Windows Live" clId="Web-{6CB42880-3508-46BC-B940-C69A1C9B2271}" dt="2021-03-17T00:12:52.146" v="447" actId="1076"/>
          <ac:picMkLst>
            <pc:docMk/>
            <pc:sldMk cId="0" sldId="276"/>
            <ac:picMk id="2" creationId="{E82DA3D3-81BB-4442-AF3A-42C78FBFFC9F}"/>
          </ac:picMkLst>
        </pc:picChg>
      </pc:sldChg>
      <pc:sldChg chg="addSp delSp modSp ord">
        <pc:chgData name="ゲスト ユーザー" userId="" providerId="Windows Live" clId="Web-{6CB42880-3508-46BC-B940-C69A1C9B2271}" dt="2021-03-17T00:11:03.175" v="442" actId="20577"/>
        <pc:sldMkLst>
          <pc:docMk/>
          <pc:sldMk cId="0" sldId="277"/>
        </pc:sldMkLst>
        <pc:spChg chg="add mod">
          <ac:chgData name="ゲスト ユーザー" userId="" providerId="Windows Live" clId="Web-{6CB42880-3508-46BC-B940-C69A1C9B2271}" dt="2021-03-17T00:10:31.597" v="423" actId="20577"/>
          <ac:spMkLst>
            <pc:docMk/>
            <pc:sldMk cId="0" sldId="277"/>
            <ac:spMk id="4" creationId="{65253635-9B94-4514-B42C-0392E0672EB1}"/>
          </ac:spMkLst>
        </pc:spChg>
        <pc:spChg chg="mod">
          <ac:chgData name="ゲスト ユーザー" userId="" providerId="Windows Live" clId="Web-{6CB42880-3508-46BC-B940-C69A1C9B2271}" dt="2021-03-17T00:11:03.175" v="442" actId="20577"/>
          <ac:spMkLst>
            <pc:docMk/>
            <pc:sldMk cId="0" sldId="277"/>
            <ac:spMk id="407" creationId="{00000000-0000-0000-0000-000000000000}"/>
          </ac:spMkLst>
        </pc:spChg>
        <pc:spChg chg="mod">
          <ac:chgData name="ゲスト ユーザー" userId="" providerId="Windows Live" clId="Web-{6CB42880-3508-46BC-B940-C69A1C9B2271}" dt="2021-03-17T00:06:17.295" v="363" actId="20577"/>
          <ac:spMkLst>
            <pc:docMk/>
            <pc:sldMk cId="0" sldId="277"/>
            <ac:spMk id="409" creationId="{00000000-0000-0000-0000-000000000000}"/>
          </ac:spMkLst>
        </pc:spChg>
        <pc:spChg chg="mod">
          <ac:chgData name="ゲスト ユーザー" userId="" providerId="Windows Live" clId="Web-{6CB42880-3508-46BC-B940-C69A1C9B2271}" dt="2021-03-17T00:10:40.784" v="424" actId="1076"/>
          <ac:spMkLst>
            <pc:docMk/>
            <pc:sldMk cId="0" sldId="277"/>
            <ac:spMk id="411" creationId="{00000000-0000-0000-0000-000000000000}"/>
          </ac:spMkLst>
        </pc:spChg>
        <pc:picChg chg="add">
          <ac:chgData name="ゲスト ユーザー" userId="" providerId="Windows Live" clId="Web-{6CB42880-3508-46BC-B940-C69A1C9B2271}" dt="2021-03-17T00:04:29.137" v="342"/>
          <ac:picMkLst>
            <pc:docMk/>
            <pc:sldMk cId="0" sldId="277"/>
            <ac:picMk id="2" creationId="{C488577C-E6D5-4FA2-BE52-392E65277732}"/>
          </ac:picMkLst>
        </pc:picChg>
        <pc:picChg chg="add mod">
          <ac:chgData name="ゲスト ユーザー" userId="" providerId="Windows Live" clId="Web-{6CB42880-3508-46BC-B940-C69A1C9B2271}" dt="2021-03-17T00:07:28.156" v="365" actId="1076"/>
          <ac:picMkLst>
            <pc:docMk/>
            <pc:sldMk cId="0" sldId="277"/>
            <ac:picMk id="3" creationId="{E8DB7EB4-3374-4E77-91CE-4A7F75A43710}"/>
          </ac:picMkLst>
        </pc:picChg>
        <pc:picChg chg="mod">
          <ac:chgData name="ゲスト ユーザー" userId="" providerId="Windows Live" clId="Web-{6CB42880-3508-46BC-B940-C69A1C9B2271}" dt="2021-03-17T00:07:22.687" v="364" actId="1076"/>
          <ac:picMkLst>
            <pc:docMk/>
            <pc:sldMk cId="0" sldId="277"/>
            <ac:picMk id="408" creationId="{00000000-0000-0000-0000-000000000000}"/>
          </ac:picMkLst>
        </pc:picChg>
        <pc:picChg chg="del">
          <ac:chgData name="ゲスト ユーザー" userId="" providerId="Windows Live" clId="Web-{6CB42880-3508-46BC-B940-C69A1C9B2271}" dt="2021-03-17T00:03:24.870" v="340"/>
          <ac:picMkLst>
            <pc:docMk/>
            <pc:sldMk cId="0" sldId="277"/>
            <ac:picMk id="410" creationId="{00000000-0000-0000-0000-000000000000}"/>
          </ac:picMkLst>
        </pc:picChg>
      </pc:sldChg>
      <pc:sldChg chg="delSp modSp ord">
        <pc:chgData name="ゲスト ユーザー" userId="" providerId="Windows Live" clId="Web-{6CB42880-3508-46BC-B940-C69A1C9B2271}" dt="2021-03-17T00:23:15.672" v="811" actId="20577"/>
        <pc:sldMkLst>
          <pc:docMk/>
          <pc:sldMk cId="0" sldId="278"/>
        </pc:sldMkLst>
        <pc:spChg chg="mod">
          <ac:chgData name="ゲスト ユーザー" userId="" providerId="Windows Live" clId="Web-{6CB42880-3508-46BC-B940-C69A1C9B2271}" dt="2021-03-17T00:23:15.672" v="811" actId="20577"/>
          <ac:spMkLst>
            <pc:docMk/>
            <pc:sldMk cId="0" sldId="278"/>
            <ac:spMk id="416" creationId="{00000000-0000-0000-0000-000000000000}"/>
          </ac:spMkLst>
        </pc:spChg>
        <pc:spChg chg="mod">
          <ac:chgData name="ゲスト ユーザー" userId="" providerId="Windows Live" clId="Web-{6CB42880-3508-46BC-B940-C69A1C9B2271}" dt="2021-03-17T00:22:22.515" v="781" actId="20577"/>
          <ac:spMkLst>
            <pc:docMk/>
            <pc:sldMk cId="0" sldId="278"/>
            <ac:spMk id="418" creationId="{00000000-0000-0000-0000-000000000000}"/>
          </ac:spMkLst>
        </pc:spChg>
        <pc:spChg chg="mod">
          <ac:chgData name="ゲスト ユーザー" userId="" providerId="Windows Live" clId="Web-{6CB42880-3508-46BC-B940-C69A1C9B2271}" dt="2021-03-17T00:20:50.482" v="739" actId="20577"/>
          <ac:spMkLst>
            <pc:docMk/>
            <pc:sldMk cId="0" sldId="278"/>
            <ac:spMk id="420" creationId="{00000000-0000-0000-0000-000000000000}"/>
          </ac:spMkLst>
        </pc:spChg>
        <pc:spChg chg="del">
          <ac:chgData name="ゲスト ユーザー" userId="" providerId="Windows Live" clId="Web-{6CB42880-3508-46BC-B940-C69A1C9B2271}" dt="2021-03-17T00:14:02.553" v="488"/>
          <ac:spMkLst>
            <pc:docMk/>
            <pc:sldMk cId="0" sldId="278"/>
            <ac:spMk id="422" creationId="{00000000-0000-0000-0000-000000000000}"/>
          </ac:spMkLst>
        </pc:spChg>
        <pc:spChg chg="del">
          <ac:chgData name="ゲスト ユーザー" userId="" providerId="Windows Live" clId="Web-{6CB42880-3508-46BC-B940-C69A1C9B2271}" dt="2021-03-17T00:13:11.724" v="451"/>
          <ac:spMkLst>
            <pc:docMk/>
            <pc:sldMk cId="0" sldId="278"/>
            <ac:spMk id="423" creationId="{00000000-0000-0000-0000-000000000000}"/>
          </ac:spMkLst>
        </pc:spChg>
        <pc:picChg chg="mod">
          <ac:chgData name="ゲスト ユーザー" userId="" providerId="Windows Live" clId="Web-{6CB42880-3508-46BC-B940-C69A1C9B2271}" dt="2021-03-17T00:17:39.463" v="649" actId="1076"/>
          <ac:picMkLst>
            <pc:docMk/>
            <pc:sldMk cId="0" sldId="278"/>
            <ac:picMk id="417" creationId="{00000000-0000-0000-0000-000000000000}"/>
          </ac:picMkLst>
        </pc:picChg>
        <pc:picChg chg="mod">
          <ac:chgData name="ゲスト ユーザー" userId="" providerId="Windows Live" clId="Web-{6CB42880-3508-46BC-B940-C69A1C9B2271}" dt="2021-03-17T00:17:41.792" v="650" actId="1076"/>
          <ac:picMkLst>
            <pc:docMk/>
            <pc:sldMk cId="0" sldId="278"/>
            <ac:picMk id="419" creationId="{00000000-0000-0000-0000-000000000000}"/>
          </ac:picMkLst>
        </pc:picChg>
        <pc:picChg chg="del">
          <ac:chgData name="ゲスト ユーザー" userId="" providerId="Windows Live" clId="Web-{6CB42880-3508-46BC-B940-C69A1C9B2271}" dt="2021-03-17T00:22:03.046" v="774"/>
          <ac:picMkLst>
            <pc:docMk/>
            <pc:sldMk cId="0" sldId="278"/>
            <ac:picMk id="421" creationId="{00000000-0000-0000-0000-000000000000}"/>
          </ac:picMkLst>
        </pc:picChg>
      </pc:sldChg>
      <pc:sldChg chg="addSp delSp modSp ord">
        <pc:chgData name="ゲスト ユーザー" userId="" providerId="Windows Live" clId="Web-{6CB42880-3508-46BC-B940-C69A1C9B2271}" dt="2021-03-17T00:56:01.316" v="1587" actId="20577"/>
        <pc:sldMkLst>
          <pc:docMk/>
          <pc:sldMk cId="0" sldId="279"/>
        </pc:sldMkLst>
        <pc:spChg chg="mod">
          <ac:chgData name="ゲスト ユーザー" userId="" providerId="Windows Live" clId="Web-{6CB42880-3508-46BC-B940-C69A1C9B2271}" dt="2021-03-17T00:32:19.244" v="990" actId="20577"/>
          <ac:spMkLst>
            <pc:docMk/>
            <pc:sldMk cId="0" sldId="279"/>
            <ac:spMk id="428" creationId="{00000000-0000-0000-0000-000000000000}"/>
          </ac:spMkLst>
        </pc:spChg>
        <pc:spChg chg="mod">
          <ac:chgData name="ゲスト ユーザー" userId="" providerId="Windows Live" clId="Web-{6CB42880-3508-46BC-B940-C69A1C9B2271}" dt="2021-03-17T00:55:49.956" v="1584" actId="14100"/>
          <ac:spMkLst>
            <pc:docMk/>
            <pc:sldMk cId="0" sldId="279"/>
            <ac:spMk id="430" creationId="{00000000-0000-0000-0000-000000000000}"/>
          </ac:spMkLst>
        </pc:spChg>
        <pc:spChg chg="mod">
          <ac:chgData name="ゲスト ユーザー" userId="" providerId="Windows Live" clId="Web-{6CB42880-3508-46BC-B940-C69A1C9B2271}" dt="2021-03-17T00:56:01.316" v="1587" actId="20577"/>
          <ac:spMkLst>
            <pc:docMk/>
            <pc:sldMk cId="0" sldId="279"/>
            <ac:spMk id="432" creationId="{00000000-0000-0000-0000-000000000000}"/>
          </ac:spMkLst>
        </pc:spChg>
        <pc:spChg chg="del">
          <ac:chgData name="ゲスト ユーザー" userId="" providerId="Windows Live" clId="Web-{6CB42880-3508-46BC-B940-C69A1C9B2271}" dt="2021-03-17T00:28:35.100" v="833"/>
          <ac:spMkLst>
            <pc:docMk/>
            <pc:sldMk cId="0" sldId="279"/>
            <ac:spMk id="434" creationId="{00000000-0000-0000-0000-000000000000}"/>
          </ac:spMkLst>
        </pc:spChg>
        <pc:spChg chg="del">
          <ac:chgData name="ゲスト ユーザー" userId="" providerId="Windows Live" clId="Web-{6CB42880-3508-46BC-B940-C69A1C9B2271}" dt="2021-03-17T00:31:48.900" v="965"/>
          <ac:spMkLst>
            <pc:docMk/>
            <pc:sldMk cId="0" sldId="279"/>
            <ac:spMk id="435" creationId="{00000000-0000-0000-0000-000000000000}"/>
          </ac:spMkLst>
        </pc:spChg>
        <pc:spChg chg="del">
          <ac:chgData name="ゲスト ユーザー" userId="" providerId="Windows Live" clId="Web-{6CB42880-3508-46BC-B940-C69A1C9B2271}" dt="2021-03-17T00:31:51.806" v="966"/>
          <ac:spMkLst>
            <pc:docMk/>
            <pc:sldMk cId="0" sldId="279"/>
            <ac:spMk id="436" creationId="{00000000-0000-0000-0000-000000000000}"/>
          </ac:spMkLst>
        </pc:spChg>
        <pc:spChg chg="del mod">
          <ac:chgData name="ゲスト ユーザー" userId="" providerId="Windows Live" clId="Web-{6CB42880-3508-46BC-B940-C69A1C9B2271}" dt="2021-03-17T00:26:02.222" v="821"/>
          <ac:spMkLst>
            <pc:docMk/>
            <pc:sldMk cId="0" sldId="279"/>
            <ac:spMk id="437" creationId="{00000000-0000-0000-0000-000000000000}"/>
          </ac:spMkLst>
        </pc:spChg>
        <pc:spChg chg="del mod">
          <ac:chgData name="ゲスト ユーザー" userId="" providerId="Windows Live" clId="Web-{6CB42880-3508-46BC-B940-C69A1C9B2271}" dt="2021-03-17T00:26:11.894" v="828"/>
          <ac:spMkLst>
            <pc:docMk/>
            <pc:sldMk cId="0" sldId="279"/>
            <ac:spMk id="438" creationId="{00000000-0000-0000-0000-000000000000}"/>
          </ac:spMkLst>
        </pc:spChg>
        <pc:spChg chg="del">
          <ac:chgData name="ゲスト ユーザー" userId="" providerId="Windows Live" clId="Web-{6CB42880-3508-46BC-B940-C69A1C9B2271}" dt="2021-03-17T00:26:08.535" v="825"/>
          <ac:spMkLst>
            <pc:docMk/>
            <pc:sldMk cId="0" sldId="279"/>
            <ac:spMk id="439" creationId="{00000000-0000-0000-0000-000000000000}"/>
          </ac:spMkLst>
        </pc:spChg>
        <pc:spChg chg="del">
          <ac:chgData name="ゲスト ユーザー" userId="" providerId="Windows Live" clId="Web-{6CB42880-3508-46BC-B940-C69A1C9B2271}" dt="2021-03-17T00:26:03.316" v="822"/>
          <ac:spMkLst>
            <pc:docMk/>
            <pc:sldMk cId="0" sldId="279"/>
            <ac:spMk id="440" creationId="{00000000-0000-0000-0000-000000000000}"/>
          </ac:spMkLst>
        </pc:spChg>
        <pc:spChg chg="del">
          <ac:chgData name="ゲスト ユーザー" userId="" providerId="Windows Live" clId="Web-{6CB42880-3508-46BC-B940-C69A1C9B2271}" dt="2021-03-17T00:26:03.644" v="823"/>
          <ac:spMkLst>
            <pc:docMk/>
            <pc:sldMk cId="0" sldId="279"/>
            <ac:spMk id="441" creationId="{00000000-0000-0000-0000-000000000000}"/>
          </ac:spMkLst>
        </pc:spChg>
        <pc:spChg chg="del">
          <ac:chgData name="ゲスト ユーザー" userId="" providerId="Windows Live" clId="Web-{6CB42880-3508-46BC-B940-C69A1C9B2271}" dt="2021-03-17T00:28:37.022" v="834"/>
          <ac:spMkLst>
            <pc:docMk/>
            <pc:sldMk cId="0" sldId="279"/>
            <ac:spMk id="442" creationId="{00000000-0000-0000-0000-000000000000}"/>
          </ac:spMkLst>
        </pc:spChg>
        <pc:picChg chg="add mod">
          <ac:chgData name="ゲスト ユーザー" userId="" providerId="Windows Live" clId="Web-{6CB42880-3508-46BC-B940-C69A1C9B2271}" dt="2021-03-17T00:29:23.601" v="840" actId="1076"/>
          <ac:picMkLst>
            <pc:docMk/>
            <pc:sldMk cId="0" sldId="279"/>
            <ac:picMk id="2" creationId="{D64D4C82-ACB6-42F8-83DD-A12E579ADA8C}"/>
          </ac:picMkLst>
        </pc:picChg>
        <pc:picChg chg="mod">
          <ac:chgData name="ゲスト ユーザー" userId="" providerId="Windows Live" clId="Web-{6CB42880-3508-46BC-B940-C69A1C9B2271}" dt="2021-03-17T00:26:20.019" v="831" actId="1076"/>
          <ac:picMkLst>
            <pc:docMk/>
            <pc:sldMk cId="0" sldId="279"/>
            <ac:picMk id="429" creationId="{00000000-0000-0000-0000-000000000000}"/>
          </ac:picMkLst>
        </pc:picChg>
        <pc:picChg chg="mod">
          <ac:chgData name="ゲスト ユーザー" userId="" providerId="Windows Live" clId="Web-{6CB42880-3508-46BC-B940-C69A1C9B2271}" dt="2021-03-17T00:25:54.691" v="817" actId="1076"/>
          <ac:picMkLst>
            <pc:docMk/>
            <pc:sldMk cId="0" sldId="279"/>
            <ac:picMk id="431" creationId="{00000000-0000-0000-0000-000000000000}"/>
          </ac:picMkLst>
        </pc:picChg>
        <pc:picChg chg="del">
          <ac:chgData name="ゲスト ユーザー" userId="" providerId="Windows Live" clId="Web-{6CB42880-3508-46BC-B940-C69A1C9B2271}" dt="2021-03-17T00:28:32.834" v="832"/>
          <ac:picMkLst>
            <pc:docMk/>
            <pc:sldMk cId="0" sldId="279"/>
            <ac:picMk id="433" creationId="{00000000-0000-0000-0000-000000000000}"/>
          </ac:picMkLst>
        </pc:picChg>
      </pc:sldChg>
      <pc:sldChg chg="delSp modSp add ord replId">
        <pc:chgData name="ゲスト ユーザー" userId="" providerId="Windows Live" clId="Web-{6CB42880-3508-46BC-B940-C69A1C9B2271}" dt="2021-03-17T00:50:10.450" v="1430" actId="14100"/>
        <pc:sldMkLst>
          <pc:docMk/>
          <pc:sldMk cId="156761354" sldId="320"/>
        </pc:sldMkLst>
        <pc:spChg chg="mod">
          <ac:chgData name="ゲスト ユーザー" userId="" providerId="Windows Live" clId="Web-{6CB42880-3508-46BC-B940-C69A1C9B2271}" dt="2021-03-17T00:50:10.450" v="1430" actId="14100"/>
          <ac:spMkLst>
            <pc:docMk/>
            <pc:sldMk cId="156761354" sldId="320"/>
            <ac:spMk id="3" creationId="{41B6E82B-6D9B-4BBB-B277-69B8CA0B91C3}"/>
          </ac:spMkLst>
        </pc:spChg>
        <pc:spChg chg="mod">
          <ac:chgData name="ゲスト ユーザー" userId="" providerId="Windows Live" clId="Web-{6CB42880-3508-46BC-B940-C69A1C9B2271}" dt="2021-03-17T00:40:30.346" v="1160" actId="20577"/>
          <ac:spMkLst>
            <pc:docMk/>
            <pc:sldMk cId="156761354" sldId="320"/>
            <ac:spMk id="350" creationId="{00000000-0000-0000-0000-000000000000}"/>
          </ac:spMkLst>
        </pc:spChg>
        <pc:spChg chg="mod">
          <ac:chgData name="ゲスト ユーザー" userId="" providerId="Windows Live" clId="Web-{6CB42880-3508-46BC-B940-C69A1C9B2271}" dt="2021-03-17T00:40:03.049" v="1153" actId="20577"/>
          <ac:spMkLst>
            <pc:docMk/>
            <pc:sldMk cId="156761354" sldId="320"/>
            <ac:spMk id="352" creationId="{00000000-0000-0000-0000-000000000000}"/>
          </ac:spMkLst>
        </pc:spChg>
        <pc:picChg chg="mod">
          <ac:chgData name="ゲスト ユーザー" userId="" providerId="Windows Live" clId="Web-{6CB42880-3508-46BC-B940-C69A1C9B2271}" dt="2021-03-17T00:36:13.530" v="1044" actId="1076"/>
          <ac:picMkLst>
            <pc:docMk/>
            <pc:sldMk cId="156761354" sldId="320"/>
            <ac:picMk id="2" creationId="{0ABE893C-5261-4583-9731-706F2263B320}"/>
          </ac:picMkLst>
        </pc:picChg>
        <pc:picChg chg="del">
          <ac:chgData name="ゲスト ユーザー" userId="" providerId="Windows Live" clId="Web-{6CB42880-3508-46BC-B940-C69A1C9B2271}" dt="2021-03-17T00:38:37.595" v="1141"/>
          <ac:picMkLst>
            <pc:docMk/>
            <pc:sldMk cId="156761354" sldId="320"/>
            <ac:picMk id="4" creationId="{3299CA1B-86CF-4C26-8085-5B66127D8E24}"/>
          </ac:picMkLst>
        </pc:picChg>
        <pc:picChg chg="mod">
          <ac:chgData name="ゲスト ユーザー" userId="" providerId="Windows Live" clId="Web-{6CB42880-3508-46BC-B940-C69A1C9B2271}" dt="2021-03-17T00:36:15.076" v="1045" actId="1076"/>
          <ac:picMkLst>
            <pc:docMk/>
            <pc:sldMk cId="156761354" sldId="320"/>
            <ac:picMk id="351" creationId="{00000000-0000-0000-0000-000000000000}"/>
          </ac:picMkLst>
        </pc:picChg>
      </pc:sldChg>
      <pc:sldChg chg="add del replId">
        <pc:chgData name="ゲスト ユーザー" userId="" providerId="Windows Live" clId="Web-{6CB42880-3508-46BC-B940-C69A1C9B2271}" dt="2021-03-17T00:28:48.287" v="836"/>
        <pc:sldMkLst>
          <pc:docMk/>
          <pc:sldMk cId="934988700" sldId="320"/>
        </pc:sldMkLst>
      </pc:sldChg>
      <pc:sldChg chg="add replId">
        <pc:chgData name="ゲスト ユーザー" userId="" providerId="Windows Live" clId="Web-{6CB42880-3508-46BC-B940-C69A1C9B2271}" dt="2021-03-17T00:39:23.111" v="1147"/>
        <pc:sldMkLst>
          <pc:docMk/>
          <pc:sldMk cId="3276162484" sldId="321"/>
        </pc:sldMkLst>
      </pc:sldChg>
      <pc:sldChg chg="addSp delSp modSp add replId">
        <pc:chgData name="ゲスト ユーザー" userId="" providerId="Windows Live" clId="Web-{6CB42880-3508-46BC-B940-C69A1C9B2271}" dt="2021-03-17T00:59:49.257" v="1639" actId="1076"/>
        <pc:sldMkLst>
          <pc:docMk/>
          <pc:sldMk cId="562492338" sldId="322"/>
        </pc:sldMkLst>
        <pc:spChg chg="mod">
          <ac:chgData name="ゲスト ユーザー" userId="" providerId="Windows Live" clId="Web-{6CB42880-3508-46BC-B940-C69A1C9B2271}" dt="2021-03-17T00:59:49.257" v="1639" actId="1076"/>
          <ac:spMkLst>
            <pc:docMk/>
            <pc:sldMk cId="562492338" sldId="322"/>
            <ac:spMk id="3" creationId="{41B6E82B-6D9B-4BBB-B277-69B8CA0B91C3}"/>
          </ac:spMkLst>
        </pc:spChg>
        <pc:spChg chg="add mod">
          <ac:chgData name="ゲスト ユーザー" userId="" providerId="Windows Live" clId="Web-{6CB42880-3508-46BC-B940-C69A1C9B2271}" dt="2021-03-17T00:59:34.351" v="1637" actId="1076"/>
          <ac:spMkLst>
            <pc:docMk/>
            <pc:sldMk cId="562492338" sldId="322"/>
            <ac:spMk id="4" creationId="{39AA1153-DD6D-4777-9FC6-FB12BD2D71AC}"/>
          </ac:spMkLst>
        </pc:spChg>
        <pc:spChg chg="mod">
          <ac:chgData name="ゲスト ユーザー" userId="" providerId="Windows Live" clId="Web-{6CB42880-3508-46BC-B940-C69A1C9B2271}" dt="2021-03-17T00:51:28.295" v="1450" actId="20577"/>
          <ac:spMkLst>
            <pc:docMk/>
            <pc:sldMk cId="562492338" sldId="322"/>
            <ac:spMk id="350" creationId="{00000000-0000-0000-0000-000000000000}"/>
          </ac:spMkLst>
        </pc:spChg>
        <pc:spChg chg="del mod">
          <ac:chgData name="ゲスト ユーザー" userId="" providerId="Windows Live" clId="Web-{6CB42880-3508-46BC-B940-C69A1C9B2271}" dt="2021-03-17T00:53:30.344" v="1556"/>
          <ac:spMkLst>
            <pc:docMk/>
            <pc:sldMk cId="562492338" sldId="322"/>
            <ac:spMk id="352" creationId="{00000000-0000-0000-0000-000000000000}"/>
          </ac:spMkLst>
        </pc:spChg>
        <pc:picChg chg="mod">
          <ac:chgData name="ゲスト ユーザー" userId="" providerId="Windows Live" clId="Web-{6CB42880-3508-46BC-B940-C69A1C9B2271}" dt="2021-03-17T00:51:03.311" v="1446" actId="1076"/>
          <ac:picMkLst>
            <pc:docMk/>
            <pc:sldMk cId="562492338" sldId="322"/>
            <ac:picMk id="2" creationId="{0ABE893C-5261-4583-9731-706F2263B320}"/>
          </ac:picMkLst>
        </pc:picChg>
        <pc:picChg chg="del">
          <ac:chgData name="ゲスト ユーザー" userId="" providerId="Windows Live" clId="Web-{6CB42880-3508-46BC-B940-C69A1C9B2271}" dt="2021-03-17T00:54:50.315" v="1578"/>
          <ac:picMkLst>
            <pc:docMk/>
            <pc:sldMk cId="562492338" sldId="322"/>
            <ac:picMk id="5" creationId="{3428690F-E33B-44A7-ADA0-4EB49CBABFB1}"/>
          </ac:picMkLst>
        </pc:picChg>
        <pc:picChg chg="add mod">
          <ac:chgData name="ゲスト ユーザー" userId="" providerId="Windows Live" clId="Web-{6CB42880-3508-46BC-B940-C69A1C9B2271}" dt="2021-03-17T00:59:09.132" v="1617" actId="14100"/>
          <ac:picMkLst>
            <pc:docMk/>
            <pc:sldMk cId="562492338" sldId="322"/>
            <ac:picMk id="6" creationId="{134A89BE-CB08-4E2E-8DF6-8D75EB2EBD59}"/>
          </ac:picMkLst>
        </pc:picChg>
        <pc:picChg chg="mod">
          <ac:chgData name="ゲスト ユーザー" userId="" providerId="Windows Live" clId="Web-{6CB42880-3508-46BC-B940-C69A1C9B2271}" dt="2021-03-17T00:59:30.679" v="1636" actId="1076"/>
          <ac:picMkLst>
            <pc:docMk/>
            <pc:sldMk cId="562492338" sldId="322"/>
            <ac:picMk id="351" creationId="{00000000-0000-0000-0000-000000000000}"/>
          </ac:picMkLst>
        </pc:picChg>
      </pc:sldChg>
      <pc:sldChg chg="delSp modSp add replId">
        <pc:chgData name="ゲスト ユーザー" userId="" providerId="Windows Live" clId="Web-{6CB42880-3508-46BC-B940-C69A1C9B2271}" dt="2021-03-17T01:03:05.792" v="1706" actId="20577"/>
        <pc:sldMkLst>
          <pc:docMk/>
          <pc:sldMk cId="2202833139" sldId="323"/>
        </pc:sldMkLst>
        <pc:spChg chg="mod">
          <ac:chgData name="ゲスト ユーザー" userId="" providerId="Windows Live" clId="Web-{6CB42880-3508-46BC-B940-C69A1C9B2271}" dt="2021-03-17T01:03:05.792" v="1706" actId="20577"/>
          <ac:spMkLst>
            <pc:docMk/>
            <pc:sldMk cId="2202833139" sldId="323"/>
            <ac:spMk id="3" creationId="{41B6E82B-6D9B-4BBB-B277-69B8CA0B91C3}"/>
          </ac:spMkLst>
        </pc:spChg>
        <pc:spChg chg="mod">
          <ac:chgData name="ゲスト ユーザー" userId="" providerId="Windows Live" clId="Web-{6CB42880-3508-46BC-B940-C69A1C9B2271}" dt="2021-03-17T01:01:00.399" v="1680" actId="20577"/>
          <ac:spMkLst>
            <pc:docMk/>
            <pc:sldMk cId="2202833139" sldId="323"/>
            <ac:spMk id="4" creationId="{39AA1153-DD6D-4777-9FC6-FB12BD2D71AC}"/>
          </ac:spMkLst>
        </pc:spChg>
        <pc:picChg chg="mod">
          <ac:chgData name="ゲスト ユーザー" userId="" providerId="Windows Live" clId="Web-{6CB42880-3508-46BC-B940-C69A1C9B2271}" dt="2021-03-17T01:02:04.306" v="1701" actId="1076"/>
          <ac:picMkLst>
            <pc:docMk/>
            <pc:sldMk cId="2202833139" sldId="323"/>
            <ac:picMk id="2" creationId="{0ABE893C-5261-4583-9731-706F2263B320}"/>
          </ac:picMkLst>
        </pc:picChg>
        <pc:picChg chg="del">
          <ac:chgData name="ゲスト ユーザー" userId="" providerId="Windows Live" clId="Web-{6CB42880-3508-46BC-B940-C69A1C9B2271}" dt="2021-03-17T01:02:58.011" v="1704"/>
          <ac:picMkLst>
            <pc:docMk/>
            <pc:sldMk cId="2202833139" sldId="323"/>
            <ac:picMk id="6" creationId="{134A89BE-CB08-4E2E-8DF6-8D75EB2EBD59}"/>
          </ac:picMkLst>
        </pc:picChg>
      </pc:sldChg>
      <pc:sldChg chg="addSp delSp modSp add replId">
        <pc:chgData name="ゲスト ユーザー" userId="" providerId="Windows Live" clId="Web-{6CB42880-3508-46BC-B940-C69A1C9B2271}" dt="2021-03-17T01:43:56.804" v="2228" actId="20577"/>
        <pc:sldMkLst>
          <pc:docMk/>
          <pc:sldMk cId="2452160810" sldId="324"/>
        </pc:sldMkLst>
        <pc:spChg chg="mod">
          <ac:chgData name="ゲスト ユーザー" userId="" providerId="Windows Live" clId="Web-{6CB42880-3508-46BC-B940-C69A1C9B2271}" dt="2021-03-17T01:16:39.900" v="1873" actId="20577"/>
          <ac:spMkLst>
            <pc:docMk/>
            <pc:sldMk cId="2452160810" sldId="324"/>
            <ac:spMk id="3" creationId="{41B6E82B-6D9B-4BBB-B277-69B8CA0B91C3}"/>
          </ac:spMkLst>
        </pc:spChg>
        <pc:spChg chg="del mod">
          <ac:chgData name="ゲスト ユーザー" userId="" providerId="Windows Live" clId="Web-{6CB42880-3508-46BC-B940-C69A1C9B2271}" dt="2021-03-17T01:13:11.865" v="1839"/>
          <ac:spMkLst>
            <pc:docMk/>
            <pc:sldMk cId="2452160810" sldId="324"/>
            <ac:spMk id="4" creationId="{39AA1153-DD6D-4777-9FC6-FB12BD2D71AC}"/>
          </ac:spMkLst>
        </pc:spChg>
        <pc:spChg chg="add mod">
          <ac:chgData name="ゲスト ユーザー" userId="" providerId="Windows Live" clId="Web-{6CB42880-3508-46BC-B940-C69A1C9B2271}" dt="2021-03-17T01:43:56.804" v="2228" actId="20577"/>
          <ac:spMkLst>
            <pc:docMk/>
            <pc:sldMk cId="2452160810" sldId="324"/>
            <ac:spMk id="6" creationId="{A37D0B3E-E398-46E3-862F-CB12BB9ACA59}"/>
          </ac:spMkLst>
        </pc:spChg>
        <pc:spChg chg="mod">
          <ac:chgData name="ゲスト ユーザー" userId="" providerId="Windows Live" clId="Web-{6CB42880-3508-46BC-B940-C69A1C9B2271}" dt="2021-03-17T01:14:59.258" v="1865" actId="20577"/>
          <ac:spMkLst>
            <pc:docMk/>
            <pc:sldMk cId="2452160810" sldId="324"/>
            <ac:spMk id="350" creationId="{00000000-0000-0000-0000-000000000000}"/>
          </ac:spMkLst>
        </pc:spChg>
        <pc:picChg chg="mod">
          <ac:chgData name="ゲスト ユーザー" userId="" providerId="Windows Live" clId="Web-{6CB42880-3508-46BC-B940-C69A1C9B2271}" dt="2021-03-17T01:04:17.184" v="1722" actId="1076"/>
          <ac:picMkLst>
            <pc:docMk/>
            <pc:sldMk cId="2452160810" sldId="324"/>
            <ac:picMk id="2" creationId="{0ABE893C-5261-4583-9731-706F2263B320}"/>
          </ac:picMkLst>
        </pc:picChg>
        <pc:picChg chg="add mod">
          <ac:chgData name="ゲスト ユーザー" userId="" providerId="Windows Live" clId="Web-{6CB42880-3508-46BC-B940-C69A1C9B2271}" dt="2021-03-17T01:27:02.130" v="1974" actId="1076"/>
          <ac:picMkLst>
            <pc:docMk/>
            <pc:sldMk cId="2452160810" sldId="324"/>
            <ac:picMk id="5" creationId="{2123D3A6-0369-433D-BE08-D625094BE9F6}"/>
          </ac:picMkLst>
        </pc:picChg>
        <pc:picChg chg="del mod">
          <ac:chgData name="ゲスト ユーザー" userId="" providerId="Windows Live" clId="Web-{6CB42880-3508-46BC-B940-C69A1C9B2271}" dt="2021-03-17T01:13:13.912" v="1840"/>
          <ac:picMkLst>
            <pc:docMk/>
            <pc:sldMk cId="2452160810" sldId="324"/>
            <ac:picMk id="351" creationId="{00000000-0000-0000-0000-000000000000}"/>
          </ac:picMkLst>
        </pc:picChg>
      </pc:sldChg>
      <pc:sldChg chg="addSp delSp modSp add replId">
        <pc:chgData name="ゲスト ユーザー" userId="" providerId="Windows Live" clId="Web-{6CB42880-3508-46BC-B940-C69A1C9B2271}" dt="2021-03-17T01:40:50.425" v="2226" actId="20577"/>
        <pc:sldMkLst>
          <pc:docMk/>
          <pc:sldMk cId="3572098385" sldId="325"/>
        </pc:sldMkLst>
        <pc:spChg chg="mod">
          <ac:chgData name="ゲスト ユーザー" userId="" providerId="Windows Live" clId="Web-{6CB42880-3508-46BC-B940-C69A1C9B2271}" dt="2021-03-17T01:29:08.085" v="2026" actId="20577"/>
          <ac:spMkLst>
            <pc:docMk/>
            <pc:sldMk cId="3572098385" sldId="325"/>
            <ac:spMk id="3" creationId="{41B6E82B-6D9B-4BBB-B277-69B8CA0B91C3}"/>
          </ac:spMkLst>
        </pc:spChg>
        <pc:spChg chg="mod">
          <ac:chgData name="ゲスト ユーザー" userId="" providerId="Windows Live" clId="Web-{6CB42880-3508-46BC-B940-C69A1C9B2271}" dt="2021-03-17T01:33:51.340" v="2187" actId="20577"/>
          <ac:spMkLst>
            <pc:docMk/>
            <pc:sldMk cId="3572098385" sldId="325"/>
            <ac:spMk id="6" creationId="{A37D0B3E-E398-46E3-862F-CB12BB9ACA59}"/>
          </ac:spMkLst>
        </pc:spChg>
        <pc:spChg chg="mod">
          <ac:chgData name="ゲスト ユーザー" userId="" providerId="Windows Live" clId="Web-{6CB42880-3508-46BC-B940-C69A1C9B2271}" dt="2021-03-17T01:40:50.425" v="2226" actId="20577"/>
          <ac:spMkLst>
            <pc:docMk/>
            <pc:sldMk cId="3572098385" sldId="325"/>
            <ac:spMk id="350" creationId="{00000000-0000-0000-0000-000000000000}"/>
          </ac:spMkLst>
        </pc:spChg>
        <pc:picChg chg="add mod">
          <ac:chgData name="ゲスト ユーザー" userId="" providerId="Windows Live" clId="Web-{6CB42880-3508-46BC-B940-C69A1C9B2271}" dt="2021-03-17T01:30:02.648" v="2057" actId="14100"/>
          <ac:picMkLst>
            <pc:docMk/>
            <pc:sldMk cId="3572098385" sldId="325"/>
            <ac:picMk id="4" creationId="{5B6A8CAA-8AF7-4532-8CED-4E57CB59278F}"/>
          </ac:picMkLst>
        </pc:picChg>
        <pc:picChg chg="add del mod">
          <ac:chgData name="ゲスト ユーザー" userId="" providerId="Windows Live" clId="Web-{6CB42880-3508-46BC-B940-C69A1C9B2271}" dt="2021-03-17T01:30:53.180" v="2075"/>
          <ac:picMkLst>
            <pc:docMk/>
            <pc:sldMk cId="3572098385" sldId="325"/>
            <ac:picMk id="7" creationId="{3A92E016-0171-4804-AFC7-25232244B968}"/>
          </ac:picMkLst>
        </pc:picChg>
      </pc:sldChg>
      <pc:sldChg chg="addSp delSp modSp add replId">
        <pc:chgData name="ゲスト ユーザー" userId="" providerId="Windows Live" clId="Web-{6CB42880-3508-46BC-B940-C69A1C9B2271}" dt="2021-03-17T01:39:14.689" v="2214" actId="20577"/>
        <pc:sldMkLst>
          <pc:docMk/>
          <pc:sldMk cId="2287875244" sldId="326"/>
        </pc:sldMkLst>
        <pc:spChg chg="mod">
          <ac:chgData name="ゲスト ユーザー" userId="" providerId="Windows Live" clId="Web-{6CB42880-3508-46BC-B940-C69A1C9B2271}" dt="2021-03-17T01:38:45.626" v="2205" actId="20577"/>
          <ac:spMkLst>
            <pc:docMk/>
            <pc:sldMk cId="2287875244" sldId="326"/>
            <ac:spMk id="3" creationId="{41B6E82B-6D9B-4BBB-B277-69B8CA0B91C3}"/>
          </ac:spMkLst>
        </pc:spChg>
        <pc:spChg chg="mod">
          <ac:chgData name="ゲスト ユーザー" userId="" providerId="Windows Live" clId="Web-{6CB42880-3508-46BC-B940-C69A1C9B2271}" dt="2021-03-17T01:32:38.479" v="2166" actId="20577"/>
          <ac:spMkLst>
            <pc:docMk/>
            <pc:sldMk cId="2287875244" sldId="326"/>
            <ac:spMk id="6" creationId="{A37D0B3E-E398-46E3-862F-CB12BB9ACA59}"/>
          </ac:spMkLst>
        </pc:spChg>
        <pc:spChg chg="mod">
          <ac:chgData name="ゲスト ユーザー" userId="" providerId="Windows Live" clId="Web-{6CB42880-3508-46BC-B940-C69A1C9B2271}" dt="2021-03-17T01:39:14.689" v="2214" actId="20577"/>
          <ac:spMkLst>
            <pc:docMk/>
            <pc:sldMk cId="2287875244" sldId="326"/>
            <ac:spMk id="350" creationId="{00000000-0000-0000-0000-000000000000}"/>
          </ac:spMkLst>
        </pc:spChg>
        <pc:picChg chg="del">
          <ac:chgData name="ゲスト ユーザー" userId="" providerId="Windows Live" clId="Web-{6CB42880-3508-46BC-B940-C69A1C9B2271}" dt="2021-03-17T01:37:49.438" v="2188"/>
          <ac:picMkLst>
            <pc:docMk/>
            <pc:sldMk cId="2287875244" sldId="326"/>
            <ac:picMk id="4" creationId="{5B6A8CAA-8AF7-4532-8CED-4E57CB59278F}"/>
          </ac:picMkLst>
        </pc:picChg>
        <pc:picChg chg="add mod">
          <ac:chgData name="ゲスト ユーザー" userId="" providerId="Windows Live" clId="Web-{6CB42880-3508-46BC-B940-C69A1C9B2271}" dt="2021-03-17T01:38:21.485" v="2190" actId="1076"/>
          <ac:picMkLst>
            <pc:docMk/>
            <pc:sldMk cId="2287875244" sldId="326"/>
            <ac:picMk id="7" creationId="{C904F461-CC25-463F-9D6F-3A782F890B62}"/>
          </ac:picMkLst>
        </pc:picChg>
      </pc:sldChg>
      <pc:sldChg chg="addSp delSp modSp add replId">
        <pc:chgData name="ゲスト ユーザー" userId="" providerId="Windows Live" clId="Web-{6CB42880-3508-46BC-B940-C69A1C9B2271}" dt="2021-03-17T02:05:39.748" v="2354"/>
        <pc:sldMkLst>
          <pc:docMk/>
          <pc:sldMk cId="364781576" sldId="327"/>
        </pc:sldMkLst>
        <pc:spChg chg="mod">
          <ac:chgData name="ゲスト ユーザー" userId="" providerId="Windows Live" clId="Web-{6CB42880-3508-46BC-B940-C69A1C9B2271}" dt="2021-03-17T02:00:59.868" v="2274" actId="20577"/>
          <ac:spMkLst>
            <pc:docMk/>
            <pc:sldMk cId="364781576" sldId="327"/>
            <ac:spMk id="3" creationId="{41B6E82B-6D9B-4BBB-B277-69B8CA0B91C3}"/>
          </ac:spMkLst>
        </pc:spChg>
        <pc:spChg chg="mod">
          <ac:chgData name="ゲスト ユーザー" userId="" providerId="Windows Live" clId="Web-{6CB42880-3508-46BC-B940-C69A1C9B2271}" dt="2021-03-17T02:01:53.479" v="2315" actId="20577"/>
          <ac:spMkLst>
            <pc:docMk/>
            <pc:sldMk cId="364781576" sldId="327"/>
            <ac:spMk id="6" creationId="{A37D0B3E-E398-46E3-862F-CB12BB9ACA59}"/>
          </ac:spMkLst>
        </pc:spChg>
        <pc:spChg chg="add del">
          <ac:chgData name="ゲスト ユーザー" userId="" providerId="Windows Live" clId="Web-{6CB42880-3508-46BC-B940-C69A1C9B2271}" dt="2021-03-17T02:02:10.698" v="2317"/>
          <ac:spMkLst>
            <pc:docMk/>
            <pc:sldMk cId="364781576" sldId="327"/>
            <ac:spMk id="9" creationId="{FF311B28-1B80-45D0-921A-9D02DB0AA3E1}"/>
          </ac:spMkLst>
        </pc:spChg>
        <pc:spChg chg="add mod">
          <ac:chgData name="ゲスト ユーザー" userId="" providerId="Windows Live" clId="Web-{6CB42880-3508-46BC-B940-C69A1C9B2271}" dt="2021-03-17T02:05:26.592" v="2353" actId="14100"/>
          <ac:spMkLst>
            <pc:docMk/>
            <pc:sldMk cId="364781576" sldId="327"/>
            <ac:spMk id="10" creationId="{F23E8DA3-6141-4280-8B6C-BEB0BAD1F5EA}"/>
          </ac:spMkLst>
        </pc:spChg>
        <pc:spChg chg="add mod">
          <ac:chgData name="ゲスト ユーザー" userId="" providerId="Windows Live" clId="Web-{6CB42880-3508-46BC-B940-C69A1C9B2271}" dt="2021-03-17T02:05:03.263" v="2350" actId="14100"/>
          <ac:spMkLst>
            <pc:docMk/>
            <pc:sldMk cId="364781576" sldId="327"/>
            <ac:spMk id="13" creationId="{8CF219A9-F971-4A9A-93AA-E74281D4E453}"/>
          </ac:spMkLst>
        </pc:spChg>
        <pc:spChg chg="mod">
          <ac:chgData name="ゲスト ユーザー" userId="" providerId="Windows Live" clId="Web-{6CB42880-3508-46BC-B940-C69A1C9B2271}" dt="2021-03-17T02:01:21.150" v="2290" actId="20577"/>
          <ac:spMkLst>
            <pc:docMk/>
            <pc:sldMk cId="364781576" sldId="327"/>
            <ac:spMk id="350" creationId="{00000000-0000-0000-0000-000000000000}"/>
          </ac:spMkLst>
        </pc:spChg>
        <pc:grpChg chg="add">
          <ac:chgData name="ゲスト ユーザー" userId="" providerId="Windows Live" clId="Web-{6CB42880-3508-46BC-B940-C69A1C9B2271}" dt="2021-03-17T02:05:39.748" v="2354"/>
          <ac:grpSpMkLst>
            <pc:docMk/>
            <pc:sldMk cId="364781576" sldId="327"/>
            <ac:grpSpMk id="12" creationId="{7F45D348-1EF8-4C80-BDB9-5B82C3918ECA}"/>
          </ac:grpSpMkLst>
        </pc:grpChg>
        <pc:picChg chg="add del mod">
          <ac:chgData name="ゲスト ユーザー" userId="" providerId="Windows Live" clId="Web-{6CB42880-3508-46BC-B940-C69A1C9B2271}" dt="2021-03-17T01:48:23.043" v="2244"/>
          <ac:picMkLst>
            <pc:docMk/>
            <pc:sldMk cId="364781576" sldId="327"/>
            <ac:picMk id="4" creationId="{397A5EBD-1C1D-419F-8A2D-1F46EE9C71C5}"/>
          </ac:picMkLst>
        </pc:picChg>
        <pc:picChg chg="del">
          <ac:chgData name="ゲスト ユーザー" userId="" providerId="Windows Live" clId="Web-{6CB42880-3508-46BC-B940-C69A1C9B2271}" dt="2021-03-17T01:48:12.402" v="2241"/>
          <ac:picMkLst>
            <pc:docMk/>
            <pc:sldMk cId="364781576" sldId="327"/>
            <ac:picMk id="7" creationId="{C904F461-CC25-463F-9D6F-3A782F890B62}"/>
          </ac:picMkLst>
        </pc:picChg>
        <pc:picChg chg="add mod">
          <ac:chgData name="ゲスト ユーザー" userId="" providerId="Windows Live" clId="Web-{6CB42880-3508-46BC-B940-C69A1C9B2271}" dt="2021-03-17T01:51:44.843" v="2247" actId="14100"/>
          <ac:picMkLst>
            <pc:docMk/>
            <pc:sldMk cId="364781576" sldId="327"/>
            <ac:picMk id="8" creationId="{4BD362A7-4A15-47B1-867F-96BE236F9D8E}"/>
          </ac:picMkLst>
        </pc:picChg>
        <pc:picChg chg="add del mod">
          <ac:chgData name="ゲスト ユーザー" userId="" providerId="Windows Live" clId="Web-{6CB42880-3508-46BC-B940-C69A1C9B2271}" dt="2021-03-17T02:03:48.840" v="2335"/>
          <ac:picMkLst>
            <pc:docMk/>
            <pc:sldMk cId="364781576" sldId="327"/>
            <ac:picMk id="11" creationId="{4C978E90-AF44-470D-B0D6-3547CCF09B1D}"/>
          </ac:picMkLst>
        </pc:picChg>
      </pc:sldChg>
    </pc:docChg>
  </pc:docChgLst>
  <pc:docChgLst>
    <pc:chgData name="ゲスト ユーザー" providerId="Windows Live" clId="Web-{1AD72DD7-2014-4842-9A4A-0127F950F0CF}"/>
    <pc:docChg chg="addSld delSld modSld sldOrd">
      <pc:chgData name="ゲスト ユーザー" userId="" providerId="Windows Live" clId="Web-{1AD72DD7-2014-4842-9A4A-0127F950F0CF}" dt="2021-03-24T05:10:37.110" v="1784" actId="1076"/>
      <pc:docMkLst>
        <pc:docMk/>
      </pc:docMkLst>
      <pc:sldChg chg="addSp modSp">
        <pc:chgData name="ゲスト ユーザー" userId="" providerId="Windows Live" clId="Web-{1AD72DD7-2014-4842-9A4A-0127F950F0CF}" dt="2021-03-24T04:43:42.331" v="1576" actId="20577"/>
        <pc:sldMkLst>
          <pc:docMk/>
          <pc:sldMk cId="0" sldId="264"/>
        </pc:sldMkLst>
        <pc:spChg chg="add mod">
          <ac:chgData name="ゲスト ユーザー" userId="" providerId="Windows Live" clId="Web-{1AD72DD7-2014-4842-9A4A-0127F950F0CF}" dt="2021-03-24T04:43:00.158" v="1570" actId="14100"/>
          <ac:spMkLst>
            <pc:docMk/>
            <pc:sldMk cId="0" sldId="264"/>
            <ac:spMk id="2" creationId="{45027C44-AF4F-4A83-AE2E-DCDA839DE2D8}"/>
          </ac:spMkLst>
        </pc:spChg>
        <pc:spChg chg="mod">
          <ac:chgData name="ゲスト ユーザー" userId="" providerId="Windows Live" clId="Web-{1AD72DD7-2014-4842-9A4A-0127F950F0CF}" dt="2021-03-24T04:43:42.331" v="1576" actId="20577"/>
          <ac:spMkLst>
            <pc:docMk/>
            <pc:sldMk cId="0" sldId="264"/>
            <ac:spMk id="216" creationId="{00000000-0000-0000-0000-000000000000}"/>
          </ac:spMkLst>
        </pc:spChg>
      </pc:sldChg>
      <pc:sldChg chg="addSp delSp modSp">
        <pc:chgData name="ゲスト ユーザー" userId="" providerId="Windows Live" clId="Web-{1AD72DD7-2014-4842-9A4A-0127F950F0CF}" dt="2021-03-24T04:44:27.019" v="1584" actId="14100"/>
        <pc:sldMkLst>
          <pc:docMk/>
          <pc:sldMk cId="0" sldId="265"/>
        </pc:sldMkLst>
        <pc:spChg chg="add mod">
          <ac:chgData name="ゲスト ユーザー" userId="" providerId="Windows Live" clId="Web-{1AD72DD7-2014-4842-9A4A-0127F950F0CF}" dt="2021-03-24T04:44:27.019" v="1584" actId="14100"/>
          <ac:spMkLst>
            <pc:docMk/>
            <pc:sldMk cId="0" sldId="265"/>
            <ac:spMk id="4" creationId="{83B0A878-393B-46A3-903D-A7B604038F61}"/>
          </ac:spMkLst>
        </pc:spChg>
        <pc:spChg chg="del mod">
          <ac:chgData name="ゲスト ユーザー" userId="" providerId="Windows Live" clId="Web-{1AD72DD7-2014-4842-9A4A-0127F950F0CF}" dt="2021-03-24T04:44:19.941" v="1582"/>
          <ac:spMkLst>
            <pc:docMk/>
            <pc:sldMk cId="0" sldId="265"/>
            <ac:spMk id="235" creationId="{00000000-0000-0000-0000-000000000000}"/>
          </ac:spMkLst>
        </pc:spChg>
      </pc:sldChg>
      <pc:sldChg chg="addSp delSp modSp">
        <pc:chgData name="ゲスト ユーザー" userId="" providerId="Windows Live" clId="Web-{1AD72DD7-2014-4842-9A4A-0127F950F0CF}" dt="2021-03-24T05:02:03.913" v="1691" actId="1076"/>
        <pc:sldMkLst>
          <pc:docMk/>
          <pc:sldMk cId="0" sldId="266"/>
        </pc:sldMkLst>
        <pc:spChg chg="add mod">
          <ac:chgData name="ゲスト ユーザー" userId="" providerId="Windows Live" clId="Web-{1AD72DD7-2014-4842-9A4A-0127F950F0CF}" dt="2021-03-24T04:49:34.009" v="1602" actId="20577"/>
          <ac:spMkLst>
            <pc:docMk/>
            <pc:sldMk cId="0" sldId="266"/>
            <ac:spMk id="3" creationId="{B2C0A272-8324-43AD-97D9-29FDE43E74B6}"/>
          </ac:spMkLst>
        </pc:spChg>
        <pc:spChg chg="add del mod">
          <ac:chgData name="ゲスト ユーザー" userId="" providerId="Windows Live" clId="Web-{1AD72DD7-2014-4842-9A4A-0127F950F0CF}" dt="2021-03-24T04:49:48.541" v="1605"/>
          <ac:spMkLst>
            <pc:docMk/>
            <pc:sldMk cId="0" sldId="266"/>
            <ac:spMk id="4" creationId="{D6936F35-CD01-4922-8F2C-D7676015CE6B}"/>
          </ac:spMkLst>
        </pc:spChg>
        <pc:spChg chg="add mod">
          <ac:chgData name="ゲスト ユーザー" userId="" providerId="Windows Live" clId="Web-{1AD72DD7-2014-4842-9A4A-0127F950F0CF}" dt="2021-03-24T05:02:03.913" v="1691" actId="1076"/>
          <ac:spMkLst>
            <pc:docMk/>
            <pc:sldMk cId="0" sldId="266"/>
            <ac:spMk id="5" creationId="{B2F655E2-832D-4AA5-A1C6-1E28CC370559}"/>
          </ac:spMkLst>
        </pc:spChg>
        <pc:spChg chg="add mod">
          <ac:chgData name="ゲスト ユーザー" userId="" providerId="Windows Live" clId="Web-{1AD72DD7-2014-4842-9A4A-0127F950F0CF}" dt="2021-03-24T05:01:59.397" v="1690" actId="1076"/>
          <ac:spMkLst>
            <pc:docMk/>
            <pc:sldMk cId="0" sldId="266"/>
            <ac:spMk id="12" creationId="{19351962-200A-47CA-84D9-60CFB93A7B5E}"/>
          </ac:spMkLst>
        </pc:spChg>
        <pc:spChg chg="del">
          <ac:chgData name="ゲスト ユーザー" userId="" providerId="Windows Live" clId="Web-{1AD72DD7-2014-4842-9A4A-0127F950F0CF}" dt="2021-03-24T04:46:51.834" v="1588"/>
          <ac:spMkLst>
            <pc:docMk/>
            <pc:sldMk cId="0" sldId="266"/>
            <ac:spMk id="254" creationId="{00000000-0000-0000-0000-000000000000}"/>
          </ac:spMkLst>
        </pc:spChg>
      </pc:sldChg>
      <pc:sldChg chg="addSp delSp modSp">
        <pc:chgData name="ゲスト ユーザー" userId="" providerId="Windows Live" clId="Web-{1AD72DD7-2014-4842-9A4A-0127F950F0CF}" dt="2021-03-24T05:07:21.294" v="1744" actId="20577"/>
        <pc:sldMkLst>
          <pc:docMk/>
          <pc:sldMk cId="0" sldId="267"/>
        </pc:sldMkLst>
        <pc:spChg chg="add mod">
          <ac:chgData name="ゲスト ユーザー" userId="" providerId="Windows Live" clId="Web-{1AD72DD7-2014-4842-9A4A-0127F950F0CF}" dt="2021-03-24T05:02:35.460" v="1698" actId="1076"/>
          <ac:spMkLst>
            <pc:docMk/>
            <pc:sldMk cId="0" sldId="267"/>
            <ac:spMk id="3" creationId="{0E6E1793-8A74-4A4E-B6AE-DFE2D2D51B80}"/>
          </ac:spMkLst>
        </pc:spChg>
        <pc:spChg chg="add mod">
          <ac:chgData name="ゲスト ユーザー" userId="" providerId="Windows Live" clId="Web-{1AD72DD7-2014-4842-9A4A-0127F950F0CF}" dt="2021-03-24T05:03:07.258" v="1703" actId="14100"/>
          <ac:spMkLst>
            <pc:docMk/>
            <pc:sldMk cId="0" sldId="267"/>
            <ac:spMk id="4" creationId="{34578D91-2B82-46CC-9C49-97C90BCF7E6E}"/>
          </ac:spMkLst>
        </pc:spChg>
        <pc:spChg chg="add mod">
          <ac:chgData name="ゲスト ユーザー" userId="" providerId="Windows Live" clId="Web-{1AD72DD7-2014-4842-9A4A-0127F950F0CF}" dt="2021-03-24T05:03:00.867" v="1702" actId="1076"/>
          <ac:spMkLst>
            <pc:docMk/>
            <pc:sldMk cId="0" sldId="267"/>
            <ac:spMk id="5" creationId="{56BE761F-57CD-4D15-86F6-A2C3D66BEF7C}"/>
          </ac:spMkLst>
        </pc:spChg>
        <pc:spChg chg="add del mod">
          <ac:chgData name="ゲスト ユーザー" userId="" providerId="Windows Live" clId="Web-{1AD72DD7-2014-4842-9A4A-0127F950F0CF}" dt="2021-03-24T05:06:15.558" v="1720"/>
          <ac:spMkLst>
            <pc:docMk/>
            <pc:sldMk cId="0" sldId="267"/>
            <ac:spMk id="6" creationId="{F0A79C38-527A-48D3-81D5-0501BC72922C}"/>
          </ac:spMkLst>
        </pc:spChg>
        <pc:spChg chg="mod">
          <ac:chgData name="ゲスト ユーザー" userId="" providerId="Windows Live" clId="Web-{1AD72DD7-2014-4842-9A4A-0127F950F0CF}" dt="2021-03-24T04:53:26.279" v="1666" actId="14100"/>
          <ac:spMkLst>
            <pc:docMk/>
            <pc:sldMk cId="0" sldId="267"/>
            <ac:spMk id="265" creationId="{00000000-0000-0000-0000-000000000000}"/>
          </ac:spMkLst>
        </pc:spChg>
        <pc:spChg chg="add del mod">
          <ac:chgData name="ゲスト ユーザー" userId="" providerId="Windows Live" clId="Web-{1AD72DD7-2014-4842-9A4A-0127F950F0CF}" dt="2021-03-24T05:07:21.294" v="1744" actId="20577"/>
          <ac:spMkLst>
            <pc:docMk/>
            <pc:sldMk cId="0" sldId="267"/>
            <ac:spMk id="268" creationId="{00000000-0000-0000-0000-000000000000}"/>
          </ac:spMkLst>
        </pc:spChg>
        <pc:picChg chg="mod">
          <ac:chgData name="ゲスト ユーザー" userId="" providerId="Windows Live" clId="Web-{1AD72DD7-2014-4842-9A4A-0127F950F0CF}" dt="2021-03-24T04:53:21.216" v="1664" actId="1076"/>
          <ac:picMkLst>
            <pc:docMk/>
            <pc:sldMk cId="0" sldId="267"/>
            <ac:picMk id="267" creationId="{00000000-0000-0000-0000-000000000000}"/>
          </ac:picMkLst>
        </pc:picChg>
      </pc:sldChg>
      <pc:sldChg chg="addSp delSp modSp">
        <pc:chgData name="ゲスト ユーザー" userId="" providerId="Windows Live" clId="Web-{1AD72DD7-2014-4842-9A4A-0127F950F0CF}" dt="2021-03-24T05:10:37.110" v="1784" actId="1076"/>
        <pc:sldMkLst>
          <pc:docMk/>
          <pc:sldMk cId="0" sldId="268"/>
        </pc:sldMkLst>
        <pc:spChg chg="add mod">
          <ac:chgData name="ゲスト ユーザー" userId="" providerId="Windows Live" clId="Web-{1AD72DD7-2014-4842-9A4A-0127F950F0CF}" dt="2021-03-24T04:51:03.464" v="1611" actId="1076"/>
          <ac:spMkLst>
            <pc:docMk/>
            <pc:sldMk cId="0" sldId="268"/>
            <ac:spMk id="6" creationId="{62F6D76C-9E6E-4A1A-9093-4A92072049DE}"/>
          </ac:spMkLst>
        </pc:spChg>
        <pc:spChg chg="add mod">
          <ac:chgData name="ゲスト ユーザー" userId="" providerId="Windows Live" clId="Web-{1AD72DD7-2014-4842-9A4A-0127F950F0CF}" dt="2021-03-24T05:10:37.110" v="1784" actId="1076"/>
          <ac:spMkLst>
            <pc:docMk/>
            <pc:sldMk cId="0" sldId="268"/>
            <ac:spMk id="7" creationId="{6A450B57-B380-470D-B6FB-B92053FEACC7}"/>
          </ac:spMkLst>
        </pc:spChg>
        <pc:spChg chg="mod">
          <ac:chgData name="ゲスト ユーザー" userId="" providerId="Windows Live" clId="Web-{1AD72DD7-2014-4842-9A4A-0127F950F0CF}" dt="2021-03-24T05:10:27.797" v="1782" actId="20577"/>
          <ac:spMkLst>
            <pc:docMk/>
            <pc:sldMk cId="0" sldId="268"/>
            <ac:spMk id="278" creationId="{00000000-0000-0000-0000-000000000000}"/>
          </ac:spMkLst>
        </pc:spChg>
        <pc:spChg chg="del mod">
          <ac:chgData name="ゲスト ユーザー" userId="" providerId="Windows Live" clId="Web-{1AD72DD7-2014-4842-9A4A-0127F950F0CF}" dt="2021-03-24T04:50:57.042" v="1610"/>
          <ac:spMkLst>
            <pc:docMk/>
            <pc:sldMk cId="0" sldId="268"/>
            <ac:spMk id="280" creationId="{00000000-0000-0000-0000-000000000000}"/>
          </ac:spMkLst>
        </pc:spChg>
        <pc:picChg chg="mod">
          <ac:chgData name="ゲスト ユーザー" userId="" providerId="Windows Live" clId="Web-{1AD72DD7-2014-4842-9A4A-0127F950F0CF}" dt="2021-03-24T04:52:08.793" v="1658" actId="1076"/>
          <ac:picMkLst>
            <pc:docMk/>
            <pc:sldMk cId="0" sldId="268"/>
            <ac:picMk id="3" creationId="{F9C7FFEE-53A3-4234-B3BD-E923B1A4863F}"/>
          </ac:picMkLst>
        </pc:picChg>
        <pc:picChg chg="mod">
          <ac:chgData name="ゲスト ユーザー" userId="" providerId="Windows Live" clId="Web-{1AD72DD7-2014-4842-9A4A-0127F950F0CF}" dt="2021-03-24T04:51:05.854" v="1612" actId="1076"/>
          <ac:picMkLst>
            <pc:docMk/>
            <pc:sldMk cId="0" sldId="268"/>
            <ac:picMk id="279" creationId="{00000000-0000-0000-0000-000000000000}"/>
          </ac:picMkLst>
        </pc:picChg>
      </pc:sldChg>
      <pc:sldChg chg="addSp delSp modSp">
        <pc:chgData name="ゲスト ユーザー" userId="" providerId="Windows Live" clId="Web-{1AD72DD7-2014-4842-9A4A-0127F950F0CF}" dt="2021-03-24T04:54:12.889" v="1674" actId="14100"/>
        <pc:sldMkLst>
          <pc:docMk/>
          <pc:sldMk cId="0" sldId="269"/>
        </pc:sldMkLst>
        <pc:spChg chg="add mod">
          <ac:chgData name="ゲスト ユーザー" userId="" providerId="Windows Live" clId="Web-{1AD72DD7-2014-4842-9A4A-0127F950F0CF}" dt="2021-03-24T04:54:09.905" v="1673" actId="14100"/>
          <ac:spMkLst>
            <pc:docMk/>
            <pc:sldMk cId="0" sldId="269"/>
            <ac:spMk id="3" creationId="{D31E857A-5572-4053-A9EF-3A9382D5A77A}"/>
          </ac:spMkLst>
        </pc:spChg>
        <pc:spChg chg="add mod">
          <ac:chgData name="ゲスト ユーザー" userId="" providerId="Windows Live" clId="Web-{1AD72DD7-2014-4842-9A4A-0127F950F0CF}" dt="2021-03-24T04:54:12.889" v="1674" actId="14100"/>
          <ac:spMkLst>
            <pc:docMk/>
            <pc:sldMk cId="0" sldId="269"/>
            <ac:spMk id="4" creationId="{7E6FB8B1-538B-412F-A076-D59EC383FC77}"/>
          </ac:spMkLst>
        </pc:spChg>
        <pc:spChg chg="mod">
          <ac:chgData name="ゲスト ユーザー" userId="" providerId="Windows Live" clId="Web-{1AD72DD7-2014-4842-9A4A-0127F950F0CF}" dt="2021-03-24T04:51:51.683" v="1657" actId="20577"/>
          <ac:spMkLst>
            <pc:docMk/>
            <pc:sldMk cId="0" sldId="269"/>
            <ac:spMk id="294" creationId="{00000000-0000-0000-0000-000000000000}"/>
          </ac:spMkLst>
        </pc:spChg>
        <pc:spChg chg="del mod">
          <ac:chgData name="ゲスト ユーザー" userId="" providerId="Windows Live" clId="Web-{1AD72DD7-2014-4842-9A4A-0127F950F0CF}" dt="2021-03-24T04:53:59.654" v="1671"/>
          <ac:spMkLst>
            <pc:docMk/>
            <pc:sldMk cId="0" sldId="269"/>
            <ac:spMk id="296" creationId="{00000000-0000-0000-0000-000000000000}"/>
          </ac:spMkLst>
        </pc:spChg>
        <pc:spChg chg="del">
          <ac:chgData name="ゲスト ユーザー" userId="" providerId="Windows Live" clId="Web-{1AD72DD7-2014-4842-9A4A-0127F950F0CF}" dt="2021-03-24T04:51:18.527" v="1613"/>
          <ac:spMkLst>
            <pc:docMk/>
            <pc:sldMk cId="0" sldId="269"/>
            <ac:spMk id="298" creationId="{00000000-0000-0000-0000-000000000000}"/>
          </ac:spMkLst>
        </pc:spChg>
      </pc:sldChg>
      <pc:sldChg chg="modSp">
        <pc:chgData name="ゲスト ユーザー" userId="" providerId="Windows Live" clId="Web-{1AD72DD7-2014-4842-9A4A-0127F950F0CF}" dt="2021-03-24T02:13:08.623" v="1464" actId="20577"/>
        <pc:sldMkLst>
          <pc:docMk/>
          <pc:sldMk cId="0" sldId="315"/>
        </pc:sldMkLst>
        <pc:spChg chg="mod">
          <ac:chgData name="ゲスト ユーザー" userId="" providerId="Windows Live" clId="Web-{1AD72DD7-2014-4842-9A4A-0127F950F0CF}" dt="2021-03-24T02:13:08.623" v="1464" actId="20577"/>
          <ac:spMkLst>
            <pc:docMk/>
            <pc:sldMk cId="0" sldId="315"/>
            <ac:spMk id="989" creationId="{00000000-0000-0000-0000-000000000000}"/>
          </ac:spMkLst>
        </pc:spChg>
      </pc:sldChg>
      <pc:sldChg chg="addSp delSp modSp">
        <pc:chgData name="ゲスト ユーザー" userId="" providerId="Windows Live" clId="Web-{1AD72DD7-2014-4842-9A4A-0127F950F0CF}" dt="2021-03-24T02:12:38.373" v="1454" actId="1076"/>
        <pc:sldMkLst>
          <pc:docMk/>
          <pc:sldMk cId="0" sldId="316"/>
        </pc:sldMkLst>
        <pc:spChg chg="mod">
          <ac:chgData name="ゲスト ユーザー" userId="" providerId="Windows Live" clId="Web-{1AD72DD7-2014-4842-9A4A-0127F950F0CF}" dt="2021-03-24T02:10:10.088" v="1405" actId="14100"/>
          <ac:spMkLst>
            <pc:docMk/>
            <pc:sldMk cId="0" sldId="316"/>
            <ac:spMk id="12" creationId="{13EAF557-F787-48F5-94C1-53F491BFF21F}"/>
          </ac:spMkLst>
        </pc:spChg>
        <pc:spChg chg="mod">
          <ac:chgData name="ゲスト ユーザー" userId="" providerId="Windows Live" clId="Web-{1AD72DD7-2014-4842-9A4A-0127F950F0CF}" dt="2021-03-24T02:01:48.190" v="1360" actId="20577"/>
          <ac:spMkLst>
            <pc:docMk/>
            <pc:sldMk cId="0" sldId="316"/>
            <ac:spMk id="1005" creationId="{00000000-0000-0000-0000-000000000000}"/>
          </ac:spMkLst>
        </pc:spChg>
        <pc:spChg chg="del">
          <ac:chgData name="ゲスト ユーザー" userId="" providerId="Windows Live" clId="Web-{1AD72DD7-2014-4842-9A4A-0127F950F0CF}" dt="2021-03-24T02:07:25.444" v="1376"/>
          <ac:spMkLst>
            <pc:docMk/>
            <pc:sldMk cId="0" sldId="316"/>
            <ac:spMk id="1009" creationId="{00000000-0000-0000-0000-000000000000}"/>
          </ac:spMkLst>
        </pc:spChg>
        <pc:spChg chg="mod">
          <ac:chgData name="ゲスト ユーザー" userId="" providerId="Windows Live" clId="Web-{1AD72DD7-2014-4842-9A4A-0127F950F0CF}" dt="2021-03-24T02:09:51.588" v="1401" actId="1076"/>
          <ac:spMkLst>
            <pc:docMk/>
            <pc:sldMk cId="0" sldId="316"/>
            <ac:spMk id="1010" creationId="{00000000-0000-0000-0000-000000000000}"/>
          </ac:spMkLst>
        </pc:spChg>
        <pc:spChg chg="mod">
          <ac:chgData name="ゲスト ユーザー" userId="" providerId="Windows Live" clId="Web-{1AD72DD7-2014-4842-9A4A-0127F950F0CF}" dt="2021-03-24T02:01:56.628" v="1361" actId="1076"/>
          <ac:spMkLst>
            <pc:docMk/>
            <pc:sldMk cId="0" sldId="316"/>
            <ac:spMk id="1012" creationId="{00000000-0000-0000-0000-000000000000}"/>
          </ac:spMkLst>
        </pc:spChg>
        <pc:spChg chg="mod">
          <ac:chgData name="ゲスト ユーザー" userId="" providerId="Windows Live" clId="Web-{1AD72DD7-2014-4842-9A4A-0127F950F0CF}" dt="2021-03-24T02:12:38.373" v="1454" actId="1076"/>
          <ac:spMkLst>
            <pc:docMk/>
            <pc:sldMk cId="0" sldId="316"/>
            <ac:spMk id="1014" creationId="{00000000-0000-0000-0000-000000000000}"/>
          </ac:spMkLst>
        </pc:spChg>
        <pc:picChg chg="add mod">
          <ac:chgData name="ゲスト ユーザー" userId="" providerId="Windows Live" clId="Web-{1AD72DD7-2014-4842-9A4A-0127F950F0CF}" dt="2021-03-24T02:06:40.458" v="1372" actId="1076"/>
          <ac:picMkLst>
            <pc:docMk/>
            <pc:sldMk cId="0" sldId="316"/>
            <ac:picMk id="2" creationId="{A2A45519-F4E5-43DE-9802-794BC24A01D6}"/>
          </ac:picMkLst>
        </pc:picChg>
        <pc:picChg chg="add mod">
          <ac:chgData name="ゲスト ユーザー" userId="" providerId="Windows Live" clId="Web-{1AD72DD7-2014-4842-9A4A-0127F950F0CF}" dt="2021-03-24T02:10:02.025" v="1404" actId="14100"/>
          <ac:picMkLst>
            <pc:docMk/>
            <pc:sldMk cId="0" sldId="316"/>
            <ac:picMk id="3" creationId="{B0E295F6-F246-4641-AA20-133EC3362A09}"/>
          </ac:picMkLst>
        </pc:picChg>
        <pc:picChg chg="mod">
          <ac:chgData name="ゲスト ユーザー" userId="" providerId="Windows Live" clId="Web-{1AD72DD7-2014-4842-9A4A-0127F950F0CF}" dt="2021-03-24T02:09:34.634" v="1400" actId="1076"/>
          <ac:picMkLst>
            <pc:docMk/>
            <pc:sldMk cId="0" sldId="316"/>
            <ac:picMk id="1008" creationId="{00000000-0000-0000-0000-000000000000}"/>
          </ac:picMkLst>
        </pc:picChg>
      </pc:sldChg>
      <pc:sldChg chg="delSp modSp del">
        <pc:chgData name="ゲスト ユーザー" userId="" providerId="Windows Live" clId="Web-{1AD72DD7-2014-4842-9A4A-0127F950F0CF}" dt="2021-03-24T02:11:04.230" v="1415"/>
        <pc:sldMkLst>
          <pc:docMk/>
          <pc:sldMk cId="0" sldId="317"/>
        </pc:sldMkLst>
        <pc:spChg chg="mod">
          <ac:chgData name="ゲスト ユーザー" userId="" providerId="Windows Live" clId="Web-{1AD72DD7-2014-4842-9A4A-0127F950F0CF}" dt="2021-03-24T02:10:43.604" v="1413" actId="20577"/>
          <ac:spMkLst>
            <pc:docMk/>
            <pc:sldMk cId="0" sldId="317"/>
            <ac:spMk id="1019" creationId="{00000000-0000-0000-0000-000000000000}"/>
          </ac:spMkLst>
        </pc:spChg>
        <pc:spChg chg="del">
          <ac:chgData name="ゲスト ユーザー" userId="" providerId="Windows Live" clId="Web-{1AD72DD7-2014-4842-9A4A-0127F950F0CF}" dt="2021-03-24T02:10:46.870" v="1414"/>
          <ac:spMkLst>
            <pc:docMk/>
            <pc:sldMk cId="0" sldId="317"/>
            <ac:spMk id="1026" creationId="{00000000-0000-0000-0000-000000000000}"/>
          </ac:spMkLst>
        </pc:spChg>
      </pc:sldChg>
      <pc:sldChg chg="modSp">
        <pc:chgData name="ゲスト ユーザー" userId="" providerId="Windows Live" clId="Web-{1AD72DD7-2014-4842-9A4A-0127F950F0CF}" dt="2021-03-24T02:12:10.278" v="1451" actId="20577"/>
        <pc:sldMkLst>
          <pc:docMk/>
          <pc:sldMk cId="0" sldId="318"/>
        </pc:sldMkLst>
        <pc:spChg chg="mod">
          <ac:chgData name="ゲスト ユーザー" userId="" providerId="Windows Live" clId="Web-{1AD72DD7-2014-4842-9A4A-0127F950F0CF}" dt="2021-03-24T02:12:02.544" v="1449" actId="1076"/>
          <ac:spMkLst>
            <pc:docMk/>
            <pc:sldMk cId="0" sldId="318"/>
            <ac:spMk id="13" creationId="{8616D2A9-70E3-4B41-B3F0-8FAC7800BE9E}"/>
          </ac:spMkLst>
        </pc:spChg>
        <pc:spChg chg="mod">
          <ac:chgData name="ゲスト ユーザー" userId="" providerId="Windows Live" clId="Web-{1AD72DD7-2014-4842-9A4A-0127F950F0CF}" dt="2021-03-24T02:12:10.278" v="1451" actId="20577"/>
          <ac:spMkLst>
            <pc:docMk/>
            <pc:sldMk cId="0" sldId="318"/>
            <ac:spMk id="1042" creationId="{00000000-0000-0000-0000-000000000000}"/>
          </ac:spMkLst>
        </pc:spChg>
        <pc:spChg chg="mod">
          <ac:chgData name="ゲスト ユーザー" userId="" providerId="Windows Live" clId="Web-{1AD72DD7-2014-4842-9A4A-0127F950F0CF}" dt="2021-03-24T02:11:59.528" v="1448" actId="1076"/>
          <ac:spMkLst>
            <pc:docMk/>
            <pc:sldMk cId="0" sldId="318"/>
            <ac:spMk id="1047" creationId="{00000000-0000-0000-0000-000000000000}"/>
          </ac:spMkLst>
        </pc:spChg>
      </pc:sldChg>
      <pc:sldChg chg="addSp delSp modSp ord">
        <pc:chgData name="ゲスト ユーザー" userId="" providerId="Windows Live" clId="Web-{1AD72DD7-2014-4842-9A4A-0127F950F0CF}" dt="2021-03-24T01:56:09.526" v="1329" actId="20577"/>
        <pc:sldMkLst>
          <pc:docMk/>
          <pc:sldMk cId="3276162484" sldId="321"/>
        </pc:sldMkLst>
        <pc:spChg chg="mod">
          <ac:chgData name="ゲスト ユーザー" userId="" providerId="Windows Live" clId="Web-{1AD72DD7-2014-4842-9A4A-0127F950F0CF}" dt="2021-03-24T01:33:10.043" v="1123" actId="20577"/>
          <ac:spMkLst>
            <pc:docMk/>
            <pc:sldMk cId="3276162484" sldId="321"/>
            <ac:spMk id="3" creationId="{41B6E82B-6D9B-4BBB-B277-69B8CA0B91C3}"/>
          </ac:spMkLst>
        </pc:spChg>
        <pc:spChg chg="add mod">
          <ac:chgData name="ゲスト ユーザー" userId="" providerId="Windows Live" clId="Web-{1AD72DD7-2014-4842-9A4A-0127F950F0CF}" dt="2021-03-24T01:36:15.610" v="1143" actId="1076"/>
          <ac:spMkLst>
            <pc:docMk/>
            <pc:sldMk cId="3276162484" sldId="321"/>
            <ac:spMk id="7" creationId="{B473BD24-71A4-4A28-9BDF-D7413EAD18A6}"/>
          </ac:spMkLst>
        </pc:spChg>
        <pc:spChg chg="mod">
          <ac:chgData name="ゲスト ユーザー" userId="" providerId="Windows Live" clId="Web-{1AD72DD7-2014-4842-9A4A-0127F950F0CF}" dt="2021-03-24T01:56:09.526" v="1329" actId="20577"/>
          <ac:spMkLst>
            <pc:docMk/>
            <pc:sldMk cId="3276162484" sldId="321"/>
            <ac:spMk id="352" creationId="{00000000-0000-0000-0000-000000000000}"/>
          </ac:spMkLst>
        </pc:spChg>
        <pc:picChg chg="del">
          <ac:chgData name="ゲスト ユーザー" userId="" providerId="Windows Live" clId="Web-{1AD72DD7-2014-4842-9A4A-0127F950F0CF}" dt="2021-03-24T01:34:05.857" v="1124"/>
          <ac:picMkLst>
            <pc:docMk/>
            <pc:sldMk cId="3276162484" sldId="321"/>
            <ac:picMk id="4" creationId="{3299CA1B-86CF-4C26-8085-5B66127D8E24}"/>
          </ac:picMkLst>
        </pc:picChg>
        <pc:picChg chg="add del mod">
          <ac:chgData name="ゲスト ユーザー" userId="" providerId="Windows Live" clId="Web-{1AD72DD7-2014-4842-9A4A-0127F950F0CF}" dt="2021-03-24T01:35:29.265" v="1136"/>
          <ac:picMkLst>
            <pc:docMk/>
            <pc:sldMk cId="3276162484" sldId="321"/>
            <ac:picMk id="5" creationId="{1D1E0A19-0932-42C8-8E5D-19D35B92A724}"/>
          </ac:picMkLst>
        </pc:picChg>
        <pc:picChg chg="add mod">
          <ac:chgData name="ゲスト ユーザー" userId="" providerId="Windows Live" clId="Web-{1AD72DD7-2014-4842-9A4A-0127F950F0CF}" dt="2021-03-24T01:35:49.625" v="1139" actId="14100"/>
          <ac:picMkLst>
            <pc:docMk/>
            <pc:sldMk cId="3276162484" sldId="321"/>
            <ac:picMk id="6" creationId="{ECB91658-7D9D-4305-B1D8-511A31D9FC5F}"/>
          </ac:picMkLst>
        </pc:picChg>
      </pc:sldChg>
      <pc:sldChg chg="addSp delSp modSp">
        <pc:chgData name="ゲスト ユーザー" userId="" providerId="Windows Live" clId="Web-{1AD72DD7-2014-4842-9A4A-0127F950F0CF}" dt="2021-03-24T01:42:44.759" v="1224" actId="14100"/>
        <pc:sldMkLst>
          <pc:docMk/>
          <pc:sldMk cId="2026746202" sldId="330"/>
        </pc:sldMkLst>
        <pc:spChg chg="mod">
          <ac:chgData name="ゲスト ユーザー" userId="" providerId="Windows Live" clId="Web-{1AD72DD7-2014-4842-9A4A-0127F950F0CF}" dt="2021-03-24T01:41:59.711" v="1220" actId="20577"/>
          <ac:spMkLst>
            <pc:docMk/>
            <pc:sldMk cId="2026746202" sldId="330"/>
            <ac:spMk id="6" creationId="{A37D0B3E-E398-46E3-862F-CB12BB9ACA59}"/>
          </ac:spMkLst>
        </pc:spChg>
        <pc:picChg chg="add mod">
          <ac:chgData name="ゲスト ユーザー" userId="" providerId="Windows Live" clId="Web-{1AD72DD7-2014-4842-9A4A-0127F950F0CF}" dt="2021-03-24T01:42:44.759" v="1224" actId="14100"/>
          <ac:picMkLst>
            <pc:docMk/>
            <pc:sldMk cId="2026746202" sldId="330"/>
            <ac:picMk id="4" creationId="{5FADC817-3BB1-4B9B-A478-F10D29AEF579}"/>
          </ac:picMkLst>
        </pc:picChg>
        <pc:picChg chg="del">
          <ac:chgData name="ゲスト ユーザー" userId="" providerId="Windows Live" clId="Web-{1AD72DD7-2014-4842-9A4A-0127F950F0CF}" dt="2021-03-24T01:42:37.368" v="1221"/>
          <ac:picMkLst>
            <pc:docMk/>
            <pc:sldMk cId="2026746202" sldId="330"/>
            <ac:picMk id="7" creationId="{686454AF-FD65-4265-BE57-2E86BD7E5690}"/>
          </ac:picMkLst>
        </pc:picChg>
      </pc:sldChg>
      <pc:sldChg chg="modSp">
        <pc:chgData name="ゲスト ユーザー" userId="" providerId="Windows Live" clId="Web-{1AD72DD7-2014-4842-9A4A-0127F950F0CF}" dt="2021-03-24T02:18:14.114" v="1482" actId="20577"/>
        <pc:sldMkLst>
          <pc:docMk/>
          <pc:sldMk cId="3785275960" sldId="331"/>
        </pc:sldMkLst>
        <pc:spChg chg="mod">
          <ac:chgData name="ゲスト ユーザー" userId="" providerId="Windows Live" clId="Web-{1AD72DD7-2014-4842-9A4A-0127F950F0CF}" dt="2021-03-24T02:18:06.614" v="1478" actId="20577"/>
          <ac:spMkLst>
            <pc:docMk/>
            <pc:sldMk cId="3785275960" sldId="331"/>
            <ac:spMk id="3" creationId="{41B6E82B-6D9B-4BBB-B277-69B8CA0B91C3}"/>
          </ac:spMkLst>
        </pc:spChg>
        <pc:spChg chg="mod">
          <ac:chgData name="ゲスト ユーザー" userId="" providerId="Windows Live" clId="Web-{1AD72DD7-2014-4842-9A4A-0127F950F0CF}" dt="2021-03-24T02:18:14.114" v="1482" actId="20577"/>
          <ac:spMkLst>
            <pc:docMk/>
            <pc:sldMk cId="3785275960" sldId="331"/>
            <ac:spMk id="350" creationId="{00000000-0000-0000-0000-000000000000}"/>
          </ac:spMkLst>
        </pc:spChg>
      </pc:sldChg>
      <pc:sldChg chg="addSp delSp modSp">
        <pc:chgData name="ゲスト ユーザー" userId="" providerId="Windows Live" clId="Web-{1AD72DD7-2014-4842-9A4A-0127F950F0CF}" dt="2021-03-24T01:43:51.760" v="1227" actId="1076"/>
        <pc:sldMkLst>
          <pc:docMk/>
          <pc:sldMk cId="2444299485" sldId="335"/>
        </pc:sldMkLst>
        <pc:picChg chg="add mod">
          <ac:chgData name="ゲスト ユーザー" userId="" providerId="Windows Live" clId="Web-{1AD72DD7-2014-4842-9A4A-0127F950F0CF}" dt="2021-03-24T01:43:51.760" v="1227" actId="1076"/>
          <ac:picMkLst>
            <pc:docMk/>
            <pc:sldMk cId="2444299485" sldId="335"/>
            <ac:picMk id="4" creationId="{82F5B559-AF2F-45B8-AAFF-4E307F9A5C2B}"/>
          </ac:picMkLst>
        </pc:picChg>
        <pc:picChg chg="del">
          <ac:chgData name="ゲスト ユーザー" userId="" providerId="Windows Live" clId="Web-{1AD72DD7-2014-4842-9A4A-0127F950F0CF}" dt="2021-03-24T01:43:03.947" v="1225"/>
          <ac:picMkLst>
            <pc:docMk/>
            <pc:sldMk cId="2444299485" sldId="335"/>
            <ac:picMk id="8" creationId="{E61C36CD-F22C-4A77-8716-62F3F5799209}"/>
          </ac:picMkLst>
        </pc:picChg>
      </pc:sldChg>
      <pc:sldChg chg="addSp delSp modSp">
        <pc:chgData name="ゲスト ユーザー" userId="" providerId="Windows Live" clId="Web-{1AD72DD7-2014-4842-9A4A-0127F950F0CF}" dt="2021-03-24T02:21:10.728" v="1555" actId="20577"/>
        <pc:sldMkLst>
          <pc:docMk/>
          <pc:sldMk cId="960304463" sldId="337"/>
        </pc:sldMkLst>
        <pc:spChg chg="mod">
          <ac:chgData name="ゲスト ユーザー" userId="" providerId="Windows Live" clId="Web-{1AD72DD7-2014-4842-9A4A-0127F950F0CF}" dt="2021-03-24T02:20:53.571" v="1550" actId="20577"/>
          <ac:spMkLst>
            <pc:docMk/>
            <pc:sldMk cId="960304463" sldId="337"/>
            <ac:spMk id="3" creationId="{41B6E82B-6D9B-4BBB-B277-69B8CA0B91C3}"/>
          </ac:spMkLst>
        </pc:spChg>
        <pc:spChg chg="mod">
          <ac:chgData name="ゲスト ユーザー" userId="" providerId="Windows Live" clId="Web-{1AD72DD7-2014-4842-9A4A-0127F950F0CF}" dt="2021-03-24T02:21:10.728" v="1555" actId="20577"/>
          <ac:spMkLst>
            <pc:docMk/>
            <pc:sldMk cId="960304463" sldId="337"/>
            <ac:spMk id="6" creationId="{A37D0B3E-E398-46E3-862F-CB12BB9ACA59}"/>
          </ac:spMkLst>
        </pc:spChg>
        <pc:picChg chg="del">
          <ac:chgData name="ゲスト ユーザー" userId="" providerId="Windows Live" clId="Web-{1AD72DD7-2014-4842-9A4A-0127F950F0CF}" dt="2021-03-24T01:39:33.926" v="1146"/>
          <ac:picMkLst>
            <pc:docMk/>
            <pc:sldMk cId="960304463" sldId="337"/>
            <ac:picMk id="4" creationId="{7EE1246B-0E52-42A4-B7E0-2BE862B52D5F}"/>
          </ac:picMkLst>
        </pc:picChg>
        <pc:picChg chg="add del mod">
          <ac:chgData name="ゲスト ユーザー" userId="" providerId="Windows Live" clId="Web-{1AD72DD7-2014-4842-9A4A-0127F950F0CF}" dt="2021-03-24T01:44:33.230" v="1230"/>
          <ac:picMkLst>
            <pc:docMk/>
            <pc:sldMk cId="960304463" sldId="337"/>
            <ac:picMk id="7" creationId="{13448900-6C10-412C-AF8A-2C21FA4C95E5}"/>
          </ac:picMkLst>
        </pc:picChg>
        <pc:picChg chg="add mod">
          <ac:chgData name="ゲスト ユーザー" userId="" providerId="Windows Live" clId="Web-{1AD72DD7-2014-4842-9A4A-0127F950F0CF}" dt="2021-03-24T01:44:41.449" v="1233" actId="14100"/>
          <ac:picMkLst>
            <pc:docMk/>
            <pc:sldMk cId="960304463" sldId="337"/>
            <ac:picMk id="8" creationId="{01E1D39B-D608-4D8C-A843-18C92376637E}"/>
          </ac:picMkLst>
        </pc:picChg>
      </pc:sldChg>
      <pc:sldChg chg="modSp">
        <pc:chgData name="ゲスト ユーザー" userId="" providerId="Windows Live" clId="Web-{1AD72DD7-2014-4842-9A4A-0127F950F0CF}" dt="2021-03-24T02:21:34.275" v="1556" actId="20577"/>
        <pc:sldMkLst>
          <pc:docMk/>
          <pc:sldMk cId="412491998" sldId="339"/>
        </pc:sldMkLst>
        <pc:spChg chg="mod">
          <ac:chgData name="ゲスト ユーザー" userId="" providerId="Windows Live" clId="Web-{1AD72DD7-2014-4842-9A4A-0127F950F0CF}" dt="2021-03-24T02:21:34.275" v="1556" actId="20577"/>
          <ac:spMkLst>
            <pc:docMk/>
            <pc:sldMk cId="412491998" sldId="339"/>
            <ac:spMk id="3" creationId="{41B6E82B-6D9B-4BBB-B277-69B8CA0B91C3}"/>
          </ac:spMkLst>
        </pc:spChg>
      </pc:sldChg>
      <pc:sldChg chg="modSp">
        <pc:chgData name="ゲスト ユーザー" userId="" providerId="Windows Live" clId="Web-{1AD72DD7-2014-4842-9A4A-0127F950F0CF}" dt="2021-03-24T02:22:10.198" v="1563" actId="20577"/>
        <pc:sldMkLst>
          <pc:docMk/>
          <pc:sldMk cId="1695572539" sldId="340"/>
        </pc:sldMkLst>
        <pc:spChg chg="mod">
          <ac:chgData name="ゲスト ユーザー" userId="" providerId="Windows Live" clId="Web-{1AD72DD7-2014-4842-9A4A-0127F950F0CF}" dt="2021-03-24T02:22:10.198" v="1563" actId="20577"/>
          <ac:spMkLst>
            <pc:docMk/>
            <pc:sldMk cId="1695572539" sldId="340"/>
            <ac:spMk id="6" creationId="{A37D0B3E-E398-46E3-862F-CB12BB9ACA59}"/>
          </ac:spMkLst>
        </pc:spChg>
      </pc:sldChg>
      <pc:sldChg chg="modSp">
        <pc:chgData name="ゲスト ユーザー" userId="" providerId="Windows Live" clId="Web-{1AD72DD7-2014-4842-9A4A-0127F950F0CF}" dt="2021-03-24T01:02:49.019" v="281" actId="20577"/>
        <pc:sldMkLst>
          <pc:docMk/>
          <pc:sldMk cId="1440077837" sldId="341"/>
        </pc:sldMkLst>
        <pc:spChg chg="mod">
          <ac:chgData name="ゲスト ユーザー" userId="" providerId="Windows Live" clId="Web-{1AD72DD7-2014-4842-9A4A-0127F950F0CF}" dt="2021-03-24T01:02:39.237" v="278" actId="20577"/>
          <ac:spMkLst>
            <pc:docMk/>
            <pc:sldMk cId="1440077837" sldId="341"/>
            <ac:spMk id="3" creationId="{41B6E82B-6D9B-4BBB-B277-69B8CA0B91C3}"/>
          </ac:spMkLst>
        </pc:spChg>
        <pc:spChg chg="mod">
          <ac:chgData name="ゲスト ユーザー" userId="" providerId="Windows Live" clId="Web-{1AD72DD7-2014-4842-9A4A-0127F950F0CF}" dt="2021-03-24T01:02:49.019" v="281" actId="20577"/>
          <ac:spMkLst>
            <pc:docMk/>
            <pc:sldMk cId="1440077837" sldId="341"/>
            <ac:spMk id="6" creationId="{A37D0B3E-E398-46E3-862F-CB12BB9ACA59}"/>
          </ac:spMkLst>
        </pc:spChg>
      </pc:sldChg>
      <pc:sldChg chg="modSp">
        <pc:chgData name="ゲスト ユーザー" userId="" providerId="Windows Live" clId="Web-{1AD72DD7-2014-4842-9A4A-0127F950F0CF}" dt="2021-03-24T01:03:12.988" v="285" actId="20577"/>
        <pc:sldMkLst>
          <pc:docMk/>
          <pc:sldMk cId="3076179711" sldId="342"/>
        </pc:sldMkLst>
        <pc:spChg chg="mod">
          <ac:chgData name="ゲスト ユーザー" userId="" providerId="Windows Live" clId="Web-{1AD72DD7-2014-4842-9A4A-0127F950F0CF}" dt="2021-03-24T01:03:12.988" v="285" actId="20577"/>
          <ac:spMkLst>
            <pc:docMk/>
            <pc:sldMk cId="3076179711" sldId="342"/>
            <ac:spMk id="3" creationId="{41B6E82B-6D9B-4BBB-B277-69B8CA0B91C3}"/>
          </ac:spMkLst>
        </pc:spChg>
      </pc:sldChg>
      <pc:sldChg chg="modSp">
        <pc:chgData name="ゲスト ユーザー" userId="" providerId="Windows Live" clId="Web-{1AD72DD7-2014-4842-9A4A-0127F950F0CF}" dt="2021-03-24T00:54:55.430" v="83" actId="20577"/>
        <pc:sldMkLst>
          <pc:docMk/>
          <pc:sldMk cId="3758271538" sldId="344"/>
        </pc:sldMkLst>
        <pc:spChg chg="mod">
          <ac:chgData name="ゲスト ユーザー" userId="" providerId="Windows Live" clId="Web-{1AD72DD7-2014-4842-9A4A-0127F950F0CF}" dt="2021-03-24T00:54:55.430" v="83" actId="20577"/>
          <ac:spMkLst>
            <pc:docMk/>
            <pc:sldMk cId="3758271538" sldId="344"/>
            <ac:spMk id="3" creationId="{41B6E82B-6D9B-4BBB-B277-69B8CA0B91C3}"/>
          </ac:spMkLst>
        </pc:spChg>
      </pc:sldChg>
      <pc:sldChg chg="addSp delSp modSp add replId">
        <pc:chgData name="ゲスト ユーザー" userId="" providerId="Windows Live" clId="Web-{1AD72DD7-2014-4842-9A4A-0127F950F0CF}" dt="2021-03-24T01:25:39.736" v="911" actId="14100"/>
        <pc:sldMkLst>
          <pc:docMk/>
          <pc:sldMk cId="206003480" sldId="345"/>
        </pc:sldMkLst>
        <pc:spChg chg="mod">
          <ac:chgData name="ゲスト ユーザー" userId="" providerId="Windows Live" clId="Web-{1AD72DD7-2014-4842-9A4A-0127F950F0CF}" dt="2021-03-24T00:54:37.367" v="74" actId="20577"/>
          <ac:spMkLst>
            <pc:docMk/>
            <pc:sldMk cId="206003480" sldId="345"/>
            <ac:spMk id="3" creationId="{41B6E82B-6D9B-4BBB-B277-69B8CA0B91C3}"/>
          </ac:spMkLst>
        </pc:spChg>
        <pc:spChg chg="mod">
          <ac:chgData name="ゲスト ユーザー" userId="" providerId="Windows Live" clId="Web-{1AD72DD7-2014-4842-9A4A-0127F950F0CF}" dt="2021-03-24T00:59:10.967" v="124" actId="20577"/>
          <ac:spMkLst>
            <pc:docMk/>
            <pc:sldMk cId="206003480" sldId="345"/>
            <ac:spMk id="6" creationId="{A37D0B3E-E398-46E3-862F-CB12BB9ACA59}"/>
          </ac:spMkLst>
        </pc:spChg>
        <pc:spChg chg="del">
          <ac:chgData name="ゲスト ユーザー" userId="" providerId="Windows Live" clId="Web-{1AD72DD7-2014-4842-9A4A-0127F950F0CF}" dt="2021-03-24T00:55:24.118" v="87"/>
          <ac:spMkLst>
            <pc:docMk/>
            <pc:sldMk cId="206003480" sldId="345"/>
            <ac:spMk id="8" creationId="{E82D7B40-A32D-4D26-AA00-9723508FC02B}"/>
          </ac:spMkLst>
        </pc:spChg>
        <pc:spChg chg="add del mod">
          <ac:chgData name="ゲスト ユーザー" userId="" providerId="Windows Live" clId="Web-{1AD72DD7-2014-4842-9A4A-0127F950F0CF}" dt="2021-03-24T00:55:24.603" v="88"/>
          <ac:spMkLst>
            <pc:docMk/>
            <pc:sldMk cId="206003480" sldId="345"/>
            <ac:spMk id="9" creationId="{DE49CABF-07BD-4D0F-BC17-CD93EDE0664C}"/>
          </ac:spMkLst>
        </pc:spChg>
        <pc:spChg chg="add mod">
          <ac:chgData name="ゲスト ユーザー" userId="" providerId="Windows Live" clId="Web-{1AD72DD7-2014-4842-9A4A-0127F950F0CF}" dt="2021-03-24T01:25:39.736" v="911" actId="14100"/>
          <ac:spMkLst>
            <pc:docMk/>
            <pc:sldMk cId="206003480" sldId="345"/>
            <ac:spMk id="11" creationId="{F1F582E5-8487-4DE8-A1D3-4EA026BEA86F}"/>
          </ac:spMkLst>
        </pc:spChg>
        <pc:spChg chg="mod">
          <ac:chgData name="ゲスト ユーザー" userId="" providerId="Windows Live" clId="Web-{1AD72DD7-2014-4842-9A4A-0127F950F0CF}" dt="2021-03-24T00:59:32.311" v="148" actId="20577"/>
          <ac:spMkLst>
            <pc:docMk/>
            <pc:sldMk cId="206003480" sldId="345"/>
            <ac:spMk id="350" creationId="{00000000-0000-0000-0000-000000000000}"/>
          </ac:spMkLst>
        </pc:spChg>
        <pc:picChg chg="del">
          <ac:chgData name="ゲスト ユーザー" userId="" providerId="Windows Live" clId="Web-{1AD72DD7-2014-4842-9A4A-0127F950F0CF}" dt="2021-03-24T00:55:23.056" v="85"/>
          <ac:picMkLst>
            <pc:docMk/>
            <pc:sldMk cId="206003480" sldId="345"/>
            <ac:picMk id="4" creationId="{CE4BF0F7-294D-4EF5-AE05-6BDFCA4E3533}"/>
          </ac:picMkLst>
        </pc:picChg>
        <pc:picChg chg="del">
          <ac:chgData name="ゲスト ユーザー" userId="" providerId="Windows Live" clId="Web-{1AD72DD7-2014-4842-9A4A-0127F950F0CF}" dt="2021-03-24T00:55:23.525" v="86"/>
          <ac:picMkLst>
            <pc:docMk/>
            <pc:sldMk cId="206003480" sldId="345"/>
            <ac:picMk id="7" creationId="{EB0503BD-94D7-48BB-B344-8A467FBB2AE0}"/>
          </ac:picMkLst>
        </pc:picChg>
        <pc:picChg chg="add mod">
          <ac:chgData name="ゲスト ユーザー" userId="" providerId="Windows Live" clId="Web-{1AD72DD7-2014-4842-9A4A-0127F950F0CF}" dt="2021-03-24T00:58:37.513" v="91" actId="14100"/>
          <ac:picMkLst>
            <pc:docMk/>
            <pc:sldMk cId="206003480" sldId="345"/>
            <ac:picMk id="10" creationId="{D00685E2-8AE0-4268-80AE-1015B734A563}"/>
          </ac:picMkLst>
        </pc:picChg>
      </pc:sldChg>
      <pc:sldChg chg="delSp modSp add replId">
        <pc:chgData name="ゲスト ユーザー" userId="" providerId="Windows Live" clId="Web-{1AD72DD7-2014-4842-9A4A-0127F950F0CF}" dt="2021-03-24T01:06:32.852" v="392" actId="20577"/>
        <pc:sldMkLst>
          <pc:docMk/>
          <pc:sldMk cId="2740459347" sldId="346"/>
        </pc:sldMkLst>
        <pc:spChg chg="mod">
          <ac:chgData name="ゲスト ユーザー" userId="" providerId="Windows Live" clId="Web-{1AD72DD7-2014-4842-9A4A-0127F950F0CF}" dt="2021-03-24T01:04:23.677" v="342" actId="14100"/>
          <ac:spMkLst>
            <pc:docMk/>
            <pc:sldMk cId="2740459347" sldId="346"/>
            <ac:spMk id="3" creationId="{41B6E82B-6D9B-4BBB-B277-69B8CA0B91C3}"/>
          </ac:spMkLst>
        </pc:spChg>
        <pc:spChg chg="mod">
          <ac:chgData name="ゲスト ユーザー" userId="" providerId="Windows Live" clId="Web-{1AD72DD7-2014-4842-9A4A-0127F950F0CF}" dt="2021-03-24T01:06:22.367" v="390" actId="14100"/>
          <ac:spMkLst>
            <pc:docMk/>
            <pc:sldMk cId="2740459347" sldId="346"/>
            <ac:spMk id="6" creationId="{A37D0B3E-E398-46E3-862F-CB12BB9ACA59}"/>
          </ac:spMkLst>
        </pc:spChg>
        <pc:spChg chg="del">
          <ac:chgData name="ゲスト ユーザー" userId="" providerId="Windows Live" clId="Web-{1AD72DD7-2014-4842-9A4A-0127F950F0CF}" dt="2021-03-24T01:03:38.332" v="290"/>
          <ac:spMkLst>
            <pc:docMk/>
            <pc:sldMk cId="2740459347" sldId="346"/>
            <ac:spMk id="8" creationId="{E82D7B40-A32D-4D26-AA00-9723508FC02B}"/>
          </ac:spMkLst>
        </pc:spChg>
        <pc:spChg chg="del">
          <ac:chgData name="ゲスト ユーザー" userId="" providerId="Windows Live" clId="Web-{1AD72DD7-2014-4842-9A4A-0127F950F0CF}" dt="2021-03-24T01:03:40.473" v="292"/>
          <ac:spMkLst>
            <pc:docMk/>
            <pc:sldMk cId="2740459347" sldId="346"/>
            <ac:spMk id="9" creationId="{DE49CABF-07BD-4D0F-BC17-CD93EDE0664C}"/>
          </ac:spMkLst>
        </pc:spChg>
        <pc:spChg chg="mod">
          <ac:chgData name="ゲスト ユーザー" userId="" providerId="Windows Live" clId="Web-{1AD72DD7-2014-4842-9A4A-0127F950F0CF}" dt="2021-03-24T01:06:32.852" v="392" actId="20577"/>
          <ac:spMkLst>
            <pc:docMk/>
            <pc:sldMk cId="2740459347" sldId="346"/>
            <ac:spMk id="350" creationId="{00000000-0000-0000-0000-000000000000}"/>
          </ac:spMkLst>
        </pc:spChg>
        <pc:picChg chg="mod">
          <ac:chgData name="ゲスト ユーザー" userId="" providerId="Windows Live" clId="Web-{1AD72DD7-2014-4842-9A4A-0127F950F0CF}" dt="2021-03-24T00:59:45.968" v="150" actId="1076"/>
          <ac:picMkLst>
            <pc:docMk/>
            <pc:sldMk cId="2740459347" sldId="346"/>
            <ac:picMk id="2" creationId="{0ABE893C-5261-4583-9731-706F2263B320}"/>
          </ac:picMkLst>
        </pc:picChg>
        <pc:picChg chg="del">
          <ac:chgData name="ゲスト ユーザー" userId="" providerId="Windows Live" clId="Web-{1AD72DD7-2014-4842-9A4A-0127F950F0CF}" dt="2021-03-24T01:03:38.676" v="291"/>
          <ac:picMkLst>
            <pc:docMk/>
            <pc:sldMk cId="2740459347" sldId="346"/>
            <ac:picMk id="4" creationId="{CE4BF0F7-294D-4EF5-AE05-6BDFCA4E3533}"/>
          </ac:picMkLst>
        </pc:picChg>
        <pc:picChg chg="mod">
          <ac:chgData name="ゲスト ユーザー" userId="" providerId="Windows Live" clId="Web-{1AD72DD7-2014-4842-9A4A-0127F950F0CF}" dt="2021-03-24T00:59:46.905" v="151" actId="1076"/>
          <ac:picMkLst>
            <pc:docMk/>
            <pc:sldMk cId="2740459347" sldId="346"/>
            <ac:picMk id="5" creationId="{2123D3A6-0369-433D-BE08-D625094BE9F6}"/>
          </ac:picMkLst>
        </pc:picChg>
        <pc:picChg chg="del">
          <ac:chgData name="ゲスト ユーザー" userId="" providerId="Windows Live" clId="Web-{1AD72DD7-2014-4842-9A4A-0127F950F0CF}" dt="2021-03-24T01:03:37.473" v="289"/>
          <ac:picMkLst>
            <pc:docMk/>
            <pc:sldMk cId="2740459347" sldId="346"/>
            <ac:picMk id="7" creationId="{EB0503BD-94D7-48BB-B344-8A467FBB2AE0}"/>
          </ac:picMkLst>
        </pc:picChg>
      </pc:sldChg>
      <pc:sldChg chg="addSp modSp add replId">
        <pc:chgData name="ゲスト ユーザー" userId="" providerId="Windows Live" clId="Web-{1AD72DD7-2014-4842-9A4A-0127F950F0CF}" dt="2021-03-24T01:25:57.440" v="914" actId="14100"/>
        <pc:sldMkLst>
          <pc:docMk/>
          <pc:sldMk cId="3478011051" sldId="347"/>
        </pc:sldMkLst>
        <pc:spChg chg="mod">
          <ac:chgData name="ゲスト ユーザー" userId="" providerId="Windows Live" clId="Web-{1AD72DD7-2014-4842-9A4A-0127F950F0CF}" dt="2021-03-24T01:08:58.433" v="481" actId="20577"/>
          <ac:spMkLst>
            <pc:docMk/>
            <pc:sldMk cId="3478011051" sldId="347"/>
            <ac:spMk id="3" creationId="{41B6E82B-6D9B-4BBB-B277-69B8CA0B91C3}"/>
          </ac:spMkLst>
        </pc:spChg>
        <pc:spChg chg="mod">
          <ac:chgData name="ゲスト ユーザー" userId="" providerId="Windows Live" clId="Web-{1AD72DD7-2014-4842-9A4A-0127F950F0CF}" dt="2021-03-24T01:08:20.979" v="455" actId="20577"/>
          <ac:spMkLst>
            <pc:docMk/>
            <pc:sldMk cId="3478011051" sldId="347"/>
            <ac:spMk id="6" creationId="{A37D0B3E-E398-46E3-862F-CB12BB9ACA59}"/>
          </ac:spMkLst>
        </pc:spChg>
        <pc:spChg chg="add mod">
          <ac:chgData name="ゲスト ユーザー" userId="" providerId="Windows Live" clId="Web-{1AD72DD7-2014-4842-9A4A-0127F950F0CF}" dt="2021-03-24T01:25:57.440" v="914" actId="14100"/>
          <ac:spMkLst>
            <pc:docMk/>
            <pc:sldMk cId="3478011051" sldId="347"/>
            <ac:spMk id="7" creationId="{72680A67-C844-4200-923B-5BB550B803D2}"/>
          </ac:spMkLst>
        </pc:spChg>
        <pc:spChg chg="mod">
          <ac:chgData name="ゲスト ユーザー" userId="" providerId="Windows Live" clId="Web-{1AD72DD7-2014-4842-9A4A-0127F950F0CF}" dt="2021-03-24T01:08:45.667" v="471" actId="20577"/>
          <ac:spMkLst>
            <pc:docMk/>
            <pc:sldMk cId="3478011051" sldId="347"/>
            <ac:spMk id="350" creationId="{00000000-0000-0000-0000-000000000000}"/>
          </ac:spMkLst>
        </pc:spChg>
        <pc:picChg chg="add mod">
          <ac:chgData name="ゲスト ユーザー" userId="" providerId="Windows Live" clId="Web-{1AD72DD7-2014-4842-9A4A-0127F950F0CF}" dt="2021-03-24T01:09:41.215" v="484" actId="14100"/>
          <ac:picMkLst>
            <pc:docMk/>
            <pc:sldMk cId="3478011051" sldId="347"/>
            <ac:picMk id="4" creationId="{45163AFF-4867-4A17-B4A1-B045C5E363F8}"/>
          </ac:picMkLst>
        </pc:picChg>
      </pc:sldChg>
      <pc:sldChg chg="addSp delSp modSp add replId">
        <pc:chgData name="ゲスト ユーザー" userId="" providerId="Windows Live" clId="Web-{1AD72DD7-2014-4842-9A4A-0127F950F0CF}" dt="2021-03-24T01:26:27.019" v="928" actId="20577"/>
        <pc:sldMkLst>
          <pc:docMk/>
          <pc:sldMk cId="1252576902" sldId="348"/>
        </pc:sldMkLst>
        <pc:spChg chg="mod">
          <ac:chgData name="ゲスト ユーザー" userId="" providerId="Windows Live" clId="Web-{1AD72DD7-2014-4842-9A4A-0127F950F0CF}" dt="2021-03-24T01:15:06.207" v="702" actId="20577"/>
          <ac:spMkLst>
            <pc:docMk/>
            <pc:sldMk cId="1252576902" sldId="348"/>
            <ac:spMk id="3" creationId="{41B6E82B-6D9B-4BBB-B277-69B8CA0B91C3}"/>
          </ac:spMkLst>
        </pc:spChg>
        <pc:spChg chg="mod">
          <ac:chgData name="ゲスト ユーザー" userId="" providerId="Windows Live" clId="Web-{1AD72DD7-2014-4842-9A4A-0127F950F0CF}" dt="2021-03-24T01:26:10.065" v="918" actId="20577"/>
          <ac:spMkLst>
            <pc:docMk/>
            <pc:sldMk cId="1252576902" sldId="348"/>
            <ac:spMk id="6" creationId="{A37D0B3E-E398-46E3-862F-CB12BB9ACA59}"/>
          </ac:spMkLst>
        </pc:spChg>
        <pc:spChg chg="mod">
          <ac:chgData name="ゲスト ユーザー" userId="" providerId="Windows Live" clId="Web-{1AD72DD7-2014-4842-9A4A-0127F950F0CF}" dt="2021-03-24T01:26:27.019" v="928" actId="20577"/>
          <ac:spMkLst>
            <pc:docMk/>
            <pc:sldMk cId="1252576902" sldId="348"/>
            <ac:spMk id="350" creationId="{00000000-0000-0000-0000-000000000000}"/>
          </ac:spMkLst>
        </pc:spChg>
        <pc:picChg chg="mod">
          <ac:chgData name="ゲスト ユーザー" userId="" providerId="Windows Live" clId="Web-{1AD72DD7-2014-4842-9A4A-0127F950F0CF}" dt="2021-03-24T01:09:57.450" v="488" actId="1076"/>
          <ac:picMkLst>
            <pc:docMk/>
            <pc:sldMk cId="1252576902" sldId="348"/>
            <ac:picMk id="2" creationId="{0ABE893C-5261-4583-9731-706F2263B320}"/>
          </ac:picMkLst>
        </pc:picChg>
        <pc:picChg chg="del">
          <ac:chgData name="ゲスト ユーザー" userId="" providerId="Windows Live" clId="Web-{1AD72DD7-2014-4842-9A4A-0127F950F0CF}" dt="2021-03-24T01:14:23.284" v="683"/>
          <ac:picMkLst>
            <pc:docMk/>
            <pc:sldMk cId="1252576902" sldId="348"/>
            <ac:picMk id="4" creationId="{45163AFF-4867-4A17-B4A1-B045C5E363F8}"/>
          </ac:picMkLst>
        </pc:picChg>
        <pc:picChg chg="mod">
          <ac:chgData name="ゲスト ユーザー" userId="" providerId="Windows Live" clId="Web-{1AD72DD7-2014-4842-9A4A-0127F950F0CF}" dt="2021-03-24T01:09:56.638" v="487" actId="1076"/>
          <ac:picMkLst>
            <pc:docMk/>
            <pc:sldMk cId="1252576902" sldId="348"/>
            <ac:picMk id="5" creationId="{2123D3A6-0369-433D-BE08-D625094BE9F6}"/>
          </ac:picMkLst>
        </pc:picChg>
        <pc:picChg chg="add mod">
          <ac:chgData name="ゲスト ユーザー" userId="" providerId="Windows Live" clId="Web-{1AD72DD7-2014-4842-9A4A-0127F950F0CF}" dt="2021-03-24T01:14:28.940" v="686" actId="14100"/>
          <ac:picMkLst>
            <pc:docMk/>
            <pc:sldMk cId="1252576902" sldId="348"/>
            <ac:picMk id="7" creationId="{40B2CA00-8CB5-402D-85B2-C48CEFFD0425}"/>
          </ac:picMkLst>
        </pc:picChg>
      </pc:sldChg>
      <pc:sldChg chg="addSp delSp modSp add replId">
        <pc:chgData name="ゲスト ユーザー" userId="" providerId="Windows Live" clId="Web-{1AD72DD7-2014-4842-9A4A-0127F950F0CF}" dt="2021-03-24T02:13:55.609" v="1467" actId="14100"/>
        <pc:sldMkLst>
          <pc:docMk/>
          <pc:sldMk cId="1983677846" sldId="349"/>
        </pc:sldMkLst>
        <pc:spChg chg="mod">
          <ac:chgData name="ゲスト ユーザー" userId="" providerId="Windows Live" clId="Web-{1AD72DD7-2014-4842-9A4A-0127F950F0CF}" dt="2021-03-24T01:16:18.537" v="715" actId="20577"/>
          <ac:spMkLst>
            <pc:docMk/>
            <pc:sldMk cId="1983677846" sldId="349"/>
            <ac:spMk id="3" creationId="{41B6E82B-6D9B-4BBB-B277-69B8CA0B91C3}"/>
          </ac:spMkLst>
        </pc:spChg>
        <pc:spChg chg="mod">
          <ac:chgData name="ゲスト ユーザー" userId="" providerId="Windows Live" clId="Web-{1AD72DD7-2014-4842-9A4A-0127F950F0CF}" dt="2021-03-24T01:56:26.871" v="1335" actId="20577"/>
          <ac:spMkLst>
            <pc:docMk/>
            <pc:sldMk cId="1983677846" sldId="349"/>
            <ac:spMk id="6" creationId="{A37D0B3E-E398-46E3-862F-CB12BB9ACA59}"/>
          </ac:spMkLst>
        </pc:spChg>
        <pc:spChg chg="mod">
          <ac:chgData name="ゲスト ユーザー" userId="" providerId="Windows Live" clId="Web-{1AD72DD7-2014-4842-9A4A-0127F950F0CF}" dt="2021-03-24T01:16:01.771" v="708" actId="20577"/>
          <ac:spMkLst>
            <pc:docMk/>
            <pc:sldMk cId="1983677846" sldId="349"/>
            <ac:spMk id="350" creationId="{00000000-0000-0000-0000-000000000000}"/>
          </ac:spMkLst>
        </pc:spChg>
        <pc:picChg chg="add mod">
          <ac:chgData name="ゲスト ユーザー" userId="" providerId="Windows Live" clId="Web-{1AD72DD7-2014-4842-9A4A-0127F950F0CF}" dt="2021-03-24T02:13:55.609" v="1467" actId="14100"/>
          <ac:picMkLst>
            <pc:docMk/>
            <pc:sldMk cId="1983677846" sldId="349"/>
            <ac:picMk id="4" creationId="{5F5F680F-7F24-4F26-834A-0E0774899C78}"/>
          </ac:picMkLst>
        </pc:picChg>
        <pc:picChg chg="del">
          <ac:chgData name="ゲスト ユーザー" userId="" providerId="Windows Live" clId="Web-{1AD72DD7-2014-4842-9A4A-0127F950F0CF}" dt="2021-03-24T01:16:23.271" v="724"/>
          <ac:picMkLst>
            <pc:docMk/>
            <pc:sldMk cId="1983677846" sldId="349"/>
            <ac:picMk id="7" creationId="{40B2CA00-8CB5-402D-85B2-C48CEFFD0425}"/>
          </ac:picMkLst>
        </pc:picChg>
      </pc:sldChg>
      <pc:sldChg chg="addSp delSp modSp add ord replId">
        <pc:chgData name="ゲスト ユーザー" userId="" providerId="Windows Live" clId="Web-{1AD72DD7-2014-4842-9A4A-0127F950F0CF}" dt="2021-03-24T01:47:07.905" v="1257" actId="1076"/>
        <pc:sldMkLst>
          <pc:docMk/>
          <pc:sldMk cId="3051177208" sldId="350"/>
        </pc:sldMkLst>
        <pc:spChg chg="mod">
          <ac:chgData name="ゲスト ユーザー" userId="" providerId="Windows Live" clId="Web-{1AD72DD7-2014-4842-9A4A-0127F950F0CF}" dt="2021-03-24T01:47:07.905" v="1257" actId="1076"/>
          <ac:spMkLst>
            <pc:docMk/>
            <pc:sldMk cId="3051177208" sldId="350"/>
            <ac:spMk id="3" creationId="{41B6E82B-6D9B-4BBB-B277-69B8CA0B91C3}"/>
          </ac:spMkLst>
        </pc:spChg>
        <pc:spChg chg="add del mod">
          <ac:chgData name="ゲスト ユーザー" userId="" providerId="Windows Live" clId="Web-{1AD72DD7-2014-4842-9A4A-0127F950F0CF}" dt="2021-03-24T01:45:46.169" v="1240"/>
          <ac:spMkLst>
            <pc:docMk/>
            <pc:sldMk cId="3051177208" sldId="350"/>
            <ac:spMk id="6" creationId="{8CC1D73A-6F94-460E-8234-46FEE5E10F08}"/>
          </ac:spMkLst>
        </pc:spChg>
        <pc:spChg chg="add del mod">
          <ac:chgData name="ゲスト ユーザー" userId="" providerId="Windows Live" clId="Web-{1AD72DD7-2014-4842-9A4A-0127F950F0CF}" dt="2021-03-24T01:45:45.169" v="1239"/>
          <ac:spMkLst>
            <pc:docMk/>
            <pc:sldMk cId="3051177208" sldId="350"/>
            <ac:spMk id="11" creationId="{39B78D9C-270B-4383-BCFF-68E42C0CA1CB}"/>
          </ac:spMkLst>
        </pc:spChg>
        <pc:spChg chg="mod">
          <ac:chgData name="ゲスト ユーザー" userId="" providerId="Windows Live" clId="Web-{1AD72DD7-2014-4842-9A4A-0127F950F0CF}" dt="2021-03-24T01:16:52.928" v="728" actId="20577"/>
          <ac:spMkLst>
            <pc:docMk/>
            <pc:sldMk cId="3051177208" sldId="350"/>
            <ac:spMk id="350" creationId="{00000000-0000-0000-0000-000000000000}"/>
          </ac:spMkLst>
        </pc:spChg>
        <pc:spChg chg="mod">
          <ac:chgData name="ゲスト ユーザー" userId="" providerId="Windows Live" clId="Web-{1AD72DD7-2014-4842-9A4A-0127F950F0CF}" dt="2021-03-24T01:47:05.843" v="1256" actId="1076"/>
          <ac:spMkLst>
            <pc:docMk/>
            <pc:sldMk cId="3051177208" sldId="350"/>
            <ac:spMk id="352" creationId="{00000000-0000-0000-0000-000000000000}"/>
          </ac:spMkLst>
        </pc:spChg>
        <pc:picChg chg="mod">
          <ac:chgData name="ゲスト ユーザー" userId="" providerId="Windows Live" clId="Web-{1AD72DD7-2014-4842-9A4A-0127F950F0CF}" dt="2021-03-24T01:16:53.725" v="731" actId="1076"/>
          <ac:picMkLst>
            <pc:docMk/>
            <pc:sldMk cId="3051177208" sldId="350"/>
            <ac:picMk id="2" creationId="{0ABE893C-5261-4583-9731-706F2263B320}"/>
          </ac:picMkLst>
        </pc:picChg>
        <pc:picChg chg="del">
          <ac:chgData name="ゲスト ユーザー" userId="" providerId="Windows Live" clId="Web-{1AD72DD7-2014-4842-9A4A-0127F950F0CF}" dt="2021-03-24T01:17:02.600" v="734"/>
          <ac:picMkLst>
            <pc:docMk/>
            <pc:sldMk cId="3051177208" sldId="350"/>
            <ac:picMk id="4" creationId="{3299CA1B-86CF-4C26-8085-5B66127D8E24}"/>
          </ac:picMkLst>
        </pc:picChg>
        <pc:picChg chg="add del mod">
          <ac:chgData name="ゲスト ユーザー" userId="" providerId="Windows Live" clId="Web-{1AD72DD7-2014-4842-9A4A-0127F950F0CF}" dt="2021-03-24T01:45:43.981" v="1238"/>
          <ac:picMkLst>
            <pc:docMk/>
            <pc:sldMk cId="3051177208" sldId="350"/>
            <ac:picMk id="5" creationId="{5751AC24-F0FE-4A90-97D5-E07BD9E673AB}"/>
          </ac:picMkLst>
        </pc:picChg>
        <pc:picChg chg="mod">
          <ac:chgData name="ゲスト ユーザー" userId="" providerId="Windows Live" clId="Web-{1AD72DD7-2014-4842-9A4A-0127F950F0CF}" dt="2021-03-24T01:47:04.499" v="1255" actId="1076"/>
          <ac:picMkLst>
            <pc:docMk/>
            <pc:sldMk cId="3051177208" sldId="350"/>
            <ac:picMk id="351" creationId="{00000000-0000-0000-0000-000000000000}"/>
          </ac:picMkLst>
        </pc:picChg>
      </pc:sldChg>
      <pc:sldChg chg="addSp delSp modSp add replId">
        <pc:chgData name="ゲスト ユーザー" userId="" providerId="Windows Live" clId="Web-{1AD72DD7-2014-4842-9A4A-0127F950F0CF}" dt="2021-03-24T01:49:56.800" v="1326" actId="20577"/>
        <pc:sldMkLst>
          <pc:docMk/>
          <pc:sldMk cId="2411830664" sldId="351"/>
        </pc:sldMkLst>
        <pc:spChg chg="mod">
          <ac:chgData name="ゲスト ユーザー" userId="" providerId="Windows Live" clId="Web-{1AD72DD7-2014-4842-9A4A-0127F950F0CF}" dt="2021-03-24T01:49:56.800" v="1326" actId="20577"/>
          <ac:spMkLst>
            <pc:docMk/>
            <pc:sldMk cId="2411830664" sldId="351"/>
            <ac:spMk id="3" creationId="{41B6E82B-6D9B-4BBB-B277-69B8CA0B91C3}"/>
          </ac:spMkLst>
        </pc:spChg>
        <pc:spChg chg="mod">
          <ac:chgData name="ゲスト ユーザー" userId="" providerId="Windows Live" clId="Web-{1AD72DD7-2014-4842-9A4A-0127F950F0CF}" dt="2021-03-24T01:34:38.436" v="1133" actId="14100"/>
          <ac:spMkLst>
            <pc:docMk/>
            <pc:sldMk cId="2411830664" sldId="351"/>
            <ac:spMk id="6" creationId="{8CC1D73A-6F94-460E-8234-46FEE5E10F08}"/>
          </ac:spMkLst>
        </pc:spChg>
        <pc:spChg chg="add mod">
          <ac:chgData name="ゲスト ユーザー" userId="" providerId="Windows Live" clId="Web-{1AD72DD7-2014-4842-9A4A-0127F950F0CF}" dt="2021-03-24T01:49:27.580" v="1325" actId="20577"/>
          <ac:spMkLst>
            <pc:docMk/>
            <pc:sldMk cId="2411830664" sldId="351"/>
            <ac:spMk id="8" creationId="{021A3727-A1BF-4060-B535-29DED661C0D2}"/>
          </ac:spMkLst>
        </pc:spChg>
        <pc:spChg chg="del">
          <ac:chgData name="ゲスト ユーザー" userId="" providerId="Windows Live" clId="Web-{1AD72DD7-2014-4842-9A4A-0127F950F0CF}" dt="2021-03-24T01:30:42.430" v="1045"/>
          <ac:spMkLst>
            <pc:docMk/>
            <pc:sldMk cId="2411830664" sldId="351"/>
            <ac:spMk id="11" creationId="{39B78D9C-270B-4383-BCFF-68E42C0CA1CB}"/>
          </ac:spMkLst>
        </pc:spChg>
        <pc:spChg chg="mod">
          <ac:chgData name="ゲスト ユーザー" userId="" providerId="Windows Live" clId="Web-{1AD72DD7-2014-4842-9A4A-0127F950F0CF}" dt="2021-03-24T01:46:34.326" v="1248" actId="20577"/>
          <ac:spMkLst>
            <pc:docMk/>
            <pc:sldMk cId="2411830664" sldId="351"/>
            <ac:spMk id="350" creationId="{00000000-0000-0000-0000-000000000000}"/>
          </ac:spMkLst>
        </pc:spChg>
        <pc:spChg chg="del mod">
          <ac:chgData name="ゲスト ユーザー" userId="" providerId="Windows Live" clId="Web-{1AD72DD7-2014-4842-9A4A-0127F950F0CF}" dt="2021-03-24T01:46:05.966" v="1243"/>
          <ac:spMkLst>
            <pc:docMk/>
            <pc:sldMk cId="2411830664" sldId="351"/>
            <ac:spMk id="352" creationId="{00000000-0000-0000-0000-000000000000}"/>
          </ac:spMkLst>
        </pc:spChg>
        <pc:picChg chg="mod">
          <ac:chgData name="ゲスト ユーザー" userId="" providerId="Windows Live" clId="Web-{1AD72DD7-2014-4842-9A4A-0127F950F0CF}" dt="2021-03-24T01:48:20.594" v="1297" actId="1076"/>
          <ac:picMkLst>
            <pc:docMk/>
            <pc:sldMk cId="2411830664" sldId="351"/>
            <ac:picMk id="2" creationId="{0ABE893C-5261-4583-9731-706F2263B320}"/>
          </ac:picMkLst>
        </pc:picChg>
        <pc:picChg chg="add mod ord">
          <ac:chgData name="ゲスト ユーザー" userId="" providerId="Windows Live" clId="Web-{1AD72DD7-2014-4842-9A4A-0127F950F0CF}" dt="2021-03-24T01:34:27.607" v="1130"/>
          <ac:picMkLst>
            <pc:docMk/>
            <pc:sldMk cId="2411830664" sldId="351"/>
            <ac:picMk id="4" creationId="{FA2C2CE9-18A9-40F4-A6C1-507CA73541E3}"/>
          </ac:picMkLst>
        </pc:picChg>
        <pc:picChg chg="del mod">
          <ac:chgData name="ゲスト ユーザー" userId="" providerId="Windows Live" clId="Web-{1AD72DD7-2014-4842-9A4A-0127F950F0CF}" dt="2021-03-24T01:30:40.009" v="1044"/>
          <ac:picMkLst>
            <pc:docMk/>
            <pc:sldMk cId="2411830664" sldId="351"/>
            <ac:picMk id="5" creationId="{5751AC24-F0FE-4A90-97D5-E07BD9E673AB}"/>
          </ac:picMkLst>
        </pc:picChg>
        <pc:picChg chg="add mod">
          <ac:chgData name="ゲスト ユーザー" userId="" providerId="Windows Live" clId="Web-{1AD72DD7-2014-4842-9A4A-0127F950F0CF}" dt="2021-03-24T01:48:12.125" v="1293" actId="1076"/>
          <ac:picMkLst>
            <pc:docMk/>
            <pc:sldMk cId="2411830664" sldId="351"/>
            <ac:picMk id="7" creationId="{F659B0BB-1127-41A2-9332-8735B71C0C1B}"/>
          </ac:picMkLst>
        </pc:picChg>
        <pc:picChg chg="del mod">
          <ac:chgData name="ゲスト ユーザー" userId="" providerId="Windows Live" clId="Web-{1AD72DD7-2014-4842-9A4A-0127F950F0CF}" dt="2021-03-24T01:46:05.154" v="1242"/>
          <ac:picMkLst>
            <pc:docMk/>
            <pc:sldMk cId="2411830664" sldId="351"/>
            <ac:picMk id="351" creationId="{00000000-0000-0000-0000-000000000000}"/>
          </ac:picMkLst>
        </pc:picChg>
      </pc:sldChg>
      <pc:sldChg chg="addSp delSp modSp add replId">
        <pc:chgData name="ゲスト ユーザー" userId="" providerId="Windows Live" clId="Web-{1AD72DD7-2014-4842-9A4A-0127F950F0CF}" dt="2021-03-24T02:09:22.712" v="1399" actId="1076"/>
        <pc:sldMkLst>
          <pc:docMk/>
          <pc:sldMk cId="3429178118" sldId="352"/>
        </pc:sldMkLst>
        <pc:spChg chg="del">
          <ac:chgData name="ゲスト ユーザー" userId="" providerId="Windows Live" clId="Web-{1AD72DD7-2014-4842-9A4A-0127F950F0CF}" dt="2021-03-24T02:08:02.992" v="1385"/>
          <ac:spMkLst>
            <pc:docMk/>
            <pc:sldMk cId="3429178118" sldId="352"/>
            <ac:spMk id="12" creationId="{13EAF557-F787-48F5-94C1-53F491BFF21F}"/>
          </ac:spMkLst>
        </pc:spChg>
        <pc:spChg chg="mod">
          <ac:chgData name="ゲスト ユーザー" userId="" providerId="Windows Live" clId="Web-{1AD72DD7-2014-4842-9A4A-0127F950F0CF}" dt="2021-03-24T02:02:36.551" v="1364" actId="20577"/>
          <ac:spMkLst>
            <pc:docMk/>
            <pc:sldMk cId="3429178118" sldId="352"/>
            <ac:spMk id="1005" creationId="{00000000-0000-0000-0000-000000000000}"/>
          </ac:spMkLst>
        </pc:spChg>
        <pc:spChg chg="del">
          <ac:chgData name="ゲスト ユーザー" userId="" providerId="Windows Live" clId="Web-{1AD72DD7-2014-4842-9A4A-0127F950F0CF}" dt="2021-03-24T02:09:09.040" v="1394"/>
          <ac:spMkLst>
            <pc:docMk/>
            <pc:sldMk cId="3429178118" sldId="352"/>
            <ac:spMk id="1009" creationId="{00000000-0000-0000-0000-000000000000}"/>
          </ac:spMkLst>
        </pc:spChg>
        <pc:spChg chg="del">
          <ac:chgData name="ゲスト ユーザー" userId="" providerId="Windows Live" clId="Web-{1AD72DD7-2014-4842-9A4A-0127F950F0CF}" dt="2021-03-24T02:08:03.945" v="1386"/>
          <ac:spMkLst>
            <pc:docMk/>
            <pc:sldMk cId="3429178118" sldId="352"/>
            <ac:spMk id="1010" creationId="{00000000-0000-0000-0000-000000000000}"/>
          </ac:spMkLst>
        </pc:spChg>
        <pc:spChg chg="del">
          <ac:chgData name="ゲスト ユーザー" userId="" providerId="Windows Live" clId="Web-{1AD72DD7-2014-4842-9A4A-0127F950F0CF}" dt="2021-03-24T02:08:05.820" v="1387"/>
          <ac:spMkLst>
            <pc:docMk/>
            <pc:sldMk cId="3429178118" sldId="352"/>
            <ac:spMk id="1014" creationId="{00000000-0000-0000-0000-000000000000}"/>
          </ac:spMkLst>
        </pc:spChg>
        <pc:picChg chg="add mod">
          <ac:chgData name="ゲスト ユーザー" userId="" providerId="Windows Live" clId="Web-{1AD72DD7-2014-4842-9A4A-0127F950F0CF}" dt="2021-03-24T02:09:22.712" v="1399" actId="1076"/>
          <ac:picMkLst>
            <pc:docMk/>
            <pc:sldMk cId="3429178118" sldId="352"/>
            <ac:picMk id="2" creationId="{E8D8852D-2A06-4708-B57C-77DF7BE7F1FC}"/>
          </ac:picMkLst>
        </pc:picChg>
        <pc:picChg chg="add mod">
          <ac:chgData name="ゲスト ユーザー" userId="" providerId="Windows Live" clId="Web-{1AD72DD7-2014-4842-9A4A-0127F950F0CF}" dt="2021-03-24T02:09:20.743" v="1398" actId="1076"/>
          <ac:picMkLst>
            <pc:docMk/>
            <pc:sldMk cId="3429178118" sldId="352"/>
            <ac:picMk id="3" creationId="{9A74BBE9-22E8-4521-B35C-2955828742B2}"/>
          </ac:picMkLst>
        </pc:picChg>
        <pc:picChg chg="mod">
          <ac:chgData name="ゲスト ユーザー" userId="" providerId="Windows Live" clId="Web-{1AD72DD7-2014-4842-9A4A-0127F950F0CF}" dt="2021-03-24T02:09:12.134" v="1395" actId="1076"/>
          <ac:picMkLst>
            <pc:docMk/>
            <pc:sldMk cId="3429178118" sldId="352"/>
            <ac:picMk id="1008" creationId="{00000000-0000-0000-0000-000000000000}"/>
          </ac:picMkLst>
        </pc:picChg>
      </pc:sldChg>
    </pc:docChg>
  </pc:docChgLst>
  <pc:docChgLst>
    <pc:chgData name="Masaki Suzuki" userId="2c4feb2ed34ad1a7" providerId="Windows Live" clId="Web-{AFCC58F8-B29A-4193-9AD7-4609A20DBEEC}"/>
    <pc:docChg chg="modSld">
      <pc:chgData name="Masaki Suzuki" userId="2c4feb2ed34ad1a7" providerId="Windows Live" clId="Web-{AFCC58F8-B29A-4193-9AD7-4609A20DBEEC}" dt="2021-03-04T06:39:08.523" v="311"/>
      <pc:docMkLst>
        <pc:docMk/>
      </pc:docMkLst>
      <pc:sldChg chg="modSp">
        <pc:chgData name="Masaki Suzuki" userId="2c4feb2ed34ad1a7" providerId="Windows Live" clId="Web-{AFCC58F8-B29A-4193-9AD7-4609A20DBEEC}" dt="2021-03-04T06:29:22.335" v="7"/>
        <pc:sldMkLst>
          <pc:docMk/>
          <pc:sldMk cId="0" sldId="256"/>
        </pc:sldMkLst>
        <pc:spChg chg="mod">
          <ac:chgData name="Masaki Suzuki" userId="2c4feb2ed34ad1a7" providerId="Windows Live" clId="Web-{AFCC58F8-B29A-4193-9AD7-4609A20DBEEC}" dt="2021-03-04T06:29:22.273" v="0"/>
          <ac:spMkLst>
            <pc:docMk/>
            <pc:sldMk cId="0" sldId="256"/>
            <ac:spMk id="105" creationId="{00000000-0000-0000-0000-000000000000}"/>
          </ac:spMkLst>
        </pc:spChg>
        <pc:spChg chg="mod">
          <ac:chgData name="Masaki Suzuki" userId="2c4feb2ed34ad1a7" providerId="Windows Live" clId="Web-{AFCC58F8-B29A-4193-9AD7-4609A20DBEEC}" dt="2021-03-04T06:29:22.288" v="1"/>
          <ac:spMkLst>
            <pc:docMk/>
            <pc:sldMk cId="0" sldId="256"/>
            <ac:spMk id="106" creationId="{00000000-0000-0000-0000-000000000000}"/>
          </ac:spMkLst>
        </pc:spChg>
        <pc:spChg chg="mod">
          <ac:chgData name="Masaki Suzuki" userId="2c4feb2ed34ad1a7" providerId="Windows Live" clId="Web-{AFCC58F8-B29A-4193-9AD7-4609A20DBEEC}" dt="2021-03-04T06:29:22.288" v="2"/>
          <ac:spMkLst>
            <pc:docMk/>
            <pc:sldMk cId="0" sldId="256"/>
            <ac:spMk id="107" creationId="{00000000-0000-0000-0000-000000000000}"/>
          </ac:spMkLst>
        </pc:spChg>
        <pc:spChg chg="mod">
          <ac:chgData name="Masaki Suzuki" userId="2c4feb2ed34ad1a7" providerId="Windows Live" clId="Web-{AFCC58F8-B29A-4193-9AD7-4609A20DBEEC}" dt="2021-03-04T06:29:22.304" v="3"/>
          <ac:spMkLst>
            <pc:docMk/>
            <pc:sldMk cId="0" sldId="256"/>
            <ac:spMk id="108" creationId="{00000000-0000-0000-0000-000000000000}"/>
          </ac:spMkLst>
        </pc:spChg>
        <pc:spChg chg="mod">
          <ac:chgData name="Masaki Suzuki" userId="2c4feb2ed34ad1a7" providerId="Windows Live" clId="Web-{AFCC58F8-B29A-4193-9AD7-4609A20DBEEC}" dt="2021-03-04T06:29:22.304" v="4"/>
          <ac:spMkLst>
            <pc:docMk/>
            <pc:sldMk cId="0" sldId="256"/>
            <ac:spMk id="109" creationId="{00000000-0000-0000-0000-000000000000}"/>
          </ac:spMkLst>
        </pc:spChg>
        <pc:spChg chg="mod">
          <ac:chgData name="Masaki Suzuki" userId="2c4feb2ed34ad1a7" providerId="Windows Live" clId="Web-{AFCC58F8-B29A-4193-9AD7-4609A20DBEEC}" dt="2021-03-04T06:29:22.320" v="5"/>
          <ac:spMkLst>
            <pc:docMk/>
            <pc:sldMk cId="0" sldId="256"/>
            <ac:spMk id="110" creationId="{00000000-0000-0000-0000-000000000000}"/>
          </ac:spMkLst>
        </pc:spChg>
        <pc:spChg chg="mod">
          <ac:chgData name="Masaki Suzuki" userId="2c4feb2ed34ad1a7" providerId="Windows Live" clId="Web-{AFCC58F8-B29A-4193-9AD7-4609A20DBEEC}" dt="2021-03-04T06:29:22.320" v="6"/>
          <ac:spMkLst>
            <pc:docMk/>
            <pc:sldMk cId="0" sldId="256"/>
            <ac:spMk id="111" creationId="{00000000-0000-0000-0000-000000000000}"/>
          </ac:spMkLst>
        </pc:spChg>
        <pc:spChg chg="mod">
          <ac:chgData name="Masaki Suzuki" userId="2c4feb2ed34ad1a7" providerId="Windows Live" clId="Web-{AFCC58F8-B29A-4193-9AD7-4609A20DBEEC}" dt="2021-03-04T06:29:22.335" v="7"/>
          <ac:spMkLst>
            <pc:docMk/>
            <pc:sldMk cId="0" sldId="256"/>
            <ac:spMk id="112" creationId="{00000000-0000-0000-0000-000000000000}"/>
          </ac:spMkLst>
        </pc:spChg>
      </pc:sldChg>
      <pc:sldChg chg="modSp">
        <pc:chgData name="Masaki Suzuki" userId="2c4feb2ed34ad1a7" providerId="Windows Live" clId="Web-{AFCC58F8-B29A-4193-9AD7-4609A20DBEEC}" dt="2021-03-04T06:30:21.195" v="14"/>
        <pc:sldMkLst>
          <pc:docMk/>
          <pc:sldMk cId="0" sldId="257"/>
        </pc:sldMkLst>
        <pc:spChg chg="mod">
          <ac:chgData name="Masaki Suzuki" userId="2c4feb2ed34ad1a7" providerId="Windows Live" clId="Web-{AFCC58F8-B29A-4193-9AD7-4609A20DBEEC}" dt="2021-03-04T06:30:21.085" v="8"/>
          <ac:spMkLst>
            <pc:docMk/>
            <pc:sldMk cId="0" sldId="257"/>
            <ac:spMk id="117" creationId="{00000000-0000-0000-0000-000000000000}"/>
          </ac:spMkLst>
        </pc:spChg>
        <pc:spChg chg="mod">
          <ac:chgData name="Masaki Suzuki" userId="2c4feb2ed34ad1a7" providerId="Windows Live" clId="Web-{AFCC58F8-B29A-4193-9AD7-4609A20DBEEC}" dt="2021-03-04T06:30:21.101" v="9"/>
          <ac:spMkLst>
            <pc:docMk/>
            <pc:sldMk cId="0" sldId="257"/>
            <ac:spMk id="119" creationId="{00000000-0000-0000-0000-000000000000}"/>
          </ac:spMkLst>
        </pc:spChg>
        <pc:spChg chg="mod">
          <ac:chgData name="Masaki Suzuki" userId="2c4feb2ed34ad1a7" providerId="Windows Live" clId="Web-{AFCC58F8-B29A-4193-9AD7-4609A20DBEEC}" dt="2021-03-04T06:30:21.117" v="10"/>
          <ac:spMkLst>
            <pc:docMk/>
            <pc:sldMk cId="0" sldId="257"/>
            <ac:spMk id="121" creationId="{00000000-0000-0000-0000-000000000000}"/>
          </ac:spMkLst>
        </pc:spChg>
        <pc:spChg chg="mod">
          <ac:chgData name="Masaki Suzuki" userId="2c4feb2ed34ad1a7" providerId="Windows Live" clId="Web-{AFCC58F8-B29A-4193-9AD7-4609A20DBEEC}" dt="2021-03-04T06:30:21.148" v="11"/>
          <ac:spMkLst>
            <pc:docMk/>
            <pc:sldMk cId="0" sldId="257"/>
            <ac:spMk id="124" creationId="{00000000-0000-0000-0000-000000000000}"/>
          </ac:spMkLst>
        </pc:spChg>
        <pc:spChg chg="mod">
          <ac:chgData name="Masaki Suzuki" userId="2c4feb2ed34ad1a7" providerId="Windows Live" clId="Web-{AFCC58F8-B29A-4193-9AD7-4609A20DBEEC}" dt="2021-03-04T06:30:21.163" v="12"/>
          <ac:spMkLst>
            <pc:docMk/>
            <pc:sldMk cId="0" sldId="257"/>
            <ac:spMk id="125" creationId="{00000000-0000-0000-0000-000000000000}"/>
          </ac:spMkLst>
        </pc:spChg>
        <pc:spChg chg="mod">
          <ac:chgData name="Masaki Suzuki" userId="2c4feb2ed34ad1a7" providerId="Windows Live" clId="Web-{AFCC58F8-B29A-4193-9AD7-4609A20DBEEC}" dt="2021-03-04T06:30:21.179" v="13"/>
          <ac:spMkLst>
            <pc:docMk/>
            <pc:sldMk cId="0" sldId="257"/>
            <ac:spMk id="126" creationId="{00000000-0000-0000-0000-000000000000}"/>
          </ac:spMkLst>
        </pc:spChg>
        <pc:spChg chg="mod">
          <ac:chgData name="Masaki Suzuki" userId="2c4feb2ed34ad1a7" providerId="Windows Live" clId="Web-{AFCC58F8-B29A-4193-9AD7-4609A20DBEEC}" dt="2021-03-04T06:30:21.195" v="14"/>
          <ac:spMkLst>
            <pc:docMk/>
            <pc:sldMk cId="0" sldId="257"/>
            <ac:spMk id="127" creationId="{00000000-0000-0000-0000-000000000000}"/>
          </ac:spMkLst>
        </pc:spChg>
      </pc:sldChg>
      <pc:sldChg chg="modSp">
        <pc:chgData name="Masaki Suzuki" userId="2c4feb2ed34ad1a7" providerId="Windows Live" clId="Web-{AFCC58F8-B29A-4193-9AD7-4609A20DBEEC}" dt="2021-03-04T06:30:27.789" v="20"/>
        <pc:sldMkLst>
          <pc:docMk/>
          <pc:sldMk cId="0" sldId="258"/>
        </pc:sldMkLst>
        <pc:spChg chg="mod">
          <ac:chgData name="Masaki Suzuki" userId="2c4feb2ed34ad1a7" providerId="Windows Live" clId="Web-{AFCC58F8-B29A-4193-9AD7-4609A20DBEEC}" dt="2021-03-04T06:30:27.726" v="15"/>
          <ac:spMkLst>
            <pc:docMk/>
            <pc:sldMk cId="0" sldId="258"/>
            <ac:spMk id="133" creationId="{00000000-0000-0000-0000-000000000000}"/>
          </ac:spMkLst>
        </pc:spChg>
        <pc:spChg chg="mod">
          <ac:chgData name="Masaki Suzuki" userId="2c4feb2ed34ad1a7" providerId="Windows Live" clId="Web-{AFCC58F8-B29A-4193-9AD7-4609A20DBEEC}" dt="2021-03-04T06:30:27.742" v="16"/>
          <ac:spMkLst>
            <pc:docMk/>
            <pc:sldMk cId="0" sldId="258"/>
            <ac:spMk id="136" creationId="{00000000-0000-0000-0000-000000000000}"/>
          </ac:spMkLst>
        </pc:spChg>
        <pc:spChg chg="mod">
          <ac:chgData name="Masaki Suzuki" userId="2c4feb2ed34ad1a7" providerId="Windows Live" clId="Web-{AFCC58F8-B29A-4193-9AD7-4609A20DBEEC}" dt="2021-03-04T06:30:27.757" v="17"/>
          <ac:spMkLst>
            <pc:docMk/>
            <pc:sldMk cId="0" sldId="258"/>
            <ac:spMk id="139" creationId="{00000000-0000-0000-0000-000000000000}"/>
          </ac:spMkLst>
        </pc:spChg>
        <pc:spChg chg="mod">
          <ac:chgData name="Masaki Suzuki" userId="2c4feb2ed34ad1a7" providerId="Windows Live" clId="Web-{AFCC58F8-B29A-4193-9AD7-4609A20DBEEC}" dt="2021-03-04T06:30:27.773" v="18"/>
          <ac:spMkLst>
            <pc:docMk/>
            <pc:sldMk cId="0" sldId="258"/>
            <ac:spMk id="140" creationId="{00000000-0000-0000-0000-000000000000}"/>
          </ac:spMkLst>
        </pc:spChg>
        <pc:spChg chg="mod">
          <ac:chgData name="Masaki Suzuki" userId="2c4feb2ed34ad1a7" providerId="Windows Live" clId="Web-{AFCC58F8-B29A-4193-9AD7-4609A20DBEEC}" dt="2021-03-04T06:30:27.773" v="19"/>
          <ac:spMkLst>
            <pc:docMk/>
            <pc:sldMk cId="0" sldId="258"/>
            <ac:spMk id="141" creationId="{00000000-0000-0000-0000-000000000000}"/>
          </ac:spMkLst>
        </pc:spChg>
        <pc:spChg chg="mod">
          <ac:chgData name="Masaki Suzuki" userId="2c4feb2ed34ad1a7" providerId="Windows Live" clId="Web-{AFCC58F8-B29A-4193-9AD7-4609A20DBEEC}" dt="2021-03-04T06:30:27.789" v="20"/>
          <ac:spMkLst>
            <pc:docMk/>
            <pc:sldMk cId="0" sldId="258"/>
            <ac:spMk id="142" creationId="{00000000-0000-0000-0000-000000000000}"/>
          </ac:spMkLst>
        </pc:spChg>
      </pc:sldChg>
      <pc:sldChg chg="modSp">
        <pc:chgData name="Masaki Suzuki" userId="2c4feb2ed34ad1a7" providerId="Windows Live" clId="Web-{AFCC58F8-B29A-4193-9AD7-4609A20DBEEC}" dt="2021-03-04T06:30:34.914" v="31"/>
        <pc:sldMkLst>
          <pc:docMk/>
          <pc:sldMk cId="0" sldId="259"/>
        </pc:sldMkLst>
        <pc:spChg chg="mod">
          <ac:chgData name="Masaki Suzuki" userId="2c4feb2ed34ad1a7" providerId="Windows Live" clId="Web-{AFCC58F8-B29A-4193-9AD7-4609A20DBEEC}" dt="2021-03-04T06:30:34.742" v="21"/>
          <ac:spMkLst>
            <pc:docMk/>
            <pc:sldMk cId="0" sldId="259"/>
            <ac:spMk id="147" creationId="{00000000-0000-0000-0000-000000000000}"/>
          </ac:spMkLst>
        </pc:spChg>
        <pc:spChg chg="mod">
          <ac:chgData name="Masaki Suzuki" userId="2c4feb2ed34ad1a7" providerId="Windows Live" clId="Web-{AFCC58F8-B29A-4193-9AD7-4609A20DBEEC}" dt="2021-03-04T06:30:34.757" v="22"/>
          <ac:spMkLst>
            <pc:docMk/>
            <pc:sldMk cId="0" sldId="259"/>
            <ac:spMk id="153" creationId="{00000000-0000-0000-0000-000000000000}"/>
          </ac:spMkLst>
        </pc:spChg>
        <pc:spChg chg="mod">
          <ac:chgData name="Masaki Suzuki" userId="2c4feb2ed34ad1a7" providerId="Windows Live" clId="Web-{AFCC58F8-B29A-4193-9AD7-4609A20DBEEC}" dt="2021-03-04T06:30:34.773" v="23"/>
          <ac:spMkLst>
            <pc:docMk/>
            <pc:sldMk cId="0" sldId="259"/>
            <ac:spMk id="154" creationId="{00000000-0000-0000-0000-000000000000}"/>
          </ac:spMkLst>
        </pc:spChg>
        <pc:spChg chg="mod">
          <ac:chgData name="Masaki Suzuki" userId="2c4feb2ed34ad1a7" providerId="Windows Live" clId="Web-{AFCC58F8-B29A-4193-9AD7-4609A20DBEEC}" dt="2021-03-04T06:30:34.789" v="24"/>
          <ac:spMkLst>
            <pc:docMk/>
            <pc:sldMk cId="0" sldId="259"/>
            <ac:spMk id="155" creationId="{00000000-0000-0000-0000-000000000000}"/>
          </ac:spMkLst>
        </pc:spChg>
        <pc:spChg chg="mod">
          <ac:chgData name="Masaki Suzuki" userId="2c4feb2ed34ad1a7" providerId="Windows Live" clId="Web-{AFCC58F8-B29A-4193-9AD7-4609A20DBEEC}" dt="2021-03-04T06:30:34.804" v="25"/>
          <ac:spMkLst>
            <pc:docMk/>
            <pc:sldMk cId="0" sldId="259"/>
            <ac:spMk id="156" creationId="{00000000-0000-0000-0000-000000000000}"/>
          </ac:spMkLst>
        </pc:spChg>
        <pc:spChg chg="mod">
          <ac:chgData name="Masaki Suzuki" userId="2c4feb2ed34ad1a7" providerId="Windows Live" clId="Web-{AFCC58F8-B29A-4193-9AD7-4609A20DBEEC}" dt="2021-03-04T06:30:34.835" v="26"/>
          <ac:spMkLst>
            <pc:docMk/>
            <pc:sldMk cId="0" sldId="259"/>
            <ac:spMk id="157" creationId="{00000000-0000-0000-0000-000000000000}"/>
          </ac:spMkLst>
        </pc:spChg>
        <pc:spChg chg="mod">
          <ac:chgData name="Masaki Suzuki" userId="2c4feb2ed34ad1a7" providerId="Windows Live" clId="Web-{AFCC58F8-B29A-4193-9AD7-4609A20DBEEC}" dt="2021-03-04T06:30:34.851" v="27"/>
          <ac:spMkLst>
            <pc:docMk/>
            <pc:sldMk cId="0" sldId="259"/>
            <ac:spMk id="160" creationId="{00000000-0000-0000-0000-000000000000}"/>
          </ac:spMkLst>
        </pc:spChg>
        <pc:spChg chg="mod">
          <ac:chgData name="Masaki Suzuki" userId="2c4feb2ed34ad1a7" providerId="Windows Live" clId="Web-{AFCC58F8-B29A-4193-9AD7-4609A20DBEEC}" dt="2021-03-04T06:30:34.867" v="28"/>
          <ac:spMkLst>
            <pc:docMk/>
            <pc:sldMk cId="0" sldId="259"/>
            <ac:spMk id="161" creationId="{00000000-0000-0000-0000-000000000000}"/>
          </ac:spMkLst>
        </pc:spChg>
        <pc:spChg chg="mod">
          <ac:chgData name="Masaki Suzuki" userId="2c4feb2ed34ad1a7" providerId="Windows Live" clId="Web-{AFCC58F8-B29A-4193-9AD7-4609A20DBEEC}" dt="2021-03-04T06:30:34.882" v="29"/>
          <ac:spMkLst>
            <pc:docMk/>
            <pc:sldMk cId="0" sldId="259"/>
            <ac:spMk id="162" creationId="{00000000-0000-0000-0000-000000000000}"/>
          </ac:spMkLst>
        </pc:spChg>
        <pc:spChg chg="mod">
          <ac:chgData name="Masaki Suzuki" userId="2c4feb2ed34ad1a7" providerId="Windows Live" clId="Web-{AFCC58F8-B29A-4193-9AD7-4609A20DBEEC}" dt="2021-03-04T06:30:34.898" v="30"/>
          <ac:spMkLst>
            <pc:docMk/>
            <pc:sldMk cId="0" sldId="259"/>
            <ac:spMk id="163" creationId="{00000000-0000-0000-0000-000000000000}"/>
          </ac:spMkLst>
        </pc:spChg>
        <pc:spChg chg="mod">
          <ac:chgData name="Masaki Suzuki" userId="2c4feb2ed34ad1a7" providerId="Windows Live" clId="Web-{AFCC58F8-B29A-4193-9AD7-4609A20DBEEC}" dt="2021-03-04T06:30:34.914" v="31"/>
          <ac:spMkLst>
            <pc:docMk/>
            <pc:sldMk cId="0" sldId="259"/>
            <ac:spMk id="164" creationId="{00000000-0000-0000-0000-000000000000}"/>
          </ac:spMkLst>
        </pc:spChg>
      </pc:sldChg>
      <pc:sldChg chg="modSp">
        <pc:chgData name="Masaki Suzuki" userId="2c4feb2ed34ad1a7" providerId="Windows Live" clId="Web-{AFCC58F8-B29A-4193-9AD7-4609A20DBEEC}" dt="2021-03-04T06:30:41.054" v="39"/>
        <pc:sldMkLst>
          <pc:docMk/>
          <pc:sldMk cId="0" sldId="260"/>
        </pc:sldMkLst>
        <pc:spChg chg="mod">
          <ac:chgData name="Masaki Suzuki" userId="2c4feb2ed34ad1a7" providerId="Windows Live" clId="Web-{AFCC58F8-B29A-4193-9AD7-4609A20DBEEC}" dt="2021-03-04T06:30:40.929" v="32"/>
          <ac:spMkLst>
            <pc:docMk/>
            <pc:sldMk cId="0" sldId="260"/>
            <ac:spMk id="169" creationId="{00000000-0000-0000-0000-000000000000}"/>
          </ac:spMkLst>
        </pc:spChg>
        <pc:spChg chg="mod">
          <ac:chgData name="Masaki Suzuki" userId="2c4feb2ed34ad1a7" providerId="Windows Live" clId="Web-{AFCC58F8-B29A-4193-9AD7-4609A20DBEEC}" dt="2021-03-04T06:30:40.945" v="33"/>
          <ac:spMkLst>
            <pc:docMk/>
            <pc:sldMk cId="0" sldId="260"/>
            <ac:spMk id="174" creationId="{00000000-0000-0000-0000-000000000000}"/>
          </ac:spMkLst>
        </pc:spChg>
        <pc:spChg chg="mod">
          <ac:chgData name="Masaki Suzuki" userId="2c4feb2ed34ad1a7" providerId="Windows Live" clId="Web-{AFCC58F8-B29A-4193-9AD7-4609A20DBEEC}" dt="2021-03-04T06:30:40.960" v="34"/>
          <ac:spMkLst>
            <pc:docMk/>
            <pc:sldMk cId="0" sldId="260"/>
            <ac:spMk id="175" creationId="{00000000-0000-0000-0000-000000000000}"/>
          </ac:spMkLst>
        </pc:spChg>
        <pc:spChg chg="mod">
          <ac:chgData name="Masaki Suzuki" userId="2c4feb2ed34ad1a7" providerId="Windows Live" clId="Web-{AFCC58F8-B29A-4193-9AD7-4609A20DBEEC}" dt="2021-03-04T06:30:40.976" v="35"/>
          <ac:spMkLst>
            <pc:docMk/>
            <pc:sldMk cId="0" sldId="260"/>
            <ac:spMk id="176" creationId="{00000000-0000-0000-0000-000000000000}"/>
          </ac:spMkLst>
        </pc:spChg>
        <pc:spChg chg="mod">
          <ac:chgData name="Masaki Suzuki" userId="2c4feb2ed34ad1a7" providerId="Windows Live" clId="Web-{AFCC58F8-B29A-4193-9AD7-4609A20DBEEC}" dt="2021-03-04T06:30:41.007" v="36"/>
          <ac:spMkLst>
            <pc:docMk/>
            <pc:sldMk cId="0" sldId="260"/>
            <ac:spMk id="177" creationId="{00000000-0000-0000-0000-000000000000}"/>
          </ac:spMkLst>
        </pc:spChg>
        <pc:spChg chg="mod">
          <ac:chgData name="Masaki Suzuki" userId="2c4feb2ed34ad1a7" providerId="Windows Live" clId="Web-{AFCC58F8-B29A-4193-9AD7-4609A20DBEEC}" dt="2021-03-04T06:30:41.023" v="37"/>
          <ac:spMkLst>
            <pc:docMk/>
            <pc:sldMk cId="0" sldId="260"/>
            <ac:spMk id="178" creationId="{00000000-0000-0000-0000-000000000000}"/>
          </ac:spMkLst>
        </pc:spChg>
        <pc:spChg chg="mod">
          <ac:chgData name="Masaki Suzuki" userId="2c4feb2ed34ad1a7" providerId="Windows Live" clId="Web-{AFCC58F8-B29A-4193-9AD7-4609A20DBEEC}" dt="2021-03-04T06:30:41.039" v="38"/>
          <ac:spMkLst>
            <pc:docMk/>
            <pc:sldMk cId="0" sldId="260"/>
            <ac:spMk id="179" creationId="{00000000-0000-0000-0000-000000000000}"/>
          </ac:spMkLst>
        </pc:spChg>
        <pc:spChg chg="mod">
          <ac:chgData name="Masaki Suzuki" userId="2c4feb2ed34ad1a7" providerId="Windows Live" clId="Web-{AFCC58F8-B29A-4193-9AD7-4609A20DBEEC}" dt="2021-03-04T06:30:41.054" v="39"/>
          <ac:spMkLst>
            <pc:docMk/>
            <pc:sldMk cId="0" sldId="260"/>
            <ac:spMk id="180" creationId="{00000000-0000-0000-0000-000000000000}"/>
          </ac:spMkLst>
        </pc:spChg>
      </pc:sldChg>
      <pc:sldChg chg="modSp">
        <pc:chgData name="Masaki Suzuki" userId="2c4feb2ed34ad1a7" providerId="Windows Live" clId="Web-{AFCC58F8-B29A-4193-9AD7-4609A20DBEEC}" dt="2021-03-04T06:30:49.664" v="41"/>
        <pc:sldMkLst>
          <pc:docMk/>
          <pc:sldMk cId="0" sldId="261"/>
        </pc:sldMkLst>
        <pc:spChg chg="mod">
          <ac:chgData name="Masaki Suzuki" userId="2c4feb2ed34ad1a7" providerId="Windows Live" clId="Web-{AFCC58F8-B29A-4193-9AD7-4609A20DBEEC}" dt="2021-03-04T06:30:49.664" v="40"/>
          <ac:spMkLst>
            <pc:docMk/>
            <pc:sldMk cId="0" sldId="261"/>
            <ac:spMk id="186" creationId="{00000000-0000-0000-0000-000000000000}"/>
          </ac:spMkLst>
        </pc:spChg>
        <pc:spChg chg="mod">
          <ac:chgData name="Masaki Suzuki" userId="2c4feb2ed34ad1a7" providerId="Windows Live" clId="Web-{AFCC58F8-B29A-4193-9AD7-4609A20DBEEC}" dt="2021-03-04T06:30:49.664" v="41"/>
          <ac:spMkLst>
            <pc:docMk/>
            <pc:sldMk cId="0" sldId="261"/>
            <ac:spMk id="187" creationId="{00000000-0000-0000-0000-000000000000}"/>
          </ac:spMkLst>
        </pc:spChg>
      </pc:sldChg>
      <pc:sldChg chg="modSp">
        <pc:chgData name="Masaki Suzuki" userId="2c4feb2ed34ad1a7" providerId="Windows Live" clId="Web-{AFCC58F8-B29A-4193-9AD7-4609A20DBEEC}" dt="2021-03-04T06:30:56.960" v="47"/>
        <pc:sldMkLst>
          <pc:docMk/>
          <pc:sldMk cId="0" sldId="262"/>
        </pc:sldMkLst>
        <pc:spChg chg="mod">
          <ac:chgData name="Masaki Suzuki" userId="2c4feb2ed34ad1a7" providerId="Windows Live" clId="Web-{AFCC58F8-B29A-4193-9AD7-4609A20DBEEC}" dt="2021-03-04T06:30:56.898" v="42"/>
          <ac:spMkLst>
            <pc:docMk/>
            <pc:sldMk cId="0" sldId="262"/>
            <ac:spMk id="192" creationId="{00000000-0000-0000-0000-000000000000}"/>
          </ac:spMkLst>
        </pc:spChg>
        <pc:spChg chg="mod">
          <ac:chgData name="Masaki Suzuki" userId="2c4feb2ed34ad1a7" providerId="Windows Live" clId="Web-{AFCC58F8-B29A-4193-9AD7-4609A20DBEEC}" dt="2021-03-04T06:30:56.914" v="43"/>
          <ac:spMkLst>
            <pc:docMk/>
            <pc:sldMk cId="0" sldId="262"/>
            <ac:spMk id="193" creationId="{00000000-0000-0000-0000-000000000000}"/>
          </ac:spMkLst>
        </pc:spChg>
        <pc:spChg chg="mod">
          <ac:chgData name="Masaki Suzuki" userId="2c4feb2ed34ad1a7" providerId="Windows Live" clId="Web-{AFCC58F8-B29A-4193-9AD7-4609A20DBEEC}" dt="2021-03-04T06:30:56.929" v="44"/>
          <ac:spMkLst>
            <pc:docMk/>
            <pc:sldMk cId="0" sldId="262"/>
            <ac:spMk id="195" creationId="{00000000-0000-0000-0000-000000000000}"/>
          </ac:spMkLst>
        </pc:spChg>
        <pc:spChg chg="mod">
          <ac:chgData name="Masaki Suzuki" userId="2c4feb2ed34ad1a7" providerId="Windows Live" clId="Web-{AFCC58F8-B29A-4193-9AD7-4609A20DBEEC}" dt="2021-03-04T06:30:56.945" v="45"/>
          <ac:spMkLst>
            <pc:docMk/>
            <pc:sldMk cId="0" sldId="262"/>
            <ac:spMk id="196" creationId="{00000000-0000-0000-0000-000000000000}"/>
          </ac:spMkLst>
        </pc:spChg>
        <pc:spChg chg="mod">
          <ac:chgData name="Masaki Suzuki" userId="2c4feb2ed34ad1a7" providerId="Windows Live" clId="Web-{AFCC58F8-B29A-4193-9AD7-4609A20DBEEC}" dt="2021-03-04T06:30:56.945" v="46"/>
          <ac:spMkLst>
            <pc:docMk/>
            <pc:sldMk cId="0" sldId="262"/>
            <ac:spMk id="197" creationId="{00000000-0000-0000-0000-000000000000}"/>
          </ac:spMkLst>
        </pc:spChg>
        <pc:spChg chg="mod">
          <ac:chgData name="Masaki Suzuki" userId="2c4feb2ed34ad1a7" providerId="Windows Live" clId="Web-{AFCC58F8-B29A-4193-9AD7-4609A20DBEEC}" dt="2021-03-04T06:30:56.960" v="47"/>
          <ac:spMkLst>
            <pc:docMk/>
            <pc:sldMk cId="0" sldId="262"/>
            <ac:spMk id="199" creationId="{00000000-0000-0000-0000-000000000000}"/>
          </ac:spMkLst>
        </pc:spChg>
      </pc:sldChg>
      <pc:sldChg chg="modSp">
        <pc:chgData name="Masaki Suzuki" userId="2c4feb2ed34ad1a7" providerId="Windows Live" clId="Web-{AFCC58F8-B29A-4193-9AD7-4609A20DBEEC}" dt="2021-03-04T06:31:04.398" v="49"/>
        <pc:sldMkLst>
          <pc:docMk/>
          <pc:sldMk cId="0" sldId="263"/>
        </pc:sldMkLst>
        <pc:spChg chg="mod">
          <ac:chgData name="Masaki Suzuki" userId="2c4feb2ed34ad1a7" providerId="Windows Live" clId="Web-{AFCC58F8-B29A-4193-9AD7-4609A20DBEEC}" dt="2021-03-04T06:31:04.398" v="48"/>
          <ac:spMkLst>
            <pc:docMk/>
            <pc:sldMk cId="0" sldId="263"/>
            <ac:spMk id="204" creationId="{00000000-0000-0000-0000-000000000000}"/>
          </ac:spMkLst>
        </pc:spChg>
        <pc:spChg chg="mod">
          <ac:chgData name="Masaki Suzuki" userId="2c4feb2ed34ad1a7" providerId="Windows Live" clId="Web-{AFCC58F8-B29A-4193-9AD7-4609A20DBEEC}" dt="2021-03-04T06:31:04.398" v="49"/>
          <ac:spMkLst>
            <pc:docMk/>
            <pc:sldMk cId="0" sldId="263"/>
            <ac:spMk id="210" creationId="{00000000-0000-0000-0000-000000000000}"/>
          </ac:spMkLst>
        </pc:spChg>
      </pc:sldChg>
      <pc:sldChg chg="modSp">
        <pc:chgData name="Masaki Suzuki" userId="2c4feb2ed34ad1a7" providerId="Windows Live" clId="Web-{AFCC58F8-B29A-4193-9AD7-4609A20DBEEC}" dt="2021-03-04T06:31:10.851" v="57"/>
        <pc:sldMkLst>
          <pc:docMk/>
          <pc:sldMk cId="0" sldId="264"/>
        </pc:sldMkLst>
        <pc:spChg chg="mod">
          <ac:chgData name="Masaki Suzuki" userId="2c4feb2ed34ad1a7" providerId="Windows Live" clId="Web-{AFCC58F8-B29A-4193-9AD7-4609A20DBEEC}" dt="2021-03-04T06:31:10.726" v="50"/>
          <ac:spMkLst>
            <pc:docMk/>
            <pc:sldMk cId="0" sldId="264"/>
            <ac:spMk id="215" creationId="{00000000-0000-0000-0000-000000000000}"/>
          </ac:spMkLst>
        </pc:spChg>
        <pc:spChg chg="mod">
          <ac:chgData name="Masaki Suzuki" userId="2c4feb2ed34ad1a7" providerId="Windows Live" clId="Web-{AFCC58F8-B29A-4193-9AD7-4609A20DBEEC}" dt="2021-03-04T06:31:10.742" v="51"/>
          <ac:spMkLst>
            <pc:docMk/>
            <pc:sldMk cId="0" sldId="264"/>
            <ac:spMk id="222" creationId="{00000000-0000-0000-0000-000000000000}"/>
          </ac:spMkLst>
        </pc:spChg>
        <pc:spChg chg="mod">
          <ac:chgData name="Masaki Suzuki" userId="2c4feb2ed34ad1a7" providerId="Windows Live" clId="Web-{AFCC58F8-B29A-4193-9AD7-4609A20DBEEC}" dt="2021-03-04T06:31:10.757" v="52"/>
          <ac:spMkLst>
            <pc:docMk/>
            <pc:sldMk cId="0" sldId="264"/>
            <ac:spMk id="223" creationId="{00000000-0000-0000-0000-000000000000}"/>
          </ac:spMkLst>
        </pc:spChg>
        <pc:spChg chg="mod">
          <ac:chgData name="Masaki Suzuki" userId="2c4feb2ed34ad1a7" providerId="Windows Live" clId="Web-{AFCC58F8-B29A-4193-9AD7-4609A20DBEEC}" dt="2021-03-04T06:31:10.773" v="53"/>
          <ac:spMkLst>
            <pc:docMk/>
            <pc:sldMk cId="0" sldId="264"/>
            <ac:spMk id="224" creationId="{00000000-0000-0000-0000-000000000000}"/>
          </ac:spMkLst>
        </pc:spChg>
        <pc:spChg chg="mod">
          <ac:chgData name="Masaki Suzuki" userId="2c4feb2ed34ad1a7" providerId="Windows Live" clId="Web-{AFCC58F8-B29A-4193-9AD7-4609A20DBEEC}" dt="2021-03-04T06:31:10.789" v="54"/>
          <ac:spMkLst>
            <pc:docMk/>
            <pc:sldMk cId="0" sldId="264"/>
            <ac:spMk id="225" creationId="{00000000-0000-0000-0000-000000000000}"/>
          </ac:spMkLst>
        </pc:spChg>
        <pc:spChg chg="mod">
          <ac:chgData name="Masaki Suzuki" userId="2c4feb2ed34ad1a7" providerId="Windows Live" clId="Web-{AFCC58F8-B29A-4193-9AD7-4609A20DBEEC}" dt="2021-03-04T06:31:10.820" v="55"/>
          <ac:spMkLst>
            <pc:docMk/>
            <pc:sldMk cId="0" sldId="264"/>
            <ac:spMk id="226" creationId="{00000000-0000-0000-0000-000000000000}"/>
          </ac:spMkLst>
        </pc:spChg>
        <pc:spChg chg="mod">
          <ac:chgData name="Masaki Suzuki" userId="2c4feb2ed34ad1a7" providerId="Windows Live" clId="Web-{AFCC58F8-B29A-4193-9AD7-4609A20DBEEC}" dt="2021-03-04T06:31:10.835" v="56"/>
          <ac:spMkLst>
            <pc:docMk/>
            <pc:sldMk cId="0" sldId="264"/>
            <ac:spMk id="227" creationId="{00000000-0000-0000-0000-000000000000}"/>
          </ac:spMkLst>
        </pc:spChg>
        <pc:spChg chg="mod">
          <ac:chgData name="Masaki Suzuki" userId="2c4feb2ed34ad1a7" providerId="Windows Live" clId="Web-{AFCC58F8-B29A-4193-9AD7-4609A20DBEEC}" dt="2021-03-04T06:31:10.851" v="57"/>
          <ac:spMkLst>
            <pc:docMk/>
            <pc:sldMk cId="0" sldId="264"/>
            <ac:spMk id="228" creationId="{00000000-0000-0000-0000-000000000000}"/>
          </ac:spMkLst>
        </pc:spChg>
      </pc:sldChg>
      <pc:sldChg chg="modSp">
        <pc:chgData name="Masaki Suzuki" userId="2c4feb2ed34ad1a7" providerId="Windows Live" clId="Web-{AFCC58F8-B29A-4193-9AD7-4609A20DBEEC}" dt="2021-03-04T06:31:17.617" v="65"/>
        <pc:sldMkLst>
          <pc:docMk/>
          <pc:sldMk cId="0" sldId="265"/>
        </pc:sldMkLst>
        <pc:spChg chg="mod">
          <ac:chgData name="Masaki Suzuki" userId="2c4feb2ed34ad1a7" providerId="Windows Live" clId="Web-{AFCC58F8-B29A-4193-9AD7-4609A20DBEEC}" dt="2021-03-04T06:31:17.492" v="58"/>
          <ac:spMkLst>
            <pc:docMk/>
            <pc:sldMk cId="0" sldId="265"/>
            <ac:spMk id="233" creationId="{00000000-0000-0000-0000-000000000000}"/>
          </ac:spMkLst>
        </pc:spChg>
        <pc:spChg chg="mod">
          <ac:chgData name="Masaki Suzuki" userId="2c4feb2ed34ad1a7" providerId="Windows Live" clId="Web-{AFCC58F8-B29A-4193-9AD7-4609A20DBEEC}" dt="2021-03-04T06:31:17.523" v="59"/>
          <ac:spMkLst>
            <pc:docMk/>
            <pc:sldMk cId="0" sldId="265"/>
            <ac:spMk id="238" creationId="{00000000-0000-0000-0000-000000000000}"/>
          </ac:spMkLst>
        </pc:spChg>
        <pc:spChg chg="mod">
          <ac:chgData name="Masaki Suzuki" userId="2c4feb2ed34ad1a7" providerId="Windows Live" clId="Web-{AFCC58F8-B29A-4193-9AD7-4609A20DBEEC}" dt="2021-03-04T06:31:17.539" v="60"/>
          <ac:spMkLst>
            <pc:docMk/>
            <pc:sldMk cId="0" sldId="265"/>
            <ac:spMk id="239" creationId="{00000000-0000-0000-0000-000000000000}"/>
          </ac:spMkLst>
        </pc:spChg>
        <pc:spChg chg="mod">
          <ac:chgData name="Masaki Suzuki" userId="2c4feb2ed34ad1a7" providerId="Windows Live" clId="Web-{AFCC58F8-B29A-4193-9AD7-4609A20DBEEC}" dt="2021-03-04T06:31:17.554" v="61"/>
          <ac:spMkLst>
            <pc:docMk/>
            <pc:sldMk cId="0" sldId="265"/>
            <ac:spMk id="240" creationId="{00000000-0000-0000-0000-000000000000}"/>
          </ac:spMkLst>
        </pc:spChg>
        <pc:spChg chg="mod">
          <ac:chgData name="Masaki Suzuki" userId="2c4feb2ed34ad1a7" providerId="Windows Live" clId="Web-{AFCC58F8-B29A-4193-9AD7-4609A20DBEEC}" dt="2021-03-04T06:31:17.570" v="62"/>
          <ac:spMkLst>
            <pc:docMk/>
            <pc:sldMk cId="0" sldId="265"/>
            <ac:spMk id="242" creationId="{00000000-0000-0000-0000-000000000000}"/>
          </ac:spMkLst>
        </pc:spChg>
        <pc:spChg chg="mod">
          <ac:chgData name="Masaki Suzuki" userId="2c4feb2ed34ad1a7" providerId="Windows Live" clId="Web-{AFCC58F8-B29A-4193-9AD7-4609A20DBEEC}" dt="2021-03-04T06:31:17.585" v="63"/>
          <ac:spMkLst>
            <pc:docMk/>
            <pc:sldMk cId="0" sldId="265"/>
            <ac:spMk id="243" creationId="{00000000-0000-0000-0000-000000000000}"/>
          </ac:spMkLst>
        </pc:spChg>
        <pc:spChg chg="mod">
          <ac:chgData name="Masaki Suzuki" userId="2c4feb2ed34ad1a7" providerId="Windows Live" clId="Web-{AFCC58F8-B29A-4193-9AD7-4609A20DBEEC}" dt="2021-03-04T06:31:17.601" v="64"/>
          <ac:spMkLst>
            <pc:docMk/>
            <pc:sldMk cId="0" sldId="265"/>
            <ac:spMk id="244" creationId="{00000000-0000-0000-0000-000000000000}"/>
          </ac:spMkLst>
        </pc:spChg>
        <pc:spChg chg="mod">
          <ac:chgData name="Masaki Suzuki" userId="2c4feb2ed34ad1a7" providerId="Windows Live" clId="Web-{AFCC58F8-B29A-4193-9AD7-4609A20DBEEC}" dt="2021-03-04T06:31:17.617" v="65"/>
          <ac:spMkLst>
            <pc:docMk/>
            <pc:sldMk cId="0" sldId="265"/>
            <ac:spMk id="245" creationId="{00000000-0000-0000-0000-000000000000}"/>
          </ac:spMkLst>
        </pc:spChg>
      </pc:sldChg>
      <pc:sldChg chg="modSp">
        <pc:chgData name="Masaki Suzuki" userId="2c4feb2ed34ad1a7" providerId="Windows Live" clId="Web-{AFCC58F8-B29A-4193-9AD7-4609A20DBEEC}" dt="2021-03-04T06:31:23.398" v="68"/>
        <pc:sldMkLst>
          <pc:docMk/>
          <pc:sldMk cId="0" sldId="266"/>
        </pc:sldMkLst>
        <pc:spChg chg="mod">
          <ac:chgData name="Masaki Suzuki" userId="2c4feb2ed34ad1a7" providerId="Windows Live" clId="Web-{AFCC58F8-B29A-4193-9AD7-4609A20DBEEC}" dt="2021-03-04T06:31:23.367" v="66"/>
          <ac:spMkLst>
            <pc:docMk/>
            <pc:sldMk cId="0" sldId="266"/>
            <ac:spMk id="250" creationId="{00000000-0000-0000-0000-000000000000}"/>
          </ac:spMkLst>
        </pc:spChg>
        <pc:spChg chg="mod">
          <ac:chgData name="Masaki Suzuki" userId="2c4feb2ed34ad1a7" providerId="Windows Live" clId="Web-{AFCC58F8-B29A-4193-9AD7-4609A20DBEEC}" dt="2021-03-04T06:31:23.382" v="67"/>
          <ac:spMkLst>
            <pc:docMk/>
            <pc:sldMk cId="0" sldId="266"/>
            <ac:spMk id="257" creationId="{00000000-0000-0000-0000-000000000000}"/>
          </ac:spMkLst>
        </pc:spChg>
        <pc:spChg chg="mod">
          <ac:chgData name="Masaki Suzuki" userId="2c4feb2ed34ad1a7" providerId="Windows Live" clId="Web-{AFCC58F8-B29A-4193-9AD7-4609A20DBEEC}" dt="2021-03-04T06:31:23.398" v="68"/>
          <ac:spMkLst>
            <pc:docMk/>
            <pc:sldMk cId="0" sldId="266"/>
            <ac:spMk id="258" creationId="{00000000-0000-0000-0000-000000000000}"/>
          </ac:spMkLst>
        </pc:spChg>
      </pc:sldChg>
      <pc:sldChg chg="modSp">
        <pc:chgData name="Masaki Suzuki" userId="2c4feb2ed34ad1a7" providerId="Windows Live" clId="Web-{AFCC58F8-B29A-4193-9AD7-4609A20DBEEC}" dt="2021-03-04T06:31:44.023" v="71"/>
        <pc:sldMkLst>
          <pc:docMk/>
          <pc:sldMk cId="0" sldId="267"/>
        </pc:sldMkLst>
        <pc:spChg chg="mod">
          <ac:chgData name="Masaki Suzuki" userId="2c4feb2ed34ad1a7" providerId="Windows Live" clId="Web-{AFCC58F8-B29A-4193-9AD7-4609A20DBEEC}" dt="2021-03-04T06:31:43.992" v="69"/>
          <ac:spMkLst>
            <pc:docMk/>
            <pc:sldMk cId="0" sldId="267"/>
            <ac:spMk id="263" creationId="{00000000-0000-0000-0000-000000000000}"/>
          </ac:spMkLst>
        </pc:spChg>
        <pc:spChg chg="mod">
          <ac:chgData name="Masaki Suzuki" userId="2c4feb2ed34ad1a7" providerId="Windows Live" clId="Web-{AFCC58F8-B29A-4193-9AD7-4609A20DBEEC}" dt="2021-03-04T06:31:44.007" v="70"/>
          <ac:spMkLst>
            <pc:docMk/>
            <pc:sldMk cId="0" sldId="267"/>
            <ac:spMk id="270" creationId="{00000000-0000-0000-0000-000000000000}"/>
          </ac:spMkLst>
        </pc:spChg>
        <pc:spChg chg="mod">
          <ac:chgData name="Masaki Suzuki" userId="2c4feb2ed34ad1a7" providerId="Windows Live" clId="Web-{AFCC58F8-B29A-4193-9AD7-4609A20DBEEC}" dt="2021-03-04T06:31:44.023" v="71"/>
          <ac:spMkLst>
            <pc:docMk/>
            <pc:sldMk cId="0" sldId="267"/>
            <ac:spMk id="271" creationId="{00000000-0000-0000-0000-000000000000}"/>
          </ac:spMkLst>
        </pc:spChg>
      </pc:sldChg>
      <pc:sldChg chg="modSp">
        <pc:chgData name="Masaki Suzuki" userId="2c4feb2ed34ad1a7" providerId="Windows Live" clId="Web-{AFCC58F8-B29A-4193-9AD7-4609A20DBEEC}" dt="2021-03-04T06:31:49.679" v="77"/>
        <pc:sldMkLst>
          <pc:docMk/>
          <pc:sldMk cId="0" sldId="268"/>
        </pc:sldMkLst>
        <pc:spChg chg="mod">
          <ac:chgData name="Masaki Suzuki" userId="2c4feb2ed34ad1a7" providerId="Windows Live" clId="Web-{AFCC58F8-B29A-4193-9AD7-4609A20DBEEC}" dt="2021-03-04T06:31:49.601" v="72"/>
          <ac:spMkLst>
            <pc:docMk/>
            <pc:sldMk cId="0" sldId="268"/>
            <ac:spMk id="276" creationId="{00000000-0000-0000-0000-000000000000}"/>
          </ac:spMkLst>
        </pc:spChg>
        <pc:spChg chg="mod">
          <ac:chgData name="Masaki Suzuki" userId="2c4feb2ed34ad1a7" providerId="Windows Live" clId="Web-{AFCC58F8-B29A-4193-9AD7-4609A20DBEEC}" dt="2021-03-04T06:31:49.617" v="73"/>
          <ac:spMkLst>
            <pc:docMk/>
            <pc:sldMk cId="0" sldId="268"/>
            <ac:spMk id="285" creationId="{00000000-0000-0000-0000-000000000000}"/>
          </ac:spMkLst>
        </pc:spChg>
        <pc:spChg chg="mod">
          <ac:chgData name="Masaki Suzuki" userId="2c4feb2ed34ad1a7" providerId="Windows Live" clId="Web-{AFCC58F8-B29A-4193-9AD7-4609A20DBEEC}" dt="2021-03-04T06:31:49.632" v="74"/>
          <ac:spMkLst>
            <pc:docMk/>
            <pc:sldMk cId="0" sldId="268"/>
            <ac:spMk id="286" creationId="{00000000-0000-0000-0000-000000000000}"/>
          </ac:spMkLst>
        </pc:spChg>
        <pc:spChg chg="mod">
          <ac:chgData name="Masaki Suzuki" userId="2c4feb2ed34ad1a7" providerId="Windows Live" clId="Web-{AFCC58F8-B29A-4193-9AD7-4609A20DBEEC}" dt="2021-03-04T06:31:49.648" v="75"/>
          <ac:spMkLst>
            <pc:docMk/>
            <pc:sldMk cId="0" sldId="268"/>
            <ac:spMk id="287" creationId="{00000000-0000-0000-0000-000000000000}"/>
          </ac:spMkLst>
        </pc:spChg>
        <pc:spChg chg="mod">
          <ac:chgData name="Masaki Suzuki" userId="2c4feb2ed34ad1a7" providerId="Windows Live" clId="Web-{AFCC58F8-B29A-4193-9AD7-4609A20DBEEC}" dt="2021-03-04T06:31:49.664" v="76"/>
          <ac:spMkLst>
            <pc:docMk/>
            <pc:sldMk cId="0" sldId="268"/>
            <ac:spMk id="288" creationId="{00000000-0000-0000-0000-000000000000}"/>
          </ac:spMkLst>
        </pc:spChg>
        <pc:spChg chg="mod">
          <ac:chgData name="Masaki Suzuki" userId="2c4feb2ed34ad1a7" providerId="Windows Live" clId="Web-{AFCC58F8-B29A-4193-9AD7-4609A20DBEEC}" dt="2021-03-04T06:31:49.679" v="77"/>
          <ac:spMkLst>
            <pc:docMk/>
            <pc:sldMk cId="0" sldId="268"/>
            <ac:spMk id="289" creationId="{00000000-0000-0000-0000-000000000000}"/>
          </ac:spMkLst>
        </pc:spChg>
      </pc:sldChg>
      <pc:sldChg chg="modSp">
        <pc:chgData name="Masaki Suzuki" userId="2c4feb2ed34ad1a7" providerId="Windows Live" clId="Web-{AFCC58F8-B29A-4193-9AD7-4609A20DBEEC}" dt="2021-03-04T06:31:55.320" v="79"/>
        <pc:sldMkLst>
          <pc:docMk/>
          <pc:sldMk cId="0" sldId="269"/>
        </pc:sldMkLst>
        <pc:spChg chg="mod">
          <ac:chgData name="Masaki Suzuki" userId="2c4feb2ed34ad1a7" providerId="Windows Live" clId="Web-{AFCC58F8-B29A-4193-9AD7-4609A20DBEEC}" dt="2021-03-04T06:31:55.304" v="78"/>
          <ac:spMkLst>
            <pc:docMk/>
            <pc:sldMk cId="0" sldId="269"/>
            <ac:spMk id="294" creationId="{00000000-0000-0000-0000-000000000000}"/>
          </ac:spMkLst>
        </pc:spChg>
        <pc:spChg chg="mod">
          <ac:chgData name="Masaki Suzuki" userId="2c4feb2ed34ad1a7" providerId="Windows Live" clId="Web-{AFCC58F8-B29A-4193-9AD7-4609A20DBEEC}" dt="2021-03-04T06:31:55.320" v="79"/>
          <ac:spMkLst>
            <pc:docMk/>
            <pc:sldMk cId="0" sldId="269"/>
            <ac:spMk id="301" creationId="{00000000-0000-0000-0000-000000000000}"/>
          </ac:spMkLst>
        </pc:spChg>
      </pc:sldChg>
      <pc:sldChg chg="modSp">
        <pc:chgData name="Masaki Suzuki" userId="2c4feb2ed34ad1a7" providerId="Windows Live" clId="Web-{AFCC58F8-B29A-4193-9AD7-4609A20DBEEC}" dt="2021-03-04T06:32:02.070" v="83"/>
        <pc:sldMkLst>
          <pc:docMk/>
          <pc:sldMk cId="0" sldId="270"/>
        </pc:sldMkLst>
        <pc:spChg chg="mod">
          <ac:chgData name="Masaki Suzuki" userId="2c4feb2ed34ad1a7" providerId="Windows Live" clId="Web-{AFCC58F8-B29A-4193-9AD7-4609A20DBEEC}" dt="2021-03-04T06:32:02.007" v="80"/>
          <ac:spMkLst>
            <pc:docMk/>
            <pc:sldMk cId="0" sldId="270"/>
            <ac:spMk id="307" creationId="{00000000-0000-0000-0000-000000000000}"/>
          </ac:spMkLst>
        </pc:spChg>
        <pc:spChg chg="mod">
          <ac:chgData name="Masaki Suzuki" userId="2c4feb2ed34ad1a7" providerId="Windows Live" clId="Web-{AFCC58F8-B29A-4193-9AD7-4609A20DBEEC}" dt="2021-03-04T06:32:02.023" v="81"/>
          <ac:spMkLst>
            <pc:docMk/>
            <pc:sldMk cId="0" sldId="270"/>
            <ac:spMk id="316" creationId="{00000000-0000-0000-0000-000000000000}"/>
          </ac:spMkLst>
        </pc:spChg>
        <pc:spChg chg="mod">
          <ac:chgData name="Masaki Suzuki" userId="2c4feb2ed34ad1a7" providerId="Windows Live" clId="Web-{AFCC58F8-B29A-4193-9AD7-4609A20DBEEC}" dt="2021-03-04T06:32:02.054" v="82"/>
          <ac:spMkLst>
            <pc:docMk/>
            <pc:sldMk cId="0" sldId="270"/>
            <ac:spMk id="317" creationId="{00000000-0000-0000-0000-000000000000}"/>
          </ac:spMkLst>
        </pc:spChg>
        <pc:spChg chg="mod">
          <ac:chgData name="Masaki Suzuki" userId="2c4feb2ed34ad1a7" providerId="Windows Live" clId="Web-{AFCC58F8-B29A-4193-9AD7-4609A20DBEEC}" dt="2021-03-04T06:32:02.070" v="83"/>
          <ac:spMkLst>
            <pc:docMk/>
            <pc:sldMk cId="0" sldId="270"/>
            <ac:spMk id="318" creationId="{00000000-0000-0000-0000-000000000000}"/>
          </ac:spMkLst>
        </pc:spChg>
      </pc:sldChg>
      <pc:sldChg chg="modSp">
        <pc:chgData name="Masaki Suzuki" userId="2c4feb2ed34ad1a7" providerId="Windows Live" clId="Web-{AFCC58F8-B29A-4193-9AD7-4609A20DBEEC}" dt="2021-03-04T06:32:07.867" v="86"/>
        <pc:sldMkLst>
          <pc:docMk/>
          <pc:sldMk cId="0" sldId="271"/>
        </pc:sldMkLst>
        <pc:spChg chg="mod">
          <ac:chgData name="Masaki Suzuki" userId="2c4feb2ed34ad1a7" providerId="Windows Live" clId="Web-{AFCC58F8-B29A-4193-9AD7-4609A20DBEEC}" dt="2021-03-04T06:32:07.851" v="84"/>
          <ac:spMkLst>
            <pc:docMk/>
            <pc:sldMk cId="0" sldId="271"/>
            <ac:spMk id="323" creationId="{00000000-0000-0000-0000-000000000000}"/>
          </ac:spMkLst>
        </pc:spChg>
        <pc:spChg chg="mod">
          <ac:chgData name="Masaki Suzuki" userId="2c4feb2ed34ad1a7" providerId="Windows Live" clId="Web-{AFCC58F8-B29A-4193-9AD7-4609A20DBEEC}" dt="2021-03-04T06:32:07.867" v="85"/>
          <ac:spMkLst>
            <pc:docMk/>
            <pc:sldMk cId="0" sldId="271"/>
            <ac:spMk id="329" creationId="{00000000-0000-0000-0000-000000000000}"/>
          </ac:spMkLst>
        </pc:spChg>
        <pc:spChg chg="mod">
          <ac:chgData name="Masaki Suzuki" userId="2c4feb2ed34ad1a7" providerId="Windows Live" clId="Web-{AFCC58F8-B29A-4193-9AD7-4609A20DBEEC}" dt="2021-03-04T06:32:07.867" v="86"/>
          <ac:spMkLst>
            <pc:docMk/>
            <pc:sldMk cId="0" sldId="271"/>
            <ac:spMk id="330" creationId="{00000000-0000-0000-0000-000000000000}"/>
          </ac:spMkLst>
        </pc:spChg>
      </pc:sldChg>
      <pc:sldChg chg="modSp">
        <pc:chgData name="Masaki Suzuki" userId="2c4feb2ed34ad1a7" providerId="Windows Live" clId="Web-{AFCC58F8-B29A-4193-9AD7-4609A20DBEEC}" dt="2021-03-04T06:32:14.257" v="90"/>
        <pc:sldMkLst>
          <pc:docMk/>
          <pc:sldMk cId="0" sldId="272"/>
        </pc:sldMkLst>
        <pc:spChg chg="mod">
          <ac:chgData name="Masaki Suzuki" userId="2c4feb2ed34ad1a7" providerId="Windows Live" clId="Web-{AFCC58F8-B29A-4193-9AD7-4609A20DBEEC}" dt="2021-03-04T06:32:14.226" v="87"/>
          <ac:spMkLst>
            <pc:docMk/>
            <pc:sldMk cId="0" sldId="272"/>
            <ac:spMk id="336" creationId="{00000000-0000-0000-0000-000000000000}"/>
          </ac:spMkLst>
        </pc:spChg>
        <pc:spChg chg="mod">
          <ac:chgData name="Masaki Suzuki" userId="2c4feb2ed34ad1a7" providerId="Windows Live" clId="Web-{AFCC58F8-B29A-4193-9AD7-4609A20DBEEC}" dt="2021-03-04T06:32:14.242" v="88"/>
          <ac:spMkLst>
            <pc:docMk/>
            <pc:sldMk cId="0" sldId="272"/>
            <ac:spMk id="343" creationId="{00000000-0000-0000-0000-000000000000}"/>
          </ac:spMkLst>
        </pc:spChg>
        <pc:spChg chg="mod">
          <ac:chgData name="Masaki Suzuki" userId="2c4feb2ed34ad1a7" providerId="Windows Live" clId="Web-{AFCC58F8-B29A-4193-9AD7-4609A20DBEEC}" dt="2021-03-04T06:32:14.257" v="89"/>
          <ac:spMkLst>
            <pc:docMk/>
            <pc:sldMk cId="0" sldId="272"/>
            <ac:spMk id="344" creationId="{00000000-0000-0000-0000-000000000000}"/>
          </ac:spMkLst>
        </pc:spChg>
        <pc:spChg chg="mod">
          <ac:chgData name="Masaki Suzuki" userId="2c4feb2ed34ad1a7" providerId="Windows Live" clId="Web-{AFCC58F8-B29A-4193-9AD7-4609A20DBEEC}" dt="2021-03-04T06:32:14.257" v="90"/>
          <ac:spMkLst>
            <pc:docMk/>
            <pc:sldMk cId="0" sldId="272"/>
            <ac:spMk id="345" creationId="{00000000-0000-0000-0000-000000000000}"/>
          </ac:spMkLst>
        </pc:spChg>
      </pc:sldChg>
      <pc:sldChg chg="modSp">
        <pc:chgData name="Masaki Suzuki" userId="2c4feb2ed34ad1a7" providerId="Windows Live" clId="Web-{AFCC58F8-B29A-4193-9AD7-4609A20DBEEC}" dt="2021-03-04T06:32:19.882" v="92"/>
        <pc:sldMkLst>
          <pc:docMk/>
          <pc:sldMk cId="0" sldId="273"/>
        </pc:sldMkLst>
        <pc:spChg chg="mod">
          <ac:chgData name="Masaki Suzuki" userId="2c4feb2ed34ad1a7" providerId="Windows Live" clId="Web-{AFCC58F8-B29A-4193-9AD7-4609A20DBEEC}" dt="2021-03-04T06:32:19.867" v="91"/>
          <ac:spMkLst>
            <pc:docMk/>
            <pc:sldMk cId="0" sldId="273"/>
            <ac:spMk id="350" creationId="{00000000-0000-0000-0000-000000000000}"/>
          </ac:spMkLst>
        </pc:spChg>
        <pc:spChg chg="mod">
          <ac:chgData name="Masaki Suzuki" userId="2c4feb2ed34ad1a7" providerId="Windows Live" clId="Web-{AFCC58F8-B29A-4193-9AD7-4609A20DBEEC}" dt="2021-03-04T06:32:19.882" v="92"/>
          <ac:spMkLst>
            <pc:docMk/>
            <pc:sldMk cId="0" sldId="273"/>
            <ac:spMk id="355" creationId="{00000000-0000-0000-0000-000000000000}"/>
          </ac:spMkLst>
        </pc:spChg>
      </pc:sldChg>
      <pc:sldChg chg="modSp">
        <pc:chgData name="Masaki Suzuki" userId="2c4feb2ed34ad1a7" providerId="Windows Live" clId="Web-{AFCC58F8-B29A-4193-9AD7-4609A20DBEEC}" dt="2021-03-04T06:32:26.679" v="102"/>
        <pc:sldMkLst>
          <pc:docMk/>
          <pc:sldMk cId="0" sldId="274"/>
        </pc:sldMkLst>
        <pc:spChg chg="mod">
          <ac:chgData name="Masaki Suzuki" userId="2c4feb2ed34ad1a7" providerId="Windows Live" clId="Web-{AFCC58F8-B29A-4193-9AD7-4609A20DBEEC}" dt="2021-03-04T06:32:26.476" v="93"/>
          <ac:spMkLst>
            <pc:docMk/>
            <pc:sldMk cId="0" sldId="274"/>
            <ac:spMk id="360" creationId="{00000000-0000-0000-0000-000000000000}"/>
          </ac:spMkLst>
        </pc:spChg>
        <pc:spChg chg="mod">
          <ac:chgData name="Masaki Suzuki" userId="2c4feb2ed34ad1a7" providerId="Windows Live" clId="Web-{AFCC58F8-B29A-4193-9AD7-4609A20DBEEC}" dt="2021-03-04T06:32:26.492" v="94"/>
          <ac:spMkLst>
            <pc:docMk/>
            <pc:sldMk cId="0" sldId="274"/>
            <ac:spMk id="367" creationId="{00000000-0000-0000-0000-000000000000}"/>
          </ac:spMkLst>
        </pc:spChg>
        <pc:spChg chg="mod">
          <ac:chgData name="Masaki Suzuki" userId="2c4feb2ed34ad1a7" providerId="Windows Live" clId="Web-{AFCC58F8-B29A-4193-9AD7-4609A20DBEEC}" dt="2021-03-04T06:32:26.523" v="95"/>
          <ac:spMkLst>
            <pc:docMk/>
            <pc:sldMk cId="0" sldId="274"/>
            <ac:spMk id="368" creationId="{00000000-0000-0000-0000-000000000000}"/>
          </ac:spMkLst>
        </pc:spChg>
        <pc:spChg chg="mod">
          <ac:chgData name="Masaki Suzuki" userId="2c4feb2ed34ad1a7" providerId="Windows Live" clId="Web-{AFCC58F8-B29A-4193-9AD7-4609A20DBEEC}" dt="2021-03-04T06:32:26.539" v="96"/>
          <ac:spMkLst>
            <pc:docMk/>
            <pc:sldMk cId="0" sldId="274"/>
            <ac:spMk id="369" creationId="{00000000-0000-0000-0000-000000000000}"/>
          </ac:spMkLst>
        </pc:spChg>
        <pc:spChg chg="mod">
          <ac:chgData name="Masaki Suzuki" userId="2c4feb2ed34ad1a7" providerId="Windows Live" clId="Web-{AFCC58F8-B29A-4193-9AD7-4609A20DBEEC}" dt="2021-03-04T06:32:26.570" v="97"/>
          <ac:spMkLst>
            <pc:docMk/>
            <pc:sldMk cId="0" sldId="274"/>
            <ac:spMk id="370" creationId="{00000000-0000-0000-0000-000000000000}"/>
          </ac:spMkLst>
        </pc:spChg>
        <pc:spChg chg="mod">
          <ac:chgData name="Masaki Suzuki" userId="2c4feb2ed34ad1a7" providerId="Windows Live" clId="Web-{AFCC58F8-B29A-4193-9AD7-4609A20DBEEC}" dt="2021-03-04T06:32:26.586" v="98"/>
          <ac:spMkLst>
            <pc:docMk/>
            <pc:sldMk cId="0" sldId="274"/>
            <ac:spMk id="371" creationId="{00000000-0000-0000-0000-000000000000}"/>
          </ac:spMkLst>
        </pc:spChg>
        <pc:spChg chg="mod">
          <ac:chgData name="Masaki Suzuki" userId="2c4feb2ed34ad1a7" providerId="Windows Live" clId="Web-{AFCC58F8-B29A-4193-9AD7-4609A20DBEEC}" dt="2021-03-04T06:32:26.601" v="99"/>
          <ac:spMkLst>
            <pc:docMk/>
            <pc:sldMk cId="0" sldId="274"/>
            <ac:spMk id="372" creationId="{00000000-0000-0000-0000-000000000000}"/>
          </ac:spMkLst>
        </pc:spChg>
        <pc:spChg chg="mod">
          <ac:chgData name="Masaki Suzuki" userId="2c4feb2ed34ad1a7" providerId="Windows Live" clId="Web-{AFCC58F8-B29A-4193-9AD7-4609A20DBEEC}" dt="2021-03-04T06:32:26.617" v="100"/>
          <ac:spMkLst>
            <pc:docMk/>
            <pc:sldMk cId="0" sldId="274"/>
            <ac:spMk id="373" creationId="{00000000-0000-0000-0000-000000000000}"/>
          </ac:spMkLst>
        </pc:spChg>
        <pc:spChg chg="mod">
          <ac:chgData name="Masaki Suzuki" userId="2c4feb2ed34ad1a7" providerId="Windows Live" clId="Web-{AFCC58F8-B29A-4193-9AD7-4609A20DBEEC}" dt="2021-03-04T06:32:26.648" v="101"/>
          <ac:spMkLst>
            <pc:docMk/>
            <pc:sldMk cId="0" sldId="274"/>
            <ac:spMk id="374" creationId="{00000000-0000-0000-0000-000000000000}"/>
          </ac:spMkLst>
        </pc:spChg>
        <pc:spChg chg="mod">
          <ac:chgData name="Masaki Suzuki" userId="2c4feb2ed34ad1a7" providerId="Windows Live" clId="Web-{AFCC58F8-B29A-4193-9AD7-4609A20DBEEC}" dt="2021-03-04T06:32:26.679" v="102"/>
          <ac:spMkLst>
            <pc:docMk/>
            <pc:sldMk cId="0" sldId="274"/>
            <ac:spMk id="375" creationId="{00000000-0000-0000-0000-000000000000}"/>
          </ac:spMkLst>
        </pc:spChg>
      </pc:sldChg>
      <pc:sldChg chg="modSp">
        <pc:chgData name="Masaki Suzuki" userId="2c4feb2ed34ad1a7" providerId="Windows Live" clId="Web-{AFCC58F8-B29A-4193-9AD7-4609A20DBEEC}" dt="2021-03-04T06:32:32.086" v="108"/>
        <pc:sldMkLst>
          <pc:docMk/>
          <pc:sldMk cId="0" sldId="275"/>
        </pc:sldMkLst>
        <pc:spChg chg="mod">
          <ac:chgData name="Masaki Suzuki" userId="2c4feb2ed34ad1a7" providerId="Windows Live" clId="Web-{AFCC58F8-B29A-4193-9AD7-4609A20DBEEC}" dt="2021-03-04T06:32:32.023" v="103"/>
          <ac:spMkLst>
            <pc:docMk/>
            <pc:sldMk cId="0" sldId="275"/>
            <ac:spMk id="380" creationId="{00000000-0000-0000-0000-000000000000}"/>
          </ac:spMkLst>
        </pc:spChg>
        <pc:spChg chg="mod">
          <ac:chgData name="Masaki Suzuki" userId="2c4feb2ed34ad1a7" providerId="Windows Live" clId="Web-{AFCC58F8-B29A-4193-9AD7-4609A20DBEEC}" dt="2021-03-04T06:32:32.039" v="104"/>
          <ac:spMkLst>
            <pc:docMk/>
            <pc:sldMk cId="0" sldId="275"/>
            <ac:spMk id="386" creationId="{00000000-0000-0000-0000-000000000000}"/>
          </ac:spMkLst>
        </pc:spChg>
        <pc:spChg chg="mod">
          <ac:chgData name="Masaki Suzuki" userId="2c4feb2ed34ad1a7" providerId="Windows Live" clId="Web-{AFCC58F8-B29A-4193-9AD7-4609A20DBEEC}" dt="2021-03-04T06:32:32.039" v="105"/>
          <ac:spMkLst>
            <pc:docMk/>
            <pc:sldMk cId="0" sldId="275"/>
            <ac:spMk id="387" creationId="{00000000-0000-0000-0000-000000000000}"/>
          </ac:spMkLst>
        </pc:spChg>
        <pc:spChg chg="mod">
          <ac:chgData name="Masaki Suzuki" userId="2c4feb2ed34ad1a7" providerId="Windows Live" clId="Web-{AFCC58F8-B29A-4193-9AD7-4609A20DBEEC}" dt="2021-03-04T06:32:32.054" v="106"/>
          <ac:spMkLst>
            <pc:docMk/>
            <pc:sldMk cId="0" sldId="275"/>
            <ac:spMk id="388" creationId="{00000000-0000-0000-0000-000000000000}"/>
          </ac:spMkLst>
        </pc:spChg>
        <pc:spChg chg="mod">
          <ac:chgData name="Masaki Suzuki" userId="2c4feb2ed34ad1a7" providerId="Windows Live" clId="Web-{AFCC58F8-B29A-4193-9AD7-4609A20DBEEC}" dt="2021-03-04T06:32:32.070" v="107"/>
          <ac:spMkLst>
            <pc:docMk/>
            <pc:sldMk cId="0" sldId="275"/>
            <ac:spMk id="389" creationId="{00000000-0000-0000-0000-000000000000}"/>
          </ac:spMkLst>
        </pc:spChg>
        <pc:spChg chg="mod">
          <ac:chgData name="Masaki Suzuki" userId="2c4feb2ed34ad1a7" providerId="Windows Live" clId="Web-{AFCC58F8-B29A-4193-9AD7-4609A20DBEEC}" dt="2021-03-04T06:32:32.086" v="108"/>
          <ac:spMkLst>
            <pc:docMk/>
            <pc:sldMk cId="0" sldId="275"/>
            <ac:spMk id="390" creationId="{00000000-0000-0000-0000-000000000000}"/>
          </ac:spMkLst>
        </pc:spChg>
      </pc:sldChg>
      <pc:sldChg chg="modSp">
        <pc:chgData name="Masaki Suzuki" userId="2c4feb2ed34ad1a7" providerId="Windows Live" clId="Web-{AFCC58F8-B29A-4193-9AD7-4609A20DBEEC}" dt="2021-03-04T06:32:38.148" v="110"/>
        <pc:sldMkLst>
          <pc:docMk/>
          <pc:sldMk cId="0" sldId="276"/>
        </pc:sldMkLst>
        <pc:spChg chg="mod">
          <ac:chgData name="Masaki Suzuki" userId="2c4feb2ed34ad1a7" providerId="Windows Live" clId="Web-{AFCC58F8-B29A-4193-9AD7-4609A20DBEEC}" dt="2021-03-04T06:32:38.132" v="109"/>
          <ac:spMkLst>
            <pc:docMk/>
            <pc:sldMk cId="0" sldId="276"/>
            <ac:spMk id="395" creationId="{00000000-0000-0000-0000-000000000000}"/>
          </ac:spMkLst>
        </pc:spChg>
        <pc:spChg chg="mod">
          <ac:chgData name="Masaki Suzuki" userId="2c4feb2ed34ad1a7" providerId="Windows Live" clId="Web-{AFCC58F8-B29A-4193-9AD7-4609A20DBEEC}" dt="2021-03-04T06:32:38.148" v="110"/>
          <ac:spMkLst>
            <pc:docMk/>
            <pc:sldMk cId="0" sldId="276"/>
            <ac:spMk id="402" creationId="{00000000-0000-0000-0000-000000000000}"/>
          </ac:spMkLst>
        </pc:spChg>
      </pc:sldChg>
      <pc:sldChg chg="modSp">
        <pc:chgData name="Masaki Suzuki" userId="2c4feb2ed34ad1a7" providerId="Windows Live" clId="Web-{AFCC58F8-B29A-4193-9AD7-4609A20DBEEC}" dt="2021-03-04T06:32:44.539" v="112"/>
        <pc:sldMkLst>
          <pc:docMk/>
          <pc:sldMk cId="0" sldId="277"/>
        </pc:sldMkLst>
        <pc:spChg chg="mod">
          <ac:chgData name="Masaki Suzuki" userId="2c4feb2ed34ad1a7" providerId="Windows Live" clId="Web-{AFCC58F8-B29A-4193-9AD7-4609A20DBEEC}" dt="2021-03-04T06:32:44.523" v="111"/>
          <ac:spMkLst>
            <pc:docMk/>
            <pc:sldMk cId="0" sldId="277"/>
            <ac:spMk id="407" creationId="{00000000-0000-0000-0000-000000000000}"/>
          </ac:spMkLst>
        </pc:spChg>
        <pc:spChg chg="mod">
          <ac:chgData name="Masaki Suzuki" userId="2c4feb2ed34ad1a7" providerId="Windows Live" clId="Web-{AFCC58F8-B29A-4193-9AD7-4609A20DBEEC}" dt="2021-03-04T06:32:44.539" v="112"/>
          <ac:spMkLst>
            <pc:docMk/>
            <pc:sldMk cId="0" sldId="277"/>
            <ac:spMk id="411" creationId="{00000000-0000-0000-0000-000000000000}"/>
          </ac:spMkLst>
        </pc:spChg>
      </pc:sldChg>
      <pc:sldChg chg="modSp">
        <pc:chgData name="Masaki Suzuki" userId="2c4feb2ed34ad1a7" providerId="Windows Live" clId="Web-{AFCC58F8-B29A-4193-9AD7-4609A20DBEEC}" dt="2021-03-04T06:32:49.945" v="115"/>
        <pc:sldMkLst>
          <pc:docMk/>
          <pc:sldMk cId="0" sldId="278"/>
        </pc:sldMkLst>
        <pc:spChg chg="mod">
          <ac:chgData name="Masaki Suzuki" userId="2c4feb2ed34ad1a7" providerId="Windows Live" clId="Web-{AFCC58F8-B29A-4193-9AD7-4609A20DBEEC}" dt="2021-03-04T06:32:49.914" v="113"/>
          <ac:spMkLst>
            <pc:docMk/>
            <pc:sldMk cId="0" sldId="278"/>
            <ac:spMk id="416" creationId="{00000000-0000-0000-0000-000000000000}"/>
          </ac:spMkLst>
        </pc:spChg>
        <pc:spChg chg="mod">
          <ac:chgData name="Masaki Suzuki" userId="2c4feb2ed34ad1a7" providerId="Windows Live" clId="Web-{AFCC58F8-B29A-4193-9AD7-4609A20DBEEC}" dt="2021-03-04T06:32:49.929" v="114"/>
          <ac:spMkLst>
            <pc:docMk/>
            <pc:sldMk cId="0" sldId="278"/>
            <ac:spMk id="422" creationId="{00000000-0000-0000-0000-000000000000}"/>
          </ac:spMkLst>
        </pc:spChg>
        <pc:spChg chg="mod">
          <ac:chgData name="Masaki Suzuki" userId="2c4feb2ed34ad1a7" providerId="Windows Live" clId="Web-{AFCC58F8-B29A-4193-9AD7-4609A20DBEEC}" dt="2021-03-04T06:32:49.945" v="115"/>
          <ac:spMkLst>
            <pc:docMk/>
            <pc:sldMk cId="0" sldId="278"/>
            <ac:spMk id="423" creationId="{00000000-0000-0000-0000-000000000000}"/>
          </ac:spMkLst>
        </pc:spChg>
      </pc:sldChg>
      <pc:sldChg chg="modSp">
        <pc:chgData name="Masaki Suzuki" userId="2c4feb2ed34ad1a7" providerId="Windows Live" clId="Web-{AFCC58F8-B29A-4193-9AD7-4609A20DBEEC}" dt="2021-03-04T06:32:57.070" v="124"/>
        <pc:sldMkLst>
          <pc:docMk/>
          <pc:sldMk cId="0" sldId="279"/>
        </pc:sldMkLst>
        <pc:spChg chg="mod">
          <ac:chgData name="Masaki Suzuki" userId="2c4feb2ed34ad1a7" providerId="Windows Live" clId="Web-{AFCC58F8-B29A-4193-9AD7-4609A20DBEEC}" dt="2021-03-04T06:32:56.929" v="116"/>
          <ac:spMkLst>
            <pc:docMk/>
            <pc:sldMk cId="0" sldId="279"/>
            <ac:spMk id="428" creationId="{00000000-0000-0000-0000-000000000000}"/>
          </ac:spMkLst>
        </pc:spChg>
        <pc:spChg chg="mod">
          <ac:chgData name="Masaki Suzuki" userId="2c4feb2ed34ad1a7" providerId="Windows Live" clId="Web-{AFCC58F8-B29A-4193-9AD7-4609A20DBEEC}" dt="2021-03-04T06:32:56.945" v="117"/>
          <ac:spMkLst>
            <pc:docMk/>
            <pc:sldMk cId="0" sldId="279"/>
            <ac:spMk id="435" creationId="{00000000-0000-0000-0000-000000000000}"/>
          </ac:spMkLst>
        </pc:spChg>
        <pc:spChg chg="mod">
          <ac:chgData name="Masaki Suzuki" userId="2c4feb2ed34ad1a7" providerId="Windows Live" clId="Web-{AFCC58F8-B29A-4193-9AD7-4609A20DBEEC}" dt="2021-03-04T06:32:56.961" v="118"/>
          <ac:spMkLst>
            <pc:docMk/>
            <pc:sldMk cId="0" sldId="279"/>
            <ac:spMk id="436" creationId="{00000000-0000-0000-0000-000000000000}"/>
          </ac:spMkLst>
        </pc:spChg>
        <pc:spChg chg="mod">
          <ac:chgData name="Masaki Suzuki" userId="2c4feb2ed34ad1a7" providerId="Windows Live" clId="Web-{AFCC58F8-B29A-4193-9AD7-4609A20DBEEC}" dt="2021-03-04T06:32:56.976" v="119"/>
          <ac:spMkLst>
            <pc:docMk/>
            <pc:sldMk cId="0" sldId="279"/>
            <ac:spMk id="437" creationId="{00000000-0000-0000-0000-000000000000}"/>
          </ac:spMkLst>
        </pc:spChg>
        <pc:spChg chg="mod">
          <ac:chgData name="Masaki Suzuki" userId="2c4feb2ed34ad1a7" providerId="Windows Live" clId="Web-{AFCC58F8-B29A-4193-9AD7-4609A20DBEEC}" dt="2021-03-04T06:32:56.992" v="120"/>
          <ac:spMkLst>
            <pc:docMk/>
            <pc:sldMk cId="0" sldId="279"/>
            <ac:spMk id="438" creationId="{00000000-0000-0000-0000-000000000000}"/>
          </ac:spMkLst>
        </pc:spChg>
        <pc:spChg chg="mod">
          <ac:chgData name="Masaki Suzuki" userId="2c4feb2ed34ad1a7" providerId="Windows Live" clId="Web-{AFCC58F8-B29A-4193-9AD7-4609A20DBEEC}" dt="2021-03-04T06:32:57.023" v="121"/>
          <ac:spMkLst>
            <pc:docMk/>
            <pc:sldMk cId="0" sldId="279"/>
            <ac:spMk id="439" creationId="{00000000-0000-0000-0000-000000000000}"/>
          </ac:spMkLst>
        </pc:spChg>
        <pc:spChg chg="mod">
          <ac:chgData name="Masaki Suzuki" userId="2c4feb2ed34ad1a7" providerId="Windows Live" clId="Web-{AFCC58F8-B29A-4193-9AD7-4609A20DBEEC}" dt="2021-03-04T06:32:57.039" v="122"/>
          <ac:spMkLst>
            <pc:docMk/>
            <pc:sldMk cId="0" sldId="279"/>
            <ac:spMk id="440" creationId="{00000000-0000-0000-0000-000000000000}"/>
          </ac:spMkLst>
        </pc:spChg>
        <pc:spChg chg="mod">
          <ac:chgData name="Masaki Suzuki" userId="2c4feb2ed34ad1a7" providerId="Windows Live" clId="Web-{AFCC58F8-B29A-4193-9AD7-4609A20DBEEC}" dt="2021-03-04T06:32:57.054" v="123"/>
          <ac:spMkLst>
            <pc:docMk/>
            <pc:sldMk cId="0" sldId="279"/>
            <ac:spMk id="441" creationId="{00000000-0000-0000-0000-000000000000}"/>
          </ac:spMkLst>
        </pc:spChg>
        <pc:spChg chg="mod">
          <ac:chgData name="Masaki Suzuki" userId="2c4feb2ed34ad1a7" providerId="Windows Live" clId="Web-{AFCC58F8-B29A-4193-9AD7-4609A20DBEEC}" dt="2021-03-04T06:32:57.070" v="124"/>
          <ac:spMkLst>
            <pc:docMk/>
            <pc:sldMk cId="0" sldId="279"/>
            <ac:spMk id="442" creationId="{00000000-0000-0000-0000-000000000000}"/>
          </ac:spMkLst>
        </pc:spChg>
      </pc:sldChg>
      <pc:sldChg chg="modSp">
        <pc:chgData name="Masaki Suzuki" userId="2c4feb2ed34ad1a7" providerId="Windows Live" clId="Web-{AFCC58F8-B29A-4193-9AD7-4609A20DBEEC}" dt="2021-03-04T06:33:03.726" v="137"/>
        <pc:sldMkLst>
          <pc:docMk/>
          <pc:sldMk cId="0" sldId="280"/>
        </pc:sldMkLst>
        <pc:spChg chg="mod">
          <ac:chgData name="Masaki Suzuki" userId="2c4feb2ed34ad1a7" providerId="Windows Live" clId="Web-{AFCC58F8-B29A-4193-9AD7-4609A20DBEEC}" dt="2021-03-04T06:33:03.476" v="125"/>
          <ac:spMkLst>
            <pc:docMk/>
            <pc:sldMk cId="0" sldId="280"/>
            <ac:spMk id="448" creationId="{00000000-0000-0000-0000-000000000000}"/>
          </ac:spMkLst>
        </pc:spChg>
        <pc:spChg chg="mod">
          <ac:chgData name="Masaki Suzuki" userId="2c4feb2ed34ad1a7" providerId="Windows Live" clId="Web-{AFCC58F8-B29A-4193-9AD7-4609A20DBEEC}" dt="2021-03-04T06:33:03.492" v="126"/>
          <ac:spMkLst>
            <pc:docMk/>
            <pc:sldMk cId="0" sldId="280"/>
            <ac:spMk id="454" creationId="{00000000-0000-0000-0000-000000000000}"/>
          </ac:spMkLst>
        </pc:spChg>
        <pc:spChg chg="mod">
          <ac:chgData name="Masaki Suzuki" userId="2c4feb2ed34ad1a7" providerId="Windows Live" clId="Web-{AFCC58F8-B29A-4193-9AD7-4609A20DBEEC}" dt="2021-03-04T06:33:03.507" v="127"/>
          <ac:spMkLst>
            <pc:docMk/>
            <pc:sldMk cId="0" sldId="280"/>
            <ac:spMk id="455" creationId="{00000000-0000-0000-0000-000000000000}"/>
          </ac:spMkLst>
        </pc:spChg>
        <pc:spChg chg="mod">
          <ac:chgData name="Masaki Suzuki" userId="2c4feb2ed34ad1a7" providerId="Windows Live" clId="Web-{AFCC58F8-B29A-4193-9AD7-4609A20DBEEC}" dt="2021-03-04T06:33:03.539" v="128"/>
          <ac:spMkLst>
            <pc:docMk/>
            <pc:sldMk cId="0" sldId="280"/>
            <ac:spMk id="456" creationId="{00000000-0000-0000-0000-000000000000}"/>
          </ac:spMkLst>
        </pc:spChg>
        <pc:spChg chg="mod">
          <ac:chgData name="Masaki Suzuki" userId="2c4feb2ed34ad1a7" providerId="Windows Live" clId="Web-{AFCC58F8-B29A-4193-9AD7-4609A20DBEEC}" dt="2021-03-04T06:33:03.554" v="129"/>
          <ac:spMkLst>
            <pc:docMk/>
            <pc:sldMk cId="0" sldId="280"/>
            <ac:spMk id="457" creationId="{00000000-0000-0000-0000-000000000000}"/>
          </ac:spMkLst>
        </pc:spChg>
        <pc:spChg chg="mod">
          <ac:chgData name="Masaki Suzuki" userId="2c4feb2ed34ad1a7" providerId="Windows Live" clId="Web-{AFCC58F8-B29A-4193-9AD7-4609A20DBEEC}" dt="2021-03-04T06:33:03.586" v="130"/>
          <ac:spMkLst>
            <pc:docMk/>
            <pc:sldMk cId="0" sldId="280"/>
            <ac:spMk id="458" creationId="{00000000-0000-0000-0000-000000000000}"/>
          </ac:spMkLst>
        </pc:spChg>
        <pc:spChg chg="mod">
          <ac:chgData name="Masaki Suzuki" userId="2c4feb2ed34ad1a7" providerId="Windows Live" clId="Web-{AFCC58F8-B29A-4193-9AD7-4609A20DBEEC}" dt="2021-03-04T06:33:03.601" v="131"/>
          <ac:spMkLst>
            <pc:docMk/>
            <pc:sldMk cId="0" sldId="280"/>
            <ac:spMk id="459" creationId="{00000000-0000-0000-0000-000000000000}"/>
          </ac:spMkLst>
        </pc:spChg>
        <pc:spChg chg="mod">
          <ac:chgData name="Masaki Suzuki" userId="2c4feb2ed34ad1a7" providerId="Windows Live" clId="Web-{AFCC58F8-B29A-4193-9AD7-4609A20DBEEC}" dt="2021-03-04T06:33:03.617" v="132"/>
          <ac:spMkLst>
            <pc:docMk/>
            <pc:sldMk cId="0" sldId="280"/>
            <ac:spMk id="460" creationId="{00000000-0000-0000-0000-000000000000}"/>
          </ac:spMkLst>
        </pc:spChg>
        <pc:spChg chg="mod">
          <ac:chgData name="Masaki Suzuki" userId="2c4feb2ed34ad1a7" providerId="Windows Live" clId="Web-{AFCC58F8-B29A-4193-9AD7-4609A20DBEEC}" dt="2021-03-04T06:33:03.632" v="133"/>
          <ac:spMkLst>
            <pc:docMk/>
            <pc:sldMk cId="0" sldId="280"/>
            <ac:spMk id="461" creationId="{00000000-0000-0000-0000-000000000000}"/>
          </ac:spMkLst>
        </pc:spChg>
        <pc:spChg chg="mod">
          <ac:chgData name="Masaki Suzuki" userId="2c4feb2ed34ad1a7" providerId="Windows Live" clId="Web-{AFCC58F8-B29A-4193-9AD7-4609A20DBEEC}" dt="2021-03-04T06:33:03.664" v="134"/>
          <ac:spMkLst>
            <pc:docMk/>
            <pc:sldMk cId="0" sldId="280"/>
            <ac:spMk id="462" creationId="{00000000-0000-0000-0000-000000000000}"/>
          </ac:spMkLst>
        </pc:spChg>
        <pc:spChg chg="mod">
          <ac:chgData name="Masaki Suzuki" userId="2c4feb2ed34ad1a7" providerId="Windows Live" clId="Web-{AFCC58F8-B29A-4193-9AD7-4609A20DBEEC}" dt="2021-03-04T06:33:03.695" v="135"/>
          <ac:spMkLst>
            <pc:docMk/>
            <pc:sldMk cId="0" sldId="280"/>
            <ac:spMk id="463" creationId="{00000000-0000-0000-0000-000000000000}"/>
          </ac:spMkLst>
        </pc:spChg>
        <pc:spChg chg="mod">
          <ac:chgData name="Masaki Suzuki" userId="2c4feb2ed34ad1a7" providerId="Windows Live" clId="Web-{AFCC58F8-B29A-4193-9AD7-4609A20DBEEC}" dt="2021-03-04T06:33:03.711" v="136"/>
          <ac:spMkLst>
            <pc:docMk/>
            <pc:sldMk cId="0" sldId="280"/>
            <ac:spMk id="464" creationId="{00000000-0000-0000-0000-000000000000}"/>
          </ac:spMkLst>
        </pc:spChg>
        <pc:spChg chg="mod">
          <ac:chgData name="Masaki Suzuki" userId="2c4feb2ed34ad1a7" providerId="Windows Live" clId="Web-{AFCC58F8-B29A-4193-9AD7-4609A20DBEEC}" dt="2021-03-04T06:33:03.726" v="137"/>
          <ac:spMkLst>
            <pc:docMk/>
            <pc:sldMk cId="0" sldId="280"/>
            <ac:spMk id="465" creationId="{00000000-0000-0000-0000-000000000000}"/>
          </ac:spMkLst>
        </pc:spChg>
      </pc:sldChg>
      <pc:sldChg chg="modSp">
        <pc:chgData name="Masaki Suzuki" userId="2c4feb2ed34ad1a7" providerId="Windows Live" clId="Web-{AFCC58F8-B29A-4193-9AD7-4609A20DBEEC}" dt="2021-03-04T06:33:09.257" v="142"/>
        <pc:sldMkLst>
          <pc:docMk/>
          <pc:sldMk cId="0" sldId="281"/>
        </pc:sldMkLst>
        <pc:spChg chg="mod">
          <ac:chgData name="Masaki Suzuki" userId="2c4feb2ed34ad1a7" providerId="Windows Live" clId="Web-{AFCC58F8-B29A-4193-9AD7-4609A20DBEEC}" dt="2021-03-04T06:33:09.211" v="138"/>
          <ac:spMkLst>
            <pc:docMk/>
            <pc:sldMk cId="0" sldId="281"/>
            <ac:spMk id="470" creationId="{00000000-0000-0000-0000-000000000000}"/>
          </ac:spMkLst>
        </pc:spChg>
        <pc:spChg chg="mod">
          <ac:chgData name="Masaki Suzuki" userId="2c4feb2ed34ad1a7" providerId="Windows Live" clId="Web-{AFCC58F8-B29A-4193-9AD7-4609A20DBEEC}" dt="2021-03-04T06:33:09.211" v="139"/>
          <ac:spMkLst>
            <pc:docMk/>
            <pc:sldMk cId="0" sldId="281"/>
            <ac:spMk id="474" creationId="{00000000-0000-0000-0000-000000000000}"/>
          </ac:spMkLst>
        </pc:spChg>
        <pc:spChg chg="mod">
          <ac:chgData name="Masaki Suzuki" userId="2c4feb2ed34ad1a7" providerId="Windows Live" clId="Web-{AFCC58F8-B29A-4193-9AD7-4609A20DBEEC}" dt="2021-03-04T06:33:09.226" v="140"/>
          <ac:spMkLst>
            <pc:docMk/>
            <pc:sldMk cId="0" sldId="281"/>
            <ac:spMk id="475" creationId="{00000000-0000-0000-0000-000000000000}"/>
          </ac:spMkLst>
        </pc:spChg>
        <pc:spChg chg="mod">
          <ac:chgData name="Masaki Suzuki" userId="2c4feb2ed34ad1a7" providerId="Windows Live" clId="Web-{AFCC58F8-B29A-4193-9AD7-4609A20DBEEC}" dt="2021-03-04T06:33:09.242" v="141"/>
          <ac:spMkLst>
            <pc:docMk/>
            <pc:sldMk cId="0" sldId="281"/>
            <ac:spMk id="476" creationId="{00000000-0000-0000-0000-000000000000}"/>
          </ac:spMkLst>
        </pc:spChg>
        <pc:spChg chg="mod">
          <ac:chgData name="Masaki Suzuki" userId="2c4feb2ed34ad1a7" providerId="Windows Live" clId="Web-{AFCC58F8-B29A-4193-9AD7-4609A20DBEEC}" dt="2021-03-04T06:33:09.257" v="142"/>
          <ac:spMkLst>
            <pc:docMk/>
            <pc:sldMk cId="0" sldId="281"/>
            <ac:spMk id="477" creationId="{00000000-0000-0000-0000-000000000000}"/>
          </ac:spMkLst>
        </pc:spChg>
      </pc:sldChg>
      <pc:sldChg chg="modSp">
        <pc:chgData name="Masaki Suzuki" userId="2c4feb2ed34ad1a7" providerId="Windows Live" clId="Web-{AFCC58F8-B29A-4193-9AD7-4609A20DBEEC}" dt="2021-03-04T06:33:15.679" v="149"/>
        <pc:sldMkLst>
          <pc:docMk/>
          <pc:sldMk cId="0" sldId="282"/>
        </pc:sldMkLst>
        <pc:spChg chg="mod">
          <ac:chgData name="Masaki Suzuki" userId="2c4feb2ed34ad1a7" providerId="Windows Live" clId="Web-{AFCC58F8-B29A-4193-9AD7-4609A20DBEEC}" dt="2021-03-04T06:33:15.586" v="143"/>
          <ac:spMkLst>
            <pc:docMk/>
            <pc:sldMk cId="0" sldId="282"/>
            <ac:spMk id="484" creationId="{00000000-0000-0000-0000-000000000000}"/>
          </ac:spMkLst>
        </pc:spChg>
        <pc:spChg chg="mod">
          <ac:chgData name="Masaki Suzuki" userId="2c4feb2ed34ad1a7" providerId="Windows Live" clId="Web-{AFCC58F8-B29A-4193-9AD7-4609A20DBEEC}" dt="2021-03-04T06:33:15.601" v="144"/>
          <ac:spMkLst>
            <pc:docMk/>
            <pc:sldMk cId="0" sldId="282"/>
            <ac:spMk id="491" creationId="{00000000-0000-0000-0000-000000000000}"/>
          </ac:spMkLst>
        </pc:spChg>
        <pc:spChg chg="mod">
          <ac:chgData name="Masaki Suzuki" userId="2c4feb2ed34ad1a7" providerId="Windows Live" clId="Web-{AFCC58F8-B29A-4193-9AD7-4609A20DBEEC}" dt="2021-03-04T06:33:15.617" v="145"/>
          <ac:spMkLst>
            <pc:docMk/>
            <pc:sldMk cId="0" sldId="282"/>
            <ac:spMk id="492" creationId="{00000000-0000-0000-0000-000000000000}"/>
          </ac:spMkLst>
        </pc:spChg>
        <pc:spChg chg="mod">
          <ac:chgData name="Masaki Suzuki" userId="2c4feb2ed34ad1a7" providerId="Windows Live" clId="Web-{AFCC58F8-B29A-4193-9AD7-4609A20DBEEC}" dt="2021-03-04T06:33:15.632" v="146"/>
          <ac:spMkLst>
            <pc:docMk/>
            <pc:sldMk cId="0" sldId="282"/>
            <ac:spMk id="493" creationId="{00000000-0000-0000-0000-000000000000}"/>
          </ac:spMkLst>
        </pc:spChg>
        <pc:spChg chg="mod">
          <ac:chgData name="Masaki Suzuki" userId="2c4feb2ed34ad1a7" providerId="Windows Live" clId="Web-{AFCC58F8-B29A-4193-9AD7-4609A20DBEEC}" dt="2021-03-04T06:33:15.648" v="147"/>
          <ac:spMkLst>
            <pc:docMk/>
            <pc:sldMk cId="0" sldId="282"/>
            <ac:spMk id="494" creationId="{00000000-0000-0000-0000-000000000000}"/>
          </ac:spMkLst>
        </pc:spChg>
        <pc:spChg chg="mod">
          <ac:chgData name="Masaki Suzuki" userId="2c4feb2ed34ad1a7" providerId="Windows Live" clId="Web-{AFCC58F8-B29A-4193-9AD7-4609A20DBEEC}" dt="2021-03-04T06:33:15.664" v="148"/>
          <ac:spMkLst>
            <pc:docMk/>
            <pc:sldMk cId="0" sldId="282"/>
            <ac:spMk id="495" creationId="{00000000-0000-0000-0000-000000000000}"/>
          </ac:spMkLst>
        </pc:spChg>
        <pc:spChg chg="mod">
          <ac:chgData name="Masaki Suzuki" userId="2c4feb2ed34ad1a7" providerId="Windows Live" clId="Web-{AFCC58F8-B29A-4193-9AD7-4609A20DBEEC}" dt="2021-03-04T06:33:15.679" v="149"/>
          <ac:spMkLst>
            <pc:docMk/>
            <pc:sldMk cId="0" sldId="282"/>
            <ac:spMk id="496" creationId="{00000000-0000-0000-0000-000000000000}"/>
          </ac:spMkLst>
        </pc:spChg>
      </pc:sldChg>
      <pc:sldChg chg="modSp">
        <pc:chgData name="Masaki Suzuki" userId="2c4feb2ed34ad1a7" providerId="Windows Live" clId="Web-{AFCC58F8-B29A-4193-9AD7-4609A20DBEEC}" dt="2021-03-04T06:33:27.242" v="151"/>
        <pc:sldMkLst>
          <pc:docMk/>
          <pc:sldMk cId="0" sldId="285"/>
        </pc:sldMkLst>
        <pc:spChg chg="mod">
          <ac:chgData name="Masaki Suzuki" userId="2c4feb2ed34ad1a7" providerId="Windows Live" clId="Web-{AFCC58F8-B29A-4193-9AD7-4609A20DBEEC}" dt="2021-03-04T06:33:27.242" v="150"/>
          <ac:spMkLst>
            <pc:docMk/>
            <pc:sldMk cId="0" sldId="285"/>
            <ac:spMk id="531" creationId="{00000000-0000-0000-0000-000000000000}"/>
          </ac:spMkLst>
        </pc:spChg>
        <pc:spChg chg="mod">
          <ac:chgData name="Masaki Suzuki" userId="2c4feb2ed34ad1a7" providerId="Windows Live" clId="Web-{AFCC58F8-B29A-4193-9AD7-4609A20DBEEC}" dt="2021-03-04T06:33:27.242" v="151"/>
          <ac:spMkLst>
            <pc:docMk/>
            <pc:sldMk cId="0" sldId="285"/>
            <ac:spMk id="535" creationId="{00000000-0000-0000-0000-000000000000}"/>
          </ac:spMkLst>
        </pc:spChg>
      </pc:sldChg>
      <pc:sldChg chg="modSp">
        <pc:chgData name="Masaki Suzuki" userId="2c4feb2ed34ad1a7" providerId="Windows Live" clId="Web-{AFCC58F8-B29A-4193-9AD7-4609A20DBEEC}" dt="2021-03-04T06:33:35.914" v="156"/>
        <pc:sldMkLst>
          <pc:docMk/>
          <pc:sldMk cId="0" sldId="286"/>
        </pc:sldMkLst>
        <pc:spChg chg="mod">
          <ac:chgData name="Masaki Suzuki" userId="2c4feb2ed34ad1a7" providerId="Windows Live" clId="Web-{AFCC58F8-B29A-4193-9AD7-4609A20DBEEC}" dt="2021-03-04T06:33:35.851" v="152"/>
          <ac:spMkLst>
            <pc:docMk/>
            <pc:sldMk cId="0" sldId="286"/>
            <ac:spMk id="540" creationId="{00000000-0000-0000-0000-000000000000}"/>
          </ac:spMkLst>
        </pc:spChg>
        <pc:spChg chg="mod">
          <ac:chgData name="Masaki Suzuki" userId="2c4feb2ed34ad1a7" providerId="Windows Live" clId="Web-{AFCC58F8-B29A-4193-9AD7-4609A20DBEEC}" dt="2021-03-04T06:33:35.867" v="153"/>
          <ac:spMkLst>
            <pc:docMk/>
            <pc:sldMk cId="0" sldId="286"/>
            <ac:spMk id="547" creationId="{00000000-0000-0000-0000-000000000000}"/>
          </ac:spMkLst>
        </pc:spChg>
        <pc:spChg chg="mod">
          <ac:chgData name="Masaki Suzuki" userId="2c4feb2ed34ad1a7" providerId="Windows Live" clId="Web-{AFCC58F8-B29A-4193-9AD7-4609A20DBEEC}" dt="2021-03-04T06:33:35.883" v="154"/>
          <ac:spMkLst>
            <pc:docMk/>
            <pc:sldMk cId="0" sldId="286"/>
            <ac:spMk id="548" creationId="{00000000-0000-0000-0000-000000000000}"/>
          </ac:spMkLst>
        </pc:spChg>
        <pc:spChg chg="mod">
          <ac:chgData name="Masaki Suzuki" userId="2c4feb2ed34ad1a7" providerId="Windows Live" clId="Web-{AFCC58F8-B29A-4193-9AD7-4609A20DBEEC}" dt="2021-03-04T06:33:35.898" v="155"/>
          <ac:spMkLst>
            <pc:docMk/>
            <pc:sldMk cId="0" sldId="286"/>
            <ac:spMk id="549" creationId="{00000000-0000-0000-0000-000000000000}"/>
          </ac:spMkLst>
        </pc:spChg>
        <pc:spChg chg="mod">
          <ac:chgData name="Masaki Suzuki" userId="2c4feb2ed34ad1a7" providerId="Windows Live" clId="Web-{AFCC58F8-B29A-4193-9AD7-4609A20DBEEC}" dt="2021-03-04T06:33:35.914" v="156"/>
          <ac:spMkLst>
            <pc:docMk/>
            <pc:sldMk cId="0" sldId="286"/>
            <ac:spMk id="550" creationId="{00000000-0000-0000-0000-000000000000}"/>
          </ac:spMkLst>
        </pc:spChg>
      </pc:sldChg>
      <pc:sldChg chg="modSp">
        <pc:chgData name="Masaki Suzuki" userId="2c4feb2ed34ad1a7" providerId="Windows Live" clId="Web-{AFCC58F8-B29A-4193-9AD7-4609A20DBEEC}" dt="2021-03-04T06:33:41.632" v="158"/>
        <pc:sldMkLst>
          <pc:docMk/>
          <pc:sldMk cId="0" sldId="287"/>
        </pc:sldMkLst>
        <pc:spChg chg="mod">
          <ac:chgData name="Masaki Suzuki" userId="2c4feb2ed34ad1a7" providerId="Windows Live" clId="Web-{AFCC58F8-B29A-4193-9AD7-4609A20DBEEC}" dt="2021-03-04T06:33:41.617" v="157"/>
          <ac:spMkLst>
            <pc:docMk/>
            <pc:sldMk cId="0" sldId="287"/>
            <ac:spMk id="556" creationId="{00000000-0000-0000-0000-000000000000}"/>
          </ac:spMkLst>
        </pc:spChg>
        <pc:spChg chg="mod">
          <ac:chgData name="Masaki Suzuki" userId="2c4feb2ed34ad1a7" providerId="Windows Live" clId="Web-{AFCC58F8-B29A-4193-9AD7-4609A20DBEEC}" dt="2021-03-04T06:33:41.632" v="158"/>
          <ac:spMkLst>
            <pc:docMk/>
            <pc:sldMk cId="0" sldId="287"/>
            <ac:spMk id="564" creationId="{00000000-0000-0000-0000-000000000000}"/>
          </ac:spMkLst>
        </pc:spChg>
      </pc:sldChg>
      <pc:sldChg chg="modSp">
        <pc:chgData name="Masaki Suzuki" userId="2c4feb2ed34ad1a7" providerId="Windows Live" clId="Web-{AFCC58F8-B29A-4193-9AD7-4609A20DBEEC}" dt="2021-03-04T06:35:37.273" v="160"/>
        <pc:sldMkLst>
          <pc:docMk/>
          <pc:sldMk cId="0" sldId="288"/>
        </pc:sldMkLst>
        <pc:spChg chg="mod">
          <ac:chgData name="Masaki Suzuki" userId="2c4feb2ed34ad1a7" providerId="Windows Live" clId="Web-{AFCC58F8-B29A-4193-9AD7-4609A20DBEEC}" dt="2021-03-04T06:35:37.273" v="159"/>
          <ac:spMkLst>
            <pc:docMk/>
            <pc:sldMk cId="0" sldId="288"/>
            <ac:spMk id="570" creationId="{00000000-0000-0000-0000-000000000000}"/>
          </ac:spMkLst>
        </pc:spChg>
        <pc:spChg chg="mod">
          <ac:chgData name="Masaki Suzuki" userId="2c4feb2ed34ad1a7" providerId="Windows Live" clId="Web-{AFCC58F8-B29A-4193-9AD7-4609A20DBEEC}" dt="2021-03-04T06:35:37.273" v="160"/>
          <ac:spMkLst>
            <pc:docMk/>
            <pc:sldMk cId="0" sldId="288"/>
            <ac:spMk id="576" creationId="{00000000-0000-0000-0000-000000000000}"/>
          </ac:spMkLst>
        </pc:spChg>
      </pc:sldChg>
      <pc:sldChg chg="modSp">
        <pc:chgData name="Masaki Suzuki" userId="2c4feb2ed34ad1a7" providerId="Windows Live" clId="Web-{AFCC58F8-B29A-4193-9AD7-4609A20DBEEC}" dt="2021-03-04T06:35:47.633" v="163"/>
        <pc:sldMkLst>
          <pc:docMk/>
          <pc:sldMk cId="0" sldId="290"/>
        </pc:sldMkLst>
        <pc:spChg chg="mod">
          <ac:chgData name="Masaki Suzuki" userId="2c4feb2ed34ad1a7" providerId="Windows Live" clId="Web-{AFCC58F8-B29A-4193-9AD7-4609A20DBEEC}" dt="2021-03-04T06:35:47.601" v="161"/>
          <ac:spMkLst>
            <pc:docMk/>
            <pc:sldMk cId="0" sldId="290"/>
            <ac:spMk id="594" creationId="{00000000-0000-0000-0000-000000000000}"/>
          </ac:spMkLst>
        </pc:spChg>
        <pc:spChg chg="mod">
          <ac:chgData name="Masaki Suzuki" userId="2c4feb2ed34ad1a7" providerId="Windows Live" clId="Web-{AFCC58F8-B29A-4193-9AD7-4609A20DBEEC}" dt="2021-03-04T06:35:47.617" v="162"/>
          <ac:spMkLst>
            <pc:docMk/>
            <pc:sldMk cId="0" sldId="290"/>
            <ac:spMk id="599" creationId="{00000000-0000-0000-0000-000000000000}"/>
          </ac:spMkLst>
        </pc:spChg>
        <pc:spChg chg="mod">
          <ac:chgData name="Masaki Suzuki" userId="2c4feb2ed34ad1a7" providerId="Windows Live" clId="Web-{AFCC58F8-B29A-4193-9AD7-4609A20DBEEC}" dt="2021-03-04T06:35:47.633" v="163"/>
          <ac:spMkLst>
            <pc:docMk/>
            <pc:sldMk cId="0" sldId="290"/>
            <ac:spMk id="600" creationId="{00000000-0000-0000-0000-000000000000}"/>
          </ac:spMkLst>
        </pc:spChg>
      </pc:sldChg>
      <pc:sldChg chg="modSp">
        <pc:chgData name="Masaki Suzuki" userId="2c4feb2ed34ad1a7" providerId="Windows Live" clId="Web-{AFCC58F8-B29A-4193-9AD7-4609A20DBEEC}" dt="2021-03-04T06:35:53.976" v="174"/>
        <pc:sldMkLst>
          <pc:docMk/>
          <pc:sldMk cId="0" sldId="291"/>
        </pc:sldMkLst>
        <pc:spChg chg="mod">
          <ac:chgData name="Masaki Suzuki" userId="2c4feb2ed34ad1a7" providerId="Windows Live" clId="Web-{AFCC58F8-B29A-4193-9AD7-4609A20DBEEC}" dt="2021-03-04T06:35:53.633" v="164"/>
          <ac:spMkLst>
            <pc:docMk/>
            <pc:sldMk cId="0" sldId="291"/>
            <ac:spMk id="605" creationId="{00000000-0000-0000-0000-000000000000}"/>
          </ac:spMkLst>
        </pc:spChg>
        <pc:spChg chg="mod">
          <ac:chgData name="Masaki Suzuki" userId="2c4feb2ed34ad1a7" providerId="Windows Live" clId="Web-{AFCC58F8-B29A-4193-9AD7-4609A20DBEEC}" dt="2021-03-04T06:35:53.711" v="165"/>
          <ac:spMkLst>
            <pc:docMk/>
            <pc:sldMk cId="0" sldId="291"/>
            <ac:spMk id="616" creationId="{00000000-0000-0000-0000-000000000000}"/>
          </ac:spMkLst>
        </pc:spChg>
        <pc:spChg chg="mod">
          <ac:chgData name="Masaki Suzuki" userId="2c4feb2ed34ad1a7" providerId="Windows Live" clId="Web-{AFCC58F8-B29A-4193-9AD7-4609A20DBEEC}" dt="2021-03-04T06:35:53.789" v="166"/>
          <ac:spMkLst>
            <pc:docMk/>
            <pc:sldMk cId="0" sldId="291"/>
            <ac:spMk id="619" creationId="{00000000-0000-0000-0000-000000000000}"/>
          </ac:spMkLst>
        </pc:spChg>
        <pc:spChg chg="mod">
          <ac:chgData name="Masaki Suzuki" userId="2c4feb2ed34ad1a7" providerId="Windows Live" clId="Web-{AFCC58F8-B29A-4193-9AD7-4609A20DBEEC}" dt="2021-03-04T06:35:53.804" v="167"/>
          <ac:spMkLst>
            <pc:docMk/>
            <pc:sldMk cId="0" sldId="291"/>
            <ac:spMk id="622" creationId="{00000000-0000-0000-0000-000000000000}"/>
          </ac:spMkLst>
        </pc:spChg>
        <pc:spChg chg="mod">
          <ac:chgData name="Masaki Suzuki" userId="2c4feb2ed34ad1a7" providerId="Windows Live" clId="Web-{AFCC58F8-B29A-4193-9AD7-4609A20DBEEC}" dt="2021-03-04T06:35:53.836" v="168"/>
          <ac:spMkLst>
            <pc:docMk/>
            <pc:sldMk cId="0" sldId="291"/>
            <ac:spMk id="623" creationId="{00000000-0000-0000-0000-000000000000}"/>
          </ac:spMkLst>
        </pc:spChg>
        <pc:spChg chg="mod">
          <ac:chgData name="Masaki Suzuki" userId="2c4feb2ed34ad1a7" providerId="Windows Live" clId="Web-{AFCC58F8-B29A-4193-9AD7-4609A20DBEEC}" dt="2021-03-04T06:35:53.867" v="169"/>
          <ac:spMkLst>
            <pc:docMk/>
            <pc:sldMk cId="0" sldId="291"/>
            <ac:spMk id="624" creationId="{00000000-0000-0000-0000-000000000000}"/>
          </ac:spMkLst>
        </pc:spChg>
        <pc:spChg chg="mod">
          <ac:chgData name="Masaki Suzuki" userId="2c4feb2ed34ad1a7" providerId="Windows Live" clId="Web-{AFCC58F8-B29A-4193-9AD7-4609A20DBEEC}" dt="2021-03-04T06:35:53.883" v="170"/>
          <ac:spMkLst>
            <pc:docMk/>
            <pc:sldMk cId="0" sldId="291"/>
            <ac:spMk id="625" creationId="{00000000-0000-0000-0000-000000000000}"/>
          </ac:spMkLst>
        </pc:spChg>
        <pc:spChg chg="mod">
          <ac:chgData name="Masaki Suzuki" userId="2c4feb2ed34ad1a7" providerId="Windows Live" clId="Web-{AFCC58F8-B29A-4193-9AD7-4609A20DBEEC}" dt="2021-03-04T06:35:53.914" v="171"/>
          <ac:spMkLst>
            <pc:docMk/>
            <pc:sldMk cId="0" sldId="291"/>
            <ac:spMk id="626" creationId="{00000000-0000-0000-0000-000000000000}"/>
          </ac:spMkLst>
        </pc:spChg>
        <pc:spChg chg="mod">
          <ac:chgData name="Masaki Suzuki" userId="2c4feb2ed34ad1a7" providerId="Windows Live" clId="Web-{AFCC58F8-B29A-4193-9AD7-4609A20DBEEC}" dt="2021-03-04T06:35:53.929" v="172"/>
          <ac:spMkLst>
            <pc:docMk/>
            <pc:sldMk cId="0" sldId="291"/>
            <ac:spMk id="627" creationId="{00000000-0000-0000-0000-000000000000}"/>
          </ac:spMkLst>
        </pc:spChg>
        <pc:spChg chg="mod">
          <ac:chgData name="Masaki Suzuki" userId="2c4feb2ed34ad1a7" providerId="Windows Live" clId="Web-{AFCC58F8-B29A-4193-9AD7-4609A20DBEEC}" dt="2021-03-04T06:35:53.961" v="173"/>
          <ac:spMkLst>
            <pc:docMk/>
            <pc:sldMk cId="0" sldId="291"/>
            <ac:spMk id="628" creationId="{00000000-0000-0000-0000-000000000000}"/>
          </ac:spMkLst>
        </pc:spChg>
        <pc:spChg chg="mod">
          <ac:chgData name="Masaki Suzuki" userId="2c4feb2ed34ad1a7" providerId="Windows Live" clId="Web-{AFCC58F8-B29A-4193-9AD7-4609A20DBEEC}" dt="2021-03-04T06:35:53.976" v="174"/>
          <ac:spMkLst>
            <pc:docMk/>
            <pc:sldMk cId="0" sldId="291"/>
            <ac:spMk id="629" creationId="{00000000-0000-0000-0000-000000000000}"/>
          </ac:spMkLst>
        </pc:spChg>
      </pc:sldChg>
      <pc:sldChg chg="modSp">
        <pc:chgData name="Masaki Suzuki" userId="2c4feb2ed34ad1a7" providerId="Windows Live" clId="Web-{AFCC58F8-B29A-4193-9AD7-4609A20DBEEC}" dt="2021-03-04T06:35:59.898" v="177"/>
        <pc:sldMkLst>
          <pc:docMk/>
          <pc:sldMk cId="0" sldId="292"/>
        </pc:sldMkLst>
        <pc:spChg chg="mod">
          <ac:chgData name="Masaki Suzuki" userId="2c4feb2ed34ad1a7" providerId="Windows Live" clId="Web-{AFCC58F8-B29A-4193-9AD7-4609A20DBEEC}" dt="2021-03-04T06:35:59.867" v="175"/>
          <ac:spMkLst>
            <pc:docMk/>
            <pc:sldMk cId="0" sldId="292"/>
            <ac:spMk id="634" creationId="{00000000-0000-0000-0000-000000000000}"/>
          </ac:spMkLst>
        </pc:spChg>
        <pc:spChg chg="mod">
          <ac:chgData name="Masaki Suzuki" userId="2c4feb2ed34ad1a7" providerId="Windows Live" clId="Web-{AFCC58F8-B29A-4193-9AD7-4609A20DBEEC}" dt="2021-03-04T06:35:59.883" v="176"/>
          <ac:spMkLst>
            <pc:docMk/>
            <pc:sldMk cId="0" sldId="292"/>
            <ac:spMk id="642" creationId="{00000000-0000-0000-0000-000000000000}"/>
          </ac:spMkLst>
        </pc:spChg>
        <pc:spChg chg="mod">
          <ac:chgData name="Masaki Suzuki" userId="2c4feb2ed34ad1a7" providerId="Windows Live" clId="Web-{AFCC58F8-B29A-4193-9AD7-4609A20DBEEC}" dt="2021-03-04T06:35:59.898" v="177"/>
          <ac:spMkLst>
            <pc:docMk/>
            <pc:sldMk cId="0" sldId="292"/>
            <ac:spMk id="643" creationId="{00000000-0000-0000-0000-000000000000}"/>
          </ac:spMkLst>
        </pc:spChg>
      </pc:sldChg>
      <pc:sldChg chg="modSp">
        <pc:chgData name="Masaki Suzuki" userId="2c4feb2ed34ad1a7" providerId="Windows Live" clId="Web-{AFCC58F8-B29A-4193-9AD7-4609A20DBEEC}" dt="2021-03-04T06:36:05.242" v="180"/>
        <pc:sldMkLst>
          <pc:docMk/>
          <pc:sldMk cId="0" sldId="293"/>
        </pc:sldMkLst>
        <pc:spChg chg="mod">
          <ac:chgData name="Masaki Suzuki" userId="2c4feb2ed34ad1a7" providerId="Windows Live" clId="Web-{AFCC58F8-B29A-4193-9AD7-4609A20DBEEC}" dt="2021-03-04T06:36:05.211" v="178"/>
          <ac:spMkLst>
            <pc:docMk/>
            <pc:sldMk cId="0" sldId="293"/>
            <ac:spMk id="648" creationId="{00000000-0000-0000-0000-000000000000}"/>
          </ac:spMkLst>
        </pc:spChg>
        <pc:spChg chg="mod">
          <ac:chgData name="Masaki Suzuki" userId="2c4feb2ed34ad1a7" providerId="Windows Live" clId="Web-{AFCC58F8-B29A-4193-9AD7-4609A20DBEEC}" dt="2021-03-04T06:36:05.226" v="179"/>
          <ac:spMkLst>
            <pc:docMk/>
            <pc:sldMk cId="0" sldId="293"/>
            <ac:spMk id="655" creationId="{00000000-0000-0000-0000-000000000000}"/>
          </ac:spMkLst>
        </pc:spChg>
        <pc:spChg chg="mod">
          <ac:chgData name="Masaki Suzuki" userId="2c4feb2ed34ad1a7" providerId="Windows Live" clId="Web-{AFCC58F8-B29A-4193-9AD7-4609A20DBEEC}" dt="2021-03-04T06:36:05.242" v="180"/>
          <ac:spMkLst>
            <pc:docMk/>
            <pc:sldMk cId="0" sldId="293"/>
            <ac:spMk id="656" creationId="{00000000-0000-0000-0000-000000000000}"/>
          </ac:spMkLst>
        </pc:spChg>
      </pc:sldChg>
      <pc:sldChg chg="modSp">
        <pc:chgData name="Masaki Suzuki" userId="2c4feb2ed34ad1a7" providerId="Windows Live" clId="Web-{AFCC58F8-B29A-4193-9AD7-4609A20DBEEC}" dt="2021-03-04T06:36:12.117" v="182"/>
        <pc:sldMkLst>
          <pc:docMk/>
          <pc:sldMk cId="0" sldId="294"/>
        </pc:sldMkLst>
        <pc:spChg chg="mod">
          <ac:chgData name="Masaki Suzuki" userId="2c4feb2ed34ad1a7" providerId="Windows Live" clId="Web-{AFCC58F8-B29A-4193-9AD7-4609A20DBEEC}" dt="2021-03-04T06:36:12.101" v="181"/>
          <ac:spMkLst>
            <pc:docMk/>
            <pc:sldMk cId="0" sldId="294"/>
            <ac:spMk id="661" creationId="{00000000-0000-0000-0000-000000000000}"/>
          </ac:spMkLst>
        </pc:spChg>
        <pc:spChg chg="mod">
          <ac:chgData name="Masaki Suzuki" userId="2c4feb2ed34ad1a7" providerId="Windows Live" clId="Web-{AFCC58F8-B29A-4193-9AD7-4609A20DBEEC}" dt="2021-03-04T06:36:12.117" v="182"/>
          <ac:spMkLst>
            <pc:docMk/>
            <pc:sldMk cId="0" sldId="294"/>
            <ac:spMk id="668" creationId="{00000000-0000-0000-0000-000000000000}"/>
          </ac:spMkLst>
        </pc:spChg>
      </pc:sldChg>
      <pc:sldChg chg="modSp">
        <pc:chgData name="Masaki Suzuki" userId="2c4feb2ed34ad1a7" providerId="Windows Live" clId="Web-{AFCC58F8-B29A-4193-9AD7-4609A20DBEEC}" dt="2021-03-04T06:36:18.117" v="190"/>
        <pc:sldMkLst>
          <pc:docMk/>
          <pc:sldMk cId="0" sldId="295"/>
        </pc:sldMkLst>
        <pc:spChg chg="mod">
          <ac:chgData name="Masaki Suzuki" userId="2c4feb2ed34ad1a7" providerId="Windows Live" clId="Web-{AFCC58F8-B29A-4193-9AD7-4609A20DBEEC}" dt="2021-03-04T06:36:17.992" v="183"/>
          <ac:spMkLst>
            <pc:docMk/>
            <pc:sldMk cId="0" sldId="295"/>
            <ac:spMk id="673" creationId="{00000000-0000-0000-0000-000000000000}"/>
          </ac:spMkLst>
        </pc:spChg>
        <pc:spChg chg="mod">
          <ac:chgData name="Masaki Suzuki" userId="2c4feb2ed34ad1a7" providerId="Windows Live" clId="Web-{AFCC58F8-B29A-4193-9AD7-4609A20DBEEC}" dt="2021-03-04T06:36:18.023" v="184"/>
          <ac:spMkLst>
            <pc:docMk/>
            <pc:sldMk cId="0" sldId="295"/>
            <ac:spMk id="682" creationId="{00000000-0000-0000-0000-000000000000}"/>
          </ac:spMkLst>
        </pc:spChg>
        <pc:spChg chg="mod">
          <ac:chgData name="Masaki Suzuki" userId="2c4feb2ed34ad1a7" providerId="Windows Live" clId="Web-{AFCC58F8-B29A-4193-9AD7-4609A20DBEEC}" dt="2021-03-04T06:36:18.039" v="185"/>
          <ac:spMkLst>
            <pc:docMk/>
            <pc:sldMk cId="0" sldId="295"/>
            <ac:spMk id="683" creationId="{00000000-0000-0000-0000-000000000000}"/>
          </ac:spMkLst>
        </pc:spChg>
        <pc:spChg chg="mod">
          <ac:chgData name="Masaki Suzuki" userId="2c4feb2ed34ad1a7" providerId="Windows Live" clId="Web-{AFCC58F8-B29A-4193-9AD7-4609A20DBEEC}" dt="2021-03-04T06:36:18.055" v="186"/>
          <ac:spMkLst>
            <pc:docMk/>
            <pc:sldMk cId="0" sldId="295"/>
            <ac:spMk id="684" creationId="{00000000-0000-0000-0000-000000000000}"/>
          </ac:spMkLst>
        </pc:spChg>
        <pc:spChg chg="mod">
          <ac:chgData name="Masaki Suzuki" userId="2c4feb2ed34ad1a7" providerId="Windows Live" clId="Web-{AFCC58F8-B29A-4193-9AD7-4609A20DBEEC}" dt="2021-03-04T06:36:18.070" v="187"/>
          <ac:spMkLst>
            <pc:docMk/>
            <pc:sldMk cId="0" sldId="295"/>
            <ac:spMk id="685" creationId="{00000000-0000-0000-0000-000000000000}"/>
          </ac:spMkLst>
        </pc:spChg>
        <pc:spChg chg="mod">
          <ac:chgData name="Masaki Suzuki" userId="2c4feb2ed34ad1a7" providerId="Windows Live" clId="Web-{AFCC58F8-B29A-4193-9AD7-4609A20DBEEC}" dt="2021-03-04T06:36:18.086" v="188"/>
          <ac:spMkLst>
            <pc:docMk/>
            <pc:sldMk cId="0" sldId="295"/>
            <ac:spMk id="686" creationId="{00000000-0000-0000-0000-000000000000}"/>
          </ac:spMkLst>
        </pc:spChg>
        <pc:spChg chg="mod">
          <ac:chgData name="Masaki Suzuki" userId="2c4feb2ed34ad1a7" providerId="Windows Live" clId="Web-{AFCC58F8-B29A-4193-9AD7-4609A20DBEEC}" dt="2021-03-04T06:36:18.101" v="189"/>
          <ac:spMkLst>
            <pc:docMk/>
            <pc:sldMk cId="0" sldId="295"/>
            <ac:spMk id="687" creationId="{00000000-0000-0000-0000-000000000000}"/>
          </ac:spMkLst>
        </pc:spChg>
        <pc:spChg chg="mod">
          <ac:chgData name="Masaki Suzuki" userId="2c4feb2ed34ad1a7" providerId="Windows Live" clId="Web-{AFCC58F8-B29A-4193-9AD7-4609A20DBEEC}" dt="2021-03-04T06:36:18.117" v="190"/>
          <ac:spMkLst>
            <pc:docMk/>
            <pc:sldMk cId="0" sldId="295"/>
            <ac:spMk id="688" creationId="{00000000-0000-0000-0000-000000000000}"/>
          </ac:spMkLst>
        </pc:spChg>
      </pc:sldChg>
      <pc:sldChg chg="modSp">
        <pc:chgData name="Masaki Suzuki" userId="2c4feb2ed34ad1a7" providerId="Windows Live" clId="Web-{AFCC58F8-B29A-4193-9AD7-4609A20DBEEC}" dt="2021-03-04T06:36:24.242" v="193"/>
        <pc:sldMkLst>
          <pc:docMk/>
          <pc:sldMk cId="0" sldId="296"/>
        </pc:sldMkLst>
        <pc:spChg chg="mod">
          <ac:chgData name="Masaki Suzuki" userId="2c4feb2ed34ad1a7" providerId="Windows Live" clId="Web-{AFCC58F8-B29A-4193-9AD7-4609A20DBEEC}" dt="2021-03-04T06:36:24.226" v="191"/>
          <ac:spMkLst>
            <pc:docMk/>
            <pc:sldMk cId="0" sldId="296"/>
            <ac:spMk id="693" creationId="{00000000-0000-0000-0000-000000000000}"/>
          </ac:spMkLst>
        </pc:spChg>
        <pc:spChg chg="mod">
          <ac:chgData name="Masaki Suzuki" userId="2c4feb2ed34ad1a7" providerId="Windows Live" clId="Web-{AFCC58F8-B29A-4193-9AD7-4609A20DBEEC}" dt="2021-03-04T06:36:24.226" v="192"/>
          <ac:spMkLst>
            <pc:docMk/>
            <pc:sldMk cId="0" sldId="296"/>
            <ac:spMk id="700" creationId="{00000000-0000-0000-0000-000000000000}"/>
          </ac:spMkLst>
        </pc:spChg>
        <pc:spChg chg="mod">
          <ac:chgData name="Masaki Suzuki" userId="2c4feb2ed34ad1a7" providerId="Windows Live" clId="Web-{AFCC58F8-B29A-4193-9AD7-4609A20DBEEC}" dt="2021-03-04T06:36:24.242" v="193"/>
          <ac:spMkLst>
            <pc:docMk/>
            <pc:sldMk cId="0" sldId="296"/>
            <ac:spMk id="701" creationId="{00000000-0000-0000-0000-000000000000}"/>
          </ac:spMkLst>
        </pc:spChg>
      </pc:sldChg>
      <pc:sldChg chg="modSp">
        <pc:chgData name="Masaki Suzuki" userId="2c4feb2ed34ad1a7" providerId="Windows Live" clId="Web-{AFCC58F8-B29A-4193-9AD7-4609A20DBEEC}" dt="2021-03-04T06:36:30.383" v="198"/>
        <pc:sldMkLst>
          <pc:docMk/>
          <pc:sldMk cId="0" sldId="297"/>
        </pc:sldMkLst>
        <pc:spChg chg="mod">
          <ac:chgData name="Masaki Suzuki" userId="2c4feb2ed34ad1a7" providerId="Windows Live" clId="Web-{AFCC58F8-B29A-4193-9AD7-4609A20DBEEC}" dt="2021-03-04T06:36:30.320" v="194"/>
          <ac:spMkLst>
            <pc:docMk/>
            <pc:sldMk cId="0" sldId="297"/>
            <ac:spMk id="706" creationId="{00000000-0000-0000-0000-000000000000}"/>
          </ac:spMkLst>
        </pc:spChg>
        <pc:spChg chg="mod">
          <ac:chgData name="Masaki Suzuki" userId="2c4feb2ed34ad1a7" providerId="Windows Live" clId="Web-{AFCC58F8-B29A-4193-9AD7-4609A20DBEEC}" dt="2021-03-04T06:36:30.336" v="195"/>
          <ac:spMkLst>
            <pc:docMk/>
            <pc:sldMk cId="0" sldId="297"/>
            <ac:spMk id="714" creationId="{00000000-0000-0000-0000-000000000000}"/>
          </ac:spMkLst>
        </pc:spChg>
        <pc:spChg chg="mod">
          <ac:chgData name="Masaki Suzuki" userId="2c4feb2ed34ad1a7" providerId="Windows Live" clId="Web-{AFCC58F8-B29A-4193-9AD7-4609A20DBEEC}" dt="2021-03-04T06:36:30.351" v="196"/>
          <ac:spMkLst>
            <pc:docMk/>
            <pc:sldMk cId="0" sldId="297"/>
            <ac:spMk id="715" creationId="{00000000-0000-0000-0000-000000000000}"/>
          </ac:spMkLst>
        </pc:spChg>
        <pc:spChg chg="mod">
          <ac:chgData name="Masaki Suzuki" userId="2c4feb2ed34ad1a7" providerId="Windows Live" clId="Web-{AFCC58F8-B29A-4193-9AD7-4609A20DBEEC}" dt="2021-03-04T06:36:30.367" v="197"/>
          <ac:spMkLst>
            <pc:docMk/>
            <pc:sldMk cId="0" sldId="297"/>
            <ac:spMk id="716" creationId="{00000000-0000-0000-0000-000000000000}"/>
          </ac:spMkLst>
        </pc:spChg>
        <pc:spChg chg="mod">
          <ac:chgData name="Masaki Suzuki" userId="2c4feb2ed34ad1a7" providerId="Windows Live" clId="Web-{AFCC58F8-B29A-4193-9AD7-4609A20DBEEC}" dt="2021-03-04T06:36:30.383" v="198"/>
          <ac:spMkLst>
            <pc:docMk/>
            <pc:sldMk cId="0" sldId="297"/>
            <ac:spMk id="717" creationId="{00000000-0000-0000-0000-000000000000}"/>
          </ac:spMkLst>
        </pc:spChg>
      </pc:sldChg>
      <pc:sldChg chg="modSp">
        <pc:chgData name="Masaki Suzuki" userId="2c4feb2ed34ad1a7" providerId="Windows Live" clId="Web-{AFCC58F8-B29A-4193-9AD7-4609A20DBEEC}" dt="2021-03-04T06:36:38.086" v="201"/>
        <pc:sldMkLst>
          <pc:docMk/>
          <pc:sldMk cId="0" sldId="298"/>
        </pc:sldMkLst>
        <pc:spChg chg="mod">
          <ac:chgData name="Masaki Suzuki" userId="2c4feb2ed34ad1a7" providerId="Windows Live" clId="Web-{AFCC58F8-B29A-4193-9AD7-4609A20DBEEC}" dt="2021-03-04T06:36:38.070" v="199"/>
          <ac:spMkLst>
            <pc:docMk/>
            <pc:sldMk cId="0" sldId="298"/>
            <ac:spMk id="722" creationId="{00000000-0000-0000-0000-000000000000}"/>
          </ac:spMkLst>
        </pc:spChg>
        <pc:spChg chg="mod">
          <ac:chgData name="Masaki Suzuki" userId="2c4feb2ed34ad1a7" providerId="Windows Live" clId="Web-{AFCC58F8-B29A-4193-9AD7-4609A20DBEEC}" dt="2021-03-04T06:36:38.086" v="200"/>
          <ac:spMkLst>
            <pc:docMk/>
            <pc:sldMk cId="0" sldId="298"/>
            <ac:spMk id="730" creationId="{00000000-0000-0000-0000-000000000000}"/>
          </ac:spMkLst>
        </pc:spChg>
        <pc:spChg chg="mod">
          <ac:chgData name="Masaki Suzuki" userId="2c4feb2ed34ad1a7" providerId="Windows Live" clId="Web-{AFCC58F8-B29A-4193-9AD7-4609A20DBEEC}" dt="2021-03-04T06:36:38.086" v="201"/>
          <ac:spMkLst>
            <pc:docMk/>
            <pc:sldMk cId="0" sldId="298"/>
            <ac:spMk id="731" creationId="{00000000-0000-0000-0000-000000000000}"/>
          </ac:spMkLst>
        </pc:spChg>
      </pc:sldChg>
      <pc:sldChg chg="modSp">
        <pc:chgData name="Masaki Suzuki" userId="2c4feb2ed34ad1a7" providerId="Windows Live" clId="Web-{AFCC58F8-B29A-4193-9AD7-4609A20DBEEC}" dt="2021-03-04T06:36:43.680" v="203"/>
        <pc:sldMkLst>
          <pc:docMk/>
          <pc:sldMk cId="0" sldId="299"/>
        </pc:sldMkLst>
        <pc:spChg chg="mod">
          <ac:chgData name="Masaki Suzuki" userId="2c4feb2ed34ad1a7" providerId="Windows Live" clId="Web-{AFCC58F8-B29A-4193-9AD7-4609A20DBEEC}" dt="2021-03-04T06:36:43.664" v="202"/>
          <ac:spMkLst>
            <pc:docMk/>
            <pc:sldMk cId="0" sldId="299"/>
            <ac:spMk id="736" creationId="{00000000-0000-0000-0000-000000000000}"/>
          </ac:spMkLst>
        </pc:spChg>
        <pc:spChg chg="mod">
          <ac:chgData name="Masaki Suzuki" userId="2c4feb2ed34ad1a7" providerId="Windows Live" clId="Web-{AFCC58F8-B29A-4193-9AD7-4609A20DBEEC}" dt="2021-03-04T06:36:43.680" v="203"/>
          <ac:spMkLst>
            <pc:docMk/>
            <pc:sldMk cId="0" sldId="299"/>
            <ac:spMk id="742" creationId="{00000000-0000-0000-0000-000000000000}"/>
          </ac:spMkLst>
        </pc:spChg>
      </pc:sldChg>
      <pc:sldChg chg="modSp">
        <pc:chgData name="Masaki Suzuki" userId="2c4feb2ed34ad1a7" providerId="Windows Live" clId="Web-{AFCC58F8-B29A-4193-9AD7-4609A20DBEEC}" dt="2021-03-04T06:37:17.070" v="207" actId="1076"/>
        <pc:sldMkLst>
          <pc:docMk/>
          <pc:sldMk cId="0" sldId="301"/>
        </pc:sldMkLst>
        <pc:spChg chg="mod">
          <ac:chgData name="Masaki Suzuki" userId="2c4feb2ed34ad1a7" providerId="Windows Live" clId="Web-{AFCC58F8-B29A-4193-9AD7-4609A20DBEEC}" dt="2021-03-04T06:36:59.414" v="204"/>
          <ac:spMkLst>
            <pc:docMk/>
            <pc:sldMk cId="0" sldId="301"/>
            <ac:spMk id="759" creationId="{00000000-0000-0000-0000-000000000000}"/>
          </ac:spMkLst>
        </pc:spChg>
        <pc:spChg chg="mod">
          <ac:chgData name="Masaki Suzuki" userId="2c4feb2ed34ad1a7" providerId="Windows Live" clId="Web-{AFCC58F8-B29A-4193-9AD7-4609A20DBEEC}" dt="2021-03-04T06:37:17.070" v="207" actId="1076"/>
          <ac:spMkLst>
            <pc:docMk/>
            <pc:sldMk cId="0" sldId="301"/>
            <ac:spMk id="775" creationId="{00000000-0000-0000-0000-000000000000}"/>
          </ac:spMkLst>
        </pc:spChg>
      </pc:sldChg>
      <pc:sldChg chg="modSp">
        <pc:chgData name="Masaki Suzuki" userId="2c4feb2ed34ad1a7" providerId="Windows Live" clId="Web-{AFCC58F8-B29A-4193-9AD7-4609A20DBEEC}" dt="2021-03-04T06:37:25.648" v="216"/>
        <pc:sldMkLst>
          <pc:docMk/>
          <pc:sldMk cId="0" sldId="302"/>
        </pc:sldMkLst>
        <pc:spChg chg="mod">
          <ac:chgData name="Masaki Suzuki" userId="2c4feb2ed34ad1a7" providerId="Windows Live" clId="Web-{AFCC58F8-B29A-4193-9AD7-4609A20DBEEC}" dt="2021-03-04T06:37:25.508" v="208"/>
          <ac:spMkLst>
            <pc:docMk/>
            <pc:sldMk cId="0" sldId="302"/>
            <ac:spMk id="780" creationId="{00000000-0000-0000-0000-000000000000}"/>
          </ac:spMkLst>
        </pc:spChg>
        <pc:spChg chg="mod">
          <ac:chgData name="Masaki Suzuki" userId="2c4feb2ed34ad1a7" providerId="Windows Live" clId="Web-{AFCC58F8-B29A-4193-9AD7-4609A20DBEEC}" dt="2021-03-04T06:37:25.523" v="209"/>
          <ac:spMkLst>
            <pc:docMk/>
            <pc:sldMk cId="0" sldId="302"/>
            <ac:spMk id="788" creationId="{00000000-0000-0000-0000-000000000000}"/>
          </ac:spMkLst>
        </pc:spChg>
        <pc:spChg chg="mod">
          <ac:chgData name="Masaki Suzuki" userId="2c4feb2ed34ad1a7" providerId="Windows Live" clId="Web-{AFCC58F8-B29A-4193-9AD7-4609A20DBEEC}" dt="2021-03-04T06:37:25.539" v="210"/>
          <ac:spMkLst>
            <pc:docMk/>
            <pc:sldMk cId="0" sldId="302"/>
            <ac:spMk id="789" creationId="{00000000-0000-0000-0000-000000000000}"/>
          </ac:spMkLst>
        </pc:spChg>
        <pc:spChg chg="mod">
          <ac:chgData name="Masaki Suzuki" userId="2c4feb2ed34ad1a7" providerId="Windows Live" clId="Web-{AFCC58F8-B29A-4193-9AD7-4609A20DBEEC}" dt="2021-03-04T06:37:25.555" v="211"/>
          <ac:spMkLst>
            <pc:docMk/>
            <pc:sldMk cId="0" sldId="302"/>
            <ac:spMk id="790" creationId="{00000000-0000-0000-0000-000000000000}"/>
          </ac:spMkLst>
        </pc:spChg>
        <pc:spChg chg="mod">
          <ac:chgData name="Masaki Suzuki" userId="2c4feb2ed34ad1a7" providerId="Windows Live" clId="Web-{AFCC58F8-B29A-4193-9AD7-4609A20DBEEC}" dt="2021-03-04T06:37:25.586" v="212"/>
          <ac:spMkLst>
            <pc:docMk/>
            <pc:sldMk cId="0" sldId="302"/>
            <ac:spMk id="791" creationId="{00000000-0000-0000-0000-000000000000}"/>
          </ac:spMkLst>
        </pc:spChg>
        <pc:spChg chg="mod">
          <ac:chgData name="Masaki Suzuki" userId="2c4feb2ed34ad1a7" providerId="Windows Live" clId="Web-{AFCC58F8-B29A-4193-9AD7-4609A20DBEEC}" dt="2021-03-04T06:37:25.601" v="213"/>
          <ac:spMkLst>
            <pc:docMk/>
            <pc:sldMk cId="0" sldId="302"/>
            <ac:spMk id="792" creationId="{00000000-0000-0000-0000-000000000000}"/>
          </ac:spMkLst>
        </pc:spChg>
        <pc:spChg chg="mod">
          <ac:chgData name="Masaki Suzuki" userId="2c4feb2ed34ad1a7" providerId="Windows Live" clId="Web-{AFCC58F8-B29A-4193-9AD7-4609A20DBEEC}" dt="2021-03-04T06:37:25.617" v="214"/>
          <ac:spMkLst>
            <pc:docMk/>
            <pc:sldMk cId="0" sldId="302"/>
            <ac:spMk id="793" creationId="{00000000-0000-0000-0000-000000000000}"/>
          </ac:spMkLst>
        </pc:spChg>
        <pc:spChg chg="mod">
          <ac:chgData name="Masaki Suzuki" userId="2c4feb2ed34ad1a7" providerId="Windows Live" clId="Web-{AFCC58F8-B29A-4193-9AD7-4609A20DBEEC}" dt="2021-03-04T06:37:25.633" v="215"/>
          <ac:spMkLst>
            <pc:docMk/>
            <pc:sldMk cId="0" sldId="302"/>
            <ac:spMk id="794" creationId="{00000000-0000-0000-0000-000000000000}"/>
          </ac:spMkLst>
        </pc:spChg>
        <pc:spChg chg="mod">
          <ac:chgData name="Masaki Suzuki" userId="2c4feb2ed34ad1a7" providerId="Windows Live" clId="Web-{AFCC58F8-B29A-4193-9AD7-4609A20DBEEC}" dt="2021-03-04T06:37:25.648" v="216"/>
          <ac:spMkLst>
            <pc:docMk/>
            <pc:sldMk cId="0" sldId="302"/>
            <ac:spMk id="795" creationId="{00000000-0000-0000-0000-000000000000}"/>
          </ac:spMkLst>
        </pc:spChg>
      </pc:sldChg>
      <pc:sldChg chg="modSp">
        <pc:chgData name="Masaki Suzuki" userId="2c4feb2ed34ad1a7" providerId="Windows Live" clId="Web-{AFCC58F8-B29A-4193-9AD7-4609A20DBEEC}" dt="2021-03-04T06:37:37.414" v="220"/>
        <pc:sldMkLst>
          <pc:docMk/>
          <pc:sldMk cId="0" sldId="303"/>
        </pc:sldMkLst>
        <pc:spChg chg="mod">
          <ac:chgData name="Masaki Suzuki" userId="2c4feb2ed34ad1a7" providerId="Windows Live" clId="Web-{AFCC58F8-B29A-4193-9AD7-4609A20DBEEC}" dt="2021-03-04T06:37:37.383" v="217"/>
          <ac:spMkLst>
            <pc:docMk/>
            <pc:sldMk cId="0" sldId="303"/>
            <ac:spMk id="801" creationId="{00000000-0000-0000-0000-000000000000}"/>
          </ac:spMkLst>
        </pc:spChg>
        <pc:spChg chg="mod">
          <ac:chgData name="Masaki Suzuki" userId="2c4feb2ed34ad1a7" providerId="Windows Live" clId="Web-{AFCC58F8-B29A-4193-9AD7-4609A20DBEEC}" dt="2021-03-04T06:37:37.383" v="218"/>
          <ac:spMkLst>
            <pc:docMk/>
            <pc:sldMk cId="0" sldId="303"/>
            <ac:spMk id="810" creationId="{00000000-0000-0000-0000-000000000000}"/>
          </ac:spMkLst>
        </pc:spChg>
        <pc:spChg chg="mod">
          <ac:chgData name="Masaki Suzuki" userId="2c4feb2ed34ad1a7" providerId="Windows Live" clId="Web-{AFCC58F8-B29A-4193-9AD7-4609A20DBEEC}" dt="2021-03-04T06:37:37.398" v="219"/>
          <ac:spMkLst>
            <pc:docMk/>
            <pc:sldMk cId="0" sldId="303"/>
            <ac:spMk id="811" creationId="{00000000-0000-0000-0000-000000000000}"/>
          </ac:spMkLst>
        </pc:spChg>
        <pc:spChg chg="mod">
          <ac:chgData name="Masaki Suzuki" userId="2c4feb2ed34ad1a7" providerId="Windows Live" clId="Web-{AFCC58F8-B29A-4193-9AD7-4609A20DBEEC}" dt="2021-03-04T06:37:37.414" v="220"/>
          <ac:spMkLst>
            <pc:docMk/>
            <pc:sldMk cId="0" sldId="303"/>
            <ac:spMk id="812" creationId="{00000000-0000-0000-0000-000000000000}"/>
          </ac:spMkLst>
        </pc:spChg>
      </pc:sldChg>
      <pc:sldChg chg="modSp">
        <pc:chgData name="Masaki Suzuki" userId="2c4feb2ed34ad1a7" providerId="Windows Live" clId="Web-{AFCC58F8-B29A-4193-9AD7-4609A20DBEEC}" dt="2021-03-04T06:37:42.711" v="225"/>
        <pc:sldMkLst>
          <pc:docMk/>
          <pc:sldMk cId="0" sldId="304"/>
        </pc:sldMkLst>
        <pc:spChg chg="mod">
          <ac:chgData name="Masaki Suzuki" userId="2c4feb2ed34ad1a7" providerId="Windows Live" clId="Web-{AFCC58F8-B29A-4193-9AD7-4609A20DBEEC}" dt="2021-03-04T06:37:42.664" v="221"/>
          <ac:spMkLst>
            <pc:docMk/>
            <pc:sldMk cId="0" sldId="304"/>
            <ac:spMk id="817" creationId="{00000000-0000-0000-0000-000000000000}"/>
          </ac:spMkLst>
        </pc:spChg>
        <pc:spChg chg="mod">
          <ac:chgData name="Masaki Suzuki" userId="2c4feb2ed34ad1a7" providerId="Windows Live" clId="Web-{AFCC58F8-B29A-4193-9AD7-4609A20DBEEC}" dt="2021-03-04T06:37:42.680" v="222"/>
          <ac:spMkLst>
            <pc:docMk/>
            <pc:sldMk cId="0" sldId="304"/>
            <ac:spMk id="825" creationId="{00000000-0000-0000-0000-000000000000}"/>
          </ac:spMkLst>
        </pc:spChg>
        <pc:spChg chg="mod">
          <ac:chgData name="Masaki Suzuki" userId="2c4feb2ed34ad1a7" providerId="Windows Live" clId="Web-{AFCC58F8-B29A-4193-9AD7-4609A20DBEEC}" dt="2021-03-04T06:37:42.680" v="223"/>
          <ac:spMkLst>
            <pc:docMk/>
            <pc:sldMk cId="0" sldId="304"/>
            <ac:spMk id="826" creationId="{00000000-0000-0000-0000-000000000000}"/>
          </ac:spMkLst>
        </pc:spChg>
        <pc:spChg chg="mod">
          <ac:chgData name="Masaki Suzuki" userId="2c4feb2ed34ad1a7" providerId="Windows Live" clId="Web-{AFCC58F8-B29A-4193-9AD7-4609A20DBEEC}" dt="2021-03-04T06:37:42.695" v="224"/>
          <ac:spMkLst>
            <pc:docMk/>
            <pc:sldMk cId="0" sldId="304"/>
            <ac:spMk id="827" creationId="{00000000-0000-0000-0000-000000000000}"/>
          </ac:spMkLst>
        </pc:spChg>
        <pc:spChg chg="mod">
          <ac:chgData name="Masaki Suzuki" userId="2c4feb2ed34ad1a7" providerId="Windows Live" clId="Web-{AFCC58F8-B29A-4193-9AD7-4609A20DBEEC}" dt="2021-03-04T06:37:42.711" v="225"/>
          <ac:spMkLst>
            <pc:docMk/>
            <pc:sldMk cId="0" sldId="304"/>
            <ac:spMk id="828" creationId="{00000000-0000-0000-0000-000000000000}"/>
          </ac:spMkLst>
        </pc:spChg>
      </pc:sldChg>
      <pc:sldChg chg="modSp">
        <pc:chgData name="Masaki Suzuki" userId="2c4feb2ed34ad1a7" providerId="Windows Live" clId="Web-{AFCC58F8-B29A-4193-9AD7-4609A20DBEEC}" dt="2021-03-04T06:37:48.726" v="228"/>
        <pc:sldMkLst>
          <pc:docMk/>
          <pc:sldMk cId="0" sldId="305"/>
        </pc:sldMkLst>
        <pc:spChg chg="mod">
          <ac:chgData name="Masaki Suzuki" userId="2c4feb2ed34ad1a7" providerId="Windows Live" clId="Web-{AFCC58F8-B29A-4193-9AD7-4609A20DBEEC}" dt="2021-03-04T06:37:48.711" v="226"/>
          <ac:spMkLst>
            <pc:docMk/>
            <pc:sldMk cId="0" sldId="305"/>
            <ac:spMk id="833" creationId="{00000000-0000-0000-0000-000000000000}"/>
          </ac:spMkLst>
        </pc:spChg>
        <pc:spChg chg="mod">
          <ac:chgData name="Masaki Suzuki" userId="2c4feb2ed34ad1a7" providerId="Windows Live" clId="Web-{AFCC58F8-B29A-4193-9AD7-4609A20DBEEC}" dt="2021-03-04T06:37:48.726" v="227"/>
          <ac:spMkLst>
            <pc:docMk/>
            <pc:sldMk cId="0" sldId="305"/>
            <ac:spMk id="839" creationId="{00000000-0000-0000-0000-000000000000}"/>
          </ac:spMkLst>
        </pc:spChg>
        <pc:spChg chg="mod">
          <ac:chgData name="Masaki Suzuki" userId="2c4feb2ed34ad1a7" providerId="Windows Live" clId="Web-{AFCC58F8-B29A-4193-9AD7-4609A20DBEEC}" dt="2021-03-04T06:37:48.726" v="228"/>
          <ac:spMkLst>
            <pc:docMk/>
            <pc:sldMk cId="0" sldId="305"/>
            <ac:spMk id="841" creationId="{00000000-0000-0000-0000-000000000000}"/>
          </ac:spMkLst>
        </pc:spChg>
      </pc:sldChg>
      <pc:sldChg chg="modSp">
        <pc:chgData name="Masaki Suzuki" userId="2c4feb2ed34ad1a7" providerId="Windows Live" clId="Web-{AFCC58F8-B29A-4193-9AD7-4609A20DBEEC}" dt="2021-03-04T06:37:55.273" v="230"/>
        <pc:sldMkLst>
          <pc:docMk/>
          <pc:sldMk cId="0" sldId="306"/>
        </pc:sldMkLst>
        <pc:spChg chg="mod">
          <ac:chgData name="Masaki Suzuki" userId="2c4feb2ed34ad1a7" providerId="Windows Live" clId="Web-{AFCC58F8-B29A-4193-9AD7-4609A20DBEEC}" dt="2021-03-04T06:37:55.258" v="229"/>
          <ac:spMkLst>
            <pc:docMk/>
            <pc:sldMk cId="0" sldId="306"/>
            <ac:spMk id="846" creationId="{00000000-0000-0000-0000-000000000000}"/>
          </ac:spMkLst>
        </pc:spChg>
        <pc:spChg chg="mod">
          <ac:chgData name="Masaki Suzuki" userId="2c4feb2ed34ad1a7" providerId="Windows Live" clId="Web-{AFCC58F8-B29A-4193-9AD7-4609A20DBEEC}" dt="2021-03-04T06:37:55.273" v="230"/>
          <ac:spMkLst>
            <pc:docMk/>
            <pc:sldMk cId="0" sldId="306"/>
            <ac:spMk id="852" creationId="{00000000-0000-0000-0000-000000000000}"/>
          </ac:spMkLst>
        </pc:spChg>
      </pc:sldChg>
      <pc:sldChg chg="modSp">
        <pc:chgData name="Masaki Suzuki" userId="2c4feb2ed34ad1a7" providerId="Windows Live" clId="Web-{AFCC58F8-B29A-4193-9AD7-4609A20DBEEC}" dt="2021-03-04T06:38:00.336" v="232"/>
        <pc:sldMkLst>
          <pc:docMk/>
          <pc:sldMk cId="0" sldId="307"/>
        </pc:sldMkLst>
        <pc:spChg chg="mod">
          <ac:chgData name="Masaki Suzuki" userId="2c4feb2ed34ad1a7" providerId="Windows Live" clId="Web-{AFCC58F8-B29A-4193-9AD7-4609A20DBEEC}" dt="2021-03-04T06:38:00.336" v="231"/>
          <ac:spMkLst>
            <pc:docMk/>
            <pc:sldMk cId="0" sldId="307"/>
            <ac:spMk id="857" creationId="{00000000-0000-0000-0000-000000000000}"/>
          </ac:spMkLst>
        </pc:spChg>
        <pc:spChg chg="mod">
          <ac:chgData name="Masaki Suzuki" userId="2c4feb2ed34ad1a7" providerId="Windows Live" clId="Web-{AFCC58F8-B29A-4193-9AD7-4609A20DBEEC}" dt="2021-03-04T06:38:00.336" v="232"/>
          <ac:spMkLst>
            <pc:docMk/>
            <pc:sldMk cId="0" sldId="307"/>
            <ac:spMk id="863" creationId="{00000000-0000-0000-0000-000000000000}"/>
          </ac:spMkLst>
        </pc:spChg>
      </pc:sldChg>
      <pc:sldChg chg="modSp">
        <pc:chgData name="Masaki Suzuki" userId="2c4feb2ed34ad1a7" providerId="Windows Live" clId="Web-{AFCC58F8-B29A-4193-9AD7-4609A20DBEEC}" dt="2021-03-04T06:38:06.367" v="236"/>
        <pc:sldMkLst>
          <pc:docMk/>
          <pc:sldMk cId="0" sldId="308"/>
        </pc:sldMkLst>
        <pc:spChg chg="mod">
          <ac:chgData name="Masaki Suzuki" userId="2c4feb2ed34ad1a7" providerId="Windows Live" clId="Web-{AFCC58F8-B29A-4193-9AD7-4609A20DBEEC}" dt="2021-03-04T06:38:06.320" v="233"/>
          <ac:spMkLst>
            <pc:docMk/>
            <pc:sldMk cId="0" sldId="308"/>
            <ac:spMk id="868" creationId="{00000000-0000-0000-0000-000000000000}"/>
          </ac:spMkLst>
        </pc:spChg>
        <pc:spChg chg="mod">
          <ac:chgData name="Masaki Suzuki" userId="2c4feb2ed34ad1a7" providerId="Windows Live" clId="Web-{AFCC58F8-B29A-4193-9AD7-4609A20DBEEC}" dt="2021-03-04T06:38:06.336" v="234"/>
          <ac:spMkLst>
            <pc:docMk/>
            <pc:sldMk cId="0" sldId="308"/>
            <ac:spMk id="874" creationId="{00000000-0000-0000-0000-000000000000}"/>
          </ac:spMkLst>
        </pc:spChg>
        <pc:spChg chg="mod">
          <ac:chgData name="Masaki Suzuki" userId="2c4feb2ed34ad1a7" providerId="Windows Live" clId="Web-{AFCC58F8-B29A-4193-9AD7-4609A20DBEEC}" dt="2021-03-04T06:38:06.352" v="235"/>
          <ac:spMkLst>
            <pc:docMk/>
            <pc:sldMk cId="0" sldId="308"/>
            <ac:spMk id="875" creationId="{00000000-0000-0000-0000-000000000000}"/>
          </ac:spMkLst>
        </pc:spChg>
        <pc:spChg chg="mod">
          <ac:chgData name="Masaki Suzuki" userId="2c4feb2ed34ad1a7" providerId="Windows Live" clId="Web-{AFCC58F8-B29A-4193-9AD7-4609A20DBEEC}" dt="2021-03-04T06:38:06.367" v="236"/>
          <ac:spMkLst>
            <pc:docMk/>
            <pc:sldMk cId="0" sldId="308"/>
            <ac:spMk id="876" creationId="{00000000-0000-0000-0000-000000000000}"/>
          </ac:spMkLst>
        </pc:spChg>
      </pc:sldChg>
      <pc:sldChg chg="modSp">
        <pc:chgData name="Masaki Suzuki" userId="2c4feb2ed34ad1a7" providerId="Windows Live" clId="Web-{AFCC58F8-B29A-4193-9AD7-4609A20DBEEC}" dt="2021-03-04T06:38:11.648" v="244"/>
        <pc:sldMkLst>
          <pc:docMk/>
          <pc:sldMk cId="0" sldId="309"/>
        </pc:sldMkLst>
        <pc:spChg chg="mod">
          <ac:chgData name="Masaki Suzuki" userId="2c4feb2ed34ad1a7" providerId="Windows Live" clId="Web-{AFCC58F8-B29A-4193-9AD7-4609A20DBEEC}" dt="2021-03-04T06:38:11.508" v="237"/>
          <ac:spMkLst>
            <pc:docMk/>
            <pc:sldMk cId="0" sldId="309"/>
            <ac:spMk id="881" creationId="{00000000-0000-0000-0000-000000000000}"/>
          </ac:spMkLst>
        </pc:spChg>
        <pc:spChg chg="mod">
          <ac:chgData name="Masaki Suzuki" userId="2c4feb2ed34ad1a7" providerId="Windows Live" clId="Web-{AFCC58F8-B29A-4193-9AD7-4609A20DBEEC}" dt="2021-03-04T06:38:11.523" v="238"/>
          <ac:spMkLst>
            <pc:docMk/>
            <pc:sldMk cId="0" sldId="309"/>
            <ac:spMk id="888" creationId="{00000000-0000-0000-0000-000000000000}"/>
          </ac:spMkLst>
        </pc:spChg>
        <pc:spChg chg="mod">
          <ac:chgData name="Masaki Suzuki" userId="2c4feb2ed34ad1a7" providerId="Windows Live" clId="Web-{AFCC58F8-B29A-4193-9AD7-4609A20DBEEC}" dt="2021-03-04T06:38:11.555" v="239"/>
          <ac:spMkLst>
            <pc:docMk/>
            <pc:sldMk cId="0" sldId="309"/>
            <ac:spMk id="889" creationId="{00000000-0000-0000-0000-000000000000}"/>
          </ac:spMkLst>
        </pc:spChg>
        <pc:spChg chg="mod">
          <ac:chgData name="Masaki Suzuki" userId="2c4feb2ed34ad1a7" providerId="Windows Live" clId="Web-{AFCC58F8-B29A-4193-9AD7-4609A20DBEEC}" dt="2021-03-04T06:38:11.570" v="240"/>
          <ac:spMkLst>
            <pc:docMk/>
            <pc:sldMk cId="0" sldId="309"/>
            <ac:spMk id="890" creationId="{00000000-0000-0000-0000-000000000000}"/>
          </ac:spMkLst>
        </pc:spChg>
        <pc:spChg chg="mod">
          <ac:chgData name="Masaki Suzuki" userId="2c4feb2ed34ad1a7" providerId="Windows Live" clId="Web-{AFCC58F8-B29A-4193-9AD7-4609A20DBEEC}" dt="2021-03-04T06:38:11.586" v="241"/>
          <ac:spMkLst>
            <pc:docMk/>
            <pc:sldMk cId="0" sldId="309"/>
            <ac:spMk id="891" creationId="{00000000-0000-0000-0000-000000000000}"/>
          </ac:spMkLst>
        </pc:spChg>
        <pc:spChg chg="mod">
          <ac:chgData name="Masaki Suzuki" userId="2c4feb2ed34ad1a7" providerId="Windows Live" clId="Web-{AFCC58F8-B29A-4193-9AD7-4609A20DBEEC}" dt="2021-03-04T06:38:11.602" v="242"/>
          <ac:spMkLst>
            <pc:docMk/>
            <pc:sldMk cId="0" sldId="309"/>
            <ac:spMk id="892" creationId="{00000000-0000-0000-0000-000000000000}"/>
          </ac:spMkLst>
        </pc:spChg>
        <pc:spChg chg="mod">
          <ac:chgData name="Masaki Suzuki" userId="2c4feb2ed34ad1a7" providerId="Windows Live" clId="Web-{AFCC58F8-B29A-4193-9AD7-4609A20DBEEC}" dt="2021-03-04T06:38:11.633" v="243"/>
          <ac:spMkLst>
            <pc:docMk/>
            <pc:sldMk cId="0" sldId="309"/>
            <ac:spMk id="893" creationId="{00000000-0000-0000-0000-000000000000}"/>
          </ac:spMkLst>
        </pc:spChg>
        <pc:spChg chg="mod">
          <ac:chgData name="Masaki Suzuki" userId="2c4feb2ed34ad1a7" providerId="Windows Live" clId="Web-{AFCC58F8-B29A-4193-9AD7-4609A20DBEEC}" dt="2021-03-04T06:38:11.648" v="244"/>
          <ac:spMkLst>
            <pc:docMk/>
            <pc:sldMk cId="0" sldId="309"/>
            <ac:spMk id="894" creationId="{00000000-0000-0000-0000-000000000000}"/>
          </ac:spMkLst>
        </pc:spChg>
      </pc:sldChg>
      <pc:sldChg chg="modSp">
        <pc:chgData name="Masaki Suzuki" userId="2c4feb2ed34ad1a7" providerId="Windows Live" clId="Web-{AFCC58F8-B29A-4193-9AD7-4609A20DBEEC}" dt="2021-03-04T06:38:24.055" v="256"/>
        <pc:sldMkLst>
          <pc:docMk/>
          <pc:sldMk cId="0" sldId="311"/>
        </pc:sldMkLst>
        <pc:spChg chg="mod">
          <ac:chgData name="Masaki Suzuki" userId="2c4feb2ed34ad1a7" providerId="Windows Live" clId="Web-{AFCC58F8-B29A-4193-9AD7-4609A20DBEEC}" dt="2021-03-04T06:38:23.773" v="245"/>
          <ac:spMkLst>
            <pc:docMk/>
            <pc:sldMk cId="0" sldId="311"/>
            <ac:spMk id="910" creationId="{00000000-0000-0000-0000-000000000000}"/>
          </ac:spMkLst>
        </pc:spChg>
        <pc:spChg chg="mod">
          <ac:chgData name="Masaki Suzuki" userId="2c4feb2ed34ad1a7" providerId="Windows Live" clId="Web-{AFCC58F8-B29A-4193-9AD7-4609A20DBEEC}" dt="2021-03-04T06:38:23.805" v="246"/>
          <ac:spMkLst>
            <pc:docMk/>
            <pc:sldMk cId="0" sldId="311"/>
            <ac:spMk id="919" creationId="{00000000-0000-0000-0000-000000000000}"/>
          </ac:spMkLst>
        </pc:spChg>
        <pc:spChg chg="mod">
          <ac:chgData name="Masaki Suzuki" userId="2c4feb2ed34ad1a7" providerId="Windows Live" clId="Web-{AFCC58F8-B29A-4193-9AD7-4609A20DBEEC}" dt="2021-03-04T06:38:23.820" v="247"/>
          <ac:spMkLst>
            <pc:docMk/>
            <pc:sldMk cId="0" sldId="311"/>
            <ac:spMk id="920" creationId="{00000000-0000-0000-0000-000000000000}"/>
          </ac:spMkLst>
        </pc:spChg>
        <pc:spChg chg="mod">
          <ac:chgData name="Masaki Suzuki" userId="2c4feb2ed34ad1a7" providerId="Windows Live" clId="Web-{AFCC58F8-B29A-4193-9AD7-4609A20DBEEC}" dt="2021-03-04T06:38:23.852" v="248"/>
          <ac:spMkLst>
            <pc:docMk/>
            <pc:sldMk cId="0" sldId="311"/>
            <ac:spMk id="921" creationId="{00000000-0000-0000-0000-000000000000}"/>
          </ac:spMkLst>
        </pc:spChg>
        <pc:spChg chg="mod">
          <ac:chgData name="Masaki Suzuki" userId="2c4feb2ed34ad1a7" providerId="Windows Live" clId="Web-{AFCC58F8-B29A-4193-9AD7-4609A20DBEEC}" dt="2021-03-04T06:38:23.883" v="249"/>
          <ac:spMkLst>
            <pc:docMk/>
            <pc:sldMk cId="0" sldId="311"/>
            <ac:spMk id="922" creationId="{00000000-0000-0000-0000-000000000000}"/>
          </ac:spMkLst>
        </pc:spChg>
        <pc:spChg chg="mod">
          <ac:chgData name="Masaki Suzuki" userId="2c4feb2ed34ad1a7" providerId="Windows Live" clId="Web-{AFCC58F8-B29A-4193-9AD7-4609A20DBEEC}" dt="2021-03-04T06:38:23.898" v="250"/>
          <ac:spMkLst>
            <pc:docMk/>
            <pc:sldMk cId="0" sldId="311"/>
            <ac:spMk id="923" creationId="{00000000-0000-0000-0000-000000000000}"/>
          </ac:spMkLst>
        </pc:spChg>
        <pc:spChg chg="mod">
          <ac:chgData name="Masaki Suzuki" userId="2c4feb2ed34ad1a7" providerId="Windows Live" clId="Web-{AFCC58F8-B29A-4193-9AD7-4609A20DBEEC}" dt="2021-03-04T06:38:23.930" v="251"/>
          <ac:spMkLst>
            <pc:docMk/>
            <pc:sldMk cId="0" sldId="311"/>
            <ac:spMk id="924" creationId="{00000000-0000-0000-0000-000000000000}"/>
          </ac:spMkLst>
        </pc:spChg>
        <pc:spChg chg="mod">
          <ac:chgData name="Masaki Suzuki" userId="2c4feb2ed34ad1a7" providerId="Windows Live" clId="Web-{AFCC58F8-B29A-4193-9AD7-4609A20DBEEC}" dt="2021-03-04T06:38:23.945" v="252"/>
          <ac:spMkLst>
            <pc:docMk/>
            <pc:sldMk cId="0" sldId="311"/>
            <ac:spMk id="925" creationId="{00000000-0000-0000-0000-000000000000}"/>
          </ac:spMkLst>
        </pc:spChg>
        <pc:spChg chg="mod">
          <ac:chgData name="Masaki Suzuki" userId="2c4feb2ed34ad1a7" providerId="Windows Live" clId="Web-{AFCC58F8-B29A-4193-9AD7-4609A20DBEEC}" dt="2021-03-04T06:38:23.977" v="253"/>
          <ac:spMkLst>
            <pc:docMk/>
            <pc:sldMk cId="0" sldId="311"/>
            <ac:spMk id="926" creationId="{00000000-0000-0000-0000-000000000000}"/>
          </ac:spMkLst>
        </pc:spChg>
        <pc:spChg chg="mod">
          <ac:chgData name="Masaki Suzuki" userId="2c4feb2ed34ad1a7" providerId="Windows Live" clId="Web-{AFCC58F8-B29A-4193-9AD7-4609A20DBEEC}" dt="2021-03-04T06:38:24.008" v="254"/>
          <ac:spMkLst>
            <pc:docMk/>
            <pc:sldMk cId="0" sldId="311"/>
            <ac:spMk id="927" creationId="{00000000-0000-0000-0000-000000000000}"/>
          </ac:spMkLst>
        </pc:spChg>
        <pc:spChg chg="mod">
          <ac:chgData name="Masaki Suzuki" userId="2c4feb2ed34ad1a7" providerId="Windows Live" clId="Web-{AFCC58F8-B29A-4193-9AD7-4609A20DBEEC}" dt="2021-03-04T06:38:24.023" v="255"/>
          <ac:spMkLst>
            <pc:docMk/>
            <pc:sldMk cId="0" sldId="311"/>
            <ac:spMk id="928" creationId="{00000000-0000-0000-0000-000000000000}"/>
          </ac:spMkLst>
        </pc:spChg>
        <pc:spChg chg="mod">
          <ac:chgData name="Masaki Suzuki" userId="2c4feb2ed34ad1a7" providerId="Windows Live" clId="Web-{AFCC58F8-B29A-4193-9AD7-4609A20DBEEC}" dt="2021-03-04T06:38:24.055" v="256"/>
          <ac:spMkLst>
            <pc:docMk/>
            <pc:sldMk cId="0" sldId="311"/>
            <ac:spMk id="929" creationId="{00000000-0000-0000-0000-000000000000}"/>
          </ac:spMkLst>
        </pc:spChg>
      </pc:sldChg>
      <pc:sldChg chg="modSp">
        <pc:chgData name="Masaki Suzuki" userId="2c4feb2ed34ad1a7" providerId="Windows Live" clId="Web-{AFCC58F8-B29A-4193-9AD7-4609A20DBEEC}" dt="2021-03-04T06:38:30.367" v="263"/>
        <pc:sldMkLst>
          <pc:docMk/>
          <pc:sldMk cId="0" sldId="312"/>
        </pc:sldMkLst>
        <pc:spChg chg="mod">
          <ac:chgData name="Masaki Suzuki" userId="2c4feb2ed34ad1a7" providerId="Windows Live" clId="Web-{AFCC58F8-B29A-4193-9AD7-4609A20DBEEC}" dt="2021-03-04T06:38:30.273" v="257"/>
          <ac:spMkLst>
            <pc:docMk/>
            <pc:sldMk cId="0" sldId="312"/>
            <ac:spMk id="935" creationId="{00000000-0000-0000-0000-000000000000}"/>
          </ac:spMkLst>
        </pc:spChg>
        <pc:spChg chg="mod">
          <ac:chgData name="Masaki Suzuki" userId="2c4feb2ed34ad1a7" providerId="Windows Live" clId="Web-{AFCC58F8-B29A-4193-9AD7-4609A20DBEEC}" dt="2021-03-04T06:38:30.289" v="258"/>
          <ac:spMkLst>
            <pc:docMk/>
            <pc:sldMk cId="0" sldId="312"/>
            <ac:spMk id="941" creationId="{00000000-0000-0000-0000-000000000000}"/>
          </ac:spMkLst>
        </pc:spChg>
        <pc:spChg chg="mod">
          <ac:chgData name="Masaki Suzuki" userId="2c4feb2ed34ad1a7" providerId="Windows Live" clId="Web-{AFCC58F8-B29A-4193-9AD7-4609A20DBEEC}" dt="2021-03-04T06:38:30.305" v="259"/>
          <ac:spMkLst>
            <pc:docMk/>
            <pc:sldMk cId="0" sldId="312"/>
            <ac:spMk id="942" creationId="{00000000-0000-0000-0000-000000000000}"/>
          </ac:spMkLst>
        </pc:spChg>
        <pc:spChg chg="mod">
          <ac:chgData name="Masaki Suzuki" userId="2c4feb2ed34ad1a7" providerId="Windows Live" clId="Web-{AFCC58F8-B29A-4193-9AD7-4609A20DBEEC}" dt="2021-03-04T06:38:30.320" v="260"/>
          <ac:spMkLst>
            <pc:docMk/>
            <pc:sldMk cId="0" sldId="312"/>
            <ac:spMk id="943" creationId="{00000000-0000-0000-0000-000000000000}"/>
          </ac:spMkLst>
        </pc:spChg>
        <pc:spChg chg="mod">
          <ac:chgData name="Masaki Suzuki" userId="2c4feb2ed34ad1a7" providerId="Windows Live" clId="Web-{AFCC58F8-B29A-4193-9AD7-4609A20DBEEC}" dt="2021-03-04T06:38:30.336" v="261"/>
          <ac:spMkLst>
            <pc:docMk/>
            <pc:sldMk cId="0" sldId="312"/>
            <ac:spMk id="944" creationId="{00000000-0000-0000-0000-000000000000}"/>
          </ac:spMkLst>
        </pc:spChg>
        <pc:spChg chg="mod">
          <ac:chgData name="Masaki Suzuki" userId="2c4feb2ed34ad1a7" providerId="Windows Live" clId="Web-{AFCC58F8-B29A-4193-9AD7-4609A20DBEEC}" dt="2021-03-04T06:38:30.352" v="262"/>
          <ac:spMkLst>
            <pc:docMk/>
            <pc:sldMk cId="0" sldId="312"/>
            <ac:spMk id="945" creationId="{00000000-0000-0000-0000-000000000000}"/>
          </ac:spMkLst>
        </pc:spChg>
        <pc:spChg chg="mod">
          <ac:chgData name="Masaki Suzuki" userId="2c4feb2ed34ad1a7" providerId="Windows Live" clId="Web-{AFCC58F8-B29A-4193-9AD7-4609A20DBEEC}" dt="2021-03-04T06:38:30.367" v="263"/>
          <ac:spMkLst>
            <pc:docMk/>
            <pc:sldMk cId="0" sldId="312"/>
            <ac:spMk id="946" creationId="{00000000-0000-0000-0000-000000000000}"/>
          </ac:spMkLst>
        </pc:spChg>
      </pc:sldChg>
      <pc:sldChg chg="modSp">
        <pc:chgData name="Masaki Suzuki" userId="2c4feb2ed34ad1a7" providerId="Windows Live" clId="Web-{AFCC58F8-B29A-4193-9AD7-4609A20DBEEC}" dt="2021-03-04T06:38:35.617" v="267"/>
        <pc:sldMkLst>
          <pc:docMk/>
          <pc:sldMk cId="0" sldId="313"/>
        </pc:sldMkLst>
        <pc:spChg chg="mod">
          <ac:chgData name="Masaki Suzuki" userId="2c4feb2ed34ad1a7" providerId="Windows Live" clId="Web-{AFCC58F8-B29A-4193-9AD7-4609A20DBEEC}" dt="2021-03-04T06:38:35.586" v="264"/>
          <ac:spMkLst>
            <pc:docMk/>
            <pc:sldMk cId="0" sldId="313"/>
            <ac:spMk id="951" creationId="{00000000-0000-0000-0000-000000000000}"/>
          </ac:spMkLst>
        </pc:spChg>
        <pc:spChg chg="mod">
          <ac:chgData name="Masaki Suzuki" userId="2c4feb2ed34ad1a7" providerId="Windows Live" clId="Web-{AFCC58F8-B29A-4193-9AD7-4609A20DBEEC}" dt="2021-03-04T06:38:35.602" v="265"/>
          <ac:spMkLst>
            <pc:docMk/>
            <pc:sldMk cId="0" sldId="313"/>
            <ac:spMk id="960" creationId="{00000000-0000-0000-0000-000000000000}"/>
          </ac:spMkLst>
        </pc:spChg>
        <pc:spChg chg="mod">
          <ac:chgData name="Masaki Suzuki" userId="2c4feb2ed34ad1a7" providerId="Windows Live" clId="Web-{AFCC58F8-B29A-4193-9AD7-4609A20DBEEC}" dt="2021-03-04T06:38:35.617" v="266"/>
          <ac:spMkLst>
            <pc:docMk/>
            <pc:sldMk cId="0" sldId="313"/>
            <ac:spMk id="961" creationId="{00000000-0000-0000-0000-000000000000}"/>
          </ac:spMkLst>
        </pc:spChg>
        <pc:spChg chg="mod">
          <ac:chgData name="Masaki Suzuki" userId="2c4feb2ed34ad1a7" providerId="Windows Live" clId="Web-{AFCC58F8-B29A-4193-9AD7-4609A20DBEEC}" dt="2021-03-04T06:38:35.617" v="267"/>
          <ac:spMkLst>
            <pc:docMk/>
            <pc:sldMk cId="0" sldId="313"/>
            <ac:spMk id="962" creationId="{00000000-0000-0000-0000-000000000000}"/>
          </ac:spMkLst>
        </pc:spChg>
      </pc:sldChg>
      <pc:sldChg chg="modSp">
        <pc:chgData name="Masaki Suzuki" userId="2c4feb2ed34ad1a7" providerId="Windows Live" clId="Web-{AFCC58F8-B29A-4193-9AD7-4609A20DBEEC}" dt="2021-03-04T06:38:42.758" v="272"/>
        <pc:sldMkLst>
          <pc:docMk/>
          <pc:sldMk cId="0" sldId="314"/>
        </pc:sldMkLst>
        <pc:spChg chg="mod">
          <ac:chgData name="Masaki Suzuki" userId="2c4feb2ed34ad1a7" providerId="Windows Live" clId="Web-{AFCC58F8-B29A-4193-9AD7-4609A20DBEEC}" dt="2021-03-04T06:38:42.711" v="268"/>
          <ac:spMkLst>
            <pc:docMk/>
            <pc:sldMk cId="0" sldId="314"/>
            <ac:spMk id="976" creationId="{00000000-0000-0000-0000-000000000000}"/>
          </ac:spMkLst>
        </pc:spChg>
        <pc:spChg chg="mod">
          <ac:chgData name="Masaki Suzuki" userId="2c4feb2ed34ad1a7" providerId="Windows Live" clId="Web-{AFCC58F8-B29A-4193-9AD7-4609A20DBEEC}" dt="2021-03-04T06:38:42.727" v="269"/>
          <ac:spMkLst>
            <pc:docMk/>
            <pc:sldMk cId="0" sldId="314"/>
            <ac:spMk id="977" creationId="{00000000-0000-0000-0000-000000000000}"/>
          </ac:spMkLst>
        </pc:spChg>
        <pc:spChg chg="mod">
          <ac:chgData name="Masaki Suzuki" userId="2c4feb2ed34ad1a7" providerId="Windows Live" clId="Web-{AFCC58F8-B29A-4193-9AD7-4609A20DBEEC}" dt="2021-03-04T06:38:42.727" v="270"/>
          <ac:spMkLst>
            <pc:docMk/>
            <pc:sldMk cId="0" sldId="314"/>
            <ac:spMk id="978" creationId="{00000000-0000-0000-0000-000000000000}"/>
          </ac:spMkLst>
        </pc:spChg>
        <pc:spChg chg="mod">
          <ac:chgData name="Masaki Suzuki" userId="2c4feb2ed34ad1a7" providerId="Windows Live" clId="Web-{AFCC58F8-B29A-4193-9AD7-4609A20DBEEC}" dt="2021-03-04T06:38:42.742" v="271"/>
          <ac:spMkLst>
            <pc:docMk/>
            <pc:sldMk cId="0" sldId="314"/>
            <ac:spMk id="979" creationId="{00000000-0000-0000-0000-000000000000}"/>
          </ac:spMkLst>
        </pc:spChg>
        <pc:spChg chg="mod">
          <ac:chgData name="Masaki Suzuki" userId="2c4feb2ed34ad1a7" providerId="Windows Live" clId="Web-{AFCC58F8-B29A-4193-9AD7-4609A20DBEEC}" dt="2021-03-04T06:38:42.758" v="272"/>
          <ac:spMkLst>
            <pc:docMk/>
            <pc:sldMk cId="0" sldId="314"/>
            <ac:spMk id="980" creationId="{00000000-0000-0000-0000-000000000000}"/>
          </ac:spMkLst>
        </pc:spChg>
      </pc:sldChg>
      <pc:sldChg chg="modSp">
        <pc:chgData name="Masaki Suzuki" userId="2c4feb2ed34ad1a7" providerId="Windows Live" clId="Web-{AFCC58F8-B29A-4193-9AD7-4609A20DBEEC}" dt="2021-03-04T06:38:48.617" v="285"/>
        <pc:sldMkLst>
          <pc:docMk/>
          <pc:sldMk cId="0" sldId="315"/>
        </pc:sldMkLst>
        <pc:spChg chg="mod">
          <ac:chgData name="Masaki Suzuki" userId="2c4feb2ed34ad1a7" providerId="Windows Live" clId="Web-{AFCC58F8-B29A-4193-9AD7-4609A20DBEEC}" dt="2021-03-04T06:38:48.336" v="273"/>
          <ac:spMkLst>
            <pc:docMk/>
            <pc:sldMk cId="0" sldId="315"/>
            <ac:spMk id="986" creationId="{00000000-0000-0000-0000-000000000000}"/>
          </ac:spMkLst>
        </pc:spChg>
        <pc:spChg chg="mod">
          <ac:chgData name="Masaki Suzuki" userId="2c4feb2ed34ad1a7" providerId="Windows Live" clId="Web-{AFCC58F8-B29A-4193-9AD7-4609A20DBEEC}" dt="2021-03-04T06:38:48.383" v="274"/>
          <ac:spMkLst>
            <pc:docMk/>
            <pc:sldMk cId="0" sldId="315"/>
            <ac:spMk id="989" creationId="{00000000-0000-0000-0000-000000000000}"/>
          </ac:spMkLst>
        </pc:spChg>
        <pc:spChg chg="mod">
          <ac:chgData name="Masaki Suzuki" userId="2c4feb2ed34ad1a7" providerId="Windows Live" clId="Web-{AFCC58F8-B29A-4193-9AD7-4609A20DBEEC}" dt="2021-03-04T06:38:48.398" v="275"/>
          <ac:spMkLst>
            <pc:docMk/>
            <pc:sldMk cId="0" sldId="315"/>
            <ac:spMk id="990" creationId="{00000000-0000-0000-0000-000000000000}"/>
          </ac:spMkLst>
        </pc:spChg>
        <pc:spChg chg="mod">
          <ac:chgData name="Masaki Suzuki" userId="2c4feb2ed34ad1a7" providerId="Windows Live" clId="Web-{AFCC58F8-B29A-4193-9AD7-4609A20DBEEC}" dt="2021-03-04T06:38:48.414" v="276"/>
          <ac:spMkLst>
            <pc:docMk/>
            <pc:sldMk cId="0" sldId="315"/>
            <ac:spMk id="991" creationId="{00000000-0000-0000-0000-000000000000}"/>
          </ac:spMkLst>
        </pc:spChg>
        <pc:spChg chg="mod">
          <ac:chgData name="Masaki Suzuki" userId="2c4feb2ed34ad1a7" providerId="Windows Live" clId="Web-{AFCC58F8-B29A-4193-9AD7-4609A20DBEEC}" dt="2021-03-04T06:38:48.445" v="277"/>
          <ac:spMkLst>
            <pc:docMk/>
            <pc:sldMk cId="0" sldId="315"/>
            <ac:spMk id="992" creationId="{00000000-0000-0000-0000-000000000000}"/>
          </ac:spMkLst>
        </pc:spChg>
        <pc:spChg chg="mod">
          <ac:chgData name="Masaki Suzuki" userId="2c4feb2ed34ad1a7" providerId="Windows Live" clId="Web-{AFCC58F8-B29A-4193-9AD7-4609A20DBEEC}" dt="2021-03-04T06:38:48.461" v="278"/>
          <ac:spMkLst>
            <pc:docMk/>
            <pc:sldMk cId="0" sldId="315"/>
            <ac:spMk id="993" creationId="{00000000-0000-0000-0000-000000000000}"/>
          </ac:spMkLst>
        </pc:spChg>
        <pc:spChg chg="mod">
          <ac:chgData name="Masaki Suzuki" userId="2c4feb2ed34ad1a7" providerId="Windows Live" clId="Web-{AFCC58F8-B29A-4193-9AD7-4609A20DBEEC}" dt="2021-03-04T06:38:48.477" v="279"/>
          <ac:spMkLst>
            <pc:docMk/>
            <pc:sldMk cId="0" sldId="315"/>
            <ac:spMk id="994" creationId="{00000000-0000-0000-0000-000000000000}"/>
          </ac:spMkLst>
        </pc:spChg>
        <pc:spChg chg="mod">
          <ac:chgData name="Masaki Suzuki" userId="2c4feb2ed34ad1a7" providerId="Windows Live" clId="Web-{AFCC58F8-B29A-4193-9AD7-4609A20DBEEC}" dt="2021-03-04T06:38:48.508" v="280"/>
          <ac:spMkLst>
            <pc:docMk/>
            <pc:sldMk cId="0" sldId="315"/>
            <ac:spMk id="995" creationId="{00000000-0000-0000-0000-000000000000}"/>
          </ac:spMkLst>
        </pc:spChg>
        <pc:spChg chg="mod">
          <ac:chgData name="Masaki Suzuki" userId="2c4feb2ed34ad1a7" providerId="Windows Live" clId="Web-{AFCC58F8-B29A-4193-9AD7-4609A20DBEEC}" dt="2021-03-04T06:38:48.523" v="281"/>
          <ac:spMkLst>
            <pc:docMk/>
            <pc:sldMk cId="0" sldId="315"/>
            <ac:spMk id="996" creationId="{00000000-0000-0000-0000-000000000000}"/>
          </ac:spMkLst>
        </pc:spChg>
        <pc:spChg chg="mod">
          <ac:chgData name="Masaki Suzuki" userId="2c4feb2ed34ad1a7" providerId="Windows Live" clId="Web-{AFCC58F8-B29A-4193-9AD7-4609A20DBEEC}" dt="2021-03-04T06:38:48.555" v="282"/>
          <ac:spMkLst>
            <pc:docMk/>
            <pc:sldMk cId="0" sldId="315"/>
            <ac:spMk id="997" creationId="{00000000-0000-0000-0000-000000000000}"/>
          </ac:spMkLst>
        </pc:spChg>
        <pc:spChg chg="mod">
          <ac:chgData name="Masaki Suzuki" userId="2c4feb2ed34ad1a7" providerId="Windows Live" clId="Web-{AFCC58F8-B29A-4193-9AD7-4609A20DBEEC}" dt="2021-03-04T06:38:48.570" v="283"/>
          <ac:spMkLst>
            <pc:docMk/>
            <pc:sldMk cId="0" sldId="315"/>
            <ac:spMk id="998" creationId="{00000000-0000-0000-0000-000000000000}"/>
          </ac:spMkLst>
        </pc:spChg>
        <pc:spChg chg="mod">
          <ac:chgData name="Masaki Suzuki" userId="2c4feb2ed34ad1a7" providerId="Windows Live" clId="Web-{AFCC58F8-B29A-4193-9AD7-4609A20DBEEC}" dt="2021-03-04T06:38:48.602" v="284"/>
          <ac:spMkLst>
            <pc:docMk/>
            <pc:sldMk cId="0" sldId="315"/>
            <ac:spMk id="999" creationId="{00000000-0000-0000-0000-000000000000}"/>
          </ac:spMkLst>
        </pc:spChg>
        <pc:spChg chg="mod">
          <ac:chgData name="Masaki Suzuki" userId="2c4feb2ed34ad1a7" providerId="Windows Live" clId="Web-{AFCC58F8-B29A-4193-9AD7-4609A20DBEEC}" dt="2021-03-04T06:38:48.617" v="285"/>
          <ac:spMkLst>
            <pc:docMk/>
            <pc:sldMk cId="0" sldId="315"/>
            <ac:spMk id="1000" creationId="{00000000-0000-0000-0000-000000000000}"/>
          </ac:spMkLst>
        </pc:spChg>
      </pc:sldChg>
      <pc:sldChg chg="modSp">
        <pc:chgData name="Masaki Suzuki" userId="2c4feb2ed34ad1a7" providerId="Windows Live" clId="Web-{AFCC58F8-B29A-4193-9AD7-4609A20DBEEC}" dt="2021-03-04T06:38:56.523" v="290"/>
        <pc:sldMkLst>
          <pc:docMk/>
          <pc:sldMk cId="0" sldId="316"/>
        </pc:sldMkLst>
        <pc:spChg chg="mod">
          <ac:chgData name="Masaki Suzuki" userId="2c4feb2ed34ad1a7" providerId="Windows Live" clId="Web-{AFCC58F8-B29A-4193-9AD7-4609A20DBEEC}" dt="2021-03-04T06:38:56.477" v="286"/>
          <ac:spMkLst>
            <pc:docMk/>
            <pc:sldMk cId="0" sldId="316"/>
            <ac:spMk id="1005" creationId="{00000000-0000-0000-0000-000000000000}"/>
          </ac:spMkLst>
        </pc:spChg>
        <pc:spChg chg="mod">
          <ac:chgData name="Masaki Suzuki" userId="2c4feb2ed34ad1a7" providerId="Windows Live" clId="Web-{AFCC58F8-B29A-4193-9AD7-4609A20DBEEC}" dt="2021-03-04T06:38:56.492" v="287"/>
          <ac:spMkLst>
            <pc:docMk/>
            <pc:sldMk cId="0" sldId="316"/>
            <ac:spMk id="1010" creationId="{00000000-0000-0000-0000-000000000000}"/>
          </ac:spMkLst>
        </pc:spChg>
        <pc:spChg chg="mod">
          <ac:chgData name="Masaki Suzuki" userId="2c4feb2ed34ad1a7" providerId="Windows Live" clId="Web-{AFCC58F8-B29A-4193-9AD7-4609A20DBEEC}" dt="2021-03-04T06:38:56.508" v="288"/>
          <ac:spMkLst>
            <pc:docMk/>
            <pc:sldMk cId="0" sldId="316"/>
            <ac:spMk id="1012" creationId="{00000000-0000-0000-0000-000000000000}"/>
          </ac:spMkLst>
        </pc:spChg>
        <pc:spChg chg="mod">
          <ac:chgData name="Masaki Suzuki" userId="2c4feb2ed34ad1a7" providerId="Windows Live" clId="Web-{AFCC58F8-B29A-4193-9AD7-4609A20DBEEC}" dt="2021-03-04T06:38:56.508" v="289"/>
          <ac:spMkLst>
            <pc:docMk/>
            <pc:sldMk cId="0" sldId="316"/>
            <ac:spMk id="1013" creationId="{00000000-0000-0000-0000-000000000000}"/>
          </ac:spMkLst>
        </pc:spChg>
        <pc:spChg chg="mod">
          <ac:chgData name="Masaki Suzuki" userId="2c4feb2ed34ad1a7" providerId="Windows Live" clId="Web-{AFCC58F8-B29A-4193-9AD7-4609A20DBEEC}" dt="2021-03-04T06:38:56.523" v="290"/>
          <ac:spMkLst>
            <pc:docMk/>
            <pc:sldMk cId="0" sldId="316"/>
            <ac:spMk id="1014" creationId="{00000000-0000-0000-0000-000000000000}"/>
          </ac:spMkLst>
        </pc:spChg>
      </pc:sldChg>
      <pc:sldChg chg="modSp">
        <pc:chgData name="Masaki Suzuki" userId="2c4feb2ed34ad1a7" providerId="Windows Live" clId="Web-{AFCC58F8-B29A-4193-9AD7-4609A20DBEEC}" dt="2021-03-04T06:39:02.789" v="302"/>
        <pc:sldMkLst>
          <pc:docMk/>
          <pc:sldMk cId="0" sldId="317"/>
        </pc:sldMkLst>
        <pc:spChg chg="mod">
          <ac:chgData name="Masaki Suzuki" userId="2c4feb2ed34ad1a7" providerId="Windows Live" clId="Web-{AFCC58F8-B29A-4193-9AD7-4609A20DBEEC}" dt="2021-03-04T06:39:02.539" v="291"/>
          <ac:spMkLst>
            <pc:docMk/>
            <pc:sldMk cId="0" sldId="317"/>
            <ac:spMk id="1019" creationId="{00000000-0000-0000-0000-000000000000}"/>
          </ac:spMkLst>
        </pc:spChg>
        <pc:spChg chg="mod">
          <ac:chgData name="Masaki Suzuki" userId="2c4feb2ed34ad1a7" providerId="Windows Live" clId="Web-{AFCC58F8-B29A-4193-9AD7-4609A20DBEEC}" dt="2021-03-04T06:39:02.570" v="292"/>
          <ac:spMkLst>
            <pc:docMk/>
            <pc:sldMk cId="0" sldId="317"/>
            <ac:spMk id="1026" creationId="{00000000-0000-0000-0000-000000000000}"/>
          </ac:spMkLst>
        </pc:spChg>
        <pc:spChg chg="mod">
          <ac:chgData name="Masaki Suzuki" userId="2c4feb2ed34ad1a7" providerId="Windows Live" clId="Web-{AFCC58F8-B29A-4193-9AD7-4609A20DBEEC}" dt="2021-03-04T06:39:02.586" v="293"/>
          <ac:spMkLst>
            <pc:docMk/>
            <pc:sldMk cId="0" sldId="317"/>
            <ac:spMk id="1027" creationId="{00000000-0000-0000-0000-000000000000}"/>
          </ac:spMkLst>
        </pc:spChg>
        <pc:spChg chg="mod">
          <ac:chgData name="Masaki Suzuki" userId="2c4feb2ed34ad1a7" providerId="Windows Live" clId="Web-{AFCC58F8-B29A-4193-9AD7-4609A20DBEEC}" dt="2021-03-04T06:39:02.617" v="294"/>
          <ac:spMkLst>
            <pc:docMk/>
            <pc:sldMk cId="0" sldId="317"/>
            <ac:spMk id="1028" creationId="{00000000-0000-0000-0000-000000000000}"/>
          </ac:spMkLst>
        </pc:spChg>
        <pc:spChg chg="mod">
          <ac:chgData name="Masaki Suzuki" userId="2c4feb2ed34ad1a7" providerId="Windows Live" clId="Web-{AFCC58F8-B29A-4193-9AD7-4609A20DBEEC}" dt="2021-03-04T06:39:02.633" v="295"/>
          <ac:spMkLst>
            <pc:docMk/>
            <pc:sldMk cId="0" sldId="317"/>
            <ac:spMk id="1029" creationId="{00000000-0000-0000-0000-000000000000}"/>
          </ac:spMkLst>
        </pc:spChg>
        <pc:spChg chg="mod">
          <ac:chgData name="Masaki Suzuki" userId="2c4feb2ed34ad1a7" providerId="Windows Live" clId="Web-{AFCC58F8-B29A-4193-9AD7-4609A20DBEEC}" dt="2021-03-04T06:39:02.664" v="296"/>
          <ac:spMkLst>
            <pc:docMk/>
            <pc:sldMk cId="0" sldId="317"/>
            <ac:spMk id="1030" creationId="{00000000-0000-0000-0000-000000000000}"/>
          </ac:spMkLst>
        </pc:spChg>
        <pc:spChg chg="mod">
          <ac:chgData name="Masaki Suzuki" userId="2c4feb2ed34ad1a7" providerId="Windows Live" clId="Web-{AFCC58F8-B29A-4193-9AD7-4609A20DBEEC}" dt="2021-03-04T06:39:02.680" v="297"/>
          <ac:spMkLst>
            <pc:docMk/>
            <pc:sldMk cId="0" sldId="317"/>
            <ac:spMk id="1031" creationId="{00000000-0000-0000-0000-000000000000}"/>
          </ac:spMkLst>
        </pc:spChg>
        <pc:spChg chg="mod">
          <ac:chgData name="Masaki Suzuki" userId="2c4feb2ed34ad1a7" providerId="Windows Live" clId="Web-{AFCC58F8-B29A-4193-9AD7-4609A20DBEEC}" dt="2021-03-04T06:39:02.695" v="298"/>
          <ac:spMkLst>
            <pc:docMk/>
            <pc:sldMk cId="0" sldId="317"/>
            <ac:spMk id="1032" creationId="{00000000-0000-0000-0000-000000000000}"/>
          </ac:spMkLst>
        </pc:spChg>
        <pc:spChg chg="mod">
          <ac:chgData name="Masaki Suzuki" userId="2c4feb2ed34ad1a7" providerId="Windows Live" clId="Web-{AFCC58F8-B29A-4193-9AD7-4609A20DBEEC}" dt="2021-03-04T06:39:02.727" v="299"/>
          <ac:spMkLst>
            <pc:docMk/>
            <pc:sldMk cId="0" sldId="317"/>
            <ac:spMk id="1033" creationId="{00000000-0000-0000-0000-000000000000}"/>
          </ac:spMkLst>
        </pc:spChg>
        <pc:spChg chg="mod">
          <ac:chgData name="Masaki Suzuki" userId="2c4feb2ed34ad1a7" providerId="Windows Live" clId="Web-{AFCC58F8-B29A-4193-9AD7-4609A20DBEEC}" dt="2021-03-04T06:39:02.742" v="300"/>
          <ac:spMkLst>
            <pc:docMk/>
            <pc:sldMk cId="0" sldId="317"/>
            <ac:spMk id="1034" creationId="{00000000-0000-0000-0000-000000000000}"/>
          </ac:spMkLst>
        </pc:spChg>
        <pc:spChg chg="mod">
          <ac:chgData name="Masaki Suzuki" userId="2c4feb2ed34ad1a7" providerId="Windows Live" clId="Web-{AFCC58F8-B29A-4193-9AD7-4609A20DBEEC}" dt="2021-03-04T06:39:02.773" v="301"/>
          <ac:spMkLst>
            <pc:docMk/>
            <pc:sldMk cId="0" sldId="317"/>
            <ac:spMk id="1035" creationId="{00000000-0000-0000-0000-000000000000}"/>
          </ac:spMkLst>
        </pc:spChg>
        <pc:spChg chg="mod">
          <ac:chgData name="Masaki Suzuki" userId="2c4feb2ed34ad1a7" providerId="Windows Live" clId="Web-{AFCC58F8-B29A-4193-9AD7-4609A20DBEEC}" dt="2021-03-04T06:39:02.789" v="302"/>
          <ac:spMkLst>
            <pc:docMk/>
            <pc:sldMk cId="0" sldId="317"/>
            <ac:spMk id="1036" creationId="{00000000-0000-0000-0000-000000000000}"/>
          </ac:spMkLst>
        </pc:spChg>
      </pc:sldChg>
      <pc:sldChg chg="modSp">
        <pc:chgData name="Masaki Suzuki" userId="2c4feb2ed34ad1a7" providerId="Windows Live" clId="Web-{AFCC58F8-B29A-4193-9AD7-4609A20DBEEC}" dt="2021-03-04T06:39:08.523" v="311"/>
        <pc:sldMkLst>
          <pc:docMk/>
          <pc:sldMk cId="0" sldId="318"/>
        </pc:sldMkLst>
        <pc:spChg chg="mod">
          <ac:chgData name="Masaki Suzuki" userId="2c4feb2ed34ad1a7" providerId="Windows Live" clId="Web-{AFCC58F8-B29A-4193-9AD7-4609A20DBEEC}" dt="2021-03-04T06:39:08.383" v="303"/>
          <ac:spMkLst>
            <pc:docMk/>
            <pc:sldMk cId="0" sldId="318"/>
            <ac:spMk id="1041" creationId="{00000000-0000-0000-0000-000000000000}"/>
          </ac:spMkLst>
        </pc:spChg>
        <pc:spChg chg="mod">
          <ac:chgData name="Masaki Suzuki" userId="2c4feb2ed34ad1a7" providerId="Windows Live" clId="Web-{AFCC58F8-B29A-4193-9AD7-4609A20DBEEC}" dt="2021-03-04T06:39:08.414" v="304"/>
          <ac:spMkLst>
            <pc:docMk/>
            <pc:sldMk cId="0" sldId="318"/>
            <ac:spMk id="1042" creationId="{00000000-0000-0000-0000-000000000000}"/>
          </ac:spMkLst>
        </pc:spChg>
        <pc:spChg chg="mod">
          <ac:chgData name="Masaki Suzuki" userId="2c4feb2ed34ad1a7" providerId="Windows Live" clId="Web-{AFCC58F8-B29A-4193-9AD7-4609A20DBEEC}" dt="2021-03-04T06:39:08.430" v="305"/>
          <ac:spMkLst>
            <pc:docMk/>
            <pc:sldMk cId="0" sldId="318"/>
            <ac:spMk id="1045" creationId="{00000000-0000-0000-0000-000000000000}"/>
          </ac:spMkLst>
        </pc:spChg>
        <pc:spChg chg="mod">
          <ac:chgData name="Masaki Suzuki" userId="2c4feb2ed34ad1a7" providerId="Windows Live" clId="Web-{AFCC58F8-B29A-4193-9AD7-4609A20DBEEC}" dt="2021-03-04T06:39:08.445" v="306"/>
          <ac:spMkLst>
            <pc:docMk/>
            <pc:sldMk cId="0" sldId="318"/>
            <ac:spMk id="1046" creationId="{00000000-0000-0000-0000-000000000000}"/>
          </ac:spMkLst>
        </pc:spChg>
        <pc:spChg chg="mod">
          <ac:chgData name="Masaki Suzuki" userId="2c4feb2ed34ad1a7" providerId="Windows Live" clId="Web-{AFCC58F8-B29A-4193-9AD7-4609A20DBEEC}" dt="2021-03-04T06:39:08.461" v="307"/>
          <ac:spMkLst>
            <pc:docMk/>
            <pc:sldMk cId="0" sldId="318"/>
            <ac:spMk id="1047" creationId="{00000000-0000-0000-0000-000000000000}"/>
          </ac:spMkLst>
        </pc:spChg>
        <pc:spChg chg="mod">
          <ac:chgData name="Masaki Suzuki" userId="2c4feb2ed34ad1a7" providerId="Windows Live" clId="Web-{AFCC58F8-B29A-4193-9AD7-4609A20DBEEC}" dt="2021-03-04T06:39:08.477" v="308"/>
          <ac:spMkLst>
            <pc:docMk/>
            <pc:sldMk cId="0" sldId="318"/>
            <ac:spMk id="1048" creationId="{00000000-0000-0000-0000-000000000000}"/>
          </ac:spMkLst>
        </pc:spChg>
        <pc:spChg chg="mod">
          <ac:chgData name="Masaki Suzuki" userId="2c4feb2ed34ad1a7" providerId="Windows Live" clId="Web-{AFCC58F8-B29A-4193-9AD7-4609A20DBEEC}" dt="2021-03-04T06:39:08.492" v="309"/>
          <ac:spMkLst>
            <pc:docMk/>
            <pc:sldMk cId="0" sldId="318"/>
            <ac:spMk id="1049" creationId="{00000000-0000-0000-0000-000000000000}"/>
          </ac:spMkLst>
        </pc:spChg>
        <pc:spChg chg="mod">
          <ac:chgData name="Masaki Suzuki" userId="2c4feb2ed34ad1a7" providerId="Windows Live" clId="Web-{AFCC58F8-B29A-4193-9AD7-4609A20DBEEC}" dt="2021-03-04T06:39:08.508" v="310"/>
          <ac:spMkLst>
            <pc:docMk/>
            <pc:sldMk cId="0" sldId="318"/>
            <ac:spMk id="1050" creationId="{00000000-0000-0000-0000-000000000000}"/>
          </ac:spMkLst>
        </pc:spChg>
        <pc:spChg chg="mod">
          <ac:chgData name="Masaki Suzuki" userId="2c4feb2ed34ad1a7" providerId="Windows Live" clId="Web-{AFCC58F8-B29A-4193-9AD7-4609A20DBEEC}" dt="2021-03-04T06:39:08.523" v="311"/>
          <ac:spMkLst>
            <pc:docMk/>
            <pc:sldMk cId="0" sldId="318"/>
            <ac:spMk id="1051" creationId="{00000000-0000-0000-0000-000000000000}"/>
          </ac:spMkLst>
        </pc:spChg>
      </pc:sldChg>
    </pc:docChg>
  </pc:docChgLst>
  <pc:docChgLst>
    <pc:chgData name="Masaki Suzuki" userId="2c4feb2ed34ad1a7" providerId="Windows Live" clId="Web-{8DED4023-259A-470A-AD33-A8C38697E642}"/>
    <pc:docChg chg="modSld">
      <pc:chgData name="Masaki Suzuki" userId="2c4feb2ed34ad1a7" providerId="Windows Live" clId="Web-{8DED4023-259A-470A-AD33-A8C38697E642}" dt="2021-03-05T07:27:59.738" v="61" actId="1076"/>
      <pc:docMkLst>
        <pc:docMk/>
      </pc:docMkLst>
      <pc:sldChg chg="modSp">
        <pc:chgData name="Masaki Suzuki" userId="2c4feb2ed34ad1a7" providerId="Windows Live" clId="Web-{8DED4023-259A-470A-AD33-A8C38697E642}" dt="2021-03-05T07:17:51.504" v="0" actId="1076"/>
        <pc:sldMkLst>
          <pc:docMk/>
          <pc:sldMk cId="0" sldId="256"/>
        </pc:sldMkLst>
        <pc:spChg chg="mod">
          <ac:chgData name="Masaki Suzuki" userId="2c4feb2ed34ad1a7" providerId="Windows Live" clId="Web-{8DED4023-259A-470A-AD33-A8C38697E642}" dt="2021-03-05T07:17:51.504" v="0" actId="1076"/>
          <ac:spMkLst>
            <pc:docMk/>
            <pc:sldMk cId="0" sldId="256"/>
            <ac:spMk id="108" creationId="{00000000-0000-0000-0000-000000000000}"/>
          </ac:spMkLst>
        </pc:spChg>
      </pc:sldChg>
      <pc:sldChg chg="modSp">
        <pc:chgData name="Masaki Suzuki" userId="2c4feb2ed34ad1a7" providerId="Windows Live" clId="Web-{8DED4023-259A-470A-AD33-A8C38697E642}" dt="2021-03-05T07:18:01.631" v="1" actId="1076"/>
        <pc:sldMkLst>
          <pc:docMk/>
          <pc:sldMk cId="0" sldId="257"/>
        </pc:sldMkLst>
        <pc:spChg chg="mod">
          <ac:chgData name="Masaki Suzuki" userId="2c4feb2ed34ad1a7" providerId="Windows Live" clId="Web-{8DED4023-259A-470A-AD33-A8C38697E642}" dt="2021-03-05T07:18:01.631" v="1" actId="1076"/>
          <ac:spMkLst>
            <pc:docMk/>
            <pc:sldMk cId="0" sldId="257"/>
            <ac:spMk id="125" creationId="{00000000-0000-0000-0000-000000000000}"/>
          </ac:spMkLst>
        </pc:spChg>
      </pc:sldChg>
      <pc:sldChg chg="modSp">
        <pc:chgData name="Masaki Suzuki" userId="2c4feb2ed34ad1a7" providerId="Windows Live" clId="Web-{8DED4023-259A-470A-AD33-A8C38697E642}" dt="2021-03-05T07:18:20.442" v="4" actId="1076"/>
        <pc:sldMkLst>
          <pc:docMk/>
          <pc:sldMk cId="0" sldId="258"/>
        </pc:sldMkLst>
        <pc:spChg chg="mod">
          <ac:chgData name="Masaki Suzuki" userId="2c4feb2ed34ad1a7" providerId="Windows Live" clId="Web-{8DED4023-259A-470A-AD33-A8C38697E642}" dt="2021-03-05T07:18:10.645" v="2" actId="1076"/>
          <ac:spMkLst>
            <pc:docMk/>
            <pc:sldMk cId="0" sldId="258"/>
            <ac:spMk id="139" creationId="{00000000-0000-0000-0000-000000000000}"/>
          </ac:spMkLst>
        </pc:spChg>
        <pc:spChg chg="mod">
          <ac:chgData name="Masaki Suzuki" userId="2c4feb2ed34ad1a7" providerId="Windows Live" clId="Web-{8DED4023-259A-470A-AD33-A8C38697E642}" dt="2021-03-05T07:18:15.833" v="3" actId="1076"/>
          <ac:spMkLst>
            <pc:docMk/>
            <pc:sldMk cId="0" sldId="258"/>
            <ac:spMk id="140" creationId="{00000000-0000-0000-0000-000000000000}"/>
          </ac:spMkLst>
        </pc:spChg>
        <pc:spChg chg="mod">
          <ac:chgData name="Masaki Suzuki" userId="2c4feb2ed34ad1a7" providerId="Windows Live" clId="Web-{8DED4023-259A-470A-AD33-A8C38697E642}" dt="2021-03-05T07:18:20.442" v="4" actId="1076"/>
          <ac:spMkLst>
            <pc:docMk/>
            <pc:sldMk cId="0" sldId="258"/>
            <ac:spMk id="141" creationId="{00000000-0000-0000-0000-000000000000}"/>
          </ac:spMkLst>
        </pc:spChg>
      </pc:sldChg>
      <pc:sldChg chg="modSp">
        <pc:chgData name="Masaki Suzuki" userId="2c4feb2ed34ad1a7" providerId="Windows Live" clId="Web-{8DED4023-259A-470A-AD33-A8C38697E642}" dt="2021-03-05T07:19:09.896" v="10" actId="1076"/>
        <pc:sldMkLst>
          <pc:docMk/>
          <pc:sldMk cId="0" sldId="259"/>
        </pc:sldMkLst>
        <pc:spChg chg="mod">
          <ac:chgData name="Masaki Suzuki" userId="2c4feb2ed34ad1a7" providerId="Windows Live" clId="Web-{8DED4023-259A-470A-AD33-A8C38697E642}" dt="2021-03-05T07:18:43.177" v="5" actId="1076"/>
          <ac:spMkLst>
            <pc:docMk/>
            <pc:sldMk cId="0" sldId="259"/>
            <ac:spMk id="153" creationId="{00000000-0000-0000-0000-000000000000}"/>
          </ac:spMkLst>
        </pc:spChg>
        <pc:spChg chg="mod">
          <ac:chgData name="Masaki Suzuki" userId="2c4feb2ed34ad1a7" providerId="Windows Live" clId="Web-{8DED4023-259A-470A-AD33-A8C38697E642}" dt="2021-03-05T07:18:48.584" v="6" actId="1076"/>
          <ac:spMkLst>
            <pc:docMk/>
            <pc:sldMk cId="0" sldId="259"/>
            <ac:spMk id="154" creationId="{00000000-0000-0000-0000-000000000000}"/>
          </ac:spMkLst>
        </pc:spChg>
        <pc:spChg chg="mod">
          <ac:chgData name="Masaki Suzuki" userId="2c4feb2ed34ad1a7" providerId="Windows Live" clId="Web-{8DED4023-259A-470A-AD33-A8C38697E642}" dt="2021-03-05T07:18:53.912" v="7" actId="1076"/>
          <ac:spMkLst>
            <pc:docMk/>
            <pc:sldMk cId="0" sldId="259"/>
            <ac:spMk id="156" creationId="{00000000-0000-0000-0000-000000000000}"/>
          </ac:spMkLst>
        </pc:spChg>
        <pc:spChg chg="mod">
          <ac:chgData name="Masaki Suzuki" userId="2c4feb2ed34ad1a7" providerId="Windows Live" clId="Web-{8DED4023-259A-470A-AD33-A8C38697E642}" dt="2021-03-05T07:19:04.021" v="9" actId="1076"/>
          <ac:spMkLst>
            <pc:docMk/>
            <pc:sldMk cId="0" sldId="259"/>
            <ac:spMk id="163" creationId="{00000000-0000-0000-0000-000000000000}"/>
          </ac:spMkLst>
        </pc:spChg>
        <pc:spChg chg="mod">
          <ac:chgData name="Masaki Suzuki" userId="2c4feb2ed34ad1a7" providerId="Windows Live" clId="Web-{8DED4023-259A-470A-AD33-A8C38697E642}" dt="2021-03-05T07:19:09.896" v="10" actId="1076"/>
          <ac:spMkLst>
            <pc:docMk/>
            <pc:sldMk cId="0" sldId="259"/>
            <ac:spMk id="164" creationId="{00000000-0000-0000-0000-000000000000}"/>
          </ac:spMkLst>
        </pc:spChg>
      </pc:sldChg>
      <pc:sldChg chg="modSp">
        <pc:chgData name="Masaki Suzuki" userId="2c4feb2ed34ad1a7" providerId="Windows Live" clId="Web-{8DED4023-259A-470A-AD33-A8C38697E642}" dt="2021-03-05T07:19:39.991" v="15" actId="1076"/>
        <pc:sldMkLst>
          <pc:docMk/>
          <pc:sldMk cId="0" sldId="260"/>
        </pc:sldMkLst>
        <pc:spChg chg="mod">
          <ac:chgData name="Masaki Suzuki" userId="2c4feb2ed34ad1a7" providerId="Windows Live" clId="Web-{8DED4023-259A-470A-AD33-A8C38697E642}" dt="2021-03-05T07:19:25.709" v="13" actId="1076"/>
          <ac:spMkLst>
            <pc:docMk/>
            <pc:sldMk cId="0" sldId="260"/>
            <ac:spMk id="174" creationId="{00000000-0000-0000-0000-000000000000}"/>
          </ac:spMkLst>
        </pc:spChg>
        <pc:spChg chg="mod">
          <ac:chgData name="Masaki Suzuki" userId="2c4feb2ed34ad1a7" providerId="Windows Live" clId="Web-{8DED4023-259A-470A-AD33-A8C38697E642}" dt="2021-03-05T07:19:21.819" v="12" actId="1076"/>
          <ac:spMkLst>
            <pc:docMk/>
            <pc:sldMk cId="0" sldId="260"/>
            <ac:spMk id="175" creationId="{00000000-0000-0000-0000-000000000000}"/>
          </ac:spMkLst>
        </pc:spChg>
        <pc:spChg chg="mod">
          <ac:chgData name="Masaki Suzuki" userId="2c4feb2ed34ad1a7" providerId="Windows Live" clId="Web-{8DED4023-259A-470A-AD33-A8C38697E642}" dt="2021-03-05T07:19:35.866" v="14" actId="1076"/>
          <ac:spMkLst>
            <pc:docMk/>
            <pc:sldMk cId="0" sldId="260"/>
            <ac:spMk id="179" creationId="{00000000-0000-0000-0000-000000000000}"/>
          </ac:spMkLst>
        </pc:spChg>
        <pc:spChg chg="mod">
          <ac:chgData name="Masaki Suzuki" userId="2c4feb2ed34ad1a7" providerId="Windows Live" clId="Web-{8DED4023-259A-470A-AD33-A8C38697E642}" dt="2021-03-05T07:19:39.991" v="15" actId="1076"/>
          <ac:spMkLst>
            <pc:docMk/>
            <pc:sldMk cId="0" sldId="260"/>
            <ac:spMk id="180" creationId="{00000000-0000-0000-0000-000000000000}"/>
          </ac:spMkLst>
        </pc:spChg>
      </pc:sldChg>
      <pc:sldChg chg="modSp">
        <pc:chgData name="Masaki Suzuki" userId="2c4feb2ed34ad1a7" providerId="Windows Live" clId="Web-{8DED4023-259A-470A-AD33-A8C38697E642}" dt="2021-03-05T07:20:02.632" v="17" actId="1076"/>
        <pc:sldMkLst>
          <pc:docMk/>
          <pc:sldMk cId="0" sldId="262"/>
        </pc:sldMkLst>
        <pc:spChg chg="mod">
          <ac:chgData name="Masaki Suzuki" userId="2c4feb2ed34ad1a7" providerId="Windows Live" clId="Web-{8DED4023-259A-470A-AD33-A8C38697E642}" dt="2021-03-05T07:20:02.632" v="17" actId="1076"/>
          <ac:spMkLst>
            <pc:docMk/>
            <pc:sldMk cId="0" sldId="262"/>
            <ac:spMk id="197" creationId="{00000000-0000-0000-0000-000000000000}"/>
          </ac:spMkLst>
        </pc:spChg>
        <pc:spChg chg="mod">
          <ac:chgData name="Masaki Suzuki" userId="2c4feb2ed34ad1a7" providerId="Windows Live" clId="Web-{8DED4023-259A-470A-AD33-A8C38697E642}" dt="2021-03-05T07:19:59.726" v="16" actId="1076"/>
          <ac:spMkLst>
            <pc:docMk/>
            <pc:sldMk cId="0" sldId="262"/>
            <ac:spMk id="199" creationId="{00000000-0000-0000-0000-000000000000}"/>
          </ac:spMkLst>
        </pc:spChg>
      </pc:sldChg>
      <pc:sldChg chg="modSp">
        <pc:chgData name="Masaki Suzuki" userId="2c4feb2ed34ad1a7" providerId="Windows Live" clId="Web-{8DED4023-259A-470A-AD33-A8C38697E642}" dt="2021-03-05T07:20:12.617" v="19" actId="1076"/>
        <pc:sldMkLst>
          <pc:docMk/>
          <pc:sldMk cId="0" sldId="263"/>
        </pc:sldMkLst>
        <pc:spChg chg="mod">
          <ac:chgData name="Masaki Suzuki" userId="2c4feb2ed34ad1a7" providerId="Windows Live" clId="Web-{8DED4023-259A-470A-AD33-A8C38697E642}" dt="2021-03-05T07:20:12.617" v="19" actId="1076"/>
          <ac:spMkLst>
            <pc:docMk/>
            <pc:sldMk cId="0" sldId="263"/>
            <ac:spMk id="210" creationId="{00000000-0000-0000-0000-000000000000}"/>
          </ac:spMkLst>
        </pc:spChg>
      </pc:sldChg>
      <pc:sldChg chg="modSp">
        <pc:chgData name="Masaki Suzuki" userId="2c4feb2ed34ad1a7" providerId="Windows Live" clId="Web-{8DED4023-259A-470A-AD33-A8C38697E642}" dt="2021-03-05T07:21:58.323" v="21" actId="1076"/>
        <pc:sldMkLst>
          <pc:docMk/>
          <pc:sldMk cId="0" sldId="264"/>
        </pc:sldMkLst>
        <pc:spChg chg="mod">
          <ac:chgData name="Masaki Suzuki" userId="2c4feb2ed34ad1a7" providerId="Windows Live" clId="Web-{8DED4023-259A-470A-AD33-A8C38697E642}" dt="2021-03-05T07:21:58.323" v="21" actId="1076"/>
          <ac:spMkLst>
            <pc:docMk/>
            <pc:sldMk cId="0" sldId="264"/>
            <ac:spMk id="226" creationId="{00000000-0000-0000-0000-000000000000}"/>
          </ac:spMkLst>
        </pc:spChg>
        <pc:spChg chg="mod">
          <ac:chgData name="Masaki Suzuki" userId="2c4feb2ed34ad1a7" providerId="Windows Live" clId="Web-{8DED4023-259A-470A-AD33-A8C38697E642}" dt="2021-03-05T07:21:55.698" v="20" actId="1076"/>
          <ac:spMkLst>
            <pc:docMk/>
            <pc:sldMk cId="0" sldId="264"/>
            <ac:spMk id="228" creationId="{00000000-0000-0000-0000-000000000000}"/>
          </ac:spMkLst>
        </pc:spChg>
      </pc:sldChg>
      <pc:sldChg chg="modSp">
        <pc:chgData name="Masaki Suzuki" userId="2c4feb2ed34ad1a7" providerId="Windows Live" clId="Web-{8DED4023-259A-470A-AD33-A8C38697E642}" dt="2021-03-05T07:22:19.464" v="24" actId="1076"/>
        <pc:sldMkLst>
          <pc:docMk/>
          <pc:sldMk cId="0" sldId="265"/>
        </pc:sldMkLst>
        <pc:spChg chg="mod">
          <ac:chgData name="Masaki Suzuki" userId="2c4feb2ed34ad1a7" providerId="Windows Live" clId="Web-{8DED4023-259A-470A-AD33-A8C38697E642}" dt="2021-03-05T07:22:07.557" v="22" actId="1076"/>
          <ac:spMkLst>
            <pc:docMk/>
            <pc:sldMk cId="0" sldId="265"/>
            <ac:spMk id="243" creationId="{00000000-0000-0000-0000-000000000000}"/>
          </ac:spMkLst>
        </pc:spChg>
        <pc:spChg chg="mod">
          <ac:chgData name="Masaki Suzuki" userId="2c4feb2ed34ad1a7" providerId="Windows Live" clId="Web-{8DED4023-259A-470A-AD33-A8C38697E642}" dt="2021-03-05T07:22:19.464" v="24" actId="1076"/>
          <ac:spMkLst>
            <pc:docMk/>
            <pc:sldMk cId="0" sldId="265"/>
            <ac:spMk id="244" creationId="{00000000-0000-0000-0000-000000000000}"/>
          </ac:spMkLst>
        </pc:spChg>
        <pc:spChg chg="mod">
          <ac:chgData name="Masaki Suzuki" userId="2c4feb2ed34ad1a7" providerId="Windows Live" clId="Web-{8DED4023-259A-470A-AD33-A8C38697E642}" dt="2021-03-05T07:22:10.635" v="23" actId="1076"/>
          <ac:spMkLst>
            <pc:docMk/>
            <pc:sldMk cId="0" sldId="265"/>
            <ac:spMk id="245" creationId="{00000000-0000-0000-0000-000000000000}"/>
          </ac:spMkLst>
        </pc:spChg>
      </pc:sldChg>
      <pc:sldChg chg="modSp">
        <pc:chgData name="Masaki Suzuki" userId="2c4feb2ed34ad1a7" providerId="Windows Live" clId="Web-{8DED4023-259A-470A-AD33-A8C38697E642}" dt="2021-03-05T07:22:37.121" v="26" actId="1076"/>
        <pc:sldMkLst>
          <pc:docMk/>
          <pc:sldMk cId="0" sldId="266"/>
        </pc:sldMkLst>
        <pc:spChg chg="mod">
          <ac:chgData name="Masaki Suzuki" userId="2c4feb2ed34ad1a7" providerId="Windows Live" clId="Web-{8DED4023-259A-470A-AD33-A8C38697E642}" dt="2021-03-05T07:22:37.121" v="26" actId="1076"/>
          <ac:spMkLst>
            <pc:docMk/>
            <pc:sldMk cId="0" sldId="266"/>
            <ac:spMk id="257" creationId="{00000000-0000-0000-0000-000000000000}"/>
          </ac:spMkLst>
        </pc:spChg>
        <pc:spChg chg="mod">
          <ac:chgData name="Masaki Suzuki" userId="2c4feb2ed34ad1a7" providerId="Windows Live" clId="Web-{8DED4023-259A-470A-AD33-A8C38697E642}" dt="2021-03-05T07:22:26.839" v="25" actId="1076"/>
          <ac:spMkLst>
            <pc:docMk/>
            <pc:sldMk cId="0" sldId="266"/>
            <ac:spMk id="258" creationId="{00000000-0000-0000-0000-000000000000}"/>
          </ac:spMkLst>
        </pc:spChg>
      </pc:sldChg>
      <pc:sldChg chg="modSp">
        <pc:chgData name="Masaki Suzuki" userId="2c4feb2ed34ad1a7" providerId="Windows Live" clId="Web-{8DED4023-259A-470A-AD33-A8C38697E642}" dt="2021-03-05T07:22:51.980" v="29" actId="1076"/>
        <pc:sldMkLst>
          <pc:docMk/>
          <pc:sldMk cId="0" sldId="267"/>
        </pc:sldMkLst>
        <pc:spChg chg="mod">
          <ac:chgData name="Masaki Suzuki" userId="2c4feb2ed34ad1a7" providerId="Windows Live" clId="Web-{8DED4023-259A-470A-AD33-A8C38697E642}" dt="2021-03-05T07:22:47.511" v="28" actId="1076"/>
          <ac:spMkLst>
            <pc:docMk/>
            <pc:sldMk cId="0" sldId="267"/>
            <ac:spMk id="270" creationId="{00000000-0000-0000-0000-000000000000}"/>
          </ac:spMkLst>
        </pc:spChg>
        <pc:spChg chg="mod">
          <ac:chgData name="Masaki Suzuki" userId="2c4feb2ed34ad1a7" providerId="Windows Live" clId="Web-{8DED4023-259A-470A-AD33-A8C38697E642}" dt="2021-03-05T07:22:51.980" v="29" actId="1076"/>
          <ac:spMkLst>
            <pc:docMk/>
            <pc:sldMk cId="0" sldId="267"/>
            <ac:spMk id="271" creationId="{00000000-0000-0000-0000-000000000000}"/>
          </ac:spMkLst>
        </pc:spChg>
      </pc:sldChg>
      <pc:sldChg chg="modSp">
        <pc:chgData name="Masaki Suzuki" userId="2c4feb2ed34ad1a7" providerId="Windows Live" clId="Web-{8DED4023-259A-470A-AD33-A8C38697E642}" dt="2021-03-05T07:23:49.716" v="33" actId="1076"/>
        <pc:sldMkLst>
          <pc:docMk/>
          <pc:sldMk cId="0" sldId="268"/>
        </pc:sldMkLst>
        <pc:spChg chg="mod">
          <ac:chgData name="Masaki Suzuki" userId="2c4feb2ed34ad1a7" providerId="Windows Live" clId="Web-{8DED4023-259A-470A-AD33-A8C38697E642}" dt="2021-03-05T07:23:33.309" v="30" actId="1076"/>
          <ac:spMkLst>
            <pc:docMk/>
            <pc:sldMk cId="0" sldId="268"/>
            <ac:spMk id="286" creationId="{00000000-0000-0000-0000-000000000000}"/>
          </ac:spMkLst>
        </pc:spChg>
        <pc:spChg chg="mod">
          <ac:chgData name="Masaki Suzuki" userId="2c4feb2ed34ad1a7" providerId="Windows Live" clId="Web-{8DED4023-259A-470A-AD33-A8C38697E642}" dt="2021-03-05T07:23:46.138" v="32" actId="1076"/>
          <ac:spMkLst>
            <pc:docMk/>
            <pc:sldMk cId="0" sldId="268"/>
            <ac:spMk id="287" creationId="{00000000-0000-0000-0000-000000000000}"/>
          </ac:spMkLst>
        </pc:spChg>
        <pc:spChg chg="mod">
          <ac:chgData name="Masaki Suzuki" userId="2c4feb2ed34ad1a7" providerId="Windows Live" clId="Web-{8DED4023-259A-470A-AD33-A8C38697E642}" dt="2021-03-05T07:23:41.294" v="31" actId="1076"/>
          <ac:spMkLst>
            <pc:docMk/>
            <pc:sldMk cId="0" sldId="268"/>
            <ac:spMk id="288" creationId="{00000000-0000-0000-0000-000000000000}"/>
          </ac:spMkLst>
        </pc:spChg>
        <pc:spChg chg="mod">
          <ac:chgData name="Masaki Suzuki" userId="2c4feb2ed34ad1a7" providerId="Windows Live" clId="Web-{8DED4023-259A-470A-AD33-A8C38697E642}" dt="2021-03-05T07:23:49.716" v="33" actId="1076"/>
          <ac:spMkLst>
            <pc:docMk/>
            <pc:sldMk cId="0" sldId="268"/>
            <ac:spMk id="289" creationId="{00000000-0000-0000-0000-000000000000}"/>
          </ac:spMkLst>
        </pc:spChg>
      </pc:sldChg>
      <pc:sldChg chg="modSp">
        <pc:chgData name="Masaki Suzuki" userId="2c4feb2ed34ad1a7" providerId="Windows Live" clId="Web-{8DED4023-259A-470A-AD33-A8C38697E642}" dt="2021-03-05T07:24:22.483" v="34" actId="1076"/>
        <pc:sldMkLst>
          <pc:docMk/>
          <pc:sldMk cId="0" sldId="270"/>
        </pc:sldMkLst>
        <pc:spChg chg="mod">
          <ac:chgData name="Masaki Suzuki" userId="2c4feb2ed34ad1a7" providerId="Windows Live" clId="Web-{8DED4023-259A-470A-AD33-A8C38697E642}" dt="2021-03-05T07:24:22.483" v="34" actId="1076"/>
          <ac:spMkLst>
            <pc:docMk/>
            <pc:sldMk cId="0" sldId="270"/>
            <ac:spMk id="318" creationId="{00000000-0000-0000-0000-000000000000}"/>
          </ac:spMkLst>
        </pc:spChg>
      </pc:sldChg>
      <pc:sldChg chg="modSp">
        <pc:chgData name="Masaki Suzuki" userId="2c4feb2ed34ad1a7" providerId="Windows Live" clId="Web-{8DED4023-259A-470A-AD33-A8C38697E642}" dt="2021-03-05T07:24:33.327" v="36" actId="1076"/>
        <pc:sldMkLst>
          <pc:docMk/>
          <pc:sldMk cId="0" sldId="271"/>
        </pc:sldMkLst>
        <pc:spChg chg="mod">
          <ac:chgData name="Masaki Suzuki" userId="2c4feb2ed34ad1a7" providerId="Windows Live" clId="Web-{8DED4023-259A-470A-AD33-A8C38697E642}" dt="2021-03-05T07:24:29.342" v="35" actId="1076"/>
          <ac:spMkLst>
            <pc:docMk/>
            <pc:sldMk cId="0" sldId="271"/>
            <ac:spMk id="329" creationId="{00000000-0000-0000-0000-000000000000}"/>
          </ac:spMkLst>
        </pc:spChg>
        <pc:spChg chg="mod">
          <ac:chgData name="Masaki Suzuki" userId="2c4feb2ed34ad1a7" providerId="Windows Live" clId="Web-{8DED4023-259A-470A-AD33-A8C38697E642}" dt="2021-03-05T07:24:33.327" v="36" actId="1076"/>
          <ac:spMkLst>
            <pc:docMk/>
            <pc:sldMk cId="0" sldId="271"/>
            <ac:spMk id="330" creationId="{00000000-0000-0000-0000-000000000000}"/>
          </ac:spMkLst>
        </pc:spChg>
      </pc:sldChg>
      <pc:sldChg chg="modSp">
        <pc:chgData name="Masaki Suzuki" userId="2c4feb2ed34ad1a7" providerId="Windows Live" clId="Web-{8DED4023-259A-470A-AD33-A8C38697E642}" dt="2021-03-05T07:24:51.093" v="39" actId="1076"/>
        <pc:sldMkLst>
          <pc:docMk/>
          <pc:sldMk cId="0" sldId="272"/>
        </pc:sldMkLst>
        <pc:spChg chg="mod">
          <ac:chgData name="Masaki Suzuki" userId="2c4feb2ed34ad1a7" providerId="Windows Live" clId="Web-{8DED4023-259A-470A-AD33-A8C38697E642}" dt="2021-03-05T07:24:44.139" v="37" actId="1076"/>
          <ac:spMkLst>
            <pc:docMk/>
            <pc:sldMk cId="0" sldId="272"/>
            <ac:spMk id="343" creationId="{00000000-0000-0000-0000-000000000000}"/>
          </ac:spMkLst>
        </pc:spChg>
        <pc:spChg chg="mod">
          <ac:chgData name="Masaki Suzuki" userId="2c4feb2ed34ad1a7" providerId="Windows Live" clId="Web-{8DED4023-259A-470A-AD33-A8C38697E642}" dt="2021-03-05T07:24:48.874" v="38" actId="1076"/>
          <ac:spMkLst>
            <pc:docMk/>
            <pc:sldMk cId="0" sldId="272"/>
            <ac:spMk id="344" creationId="{00000000-0000-0000-0000-000000000000}"/>
          </ac:spMkLst>
        </pc:spChg>
        <pc:spChg chg="mod">
          <ac:chgData name="Masaki Suzuki" userId="2c4feb2ed34ad1a7" providerId="Windows Live" clId="Web-{8DED4023-259A-470A-AD33-A8C38697E642}" dt="2021-03-05T07:24:51.093" v="39" actId="1076"/>
          <ac:spMkLst>
            <pc:docMk/>
            <pc:sldMk cId="0" sldId="272"/>
            <ac:spMk id="345" creationId="{00000000-0000-0000-0000-000000000000}"/>
          </ac:spMkLst>
        </pc:spChg>
      </pc:sldChg>
      <pc:sldChg chg="modSp">
        <pc:chgData name="Masaki Suzuki" userId="2c4feb2ed34ad1a7" providerId="Windows Live" clId="Web-{8DED4023-259A-470A-AD33-A8C38697E642}" dt="2021-03-05T07:26:31.845" v="50" actId="1076"/>
        <pc:sldMkLst>
          <pc:docMk/>
          <pc:sldMk cId="0" sldId="274"/>
        </pc:sldMkLst>
        <pc:spChg chg="mod">
          <ac:chgData name="Masaki Suzuki" userId="2c4feb2ed34ad1a7" providerId="Windows Live" clId="Web-{8DED4023-259A-470A-AD33-A8C38697E642}" dt="2021-03-05T07:25:36.953" v="40" actId="20577"/>
          <ac:spMkLst>
            <pc:docMk/>
            <pc:sldMk cId="0" sldId="274"/>
            <ac:spMk id="362" creationId="{00000000-0000-0000-0000-000000000000}"/>
          </ac:spMkLst>
        </pc:spChg>
        <pc:spChg chg="mod">
          <ac:chgData name="Masaki Suzuki" userId="2c4feb2ed34ad1a7" providerId="Windows Live" clId="Web-{8DED4023-259A-470A-AD33-A8C38697E642}" dt="2021-03-05T07:25:58.329" v="43" actId="1076"/>
          <ac:spMkLst>
            <pc:docMk/>
            <pc:sldMk cId="0" sldId="274"/>
            <ac:spMk id="368" creationId="{00000000-0000-0000-0000-000000000000}"/>
          </ac:spMkLst>
        </pc:spChg>
        <pc:spChg chg="mod">
          <ac:chgData name="Masaki Suzuki" userId="2c4feb2ed34ad1a7" providerId="Windows Live" clId="Web-{8DED4023-259A-470A-AD33-A8C38697E642}" dt="2021-03-05T07:26:01.438" v="44" actId="1076"/>
          <ac:spMkLst>
            <pc:docMk/>
            <pc:sldMk cId="0" sldId="274"/>
            <ac:spMk id="369" creationId="{00000000-0000-0000-0000-000000000000}"/>
          </ac:spMkLst>
        </pc:spChg>
        <pc:spChg chg="mod">
          <ac:chgData name="Masaki Suzuki" userId="2c4feb2ed34ad1a7" providerId="Windows Live" clId="Web-{8DED4023-259A-470A-AD33-A8C38697E642}" dt="2021-03-05T07:26:05.516" v="45" actId="1076"/>
          <ac:spMkLst>
            <pc:docMk/>
            <pc:sldMk cId="0" sldId="274"/>
            <ac:spMk id="370" creationId="{00000000-0000-0000-0000-000000000000}"/>
          </ac:spMkLst>
        </pc:spChg>
        <pc:spChg chg="mod">
          <ac:chgData name="Masaki Suzuki" userId="2c4feb2ed34ad1a7" providerId="Windows Live" clId="Web-{8DED4023-259A-470A-AD33-A8C38697E642}" dt="2021-03-05T07:26:11.798" v="46" actId="1076"/>
          <ac:spMkLst>
            <pc:docMk/>
            <pc:sldMk cId="0" sldId="274"/>
            <ac:spMk id="371" creationId="{00000000-0000-0000-0000-000000000000}"/>
          </ac:spMkLst>
        </pc:spChg>
        <pc:spChg chg="mod">
          <ac:chgData name="Masaki Suzuki" userId="2c4feb2ed34ad1a7" providerId="Windows Live" clId="Web-{8DED4023-259A-470A-AD33-A8C38697E642}" dt="2021-03-05T07:26:23.548" v="48" actId="1076"/>
          <ac:spMkLst>
            <pc:docMk/>
            <pc:sldMk cId="0" sldId="274"/>
            <ac:spMk id="372" creationId="{00000000-0000-0000-0000-000000000000}"/>
          </ac:spMkLst>
        </pc:spChg>
        <pc:spChg chg="mod">
          <ac:chgData name="Masaki Suzuki" userId="2c4feb2ed34ad1a7" providerId="Windows Live" clId="Web-{8DED4023-259A-470A-AD33-A8C38697E642}" dt="2021-03-05T07:26:26.830" v="49" actId="1076"/>
          <ac:spMkLst>
            <pc:docMk/>
            <pc:sldMk cId="0" sldId="274"/>
            <ac:spMk id="373" creationId="{00000000-0000-0000-0000-000000000000}"/>
          </ac:spMkLst>
        </pc:spChg>
        <pc:spChg chg="mod">
          <ac:chgData name="Masaki Suzuki" userId="2c4feb2ed34ad1a7" providerId="Windows Live" clId="Web-{8DED4023-259A-470A-AD33-A8C38697E642}" dt="2021-03-05T07:26:31.845" v="50" actId="1076"/>
          <ac:spMkLst>
            <pc:docMk/>
            <pc:sldMk cId="0" sldId="274"/>
            <ac:spMk id="374" creationId="{00000000-0000-0000-0000-000000000000}"/>
          </ac:spMkLst>
        </pc:spChg>
        <pc:spChg chg="mod">
          <ac:chgData name="Masaki Suzuki" userId="2c4feb2ed34ad1a7" providerId="Windows Live" clId="Web-{8DED4023-259A-470A-AD33-A8C38697E642}" dt="2021-03-05T07:26:18.142" v="47" actId="1076"/>
          <ac:spMkLst>
            <pc:docMk/>
            <pc:sldMk cId="0" sldId="274"/>
            <ac:spMk id="375" creationId="{00000000-0000-0000-0000-000000000000}"/>
          </ac:spMkLst>
        </pc:spChg>
      </pc:sldChg>
      <pc:sldChg chg="modSp">
        <pc:chgData name="Masaki Suzuki" userId="2c4feb2ed34ad1a7" providerId="Windows Live" clId="Web-{8DED4023-259A-470A-AD33-A8C38697E642}" dt="2021-03-05T07:26:47.424" v="51" actId="1076"/>
        <pc:sldMkLst>
          <pc:docMk/>
          <pc:sldMk cId="0" sldId="275"/>
        </pc:sldMkLst>
        <pc:spChg chg="mod">
          <ac:chgData name="Masaki Suzuki" userId="2c4feb2ed34ad1a7" providerId="Windows Live" clId="Web-{8DED4023-259A-470A-AD33-A8C38697E642}" dt="2021-03-05T07:26:47.424" v="51" actId="1076"/>
          <ac:spMkLst>
            <pc:docMk/>
            <pc:sldMk cId="0" sldId="275"/>
            <ac:spMk id="386" creationId="{00000000-0000-0000-0000-000000000000}"/>
          </ac:spMkLst>
        </pc:spChg>
      </pc:sldChg>
      <pc:sldChg chg="modSp">
        <pc:chgData name="Masaki Suzuki" userId="2c4feb2ed34ad1a7" providerId="Windows Live" clId="Web-{8DED4023-259A-470A-AD33-A8C38697E642}" dt="2021-03-05T07:27:01.612" v="52" actId="1076"/>
        <pc:sldMkLst>
          <pc:docMk/>
          <pc:sldMk cId="0" sldId="276"/>
        </pc:sldMkLst>
        <pc:spChg chg="mod">
          <ac:chgData name="Masaki Suzuki" userId="2c4feb2ed34ad1a7" providerId="Windows Live" clId="Web-{8DED4023-259A-470A-AD33-A8C38697E642}" dt="2021-03-05T07:27:01.612" v="52" actId="1076"/>
          <ac:spMkLst>
            <pc:docMk/>
            <pc:sldMk cId="0" sldId="276"/>
            <ac:spMk id="402" creationId="{00000000-0000-0000-0000-000000000000}"/>
          </ac:spMkLst>
        </pc:spChg>
      </pc:sldChg>
      <pc:sldChg chg="modSp">
        <pc:chgData name="Masaki Suzuki" userId="2c4feb2ed34ad1a7" providerId="Windows Live" clId="Web-{8DED4023-259A-470A-AD33-A8C38697E642}" dt="2021-03-05T07:27:07.487" v="53" actId="1076"/>
        <pc:sldMkLst>
          <pc:docMk/>
          <pc:sldMk cId="0" sldId="277"/>
        </pc:sldMkLst>
        <pc:spChg chg="mod">
          <ac:chgData name="Masaki Suzuki" userId="2c4feb2ed34ad1a7" providerId="Windows Live" clId="Web-{8DED4023-259A-470A-AD33-A8C38697E642}" dt="2021-03-05T07:27:07.487" v="53" actId="1076"/>
          <ac:spMkLst>
            <pc:docMk/>
            <pc:sldMk cId="0" sldId="277"/>
            <ac:spMk id="411" creationId="{00000000-0000-0000-0000-000000000000}"/>
          </ac:spMkLst>
        </pc:spChg>
      </pc:sldChg>
      <pc:sldChg chg="modSp">
        <pc:chgData name="Masaki Suzuki" userId="2c4feb2ed34ad1a7" providerId="Windows Live" clId="Web-{8DED4023-259A-470A-AD33-A8C38697E642}" dt="2021-03-05T07:27:24.253" v="55" actId="1076"/>
        <pc:sldMkLst>
          <pc:docMk/>
          <pc:sldMk cId="0" sldId="278"/>
        </pc:sldMkLst>
        <pc:spChg chg="mod">
          <ac:chgData name="Masaki Suzuki" userId="2c4feb2ed34ad1a7" providerId="Windows Live" clId="Web-{8DED4023-259A-470A-AD33-A8C38697E642}" dt="2021-03-05T07:27:20.425" v="54" actId="1076"/>
          <ac:spMkLst>
            <pc:docMk/>
            <pc:sldMk cId="0" sldId="278"/>
            <ac:spMk id="422" creationId="{00000000-0000-0000-0000-000000000000}"/>
          </ac:spMkLst>
        </pc:spChg>
        <pc:spChg chg="mod">
          <ac:chgData name="Masaki Suzuki" userId="2c4feb2ed34ad1a7" providerId="Windows Live" clId="Web-{8DED4023-259A-470A-AD33-A8C38697E642}" dt="2021-03-05T07:27:24.253" v="55" actId="1076"/>
          <ac:spMkLst>
            <pc:docMk/>
            <pc:sldMk cId="0" sldId="278"/>
            <ac:spMk id="423" creationId="{00000000-0000-0000-0000-000000000000}"/>
          </ac:spMkLst>
        </pc:spChg>
      </pc:sldChg>
      <pc:sldChg chg="modSp">
        <pc:chgData name="Masaki Suzuki" userId="2c4feb2ed34ad1a7" providerId="Windows Live" clId="Web-{8DED4023-259A-470A-AD33-A8C38697E642}" dt="2021-03-05T07:27:59.738" v="61" actId="1076"/>
        <pc:sldMkLst>
          <pc:docMk/>
          <pc:sldMk cId="0" sldId="279"/>
        </pc:sldMkLst>
        <pc:spChg chg="mod">
          <ac:chgData name="Masaki Suzuki" userId="2c4feb2ed34ad1a7" providerId="Windows Live" clId="Web-{8DED4023-259A-470A-AD33-A8C38697E642}" dt="2021-03-05T07:27:38.597" v="56" actId="1076"/>
          <ac:spMkLst>
            <pc:docMk/>
            <pc:sldMk cId="0" sldId="279"/>
            <ac:spMk id="435" creationId="{00000000-0000-0000-0000-000000000000}"/>
          </ac:spMkLst>
        </pc:spChg>
        <pc:spChg chg="mod">
          <ac:chgData name="Masaki Suzuki" userId="2c4feb2ed34ad1a7" providerId="Windows Live" clId="Web-{8DED4023-259A-470A-AD33-A8C38697E642}" dt="2021-03-05T07:27:44.785" v="57" actId="1076"/>
          <ac:spMkLst>
            <pc:docMk/>
            <pc:sldMk cId="0" sldId="279"/>
            <ac:spMk id="436" creationId="{00000000-0000-0000-0000-000000000000}"/>
          </ac:spMkLst>
        </pc:spChg>
        <pc:spChg chg="mod">
          <ac:chgData name="Masaki Suzuki" userId="2c4feb2ed34ad1a7" providerId="Windows Live" clId="Web-{8DED4023-259A-470A-AD33-A8C38697E642}" dt="2021-03-05T07:27:50.457" v="58" actId="1076"/>
          <ac:spMkLst>
            <pc:docMk/>
            <pc:sldMk cId="0" sldId="279"/>
            <ac:spMk id="439" creationId="{00000000-0000-0000-0000-000000000000}"/>
          </ac:spMkLst>
        </pc:spChg>
        <pc:spChg chg="mod">
          <ac:chgData name="Masaki Suzuki" userId="2c4feb2ed34ad1a7" providerId="Windows Live" clId="Web-{8DED4023-259A-470A-AD33-A8C38697E642}" dt="2021-03-05T07:27:59.738" v="61" actId="1076"/>
          <ac:spMkLst>
            <pc:docMk/>
            <pc:sldMk cId="0" sldId="279"/>
            <ac:spMk id="440" creationId="{00000000-0000-0000-0000-000000000000}"/>
          </ac:spMkLst>
        </pc:spChg>
        <pc:spChg chg="mod">
          <ac:chgData name="Masaki Suzuki" userId="2c4feb2ed34ad1a7" providerId="Windows Live" clId="Web-{8DED4023-259A-470A-AD33-A8C38697E642}" dt="2021-03-05T07:27:56.879" v="60" actId="1076"/>
          <ac:spMkLst>
            <pc:docMk/>
            <pc:sldMk cId="0" sldId="279"/>
            <ac:spMk id="441" creationId="{00000000-0000-0000-0000-000000000000}"/>
          </ac:spMkLst>
        </pc:spChg>
        <pc:spChg chg="mod">
          <ac:chgData name="Masaki Suzuki" userId="2c4feb2ed34ad1a7" providerId="Windows Live" clId="Web-{8DED4023-259A-470A-AD33-A8C38697E642}" dt="2021-03-05T07:27:53.800" v="59" actId="1076"/>
          <ac:spMkLst>
            <pc:docMk/>
            <pc:sldMk cId="0" sldId="279"/>
            <ac:spMk id="442" creationId="{00000000-0000-0000-0000-000000000000}"/>
          </ac:spMkLst>
        </pc:spChg>
      </pc:sldChg>
    </pc:docChg>
  </pc:docChgLst>
  <pc:docChgLst>
    <pc:chgData name="Masaki Suzuki" userId="2c4feb2ed34ad1a7" providerId="Windows Live" clId="Web-{AAB0A584-7633-4E88-BF5F-40BB7CDFEF1D}"/>
    <pc:docChg chg="modSld">
      <pc:chgData name="Masaki Suzuki" userId="2c4feb2ed34ad1a7" providerId="Windows Live" clId="Web-{AAB0A584-7633-4E88-BF5F-40BB7CDFEF1D}" dt="2021-03-15T03:31:20.520" v="2283" actId="20577"/>
      <pc:docMkLst>
        <pc:docMk/>
      </pc:docMkLst>
      <pc:sldChg chg="modSp">
        <pc:chgData name="Masaki Suzuki" userId="2c4feb2ed34ad1a7" providerId="Windows Live" clId="Web-{AAB0A584-7633-4E88-BF5F-40BB7CDFEF1D}" dt="2021-03-15T01:08:50.320" v="2" actId="20577"/>
        <pc:sldMkLst>
          <pc:docMk/>
          <pc:sldMk cId="0" sldId="256"/>
        </pc:sldMkLst>
        <pc:spChg chg="mod">
          <ac:chgData name="Masaki Suzuki" userId="2c4feb2ed34ad1a7" providerId="Windows Live" clId="Web-{AAB0A584-7633-4E88-BF5F-40BB7CDFEF1D}" dt="2021-03-15T01:08:50.320" v="2" actId="20577"/>
          <ac:spMkLst>
            <pc:docMk/>
            <pc:sldMk cId="0" sldId="256"/>
            <ac:spMk id="106" creationId="{00000000-0000-0000-0000-000000000000}"/>
          </ac:spMkLst>
        </pc:spChg>
      </pc:sldChg>
      <pc:sldChg chg="addSp delSp modSp">
        <pc:chgData name="Masaki Suzuki" userId="2c4feb2ed34ad1a7" providerId="Windows Live" clId="Web-{AAB0A584-7633-4E88-BF5F-40BB7CDFEF1D}" dt="2021-03-15T01:12:05.918" v="98" actId="1076"/>
        <pc:sldMkLst>
          <pc:docMk/>
          <pc:sldMk cId="0" sldId="257"/>
        </pc:sldMkLst>
        <pc:spChg chg="add del mod">
          <ac:chgData name="Masaki Suzuki" userId="2c4feb2ed34ad1a7" providerId="Windows Live" clId="Web-{AAB0A584-7633-4E88-BF5F-40BB7CDFEF1D}" dt="2021-03-15T01:11:45.324" v="89"/>
          <ac:spMkLst>
            <pc:docMk/>
            <pc:sldMk cId="0" sldId="257"/>
            <ac:spMk id="2" creationId="{FFF2ED51-AF43-4FF0-B46D-E85F791A2659}"/>
          </ac:spMkLst>
        </pc:spChg>
        <pc:spChg chg="add mod">
          <ac:chgData name="Masaki Suzuki" userId="2c4feb2ed34ad1a7" providerId="Windows Live" clId="Web-{AAB0A584-7633-4E88-BF5F-40BB7CDFEF1D}" dt="2021-03-15T01:12:05.918" v="98" actId="1076"/>
          <ac:spMkLst>
            <pc:docMk/>
            <pc:sldMk cId="0" sldId="257"/>
            <ac:spMk id="15" creationId="{365D21EB-7C07-44A1-A21E-F6A944E2E7A0}"/>
          </ac:spMkLst>
        </pc:spChg>
        <pc:spChg chg="mod">
          <ac:chgData name="Masaki Suzuki" userId="2c4feb2ed34ad1a7" providerId="Windows Live" clId="Web-{AAB0A584-7633-4E88-BF5F-40BB7CDFEF1D}" dt="2021-03-15T01:10:33.666" v="78" actId="20577"/>
          <ac:spMkLst>
            <pc:docMk/>
            <pc:sldMk cId="0" sldId="257"/>
            <ac:spMk id="122" creationId="{00000000-0000-0000-0000-000000000000}"/>
          </ac:spMkLst>
        </pc:spChg>
      </pc:sldChg>
      <pc:sldChg chg="addSp delSp modSp">
        <pc:chgData name="Masaki Suzuki" userId="2c4feb2ed34ad1a7" providerId="Windows Live" clId="Web-{AAB0A584-7633-4E88-BF5F-40BB7CDFEF1D}" dt="2021-03-15T01:22:04.820" v="309" actId="20577"/>
        <pc:sldMkLst>
          <pc:docMk/>
          <pc:sldMk cId="0" sldId="260"/>
        </pc:sldMkLst>
        <pc:spChg chg="add mod">
          <ac:chgData name="Masaki Suzuki" userId="2c4feb2ed34ad1a7" providerId="Windows Live" clId="Web-{AAB0A584-7633-4E88-BF5F-40BB7CDFEF1D}" dt="2021-03-15T01:14:44.968" v="146" actId="1076"/>
          <ac:spMkLst>
            <pc:docMk/>
            <pc:sldMk cId="0" sldId="260"/>
            <ac:spMk id="17" creationId="{E41FE600-F1DA-4688-9A2F-A5B5C9F3F906}"/>
          </ac:spMkLst>
        </pc:spChg>
        <pc:spChg chg="add mod">
          <ac:chgData name="Masaki Suzuki" userId="2c4feb2ed34ad1a7" providerId="Windows Live" clId="Web-{AAB0A584-7633-4E88-BF5F-40BB7CDFEF1D}" dt="2021-03-15T01:22:01.460" v="307" actId="1076"/>
          <ac:spMkLst>
            <pc:docMk/>
            <pc:sldMk cId="0" sldId="260"/>
            <ac:spMk id="18" creationId="{73DCF173-0793-404F-8508-B2629790F3EB}"/>
          </ac:spMkLst>
        </pc:spChg>
        <pc:spChg chg="mod">
          <ac:chgData name="Masaki Suzuki" userId="2c4feb2ed34ad1a7" providerId="Windows Live" clId="Web-{AAB0A584-7633-4E88-BF5F-40BB7CDFEF1D}" dt="2021-03-15T01:22:04.820" v="309" actId="20577"/>
          <ac:spMkLst>
            <pc:docMk/>
            <pc:sldMk cId="0" sldId="260"/>
            <ac:spMk id="173" creationId="{00000000-0000-0000-0000-000000000000}"/>
          </ac:spMkLst>
        </pc:spChg>
        <pc:spChg chg="mod">
          <ac:chgData name="Masaki Suzuki" userId="2c4feb2ed34ad1a7" providerId="Windows Live" clId="Web-{AAB0A584-7633-4E88-BF5F-40BB7CDFEF1D}" dt="2021-03-15T01:13:34.185" v="133" actId="1076"/>
          <ac:spMkLst>
            <pc:docMk/>
            <pc:sldMk cId="0" sldId="260"/>
            <ac:spMk id="179" creationId="{00000000-0000-0000-0000-000000000000}"/>
          </ac:spMkLst>
        </pc:spChg>
        <pc:spChg chg="mod">
          <ac:chgData name="Masaki Suzuki" userId="2c4feb2ed34ad1a7" providerId="Windows Live" clId="Web-{AAB0A584-7633-4E88-BF5F-40BB7CDFEF1D}" dt="2021-03-15T01:13:37.076" v="134" actId="1076"/>
          <ac:spMkLst>
            <pc:docMk/>
            <pc:sldMk cId="0" sldId="260"/>
            <ac:spMk id="180" creationId="{00000000-0000-0000-0000-000000000000}"/>
          </ac:spMkLst>
        </pc:spChg>
        <pc:picChg chg="add">
          <ac:chgData name="Masaki Suzuki" userId="2c4feb2ed34ad1a7" providerId="Windows Live" clId="Web-{AAB0A584-7633-4E88-BF5F-40BB7CDFEF1D}" dt="2021-03-15T01:12:31.199" v="100"/>
          <ac:picMkLst>
            <pc:docMk/>
            <pc:sldMk cId="0" sldId="260"/>
            <ac:picMk id="2" creationId="{42C235CE-9B55-4446-AAB3-E7AAAF8F6968}"/>
          </ac:picMkLst>
        </pc:picChg>
        <pc:picChg chg="del">
          <ac:chgData name="Masaki Suzuki" userId="2c4feb2ed34ad1a7" providerId="Windows Live" clId="Web-{AAB0A584-7633-4E88-BF5F-40BB7CDFEF1D}" dt="2021-03-15T01:12:17.152" v="99"/>
          <ac:picMkLst>
            <pc:docMk/>
            <pc:sldMk cId="0" sldId="260"/>
            <ac:picMk id="181" creationId="{00000000-0000-0000-0000-000000000000}"/>
          </ac:picMkLst>
        </pc:picChg>
      </pc:sldChg>
      <pc:sldChg chg="modSp">
        <pc:chgData name="Masaki Suzuki" userId="2c4feb2ed34ad1a7" providerId="Windows Live" clId="Web-{AAB0A584-7633-4E88-BF5F-40BB7CDFEF1D}" dt="2021-03-15T01:15:22.875" v="155" actId="20577"/>
        <pc:sldMkLst>
          <pc:docMk/>
          <pc:sldMk cId="0" sldId="261"/>
        </pc:sldMkLst>
        <pc:spChg chg="mod">
          <ac:chgData name="Masaki Suzuki" userId="2c4feb2ed34ad1a7" providerId="Windows Live" clId="Web-{AAB0A584-7633-4E88-BF5F-40BB7CDFEF1D}" dt="2021-03-15T01:15:22.875" v="155" actId="20577"/>
          <ac:spMkLst>
            <pc:docMk/>
            <pc:sldMk cId="0" sldId="261"/>
            <ac:spMk id="186" creationId="{00000000-0000-0000-0000-000000000000}"/>
          </ac:spMkLst>
        </pc:spChg>
      </pc:sldChg>
      <pc:sldChg chg="delSp modSp">
        <pc:chgData name="Masaki Suzuki" userId="2c4feb2ed34ad1a7" providerId="Windows Live" clId="Web-{AAB0A584-7633-4E88-BF5F-40BB7CDFEF1D}" dt="2021-03-15T01:16:37.360" v="193" actId="14100"/>
        <pc:sldMkLst>
          <pc:docMk/>
          <pc:sldMk cId="0" sldId="262"/>
        </pc:sldMkLst>
        <pc:spChg chg="mod">
          <ac:chgData name="Masaki Suzuki" userId="2c4feb2ed34ad1a7" providerId="Windows Live" clId="Web-{AAB0A584-7633-4E88-BF5F-40BB7CDFEF1D}" dt="2021-03-15T01:16:37.360" v="193" actId="14100"/>
          <ac:spMkLst>
            <pc:docMk/>
            <pc:sldMk cId="0" sldId="262"/>
            <ac:spMk id="193" creationId="{00000000-0000-0000-0000-000000000000}"/>
          </ac:spMkLst>
        </pc:spChg>
        <pc:spChg chg="del">
          <ac:chgData name="Masaki Suzuki" userId="2c4feb2ed34ad1a7" providerId="Windows Live" clId="Web-{AAB0A584-7633-4E88-BF5F-40BB7CDFEF1D}" dt="2021-03-15T01:16:06.469" v="177"/>
          <ac:spMkLst>
            <pc:docMk/>
            <pc:sldMk cId="0" sldId="262"/>
            <ac:spMk id="196" creationId="{00000000-0000-0000-0000-000000000000}"/>
          </ac:spMkLst>
        </pc:spChg>
        <pc:spChg chg="del">
          <ac:chgData name="Masaki Suzuki" userId="2c4feb2ed34ad1a7" providerId="Windows Live" clId="Web-{AAB0A584-7633-4E88-BF5F-40BB7CDFEF1D}" dt="2021-03-15T01:16:16.360" v="181"/>
          <ac:spMkLst>
            <pc:docMk/>
            <pc:sldMk cId="0" sldId="262"/>
            <ac:spMk id="197" creationId="{00000000-0000-0000-0000-000000000000}"/>
          </ac:spMkLst>
        </pc:spChg>
        <pc:spChg chg="del">
          <ac:chgData name="Masaki Suzuki" userId="2c4feb2ed34ad1a7" providerId="Windows Live" clId="Web-{AAB0A584-7633-4E88-BF5F-40BB7CDFEF1D}" dt="2021-03-15T01:16:02.860" v="176"/>
          <ac:spMkLst>
            <pc:docMk/>
            <pc:sldMk cId="0" sldId="262"/>
            <ac:spMk id="199" creationId="{00000000-0000-0000-0000-000000000000}"/>
          </ac:spMkLst>
        </pc:spChg>
      </pc:sldChg>
      <pc:sldChg chg="addSp delSp modSp">
        <pc:chgData name="Masaki Suzuki" userId="2c4feb2ed34ad1a7" providerId="Windows Live" clId="Web-{AAB0A584-7633-4E88-BF5F-40BB7CDFEF1D}" dt="2021-03-15T01:37:06.900" v="680" actId="1076"/>
        <pc:sldMkLst>
          <pc:docMk/>
          <pc:sldMk cId="0" sldId="263"/>
        </pc:sldMkLst>
        <pc:spChg chg="add mod">
          <ac:chgData name="Masaki Suzuki" userId="2c4feb2ed34ad1a7" providerId="Windows Live" clId="Web-{AAB0A584-7633-4E88-BF5F-40BB7CDFEF1D}" dt="2021-03-15T01:29:32.672" v="554" actId="20577"/>
          <ac:spMkLst>
            <pc:docMk/>
            <pc:sldMk cId="0" sldId="263"/>
            <ac:spMk id="2" creationId="{DC593FD8-6C71-4B69-A2AA-C8514B2A6CEE}"/>
          </ac:spMkLst>
        </pc:spChg>
        <pc:spChg chg="add del mod">
          <ac:chgData name="Masaki Suzuki" userId="2c4feb2ed34ad1a7" providerId="Windows Live" clId="Web-{AAB0A584-7633-4E88-BF5F-40BB7CDFEF1D}" dt="2021-03-15T01:24:39.010" v="350" actId="20577"/>
          <ac:spMkLst>
            <pc:docMk/>
            <pc:sldMk cId="0" sldId="263"/>
            <ac:spMk id="4" creationId="{419B4A73-3B11-421D-B507-1F70C6120342}"/>
          </ac:spMkLst>
        </pc:spChg>
        <pc:spChg chg="add del mod">
          <ac:chgData name="Masaki Suzuki" userId="2c4feb2ed34ad1a7" providerId="Windows Live" clId="Web-{AAB0A584-7633-4E88-BF5F-40BB7CDFEF1D}" dt="2021-03-15T01:24:13.729" v="342"/>
          <ac:spMkLst>
            <pc:docMk/>
            <pc:sldMk cId="0" sldId="263"/>
            <ac:spMk id="5" creationId="{1620123D-B71C-4AA7-A80B-E25BB92E5F31}"/>
          </ac:spMkLst>
        </pc:spChg>
        <pc:spChg chg="del mod">
          <ac:chgData name="Masaki Suzuki" userId="2c4feb2ed34ad1a7" providerId="Windows Live" clId="Web-{AAB0A584-7633-4E88-BF5F-40BB7CDFEF1D}" dt="2021-03-15T01:23:00.040" v="310"/>
          <ac:spMkLst>
            <pc:docMk/>
            <pc:sldMk cId="0" sldId="263"/>
            <ac:spMk id="204" creationId="{00000000-0000-0000-0000-000000000000}"/>
          </ac:spMkLst>
        </pc:spChg>
        <pc:spChg chg="mod">
          <ac:chgData name="Masaki Suzuki" userId="2c4feb2ed34ad1a7" providerId="Windows Live" clId="Web-{AAB0A584-7633-4E88-BF5F-40BB7CDFEF1D}" dt="2021-03-15T01:29:17.625" v="551" actId="14100"/>
          <ac:spMkLst>
            <pc:docMk/>
            <pc:sldMk cId="0" sldId="263"/>
            <ac:spMk id="207" creationId="{00000000-0000-0000-0000-000000000000}"/>
          </ac:spMkLst>
        </pc:spChg>
        <pc:spChg chg="del mod">
          <ac:chgData name="Masaki Suzuki" userId="2c4feb2ed34ad1a7" providerId="Windows Live" clId="Web-{AAB0A584-7633-4E88-BF5F-40BB7CDFEF1D}" dt="2021-03-15T01:20:01.146" v="262"/>
          <ac:spMkLst>
            <pc:docMk/>
            <pc:sldMk cId="0" sldId="263"/>
            <ac:spMk id="208" creationId="{00000000-0000-0000-0000-000000000000}"/>
          </ac:spMkLst>
        </pc:spChg>
        <pc:spChg chg="del">
          <ac:chgData name="Masaki Suzuki" userId="2c4feb2ed34ad1a7" providerId="Windows Live" clId="Web-{AAB0A584-7633-4E88-BF5F-40BB7CDFEF1D}" dt="2021-03-15T01:19:04.957" v="240"/>
          <ac:spMkLst>
            <pc:docMk/>
            <pc:sldMk cId="0" sldId="263"/>
            <ac:spMk id="210" creationId="{00000000-0000-0000-0000-000000000000}"/>
          </ac:spMkLst>
        </pc:spChg>
        <pc:picChg chg="add mod">
          <ac:chgData name="Masaki Suzuki" userId="2c4feb2ed34ad1a7" providerId="Windows Live" clId="Web-{AAB0A584-7633-4E88-BF5F-40BB7CDFEF1D}" dt="2021-03-15T01:37:06.900" v="680" actId="1076"/>
          <ac:picMkLst>
            <pc:docMk/>
            <pc:sldMk cId="0" sldId="263"/>
            <ac:picMk id="6" creationId="{9E8EC85B-79E7-410B-9E20-7823A8984EF7}"/>
          </ac:picMkLst>
        </pc:picChg>
        <pc:picChg chg="mod">
          <ac:chgData name="Masaki Suzuki" userId="2c4feb2ed34ad1a7" providerId="Windows Live" clId="Web-{AAB0A584-7633-4E88-BF5F-40BB7CDFEF1D}" dt="2021-03-15T01:25:56.418" v="394" actId="1076"/>
          <ac:picMkLst>
            <pc:docMk/>
            <pc:sldMk cId="0" sldId="263"/>
            <ac:picMk id="205" creationId="{00000000-0000-0000-0000-000000000000}"/>
          </ac:picMkLst>
        </pc:picChg>
        <pc:picChg chg="mod">
          <ac:chgData name="Masaki Suzuki" userId="2c4feb2ed34ad1a7" providerId="Windows Live" clId="Web-{AAB0A584-7633-4E88-BF5F-40BB7CDFEF1D}" dt="2021-03-15T01:25:35.293" v="386" actId="1076"/>
          <ac:picMkLst>
            <pc:docMk/>
            <pc:sldMk cId="0" sldId="263"/>
            <ac:picMk id="206" creationId="{00000000-0000-0000-0000-000000000000}"/>
          </ac:picMkLst>
        </pc:picChg>
        <pc:picChg chg="del mod">
          <ac:chgData name="Masaki Suzuki" userId="2c4feb2ed34ad1a7" providerId="Windows Live" clId="Web-{AAB0A584-7633-4E88-BF5F-40BB7CDFEF1D}" dt="2021-03-15T01:29:23.703" v="552"/>
          <ac:picMkLst>
            <pc:docMk/>
            <pc:sldMk cId="0" sldId="263"/>
            <ac:picMk id="209" creationId="{00000000-0000-0000-0000-000000000000}"/>
          </ac:picMkLst>
        </pc:picChg>
      </pc:sldChg>
      <pc:sldChg chg="addSp delSp modSp">
        <pc:chgData name="Masaki Suzuki" userId="2c4feb2ed34ad1a7" providerId="Windows Live" clId="Web-{AAB0A584-7633-4E88-BF5F-40BB7CDFEF1D}" dt="2021-03-15T01:36:12.321" v="678" actId="1076"/>
        <pc:sldMkLst>
          <pc:docMk/>
          <pc:sldMk cId="0" sldId="264"/>
        </pc:sldMkLst>
        <pc:spChg chg="mod">
          <ac:chgData name="Masaki Suzuki" userId="2c4feb2ed34ad1a7" providerId="Windows Live" clId="Web-{AAB0A584-7633-4E88-BF5F-40BB7CDFEF1D}" dt="2021-03-15T01:27:02.732" v="449" actId="20577"/>
          <ac:spMkLst>
            <pc:docMk/>
            <pc:sldMk cId="0" sldId="264"/>
            <ac:spMk id="215" creationId="{00000000-0000-0000-0000-000000000000}"/>
          </ac:spMkLst>
        </pc:spChg>
        <pc:spChg chg="mod">
          <ac:chgData name="Masaki Suzuki" userId="2c4feb2ed34ad1a7" providerId="Windows Live" clId="Web-{AAB0A584-7633-4E88-BF5F-40BB7CDFEF1D}" dt="2021-03-15T01:28:56.047" v="546" actId="14100"/>
          <ac:spMkLst>
            <pc:docMk/>
            <pc:sldMk cId="0" sldId="264"/>
            <ac:spMk id="216" creationId="{00000000-0000-0000-0000-000000000000}"/>
          </ac:spMkLst>
        </pc:spChg>
        <pc:spChg chg="mod">
          <ac:chgData name="Masaki Suzuki" userId="2c4feb2ed34ad1a7" providerId="Windows Live" clId="Web-{AAB0A584-7633-4E88-BF5F-40BB7CDFEF1D}" dt="2021-03-15T01:28:53.265" v="545" actId="1076"/>
          <ac:spMkLst>
            <pc:docMk/>
            <pc:sldMk cId="0" sldId="264"/>
            <ac:spMk id="219" creationId="{00000000-0000-0000-0000-000000000000}"/>
          </ac:spMkLst>
        </pc:spChg>
        <pc:spChg chg="del">
          <ac:chgData name="Masaki Suzuki" userId="2c4feb2ed34ad1a7" providerId="Windows Live" clId="Web-{AAB0A584-7633-4E88-BF5F-40BB7CDFEF1D}" dt="2021-03-15T01:26:51.888" v="444"/>
          <ac:spMkLst>
            <pc:docMk/>
            <pc:sldMk cId="0" sldId="264"/>
            <ac:spMk id="222" creationId="{00000000-0000-0000-0000-000000000000}"/>
          </ac:spMkLst>
        </pc:spChg>
        <pc:spChg chg="del">
          <ac:chgData name="Masaki Suzuki" userId="2c4feb2ed34ad1a7" providerId="Windows Live" clId="Web-{AAB0A584-7633-4E88-BF5F-40BB7CDFEF1D}" dt="2021-03-15T01:27:33.217" v="456"/>
          <ac:spMkLst>
            <pc:docMk/>
            <pc:sldMk cId="0" sldId="264"/>
            <ac:spMk id="223" creationId="{00000000-0000-0000-0000-000000000000}"/>
          </ac:spMkLst>
        </pc:spChg>
        <pc:spChg chg="del mod">
          <ac:chgData name="Masaki Suzuki" userId="2c4feb2ed34ad1a7" providerId="Windows Live" clId="Web-{AAB0A584-7633-4E88-BF5F-40BB7CDFEF1D}" dt="2021-03-15T01:27:31.936" v="455"/>
          <ac:spMkLst>
            <pc:docMk/>
            <pc:sldMk cId="0" sldId="264"/>
            <ac:spMk id="224" creationId="{00000000-0000-0000-0000-000000000000}"/>
          </ac:spMkLst>
        </pc:spChg>
        <pc:spChg chg="del mod">
          <ac:chgData name="Masaki Suzuki" userId="2c4feb2ed34ad1a7" providerId="Windows Live" clId="Web-{AAB0A584-7633-4E88-BF5F-40BB7CDFEF1D}" dt="2021-03-15T01:27:42.405" v="461"/>
          <ac:spMkLst>
            <pc:docMk/>
            <pc:sldMk cId="0" sldId="264"/>
            <ac:spMk id="225" creationId="{00000000-0000-0000-0000-000000000000}"/>
          </ac:spMkLst>
        </pc:spChg>
        <pc:spChg chg="del">
          <ac:chgData name="Masaki Suzuki" userId="2c4feb2ed34ad1a7" providerId="Windows Live" clId="Web-{AAB0A584-7633-4E88-BF5F-40BB7CDFEF1D}" dt="2021-03-15T01:27:40.639" v="460"/>
          <ac:spMkLst>
            <pc:docMk/>
            <pc:sldMk cId="0" sldId="264"/>
            <ac:spMk id="226" creationId="{00000000-0000-0000-0000-000000000000}"/>
          </ac:spMkLst>
        </pc:spChg>
        <pc:spChg chg="del mod">
          <ac:chgData name="Masaki Suzuki" userId="2c4feb2ed34ad1a7" providerId="Windows Live" clId="Web-{AAB0A584-7633-4E88-BF5F-40BB7CDFEF1D}" dt="2021-03-15T01:29:05.250" v="549"/>
          <ac:spMkLst>
            <pc:docMk/>
            <pc:sldMk cId="0" sldId="264"/>
            <ac:spMk id="227" creationId="{00000000-0000-0000-0000-000000000000}"/>
          </ac:spMkLst>
        </pc:spChg>
        <pc:spChg chg="del">
          <ac:chgData name="Masaki Suzuki" userId="2c4feb2ed34ad1a7" providerId="Windows Live" clId="Web-{AAB0A584-7633-4E88-BF5F-40BB7CDFEF1D}" dt="2021-03-15T01:27:38.639" v="459"/>
          <ac:spMkLst>
            <pc:docMk/>
            <pc:sldMk cId="0" sldId="264"/>
            <ac:spMk id="228" creationId="{00000000-0000-0000-0000-000000000000}"/>
          </ac:spMkLst>
        </pc:spChg>
        <pc:picChg chg="del">
          <ac:chgData name="Masaki Suzuki" userId="2c4feb2ed34ad1a7" providerId="Windows Live" clId="Web-{AAB0A584-7633-4E88-BF5F-40BB7CDFEF1D}" dt="2021-03-15T01:26:54.607" v="445"/>
          <ac:picMkLst>
            <pc:docMk/>
            <pc:sldMk cId="0" sldId="264"/>
            <ac:picMk id="2" creationId="{B6414D89-B8CE-4266-909D-B208F62F1724}"/>
          </ac:picMkLst>
        </pc:picChg>
        <pc:picChg chg="add mod">
          <ac:chgData name="Masaki Suzuki" userId="2c4feb2ed34ad1a7" providerId="Windows Live" clId="Web-{AAB0A584-7633-4E88-BF5F-40BB7CDFEF1D}" dt="2021-03-15T01:36:12.321" v="678" actId="1076"/>
          <ac:picMkLst>
            <pc:docMk/>
            <pc:sldMk cId="0" sldId="264"/>
            <ac:picMk id="3" creationId="{F9A78ED8-1899-4557-A43F-3C083537EB9C}"/>
          </ac:picMkLst>
        </pc:picChg>
        <pc:picChg chg="mod">
          <ac:chgData name="Masaki Suzuki" userId="2c4feb2ed34ad1a7" providerId="Windows Live" clId="Web-{AAB0A584-7633-4E88-BF5F-40BB7CDFEF1D}" dt="2021-03-15T01:29:00.437" v="547" actId="1076"/>
          <ac:picMkLst>
            <pc:docMk/>
            <pc:sldMk cId="0" sldId="264"/>
            <ac:picMk id="217" creationId="{00000000-0000-0000-0000-000000000000}"/>
          </ac:picMkLst>
        </pc:picChg>
        <pc:picChg chg="mod">
          <ac:chgData name="Masaki Suzuki" userId="2c4feb2ed34ad1a7" providerId="Windows Live" clId="Web-{AAB0A584-7633-4E88-BF5F-40BB7CDFEF1D}" dt="2021-03-15T01:27:25.764" v="451" actId="1076"/>
          <ac:picMkLst>
            <pc:docMk/>
            <pc:sldMk cId="0" sldId="264"/>
            <ac:picMk id="218" creationId="{00000000-0000-0000-0000-000000000000}"/>
          </ac:picMkLst>
        </pc:picChg>
        <pc:picChg chg="del">
          <ac:chgData name="Masaki Suzuki" userId="2c4feb2ed34ad1a7" providerId="Windows Live" clId="Web-{AAB0A584-7633-4E88-BF5F-40BB7CDFEF1D}" dt="2021-03-15T01:27:46.623" v="463"/>
          <ac:picMkLst>
            <pc:docMk/>
            <pc:sldMk cId="0" sldId="264"/>
            <ac:picMk id="220" creationId="{00000000-0000-0000-0000-000000000000}"/>
          </ac:picMkLst>
        </pc:picChg>
      </pc:sldChg>
      <pc:sldChg chg="addSp delSp modSp">
        <pc:chgData name="Masaki Suzuki" userId="2c4feb2ed34ad1a7" providerId="Windows Live" clId="Web-{AAB0A584-7633-4E88-BF5F-40BB7CDFEF1D}" dt="2021-03-15T02:05:41.105" v="1408" actId="20577"/>
        <pc:sldMkLst>
          <pc:docMk/>
          <pc:sldMk cId="0" sldId="265"/>
        </pc:sldMkLst>
        <pc:spChg chg="add mod">
          <ac:chgData name="Masaki Suzuki" userId="2c4feb2ed34ad1a7" providerId="Windows Live" clId="Web-{AAB0A584-7633-4E88-BF5F-40BB7CDFEF1D}" dt="2021-03-15T02:05:41.105" v="1408" actId="20577"/>
          <ac:spMkLst>
            <pc:docMk/>
            <pc:sldMk cId="0" sldId="265"/>
            <ac:spMk id="3" creationId="{3CB21E07-D58C-456C-86C7-C3C437854117}"/>
          </ac:spMkLst>
        </pc:spChg>
        <pc:spChg chg="add del mod">
          <ac:chgData name="Masaki Suzuki" userId="2c4feb2ed34ad1a7" providerId="Windows Live" clId="Web-{AAB0A584-7633-4E88-BF5F-40BB7CDFEF1D}" dt="2021-03-15T01:47:03.630" v="805"/>
          <ac:spMkLst>
            <pc:docMk/>
            <pc:sldMk cId="0" sldId="265"/>
            <ac:spMk id="9" creationId="{D59839B6-92B8-4D5A-A27E-0BAC49BFFEFE}"/>
          </ac:spMkLst>
        </pc:spChg>
        <pc:spChg chg="add mod">
          <ac:chgData name="Masaki Suzuki" userId="2c4feb2ed34ad1a7" providerId="Windows Live" clId="Web-{AAB0A584-7633-4E88-BF5F-40BB7CDFEF1D}" dt="2021-03-15T01:47:28.209" v="808" actId="14100"/>
          <ac:spMkLst>
            <pc:docMk/>
            <pc:sldMk cId="0" sldId="265"/>
            <ac:spMk id="10" creationId="{97AC5247-2560-4D94-8381-44CD6DF41853}"/>
          </ac:spMkLst>
        </pc:spChg>
        <pc:spChg chg="add mod">
          <ac:chgData name="Masaki Suzuki" userId="2c4feb2ed34ad1a7" providerId="Windows Live" clId="Web-{AAB0A584-7633-4E88-BF5F-40BB7CDFEF1D}" dt="2021-03-15T01:47:45.272" v="811" actId="1076"/>
          <ac:spMkLst>
            <pc:docMk/>
            <pc:sldMk cId="0" sldId="265"/>
            <ac:spMk id="27" creationId="{F2E08355-BE56-4CEA-BF9B-AB0D277B1B33}"/>
          </ac:spMkLst>
        </pc:spChg>
        <pc:spChg chg="mod">
          <ac:chgData name="Masaki Suzuki" userId="2c4feb2ed34ad1a7" providerId="Windows Live" clId="Web-{AAB0A584-7633-4E88-BF5F-40BB7CDFEF1D}" dt="2021-03-15T01:39:26.215" v="784" actId="20577"/>
          <ac:spMkLst>
            <pc:docMk/>
            <pc:sldMk cId="0" sldId="265"/>
            <ac:spMk id="233" creationId="{00000000-0000-0000-0000-000000000000}"/>
          </ac:spMkLst>
        </pc:spChg>
        <pc:spChg chg="add del mod">
          <ac:chgData name="Masaki Suzuki" userId="2c4feb2ed34ad1a7" providerId="Windows Live" clId="Web-{AAB0A584-7633-4E88-BF5F-40BB7CDFEF1D}" dt="2021-03-15T01:47:51.069" v="813" actId="20577"/>
          <ac:spMkLst>
            <pc:docMk/>
            <pc:sldMk cId="0" sldId="265"/>
            <ac:spMk id="235" creationId="{00000000-0000-0000-0000-000000000000}"/>
          </ac:spMkLst>
        </pc:spChg>
        <pc:spChg chg="del">
          <ac:chgData name="Masaki Suzuki" userId="2c4feb2ed34ad1a7" providerId="Windows Live" clId="Web-{AAB0A584-7633-4E88-BF5F-40BB7CDFEF1D}" dt="2021-03-15T01:30:37.845" v="601"/>
          <ac:spMkLst>
            <pc:docMk/>
            <pc:sldMk cId="0" sldId="265"/>
            <ac:spMk id="237" creationId="{00000000-0000-0000-0000-000000000000}"/>
          </ac:spMkLst>
        </pc:spChg>
        <pc:spChg chg="del">
          <ac:chgData name="Masaki Suzuki" userId="2c4feb2ed34ad1a7" providerId="Windows Live" clId="Web-{AAB0A584-7633-4E88-BF5F-40BB7CDFEF1D}" dt="2021-03-15T01:33:14.895" v="666"/>
          <ac:spMkLst>
            <pc:docMk/>
            <pc:sldMk cId="0" sldId="265"/>
            <ac:spMk id="238" creationId="{00000000-0000-0000-0000-000000000000}"/>
          </ac:spMkLst>
        </pc:spChg>
        <pc:spChg chg="del">
          <ac:chgData name="Masaki Suzuki" userId="2c4feb2ed34ad1a7" providerId="Windows Live" clId="Web-{AAB0A584-7633-4E88-BF5F-40BB7CDFEF1D}" dt="2021-03-15T01:33:13.755" v="665"/>
          <ac:spMkLst>
            <pc:docMk/>
            <pc:sldMk cId="0" sldId="265"/>
            <ac:spMk id="239" creationId="{00000000-0000-0000-0000-000000000000}"/>
          </ac:spMkLst>
        </pc:spChg>
        <pc:spChg chg="del">
          <ac:chgData name="Masaki Suzuki" userId="2c4feb2ed34ad1a7" providerId="Windows Live" clId="Web-{AAB0A584-7633-4E88-BF5F-40BB7CDFEF1D}" dt="2021-03-15T01:33:17.208" v="667"/>
          <ac:spMkLst>
            <pc:docMk/>
            <pc:sldMk cId="0" sldId="265"/>
            <ac:spMk id="240" creationId="{00000000-0000-0000-0000-000000000000}"/>
          </ac:spMkLst>
        </pc:spChg>
        <pc:spChg chg="del">
          <ac:chgData name="Masaki Suzuki" userId="2c4feb2ed34ad1a7" providerId="Windows Live" clId="Web-{AAB0A584-7633-4E88-BF5F-40BB7CDFEF1D}" dt="2021-03-15T01:33:18.161" v="668"/>
          <ac:spMkLst>
            <pc:docMk/>
            <pc:sldMk cId="0" sldId="265"/>
            <ac:spMk id="241" creationId="{00000000-0000-0000-0000-000000000000}"/>
          </ac:spMkLst>
        </pc:spChg>
        <pc:spChg chg="del">
          <ac:chgData name="Masaki Suzuki" userId="2c4feb2ed34ad1a7" providerId="Windows Live" clId="Web-{AAB0A584-7633-4E88-BF5F-40BB7CDFEF1D}" dt="2021-03-15T01:39:29.590" v="785"/>
          <ac:spMkLst>
            <pc:docMk/>
            <pc:sldMk cId="0" sldId="265"/>
            <ac:spMk id="242" creationId="{00000000-0000-0000-0000-000000000000}"/>
          </ac:spMkLst>
        </pc:spChg>
        <pc:spChg chg="del">
          <ac:chgData name="Masaki Suzuki" userId="2c4feb2ed34ad1a7" providerId="Windows Live" clId="Web-{AAB0A584-7633-4E88-BF5F-40BB7CDFEF1D}" dt="2021-03-15T01:29:59.907" v="568"/>
          <ac:spMkLst>
            <pc:docMk/>
            <pc:sldMk cId="0" sldId="265"/>
            <ac:spMk id="243" creationId="{00000000-0000-0000-0000-000000000000}"/>
          </ac:spMkLst>
        </pc:spChg>
        <pc:spChg chg="del">
          <ac:chgData name="Masaki Suzuki" userId="2c4feb2ed34ad1a7" providerId="Windows Live" clId="Web-{AAB0A584-7633-4E88-BF5F-40BB7CDFEF1D}" dt="2021-03-15T01:30:46.924" v="604"/>
          <ac:spMkLst>
            <pc:docMk/>
            <pc:sldMk cId="0" sldId="265"/>
            <ac:spMk id="244" creationId="{00000000-0000-0000-0000-000000000000}"/>
          </ac:spMkLst>
        </pc:spChg>
        <pc:spChg chg="del">
          <ac:chgData name="Masaki Suzuki" userId="2c4feb2ed34ad1a7" providerId="Windows Live" clId="Web-{AAB0A584-7633-4E88-BF5F-40BB7CDFEF1D}" dt="2021-03-15T01:32:56.379" v="649"/>
          <ac:spMkLst>
            <pc:docMk/>
            <pc:sldMk cId="0" sldId="265"/>
            <ac:spMk id="245" creationId="{00000000-0000-0000-0000-000000000000}"/>
          </ac:spMkLst>
        </pc:spChg>
        <pc:picChg chg="add mod">
          <ac:chgData name="Masaki Suzuki" userId="2c4feb2ed34ad1a7" providerId="Windows Live" clId="Web-{AAB0A584-7633-4E88-BF5F-40BB7CDFEF1D}" dt="2021-03-15T01:30:45.361" v="603" actId="1076"/>
          <ac:picMkLst>
            <pc:docMk/>
            <pc:sldMk cId="0" sldId="265"/>
            <ac:picMk id="2" creationId="{D1AB2A08-D781-4CAE-98EC-39746D9F1FFA}"/>
          </ac:picMkLst>
        </pc:picChg>
        <pc:picChg chg="add del mod">
          <ac:chgData name="Masaki Suzuki" userId="2c4feb2ed34ad1a7" providerId="Windows Live" clId="Web-{AAB0A584-7633-4E88-BF5F-40BB7CDFEF1D}" dt="2021-03-15T01:34:49.803" v="673"/>
          <ac:picMkLst>
            <pc:docMk/>
            <pc:sldMk cId="0" sldId="265"/>
            <ac:picMk id="4" creationId="{904FA389-3B17-445E-B494-B79203FD6234}"/>
          </ac:picMkLst>
        </pc:picChg>
        <pc:picChg chg="add mod">
          <ac:chgData name="Masaki Suzuki" userId="2c4feb2ed34ad1a7" providerId="Windows Live" clId="Web-{AAB0A584-7633-4E88-BF5F-40BB7CDFEF1D}" dt="2021-03-15T01:46:15.254" v="797" actId="1076"/>
          <ac:picMkLst>
            <pc:docMk/>
            <pc:sldMk cId="0" sldId="265"/>
            <ac:picMk id="5" creationId="{0E8EF6F5-C6E4-4CAD-8D43-8BBB2F81D34C}"/>
          </ac:picMkLst>
        </pc:picChg>
        <pc:picChg chg="add del mod">
          <ac:chgData name="Masaki Suzuki" userId="2c4feb2ed34ad1a7" providerId="Windows Live" clId="Web-{AAB0A584-7633-4E88-BF5F-40BB7CDFEF1D}" dt="2021-03-15T01:45:28.706" v="791"/>
          <ac:picMkLst>
            <pc:docMk/>
            <pc:sldMk cId="0" sldId="265"/>
            <ac:picMk id="6" creationId="{52EC746F-1BC7-4F03-B95E-946621B10E42}"/>
          </ac:picMkLst>
        </pc:picChg>
        <pc:picChg chg="add del mod">
          <ac:chgData name="Masaki Suzuki" userId="2c4feb2ed34ad1a7" providerId="Windows Live" clId="Web-{AAB0A584-7633-4E88-BF5F-40BB7CDFEF1D}" dt="2021-03-15T01:45:52.707" v="794"/>
          <ac:picMkLst>
            <pc:docMk/>
            <pc:sldMk cId="0" sldId="265"/>
            <ac:picMk id="7" creationId="{E5BA6611-D92F-461B-811B-F865BEE3CB10}"/>
          </ac:picMkLst>
        </pc:picChg>
        <pc:picChg chg="add mod">
          <ac:chgData name="Masaki Suzuki" userId="2c4feb2ed34ad1a7" providerId="Windows Live" clId="Web-{AAB0A584-7633-4E88-BF5F-40BB7CDFEF1D}" dt="2021-03-15T01:46:11.098" v="796" actId="1076"/>
          <ac:picMkLst>
            <pc:docMk/>
            <pc:sldMk cId="0" sldId="265"/>
            <ac:picMk id="8" creationId="{489BBE21-7DCA-4E81-B879-787266D5E14B}"/>
          </ac:picMkLst>
        </pc:picChg>
        <pc:picChg chg="del mod">
          <ac:chgData name="Masaki Suzuki" userId="2c4feb2ed34ad1a7" providerId="Windows Live" clId="Web-{AAB0A584-7633-4E88-BF5F-40BB7CDFEF1D}" dt="2021-03-15T01:29:43.266" v="557"/>
          <ac:picMkLst>
            <pc:docMk/>
            <pc:sldMk cId="0" sldId="265"/>
            <ac:picMk id="234" creationId="{00000000-0000-0000-0000-000000000000}"/>
          </ac:picMkLst>
        </pc:picChg>
        <pc:picChg chg="mod">
          <ac:chgData name="Masaki Suzuki" userId="2c4feb2ed34ad1a7" providerId="Windows Live" clId="Web-{AAB0A584-7633-4E88-BF5F-40BB7CDFEF1D}" dt="2021-03-15T01:29:51.345" v="560" actId="1076"/>
          <ac:picMkLst>
            <pc:docMk/>
            <pc:sldMk cId="0" sldId="265"/>
            <ac:picMk id="236" creationId="{00000000-0000-0000-0000-000000000000}"/>
          </ac:picMkLst>
        </pc:picChg>
      </pc:sldChg>
      <pc:sldChg chg="delSp modSp">
        <pc:chgData name="Masaki Suzuki" userId="2c4feb2ed34ad1a7" providerId="Windows Live" clId="Web-{AAB0A584-7633-4E88-BF5F-40BB7CDFEF1D}" dt="2021-03-15T02:05:28.323" v="1401" actId="20577"/>
        <pc:sldMkLst>
          <pc:docMk/>
          <pc:sldMk cId="0" sldId="266"/>
        </pc:sldMkLst>
        <pc:spChg chg="mod">
          <ac:chgData name="Masaki Suzuki" userId="2c4feb2ed34ad1a7" providerId="Windows Live" clId="Web-{AAB0A584-7633-4E88-BF5F-40BB7CDFEF1D}" dt="2021-03-15T02:05:10.370" v="1383" actId="20577"/>
          <ac:spMkLst>
            <pc:docMk/>
            <pc:sldMk cId="0" sldId="266"/>
            <ac:spMk id="250" creationId="{00000000-0000-0000-0000-000000000000}"/>
          </ac:spMkLst>
        </pc:spChg>
        <pc:spChg chg="mod">
          <ac:chgData name="Masaki Suzuki" userId="2c4feb2ed34ad1a7" providerId="Windows Live" clId="Web-{AAB0A584-7633-4E88-BF5F-40BB7CDFEF1D}" dt="2021-03-15T02:05:28.323" v="1401" actId="20577"/>
          <ac:spMkLst>
            <pc:docMk/>
            <pc:sldMk cId="0" sldId="266"/>
            <ac:spMk id="252" creationId="{00000000-0000-0000-0000-000000000000}"/>
          </ac:spMkLst>
        </pc:spChg>
        <pc:spChg chg="mod">
          <ac:chgData name="Masaki Suzuki" userId="2c4feb2ed34ad1a7" providerId="Windows Live" clId="Web-{AAB0A584-7633-4E88-BF5F-40BB7CDFEF1D}" dt="2021-03-15T01:50:04.337" v="904" actId="20577"/>
          <ac:spMkLst>
            <pc:docMk/>
            <pc:sldMk cId="0" sldId="266"/>
            <ac:spMk id="254" creationId="{00000000-0000-0000-0000-000000000000}"/>
          </ac:spMkLst>
        </pc:spChg>
        <pc:spChg chg="del">
          <ac:chgData name="Masaki Suzuki" userId="2c4feb2ed34ad1a7" providerId="Windows Live" clId="Web-{AAB0A584-7633-4E88-BF5F-40BB7CDFEF1D}" dt="2021-03-15T01:48:35.288" v="814"/>
          <ac:spMkLst>
            <pc:docMk/>
            <pc:sldMk cId="0" sldId="266"/>
            <ac:spMk id="256" creationId="{00000000-0000-0000-0000-000000000000}"/>
          </ac:spMkLst>
        </pc:spChg>
        <pc:spChg chg="del">
          <ac:chgData name="Masaki Suzuki" userId="2c4feb2ed34ad1a7" providerId="Windows Live" clId="Web-{AAB0A584-7633-4E88-BF5F-40BB7CDFEF1D}" dt="2021-03-15T01:49:42.508" v="876"/>
          <ac:spMkLst>
            <pc:docMk/>
            <pc:sldMk cId="0" sldId="266"/>
            <ac:spMk id="257" creationId="{00000000-0000-0000-0000-000000000000}"/>
          </ac:spMkLst>
        </pc:spChg>
        <pc:spChg chg="del">
          <ac:chgData name="Masaki Suzuki" userId="2c4feb2ed34ad1a7" providerId="Windows Live" clId="Web-{AAB0A584-7633-4E88-BF5F-40BB7CDFEF1D}" dt="2021-03-15T01:48:36.679" v="815"/>
          <ac:spMkLst>
            <pc:docMk/>
            <pc:sldMk cId="0" sldId="266"/>
            <ac:spMk id="258" creationId="{00000000-0000-0000-0000-000000000000}"/>
          </ac:spMkLst>
        </pc:spChg>
        <pc:picChg chg="del">
          <ac:chgData name="Masaki Suzuki" userId="2c4feb2ed34ad1a7" providerId="Windows Live" clId="Web-{AAB0A584-7633-4E88-BF5F-40BB7CDFEF1D}" dt="2021-03-15T01:48:37.991" v="816"/>
          <ac:picMkLst>
            <pc:docMk/>
            <pc:sldMk cId="0" sldId="266"/>
            <ac:picMk id="3" creationId="{57B14DD8-6535-4789-846D-61E1584C7372}"/>
          </ac:picMkLst>
        </pc:picChg>
      </pc:sldChg>
      <pc:sldChg chg="addSp delSp modSp">
        <pc:chgData name="Masaki Suzuki" userId="2c4feb2ed34ad1a7" providerId="Windows Live" clId="Web-{AAB0A584-7633-4E88-BF5F-40BB7CDFEF1D}" dt="2021-03-15T02:02:14.117" v="1271" actId="14100"/>
        <pc:sldMkLst>
          <pc:docMk/>
          <pc:sldMk cId="0" sldId="267"/>
        </pc:sldMkLst>
        <pc:spChg chg="mod">
          <ac:chgData name="Masaki Suzuki" userId="2c4feb2ed34ad1a7" providerId="Windows Live" clId="Web-{AAB0A584-7633-4E88-BF5F-40BB7CDFEF1D}" dt="2021-03-15T01:50:58.807" v="918" actId="20577"/>
          <ac:spMkLst>
            <pc:docMk/>
            <pc:sldMk cId="0" sldId="267"/>
            <ac:spMk id="263" creationId="{00000000-0000-0000-0000-000000000000}"/>
          </ac:spMkLst>
        </pc:spChg>
        <pc:spChg chg="mod">
          <ac:chgData name="Masaki Suzuki" userId="2c4feb2ed34ad1a7" providerId="Windows Live" clId="Web-{AAB0A584-7633-4E88-BF5F-40BB7CDFEF1D}" dt="2021-03-15T01:57:43.127" v="1128" actId="20577"/>
          <ac:spMkLst>
            <pc:docMk/>
            <pc:sldMk cId="0" sldId="267"/>
            <ac:spMk id="265" creationId="{00000000-0000-0000-0000-000000000000}"/>
          </ac:spMkLst>
        </pc:spChg>
        <pc:spChg chg="mod">
          <ac:chgData name="Masaki Suzuki" userId="2c4feb2ed34ad1a7" providerId="Windows Live" clId="Web-{AAB0A584-7633-4E88-BF5F-40BB7CDFEF1D}" dt="2021-03-15T02:02:14.117" v="1271" actId="14100"/>
          <ac:spMkLst>
            <pc:docMk/>
            <pc:sldMk cId="0" sldId="267"/>
            <ac:spMk id="268" creationId="{00000000-0000-0000-0000-000000000000}"/>
          </ac:spMkLst>
        </pc:spChg>
        <pc:spChg chg="mod">
          <ac:chgData name="Masaki Suzuki" userId="2c4feb2ed34ad1a7" providerId="Windows Live" clId="Web-{AAB0A584-7633-4E88-BF5F-40BB7CDFEF1D}" dt="2021-03-15T01:57:22.720" v="1126" actId="1076"/>
          <ac:spMkLst>
            <pc:docMk/>
            <pc:sldMk cId="0" sldId="267"/>
            <ac:spMk id="269" creationId="{00000000-0000-0000-0000-000000000000}"/>
          </ac:spMkLst>
        </pc:spChg>
        <pc:spChg chg="del">
          <ac:chgData name="Masaki Suzuki" userId="2c4feb2ed34ad1a7" providerId="Windows Live" clId="Web-{AAB0A584-7633-4E88-BF5F-40BB7CDFEF1D}" dt="2021-03-15T01:51:25.010" v="957"/>
          <ac:spMkLst>
            <pc:docMk/>
            <pc:sldMk cId="0" sldId="267"/>
            <ac:spMk id="270" creationId="{00000000-0000-0000-0000-000000000000}"/>
          </ac:spMkLst>
        </pc:spChg>
        <pc:spChg chg="del">
          <ac:chgData name="Masaki Suzuki" userId="2c4feb2ed34ad1a7" providerId="Windows Live" clId="Web-{AAB0A584-7633-4E88-BF5F-40BB7CDFEF1D}" dt="2021-03-15T01:52:22.168" v="1006"/>
          <ac:spMkLst>
            <pc:docMk/>
            <pc:sldMk cId="0" sldId="267"/>
            <ac:spMk id="271" creationId="{00000000-0000-0000-0000-000000000000}"/>
          </ac:spMkLst>
        </pc:spChg>
        <pc:picChg chg="add mod ord">
          <ac:chgData name="Masaki Suzuki" userId="2c4feb2ed34ad1a7" providerId="Windows Live" clId="Web-{AAB0A584-7633-4E88-BF5F-40BB7CDFEF1D}" dt="2021-03-15T01:57:06.923" v="1122"/>
          <ac:picMkLst>
            <pc:docMk/>
            <pc:sldMk cId="0" sldId="267"/>
            <ac:picMk id="2" creationId="{DCBA8AEB-B925-4FA5-A250-51695660897F}"/>
          </ac:picMkLst>
        </pc:picChg>
        <pc:picChg chg="del">
          <ac:chgData name="Masaki Suzuki" userId="2c4feb2ed34ad1a7" providerId="Windows Live" clId="Web-{AAB0A584-7633-4E88-BF5F-40BB7CDFEF1D}" dt="2021-03-15T01:56:03.469" v="1116"/>
          <ac:picMkLst>
            <pc:docMk/>
            <pc:sldMk cId="0" sldId="267"/>
            <ac:picMk id="266" creationId="{00000000-0000-0000-0000-000000000000}"/>
          </ac:picMkLst>
        </pc:picChg>
      </pc:sldChg>
      <pc:sldChg chg="addSp delSp modSp">
        <pc:chgData name="Masaki Suzuki" userId="2c4feb2ed34ad1a7" providerId="Windows Live" clId="Web-{AAB0A584-7633-4E88-BF5F-40BB7CDFEF1D}" dt="2021-03-15T02:06:31.184" v="1412" actId="20577"/>
        <pc:sldMkLst>
          <pc:docMk/>
          <pc:sldMk cId="0" sldId="268"/>
        </pc:sldMkLst>
        <pc:spChg chg="mod">
          <ac:chgData name="Masaki Suzuki" userId="2c4feb2ed34ad1a7" providerId="Windows Live" clId="Web-{AAB0A584-7633-4E88-BF5F-40BB7CDFEF1D}" dt="2021-03-15T02:01:40.522" v="1260" actId="20577"/>
          <ac:spMkLst>
            <pc:docMk/>
            <pc:sldMk cId="0" sldId="268"/>
            <ac:spMk id="276" creationId="{00000000-0000-0000-0000-000000000000}"/>
          </ac:spMkLst>
        </pc:spChg>
        <pc:spChg chg="mod">
          <ac:chgData name="Masaki Suzuki" userId="2c4feb2ed34ad1a7" providerId="Windows Live" clId="Web-{AAB0A584-7633-4E88-BF5F-40BB7CDFEF1D}" dt="2021-03-15T02:06:31.184" v="1412" actId="20577"/>
          <ac:spMkLst>
            <pc:docMk/>
            <pc:sldMk cId="0" sldId="268"/>
            <ac:spMk id="278" creationId="{00000000-0000-0000-0000-000000000000}"/>
          </ac:spMkLst>
        </pc:spChg>
        <pc:spChg chg="mod">
          <ac:chgData name="Masaki Suzuki" userId="2c4feb2ed34ad1a7" providerId="Windows Live" clId="Web-{AAB0A584-7633-4E88-BF5F-40BB7CDFEF1D}" dt="2021-03-15T02:03:01.164" v="1295" actId="20577"/>
          <ac:spMkLst>
            <pc:docMk/>
            <pc:sldMk cId="0" sldId="268"/>
            <ac:spMk id="280" creationId="{00000000-0000-0000-0000-000000000000}"/>
          </ac:spMkLst>
        </pc:spChg>
        <pc:spChg chg="del">
          <ac:chgData name="Masaki Suzuki" userId="2c4feb2ed34ad1a7" providerId="Windows Live" clId="Web-{AAB0A584-7633-4E88-BF5F-40BB7CDFEF1D}" dt="2021-03-15T02:00:24.286" v="1233"/>
          <ac:spMkLst>
            <pc:docMk/>
            <pc:sldMk cId="0" sldId="268"/>
            <ac:spMk id="283" creationId="{00000000-0000-0000-0000-000000000000}"/>
          </ac:spMkLst>
        </pc:spChg>
        <pc:spChg chg="del">
          <ac:chgData name="Masaki Suzuki" userId="2c4feb2ed34ad1a7" providerId="Windows Live" clId="Web-{AAB0A584-7633-4E88-BF5F-40BB7CDFEF1D}" dt="2021-03-15T02:00:22.802" v="1232"/>
          <ac:spMkLst>
            <pc:docMk/>
            <pc:sldMk cId="0" sldId="268"/>
            <ac:spMk id="284" creationId="{00000000-0000-0000-0000-000000000000}"/>
          </ac:spMkLst>
        </pc:spChg>
        <pc:spChg chg="del">
          <ac:chgData name="Masaki Suzuki" userId="2c4feb2ed34ad1a7" providerId="Windows Live" clId="Web-{AAB0A584-7633-4E88-BF5F-40BB7CDFEF1D}" dt="2021-03-15T01:58:09.487" v="1130"/>
          <ac:spMkLst>
            <pc:docMk/>
            <pc:sldMk cId="0" sldId="268"/>
            <ac:spMk id="285" creationId="{00000000-0000-0000-0000-000000000000}"/>
          </ac:spMkLst>
        </pc:spChg>
        <pc:spChg chg="del">
          <ac:chgData name="Masaki Suzuki" userId="2c4feb2ed34ad1a7" providerId="Windows Live" clId="Web-{AAB0A584-7633-4E88-BF5F-40BB7CDFEF1D}" dt="2021-03-15T01:58:37.941" v="1153"/>
          <ac:spMkLst>
            <pc:docMk/>
            <pc:sldMk cId="0" sldId="268"/>
            <ac:spMk id="286" creationId="{00000000-0000-0000-0000-000000000000}"/>
          </ac:spMkLst>
        </pc:spChg>
        <pc:spChg chg="del">
          <ac:chgData name="Masaki Suzuki" userId="2c4feb2ed34ad1a7" providerId="Windows Live" clId="Web-{AAB0A584-7633-4E88-BF5F-40BB7CDFEF1D}" dt="2021-03-15T01:58:38.909" v="1154"/>
          <ac:spMkLst>
            <pc:docMk/>
            <pc:sldMk cId="0" sldId="268"/>
            <ac:spMk id="287" creationId="{00000000-0000-0000-0000-000000000000}"/>
          </ac:spMkLst>
        </pc:spChg>
        <pc:spChg chg="del">
          <ac:chgData name="Masaki Suzuki" userId="2c4feb2ed34ad1a7" providerId="Windows Live" clId="Web-{AAB0A584-7633-4E88-BF5F-40BB7CDFEF1D}" dt="2021-03-15T01:58:39.487" v="1155"/>
          <ac:spMkLst>
            <pc:docMk/>
            <pc:sldMk cId="0" sldId="268"/>
            <ac:spMk id="288" creationId="{00000000-0000-0000-0000-000000000000}"/>
          </ac:spMkLst>
        </pc:spChg>
        <pc:spChg chg="del">
          <ac:chgData name="Masaki Suzuki" userId="2c4feb2ed34ad1a7" providerId="Windows Live" clId="Web-{AAB0A584-7633-4E88-BF5F-40BB7CDFEF1D}" dt="2021-03-15T01:58:58.597" v="1161"/>
          <ac:spMkLst>
            <pc:docMk/>
            <pc:sldMk cId="0" sldId="268"/>
            <ac:spMk id="289" creationId="{00000000-0000-0000-0000-000000000000}"/>
          </ac:spMkLst>
        </pc:spChg>
        <pc:picChg chg="add mod">
          <ac:chgData name="Masaki Suzuki" userId="2c4feb2ed34ad1a7" providerId="Windows Live" clId="Web-{AAB0A584-7633-4E88-BF5F-40BB7CDFEF1D}" dt="2021-03-15T02:00:40.568" v="1235" actId="1076"/>
          <ac:picMkLst>
            <pc:docMk/>
            <pc:sldMk cId="0" sldId="268"/>
            <ac:picMk id="2" creationId="{2339256B-517A-4DCF-924F-7F945720D15D}"/>
          </ac:picMkLst>
        </pc:picChg>
        <pc:picChg chg="del">
          <ac:chgData name="Masaki Suzuki" userId="2c4feb2ed34ad1a7" providerId="Windows Live" clId="Web-{AAB0A584-7633-4E88-BF5F-40BB7CDFEF1D}" dt="2021-03-15T02:00:21.755" v="1231"/>
          <ac:picMkLst>
            <pc:docMk/>
            <pc:sldMk cId="0" sldId="268"/>
            <ac:picMk id="281" creationId="{00000000-0000-0000-0000-000000000000}"/>
          </ac:picMkLst>
        </pc:picChg>
        <pc:picChg chg="del">
          <ac:chgData name="Masaki Suzuki" userId="2c4feb2ed34ad1a7" providerId="Windows Live" clId="Web-{AAB0A584-7633-4E88-BF5F-40BB7CDFEF1D}" dt="2021-03-15T02:00:19.567" v="1230"/>
          <ac:picMkLst>
            <pc:docMk/>
            <pc:sldMk cId="0" sldId="268"/>
            <ac:picMk id="282" creationId="{00000000-0000-0000-0000-000000000000}"/>
          </ac:picMkLst>
        </pc:picChg>
      </pc:sldChg>
      <pc:sldChg chg="addSp delSp modSp">
        <pc:chgData name="Masaki Suzuki" userId="2c4feb2ed34ad1a7" providerId="Windows Live" clId="Web-{AAB0A584-7633-4E88-BF5F-40BB7CDFEF1D}" dt="2021-03-15T02:08:43.093" v="1447" actId="20577"/>
        <pc:sldMkLst>
          <pc:docMk/>
          <pc:sldMk cId="0" sldId="269"/>
        </pc:sldMkLst>
        <pc:spChg chg="mod">
          <ac:chgData name="Masaki Suzuki" userId="2c4feb2ed34ad1a7" providerId="Windows Live" clId="Web-{AAB0A584-7633-4E88-BF5F-40BB7CDFEF1D}" dt="2021-03-15T02:06:50.231" v="1418" actId="20577"/>
          <ac:spMkLst>
            <pc:docMk/>
            <pc:sldMk cId="0" sldId="269"/>
            <ac:spMk id="294" creationId="{00000000-0000-0000-0000-000000000000}"/>
          </ac:spMkLst>
        </pc:spChg>
        <pc:spChg chg="mod">
          <ac:chgData name="Masaki Suzuki" userId="2c4feb2ed34ad1a7" providerId="Windows Live" clId="Web-{AAB0A584-7633-4E88-BF5F-40BB7CDFEF1D}" dt="2021-03-15T02:04:41.291" v="1364" actId="20577"/>
          <ac:spMkLst>
            <pc:docMk/>
            <pc:sldMk cId="0" sldId="269"/>
            <ac:spMk id="296" creationId="{00000000-0000-0000-0000-000000000000}"/>
          </ac:spMkLst>
        </pc:spChg>
        <pc:spChg chg="mod">
          <ac:chgData name="Masaki Suzuki" userId="2c4feb2ed34ad1a7" providerId="Windows Live" clId="Web-{AAB0A584-7633-4E88-BF5F-40BB7CDFEF1D}" dt="2021-03-15T02:08:43.093" v="1447" actId="20577"/>
          <ac:spMkLst>
            <pc:docMk/>
            <pc:sldMk cId="0" sldId="269"/>
            <ac:spMk id="298" creationId="{00000000-0000-0000-0000-000000000000}"/>
          </ac:spMkLst>
        </pc:spChg>
        <pc:spChg chg="del">
          <ac:chgData name="Masaki Suzuki" userId="2c4feb2ed34ad1a7" providerId="Windows Live" clId="Web-{AAB0A584-7633-4E88-BF5F-40BB7CDFEF1D}" dt="2021-03-15T02:08:32.561" v="1441"/>
          <ac:spMkLst>
            <pc:docMk/>
            <pc:sldMk cId="0" sldId="269"/>
            <ac:spMk id="300" creationId="{00000000-0000-0000-0000-000000000000}"/>
          </ac:spMkLst>
        </pc:spChg>
        <pc:spChg chg="del">
          <ac:chgData name="Masaki Suzuki" userId="2c4feb2ed34ad1a7" providerId="Windows Live" clId="Web-{AAB0A584-7633-4E88-BF5F-40BB7CDFEF1D}" dt="2021-03-15T02:03:35.353" v="1314"/>
          <ac:spMkLst>
            <pc:docMk/>
            <pc:sldMk cId="0" sldId="269"/>
            <ac:spMk id="301" creationId="{00000000-0000-0000-0000-000000000000}"/>
          </ac:spMkLst>
        </pc:spChg>
        <pc:picChg chg="add mod">
          <ac:chgData name="Masaki Suzuki" userId="2c4feb2ed34ad1a7" providerId="Windows Live" clId="Web-{AAB0A584-7633-4E88-BF5F-40BB7CDFEF1D}" dt="2021-03-15T02:08:30.655" v="1440" actId="1076"/>
          <ac:picMkLst>
            <pc:docMk/>
            <pc:sldMk cId="0" sldId="269"/>
            <ac:picMk id="2" creationId="{152DCE48-5343-4B14-AF51-5BD7109941FD}"/>
          </ac:picMkLst>
        </pc:picChg>
        <pc:picChg chg="del">
          <ac:chgData name="Masaki Suzuki" userId="2c4feb2ed34ad1a7" providerId="Windows Live" clId="Web-{AAB0A584-7633-4E88-BF5F-40BB7CDFEF1D}" dt="2021-03-15T02:08:27.358" v="1438"/>
          <ac:picMkLst>
            <pc:docMk/>
            <pc:sldMk cId="0" sldId="269"/>
            <ac:picMk id="299" creationId="{00000000-0000-0000-0000-000000000000}"/>
          </ac:picMkLst>
        </pc:picChg>
      </pc:sldChg>
      <pc:sldChg chg="addSp delSp modSp">
        <pc:chgData name="Masaki Suzuki" userId="2c4feb2ed34ad1a7" providerId="Windows Live" clId="Web-{AAB0A584-7633-4E88-BF5F-40BB7CDFEF1D}" dt="2021-03-15T02:16:24.977" v="1679" actId="20577"/>
        <pc:sldMkLst>
          <pc:docMk/>
          <pc:sldMk cId="0" sldId="270"/>
        </pc:sldMkLst>
        <pc:spChg chg="mod">
          <ac:chgData name="Masaki Suzuki" userId="2c4feb2ed34ad1a7" providerId="Windows Live" clId="Web-{AAB0A584-7633-4E88-BF5F-40BB7CDFEF1D}" dt="2021-03-15T02:07:40.014" v="1434" actId="20577"/>
          <ac:spMkLst>
            <pc:docMk/>
            <pc:sldMk cId="0" sldId="270"/>
            <ac:spMk id="307" creationId="{00000000-0000-0000-0000-000000000000}"/>
          </ac:spMkLst>
        </pc:spChg>
        <pc:spChg chg="add del mod">
          <ac:chgData name="Masaki Suzuki" userId="2c4feb2ed34ad1a7" providerId="Windows Live" clId="Web-{AAB0A584-7633-4E88-BF5F-40BB7CDFEF1D}" dt="2021-03-15T02:09:32.891" v="1489" actId="20577"/>
          <ac:spMkLst>
            <pc:docMk/>
            <pc:sldMk cId="0" sldId="270"/>
            <ac:spMk id="309" creationId="{00000000-0000-0000-0000-000000000000}"/>
          </ac:spMkLst>
        </pc:spChg>
        <pc:spChg chg="mod">
          <ac:chgData name="Masaki Suzuki" userId="2c4feb2ed34ad1a7" providerId="Windows Live" clId="Web-{AAB0A584-7633-4E88-BF5F-40BB7CDFEF1D}" dt="2021-03-15T02:16:24.977" v="1679" actId="20577"/>
          <ac:spMkLst>
            <pc:docMk/>
            <pc:sldMk cId="0" sldId="270"/>
            <ac:spMk id="311" creationId="{00000000-0000-0000-0000-000000000000}"/>
          </ac:spMkLst>
        </pc:spChg>
        <pc:spChg chg="del mod">
          <ac:chgData name="Masaki Suzuki" userId="2c4feb2ed34ad1a7" providerId="Windows Live" clId="Web-{AAB0A584-7633-4E88-BF5F-40BB7CDFEF1D}" dt="2021-03-15T02:09:42.375" v="1493"/>
          <ac:spMkLst>
            <pc:docMk/>
            <pc:sldMk cId="0" sldId="270"/>
            <ac:spMk id="313" creationId="{00000000-0000-0000-0000-000000000000}"/>
          </ac:spMkLst>
        </pc:spChg>
        <pc:spChg chg="del">
          <ac:chgData name="Masaki Suzuki" userId="2c4feb2ed34ad1a7" providerId="Windows Live" clId="Web-{AAB0A584-7633-4E88-BF5F-40BB7CDFEF1D}" dt="2021-03-15T02:09:44.110" v="1494"/>
          <ac:spMkLst>
            <pc:docMk/>
            <pc:sldMk cId="0" sldId="270"/>
            <ac:spMk id="314" creationId="{00000000-0000-0000-0000-000000000000}"/>
          </ac:spMkLst>
        </pc:spChg>
        <pc:spChg chg="del">
          <ac:chgData name="Masaki Suzuki" userId="2c4feb2ed34ad1a7" providerId="Windows Live" clId="Web-{AAB0A584-7633-4E88-BF5F-40BB7CDFEF1D}" dt="2021-03-15T02:09:39.719" v="1491"/>
          <ac:spMkLst>
            <pc:docMk/>
            <pc:sldMk cId="0" sldId="270"/>
            <ac:spMk id="315" creationId="{00000000-0000-0000-0000-000000000000}"/>
          </ac:spMkLst>
        </pc:spChg>
        <pc:spChg chg="del">
          <ac:chgData name="Masaki Suzuki" userId="2c4feb2ed34ad1a7" providerId="Windows Live" clId="Web-{AAB0A584-7633-4E88-BF5F-40BB7CDFEF1D}" dt="2021-03-15T02:09:41.500" v="1492"/>
          <ac:spMkLst>
            <pc:docMk/>
            <pc:sldMk cId="0" sldId="270"/>
            <ac:spMk id="317" creationId="{00000000-0000-0000-0000-000000000000}"/>
          </ac:spMkLst>
        </pc:spChg>
        <pc:spChg chg="del">
          <ac:chgData name="Masaki Suzuki" userId="2c4feb2ed34ad1a7" providerId="Windows Live" clId="Web-{AAB0A584-7633-4E88-BF5F-40BB7CDFEF1D}" dt="2021-03-15T02:09:38.531" v="1490"/>
          <ac:spMkLst>
            <pc:docMk/>
            <pc:sldMk cId="0" sldId="270"/>
            <ac:spMk id="318" creationId="{00000000-0000-0000-0000-000000000000}"/>
          </ac:spMkLst>
        </pc:spChg>
        <pc:picChg chg="add mod">
          <ac:chgData name="Masaki Suzuki" userId="2c4feb2ed34ad1a7" providerId="Windows Live" clId="Web-{AAB0A584-7633-4E88-BF5F-40BB7CDFEF1D}" dt="2021-03-15T02:11:52.143" v="1497" actId="14100"/>
          <ac:picMkLst>
            <pc:docMk/>
            <pc:sldMk cId="0" sldId="270"/>
            <ac:picMk id="2" creationId="{9B18940C-7D27-4A65-B3DC-57092D8A8FE7}"/>
          </ac:picMkLst>
        </pc:picChg>
        <pc:picChg chg="del">
          <ac:chgData name="Masaki Suzuki" userId="2c4feb2ed34ad1a7" providerId="Windows Live" clId="Web-{AAB0A584-7633-4E88-BF5F-40BB7CDFEF1D}" dt="2021-03-15T02:07:45.232" v="1436"/>
          <ac:picMkLst>
            <pc:docMk/>
            <pc:sldMk cId="0" sldId="270"/>
            <ac:picMk id="306" creationId="{00000000-0000-0000-0000-000000000000}"/>
          </ac:picMkLst>
        </pc:picChg>
        <pc:picChg chg="del">
          <ac:chgData name="Masaki Suzuki" userId="2c4feb2ed34ad1a7" providerId="Windows Live" clId="Web-{AAB0A584-7633-4E88-BF5F-40BB7CDFEF1D}" dt="2021-03-15T02:07:44.732" v="1435"/>
          <ac:picMkLst>
            <pc:docMk/>
            <pc:sldMk cId="0" sldId="270"/>
            <ac:picMk id="312" creationId="{00000000-0000-0000-0000-000000000000}"/>
          </ac:picMkLst>
        </pc:picChg>
      </pc:sldChg>
      <pc:sldChg chg="delSp modSp">
        <pc:chgData name="Masaki Suzuki" userId="2c4feb2ed34ad1a7" providerId="Windows Live" clId="Web-{AAB0A584-7633-4E88-BF5F-40BB7CDFEF1D}" dt="2021-03-15T02:18:41.058" v="1739" actId="20577"/>
        <pc:sldMkLst>
          <pc:docMk/>
          <pc:sldMk cId="0" sldId="271"/>
        </pc:sldMkLst>
        <pc:spChg chg="mod">
          <ac:chgData name="Masaki Suzuki" userId="2c4feb2ed34ad1a7" providerId="Windows Live" clId="Web-{AAB0A584-7633-4E88-BF5F-40BB7CDFEF1D}" dt="2021-03-15T02:18:41.058" v="1739" actId="20577"/>
          <ac:spMkLst>
            <pc:docMk/>
            <pc:sldMk cId="0" sldId="271"/>
            <ac:spMk id="323" creationId="{00000000-0000-0000-0000-000000000000}"/>
          </ac:spMkLst>
        </pc:spChg>
        <pc:spChg chg="mod">
          <ac:chgData name="Masaki Suzuki" userId="2c4feb2ed34ad1a7" providerId="Windows Live" clId="Web-{AAB0A584-7633-4E88-BF5F-40BB7CDFEF1D}" dt="2021-03-15T02:18:21.573" v="1737" actId="20577"/>
          <ac:spMkLst>
            <pc:docMk/>
            <pc:sldMk cId="0" sldId="271"/>
            <ac:spMk id="325" creationId="{00000000-0000-0000-0000-000000000000}"/>
          </ac:spMkLst>
        </pc:spChg>
        <pc:spChg chg="mod">
          <ac:chgData name="Masaki Suzuki" userId="2c4feb2ed34ad1a7" providerId="Windows Live" clId="Web-{AAB0A584-7633-4E88-BF5F-40BB7CDFEF1D}" dt="2021-03-15T02:15:16.944" v="1644" actId="20577"/>
          <ac:spMkLst>
            <pc:docMk/>
            <pc:sldMk cId="0" sldId="271"/>
            <ac:spMk id="327" creationId="{00000000-0000-0000-0000-000000000000}"/>
          </ac:spMkLst>
        </pc:spChg>
        <pc:spChg chg="del">
          <ac:chgData name="Masaki Suzuki" userId="2c4feb2ed34ad1a7" providerId="Windows Live" clId="Web-{AAB0A584-7633-4E88-BF5F-40BB7CDFEF1D}" dt="2021-03-15T02:13:08.739" v="1532"/>
          <ac:spMkLst>
            <pc:docMk/>
            <pc:sldMk cId="0" sldId="271"/>
            <ac:spMk id="329" creationId="{00000000-0000-0000-0000-000000000000}"/>
          </ac:spMkLst>
        </pc:spChg>
        <pc:spChg chg="del">
          <ac:chgData name="Masaki Suzuki" userId="2c4feb2ed34ad1a7" providerId="Windows Live" clId="Web-{AAB0A584-7633-4E88-BF5F-40BB7CDFEF1D}" dt="2021-03-15T02:13:26.114" v="1544"/>
          <ac:spMkLst>
            <pc:docMk/>
            <pc:sldMk cId="0" sldId="271"/>
            <ac:spMk id="330" creationId="{00000000-0000-0000-0000-000000000000}"/>
          </ac:spMkLst>
        </pc:spChg>
        <pc:picChg chg="del">
          <ac:chgData name="Masaki Suzuki" userId="2c4feb2ed34ad1a7" providerId="Windows Live" clId="Web-{AAB0A584-7633-4E88-BF5F-40BB7CDFEF1D}" dt="2021-03-15T02:15:54.711" v="1658"/>
          <ac:picMkLst>
            <pc:docMk/>
            <pc:sldMk cId="0" sldId="271"/>
            <ac:picMk id="328" creationId="{00000000-0000-0000-0000-000000000000}"/>
          </ac:picMkLst>
        </pc:picChg>
      </pc:sldChg>
      <pc:sldChg chg="addSp delSp modSp">
        <pc:chgData name="Masaki Suzuki" userId="2c4feb2ed34ad1a7" providerId="Windows Live" clId="Web-{AAB0A584-7633-4E88-BF5F-40BB7CDFEF1D}" dt="2021-03-15T02:20:24.622" v="1777" actId="20577"/>
        <pc:sldMkLst>
          <pc:docMk/>
          <pc:sldMk cId="0" sldId="272"/>
        </pc:sldMkLst>
        <pc:spChg chg="add del mod">
          <ac:chgData name="Masaki Suzuki" userId="2c4feb2ed34ad1a7" providerId="Windows Live" clId="Web-{AAB0A584-7633-4E88-BF5F-40BB7CDFEF1D}" dt="2021-03-15T02:20:24.622" v="1777" actId="20577"/>
          <ac:spMkLst>
            <pc:docMk/>
            <pc:sldMk cId="0" sldId="272"/>
            <ac:spMk id="3" creationId="{163415A1-F6BA-4993-A9B8-6C1CE5C104F0}"/>
          </ac:spMkLst>
        </pc:spChg>
        <pc:spChg chg="del">
          <ac:chgData name="Masaki Suzuki" userId="2c4feb2ed34ad1a7" providerId="Windows Live" clId="Web-{AAB0A584-7633-4E88-BF5F-40BB7CDFEF1D}" dt="2021-03-15T02:19:37.512" v="1749"/>
          <ac:spMkLst>
            <pc:docMk/>
            <pc:sldMk cId="0" sldId="272"/>
            <ac:spMk id="336" creationId="{00000000-0000-0000-0000-000000000000}"/>
          </ac:spMkLst>
        </pc:spChg>
        <pc:spChg chg="mod">
          <ac:chgData name="Masaki Suzuki" userId="2c4feb2ed34ad1a7" providerId="Windows Live" clId="Web-{AAB0A584-7633-4E88-BF5F-40BB7CDFEF1D}" dt="2021-03-15T02:17:44.010" v="1728" actId="20577"/>
          <ac:spMkLst>
            <pc:docMk/>
            <pc:sldMk cId="0" sldId="272"/>
            <ac:spMk id="339" creationId="{00000000-0000-0000-0000-000000000000}"/>
          </ac:spMkLst>
        </pc:spChg>
        <pc:spChg chg="mod">
          <ac:chgData name="Masaki Suzuki" userId="2c4feb2ed34ad1a7" providerId="Windows Live" clId="Web-{AAB0A584-7633-4E88-BF5F-40BB7CDFEF1D}" dt="2021-03-15T02:19:29.184" v="1748" actId="14100"/>
          <ac:spMkLst>
            <pc:docMk/>
            <pc:sldMk cId="0" sldId="272"/>
            <ac:spMk id="340" creationId="{00000000-0000-0000-0000-000000000000}"/>
          </ac:spMkLst>
        </pc:spChg>
        <pc:spChg chg="del">
          <ac:chgData name="Masaki Suzuki" userId="2c4feb2ed34ad1a7" providerId="Windows Live" clId="Web-{AAB0A584-7633-4E88-BF5F-40BB7CDFEF1D}" dt="2021-03-15T02:19:19.777" v="1746"/>
          <ac:spMkLst>
            <pc:docMk/>
            <pc:sldMk cId="0" sldId="272"/>
            <ac:spMk id="341" creationId="{00000000-0000-0000-0000-000000000000}"/>
          </ac:spMkLst>
        </pc:spChg>
        <pc:spChg chg="del">
          <ac:chgData name="Masaki Suzuki" userId="2c4feb2ed34ad1a7" providerId="Windows Live" clId="Web-{AAB0A584-7633-4E88-BF5F-40BB7CDFEF1D}" dt="2021-03-15T02:19:21.933" v="1747"/>
          <ac:spMkLst>
            <pc:docMk/>
            <pc:sldMk cId="0" sldId="272"/>
            <ac:spMk id="342" creationId="{00000000-0000-0000-0000-000000000000}"/>
          </ac:spMkLst>
        </pc:spChg>
        <pc:spChg chg="add del">
          <ac:chgData name="Masaki Suzuki" userId="2c4feb2ed34ad1a7" providerId="Windows Live" clId="Web-{AAB0A584-7633-4E88-BF5F-40BB7CDFEF1D}" dt="2021-03-15T02:20:01.106" v="1754"/>
          <ac:spMkLst>
            <pc:docMk/>
            <pc:sldMk cId="0" sldId="272"/>
            <ac:spMk id="343" creationId="{00000000-0000-0000-0000-000000000000}"/>
          </ac:spMkLst>
        </pc:spChg>
        <pc:spChg chg="del">
          <ac:chgData name="Masaki Suzuki" userId="2c4feb2ed34ad1a7" providerId="Windows Live" clId="Web-{AAB0A584-7633-4E88-BF5F-40BB7CDFEF1D}" dt="2021-03-15T02:17:14.400" v="1720"/>
          <ac:spMkLst>
            <pc:docMk/>
            <pc:sldMk cId="0" sldId="272"/>
            <ac:spMk id="344" creationId="{00000000-0000-0000-0000-000000000000}"/>
          </ac:spMkLst>
        </pc:spChg>
        <pc:spChg chg="del">
          <ac:chgData name="Masaki Suzuki" userId="2c4feb2ed34ad1a7" providerId="Windows Live" clId="Web-{AAB0A584-7633-4E88-BF5F-40BB7CDFEF1D}" dt="2021-03-15T02:17:15.681" v="1721"/>
          <ac:spMkLst>
            <pc:docMk/>
            <pc:sldMk cId="0" sldId="272"/>
            <ac:spMk id="345" creationId="{00000000-0000-0000-0000-000000000000}"/>
          </ac:spMkLst>
        </pc:spChg>
        <pc:picChg chg="del">
          <ac:chgData name="Masaki Suzuki" userId="2c4feb2ed34ad1a7" providerId="Windows Live" clId="Web-{AAB0A584-7633-4E88-BF5F-40BB7CDFEF1D}" dt="2021-03-15T02:19:18.215" v="1745"/>
          <ac:picMkLst>
            <pc:docMk/>
            <pc:sldMk cId="0" sldId="272"/>
            <ac:picMk id="335" creationId="{00000000-0000-0000-0000-000000000000}"/>
          </ac:picMkLst>
        </pc:picChg>
      </pc:sldChg>
      <pc:sldChg chg="addSp delSp modSp">
        <pc:chgData name="Masaki Suzuki" userId="2c4feb2ed34ad1a7" providerId="Windows Live" clId="Web-{AAB0A584-7633-4E88-BF5F-40BB7CDFEF1D}" dt="2021-03-15T03:02:28.494" v="2125" actId="20577"/>
        <pc:sldMkLst>
          <pc:docMk/>
          <pc:sldMk cId="0" sldId="273"/>
        </pc:sldMkLst>
        <pc:spChg chg="add mod">
          <ac:chgData name="Masaki Suzuki" userId="2c4feb2ed34ad1a7" providerId="Windows Live" clId="Web-{AAB0A584-7633-4E88-BF5F-40BB7CDFEF1D}" dt="2021-03-15T03:02:28.494" v="2125" actId="20577"/>
          <ac:spMkLst>
            <pc:docMk/>
            <pc:sldMk cId="0" sldId="273"/>
            <ac:spMk id="3" creationId="{41B6E82B-6D9B-4BBB-B277-69B8CA0B91C3}"/>
          </ac:spMkLst>
        </pc:spChg>
        <pc:spChg chg="mod">
          <ac:chgData name="Masaki Suzuki" userId="2c4feb2ed34ad1a7" providerId="Windows Live" clId="Web-{AAB0A584-7633-4E88-BF5F-40BB7CDFEF1D}" dt="2021-03-15T03:02:14.056" v="2123" actId="20577"/>
          <ac:spMkLst>
            <pc:docMk/>
            <pc:sldMk cId="0" sldId="273"/>
            <ac:spMk id="350" creationId="{00000000-0000-0000-0000-000000000000}"/>
          </ac:spMkLst>
        </pc:spChg>
        <pc:spChg chg="mod">
          <ac:chgData name="Masaki Suzuki" userId="2c4feb2ed34ad1a7" providerId="Windows Live" clId="Web-{AAB0A584-7633-4E88-BF5F-40BB7CDFEF1D}" dt="2021-03-15T02:25:40.909" v="1975" actId="20577"/>
          <ac:spMkLst>
            <pc:docMk/>
            <pc:sldMk cId="0" sldId="273"/>
            <ac:spMk id="352" creationId="{00000000-0000-0000-0000-000000000000}"/>
          </ac:spMkLst>
        </pc:spChg>
        <pc:spChg chg="del">
          <ac:chgData name="Masaki Suzuki" userId="2c4feb2ed34ad1a7" providerId="Windows Live" clId="Web-{AAB0A584-7633-4E88-BF5F-40BB7CDFEF1D}" dt="2021-03-15T02:21:26.920" v="1853"/>
          <ac:spMkLst>
            <pc:docMk/>
            <pc:sldMk cId="0" sldId="273"/>
            <ac:spMk id="354" creationId="{00000000-0000-0000-0000-000000000000}"/>
          </ac:spMkLst>
        </pc:spChg>
        <pc:spChg chg="del mod">
          <ac:chgData name="Masaki Suzuki" userId="2c4feb2ed34ad1a7" providerId="Windows Live" clId="Web-{AAB0A584-7633-4E88-BF5F-40BB7CDFEF1D}" dt="2021-03-15T03:01:33.868" v="2106"/>
          <ac:spMkLst>
            <pc:docMk/>
            <pc:sldMk cId="0" sldId="273"/>
            <ac:spMk id="355" creationId="{00000000-0000-0000-0000-000000000000}"/>
          </ac:spMkLst>
        </pc:spChg>
        <pc:picChg chg="add mod">
          <ac:chgData name="Masaki Suzuki" userId="2c4feb2ed34ad1a7" providerId="Windows Live" clId="Web-{AAB0A584-7633-4E88-BF5F-40BB7CDFEF1D}" dt="2021-03-15T02:21:35.327" v="1855" actId="1076"/>
          <ac:picMkLst>
            <pc:docMk/>
            <pc:sldMk cId="0" sldId="273"/>
            <ac:picMk id="2" creationId="{0ABE893C-5261-4583-9731-706F2263B320}"/>
          </ac:picMkLst>
        </pc:picChg>
        <pc:picChg chg="add mod">
          <ac:chgData name="Masaki Suzuki" userId="2c4feb2ed34ad1a7" providerId="Windows Live" clId="Web-{AAB0A584-7633-4E88-BF5F-40BB7CDFEF1D}" dt="2021-03-15T03:00:07.898" v="2078" actId="1076"/>
          <ac:picMkLst>
            <pc:docMk/>
            <pc:sldMk cId="0" sldId="273"/>
            <ac:picMk id="4" creationId="{3299CA1B-86CF-4C26-8085-5B66127D8E24}"/>
          </ac:picMkLst>
        </pc:picChg>
        <pc:picChg chg="add del mod">
          <ac:chgData name="Masaki Suzuki" userId="2c4feb2ed34ad1a7" providerId="Windows Live" clId="Web-{AAB0A584-7633-4E88-BF5F-40BB7CDFEF1D}" dt="2021-03-15T02:20:29.716" v="1778" actId="1076"/>
          <ac:picMkLst>
            <pc:docMk/>
            <pc:sldMk cId="0" sldId="273"/>
            <ac:picMk id="351" creationId="{00000000-0000-0000-0000-000000000000}"/>
          </ac:picMkLst>
        </pc:picChg>
        <pc:picChg chg="del">
          <ac:chgData name="Masaki Suzuki" userId="2c4feb2ed34ad1a7" providerId="Windows Live" clId="Web-{AAB0A584-7633-4E88-BF5F-40BB7CDFEF1D}" dt="2021-03-15T02:19:11.464" v="1744"/>
          <ac:picMkLst>
            <pc:docMk/>
            <pc:sldMk cId="0" sldId="273"/>
            <ac:picMk id="353" creationId="{00000000-0000-0000-0000-000000000000}"/>
          </ac:picMkLst>
        </pc:picChg>
      </pc:sldChg>
      <pc:sldChg chg="addSp delSp modSp">
        <pc:chgData name="Masaki Suzuki" userId="2c4feb2ed34ad1a7" providerId="Windows Live" clId="Web-{AAB0A584-7633-4E88-BF5F-40BB7CDFEF1D}" dt="2021-03-15T03:10:29.720" v="2151" actId="20577"/>
        <pc:sldMkLst>
          <pc:docMk/>
          <pc:sldMk cId="0" sldId="274"/>
        </pc:sldMkLst>
        <pc:spChg chg="mod">
          <ac:chgData name="Masaki Suzuki" userId="2c4feb2ed34ad1a7" providerId="Windows Live" clId="Web-{AAB0A584-7633-4E88-BF5F-40BB7CDFEF1D}" dt="2021-03-15T03:01:12.696" v="2105" actId="20577"/>
          <ac:spMkLst>
            <pc:docMk/>
            <pc:sldMk cId="0" sldId="274"/>
            <ac:spMk id="360" creationId="{00000000-0000-0000-0000-000000000000}"/>
          </ac:spMkLst>
        </pc:spChg>
        <pc:spChg chg="mod">
          <ac:chgData name="Masaki Suzuki" userId="2c4feb2ed34ad1a7" providerId="Windows Live" clId="Web-{AAB0A584-7633-4E88-BF5F-40BB7CDFEF1D}" dt="2021-03-15T03:00:20.742" v="2080" actId="1076"/>
          <ac:spMkLst>
            <pc:docMk/>
            <pc:sldMk cId="0" sldId="274"/>
            <ac:spMk id="362" creationId="{00000000-0000-0000-0000-000000000000}"/>
          </ac:spMkLst>
        </pc:spChg>
        <pc:spChg chg="mod">
          <ac:chgData name="Masaki Suzuki" userId="2c4feb2ed34ad1a7" providerId="Windows Live" clId="Web-{AAB0A584-7633-4E88-BF5F-40BB7CDFEF1D}" dt="2021-03-15T03:10:29.720" v="2151" actId="20577"/>
          <ac:spMkLst>
            <pc:docMk/>
            <pc:sldMk cId="0" sldId="274"/>
            <ac:spMk id="364" creationId="{00000000-0000-0000-0000-000000000000}"/>
          </ac:spMkLst>
        </pc:spChg>
        <pc:spChg chg="del">
          <ac:chgData name="Masaki Suzuki" userId="2c4feb2ed34ad1a7" providerId="Windows Live" clId="Web-{AAB0A584-7633-4E88-BF5F-40BB7CDFEF1D}" dt="2021-03-15T02:27:19.005" v="2031"/>
          <ac:spMkLst>
            <pc:docMk/>
            <pc:sldMk cId="0" sldId="274"/>
            <ac:spMk id="366" creationId="{00000000-0000-0000-0000-000000000000}"/>
          </ac:spMkLst>
        </pc:spChg>
        <pc:spChg chg="del">
          <ac:chgData name="Masaki Suzuki" userId="2c4feb2ed34ad1a7" providerId="Windows Live" clId="Web-{AAB0A584-7633-4E88-BF5F-40BB7CDFEF1D}" dt="2021-03-15T02:27:46.662" v="2048"/>
          <ac:spMkLst>
            <pc:docMk/>
            <pc:sldMk cId="0" sldId="274"/>
            <ac:spMk id="367" creationId="{00000000-0000-0000-0000-000000000000}"/>
          </ac:spMkLst>
        </pc:spChg>
        <pc:spChg chg="del">
          <ac:chgData name="Masaki Suzuki" userId="2c4feb2ed34ad1a7" providerId="Windows Live" clId="Web-{AAB0A584-7633-4E88-BF5F-40BB7CDFEF1D}" dt="2021-03-15T02:26:28.364" v="1988"/>
          <ac:spMkLst>
            <pc:docMk/>
            <pc:sldMk cId="0" sldId="274"/>
            <ac:spMk id="368" creationId="{00000000-0000-0000-0000-000000000000}"/>
          </ac:spMkLst>
        </pc:spChg>
        <pc:spChg chg="del">
          <ac:chgData name="Masaki Suzuki" userId="2c4feb2ed34ad1a7" providerId="Windows Live" clId="Web-{AAB0A584-7633-4E88-BF5F-40BB7CDFEF1D}" dt="2021-03-15T02:26:27.176" v="1987"/>
          <ac:spMkLst>
            <pc:docMk/>
            <pc:sldMk cId="0" sldId="274"/>
            <ac:spMk id="369" creationId="{00000000-0000-0000-0000-000000000000}"/>
          </ac:spMkLst>
        </pc:spChg>
        <pc:spChg chg="del">
          <ac:chgData name="Masaki Suzuki" userId="2c4feb2ed34ad1a7" providerId="Windows Live" clId="Web-{AAB0A584-7633-4E88-BF5F-40BB7CDFEF1D}" dt="2021-03-15T02:26:30.410" v="1989"/>
          <ac:spMkLst>
            <pc:docMk/>
            <pc:sldMk cId="0" sldId="274"/>
            <ac:spMk id="370" creationId="{00000000-0000-0000-0000-000000000000}"/>
          </ac:spMkLst>
        </pc:spChg>
        <pc:spChg chg="del">
          <ac:chgData name="Masaki Suzuki" userId="2c4feb2ed34ad1a7" providerId="Windows Live" clId="Web-{AAB0A584-7633-4E88-BF5F-40BB7CDFEF1D}" dt="2021-03-15T02:26:30.442" v="1990"/>
          <ac:spMkLst>
            <pc:docMk/>
            <pc:sldMk cId="0" sldId="274"/>
            <ac:spMk id="371" creationId="{00000000-0000-0000-0000-000000000000}"/>
          </ac:spMkLst>
        </pc:spChg>
        <pc:spChg chg="del">
          <ac:chgData name="Masaki Suzuki" userId="2c4feb2ed34ad1a7" providerId="Windows Live" clId="Web-{AAB0A584-7633-4E88-BF5F-40BB7CDFEF1D}" dt="2021-03-15T02:27:20.083" v="2032"/>
          <ac:spMkLst>
            <pc:docMk/>
            <pc:sldMk cId="0" sldId="274"/>
            <ac:spMk id="372" creationId="{00000000-0000-0000-0000-000000000000}"/>
          </ac:spMkLst>
        </pc:spChg>
        <pc:spChg chg="del">
          <ac:chgData name="Masaki Suzuki" userId="2c4feb2ed34ad1a7" providerId="Windows Live" clId="Web-{AAB0A584-7633-4E88-BF5F-40BB7CDFEF1D}" dt="2021-03-15T02:27:21.005" v="2033"/>
          <ac:spMkLst>
            <pc:docMk/>
            <pc:sldMk cId="0" sldId="274"/>
            <ac:spMk id="373" creationId="{00000000-0000-0000-0000-000000000000}"/>
          </ac:spMkLst>
        </pc:spChg>
        <pc:spChg chg="del">
          <ac:chgData name="Masaki Suzuki" userId="2c4feb2ed34ad1a7" providerId="Windows Live" clId="Web-{AAB0A584-7633-4E88-BF5F-40BB7CDFEF1D}" dt="2021-03-15T02:27:21.552" v="2034"/>
          <ac:spMkLst>
            <pc:docMk/>
            <pc:sldMk cId="0" sldId="274"/>
            <ac:spMk id="374" creationId="{00000000-0000-0000-0000-000000000000}"/>
          </ac:spMkLst>
        </pc:spChg>
        <pc:spChg chg="del">
          <ac:chgData name="Masaki Suzuki" userId="2c4feb2ed34ad1a7" providerId="Windows Live" clId="Web-{AAB0A584-7633-4E88-BF5F-40BB7CDFEF1D}" dt="2021-03-15T02:27:17.364" v="2030"/>
          <ac:spMkLst>
            <pc:docMk/>
            <pc:sldMk cId="0" sldId="274"/>
            <ac:spMk id="375" creationId="{00000000-0000-0000-0000-000000000000}"/>
          </ac:spMkLst>
        </pc:spChg>
        <pc:picChg chg="add mod">
          <ac:chgData name="Masaki Suzuki" userId="2c4feb2ed34ad1a7" providerId="Windows Live" clId="Web-{AAB0A584-7633-4E88-BF5F-40BB7CDFEF1D}" dt="2021-03-15T02:28:55.023" v="2050" actId="1076"/>
          <ac:picMkLst>
            <pc:docMk/>
            <pc:sldMk cId="0" sldId="274"/>
            <ac:picMk id="2" creationId="{68539DFF-2FA1-446C-BFF1-7D38DD4A617A}"/>
          </ac:picMkLst>
        </pc:picChg>
        <pc:picChg chg="mod">
          <ac:chgData name="Masaki Suzuki" userId="2c4feb2ed34ad1a7" providerId="Windows Live" clId="Web-{AAB0A584-7633-4E88-BF5F-40BB7CDFEF1D}" dt="2021-03-15T03:00:16.914" v="2079" actId="1076"/>
          <ac:picMkLst>
            <pc:docMk/>
            <pc:sldMk cId="0" sldId="274"/>
            <ac:picMk id="361" creationId="{00000000-0000-0000-0000-000000000000}"/>
          </ac:picMkLst>
        </pc:picChg>
        <pc:picChg chg="mod">
          <ac:chgData name="Masaki Suzuki" userId="2c4feb2ed34ad1a7" providerId="Windows Live" clId="Web-{AAB0A584-7633-4E88-BF5F-40BB7CDFEF1D}" dt="2021-03-15T03:00:26.399" v="2082" actId="1076"/>
          <ac:picMkLst>
            <pc:docMk/>
            <pc:sldMk cId="0" sldId="274"/>
            <ac:picMk id="363" creationId="{00000000-0000-0000-0000-000000000000}"/>
          </ac:picMkLst>
        </pc:picChg>
        <pc:picChg chg="del">
          <ac:chgData name="Masaki Suzuki" userId="2c4feb2ed34ad1a7" providerId="Windows Live" clId="Web-{AAB0A584-7633-4E88-BF5F-40BB7CDFEF1D}" dt="2021-03-15T02:27:16.021" v="2029"/>
          <ac:picMkLst>
            <pc:docMk/>
            <pc:sldMk cId="0" sldId="274"/>
            <ac:picMk id="365" creationId="{00000000-0000-0000-0000-000000000000}"/>
          </ac:picMkLst>
        </pc:picChg>
      </pc:sldChg>
      <pc:sldChg chg="addSp delSp modSp">
        <pc:chgData name="Masaki Suzuki" userId="2c4feb2ed34ad1a7" providerId="Windows Live" clId="Web-{AAB0A584-7633-4E88-BF5F-40BB7CDFEF1D}" dt="2021-03-15T03:31:20.520" v="2283" actId="20577"/>
        <pc:sldMkLst>
          <pc:docMk/>
          <pc:sldMk cId="0" sldId="275"/>
        </pc:sldMkLst>
        <pc:spChg chg="del">
          <ac:chgData name="Masaki Suzuki" userId="2c4feb2ed34ad1a7" providerId="Windows Live" clId="Web-{AAB0A584-7633-4E88-BF5F-40BB7CDFEF1D}" dt="2021-03-15T03:13:33.660" v="2158"/>
          <ac:spMkLst>
            <pc:docMk/>
            <pc:sldMk cId="0" sldId="275"/>
            <ac:spMk id="13" creationId="{2A978657-369D-464D-8BA6-EB5B6FD64F5D}"/>
          </ac:spMkLst>
        </pc:spChg>
        <pc:spChg chg="mod">
          <ac:chgData name="Masaki Suzuki" userId="2c4feb2ed34ad1a7" providerId="Windows Live" clId="Web-{AAB0A584-7633-4E88-BF5F-40BB7CDFEF1D}" dt="2021-03-15T03:23:30.591" v="2231" actId="20577"/>
          <ac:spMkLst>
            <pc:docMk/>
            <pc:sldMk cId="0" sldId="275"/>
            <ac:spMk id="380" creationId="{00000000-0000-0000-0000-000000000000}"/>
          </ac:spMkLst>
        </pc:spChg>
        <pc:spChg chg="mod">
          <ac:chgData name="Masaki Suzuki" userId="2c4feb2ed34ad1a7" providerId="Windows Live" clId="Web-{AAB0A584-7633-4E88-BF5F-40BB7CDFEF1D}" dt="2021-03-15T03:31:05.598" v="2278" actId="14100"/>
          <ac:spMkLst>
            <pc:docMk/>
            <pc:sldMk cId="0" sldId="275"/>
            <ac:spMk id="382" creationId="{00000000-0000-0000-0000-000000000000}"/>
          </ac:spMkLst>
        </pc:spChg>
        <pc:spChg chg="mod">
          <ac:chgData name="Masaki Suzuki" userId="2c4feb2ed34ad1a7" providerId="Windows Live" clId="Web-{AAB0A584-7633-4E88-BF5F-40BB7CDFEF1D}" dt="2021-03-15T03:31:20.520" v="2283" actId="20577"/>
          <ac:spMkLst>
            <pc:docMk/>
            <pc:sldMk cId="0" sldId="275"/>
            <ac:spMk id="384" creationId="{00000000-0000-0000-0000-000000000000}"/>
          </ac:spMkLst>
        </pc:spChg>
        <pc:spChg chg="del mod">
          <ac:chgData name="Masaki Suzuki" userId="2c4feb2ed34ad1a7" providerId="Windows Live" clId="Web-{AAB0A584-7633-4E88-BF5F-40BB7CDFEF1D}" dt="2021-03-15T03:13:37.223" v="2160"/>
          <ac:spMkLst>
            <pc:docMk/>
            <pc:sldMk cId="0" sldId="275"/>
            <ac:spMk id="386" creationId="{00000000-0000-0000-0000-000000000000}"/>
          </ac:spMkLst>
        </pc:spChg>
        <pc:spChg chg="del">
          <ac:chgData name="Masaki Suzuki" userId="2c4feb2ed34ad1a7" providerId="Windows Live" clId="Web-{AAB0A584-7633-4E88-BF5F-40BB7CDFEF1D}" dt="2021-03-15T03:13:40.520" v="2162"/>
          <ac:spMkLst>
            <pc:docMk/>
            <pc:sldMk cId="0" sldId="275"/>
            <ac:spMk id="387" creationId="{00000000-0000-0000-0000-000000000000}"/>
          </ac:spMkLst>
        </pc:spChg>
        <pc:spChg chg="del">
          <ac:chgData name="Masaki Suzuki" userId="2c4feb2ed34ad1a7" providerId="Windows Live" clId="Web-{AAB0A584-7633-4E88-BF5F-40BB7CDFEF1D}" dt="2021-03-15T03:13:32.192" v="2156"/>
          <ac:spMkLst>
            <pc:docMk/>
            <pc:sldMk cId="0" sldId="275"/>
            <ac:spMk id="388" creationId="{00000000-0000-0000-0000-000000000000}"/>
          </ac:spMkLst>
        </pc:spChg>
        <pc:spChg chg="mod">
          <ac:chgData name="Masaki Suzuki" userId="2c4feb2ed34ad1a7" providerId="Windows Live" clId="Web-{AAB0A584-7633-4E88-BF5F-40BB7CDFEF1D}" dt="2021-03-15T03:14:06.505" v="2167" actId="20577"/>
          <ac:spMkLst>
            <pc:docMk/>
            <pc:sldMk cId="0" sldId="275"/>
            <ac:spMk id="389" creationId="{00000000-0000-0000-0000-000000000000}"/>
          </ac:spMkLst>
        </pc:spChg>
        <pc:spChg chg="del">
          <ac:chgData name="Masaki Suzuki" userId="2c4feb2ed34ad1a7" providerId="Windows Live" clId="Web-{AAB0A584-7633-4E88-BF5F-40BB7CDFEF1D}" dt="2021-03-15T03:13:33.004" v="2157"/>
          <ac:spMkLst>
            <pc:docMk/>
            <pc:sldMk cId="0" sldId="275"/>
            <ac:spMk id="390" creationId="{00000000-0000-0000-0000-000000000000}"/>
          </ac:spMkLst>
        </pc:spChg>
        <pc:picChg chg="add mod">
          <ac:chgData name="Masaki Suzuki" userId="2c4feb2ed34ad1a7" providerId="Windows Live" clId="Web-{AAB0A584-7633-4E88-BF5F-40BB7CDFEF1D}" dt="2021-03-15T03:22:48.153" v="2221" actId="14100"/>
          <ac:picMkLst>
            <pc:docMk/>
            <pc:sldMk cId="0" sldId="275"/>
            <ac:picMk id="2" creationId="{E3F5AD69-329B-4E25-8932-DD43D96A0D98}"/>
          </ac:picMkLst>
        </pc:picChg>
        <pc:picChg chg="mod">
          <ac:chgData name="Masaki Suzuki" userId="2c4feb2ed34ad1a7" providerId="Windows Live" clId="Web-{AAB0A584-7633-4E88-BF5F-40BB7CDFEF1D}" dt="2021-03-15T03:13:26.676" v="2154" actId="1076"/>
          <ac:picMkLst>
            <pc:docMk/>
            <pc:sldMk cId="0" sldId="275"/>
            <ac:picMk id="381" creationId="{00000000-0000-0000-0000-000000000000}"/>
          </ac:picMkLst>
        </pc:picChg>
        <pc:picChg chg="mod">
          <ac:chgData name="Masaki Suzuki" userId="2c4feb2ed34ad1a7" providerId="Windows Live" clId="Web-{AAB0A584-7633-4E88-BF5F-40BB7CDFEF1D}" dt="2021-03-15T03:18:29.977" v="2168" actId="1076"/>
          <ac:picMkLst>
            <pc:docMk/>
            <pc:sldMk cId="0" sldId="275"/>
            <ac:picMk id="383" creationId="{00000000-0000-0000-0000-000000000000}"/>
          </ac:picMkLst>
        </pc:picChg>
        <pc:picChg chg="del">
          <ac:chgData name="Masaki Suzuki" userId="2c4feb2ed34ad1a7" providerId="Windows Live" clId="Web-{AAB0A584-7633-4E88-BF5F-40BB7CDFEF1D}" dt="2021-03-15T03:13:46.645" v="2165"/>
          <ac:picMkLst>
            <pc:docMk/>
            <pc:sldMk cId="0" sldId="275"/>
            <ac:picMk id="38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9519ed54c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b9519ed54c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aed582751d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gaed582751d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9519ed54c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9519ed54c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b9519ed54c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b9519ed54c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b9519ed54c_0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b9519ed54c_0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0125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2228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2625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2199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6814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1079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9754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1605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871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047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900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7014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8463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3854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3546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8730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8786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3941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66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5398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7078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00264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3107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4349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7606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4971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2744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26792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214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9338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03680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4247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bc907c4730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bc907c4730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bc907c4730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bc907c4730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10422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bc907c4730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9" name="Google Shape;1039;gbc907c4730_0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58" name="Google Shape;58;p14"/>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59" name="Google Shape;59;p1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62" name="Google Shape;62;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7" name="Google Shape;67;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
        <p:nvSpPr>
          <p:cNvPr id="68" name="Google Shape;68;p16"/>
          <p:cNvSpPr txBox="1"/>
          <p:nvPr/>
        </p:nvSpPr>
        <p:spPr>
          <a:xfrm>
            <a:off x="0" y="4960150"/>
            <a:ext cx="9185400" cy="21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600">
                <a:solidFill>
                  <a:schemeClr val="lt1"/>
                </a:solidFill>
                <a:latin typeface="Lato"/>
                <a:ea typeface="Lato"/>
                <a:cs typeface="Lato"/>
                <a:sym typeface="Lato"/>
              </a:rPr>
              <a:t>※Scratchは、MITメディア・ラボのライフ・ロングキンダーガーテン・グループの協力により、Scratch財団が進めているプロジェクトです。</a:t>
            </a:r>
            <a:r>
              <a:rPr lang="ja" sz="600">
                <a:solidFill>
                  <a:schemeClr val="lt1"/>
                </a:solidFill>
              </a:rPr>
              <a:t>https://scratch.mit.eduから自由に入手できます。</a:t>
            </a:r>
            <a:endParaRPr sz="600">
              <a:solidFill>
                <a:schemeClr val="lt1"/>
              </a:solidFill>
              <a:latin typeface="Lato"/>
              <a:ea typeface="Lato"/>
              <a:cs typeface="Lato"/>
              <a:sym typeface="La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3"/>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0000"/>
              <a:buFont typeface="Lato"/>
              <a:buNone/>
              <a:defRPr sz="10000">
                <a:latin typeface="Lato"/>
                <a:ea typeface="Lato"/>
                <a:cs typeface="Lato"/>
                <a:sym typeface="Lato"/>
              </a:defRPr>
            </a:lvl1pPr>
            <a:lvl2pPr lvl="1" algn="ctr" rtl="0">
              <a:spcBef>
                <a:spcPts val="0"/>
              </a:spcBef>
              <a:spcAft>
                <a:spcPts val="0"/>
              </a:spcAft>
              <a:buSzPts val="10000"/>
              <a:buFont typeface="Lato"/>
              <a:buNone/>
              <a:defRPr sz="10000">
                <a:latin typeface="Lato"/>
                <a:ea typeface="Lato"/>
                <a:cs typeface="Lato"/>
                <a:sym typeface="Lato"/>
              </a:defRPr>
            </a:lvl2pPr>
            <a:lvl3pPr lvl="2" algn="ctr" rtl="0">
              <a:spcBef>
                <a:spcPts val="0"/>
              </a:spcBef>
              <a:spcAft>
                <a:spcPts val="0"/>
              </a:spcAft>
              <a:buSzPts val="10000"/>
              <a:buFont typeface="Lato"/>
              <a:buNone/>
              <a:defRPr sz="10000">
                <a:latin typeface="Lato"/>
                <a:ea typeface="Lato"/>
                <a:cs typeface="Lato"/>
                <a:sym typeface="Lato"/>
              </a:defRPr>
            </a:lvl3pPr>
            <a:lvl4pPr lvl="3" algn="ctr" rtl="0">
              <a:spcBef>
                <a:spcPts val="0"/>
              </a:spcBef>
              <a:spcAft>
                <a:spcPts val="0"/>
              </a:spcAft>
              <a:buSzPts val="10000"/>
              <a:buFont typeface="Lato"/>
              <a:buNone/>
              <a:defRPr sz="10000">
                <a:latin typeface="Lato"/>
                <a:ea typeface="Lato"/>
                <a:cs typeface="Lato"/>
                <a:sym typeface="Lato"/>
              </a:defRPr>
            </a:lvl4pPr>
            <a:lvl5pPr lvl="4" algn="ctr" rtl="0">
              <a:spcBef>
                <a:spcPts val="0"/>
              </a:spcBef>
              <a:spcAft>
                <a:spcPts val="0"/>
              </a:spcAft>
              <a:buSzPts val="10000"/>
              <a:buFont typeface="Lato"/>
              <a:buNone/>
              <a:defRPr sz="10000">
                <a:latin typeface="Lato"/>
                <a:ea typeface="Lato"/>
                <a:cs typeface="Lato"/>
                <a:sym typeface="Lato"/>
              </a:defRPr>
            </a:lvl5pPr>
            <a:lvl6pPr lvl="5" algn="ctr" rtl="0">
              <a:spcBef>
                <a:spcPts val="0"/>
              </a:spcBef>
              <a:spcAft>
                <a:spcPts val="0"/>
              </a:spcAft>
              <a:buSzPts val="10000"/>
              <a:buFont typeface="Lato"/>
              <a:buNone/>
              <a:defRPr sz="10000">
                <a:latin typeface="Lato"/>
                <a:ea typeface="Lato"/>
                <a:cs typeface="Lato"/>
                <a:sym typeface="Lato"/>
              </a:defRPr>
            </a:lvl6pPr>
            <a:lvl7pPr lvl="6" algn="ctr" rtl="0">
              <a:spcBef>
                <a:spcPts val="0"/>
              </a:spcBef>
              <a:spcAft>
                <a:spcPts val="0"/>
              </a:spcAft>
              <a:buSzPts val="10000"/>
              <a:buFont typeface="Lato"/>
              <a:buNone/>
              <a:defRPr sz="10000">
                <a:latin typeface="Lato"/>
                <a:ea typeface="Lato"/>
                <a:cs typeface="Lato"/>
                <a:sym typeface="Lato"/>
              </a:defRPr>
            </a:lvl7pPr>
            <a:lvl8pPr lvl="7" algn="ctr" rtl="0">
              <a:spcBef>
                <a:spcPts val="0"/>
              </a:spcBef>
              <a:spcAft>
                <a:spcPts val="0"/>
              </a:spcAft>
              <a:buSzPts val="10000"/>
              <a:buFont typeface="Lato"/>
              <a:buNone/>
              <a:defRPr sz="10000">
                <a:latin typeface="Lato"/>
                <a:ea typeface="Lato"/>
                <a:cs typeface="Lato"/>
                <a:sym typeface="Lato"/>
              </a:defRPr>
            </a:lvl8pPr>
            <a:lvl9pPr lvl="8" algn="ctr" rtl="0">
              <a:spcBef>
                <a:spcPts val="0"/>
              </a:spcBef>
              <a:spcAft>
                <a:spcPts val="0"/>
              </a:spcAft>
              <a:buSzPts val="10000"/>
              <a:buFont typeface="Lato"/>
              <a:buNone/>
              <a:defRPr sz="10000">
                <a:latin typeface="Lato"/>
                <a:ea typeface="Lato"/>
                <a:cs typeface="Lato"/>
                <a:sym typeface="Lato"/>
              </a:defRPr>
            </a:lvl9pPr>
          </a:lstStyle>
          <a:p>
            <a:r>
              <a:t>xx%</a:t>
            </a:r>
          </a:p>
        </p:txBody>
      </p:sp>
      <p:sp>
        <p:nvSpPr>
          <p:cNvPr id="97" name="Google Shape;97;p23"/>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8" name="Google Shape;98;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lt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scratch.mit.edu/" TargetMode="External"/><Relationship Id="rId5" Type="http://schemas.openxmlformats.org/officeDocument/2006/relationships/hyperlink" Target="https://scratch.mit.edu/educators"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2.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096250" y="1627200"/>
            <a:ext cx="3118800" cy="1584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200"/>
              <a:buNone/>
            </a:pPr>
            <a:r>
              <a:rPr lang="ja" sz="2800" dirty="0">
                <a:latin typeface="Arial"/>
                <a:cs typeface="Arial"/>
              </a:rPr>
              <a:t>Scratch</a:t>
            </a:r>
            <a:r>
              <a:rPr lang="ja" sz="2800" dirty="0">
                <a:latin typeface="Arial"/>
                <a:ea typeface="Arial"/>
                <a:cs typeface="Arial"/>
                <a:sym typeface="Arial"/>
              </a:rPr>
              <a:t>で</a:t>
            </a:r>
            <a:endParaRPr sz="2800" dirty="0">
              <a:latin typeface="Arial"/>
              <a:ea typeface="Arial"/>
              <a:cs typeface="Arial"/>
              <a:sym typeface="Arial"/>
            </a:endParaRP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ゲームを</a:t>
            </a: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作ろう！</a:t>
            </a:r>
          </a:p>
        </p:txBody>
      </p:sp>
      <p:sp>
        <p:nvSpPr>
          <p:cNvPr id="61" name="Google Shape;61;p13"/>
          <p:cNvSpPr txBox="1"/>
          <p:nvPr/>
        </p:nvSpPr>
        <p:spPr>
          <a:xfrm>
            <a:off x="3429675" y="3294843"/>
            <a:ext cx="2418900" cy="61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2600" b="1" dirty="0">
                <a:solidFill>
                  <a:schemeClr val="lt1"/>
                </a:solidFill>
                <a:ea typeface="Playfair Display"/>
                <a:sym typeface="Playfair Display"/>
              </a:rPr>
              <a:t>第</a:t>
            </a:r>
            <a:r>
              <a:rPr lang="ja-JP" altLang="en-US" sz="2600" b="1" dirty="0">
                <a:solidFill>
                  <a:schemeClr val="lt1"/>
                </a:solidFill>
                <a:ea typeface="Playfair Display"/>
                <a:sym typeface="Playfair Display"/>
              </a:rPr>
              <a:t>１９</a:t>
            </a:r>
            <a:r>
              <a:rPr lang="ja" sz="2600" b="1" dirty="0">
                <a:solidFill>
                  <a:schemeClr val="lt1"/>
                </a:solidFill>
                <a:ea typeface="Playfair Display"/>
                <a:sym typeface="Playfair Display"/>
              </a:rPr>
              <a:t>回</a:t>
            </a:r>
            <a:endParaRPr sz="2800" dirty="0">
              <a:solidFill>
                <a:schemeClr val="lt1"/>
              </a:solidFill>
              <a:ea typeface="Lato"/>
              <a:sym typeface="Lato"/>
            </a:endParaRPr>
          </a:p>
        </p:txBody>
      </p:sp>
      <p:sp>
        <p:nvSpPr>
          <p:cNvPr id="62" name="Google Shape;62;p13"/>
          <p:cNvSpPr txBox="1"/>
          <p:nvPr/>
        </p:nvSpPr>
        <p:spPr>
          <a:xfrm>
            <a:off x="3962127" y="3796060"/>
            <a:ext cx="133243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Scratch3.0版</a:t>
            </a:r>
            <a:endParaRPr b="1">
              <a:solidFill>
                <a:schemeClr val="lt1"/>
              </a:solidFill>
              <a:ea typeface="Lato"/>
              <a:sym typeface="Lato"/>
            </a:endParaRPr>
          </a:p>
        </p:txBody>
      </p:sp>
      <p:sp>
        <p:nvSpPr>
          <p:cNvPr id="63" name="Google Shape;63;p13"/>
          <p:cNvSpPr txBox="1"/>
          <p:nvPr/>
        </p:nvSpPr>
        <p:spPr>
          <a:xfrm>
            <a:off x="3893200" y="2498682"/>
            <a:ext cx="867600" cy="18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lt1"/>
                </a:solidFill>
                <a:ea typeface="Lato"/>
                <a:sym typeface="Lato"/>
              </a:rPr>
              <a:t>つく</a:t>
            </a:r>
            <a:endParaRPr sz="900" b="1" dirty="0">
              <a:solidFill>
                <a:schemeClr val="lt1"/>
              </a:solidFill>
              <a:ea typeface="Lato"/>
              <a:sym typeface="Lato"/>
            </a:endParaRPr>
          </a:p>
        </p:txBody>
      </p:sp>
      <p:sp>
        <p:nvSpPr>
          <p:cNvPr id="64" name="Google Shape;64;p13"/>
          <p:cNvSpPr txBox="1"/>
          <p:nvPr/>
        </p:nvSpPr>
        <p:spPr>
          <a:xfrm>
            <a:off x="3930144" y="3168775"/>
            <a:ext cx="551100" cy="27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lt1"/>
                </a:solidFill>
                <a:ea typeface="Lato"/>
                <a:sym typeface="Lato"/>
              </a:rPr>
              <a:t>だい</a:t>
            </a:r>
            <a:endParaRPr sz="900" b="1">
              <a:solidFill>
                <a:schemeClr val="lt1"/>
              </a:solidFill>
              <a:ea typeface="Lato"/>
              <a:sym typeface="Lato"/>
            </a:endParaRPr>
          </a:p>
        </p:txBody>
      </p:sp>
      <p:sp>
        <p:nvSpPr>
          <p:cNvPr id="65" name="Google Shape;65;p13"/>
          <p:cNvSpPr txBox="1"/>
          <p:nvPr/>
        </p:nvSpPr>
        <p:spPr>
          <a:xfrm>
            <a:off x="4917814" y="3184074"/>
            <a:ext cx="6888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dirty="0">
                <a:solidFill>
                  <a:schemeClr val="lt1"/>
                </a:solidFill>
                <a:ea typeface="Lato"/>
                <a:sym typeface="Lato"/>
              </a:rPr>
              <a:t>かい</a:t>
            </a:r>
            <a:endParaRPr sz="900" b="1" dirty="0">
              <a:solidFill>
                <a:schemeClr val="lt1"/>
              </a:solidFill>
              <a:ea typeface="Lato"/>
              <a:sym typeface="Lato"/>
            </a:endParaRPr>
          </a:p>
        </p:txBody>
      </p:sp>
      <p:sp>
        <p:nvSpPr>
          <p:cNvPr id="66" name="Google Shape;66;p13"/>
          <p:cNvSpPr txBox="1"/>
          <p:nvPr/>
        </p:nvSpPr>
        <p:spPr>
          <a:xfrm>
            <a:off x="4001017" y="1500897"/>
            <a:ext cx="12246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スクラッチ</a:t>
            </a:r>
            <a:endParaRPr b="1">
              <a:solidFill>
                <a:schemeClr val="lt1"/>
              </a:solidFill>
              <a:ea typeface="Lato"/>
              <a:sym typeface="Lato"/>
            </a:endParaRPr>
          </a:p>
        </p:txBody>
      </p:sp>
      <p:sp>
        <p:nvSpPr>
          <p:cNvPr id="67" name="Google Shape;67;p13"/>
          <p:cNvSpPr txBox="1"/>
          <p:nvPr/>
        </p:nvSpPr>
        <p:spPr>
          <a:xfrm>
            <a:off x="4831484" y="3674275"/>
            <a:ext cx="5511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rgbClr val="FFFFFF"/>
                </a:solidFill>
                <a:ea typeface="Lato"/>
                <a:sym typeface="Lato"/>
              </a:rPr>
              <a:t>ばん</a:t>
            </a:r>
            <a:endParaRPr sz="900" b="1">
              <a:solidFill>
                <a:srgbClr val="FFFFFF"/>
              </a:solidFill>
              <a:ea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登場人物紹介</a:t>
            </a:r>
            <a:endParaRPr>
              <a:latin typeface="Arial"/>
              <a:cs typeface="Arial"/>
            </a:endParaRPr>
          </a:p>
        </p:txBody>
      </p:sp>
      <p:pic>
        <p:nvPicPr>
          <p:cNvPr id="118" name="Google Shape;118;p26"/>
          <p:cNvPicPr preferRelativeResize="0"/>
          <p:nvPr/>
        </p:nvPicPr>
        <p:blipFill rotWithShape="1">
          <a:blip r:embed="rId3">
            <a:alphaModFix/>
          </a:blip>
          <a:srcRect/>
          <a:stretch/>
        </p:blipFill>
        <p:spPr>
          <a:xfrm>
            <a:off x="2715275" y="1169850"/>
            <a:ext cx="1563750" cy="1563750"/>
          </a:xfrm>
          <a:prstGeom prst="rect">
            <a:avLst/>
          </a:prstGeom>
          <a:noFill/>
          <a:ln>
            <a:noFill/>
          </a:ln>
        </p:spPr>
      </p:pic>
      <p:sp>
        <p:nvSpPr>
          <p:cNvPr id="119" name="Google Shape;119;p26"/>
          <p:cNvSpPr txBox="1"/>
          <p:nvPr/>
        </p:nvSpPr>
        <p:spPr>
          <a:xfrm>
            <a:off x="4422950" y="1424925"/>
            <a:ext cx="3385500" cy="76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めんた</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プログラム</a:t>
            </a:r>
            <a:r>
              <a:rPr lang="ja" sz="2100" b="1" i="0" u="none" strike="noStrike" cap="none">
                <a:solidFill>
                  <a:schemeClr val="accent1"/>
                </a:solidFill>
                <a:ea typeface="Lato"/>
                <a:sym typeface="Lato"/>
              </a:rPr>
              <a:t>　</a:t>
            </a:r>
            <a:endParaRPr sz="2100" b="1" i="0" u="none" strike="noStrike" cap="none">
              <a:solidFill>
                <a:schemeClr val="accent1"/>
              </a:solidFill>
              <a:ea typeface="Lato"/>
              <a:sym typeface="Lato"/>
            </a:endParaRPr>
          </a:p>
        </p:txBody>
      </p:sp>
      <p:pic>
        <p:nvPicPr>
          <p:cNvPr id="120" name="Google Shape;120;p26"/>
          <p:cNvPicPr preferRelativeResize="0"/>
          <p:nvPr/>
        </p:nvPicPr>
        <p:blipFill rotWithShape="1">
          <a:blip r:embed="rId4">
            <a:alphaModFix/>
          </a:blip>
          <a:srcRect/>
          <a:stretch/>
        </p:blipFill>
        <p:spPr>
          <a:xfrm>
            <a:off x="2839875" y="2976850"/>
            <a:ext cx="1286000" cy="1286000"/>
          </a:xfrm>
          <a:prstGeom prst="rect">
            <a:avLst/>
          </a:prstGeom>
          <a:noFill/>
          <a:ln>
            <a:noFill/>
          </a:ln>
        </p:spPr>
      </p:pic>
      <p:sp>
        <p:nvSpPr>
          <p:cNvPr id="121" name="Google Shape;121;p26"/>
          <p:cNvSpPr txBox="1"/>
          <p:nvPr/>
        </p:nvSpPr>
        <p:spPr>
          <a:xfrm>
            <a:off x="4499150" y="3252750"/>
            <a:ext cx="3000000" cy="90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せいと</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ゲーム</a:t>
            </a:r>
            <a:endParaRPr sz="1400" b="0" i="0" u="none" strike="noStrike" cap="none">
              <a:solidFill>
                <a:schemeClr val="dk2"/>
              </a:solidFill>
              <a:sym typeface="Arial"/>
            </a:endParaRPr>
          </a:p>
        </p:txBody>
      </p:sp>
      <p:sp>
        <p:nvSpPr>
          <p:cNvPr id="122" name="Google Shape;122;p26"/>
          <p:cNvSpPr/>
          <p:nvPr/>
        </p:nvSpPr>
        <p:spPr>
          <a:xfrm>
            <a:off x="365641" y="3179850"/>
            <a:ext cx="2069691" cy="1167600"/>
          </a:xfrm>
          <a:prstGeom prst="wedgeRoundRectCallout">
            <a:avLst>
              <a:gd name="adj1" fmla="val 61054"/>
              <a:gd name="adj2" fmla="val 5426"/>
              <a:gd name="adj3" fmla="val 0"/>
            </a:avLst>
          </a:prstGeom>
          <a:solidFill>
            <a:schemeClr val="accent3"/>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600"/>
            </a:pPr>
            <a:r>
              <a:rPr lang="ja" altLang="en-US" sz="1600" b="1">
                <a:solidFill>
                  <a:schemeClr val="dk2"/>
                </a:solidFill>
              </a:rPr>
              <a:t>きょうでゲームが</a:t>
            </a:r>
            <a:endParaRPr lang="ja-JP" altLang="en-US">
              <a:solidFill>
                <a:schemeClr val="dk2"/>
              </a:solidFill>
            </a:endParaRPr>
          </a:p>
          <a:p>
            <a:pPr marL="0" marR="0" lvl="0" indent="0" algn="l">
              <a:lnSpc>
                <a:spcPct val="150000"/>
              </a:lnSpc>
              <a:spcBef>
                <a:spcPts val="0"/>
              </a:spcBef>
              <a:spcAft>
                <a:spcPts val="0"/>
              </a:spcAft>
              <a:buSzPts val="1600"/>
              <a:buFont typeface="Arial"/>
              <a:buNone/>
            </a:pPr>
            <a:r>
              <a:rPr lang="ja" altLang="en-US" sz="1600" b="1">
                <a:solidFill>
                  <a:schemeClr val="dk2"/>
                </a:solidFill>
              </a:rPr>
              <a:t>完成するよ！</a:t>
            </a:r>
          </a:p>
        </p:txBody>
      </p:sp>
      <p:sp>
        <p:nvSpPr>
          <p:cNvPr id="125" name="Google Shape;125;p26"/>
          <p:cNvSpPr txBox="1"/>
          <p:nvPr/>
        </p:nvSpPr>
        <p:spPr>
          <a:xfrm>
            <a:off x="3282846" y="168400"/>
            <a:ext cx="2679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とうじょうじんぶつしょうかい</a:t>
            </a:r>
            <a:endParaRPr b="1">
              <a:solidFill>
                <a:schemeClr val="dk1"/>
              </a:solidFill>
              <a:ea typeface="Lato"/>
              <a:sym typeface="Lato"/>
            </a:endParaRPr>
          </a:p>
        </p:txBody>
      </p:sp>
      <p:sp>
        <p:nvSpPr>
          <p:cNvPr id="126" name="Google Shape;126;p26"/>
          <p:cNvSpPr txBox="1"/>
          <p:nvPr/>
        </p:nvSpPr>
        <p:spPr>
          <a:xfrm>
            <a:off x="4424025" y="12246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27" name="Google Shape;127;p26"/>
          <p:cNvSpPr txBox="1"/>
          <p:nvPr/>
        </p:nvSpPr>
        <p:spPr>
          <a:xfrm>
            <a:off x="4530841" y="30534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6" name="Google Shape;124;p26">
            <a:extLst>
              <a:ext uri="{FF2B5EF4-FFF2-40B4-BE49-F238E27FC236}">
                <a16:creationId xmlns:a16="http://schemas.microsoft.com/office/drawing/2014/main" id="{88752BEB-DDA7-4B0C-8C57-914981F62A5E}"/>
              </a:ext>
            </a:extLst>
          </p:cNvPr>
          <p:cNvSpPr txBox="1"/>
          <p:nvPr/>
        </p:nvSpPr>
        <p:spPr>
          <a:xfrm>
            <a:off x="357829" y="3635773"/>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rPr>
              <a:t>かん</a:t>
            </a:r>
            <a:r>
              <a:rPr lang="ja" altLang="en-US" sz="900" b="1">
                <a:solidFill>
                  <a:schemeClr val="dk2"/>
                </a:solidFill>
                <a:ea typeface="Lato"/>
              </a:rPr>
              <a:t>せい</a:t>
            </a:r>
          </a:p>
        </p:txBody>
      </p:sp>
      <p:sp>
        <p:nvSpPr>
          <p:cNvPr id="15" name="Google Shape;78;p14">
            <a:extLst>
              <a:ext uri="{FF2B5EF4-FFF2-40B4-BE49-F238E27FC236}">
                <a16:creationId xmlns:a16="http://schemas.microsoft.com/office/drawing/2014/main" id="{CB0FC3F7-B2E0-4613-B968-8F26CCA1D554}"/>
              </a:ext>
            </a:extLst>
          </p:cNvPr>
          <p:cNvSpPr/>
          <p:nvPr/>
        </p:nvSpPr>
        <p:spPr>
          <a:xfrm>
            <a:off x="382700" y="1178725"/>
            <a:ext cx="2020500" cy="1167600"/>
          </a:xfrm>
          <a:prstGeom prst="wedgeRoundRectCallout">
            <a:avLst>
              <a:gd name="adj1" fmla="val 64404"/>
              <a:gd name="adj2" fmla="val -180"/>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ja" sz="1500" b="1" i="0" u="none" strike="noStrike" cap="none" dirty="0">
                <a:solidFill>
                  <a:schemeClr val="dk2"/>
                </a:solidFill>
                <a:latin typeface="Arial"/>
                <a:ea typeface="Arial"/>
                <a:cs typeface="Arial"/>
                <a:sym typeface="Arial"/>
              </a:rPr>
              <a:t>いっしょにScratch</a:t>
            </a:r>
            <a:r>
              <a:rPr lang="ja-JP" altLang="en-US" sz="1500" b="1" i="0" u="none" strike="noStrike" cap="none" dirty="0">
                <a:solidFill>
                  <a:schemeClr val="dk2"/>
                </a:solidFill>
                <a:latin typeface="Arial"/>
                <a:ea typeface="Arial"/>
                <a:cs typeface="Arial"/>
                <a:sym typeface="Arial"/>
              </a:rPr>
              <a:t>でゲームを作ろう！</a:t>
            </a:r>
            <a:endParaRPr sz="1500" b="1" i="0" u="none" strike="noStrike" cap="none" dirty="0">
              <a:solidFill>
                <a:schemeClr val="dk2"/>
              </a:solidFill>
              <a:latin typeface="Arial"/>
              <a:ea typeface="Arial"/>
              <a:cs typeface="Arial"/>
              <a:sym typeface="Arial"/>
            </a:endParaRPr>
          </a:p>
        </p:txBody>
      </p:sp>
      <p:sp>
        <p:nvSpPr>
          <p:cNvPr id="17" name="Google Shape;79;p14">
            <a:extLst>
              <a:ext uri="{FF2B5EF4-FFF2-40B4-BE49-F238E27FC236}">
                <a16:creationId xmlns:a16="http://schemas.microsoft.com/office/drawing/2014/main" id="{C9103747-2843-47AA-83AF-A2CCECB55072}"/>
              </a:ext>
            </a:extLst>
          </p:cNvPr>
          <p:cNvSpPr txBox="1"/>
          <p:nvPr/>
        </p:nvSpPr>
        <p:spPr>
          <a:xfrm>
            <a:off x="734775" y="1668575"/>
            <a:ext cx="3981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8" name="Google Shape;80;p14">
            <a:extLst>
              <a:ext uri="{FF2B5EF4-FFF2-40B4-BE49-F238E27FC236}">
                <a16:creationId xmlns:a16="http://schemas.microsoft.com/office/drawing/2014/main" id="{D648DCFC-D956-429D-8730-7DB2C2337A6E}"/>
              </a:ext>
            </a:extLst>
          </p:cNvPr>
          <p:cNvSpPr txBox="1"/>
          <p:nvPr/>
        </p:nvSpPr>
        <p:spPr>
          <a:xfrm>
            <a:off x="750100" y="1668575"/>
            <a:ext cx="3828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9" name="Google Shape;81;p14">
            <a:extLst>
              <a:ext uri="{FF2B5EF4-FFF2-40B4-BE49-F238E27FC236}">
                <a16:creationId xmlns:a16="http://schemas.microsoft.com/office/drawing/2014/main" id="{304DF346-81C2-497A-98D4-38CAD33BBAAA}"/>
              </a:ext>
            </a:extLst>
          </p:cNvPr>
          <p:cNvSpPr txBox="1"/>
          <p:nvPr/>
        </p:nvSpPr>
        <p:spPr>
          <a:xfrm>
            <a:off x="1302156" y="1616672"/>
            <a:ext cx="795900" cy="27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sym typeface="Lato"/>
              </a:rPr>
              <a:t>つく</a:t>
            </a:r>
            <a:endParaRPr sz="900" b="1" dirty="0">
              <a:solidFill>
                <a:schemeClr val="dk2"/>
              </a:solidFill>
              <a:ea typeface="Lato"/>
              <a:sym typeface="Lato"/>
            </a:endParaRPr>
          </a:p>
        </p:txBody>
      </p:sp>
      <p:sp>
        <p:nvSpPr>
          <p:cNvPr id="20" name="Google Shape;122;p17">
            <a:extLst>
              <a:ext uri="{FF2B5EF4-FFF2-40B4-BE49-F238E27FC236}">
                <a16:creationId xmlns:a16="http://schemas.microsoft.com/office/drawing/2014/main" id="{4456EF06-66A0-457E-A4D7-2B16765BB2D3}"/>
              </a:ext>
            </a:extLst>
          </p:cNvPr>
          <p:cNvSpPr txBox="1"/>
          <p:nvPr/>
        </p:nvSpPr>
        <p:spPr>
          <a:xfrm>
            <a:off x="1384767" y="1299363"/>
            <a:ext cx="1018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スクラッチ</a:t>
            </a:r>
            <a:endParaRPr sz="900" b="1">
              <a:solidFill>
                <a:schemeClr val="dk2"/>
              </a:solidFill>
              <a:ea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7"/>
          <p:cNvPicPr preferRelativeResize="0"/>
          <p:nvPr/>
        </p:nvPicPr>
        <p:blipFill>
          <a:blip r:embed="rId3">
            <a:alphaModFix/>
          </a:blip>
          <a:stretch>
            <a:fillRect/>
          </a:stretch>
        </p:blipFill>
        <p:spPr>
          <a:xfrm>
            <a:off x="2203675" y="1086300"/>
            <a:ext cx="4922974" cy="3711450"/>
          </a:xfrm>
          <a:prstGeom prst="rect">
            <a:avLst/>
          </a:prstGeom>
          <a:noFill/>
          <a:ln>
            <a:noFill/>
          </a:ln>
        </p:spPr>
      </p:pic>
      <p:sp>
        <p:nvSpPr>
          <p:cNvPr id="144" name="Google Shape;144;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Scratchを開いてね</a:t>
            </a:r>
            <a:endParaRPr>
              <a:latin typeface="Arial"/>
              <a:cs typeface="Arial"/>
            </a:endParaRPr>
          </a:p>
        </p:txBody>
      </p:sp>
      <p:pic>
        <p:nvPicPr>
          <p:cNvPr id="145" name="Google Shape;145;p27"/>
          <p:cNvPicPr preferRelativeResize="0"/>
          <p:nvPr/>
        </p:nvPicPr>
        <p:blipFill rotWithShape="1">
          <a:blip r:embed="rId4">
            <a:alphaModFix/>
          </a:blip>
          <a:srcRect/>
          <a:stretch/>
        </p:blipFill>
        <p:spPr>
          <a:xfrm>
            <a:off x="7438175" y="694475"/>
            <a:ext cx="1272050" cy="1272050"/>
          </a:xfrm>
          <a:prstGeom prst="rect">
            <a:avLst/>
          </a:prstGeom>
          <a:noFill/>
          <a:ln>
            <a:noFill/>
          </a:ln>
        </p:spPr>
      </p:pic>
      <p:sp>
        <p:nvSpPr>
          <p:cNvPr id="146" name="Google Shape;146;p27"/>
          <p:cNvSpPr/>
          <p:nvPr/>
        </p:nvSpPr>
        <p:spPr>
          <a:xfrm>
            <a:off x="2635021" y="1069572"/>
            <a:ext cx="442500" cy="2790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7">
            <a:hlinkClick r:id="rId5"/>
          </p:cNvPr>
          <p:cNvSpPr/>
          <p:nvPr/>
        </p:nvSpPr>
        <p:spPr>
          <a:xfrm>
            <a:off x="6460000" y="2319750"/>
            <a:ext cx="2586900" cy="1522500"/>
          </a:xfrm>
          <a:prstGeom prst="wedgeRoundRectCallout">
            <a:avLst>
              <a:gd name="adj1" fmla="val 12657"/>
              <a:gd name="adj2" fmla="val -71575"/>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700"/>
              <a:buFont typeface="Arial"/>
              <a:buNone/>
            </a:pPr>
            <a:r>
              <a:rPr lang="ja" sz="1500" b="1" dirty="0">
                <a:solidFill>
                  <a:schemeClr val="dk2"/>
                </a:solidFill>
                <a:ea typeface="Lato"/>
                <a:sym typeface="Lato"/>
              </a:rPr>
              <a:t>ウェブブラウザで</a:t>
            </a:r>
            <a:r>
              <a:rPr lang="ja" sz="1500" b="1" u="sng" dirty="0">
                <a:solidFill>
                  <a:schemeClr val="accent5"/>
                </a:solidFill>
                <a:ea typeface="Lato"/>
                <a:sym typeface="Lato"/>
                <a:hlinkClick r:id="rId6">
                  <a:extLst>
                    <a:ext uri="{A12FA001-AC4F-418D-AE19-62706E023703}">
                      <ahyp:hlinkClr xmlns:ahyp="http://schemas.microsoft.com/office/drawing/2018/hyperlinkcolor" val="tx"/>
                    </a:ext>
                  </a:extLst>
                </a:hlinkClick>
              </a:rPr>
              <a:t>https://scratch.mit.edu/</a:t>
            </a:r>
            <a:r>
              <a:rPr lang="ja" sz="1500" b="1" dirty="0">
                <a:solidFill>
                  <a:schemeClr val="dk2"/>
                </a:solidFill>
                <a:ea typeface="Lato"/>
                <a:sym typeface="Lato"/>
              </a:rPr>
              <a:t>にアクセスして、</a:t>
            </a:r>
            <a:r>
              <a:rPr lang="ja" sz="1500" b="1" i="0" u="none" strike="noStrike" cap="none" dirty="0">
                <a:solidFill>
                  <a:schemeClr val="dk2"/>
                </a:solidFill>
                <a:ea typeface="Lato"/>
                <a:sym typeface="Lato"/>
              </a:rPr>
              <a:t>「</a:t>
            </a:r>
            <a:r>
              <a:rPr lang="ja" sz="1500" b="1" i="0" u="none" strike="noStrike" cap="none" dirty="0">
                <a:solidFill>
                  <a:schemeClr val="accent5"/>
                </a:solidFill>
                <a:ea typeface="Lato"/>
                <a:sym typeface="Lato"/>
              </a:rPr>
              <a:t>作る</a:t>
            </a:r>
            <a:r>
              <a:rPr lang="ja" sz="1500" b="1" i="0" u="none" strike="noStrike" cap="none" dirty="0">
                <a:solidFill>
                  <a:schemeClr val="dk2"/>
                </a:solidFill>
                <a:ea typeface="Lato"/>
                <a:sym typeface="Lato"/>
              </a:rPr>
              <a:t>」を</a:t>
            </a:r>
            <a:r>
              <a:rPr lang="ja" sz="1500" b="1" i="0" u="none" strike="noStrike" cap="none" dirty="0">
                <a:solidFill>
                  <a:schemeClr val="accent5"/>
                </a:solidFill>
                <a:ea typeface="Lato"/>
                <a:sym typeface="Lato"/>
              </a:rPr>
              <a:t>左クリック</a:t>
            </a:r>
            <a:r>
              <a:rPr lang="ja" sz="1500" b="1" i="0" u="none" strike="noStrike" cap="none" dirty="0">
                <a:solidFill>
                  <a:schemeClr val="dk2"/>
                </a:solidFill>
                <a:ea typeface="Lato"/>
                <a:sym typeface="Lato"/>
              </a:rPr>
              <a:t>してね。</a:t>
            </a:r>
            <a:endParaRPr sz="1100" b="0" i="0" u="none" strike="noStrike" cap="none" dirty="0">
              <a:solidFill>
                <a:schemeClr val="dk2"/>
              </a:solidFill>
              <a:sym typeface="Arial"/>
            </a:endParaRPr>
          </a:p>
        </p:txBody>
      </p:sp>
      <p:sp>
        <p:nvSpPr>
          <p:cNvPr id="148" name="Google Shape;148;p27"/>
          <p:cNvSpPr/>
          <p:nvPr/>
        </p:nvSpPr>
        <p:spPr>
          <a:xfrm>
            <a:off x="3459650" y="1484875"/>
            <a:ext cx="1049100" cy="1386300"/>
          </a:xfrm>
          <a:prstGeom prst="wedgeRoundRectCallout">
            <a:avLst>
              <a:gd name="adj1" fmla="val -82104"/>
              <a:gd name="adj2" fmla="val -65458"/>
              <a:gd name="adj3" fmla="val 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9" name="Google Shape;149;p27"/>
          <p:cNvPicPr preferRelativeResize="0"/>
          <p:nvPr/>
        </p:nvPicPr>
        <p:blipFill rotWithShape="1">
          <a:blip r:embed="rId7">
            <a:alphaModFix/>
          </a:blip>
          <a:srcRect/>
          <a:stretch/>
        </p:blipFill>
        <p:spPr>
          <a:xfrm>
            <a:off x="3529766" y="1515484"/>
            <a:ext cx="908871" cy="1386300"/>
          </a:xfrm>
          <a:prstGeom prst="rect">
            <a:avLst/>
          </a:prstGeom>
          <a:noFill/>
          <a:ln>
            <a:noFill/>
          </a:ln>
        </p:spPr>
      </p:pic>
      <p:sp>
        <p:nvSpPr>
          <p:cNvPr id="150" name="Google Shape;150;p27"/>
          <p:cNvSpPr txBox="1"/>
          <p:nvPr/>
        </p:nvSpPr>
        <p:spPr>
          <a:xfrm>
            <a:off x="7975316" y="2933061"/>
            <a:ext cx="505200" cy="2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つく</a:t>
            </a:r>
            <a:endParaRPr sz="900" b="1">
              <a:solidFill>
                <a:schemeClr val="accent5"/>
              </a:solidFill>
              <a:ea typeface="Lato"/>
              <a:sym typeface="Lato"/>
            </a:endParaRPr>
          </a:p>
        </p:txBody>
      </p:sp>
      <p:sp>
        <p:nvSpPr>
          <p:cNvPr id="151" name="Google Shape;151;p27"/>
          <p:cNvSpPr txBox="1"/>
          <p:nvPr/>
        </p:nvSpPr>
        <p:spPr>
          <a:xfrm>
            <a:off x="6394642" y="3177089"/>
            <a:ext cx="581700" cy="2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2" name="Google Shape;152;p27"/>
          <p:cNvSpPr txBox="1"/>
          <p:nvPr/>
        </p:nvSpPr>
        <p:spPr>
          <a:xfrm>
            <a:off x="4607707" y="183700"/>
            <a:ext cx="7194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53" name="Google Shape;153;p27"/>
          <p:cNvSpPr txBox="1"/>
          <p:nvPr/>
        </p:nvSpPr>
        <p:spPr>
          <a:xfrm>
            <a:off x="3106175" y="183700"/>
            <a:ext cx="16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dk1"/>
                </a:solidFill>
                <a:ea typeface="Lato"/>
                <a:sym typeface="Lato"/>
              </a:rPr>
              <a:t>スクラッチ</a:t>
            </a:r>
            <a:endParaRPr b="1">
              <a:solidFill>
                <a:schemeClr val="dk1"/>
              </a:solidFill>
              <a:ea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保存しておいたゲームを開こう</a:t>
            </a:r>
            <a:endParaRPr>
              <a:latin typeface="Arial"/>
              <a:cs typeface="Arial"/>
            </a:endParaRPr>
          </a:p>
        </p:txBody>
      </p:sp>
      <p:sp>
        <p:nvSpPr>
          <p:cNvPr id="148" name="Google Shape;148;p28"/>
          <p:cNvSpPr/>
          <p:nvPr/>
        </p:nvSpPr>
        <p:spPr>
          <a:xfrm>
            <a:off x="5070650" y="1410925"/>
            <a:ext cx="3226200" cy="1898700"/>
          </a:xfrm>
          <a:prstGeom prst="wedgeRoundRectCallout">
            <a:avLst>
              <a:gd name="adj1" fmla="val 40432"/>
              <a:gd name="adj2" fmla="val 7141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i="0" u="none" strike="noStrike" cap="none">
                <a:solidFill>
                  <a:schemeClr val="accent5"/>
                </a:solidFill>
                <a:latin typeface="Arial"/>
                <a:ea typeface="Arial"/>
                <a:cs typeface="Arial"/>
                <a:sym typeface="Arial"/>
              </a:rPr>
              <a:t>ファイル</a:t>
            </a:r>
            <a:r>
              <a:rPr lang="ja" sz="1500" b="1" i="0" u="none" strike="noStrike" cap="none">
                <a:solidFill>
                  <a:schemeClr val="dk2"/>
                </a:solidFill>
                <a:latin typeface="Arial"/>
                <a:ea typeface="Arial"/>
                <a:cs typeface="Arial"/>
                <a:sym typeface="Arial"/>
              </a:rPr>
              <a:t>」</a:t>
            </a:r>
            <a:r>
              <a:rPr lang="ja" sz="1500" b="1">
                <a:solidFill>
                  <a:schemeClr val="dk2"/>
                </a:solidFill>
              </a:rPr>
              <a:t>→</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a:solidFill>
                  <a:schemeClr val="accent5"/>
                </a:solidFill>
              </a:rPr>
              <a:t>コンピューターから読み込む</a:t>
            </a:r>
            <a:r>
              <a:rPr lang="ja" sz="1500" b="1" i="0" u="none" strike="noStrike" cap="none">
                <a:solidFill>
                  <a:schemeClr val="dk2"/>
                </a:solidFill>
                <a:latin typeface="Arial"/>
                <a:ea typeface="Arial"/>
                <a:cs typeface="Arial"/>
                <a:sym typeface="Arial"/>
              </a:rPr>
              <a:t>」を</a:t>
            </a:r>
            <a:r>
              <a:rPr lang="ja" sz="1500" b="1" i="0" u="none" strike="noStrike" cap="none">
                <a:solidFill>
                  <a:schemeClr val="accent5"/>
                </a:solidFill>
                <a:latin typeface="Arial"/>
                <a:ea typeface="Arial"/>
                <a:cs typeface="Arial"/>
                <a:sym typeface="Arial"/>
              </a:rPr>
              <a:t>左クリック</a:t>
            </a:r>
            <a:r>
              <a:rPr lang="ja" sz="1500" b="1">
                <a:solidFill>
                  <a:schemeClr val="dk2"/>
                </a:solidFill>
              </a:rPr>
              <a:t>して、前回保存したゲームを開いてね。</a:t>
            </a:r>
            <a:endParaRPr sz="1500" b="1">
              <a:solidFill>
                <a:schemeClr val="dk2"/>
              </a:solidFill>
            </a:endParaRPr>
          </a:p>
        </p:txBody>
      </p:sp>
      <p:pic>
        <p:nvPicPr>
          <p:cNvPr id="149" name="Google Shape;149;p28"/>
          <p:cNvPicPr preferRelativeResize="0"/>
          <p:nvPr/>
        </p:nvPicPr>
        <p:blipFill rotWithShape="1">
          <a:blip r:embed="rId3">
            <a:alphaModFix/>
          </a:blip>
          <a:srcRect/>
          <a:stretch/>
        </p:blipFill>
        <p:spPr>
          <a:xfrm>
            <a:off x="7992050" y="3790675"/>
            <a:ext cx="1012651" cy="1012651"/>
          </a:xfrm>
          <a:prstGeom prst="rect">
            <a:avLst/>
          </a:prstGeom>
          <a:noFill/>
          <a:ln>
            <a:noFill/>
          </a:ln>
        </p:spPr>
      </p:pic>
      <p:pic>
        <p:nvPicPr>
          <p:cNvPr id="150" name="Google Shape;150;p28"/>
          <p:cNvPicPr preferRelativeResize="0"/>
          <p:nvPr/>
        </p:nvPicPr>
        <p:blipFill rotWithShape="1">
          <a:blip r:embed="rId4">
            <a:alphaModFix/>
          </a:blip>
          <a:srcRect t="11743" r="71384" b="40322"/>
          <a:stretch/>
        </p:blipFill>
        <p:spPr>
          <a:xfrm>
            <a:off x="720325" y="1071575"/>
            <a:ext cx="4037026" cy="3804025"/>
          </a:xfrm>
          <a:prstGeom prst="rect">
            <a:avLst/>
          </a:prstGeom>
          <a:noFill/>
          <a:ln>
            <a:noFill/>
          </a:ln>
        </p:spPr>
      </p:pic>
      <p:sp>
        <p:nvSpPr>
          <p:cNvPr id="151" name="Google Shape;151;p28"/>
          <p:cNvSpPr/>
          <p:nvPr/>
        </p:nvSpPr>
        <p:spPr>
          <a:xfrm>
            <a:off x="2009945" y="1071583"/>
            <a:ext cx="690300" cy="4608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8"/>
          <p:cNvSpPr/>
          <p:nvPr/>
        </p:nvSpPr>
        <p:spPr>
          <a:xfrm>
            <a:off x="1948050" y="1791925"/>
            <a:ext cx="1845300" cy="3834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28"/>
          <p:cNvSpPr txBox="1"/>
          <p:nvPr/>
        </p:nvSpPr>
        <p:spPr>
          <a:xfrm>
            <a:off x="7012144" y="1876163"/>
            <a:ext cx="3216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よ</a:t>
            </a:r>
            <a:endParaRPr sz="400" b="1">
              <a:solidFill>
                <a:schemeClr val="accent5"/>
              </a:solidFill>
              <a:ea typeface="Lato"/>
              <a:sym typeface="Lato"/>
            </a:endParaRPr>
          </a:p>
        </p:txBody>
      </p:sp>
      <p:sp>
        <p:nvSpPr>
          <p:cNvPr id="154" name="Google Shape;154;p28"/>
          <p:cNvSpPr txBox="1"/>
          <p:nvPr/>
        </p:nvSpPr>
        <p:spPr>
          <a:xfrm>
            <a:off x="7390319" y="1876147"/>
            <a:ext cx="5217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こ</a:t>
            </a:r>
            <a:endParaRPr sz="900" b="1">
              <a:solidFill>
                <a:schemeClr val="accent5"/>
              </a:solidFill>
              <a:ea typeface="Lato"/>
              <a:sym typeface="Lato"/>
            </a:endParaRPr>
          </a:p>
        </p:txBody>
      </p:sp>
      <p:sp>
        <p:nvSpPr>
          <p:cNvPr id="155" name="Google Shape;155;p28"/>
          <p:cNvSpPr txBox="1"/>
          <p:nvPr/>
        </p:nvSpPr>
        <p:spPr>
          <a:xfrm>
            <a:off x="5357825" y="2587050"/>
            <a:ext cx="4593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56" name="Google Shape;156;p28"/>
          <p:cNvSpPr txBox="1"/>
          <p:nvPr/>
        </p:nvSpPr>
        <p:spPr>
          <a:xfrm>
            <a:off x="5227558" y="2226229"/>
            <a:ext cx="6123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7" name="Google Shape;157;p28"/>
          <p:cNvSpPr txBox="1"/>
          <p:nvPr/>
        </p:nvSpPr>
        <p:spPr>
          <a:xfrm>
            <a:off x="7202757" y="2210539"/>
            <a:ext cx="6903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ほぞん</a:t>
            </a:r>
            <a:endParaRPr sz="900" b="1">
              <a:solidFill>
                <a:schemeClr val="dk2"/>
              </a:solidFill>
              <a:ea typeface="Lato"/>
              <a:sym typeface="Lato"/>
            </a:endParaRPr>
          </a:p>
        </p:txBody>
      </p:sp>
      <p:pic>
        <p:nvPicPr>
          <p:cNvPr id="158" name="Google Shape;158;p28"/>
          <p:cNvPicPr preferRelativeResize="0"/>
          <p:nvPr/>
        </p:nvPicPr>
        <p:blipFill rotWithShape="1">
          <a:blip r:embed="rId5">
            <a:alphaModFix/>
          </a:blip>
          <a:srcRect/>
          <a:stretch/>
        </p:blipFill>
        <p:spPr>
          <a:xfrm>
            <a:off x="3889698" y="3904451"/>
            <a:ext cx="753199" cy="753225"/>
          </a:xfrm>
          <a:prstGeom prst="rect">
            <a:avLst/>
          </a:prstGeom>
          <a:noFill/>
          <a:ln>
            <a:noFill/>
          </a:ln>
        </p:spPr>
      </p:pic>
      <p:sp>
        <p:nvSpPr>
          <p:cNvPr id="159" name="Google Shape;159;p28"/>
          <p:cNvSpPr/>
          <p:nvPr/>
        </p:nvSpPr>
        <p:spPr>
          <a:xfrm>
            <a:off x="4948950" y="3566775"/>
            <a:ext cx="2337600" cy="1308900"/>
          </a:xfrm>
          <a:prstGeom prst="wedgeRoundRectCallout">
            <a:avLst>
              <a:gd name="adj1" fmla="val -61867"/>
              <a:gd name="adj2" fmla="val 1803"/>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a:solidFill>
                  <a:schemeClr val="dk2"/>
                </a:solidFill>
              </a:rPr>
              <a:t>「〇〇〇.sb3」っていう名前のファイルだよね。</a:t>
            </a:r>
            <a:endParaRPr sz="1500" b="1" i="0" u="none" strike="noStrike" cap="none">
              <a:solidFill>
                <a:schemeClr val="dk2"/>
              </a:solidFill>
            </a:endParaRPr>
          </a:p>
        </p:txBody>
      </p:sp>
      <p:sp>
        <p:nvSpPr>
          <p:cNvPr id="160" name="Google Shape;160;p28"/>
          <p:cNvSpPr txBox="1"/>
          <p:nvPr/>
        </p:nvSpPr>
        <p:spPr>
          <a:xfrm>
            <a:off x="6747064" y="2213598"/>
            <a:ext cx="7533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ぜんかい</a:t>
            </a:r>
            <a:endParaRPr sz="900" b="1">
              <a:solidFill>
                <a:schemeClr val="dk2"/>
              </a:solidFill>
              <a:ea typeface="Lato"/>
              <a:sym typeface="Lato"/>
            </a:endParaRPr>
          </a:p>
        </p:txBody>
      </p:sp>
      <p:sp>
        <p:nvSpPr>
          <p:cNvPr id="161" name="Google Shape;161;p28"/>
          <p:cNvSpPr txBox="1"/>
          <p:nvPr/>
        </p:nvSpPr>
        <p:spPr>
          <a:xfrm>
            <a:off x="1806351" y="199017"/>
            <a:ext cx="9645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ほぞん</a:t>
            </a:r>
            <a:endParaRPr b="1">
              <a:solidFill>
                <a:schemeClr val="dk1"/>
              </a:solidFill>
              <a:ea typeface="Lato"/>
              <a:sym typeface="Lato"/>
            </a:endParaRPr>
          </a:p>
        </p:txBody>
      </p:sp>
      <p:sp>
        <p:nvSpPr>
          <p:cNvPr id="162" name="Google Shape;162;p28"/>
          <p:cNvSpPr txBox="1"/>
          <p:nvPr/>
        </p:nvSpPr>
        <p:spPr>
          <a:xfrm>
            <a:off x="6122541" y="229292"/>
            <a:ext cx="9525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63" name="Google Shape;163;p28"/>
          <p:cNvSpPr txBox="1"/>
          <p:nvPr/>
        </p:nvSpPr>
        <p:spPr>
          <a:xfrm>
            <a:off x="5821310" y="2575884"/>
            <a:ext cx="459300" cy="2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ひら</a:t>
            </a:r>
            <a:endParaRPr sz="900" b="1">
              <a:solidFill>
                <a:schemeClr val="dk2"/>
              </a:solidFill>
              <a:ea typeface="Lato"/>
              <a:sym typeface="Lato"/>
            </a:endParaRPr>
          </a:p>
        </p:txBody>
      </p:sp>
      <p:sp>
        <p:nvSpPr>
          <p:cNvPr id="164" name="Google Shape;164;p28"/>
          <p:cNvSpPr txBox="1"/>
          <p:nvPr/>
        </p:nvSpPr>
        <p:spPr>
          <a:xfrm>
            <a:off x="4989545" y="4089610"/>
            <a:ext cx="69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なまえ</a:t>
            </a:r>
            <a:endParaRPr sz="900" b="1">
              <a:solidFill>
                <a:schemeClr val="dk2"/>
              </a:solidFill>
              <a:ea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開いたゲームを実行してみよう</a:t>
            </a:r>
            <a:endParaRPr>
              <a:latin typeface="Arial"/>
              <a:cs typeface="Arial"/>
            </a:endParaRPr>
          </a:p>
        </p:txBody>
      </p:sp>
      <p:pic>
        <p:nvPicPr>
          <p:cNvPr id="170" name="Google Shape;170;p29"/>
          <p:cNvPicPr preferRelativeResize="0"/>
          <p:nvPr/>
        </p:nvPicPr>
        <p:blipFill rotWithShape="1">
          <a:blip r:embed="rId3">
            <a:alphaModFix/>
          </a:blip>
          <a:srcRect/>
          <a:stretch/>
        </p:blipFill>
        <p:spPr>
          <a:xfrm>
            <a:off x="96420" y="1823075"/>
            <a:ext cx="918456" cy="976425"/>
          </a:xfrm>
          <a:prstGeom prst="rect">
            <a:avLst/>
          </a:prstGeom>
          <a:noFill/>
          <a:ln>
            <a:noFill/>
          </a:ln>
        </p:spPr>
      </p:pic>
      <p:sp>
        <p:nvSpPr>
          <p:cNvPr id="171" name="Google Shape;171;p29"/>
          <p:cNvSpPr/>
          <p:nvPr/>
        </p:nvSpPr>
        <p:spPr>
          <a:xfrm>
            <a:off x="1497150" y="1532275"/>
            <a:ext cx="2646000" cy="1267200"/>
          </a:xfrm>
          <a:prstGeom prst="wedgeRoundRectCallout">
            <a:avLst>
              <a:gd name="adj1" fmla="val -68331"/>
              <a:gd name="adj2" fmla="val 4246"/>
              <a:gd name="adj3" fmla="val 0"/>
            </a:avLst>
          </a:prstGeom>
          <a:solidFill>
            <a:srgbClr val="F6CD4C"/>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Clr>
                <a:srgbClr val="000000"/>
              </a:buClr>
              <a:buSzPts val="1400"/>
              <a:buFont typeface="Arial"/>
              <a:buNone/>
            </a:pPr>
            <a:r>
              <a:rPr lang="ja" sz="1500" b="1">
                <a:solidFill>
                  <a:srgbClr val="5E696C"/>
                </a:solidFill>
              </a:rPr>
              <a:t>はたを押してみよう！</a:t>
            </a:r>
            <a:endParaRPr sz="1500" b="1">
              <a:solidFill>
                <a:srgbClr val="5E696C"/>
              </a:solidFill>
            </a:endParaRPr>
          </a:p>
          <a:p>
            <a:pPr marL="0" lvl="0" indent="0" algn="l" rtl="0">
              <a:lnSpc>
                <a:spcPct val="150000"/>
              </a:lnSpc>
              <a:spcBef>
                <a:spcPts val="0"/>
              </a:spcBef>
              <a:spcAft>
                <a:spcPts val="0"/>
              </a:spcAft>
              <a:buClr>
                <a:srgbClr val="000000"/>
              </a:buClr>
              <a:buSzPts val="1400"/>
              <a:buFont typeface="Arial"/>
              <a:buNone/>
            </a:pPr>
            <a:r>
              <a:rPr lang="ja" sz="1500" b="1">
                <a:solidFill>
                  <a:schemeClr val="accent5"/>
                </a:solidFill>
              </a:rPr>
              <a:t>前とおなじ</a:t>
            </a:r>
            <a:r>
              <a:rPr lang="ja" sz="1500" b="1">
                <a:solidFill>
                  <a:srgbClr val="5E696C"/>
                </a:solidFill>
              </a:rPr>
              <a:t>動きをするかな？</a:t>
            </a:r>
            <a:endParaRPr sz="1500" b="1">
              <a:solidFill>
                <a:srgbClr val="5E696C"/>
              </a:solidFill>
            </a:endParaRPr>
          </a:p>
        </p:txBody>
      </p:sp>
      <p:pic>
        <p:nvPicPr>
          <p:cNvPr id="172" name="Google Shape;172;p29"/>
          <p:cNvPicPr preferRelativeResize="0"/>
          <p:nvPr/>
        </p:nvPicPr>
        <p:blipFill rotWithShape="1">
          <a:blip r:embed="rId4">
            <a:alphaModFix/>
          </a:blip>
          <a:srcRect/>
          <a:stretch/>
        </p:blipFill>
        <p:spPr>
          <a:xfrm>
            <a:off x="96426" y="3238875"/>
            <a:ext cx="913949" cy="913981"/>
          </a:xfrm>
          <a:prstGeom prst="rect">
            <a:avLst/>
          </a:prstGeom>
          <a:noFill/>
          <a:ln>
            <a:noFill/>
          </a:ln>
        </p:spPr>
      </p:pic>
      <p:sp>
        <p:nvSpPr>
          <p:cNvPr id="174" name="Google Shape;174;p29"/>
          <p:cNvSpPr txBox="1"/>
          <p:nvPr/>
        </p:nvSpPr>
        <p:spPr>
          <a:xfrm>
            <a:off x="1665782" y="209783"/>
            <a:ext cx="597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75" name="Google Shape;175;p29"/>
          <p:cNvSpPr txBox="1"/>
          <p:nvPr/>
        </p:nvSpPr>
        <p:spPr>
          <a:xfrm>
            <a:off x="4560731" y="229625"/>
            <a:ext cx="9183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じっこう</a:t>
            </a:r>
            <a:endParaRPr b="1">
              <a:solidFill>
                <a:schemeClr val="dk1"/>
              </a:solidFill>
              <a:ea typeface="Lato"/>
              <a:sym typeface="Lato"/>
            </a:endParaRPr>
          </a:p>
        </p:txBody>
      </p:sp>
      <p:sp>
        <p:nvSpPr>
          <p:cNvPr id="176" name="Google Shape;176;p29"/>
          <p:cNvSpPr txBox="1"/>
          <p:nvPr/>
        </p:nvSpPr>
        <p:spPr>
          <a:xfrm>
            <a:off x="2103535" y="1509524"/>
            <a:ext cx="3813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お</a:t>
            </a:r>
            <a:endParaRPr sz="900" b="1">
              <a:solidFill>
                <a:schemeClr val="dk2"/>
              </a:solidFill>
              <a:ea typeface="Lato"/>
              <a:sym typeface="Lato"/>
            </a:endParaRPr>
          </a:p>
        </p:txBody>
      </p:sp>
      <p:sp>
        <p:nvSpPr>
          <p:cNvPr id="177" name="Google Shape;177;p29"/>
          <p:cNvSpPr txBox="1"/>
          <p:nvPr/>
        </p:nvSpPr>
        <p:spPr>
          <a:xfrm>
            <a:off x="1490853" y="1861607"/>
            <a:ext cx="5970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まえ</a:t>
            </a:r>
            <a:endParaRPr sz="900" b="1">
              <a:solidFill>
                <a:schemeClr val="accent5"/>
              </a:solidFill>
              <a:ea typeface="Lato"/>
              <a:sym typeface="Lato"/>
            </a:endParaRPr>
          </a:p>
        </p:txBody>
      </p:sp>
      <p:sp>
        <p:nvSpPr>
          <p:cNvPr id="178" name="Google Shape;178;p29"/>
          <p:cNvSpPr txBox="1"/>
          <p:nvPr/>
        </p:nvSpPr>
        <p:spPr>
          <a:xfrm>
            <a:off x="2424661" y="1861590"/>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うご</a:t>
            </a:r>
            <a:endParaRPr sz="900" b="1">
              <a:solidFill>
                <a:schemeClr val="dk2"/>
              </a:solidFill>
              <a:ea typeface="Lato"/>
              <a:sym typeface="Lato"/>
            </a:endParaRPr>
          </a:p>
        </p:txBody>
      </p:sp>
      <p:sp>
        <p:nvSpPr>
          <p:cNvPr id="2" name="Google Shape;207;p32">
            <a:extLst>
              <a:ext uri="{FF2B5EF4-FFF2-40B4-BE49-F238E27FC236}">
                <a16:creationId xmlns:a16="http://schemas.microsoft.com/office/drawing/2014/main" id="{F27CD431-AD37-47ED-9C3F-C89211D42103}"/>
              </a:ext>
            </a:extLst>
          </p:cNvPr>
          <p:cNvSpPr/>
          <p:nvPr/>
        </p:nvSpPr>
        <p:spPr>
          <a:xfrm>
            <a:off x="1475816" y="2936599"/>
            <a:ext cx="2902178" cy="1575030"/>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JP" altLang="en-US" sz="1500" b="1" dirty="0">
                <a:solidFill>
                  <a:schemeClr val="accent5"/>
                </a:solidFill>
              </a:rPr>
              <a:t>点数が順番にリストに入る</a:t>
            </a:r>
            <a:r>
              <a:rPr lang="ja" sz="1500" b="1" dirty="0">
                <a:solidFill>
                  <a:schemeClr val="bg2"/>
                </a:solidFill>
              </a:rPr>
              <a:t>ようにしたよね。</a:t>
            </a:r>
            <a:endParaRPr lang="ja-JP" altLang="en-US" sz="1500" dirty="0">
              <a:solidFill>
                <a:schemeClr val="bg2"/>
              </a:solidFill>
            </a:endParaRPr>
          </a:p>
          <a:p>
            <a:pPr marL="0" marR="0" lvl="0" indent="0" algn="l">
              <a:lnSpc>
                <a:spcPct val="150000"/>
              </a:lnSpc>
              <a:spcBef>
                <a:spcPts val="0"/>
              </a:spcBef>
              <a:spcAft>
                <a:spcPts val="0"/>
              </a:spcAft>
              <a:buNone/>
            </a:pPr>
            <a:r>
              <a:rPr lang="ja" sz="1500" b="1" dirty="0">
                <a:solidFill>
                  <a:schemeClr val="dk2"/>
                </a:solidFill>
              </a:rPr>
              <a:t>うん！</a:t>
            </a:r>
            <a:r>
              <a:rPr lang="ja" sz="1500" b="1" dirty="0">
                <a:solidFill>
                  <a:schemeClr val="accent5"/>
                </a:solidFill>
              </a:rPr>
              <a:t>前に作ったゲームと</a:t>
            </a:r>
            <a:endParaRPr lang="ja-JP" altLang="en-US" sz="1500" dirty="0"/>
          </a:p>
          <a:p>
            <a:pPr>
              <a:lnSpc>
                <a:spcPct val="150000"/>
              </a:lnSpc>
            </a:pPr>
            <a:r>
              <a:rPr lang="ja" sz="1500" b="1" dirty="0">
                <a:solidFill>
                  <a:schemeClr val="accent5"/>
                </a:solidFill>
              </a:rPr>
              <a:t>おなじ</a:t>
            </a:r>
            <a:r>
              <a:rPr lang="ja" sz="1500" b="1" dirty="0">
                <a:solidFill>
                  <a:schemeClr val="dk2"/>
                </a:solidFill>
              </a:rPr>
              <a:t>だ！</a:t>
            </a:r>
            <a:endParaRPr lang="en-US" sz="1500" dirty="0"/>
          </a:p>
        </p:txBody>
      </p:sp>
      <p:sp>
        <p:nvSpPr>
          <p:cNvPr id="16" name="Google Shape;179;p29">
            <a:extLst>
              <a:ext uri="{FF2B5EF4-FFF2-40B4-BE49-F238E27FC236}">
                <a16:creationId xmlns:a16="http://schemas.microsoft.com/office/drawing/2014/main" id="{FFC2B272-D8F7-42BC-A545-5C383F219206}"/>
              </a:ext>
            </a:extLst>
          </p:cNvPr>
          <p:cNvSpPr txBox="1"/>
          <p:nvPr/>
        </p:nvSpPr>
        <p:spPr>
          <a:xfrm>
            <a:off x="2012532" y="3599167"/>
            <a:ext cx="505200" cy="24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ja" sz="900" b="1">
                <a:solidFill>
                  <a:schemeClr val="accent5"/>
                </a:solidFill>
                <a:ea typeface="Lato"/>
                <a:sym typeface="Lato"/>
              </a:rPr>
              <a:t>まえ</a:t>
            </a:r>
            <a:endParaRPr sz="900" b="1">
              <a:solidFill>
                <a:schemeClr val="accent5"/>
              </a:solidFill>
              <a:ea typeface="Lato"/>
              <a:sym typeface="Lato"/>
            </a:endParaRPr>
          </a:p>
        </p:txBody>
      </p:sp>
      <p:sp>
        <p:nvSpPr>
          <p:cNvPr id="17" name="Google Shape;179;p29">
            <a:extLst>
              <a:ext uri="{FF2B5EF4-FFF2-40B4-BE49-F238E27FC236}">
                <a16:creationId xmlns:a16="http://schemas.microsoft.com/office/drawing/2014/main" id="{4C39A75F-74C7-4674-B2DE-AB62F365E961}"/>
              </a:ext>
            </a:extLst>
          </p:cNvPr>
          <p:cNvSpPr txBox="1"/>
          <p:nvPr/>
        </p:nvSpPr>
        <p:spPr>
          <a:xfrm>
            <a:off x="2421964" y="3599167"/>
            <a:ext cx="505200" cy="24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ja" sz="900" b="1" dirty="0">
                <a:solidFill>
                  <a:schemeClr val="accent5"/>
                </a:solidFill>
                <a:ea typeface="Lato"/>
              </a:rPr>
              <a:t>つく</a:t>
            </a:r>
            <a:endParaRPr lang="ja" altLang="en-US" sz="900" b="1" dirty="0">
              <a:solidFill>
                <a:schemeClr val="accent5"/>
              </a:solidFill>
              <a:ea typeface="Lato"/>
            </a:endParaRPr>
          </a:p>
        </p:txBody>
      </p:sp>
      <p:pic>
        <p:nvPicPr>
          <p:cNvPr id="15" name="図 8" descr="ダイアグラム, 設計図&#10;&#10;説明は自動で生成されたものです">
            <a:extLst>
              <a:ext uri="{FF2B5EF4-FFF2-40B4-BE49-F238E27FC236}">
                <a16:creationId xmlns:a16="http://schemas.microsoft.com/office/drawing/2014/main" id="{A0E05091-B20F-4D12-87B9-09255B01715B}"/>
              </a:ext>
            </a:extLst>
          </p:cNvPr>
          <p:cNvPicPr>
            <a:picLocks noChangeAspect="1"/>
          </p:cNvPicPr>
          <p:nvPr/>
        </p:nvPicPr>
        <p:blipFill>
          <a:blip r:embed="rId5"/>
          <a:stretch>
            <a:fillRect/>
          </a:stretch>
        </p:blipFill>
        <p:spPr>
          <a:xfrm>
            <a:off x="4914710" y="1677974"/>
            <a:ext cx="3860610" cy="2872122"/>
          </a:xfrm>
          <a:prstGeom prst="rect">
            <a:avLst/>
          </a:prstGeom>
        </p:spPr>
      </p:pic>
      <p:sp>
        <p:nvSpPr>
          <p:cNvPr id="19" name="Google Shape;179;p29">
            <a:extLst>
              <a:ext uri="{FF2B5EF4-FFF2-40B4-BE49-F238E27FC236}">
                <a16:creationId xmlns:a16="http://schemas.microsoft.com/office/drawing/2014/main" id="{51DF70B5-14A3-4A2A-8EA3-F391D6C3D197}"/>
              </a:ext>
            </a:extLst>
          </p:cNvPr>
          <p:cNvSpPr txBox="1"/>
          <p:nvPr/>
        </p:nvSpPr>
        <p:spPr>
          <a:xfrm>
            <a:off x="3373109" y="2919793"/>
            <a:ext cx="505200" cy="24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ja-JP" altLang="en-US" sz="900" b="1" dirty="0">
                <a:solidFill>
                  <a:schemeClr val="accent5"/>
                </a:solidFill>
                <a:ea typeface="Lato"/>
              </a:rPr>
              <a:t>はい</a:t>
            </a:r>
            <a:endParaRPr lang="ja" altLang="en-US" sz="900" b="1" dirty="0">
              <a:solidFill>
                <a:schemeClr val="accent5"/>
              </a:solidFill>
              <a:ea typeface="Lato"/>
            </a:endParaRPr>
          </a:p>
        </p:txBody>
      </p:sp>
      <p:sp>
        <p:nvSpPr>
          <p:cNvPr id="20" name="Google Shape;179;p29">
            <a:extLst>
              <a:ext uri="{FF2B5EF4-FFF2-40B4-BE49-F238E27FC236}">
                <a16:creationId xmlns:a16="http://schemas.microsoft.com/office/drawing/2014/main" id="{ED74C95F-23EF-4444-BA3E-EFB4B58A4958}"/>
              </a:ext>
            </a:extLst>
          </p:cNvPr>
          <p:cNvSpPr txBox="1"/>
          <p:nvPr/>
        </p:nvSpPr>
        <p:spPr>
          <a:xfrm>
            <a:off x="1958650" y="2919793"/>
            <a:ext cx="823032" cy="24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ja-JP" altLang="en-US" sz="900" b="1" dirty="0">
                <a:solidFill>
                  <a:schemeClr val="accent5"/>
                </a:solidFill>
                <a:ea typeface="Lato"/>
              </a:rPr>
              <a:t>じゅんばん</a:t>
            </a:r>
            <a:endParaRPr lang="ja" altLang="en-US" sz="900" b="1" dirty="0">
              <a:solidFill>
                <a:schemeClr val="accent5"/>
              </a:solidFill>
              <a:ea typeface="Lato"/>
            </a:endParaRPr>
          </a:p>
        </p:txBody>
      </p:sp>
      <p:sp>
        <p:nvSpPr>
          <p:cNvPr id="21" name="Google Shape;179;p29">
            <a:extLst>
              <a:ext uri="{FF2B5EF4-FFF2-40B4-BE49-F238E27FC236}">
                <a16:creationId xmlns:a16="http://schemas.microsoft.com/office/drawing/2014/main" id="{A4270813-5ED3-409F-A081-D47A11301C17}"/>
              </a:ext>
            </a:extLst>
          </p:cNvPr>
          <p:cNvSpPr txBox="1"/>
          <p:nvPr/>
        </p:nvSpPr>
        <p:spPr>
          <a:xfrm>
            <a:off x="1421934" y="2919793"/>
            <a:ext cx="823032" cy="24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ja-JP" altLang="en-US" sz="900" b="1" dirty="0">
                <a:solidFill>
                  <a:schemeClr val="accent5"/>
                </a:solidFill>
                <a:ea typeface="Lato"/>
              </a:rPr>
              <a:t>てんすう</a:t>
            </a:r>
            <a:endParaRPr lang="ja" altLang="en-US" sz="900" b="1" dirty="0">
              <a:solidFill>
                <a:schemeClr val="accent5"/>
              </a:solidFill>
              <a:ea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509550" y="1423875"/>
            <a:ext cx="8124900" cy="1798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ja" dirty="0">
                <a:latin typeface="Arial"/>
                <a:cs typeface="Arial"/>
              </a:rPr>
              <a:t>ゲームを作ろう！</a:t>
            </a:r>
            <a:endParaRPr dirty="0">
              <a:latin typeface="Arial"/>
              <a:cs typeface="Arial"/>
            </a:endParaRPr>
          </a:p>
          <a:p>
            <a:pPr marL="0" lvl="0" indent="0" algn="ctr" rtl="0">
              <a:lnSpc>
                <a:spcPct val="100000"/>
              </a:lnSpc>
              <a:spcBef>
                <a:spcPts val="0"/>
              </a:spcBef>
              <a:spcAft>
                <a:spcPts val="0"/>
              </a:spcAft>
              <a:buSzPts val="4800"/>
              <a:buNone/>
            </a:pPr>
            <a:r>
              <a:rPr lang="ja" sz="4000" dirty="0">
                <a:latin typeface="Arial"/>
                <a:cs typeface="Arial"/>
              </a:rPr>
              <a:t>レベル８</a:t>
            </a:r>
            <a:r>
              <a:rPr lang="ja-JP" altLang="en-US" sz="4000" dirty="0">
                <a:latin typeface="Arial"/>
                <a:cs typeface="Arial"/>
              </a:rPr>
              <a:t>の続き</a:t>
            </a:r>
            <a:endParaRPr lang="ja" altLang="en-US" sz="4000" dirty="0">
              <a:latin typeface="Arial"/>
              <a:cs typeface="Arial"/>
            </a:endParaRPr>
          </a:p>
        </p:txBody>
      </p:sp>
      <p:sp>
        <p:nvSpPr>
          <p:cNvPr id="187" name="Google Shape;187;p30"/>
          <p:cNvSpPr txBox="1"/>
          <p:nvPr/>
        </p:nvSpPr>
        <p:spPr>
          <a:xfrm>
            <a:off x="4578200" y="1314375"/>
            <a:ext cx="8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dirty="0">
                <a:solidFill>
                  <a:schemeClr val="lt1"/>
                </a:solidFill>
                <a:ea typeface="Lato"/>
                <a:sym typeface="Lato"/>
              </a:rPr>
              <a:t>つく</a:t>
            </a:r>
            <a:endParaRPr b="1" dirty="0">
              <a:solidFill>
                <a:schemeClr val="lt1"/>
              </a:solidFill>
              <a:ea typeface="Lato"/>
              <a:sym typeface="Lato"/>
            </a:endParaRPr>
          </a:p>
        </p:txBody>
      </p:sp>
      <p:sp>
        <p:nvSpPr>
          <p:cNvPr id="4" name="Google Shape;187;p30">
            <a:extLst>
              <a:ext uri="{FF2B5EF4-FFF2-40B4-BE49-F238E27FC236}">
                <a16:creationId xmlns:a16="http://schemas.microsoft.com/office/drawing/2014/main" id="{7DEBA57C-2F1B-4571-A92E-A787130FC5FB}"/>
              </a:ext>
            </a:extLst>
          </p:cNvPr>
          <p:cNvSpPr txBox="1"/>
          <p:nvPr/>
        </p:nvSpPr>
        <p:spPr>
          <a:xfrm>
            <a:off x="5289400" y="2171550"/>
            <a:ext cx="8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dirty="0">
                <a:solidFill>
                  <a:schemeClr val="lt1"/>
                </a:solidFill>
                <a:ea typeface="Lato"/>
                <a:sym typeface="Lato"/>
              </a:rPr>
              <a:t>つ</a:t>
            </a:r>
            <a:r>
              <a:rPr lang="ja-JP" altLang="en-US" b="1" dirty="0">
                <a:solidFill>
                  <a:schemeClr val="lt1"/>
                </a:solidFill>
                <a:ea typeface="Lato"/>
                <a:sym typeface="Lato"/>
              </a:rPr>
              <a:t>づ</a:t>
            </a:r>
            <a:endParaRPr b="1" dirty="0">
              <a:solidFill>
                <a:schemeClr val="lt1"/>
              </a:solidFill>
              <a:ea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7" name="図 8" descr="グラフィカル ユーザー インターフェイス&#10;&#10;説明は自動で生成されたものです">
            <a:extLst>
              <a:ext uri="{FF2B5EF4-FFF2-40B4-BE49-F238E27FC236}">
                <a16:creationId xmlns:a16="http://schemas.microsoft.com/office/drawing/2014/main" id="{EDD070FD-651B-434F-A26F-990BBA452DCA}"/>
              </a:ext>
            </a:extLst>
          </p:cNvPr>
          <p:cNvPicPr>
            <a:picLocks noChangeAspect="1"/>
          </p:cNvPicPr>
          <p:nvPr/>
        </p:nvPicPr>
        <p:blipFill>
          <a:blip r:embed="rId3"/>
          <a:stretch>
            <a:fillRect/>
          </a:stretch>
        </p:blipFill>
        <p:spPr>
          <a:xfrm>
            <a:off x="5315803" y="1019498"/>
            <a:ext cx="2743200" cy="1910325"/>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4点のときはどうかな？</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438479" y="1672033"/>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518811" y="3508665"/>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14627" y="1564930"/>
            <a:ext cx="3172067" cy="118718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点数を「2」じゃなくて「4」にしてみても、おもったとおりになるかな？</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64093" y="2911541"/>
            <a:ext cx="3124213" cy="1878109"/>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「4」はリストの1番目にある「3」より大きいから、「順番」はふえずに「1」のままで、1番目に挿入されるよね。</a:t>
            </a:r>
          </a:p>
          <a:p>
            <a:pPr>
              <a:lnSpc>
                <a:spcPct val="150000"/>
              </a:lnSpc>
            </a:pPr>
            <a:r>
              <a:rPr lang="ja" altLang="en-US" sz="1500" b="1">
                <a:solidFill>
                  <a:schemeClr val="dk2"/>
                </a:solidFill>
              </a:rPr>
              <a:t>うん、ちゃんと入ったよ。</a:t>
            </a:r>
            <a:endParaRPr lang="ja" altLang="en-US" sz="1500" b="1" dirty="0">
              <a:solidFill>
                <a:schemeClr val="dk2"/>
              </a:solidFill>
            </a:endParaRPr>
          </a:p>
        </p:txBody>
      </p:sp>
      <p:pic>
        <p:nvPicPr>
          <p:cNvPr id="8" name="図 8">
            <a:extLst>
              <a:ext uri="{FF2B5EF4-FFF2-40B4-BE49-F238E27FC236}">
                <a16:creationId xmlns:a16="http://schemas.microsoft.com/office/drawing/2014/main" id="{DF9CC89F-E92A-4E05-81D0-3D46B2B20896}"/>
              </a:ext>
            </a:extLst>
          </p:cNvPr>
          <p:cNvPicPr>
            <a:picLocks noChangeAspect="1"/>
          </p:cNvPicPr>
          <p:nvPr/>
        </p:nvPicPr>
        <p:blipFill>
          <a:blip r:embed="rId6"/>
          <a:stretch>
            <a:fillRect/>
          </a:stretch>
        </p:blipFill>
        <p:spPr>
          <a:xfrm>
            <a:off x="8065756" y="1018038"/>
            <a:ext cx="638175" cy="514350"/>
          </a:xfrm>
          <a:prstGeom prst="rect">
            <a:avLst/>
          </a:prstGeom>
        </p:spPr>
      </p:pic>
      <p:sp>
        <p:nvSpPr>
          <p:cNvPr id="6" name="Google Shape;269;p36">
            <a:extLst>
              <a:ext uri="{FF2B5EF4-FFF2-40B4-BE49-F238E27FC236}">
                <a16:creationId xmlns:a16="http://schemas.microsoft.com/office/drawing/2014/main" id="{37CB421D-2150-4249-B0C4-480689662AE7}"/>
              </a:ext>
            </a:extLst>
          </p:cNvPr>
          <p:cNvSpPr/>
          <p:nvPr/>
        </p:nvSpPr>
        <p:spPr>
          <a:xfrm>
            <a:off x="5400013" y="1094286"/>
            <a:ext cx="1433698" cy="240036"/>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図 9" descr="グラフ&#10;&#10;説明は自動で生成されたものです">
            <a:extLst>
              <a:ext uri="{FF2B5EF4-FFF2-40B4-BE49-F238E27FC236}">
                <a16:creationId xmlns:a16="http://schemas.microsoft.com/office/drawing/2014/main" id="{35382EA9-308B-481B-B7B5-E96C84853E19}"/>
              </a:ext>
            </a:extLst>
          </p:cNvPr>
          <p:cNvPicPr>
            <a:picLocks noChangeAspect="1"/>
          </p:cNvPicPr>
          <p:nvPr/>
        </p:nvPicPr>
        <p:blipFill>
          <a:blip r:embed="rId7"/>
          <a:stretch>
            <a:fillRect/>
          </a:stretch>
        </p:blipFill>
        <p:spPr>
          <a:xfrm>
            <a:off x="7043098" y="2971516"/>
            <a:ext cx="1028700" cy="1981200"/>
          </a:xfrm>
          <a:prstGeom prst="rect">
            <a:avLst/>
          </a:prstGeom>
        </p:spPr>
      </p:pic>
      <p:sp>
        <p:nvSpPr>
          <p:cNvPr id="5" name="Google Shape;176;p29">
            <a:extLst>
              <a:ext uri="{FF2B5EF4-FFF2-40B4-BE49-F238E27FC236}">
                <a16:creationId xmlns:a16="http://schemas.microsoft.com/office/drawing/2014/main" id="{6E1486A3-BD95-4B30-84B7-5BDA19AB5AC8}"/>
              </a:ext>
            </a:extLst>
          </p:cNvPr>
          <p:cNvSpPr txBox="1"/>
          <p:nvPr/>
        </p:nvSpPr>
        <p:spPr>
          <a:xfrm>
            <a:off x="1711159" y="1535112"/>
            <a:ext cx="731023"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0" name="Google Shape;176;p29">
            <a:extLst>
              <a:ext uri="{FF2B5EF4-FFF2-40B4-BE49-F238E27FC236}">
                <a16:creationId xmlns:a16="http://schemas.microsoft.com/office/drawing/2014/main" id="{3493DA34-130A-4F64-ABE2-181116B46E20}"/>
              </a:ext>
            </a:extLst>
          </p:cNvPr>
          <p:cNvSpPr txBox="1"/>
          <p:nvPr/>
        </p:nvSpPr>
        <p:spPr>
          <a:xfrm>
            <a:off x="3297706" y="286576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16" name="Google Shape;176;p29">
            <a:extLst>
              <a:ext uri="{FF2B5EF4-FFF2-40B4-BE49-F238E27FC236}">
                <a16:creationId xmlns:a16="http://schemas.microsoft.com/office/drawing/2014/main" id="{4BE67121-922D-4DDD-85EA-11DC81D40CD2}"/>
              </a:ext>
            </a:extLst>
          </p:cNvPr>
          <p:cNvSpPr txBox="1"/>
          <p:nvPr/>
        </p:nvSpPr>
        <p:spPr>
          <a:xfrm>
            <a:off x="3877736" y="321548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じゅんばん</a:t>
            </a:r>
            <a:endParaRPr lang="ja" altLang="en-US" sz="900" b="1" dirty="0">
              <a:solidFill>
                <a:schemeClr val="dk2"/>
              </a:solidFill>
              <a:ea typeface="Lato"/>
            </a:endParaRPr>
          </a:p>
        </p:txBody>
      </p:sp>
      <p:sp>
        <p:nvSpPr>
          <p:cNvPr id="17" name="Google Shape;176;p29">
            <a:extLst>
              <a:ext uri="{FF2B5EF4-FFF2-40B4-BE49-F238E27FC236}">
                <a16:creationId xmlns:a16="http://schemas.microsoft.com/office/drawing/2014/main" id="{9CC9399A-F624-46F5-84E4-F11C9AF002DC}"/>
              </a:ext>
            </a:extLst>
          </p:cNvPr>
          <p:cNvSpPr txBox="1"/>
          <p:nvPr/>
        </p:nvSpPr>
        <p:spPr>
          <a:xfrm>
            <a:off x="4253048" y="355668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12" name="Google Shape;176;p29">
            <a:extLst>
              <a:ext uri="{FF2B5EF4-FFF2-40B4-BE49-F238E27FC236}">
                <a16:creationId xmlns:a16="http://schemas.microsoft.com/office/drawing/2014/main" id="{4B8B4C1B-4CB1-4744-9535-6A1C36D154D9}"/>
              </a:ext>
            </a:extLst>
          </p:cNvPr>
          <p:cNvSpPr txBox="1"/>
          <p:nvPr/>
        </p:nvSpPr>
        <p:spPr>
          <a:xfrm>
            <a:off x="1873221" y="390640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74D57509-B20A-4DB7-9B4C-1DC31D8F7535}"/>
              </a:ext>
            </a:extLst>
          </p:cNvPr>
          <p:cNvSpPr txBox="1"/>
          <p:nvPr/>
        </p:nvSpPr>
        <p:spPr>
          <a:xfrm>
            <a:off x="3075930" y="423907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はい</a:t>
            </a:r>
            <a:endParaRPr lang="ja" altLang="en-US" sz="900" b="1" dirty="0">
              <a:solidFill>
                <a:schemeClr val="dk2"/>
              </a:solidFill>
              <a:ea typeface="Lato"/>
            </a:endParaRPr>
          </a:p>
        </p:txBody>
      </p:sp>
      <p:sp>
        <p:nvSpPr>
          <p:cNvPr id="19" name="Google Shape;269;p36">
            <a:extLst>
              <a:ext uri="{FF2B5EF4-FFF2-40B4-BE49-F238E27FC236}">
                <a16:creationId xmlns:a16="http://schemas.microsoft.com/office/drawing/2014/main" id="{2A201760-8DC8-41F4-B548-D2552EEBE130}"/>
              </a:ext>
            </a:extLst>
          </p:cNvPr>
          <p:cNvSpPr/>
          <p:nvPr/>
        </p:nvSpPr>
        <p:spPr>
          <a:xfrm>
            <a:off x="7048124" y="3218221"/>
            <a:ext cx="1118517" cy="32988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75;p29">
            <a:extLst>
              <a:ext uri="{FF2B5EF4-FFF2-40B4-BE49-F238E27FC236}">
                <a16:creationId xmlns:a16="http://schemas.microsoft.com/office/drawing/2014/main" id="{19BE0F5A-43D0-4354-814D-407BFC0DE98D}"/>
              </a:ext>
            </a:extLst>
          </p:cNvPr>
          <p:cNvSpPr txBox="1"/>
          <p:nvPr/>
        </p:nvSpPr>
        <p:spPr>
          <a:xfrm>
            <a:off x="2591839" y="18075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a:t>
            </a:r>
            <a:endParaRPr lang="ja" altLang="en-US" b="1" dirty="0">
              <a:solidFill>
                <a:schemeClr val="dk1"/>
              </a:solidFill>
              <a:ea typeface="Lato"/>
            </a:endParaRPr>
          </a:p>
        </p:txBody>
      </p:sp>
      <p:sp>
        <p:nvSpPr>
          <p:cNvPr id="20" name="Google Shape;176;p29">
            <a:extLst>
              <a:ext uri="{FF2B5EF4-FFF2-40B4-BE49-F238E27FC236}">
                <a16:creationId xmlns:a16="http://schemas.microsoft.com/office/drawing/2014/main" id="{08F7C15D-9F92-46C2-9BBB-4322F223E1B1}"/>
              </a:ext>
            </a:extLst>
          </p:cNvPr>
          <p:cNvSpPr txBox="1"/>
          <p:nvPr/>
        </p:nvSpPr>
        <p:spPr>
          <a:xfrm>
            <a:off x="2613943" y="3215489"/>
            <a:ext cx="424821"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おお</a:t>
            </a:r>
            <a:endParaRPr lang="ja" altLang="en-US" sz="900" b="1" dirty="0">
              <a:solidFill>
                <a:schemeClr val="dk2"/>
              </a:solidFill>
              <a:ea typeface="Lato"/>
            </a:endParaRPr>
          </a:p>
        </p:txBody>
      </p:sp>
    </p:spTree>
    <p:extLst>
      <p:ext uri="{BB962C8B-B14F-4D97-AF65-F5344CB8AC3E}">
        <p14:creationId xmlns:p14="http://schemas.microsoft.com/office/powerpoint/2010/main" val="125465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10" name="図 10" descr="グラフィカル ユーザー インターフェイス&#10;&#10;説明は自動で生成されたものです">
            <a:extLst>
              <a:ext uri="{FF2B5EF4-FFF2-40B4-BE49-F238E27FC236}">
                <a16:creationId xmlns:a16="http://schemas.microsoft.com/office/drawing/2014/main" id="{DCD28D3E-904D-4E1C-BEC0-A848EB525BEE}"/>
              </a:ext>
            </a:extLst>
          </p:cNvPr>
          <p:cNvPicPr>
            <a:picLocks noChangeAspect="1"/>
          </p:cNvPicPr>
          <p:nvPr/>
        </p:nvPicPr>
        <p:blipFill>
          <a:blip r:embed="rId3"/>
          <a:stretch>
            <a:fillRect/>
          </a:stretch>
        </p:blipFill>
        <p:spPr>
          <a:xfrm>
            <a:off x="5332863" y="1243607"/>
            <a:ext cx="2743200" cy="1155032"/>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0点のときはどうかな？</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438479" y="1057884"/>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561461" y="2749508"/>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31687" y="1240794"/>
            <a:ext cx="3538849" cy="99100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0点のときはどうなると思う？</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47034" y="2425343"/>
            <a:ext cx="3533644" cy="2534904"/>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えっと、「0」点はリストの1～4番目のすうじのどれよりもちいさいよね。</a:t>
            </a:r>
            <a:endParaRPr lang="ja-JP" altLang="en-US">
              <a:solidFill>
                <a:schemeClr val="dk2"/>
              </a:solidFill>
            </a:endParaRPr>
          </a:p>
          <a:p>
            <a:pPr>
              <a:lnSpc>
                <a:spcPct val="150000"/>
              </a:lnSpc>
            </a:pPr>
            <a:r>
              <a:rPr lang="ja" altLang="en-US" sz="1500" b="1">
                <a:solidFill>
                  <a:schemeClr val="dk2"/>
                </a:solidFill>
              </a:rPr>
              <a:t>ずっと条件にあてはまらないから、「順番」が5までふえるよね。リスト「点数」の5番目はないから、「0」点とくらべられないけど、挿入ばしょはここになるよね。</a:t>
            </a:r>
            <a:endParaRPr lang="ja">
              <a:solidFill>
                <a:schemeClr val="dk2"/>
              </a:solidFill>
            </a:endParaRPr>
          </a:p>
        </p:txBody>
      </p:sp>
      <p:pic>
        <p:nvPicPr>
          <p:cNvPr id="8" name="図 8">
            <a:extLst>
              <a:ext uri="{FF2B5EF4-FFF2-40B4-BE49-F238E27FC236}">
                <a16:creationId xmlns:a16="http://schemas.microsoft.com/office/drawing/2014/main" id="{DF9CC89F-E92A-4E05-81D0-3D46B2B20896}"/>
              </a:ext>
            </a:extLst>
          </p:cNvPr>
          <p:cNvPicPr>
            <a:picLocks noChangeAspect="1"/>
          </p:cNvPicPr>
          <p:nvPr/>
        </p:nvPicPr>
        <p:blipFill>
          <a:blip r:embed="rId6"/>
          <a:stretch>
            <a:fillRect/>
          </a:stretch>
        </p:blipFill>
        <p:spPr>
          <a:xfrm>
            <a:off x="8082815" y="1239814"/>
            <a:ext cx="638175" cy="514350"/>
          </a:xfrm>
          <a:prstGeom prst="rect">
            <a:avLst/>
          </a:prstGeom>
        </p:spPr>
      </p:pic>
      <p:sp>
        <p:nvSpPr>
          <p:cNvPr id="6" name="Google Shape;269;p36">
            <a:extLst>
              <a:ext uri="{FF2B5EF4-FFF2-40B4-BE49-F238E27FC236}">
                <a16:creationId xmlns:a16="http://schemas.microsoft.com/office/drawing/2014/main" id="{37CB421D-2150-4249-B0C4-480689662AE7}"/>
              </a:ext>
            </a:extLst>
          </p:cNvPr>
          <p:cNvSpPr/>
          <p:nvPr/>
        </p:nvSpPr>
        <p:spPr>
          <a:xfrm>
            <a:off x="5491283" y="1239293"/>
            <a:ext cx="1336884" cy="25212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図 9" descr="グラフ&#10;&#10;説明は自動で生成されたものです">
            <a:extLst>
              <a:ext uri="{FF2B5EF4-FFF2-40B4-BE49-F238E27FC236}">
                <a16:creationId xmlns:a16="http://schemas.microsoft.com/office/drawing/2014/main" id="{B3CCB57C-D583-4018-816C-BE50146C7C4A}"/>
              </a:ext>
            </a:extLst>
          </p:cNvPr>
          <p:cNvPicPr>
            <a:picLocks noChangeAspect="1"/>
          </p:cNvPicPr>
          <p:nvPr/>
        </p:nvPicPr>
        <p:blipFill>
          <a:blip r:embed="rId7"/>
          <a:stretch>
            <a:fillRect/>
          </a:stretch>
        </p:blipFill>
        <p:spPr>
          <a:xfrm>
            <a:off x="7094277" y="2510904"/>
            <a:ext cx="1028700" cy="1981200"/>
          </a:xfrm>
          <a:prstGeom prst="rect">
            <a:avLst/>
          </a:prstGeom>
        </p:spPr>
      </p:pic>
      <p:sp>
        <p:nvSpPr>
          <p:cNvPr id="18" name="Google Shape;269;p36">
            <a:extLst>
              <a:ext uri="{FF2B5EF4-FFF2-40B4-BE49-F238E27FC236}">
                <a16:creationId xmlns:a16="http://schemas.microsoft.com/office/drawing/2014/main" id="{5D92150E-5B6A-4600-B22D-4AFC0E4EE804}"/>
              </a:ext>
            </a:extLst>
          </p:cNvPr>
          <p:cNvSpPr/>
          <p:nvPr/>
        </p:nvSpPr>
        <p:spPr>
          <a:xfrm>
            <a:off x="7005474" y="3712949"/>
            <a:ext cx="1203817" cy="31282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76;p29">
            <a:extLst>
              <a:ext uri="{FF2B5EF4-FFF2-40B4-BE49-F238E27FC236}">
                <a16:creationId xmlns:a16="http://schemas.microsoft.com/office/drawing/2014/main" id="{06D3E49D-FFF4-4FE8-9821-5F308D492C03}"/>
              </a:ext>
            </a:extLst>
          </p:cNvPr>
          <p:cNvSpPr txBox="1"/>
          <p:nvPr/>
        </p:nvSpPr>
        <p:spPr>
          <a:xfrm>
            <a:off x="1815934" y="1437303"/>
            <a:ext cx="731023"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a:t>
            </a:r>
            <a:endParaRPr lang="ja" altLang="en-US" sz="900" b="1" dirty="0">
              <a:solidFill>
                <a:schemeClr val="dk2"/>
              </a:solidFill>
              <a:ea typeface="Lato"/>
            </a:endParaRPr>
          </a:p>
        </p:txBody>
      </p:sp>
      <p:sp>
        <p:nvSpPr>
          <p:cNvPr id="7" name="Google Shape;176;p29">
            <a:extLst>
              <a:ext uri="{FF2B5EF4-FFF2-40B4-BE49-F238E27FC236}">
                <a16:creationId xmlns:a16="http://schemas.microsoft.com/office/drawing/2014/main" id="{F6988614-8014-4C35-9743-3E1CAFE7D87F}"/>
              </a:ext>
            </a:extLst>
          </p:cNvPr>
          <p:cNvSpPr txBox="1"/>
          <p:nvPr/>
        </p:nvSpPr>
        <p:spPr>
          <a:xfrm>
            <a:off x="3697192" y="1426072"/>
            <a:ext cx="731023"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おも</a:t>
            </a:r>
            <a:endParaRPr lang="ja" altLang="en-US" sz="900" b="1" dirty="0">
              <a:solidFill>
                <a:schemeClr val="dk2"/>
              </a:solidFill>
              <a:ea typeface="Lato"/>
            </a:endParaRPr>
          </a:p>
        </p:txBody>
      </p:sp>
      <p:sp>
        <p:nvSpPr>
          <p:cNvPr id="9" name="Google Shape;176;p29">
            <a:extLst>
              <a:ext uri="{FF2B5EF4-FFF2-40B4-BE49-F238E27FC236}">
                <a16:creationId xmlns:a16="http://schemas.microsoft.com/office/drawing/2014/main" id="{E36BC1D2-468F-40D2-8B36-1F1C8A633E2F}"/>
              </a:ext>
            </a:extLst>
          </p:cNvPr>
          <p:cNvSpPr txBox="1"/>
          <p:nvPr/>
        </p:nvSpPr>
        <p:spPr>
          <a:xfrm>
            <a:off x="4547470" y="239463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11" name="Google Shape;176;p29">
            <a:extLst>
              <a:ext uri="{FF2B5EF4-FFF2-40B4-BE49-F238E27FC236}">
                <a16:creationId xmlns:a16="http://schemas.microsoft.com/office/drawing/2014/main" id="{9E67D973-D278-4F73-8838-C1EBACFDFCF4}"/>
              </a:ext>
            </a:extLst>
          </p:cNvPr>
          <p:cNvSpPr txBox="1"/>
          <p:nvPr/>
        </p:nvSpPr>
        <p:spPr>
          <a:xfrm>
            <a:off x="1889001" y="338992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じゅんばん</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CA4ED959-C1DE-4BA5-98B0-E961AEAA91FA}"/>
              </a:ext>
            </a:extLst>
          </p:cNvPr>
          <p:cNvSpPr txBox="1"/>
          <p:nvPr/>
        </p:nvSpPr>
        <p:spPr>
          <a:xfrm>
            <a:off x="2285359" y="3066502"/>
            <a:ext cx="824851"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
        <p:nvSpPr>
          <p:cNvPr id="22" name="Google Shape;176;p29">
            <a:extLst>
              <a:ext uri="{FF2B5EF4-FFF2-40B4-BE49-F238E27FC236}">
                <a16:creationId xmlns:a16="http://schemas.microsoft.com/office/drawing/2014/main" id="{95A9C5E8-0EF8-4A13-AD01-A1065E391529}"/>
              </a:ext>
            </a:extLst>
          </p:cNvPr>
          <p:cNvSpPr txBox="1"/>
          <p:nvPr/>
        </p:nvSpPr>
        <p:spPr>
          <a:xfrm>
            <a:off x="2809228" y="373765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23" name="Google Shape;176;p29">
            <a:extLst>
              <a:ext uri="{FF2B5EF4-FFF2-40B4-BE49-F238E27FC236}">
                <a16:creationId xmlns:a16="http://schemas.microsoft.com/office/drawing/2014/main" id="{2215F5CA-EC38-4E5F-A7D7-9878FA0BF362}"/>
              </a:ext>
            </a:extLst>
          </p:cNvPr>
          <p:cNvSpPr txBox="1"/>
          <p:nvPr/>
        </p:nvSpPr>
        <p:spPr>
          <a:xfrm>
            <a:off x="1957523" y="373765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2" name="Google Shape;175;p29">
            <a:extLst>
              <a:ext uri="{FF2B5EF4-FFF2-40B4-BE49-F238E27FC236}">
                <a16:creationId xmlns:a16="http://schemas.microsoft.com/office/drawing/2014/main" id="{AE7CC05A-E1AA-486D-8117-BFCE2557035E}"/>
              </a:ext>
            </a:extLst>
          </p:cNvPr>
          <p:cNvSpPr txBox="1"/>
          <p:nvPr/>
        </p:nvSpPr>
        <p:spPr>
          <a:xfrm>
            <a:off x="2551497" y="22109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a:t>
            </a:r>
            <a:endParaRPr lang="ja" altLang="en-US" b="1" dirty="0">
              <a:solidFill>
                <a:schemeClr val="dk1"/>
              </a:solidFill>
              <a:ea typeface="Lato"/>
            </a:endParaRPr>
          </a:p>
        </p:txBody>
      </p:sp>
      <p:sp>
        <p:nvSpPr>
          <p:cNvPr id="14" name="Google Shape;1047;p87">
            <a:extLst>
              <a:ext uri="{FF2B5EF4-FFF2-40B4-BE49-F238E27FC236}">
                <a16:creationId xmlns:a16="http://schemas.microsoft.com/office/drawing/2014/main" id="{76C152BC-F13C-4F4C-B246-A702D9C340B5}"/>
              </a:ext>
            </a:extLst>
          </p:cNvPr>
          <p:cNvSpPr txBox="1"/>
          <p:nvPr/>
        </p:nvSpPr>
        <p:spPr>
          <a:xfrm>
            <a:off x="3557362" y="4074104"/>
            <a:ext cx="1134425"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そうにゅう</a:t>
            </a:r>
            <a:endParaRPr lang="ja" altLang="en-US" sz="900" b="1" dirty="0">
              <a:solidFill>
                <a:schemeClr val="bg2"/>
              </a:solidFill>
              <a:ea typeface="Lato"/>
            </a:endParaRPr>
          </a:p>
        </p:txBody>
      </p:sp>
      <p:sp>
        <p:nvSpPr>
          <p:cNvPr id="21" name="Google Shape;176;p29">
            <a:extLst>
              <a:ext uri="{FF2B5EF4-FFF2-40B4-BE49-F238E27FC236}">
                <a16:creationId xmlns:a16="http://schemas.microsoft.com/office/drawing/2014/main" id="{25D656B0-685D-4939-AC12-791254DAA207}"/>
              </a:ext>
            </a:extLst>
          </p:cNvPr>
          <p:cNvSpPr txBox="1"/>
          <p:nvPr/>
        </p:nvSpPr>
        <p:spPr>
          <a:xfrm>
            <a:off x="4780903" y="374618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a:t>
            </a:r>
            <a:endParaRPr lang="ja" altLang="en-US" sz="900" b="1" dirty="0">
              <a:solidFill>
                <a:schemeClr val="dk2"/>
              </a:solidFill>
              <a:ea typeface="Lato"/>
            </a:endParaRPr>
          </a:p>
        </p:txBody>
      </p:sp>
      <p:sp>
        <p:nvSpPr>
          <p:cNvPr id="24" name="Google Shape;176;p29">
            <a:extLst>
              <a:ext uri="{FF2B5EF4-FFF2-40B4-BE49-F238E27FC236}">
                <a16:creationId xmlns:a16="http://schemas.microsoft.com/office/drawing/2014/main" id="{8A9E2189-D65F-4607-9275-EB33795B831B}"/>
              </a:ext>
            </a:extLst>
          </p:cNvPr>
          <p:cNvSpPr txBox="1"/>
          <p:nvPr/>
        </p:nvSpPr>
        <p:spPr>
          <a:xfrm>
            <a:off x="2981104" y="238141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a:t>
            </a:r>
            <a:endParaRPr lang="ja" altLang="en-US" sz="900" b="1" dirty="0">
              <a:solidFill>
                <a:schemeClr val="dk2"/>
              </a:solidFill>
              <a:ea typeface="Lato"/>
            </a:endParaRPr>
          </a:p>
        </p:txBody>
      </p:sp>
    </p:spTree>
    <p:extLst>
      <p:ext uri="{BB962C8B-B14F-4D97-AF65-F5344CB8AC3E}">
        <p14:creationId xmlns:p14="http://schemas.microsoft.com/office/powerpoint/2010/main" val="78596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sz="2000">
                <a:latin typeface="Arial"/>
                <a:cs typeface="Arial"/>
              </a:rPr>
              <a:t>「点数」がリストにあるどのすうじよりも大きくなかったとき</a:t>
            </a:r>
          </a:p>
        </p:txBody>
      </p:sp>
      <p:pic>
        <p:nvPicPr>
          <p:cNvPr id="236" name="Google Shape;236;p34"/>
          <p:cNvPicPr preferRelativeResize="0"/>
          <p:nvPr/>
        </p:nvPicPr>
        <p:blipFill rotWithShape="1">
          <a:blip r:embed="rId3">
            <a:alphaModFix/>
          </a:blip>
          <a:srcRect/>
          <a:stretch/>
        </p:blipFill>
        <p:spPr>
          <a:xfrm>
            <a:off x="71695" y="1347757"/>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221262" y="3587850"/>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441672" y="1001961"/>
            <a:ext cx="3684569" cy="259205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「順番」が、「リストの長さ＋１」になったら、「点数」がリストにあるどのすうじよりもおおきくなかったってことだから、もうくらべなくてよくて、そこが挿入ばしょになるよ。</a:t>
            </a:r>
          </a:p>
          <a:p>
            <a:pPr>
              <a:lnSpc>
                <a:spcPct val="150000"/>
              </a:lnSpc>
            </a:pPr>
            <a:r>
              <a:rPr lang="ja" altLang="en-US" sz="1500" b="1">
                <a:solidFill>
                  <a:schemeClr val="dk2"/>
                </a:solidFill>
              </a:rPr>
              <a:t>これを「点数」をリストに挿入する処理にすすむ条件に追加しよう。</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439959" y="3659895"/>
            <a:ext cx="3687892" cy="1187189"/>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なるほど、たしかにそうだね。</a:t>
            </a:r>
            <a:endParaRPr lang="ja" altLang="en-US" sz="1500" b="1" dirty="0">
              <a:solidFill>
                <a:schemeClr val="dk2"/>
              </a:solidFill>
            </a:endParaRPr>
          </a:p>
        </p:txBody>
      </p:sp>
      <p:pic>
        <p:nvPicPr>
          <p:cNvPr id="8" name="図 9" descr="グラフ&#10;&#10;説明は自動で生成されたものです">
            <a:extLst>
              <a:ext uri="{FF2B5EF4-FFF2-40B4-BE49-F238E27FC236}">
                <a16:creationId xmlns:a16="http://schemas.microsoft.com/office/drawing/2014/main" id="{2362C9E5-AB55-4830-A23A-F41AE612CD72}"/>
              </a:ext>
            </a:extLst>
          </p:cNvPr>
          <p:cNvPicPr>
            <a:picLocks noChangeAspect="1"/>
          </p:cNvPicPr>
          <p:nvPr/>
        </p:nvPicPr>
        <p:blipFill>
          <a:blip r:embed="rId5"/>
          <a:stretch>
            <a:fillRect/>
          </a:stretch>
        </p:blipFill>
        <p:spPr>
          <a:xfrm>
            <a:off x="7853434" y="2954456"/>
            <a:ext cx="1028700" cy="1981200"/>
          </a:xfrm>
          <a:prstGeom prst="rect">
            <a:avLst/>
          </a:prstGeom>
        </p:spPr>
      </p:pic>
      <p:grpSp>
        <p:nvGrpSpPr>
          <p:cNvPr id="10" name="グループ化 9">
            <a:extLst>
              <a:ext uri="{FF2B5EF4-FFF2-40B4-BE49-F238E27FC236}">
                <a16:creationId xmlns:a16="http://schemas.microsoft.com/office/drawing/2014/main" id="{42F509CB-7196-4735-9E28-C22E2EB775C2}"/>
              </a:ext>
            </a:extLst>
          </p:cNvPr>
          <p:cNvGrpSpPr/>
          <p:nvPr/>
        </p:nvGrpSpPr>
        <p:grpSpPr>
          <a:xfrm>
            <a:off x="5827168" y="4108403"/>
            <a:ext cx="639739" cy="887105"/>
            <a:chOff x="7908451" y="1276492"/>
            <a:chExt cx="639739" cy="887105"/>
          </a:xfrm>
        </p:grpSpPr>
        <p:sp>
          <p:nvSpPr>
            <p:cNvPr id="16" name="正方形/長方形 15">
              <a:extLst>
                <a:ext uri="{FF2B5EF4-FFF2-40B4-BE49-F238E27FC236}">
                  <a16:creationId xmlns:a16="http://schemas.microsoft.com/office/drawing/2014/main" id="{8CC58553-28F3-415C-9E3D-540AF9E88E08}"/>
                </a:ext>
              </a:extLst>
            </p:cNvPr>
            <p:cNvSpPr/>
            <p:nvPr/>
          </p:nvSpPr>
          <p:spPr>
            <a:xfrm>
              <a:off x="7908451" y="1276492"/>
              <a:ext cx="639739" cy="887105"/>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テキスト ボックス 16">
              <a:extLst>
                <a:ext uri="{FF2B5EF4-FFF2-40B4-BE49-F238E27FC236}">
                  <a16:creationId xmlns:a16="http://schemas.microsoft.com/office/drawing/2014/main" id="{B1B0F6BB-2D0F-47FE-9CC8-0BF39DBFA514}"/>
                </a:ext>
              </a:extLst>
            </p:cNvPr>
            <p:cNvSpPr txBox="1"/>
            <p:nvPr/>
          </p:nvSpPr>
          <p:spPr>
            <a:xfrm>
              <a:off x="7947262" y="1426191"/>
              <a:ext cx="38896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3200"/>
                <a:t>０</a:t>
              </a:r>
              <a:endParaRPr lang="ja-JP" altLang="en-US" sz="3200" dirty="0"/>
            </a:p>
          </p:txBody>
        </p:sp>
      </p:grpSp>
      <p:sp>
        <p:nvSpPr>
          <p:cNvPr id="18" name="吹き出し: 四角形 17">
            <a:extLst>
              <a:ext uri="{FF2B5EF4-FFF2-40B4-BE49-F238E27FC236}">
                <a16:creationId xmlns:a16="http://schemas.microsoft.com/office/drawing/2014/main" id="{F9DA1D53-A9D6-40EF-8004-251B7F04D3C9}"/>
              </a:ext>
            </a:extLst>
          </p:cNvPr>
          <p:cNvSpPr/>
          <p:nvPr/>
        </p:nvSpPr>
        <p:spPr>
          <a:xfrm>
            <a:off x="5409207" y="2297411"/>
            <a:ext cx="2106870" cy="1543902"/>
          </a:xfrm>
          <a:prstGeom prst="wedgeRectCallou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ja-JP" altLang="en-US" b="1">
                <a:solidFill>
                  <a:schemeClr val="bg2"/>
                </a:solidFill>
                <a:ea typeface="ＭＳ Ｐゴシック"/>
                <a:cs typeface="Arial"/>
              </a:rPr>
              <a:t>もうくらべなくて大丈夫ですよ。わたしはみなさんよりもおおきくないってことがわかりましたから。</a:t>
            </a:r>
            <a:endParaRPr lang="ja-JP" b="1">
              <a:solidFill>
                <a:schemeClr val="bg2"/>
              </a:solidFill>
              <a:ea typeface="ＭＳ Ｐゴシック" panose="020B0600070205080204" pitchFamily="34" charset="-128"/>
              <a:cs typeface="Arial"/>
            </a:endParaRPr>
          </a:p>
        </p:txBody>
      </p:sp>
      <p:pic>
        <p:nvPicPr>
          <p:cNvPr id="19" name="図 19" descr="レゴ が含まれている画像&#10;&#10;説明は自動で生成されたものです">
            <a:extLst>
              <a:ext uri="{FF2B5EF4-FFF2-40B4-BE49-F238E27FC236}">
                <a16:creationId xmlns:a16="http://schemas.microsoft.com/office/drawing/2014/main" id="{3463E008-FB12-490D-AD28-BA7900E0B7C0}"/>
              </a:ext>
            </a:extLst>
          </p:cNvPr>
          <p:cNvPicPr>
            <a:picLocks noChangeAspect="1"/>
          </p:cNvPicPr>
          <p:nvPr/>
        </p:nvPicPr>
        <p:blipFill>
          <a:blip r:embed="rId6"/>
          <a:stretch>
            <a:fillRect/>
          </a:stretch>
        </p:blipFill>
        <p:spPr>
          <a:xfrm flipH="1">
            <a:off x="7510889" y="1841736"/>
            <a:ext cx="870755" cy="1076183"/>
          </a:xfrm>
          <a:prstGeom prst="rect">
            <a:avLst/>
          </a:prstGeom>
        </p:spPr>
      </p:pic>
      <p:sp>
        <p:nvSpPr>
          <p:cNvPr id="23" name="吹き出し: 四角形 22">
            <a:extLst>
              <a:ext uri="{FF2B5EF4-FFF2-40B4-BE49-F238E27FC236}">
                <a16:creationId xmlns:a16="http://schemas.microsoft.com/office/drawing/2014/main" id="{5B2CB727-2F67-4EA6-AAFA-92B87D73F134}"/>
              </a:ext>
            </a:extLst>
          </p:cNvPr>
          <p:cNvSpPr/>
          <p:nvPr/>
        </p:nvSpPr>
        <p:spPr>
          <a:xfrm>
            <a:off x="7115176" y="924105"/>
            <a:ext cx="1893627" cy="929753"/>
          </a:xfrm>
          <a:prstGeom prst="wedgeRectCallou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ja-JP" altLang="en-US" b="1">
                <a:solidFill>
                  <a:schemeClr val="bg2"/>
                </a:solidFill>
                <a:ea typeface="ＭＳ Ｐゴシック"/>
                <a:cs typeface="Arial"/>
              </a:rPr>
              <a:t>つぎはリストの5番目とくらべるよ。あ、でもない...</a:t>
            </a:r>
            <a:r>
              <a:rPr lang="ja-JP" b="1">
                <a:solidFill>
                  <a:schemeClr val="bg2"/>
                </a:solidFill>
                <a:ea typeface="ＭＳ Ｐゴシック"/>
                <a:cs typeface="Arial"/>
              </a:rPr>
              <a:t>。</a:t>
            </a:r>
            <a:endParaRPr lang="ja-JP">
              <a:solidFill>
                <a:schemeClr val="bg2"/>
              </a:solidFill>
              <a:ea typeface="ＭＳ Ｐゴシック"/>
              <a:cs typeface="Arial"/>
            </a:endParaRPr>
          </a:p>
        </p:txBody>
      </p:sp>
      <p:sp>
        <p:nvSpPr>
          <p:cNvPr id="5" name="Google Shape;176;p29">
            <a:extLst>
              <a:ext uri="{FF2B5EF4-FFF2-40B4-BE49-F238E27FC236}">
                <a16:creationId xmlns:a16="http://schemas.microsoft.com/office/drawing/2014/main" id="{79AFE164-670A-46E7-873C-4D50C49BFA6A}"/>
              </a:ext>
            </a:extLst>
          </p:cNvPr>
          <p:cNvSpPr txBox="1"/>
          <p:nvPr/>
        </p:nvSpPr>
        <p:spPr>
          <a:xfrm>
            <a:off x="1564868" y="98450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じゅんばん</a:t>
            </a:r>
            <a:endParaRPr lang="ja" altLang="en-US" sz="900" b="1" dirty="0">
              <a:solidFill>
                <a:schemeClr val="dk2"/>
              </a:solidFill>
              <a:ea typeface="Lato"/>
            </a:endParaRPr>
          </a:p>
        </p:txBody>
      </p:sp>
      <p:sp>
        <p:nvSpPr>
          <p:cNvPr id="20" name="Google Shape;176;p29">
            <a:extLst>
              <a:ext uri="{FF2B5EF4-FFF2-40B4-BE49-F238E27FC236}">
                <a16:creationId xmlns:a16="http://schemas.microsoft.com/office/drawing/2014/main" id="{8B0F4392-F799-40AC-B1D8-4698038FA46F}"/>
              </a:ext>
            </a:extLst>
          </p:cNvPr>
          <p:cNvSpPr txBox="1"/>
          <p:nvPr/>
        </p:nvSpPr>
        <p:spPr>
          <a:xfrm>
            <a:off x="3526733" y="98450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なが</a:t>
            </a:r>
            <a:endParaRPr lang="ja" altLang="en-US" sz="900" b="1" dirty="0">
              <a:solidFill>
                <a:schemeClr val="dk2"/>
              </a:solidFill>
              <a:ea typeface="Lato"/>
            </a:endParaRPr>
          </a:p>
        </p:txBody>
      </p:sp>
      <p:sp>
        <p:nvSpPr>
          <p:cNvPr id="21" name="Google Shape;176;p29">
            <a:extLst>
              <a:ext uri="{FF2B5EF4-FFF2-40B4-BE49-F238E27FC236}">
                <a16:creationId xmlns:a16="http://schemas.microsoft.com/office/drawing/2014/main" id="{CFD3145B-DA48-4FFE-BC82-66B20EA6FBE3}"/>
              </a:ext>
            </a:extLst>
          </p:cNvPr>
          <p:cNvSpPr txBox="1"/>
          <p:nvPr/>
        </p:nvSpPr>
        <p:spPr>
          <a:xfrm>
            <a:off x="2332553" y="129158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22" name="Google Shape;176;p29">
            <a:extLst>
              <a:ext uri="{FF2B5EF4-FFF2-40B4-BE49-F238E27FC236}">
                <a16:creationId xmlns:a16="http://schemas.microsoft.com/office/drawing/2014/main" id="{83559B81-DAA6-4121-B626-35B60903DE17}"/>
              </a:ext>
            </a:extLst>
          </p:cNvPr>
          <p:cNvSpPr txBox="1"/>
          <p:nvPr/>
        </p:nvSpPr>
        <p:spPr>
          <a:xfrm>
            <a:off x="1360151" y="2340751"/>
            <a:ext cx="1029567" cy="3624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24" name="Google Shape;176;p29">
            <a:extLst>
              <a:ext uri="{FF2B5EF4-FFF2-40B4-BE49-F238E27FC236}">
                <a16:creationId xmlns:a16="http://schemas.microsoft.com/office/drawing/2014/main" id="{60CCB2FE-9BA5-45F1-908F-C9B148CBAAE4}"/>
              </a:ext>
            </a:extLst>
          </p:cNvPr>
          <p:cNvSpPr txBox="1"/>
          <p:nvPr/>
        </p:nvSpPr>
        <p:spPr>
          <a:xfrm>
            <a:off x="6478061" y="229810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だいじょうぶ</a:t>
            </a:r>
            <a:endParaRPr lang="ja" altLang="en-US" sz="900" b="1" dirty="0">
              <a:solidFill>
                <a:schemeClr val="dk2"/>
              </a:solidFill>
              <a:ea typeface="Lato"/>
            </a:endParaRPr>
          </a:p>
        </p:txBody>
      </p:sp>
      <p:sp>
        <p:nvSpPr>
          <p:cNvPr id="26" name="Google Shape;176;p29">
            <a:extLst>
              <a:ext uri="{FF2B5EF4-FFF2-40B4-BE49-F238E27FC236}">
                <a16:creationId xmlns:a16="http://schemas.microsoft.com/office/drawing/2014/main" id="{B6868A89-1321-48A5-8929-B35FA1DE9584}"/>
              </a:ext>
            </a:extLst>
          </p:cNvPr>
          <p:cNvSpPr txBox="1"/>
          <p:nvPr/>
        </p:nvSpPr>
        <p:spPr>
          <a:xfrm>
            <a:off x="8371687" y="81390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27" name="Google Shape;176;p29">
            <a:extLst>
              <a:ext uri="{FF2B5EF4-FFF2-40B4-BE49-F238E27FC236}">
                <a16:creationId xmlns:a16="http://schemas.microsoft.com/office/drawing/2014/main" id="{E69898E6-2E22-4FF2-A49A-03A8887DDE62}"/>
              </a:ext>
            </a:extLst>
          </p:cNvPr>
          <p:cNvSpPr txBox="1"/>
          <p:nvPr/>
        </p:nvSpPr>
        <p:spPr>
          <a:xfrm>
            <a:off x="2093719" y="298902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
        <p:nvSpPr>
          <p:cNvPr id="30" name="Google Shape;176;p29">
            <a:extLst>
              <a:ext uri="{FF2B5EF4-FFF2-40B4-BE49-F238E27FC236}">
                <a16:creationId xmlns:a16="http://schemas.microsoft.com/office/drawing/2014/main" id="{6EE2BC5B-B340-4732-A293-C43B4316F536}"/>
              </a:ext>
            </a:extLst>
          </p:cNvPr>
          <p:cNvSpPr txBox="1"/>
          <p:nvPr/>
        </p:nvSpPr>
        <p:spPr>
          <a:xfrm>
            <a:off x="3603501" y="266488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31" name="Google Shape;176;p29">
            <a:extLst>
              <a:ext uri="{FF2B5EF4-FFF2-40B4-BE49-F238E27FC236}">
                <a16:creationId xmlns:a16="http://schemas.microsoft.com/office/drawing/2014/main" id="{EB78B19C-062B-45FB-8949-C936A85436CD}"/>
              </a:ext>
            </a:extLst>
          </p:cNvPr>
          <p:cNvSpPr txBox="1"/>
          <p:nvPr/>
        </p:nvSpPr>
        <p:spPr>
          <a:xfrm>
            <a:off x="4490605" y="266488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しょり</a:t>
            </a:r>
            <a:endParaRPr lang="ja" altLang="en-US" sz="900" b="1" dirty="0">
              <a:solidFill>
                <a:schemeClr val="dk2"/>
              </a:solidFill>
              <a:ea typeface="Lato"/>
            </a:endParaRPr>
          </a:p>
        </p:txBody>
      </p:sp>
      <p:sp>
        <p:nvSpPr>
          <p:cNvPr id="32" name="Google Shape;176;p29">
            <a:extLst>
              <a:ext uri="{FF2B5EF4-FFF2-40B4-BE49-F238E27FC236}">
                <a16:creationId xmlns:a16="http://schemas.microsoft.com/office/drawing/2014/main" id="{12D2D4C8-4C60-4A3B-BF86-0959BE0578FA}"/>
              </a:ext>
            </a:extLst>
          </p:cNvPr>
          <p:cNvSpPr txBox="1"/>
          <p:nvPr/>
        </p:nvSpPr>
        <p:spPr>
          <a:xfrm>
            <a:off x="2759045" y="303167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ついか</a:t>
            </a:r>
            <a:endParaRPr lang="ja" altLang="en-US" sz="900" b="1" dirty="0">
              <a:solidFill>
                <a:schemeClr val="dk2"/>
              </a:solidFill>
              <a:ea typeface="Lato"/>
            </a:endParaRPr>
          </a:p>
        </p:txBody>
      </p:sp>
      <p:sp>
        <p:nvSpPr>
          <p:cNvPr id="33" name="Google Shape;176;p29">
            <a:extLst>
              <a:ext uri="{FF2B5EF4-FFF2-40B4-BE49-F238E27FC236}">
                <a16:creationId xmlns:a16="http://schemas.microsoft.com/office/drawing/2014/main" id="{3007742E-4694-4F41-AAE1-7121090F183D}"/>
              </a:ext>
            </a:extLst>
          </p:cNvPr>
          <p:cNvSpPr txBox="1"/>
          <p:nvPr/>
        </p:nvSpPr>
        <p:spPr>
          <a:xfrm>
            <a:off x="2144896" y="266488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6" name="Google Shape;175;p29">
            <a:extLst>
              <a:ext uri="{FF2B5EF4-FFF2-40B4-BE49-F238E27FC236}">
                <a16:creationId xmlns:a16="http://schemas.microsoft.com/office/drawing/2014/main" id="{7E8163A3-0CA8-4204-A4B6-2D615B2B8E56}"/>
              </a:ext>
            </a:extLst>
          </p:cNvPr>
          <p:cNvSpPr txBox="1"/>
          <p:nvPr/>
        </p:nvSpPr>
        <p:spPr>
          <a:xfrm>
            <a:off x="1065597" y="20092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てんすう</a:t>
            </a:r>
            <a:endParaRPr lang="ja" altLang="en-US" b="1" dirty="0">
              <a:solidFill>
                <a:schemeClr val="dk1"/>
              </a:solidFill>
              <a:ea typeface="Lato"/>
            </a:endParaRPr>
          </a:p>
        </p:txBody>
      </p:sp>
      <p:sp>
        <p:nvSpPr>
          <p:cNvPr id="34" name="Google Shape;175;p29">
            <a:extLst>
              <a:ext uri="{FF2B5EF4-FFF2-40B4-BE49-F238E27FC236}">
                <a16:creationId xmlns:a16="http://schemas.microsoft.com/office/drawing/2014/main" id="{A924D3AD-2DDA-48D4-9C54-6B0016670173}"/>
              </a:ext>
            </a:extLst>
          </p:cNvPr>
          <p:cNvSpPr txBox="1"/>
          <p:nvPr/>
        </p:nvSpPr>
        <p:spPr>
          <a:xfrm>
            <a:off x="5711555" y="22109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おお</a:t>
            </a:r>
            <a:endParaRPr lang="ja" altLang="en-US" b="1" dirty="0">
              <a:solidFill>
                <a:schemeClr val="dk1"/>
              </a:solidFill>
              <a:ea typeface="Lato"/>
            </a:endParaRPr>
          </a:p>
        </p:txBody>
      </p:sp>
    </p:spTree>
    <p:extLst>
      <p:ext uri="{BB962C8B-B14F-4D97-AF65-F5344CB8AC3E}">
        <p14:creationId xmlns:p14="http://schemas.microsoft.com/office/powerpoint/2010/main" val="933237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条件はこうあらわすよ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438479" y="1381876"/>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605105" y="3383134"/>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31687" y="1249326"/>
            <a:ext cx="3735748" cy="180730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「順番」が「リストの長さ＋１」ならっていうのは、ブロックであらわすと、こうなるよ。</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29974" y="3506358"/>
            <a:ext cx="3739071" cy="1187189"/>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JP" altLang="en-US" sz="1500" b="1" dirty="0">
                <a:solidFill>
                  <a:schemeClr val="dk2"/>
                </a:solidFill>
              </a:rPr>
              <a:t>むむ</a:t>
            </a:r>
            <a:r>
              <a:rPr lang="en-US" altLang="ja-JP" sz="1500" b="1" dirty="0">
                <a:solidFill>
                  <a:schemeClr val="dk2"/>
                </a:solidFill>
              </a:rPr>
              <a:t>...</a:t>
            </a:r>
            <a:r>
              <a:rPr lang="ja-JP" altLang="en-US" sz="1500" b="1" dirty="0">
                <a:solidFill>
                  <a:schemeClr val="dk2"/>
                </a:solidFill>
              </a:rPr>
              <a:t>どうすればわかりやすいブロックになるんだろう？</a:t>
            </a:r>
            <a:endParaRPr lang="ja" altLang="en-US" sz="1500" b="1" dirty="0">
              <a:solidFill>
                <a:schemeClr val="dk2"/>
              </a:solidFill>
            </a:endParaRPr>
          </a:p>
        </p:txBody>
      </p:sp>
      <p:pic>
        <p:nvPicPr>
          <p:cNvPr id="5" name="図 5" descr="グラフィカル ユーザー インターフェイス&#10;&#10;説明は自動で生成されたものです">
            <a:extLst>
              <a:ext uri="{FF2B5EF4-FFF2-40B4-BE49-F238E27FC236}">
                <a16:creationId xmlns:a16="http://schemas.microsoft.com/office/drawing/2014/main" id="{B4C7EAA7-A644-4EF2-B783-22DEFA420F0E}"/>
              </a:ext>
            </a:extLst>
          </p:cNvPr>
          <p:cNvPicPr>
            <a:picLocks noChangeAspect="1"/>
          </p:cNvPicPr>
          <p:nvPr/>
        </p:nvPicPr>
        <p:blipFill>
          <a:blip r:embed="rId5"/>
          <a:stretch>
            <a:fillRect/>
          </a:stretch>
        </p:blipFill>
        <p:spPr>
          <a:xfrm>
            <a:off x="6102184" y="3742614"/>
            <a:ext cx="2466975" cy="609600"/>
          </a:xfrm>
          <a:prstGeom prst="rect">
            <a:avLst/>
          </a:prstGeom>
        </p:spPr>
      </p:pic>
      <p:pic>
        <p:nvPicPr>
          <p:cNvPr id="6" name="図 6"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DAEAC238-FFBA-4DBF-B617-D13E3581F2F8}"/>
              </a:ext>
            </a:extLst>
          </p:cNvPr>
          <p:cNvPicPr>
            <a:picLocks noChangeAspect="1"/>
          </p:cNvPicPr>
          <p:nvPr/>
        </p:nvPicPr>
        <p:blipFill>
          <a:blip r:embed="rId6"/>
          <a:stretch>
            <a:fillRect/>
          </a:stretch>
        </p:blipFill>
        <p:spPr>
          <a:xfrm>
            <a:off x="6100620" y="1017255"/>
            <a:ext cx="2333625" cy="1590675"/>
          </a:xfrm>
          <a:prstGeom prst="rect">
            <a:avLst/>
          </a:prstGeom>
        </p:spPr>
      </p:pic>
      <p:cxnSp>
        <p:nvCxnSpPr>
          <p:cNvPr id="7" name="直線矢印コネクタ 6">
            <a:extLst>
              <a:ext uri="{FF2B5EF4-FFF2-40B4-BE49-F238E27FC236}">
                <a16:creationId xmlns:a16="http://schemas.microsoft.com/office/drawing/2014/main" id="{9960EFDB-1F59-4C06-A99D-B464499A645E}"/>
              </a:ext>
            </a:extLst>
          </p:cNvPr>
          <p:cNvCxnSpPr/>
          <p:nvPr/>
        </p:nvCxnSpPr>
        <p:spPr>
          <a:xfrm>
            <a:off x="6460509" y="1926893"/>
            <a:ext cx="291721" cy="3258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993BC8AA-1970-481C-A6F1-79AD3FA8861E}"/>
              </a:ext>
            </a:extLst>
          </p:cNvPr>
          <p:cNvCxnSpPr>
            <a:cxnSpLocks/>
          </p:cNvCxnSpPr>
          <p:nvPr/>
        </p:nvCxnSpPr>
        <p:spPr>
          <a:xfrm flipH="1">
            <a:off x="7306669" y="1406572"/>
            <a:ext cx="296839" cy="342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374FD139-0801-49CE-B877-ADACD189E2A5}"/>
              </a:ext>
            </a:extLst>
          </p:cNvPr>
          <p:cNvCxnSpPr>
            <a:cxnSpLocks/>
          </p:cNvCxnSpPr>
          <p:nvPr/>
        </p:nvCxnSpPr>
        <p:spPr>
          <a:xfrm flipH="1">
            <a:off x="7127542" y="1909833"/>
            <a:ext cx="296839" cy="342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矢印: 下 8">
            <a:extLst>
              <a:ext uri="{FF2B5EF4-FFF2-40B4-BE49-F238E27FC236}">
                <a16:creationId xmlns:a16="http://schemas.microsoft.com/office/drawing/2014/main" id="{DA41267F-D42B-45AB-9699-C18AF84D9A9F}"/>
              </a:ext>
            </a:extLst>
          </p:cNvPr>
          <p:cNvSpPr/>
          <p:nvPr/>
        </p:nvSpPr>
        <p:spPr>
          <a:xfrm>
            <a:off x="7091222" y="2779861"/>
            <a:ext cx="486201" cy="725037"/>
          </a:xfrm>
          <a:prstGeom prst="downArrow">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Google Shape;176;p29">
            <a:extLst>
              <a:ext uri="{FF2B5EF4-FFF2-40B4-BE49-F238E27FC236}">
                <a16:creationId xmlns:a16="http://schemas.microsoft.com/office/drawing/2014/main" id="{CF9E408E-4B6F-4596-95FB-9C3D0A150D8B}"/>
              </a:ext>
            </a:extLst>
          </p:cNvPr>
          <p:cNvSpPr txBox="1"/>
          <p:nvPr/>
        </p:nvSpPr>
        <p:spPr>
          <a:xfrm>
            <a:off x="1820764" y="151335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じゅんばん</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246011D6-D01E-4E68-AEC4-7D417AA506A5}"/>
              </a:ext>
            </a:extLst>
          </p:cNvPr>
          <p:cNvSpPr txBox="1"/>
          <p:nvPr/>
        </p:nvSpPr>
        <p:spPr>
          <a:xfrm>
            <a:off x="3594972" y="1513357"/>
            <a:ext cx="500717"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なが</a:t>
            </a:r>
            <a:endParaRPr lang="ja" altLang="en-US" sz="900" b="1" dirty="0">
              <a:solidFill>
                <a:schemeClr val="dk2"/>
              </a:solidFill>
              <a:ea typeface="Lato"/>
            </a:endParaRPr>
          </a:p>
        </p:txBody>
      </p:sp>
      <p:sp>
        <p:nvSpPr>
          <p:cNvPr id="10" name="Google Shape;175;p29">
            <a:extLst>
              <a:ext uri="{FF2B5EF4-FFF2-40B4-BE49-F238E27FC236}">
                <a16:creationId xmlns:a16="http://schemas.microsoft.com/office/drawing/2014/main" id="{B7196993-CA53-4F0D-A315-B909081388E6}"/>
              </a:ext>
            </a:extLst>
          </p:cNvPr>
          <p:cNvSpPr txBox="1"/>
          <p:nvPr/>
        </p:nvSpPr>
        <p:spPr>
          <a:xfrm>
            <a:off x="2410303" y="20092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じょうけん</a:t>
            </a:r>
            <a:endParaRPr lang="ja" altLang="en-US" b="1" dirty="0">
              <a:solidFill>
                <a:schemeClr val="dk1"/>
              </a:solidFill>
              <a:ea typeface="Lato"/>
            </a:endParaRPr>
          </a:p>
        </p:txBody>
      </p:sp>
    </p:spTree>
    <p:extLst>
      <p:ext uri="{BB962C8B-B14F-4D97-AF65-F5344CB8AC3E}">
        <p14:creationId xmlns:p14="http://schemas.microsoft.com/office/powerpoint/2010/main" val="724139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条件を追加するよ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438479" y="1381876"/>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605105" y="3383134"/>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31687" y="967841"/>
            <a:ext cx="3121599" cy="209732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この条件を追加しよう。「</a:t>
            </a:r>
            <a:r>
              <a:rPr lang="ja" sz="1500" b="1">
                <a:solidFill>
                  <a:schemeClr val="accent5"/>
                </a:solidFill>
              </a:rPr>
              <a:t>演算</a:t>
            </a:r>
            <a:r>
              <a:rPr lang="ja" sz="1500" b="1">
                <a:solidFill>
                  <a:schemeClr val="dk2"/>
                </a:solidFill>
              </a:rPr>
              <a:t>」カテゴリにある</a:t>
            </a:r>
            <a:r>
              <a:rPr lang="ja" altLang="en-US" sz="1500" b="1">
                <a:solidFill>
                  <a:schemeClr val="dk2"/>
                </a:solidFill>
              </a:rPr>
              <a:t>「</a:t>
            </a:r>
            <a:r>
              <a:rPr lang="ja" altLang="en-US" sz="1500" b="1">
                <a:solidFill>
                  <a:schemeClr val="accent5"/>
                </a:solidFill>
              </a:rPr>
              <a:t>～かつ～</a:t>
            </a:r>
            <a:r>
              <a:rPr lang="ja" altLang="en-US" sz="1500" b="1">
                <a:solidFill>
                  <a:schemeClr val="dk2"/>
                </a:solidFill>
              </a:rPr>
              <a:t>」と「</a:t>
            </a:r>
            <a:r>
              <a:rPr lang="ja" altLang="en-US" sz="1500" b="1">
                <a:solidFill>
                  <a:schemeClr val="accent5"/>
                </a:solidFill>
              </a:rPr>
              <a:t>～または～</a:t>
            </a:r>
            <a:r>
              <a:rPr lang="ja" altLang="en-US" sz="1500" b="1">
                <a:solidFill>
                  <a:schemeClr val="dk2"/>
                </a:solidFill>
              </a:rPr>
              <a:t>」のうち、どちらかの</a:t>
            </a:r>
            <a:r>
              <a:rPr lang="ja" sz="1500" b="1">
                <a:solidFill>
                  <a:schemeClr val="dk2"/>
                </a:solidFill>
              </a:rPr>
              <a:t>ブロックをつかうよ。</a:t>
            </a:r>
            <a:endParaRPr lang="ja" sz="1500">
              <a:solidFill>
                <a:schemeClr val="dk2"/>
              </a:solidFill>
            </a:endParaRPr>
          </a:p>
          <a:p>
            <a:pPr>
              <a:lnSpc>
                <a:spcPct val="150000"/>
              </a:lnSpc>
            </a:pPr>
            <a:r>
              <a:rPr lang="ja" sz="1500" b="1">
                <a:solidFill>
                  <a:schemeClr val="dk2"/>
                </a:solidFill>
              </a:rPr>
              <a:t>さあ、どっちだと</a:t>
            </a:r>
            <a:r>
              <a:rPr lang="ja" altLang="en-US" sz="1500" b="1">
                <a:solidFill>
                  <a:schemeClr val="dk2"/>
                </a:solidFill>
              </a:rPr>
              <a:t>おも</a:t>
            </a:r>
            <a:r>
              <a:rPr lang="ja" sz="1500" b="1">
                <a:solidFill>
                  <a:schemeClr val="dk2"/>
                </a:solidFill>
              </a:rPr>
              <a:t>う？</a:t>
            </a:r>
            <a:endParaRPr lang="ja"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29974" y="3506358"/>
            <a:ext cx="3124922" cy="1187189"/>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えっと、「</a:t>
            </a:r>
            <a:r>
              <a:rPr lang="ja" altLang="en-US" sz="1500" b="1">
                <a:solidFill>
                  <a:schemeClr val="accent5"/>
                </a:solidFill>
              </a:rPr>
              <a:t>かつ</a:t>
            </a:r>
            <a:r>
              <a:rPr lang="ja" altLang="en-US" sz="1500" b="1">
                <a:solidFill>
                  <a:schemeClr val="dk2"/>
                </a:solidFill>
              </a:rPr>
              <a:t>」と「</a:t>
            </a:r>
            <a:r>
              <a:rPr lang="ja" altLang="en-US" sz="1500" b="1">
                <a:solidFill>
                  <a:schemeClr val="accent5"/>
                </a:solidFill>
              </a:rPr>
              <a:t>また</a:t>
            </a:r>
            <a:r>
              <a:rPr lang="ja" altLang="en-US" sz="1500" b="1">
                <a:solidFill>
                  <a:schemeClr val="dk2"/>
                </a:solidFill>
              </a:rPr>
              <a:t>」は</a:t>
            </a:r>
            <a:endParaRPr lang="ja" altLang="en-US" sz="1500" b="1" dirty="0">
              <a:solidFill>
                <a:schemeClr val="dk2"/>
              </a:solidFill>
            </a:endParaRPr>
          </a:p>
          <a:p>
            <a:pPr>
              <a:lnSpc>
                <a:spcPct val="150000"/>
              </a:lnSpc>
            </a:pPr>
            <a:r>
              <a:rPr lang="ja" altLang="en-US" sz="1500" b="1">
                <a:solidFill>
                  <a:schemeClr val="dk2"/>
                </a:solidFill>
              </a:rPr>
              <a:t>どうちがうんだろう？</a:t>
            </a:r>
          </a:p>
        </p:txBody>
      </p:sp>
      <p:pic>
        <p:nvPicPr>
          <p:cNvPr id="10" name="図 12" descr="グラフィカル ユーザー インターフェイス, アプリケーション&#10;&#10;説明は自動で生成されたものです">
            <a:extLst>
              <a:ext uri="{FF2B5EF4-FFF2-40B4-BE49-F238E27FC236}">
                <a16:creationId xmlns:a16="http://schemas.microsoft.com/office/drawing/2014/main" id="{25F360FE-B3F9-4EDA-8850-E87DCA783DDA}"/>
              </a:ext>
            </a:extLst>
          </p:cNvPr>
          <p:cNvPicPr>
            <a:picLocks noChangeAspect="1"/>
          </p:cNvPicPr>
          <p:nvPr/>
        </p:nvPicPr>
        <p:blipFill>
          <a:blip r:embed="rId5"/>
          <a:stretch>
            <a:fillRect/>
          </a:stretch>
        </p:blipFill>
        <p:spPr>
          <a:xfrm>
            <a:off x="4954423" y="2573244"/>
            <a:ext cx="2007359" cy="440567"/>
          </a:xfrm>
          <a:prstGeom prst="rect">
            <a:avLst/>
          </a:prstGeom>
        </p:spPr>
      </p:pic>
      <p:pic>
        <p:nvPicPr>
          <p:cNvPr id="13" name="図 13" descr="グラフィカル ユーザー インターフェイス&#10;&#10;説明は自動で生成されたものです">
            <a:extLst>
              <a:ext uri="{FF2B5EF4-FFF2-40B4-BE49-F238E27FC236}">
                <a16:creationId xmlns:a16="http://schemas.microsoft.com/office/drawing/2014/main" id="{D5404CFC-C861-4730-BD4C-B39F1C7EA841}"/>
              </a:ext>
            </a:extLst>
          </p:cNvPr>
          <p:cNvPicPr>
            <a:picLocks noChangeAspect="1"/>
          </p:cNvPicPr>
          <p:nvPr/>
        </p:nvPicPr>
        <p:blipFill>
          <a:blip r:embed="rId6"/>
          <a:stretch>
            <a:fillRect/>
          </a:stretch>
        </p:blipFill>
        <p:spPr>
          <a:xfrm>
            <a:off x="5332861" y="3554137"/>
            <a:ext cx="3732662" cy="705068"/>
          </a:xfrm>
          <a:prstGeom prst="rect">
            <a:avLst/>
          </a:prstGeom>
        </p:spPr>
      </p:pic>
      <p:pic>
        <p:nvPicPr>
          <p:cNvPr id="14" name="図 14" descr="グラフィカル ユーザー インターフェイス, アプリケーション&#10;&#10;説明は自動で生成されたものです">
            <a:extLst>
              <a:ext uri="{FF2B5EF4-FFF2-40B4-BE49-F238E27FC236}">
                <a16:creationId xmlns:a16="http://schemas.microsoft.com/office/drawing/2014/main" id="{762687E5-CA0A-4E3B-BF5B-C23709C8D1FF}"/>
              </a:ext>
            </a:extLst>
          </p:cNvPr>
          <p:cNvPicPr>
            <a:picLocks noChangeAspect="1"/>
          </p:cNvPicPr>
          <p:nvPr/>
        </p:nvPicPr>
        <p:blipFill>
          <a:blip r:embed="rId7"/>
          <a:stretch>
            <a:fillRect/>
          </a:stretch>
        </p:blipFill>
        <p:spPr>
          <a:xfrm>
            <a:off x="5230504" y="1142986"/>
            <a:ext cx="3792371" cy="750657"/>
          </a:xfrm>
          <a:prstGeom prst="rect">
            <a:avLst/>
          </a:prstGeom>
        </p:spPr>
      </p:pic>
      <p:cxnSp>
        <p:nvCxnSpPr>
          <p:cNvPr id="15" name="直線矢印コネクタ 14">
            <a:extLst>
              <a:ext uri="{FF2B5EF4-FFF2-40B4-BE49-F238E27FC236}">
                <a16:creationId xmlns:a16="http://schemas.microsoft.com/office/drawing/2014/main" id="{47581D77-C3E3-4D19-9C69-1BAFAB6B67E9}"/>
              </a:ext>
            </a:extLst>
          </p:cNvPr>
          <p:cNvCxnSpPr/>
          <p:nvPr/>
        </p:nvCxnSpPr>
        <p:spPr>
          <a:xfrm flipH="1" flipV="1">
            <a:off x="5617759" y="1485048"/>
            <a:ext cx="15355" cy="1158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27CB1923-0F83-45C0-98CD-8DB35823567D}"/>
              </a:ext>
            </a:extLst>
          </p:cNvPr>
          <p:cNvCxnSpPr/>
          <p:nvPr/>
        </p:nvCxnSpPr>
        <p:spPr>
          <a:xfrm>
            <a:off x="5630983" y="2931283"/>
            <a:ext cx="10234" cy="974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図 17" descr="レゴ が含まれている画像&#10;&#10;説明は自動で生成されたものです">
            <a:extLst>
              <a:ext uri="{FF2B5EF4-FFF2-40B4-BE49-F238E27FC236}">
                <a16:creationId xmlns:a16="http://schemas.microsoft.com/office/drawing/2014/main" id="{8C1A1C55-9694-4840-A304-8F49A535E909}"/>
              </a:ext>
            </a:extLst>
          </p:cNvPr>
          <p:cNvPicPr>
            <a:picLocks noChangeAspect="1"/>
          </p:cNvPicPr>
          <p:nvPr/>
        </p:nvPicPr>
        <p:blipFill>
          <a:blip r:embed="rId8"/>
          <a:stretch>
            <a:fillRect/>
          </a:stretch>
        </p:blipFill>
        <p:spPr>
          <a:xfrm flipH="1">
            <a:off x="7647366" y="2643542"/>
            <a:ext cx="614859" cy="862939"/>
          </a:xfrm>
          <a:prstGeom prst="rect">
            <a:avLst/>
          </a:prstGeom>
        </p:spPr>
      </p:pic>
      <p:sp>
        <p:nvSpPr>
          <p:cNvPr id="19" name="吹き出し: 四角形 18">
            <a:extLst>
              <a:ext uri="{FF2B5EF4-FFF2-40B4-BE49-F238E27FC236}">
                <a16:creationId xmlns:a16="http://schemas.microsoft.com/office/drawing/2014/main" id="{E563F8E6-860E-4C3F-B232-92B6B480F131}"/>
              </a:ext>
            </a:extLst>
          </p:cNvPr>
          <p:cNvSpPr/>
          <p:nvPr/>
        </p:nvSpPr>
        <p:spPr>
          <a:xfrm>
            <a:off x="7392395" y="2028722"/>
            <a:ext cx="912694" cy="614149"/>
          </a:xfrm>
          <a:prstGeom prst="wedgeRectCallou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b="1">
                <a:solidFill>
                  <a:schemeClr val="bg2"/>
                </a:solidFill>
                <a:ea typeface="ＭＳ Ｐゴシック"/>
                <a:cs typeface="Arial"/>
              </a:rPr>
              <a:t>どっちかわかる？</a:t>
            </a:r>
          </a:p>
        </p:txBody>
      </p:sp>
      <p:sp>
        <p:nvSpPr>
          <p:cNvPr id="5" name="Google Shape;176;p29">
            <a:extLst>
              <a:ext uri="{FF2B5EF4-FFF2-40B4-BE49-F238E27FC236}">
                <a16:creationId xmlns:a16="http://schemas.microsoft.com/office/drawing/2014/main" id="{4C68DCC0-E0D8-4196-A5E1-3E288299C600}"/>
              </a:ext>
            </a:extLst>
          </p:cNvPr>
          <p:cNvSpPr txBox="1"/>
          <p:nvPr/>
        </p:nvSpPr>
        <p:spPr>
          <a:xfrm>
            <a:off x="2051070" y="101862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
        <p:nvSpPr>
          <p:cNvPr id="20" name="Google Shape;176;p29">
            <a:extLst>
              <a:ext uri="{FF2B5EF4-FFF2-40B4-BE49-F238E27FC236}">
                <a16:creationId xmlns:a16="http://schemas.microsoft.com/office/drawing/2014/main" id="{8C7D4F76-03D9-46FA-A26A-6E2710B9DE42}"/>
              </a:ext>
            </a:extLst>
          </p:cNvPr>
          <p:cNvSpPr txBox="1"/>
          <p:nvPr/>
        </p:nvSpPr>
        <p:spPr>
          <a:xfrm>
            <a:off x="2648160" y="101862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ついか</a:t>
            </a:r>
            <a:endParaRPr lang="ja" altLang="en-US" sz="900" b="1" dirty="0">
              <a:solidFill>
                <a:schemeClr val="dk2"/>
              </a:solidFill>
              <a:ea typeface="Lato"/>
            </a:endParaRPr>
          </a:p>
        </p:txBody>
      </p:sp>
      <p:sp>
        <p:nvSpPr>
          <p:cNvPr id="21" name="Google Shape;176;p29">
            <a:extLst>
              <a:ext uri="{FF2B5EF4-FFF2-40B4-BE49-F238E27FC236}">
                <a16:creationId xmlns:a16="http://schemas.microsoft.com/office/drawing/2014/main" id="{02ABA938-46A5-4135-8DD0-9D54D4D386EC}"/>
              </a:ext>
            </a:extLst>
          </p:cNvPr>
          <p:cNvSpPr txBox="1"/>
          <p:nvPr/>
        </p:nvSpPr>
        <p:spPr>
          <a:xfrm>
            <a:off x="3987346" y="101862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えんざん</a:t>
            </a:r>
            <a:endParaRPr lang="ja" altLang="en-US" sz="900" b="1" dirty="0">
              <a:solidFill>
                <a:srgbClr val="AF4345"/>
              </a:solidFill>
              <a:ea typeface="Lato"/>
            </a:endParaRPr>
          </a:p>
        </p:txBody>
      </p:sp>
      <p:sp>
        <p:nvSpPr>
          <p:cNvPr id="6" name="Google Shape;175;p29">
            <a:extLst>
              <a:ext uri="{FF2B5EF4-FFF2-40B4-BE49-F238E27FC236}">
                <a16:creationId xmlns:a16="http://schemas.microsoft.com/office/drawing/2014/main" id="{B519E46E-5EBA-4960-AB88-E73786F41007}"/>
              </a:ext>
            </a:extLst>
          </p:cNvPr>
          <p:cNvSpPr txBox="1"/>
          <p:nvPr/>
        </p:nvSpPr>
        <p:spPr>
          <a:xfrm>
            <a:off x="2813715" y="18075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じょうけん</a:t>
            </a:r>
            <a:endParaRPr lang="ja" altLang="en-US" b="1" dirty="0">
              <a:solidFill>
                <a:schemeClr val="dk1"/>
              </a:solidFill>
              <a:ea typeface="Lato"/>
            </a:endParaRPr>
          </a:p>
        </p:txBody>
      </p:sp>
      <p:sp>
        <p:nvSpPr>
          <p:cNvPr id="7" name="Google Shape;175;p29">
            <a:extLst>
              <a:ext uri="{FF2B5EF4-FFF2-40B4-BE49-F238E27FC236}">
                <a16:creationId xmlns:a16="http://schemas.microsoft.com/office/drawing/2014/main" id="{8C7AAC8A-9D18-402A-BF1C-E41335BB4613}"/>
              </a:ext>
            </a:extLst>
          </p:cNvPr>
          <p:cNvSpPr txBox="1"/>
          <p:nvPr/>
        </p:nvSpPr>
        <p:spPr>
          <a:xfrm>
            <a:off x="4232379" y="22109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ついか</a:t>
            </a:r>
            <a:endParaRPr lang="ja" altLang="en-US" b="1" dirty="0">
              <a:solidFill>
                <a:schemeClr val="dk1"/>
              </a:solidFill>
              <a:ea typeface="Lato"/>
            </a:endParaRPr>
          </a:p>
        </p:txBody>
      </p:sp>
    </p:spTree>
    <p:extLst>
      <p:ext uri="{BB962C8B-B14F-4D97-AF65-F5344CB8AC3E}">
        <p14:creationId xmlns:p14="http://schemas.microsoft.com/office/powerpoint/2010/main" val="4052345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条件を追加するよ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438479" y="1381876"/>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605105" y="3383134"/>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31687" y="1283445"/>
            <a:ext cx="3121599" cy="141493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かつ</a:t>
            </a:r>
            <a:r>
              <a:rPr lang="ja" altLang="en-US" sz="1500" b="1">
                <a:solidFill>
                  <a:schemeClr val="dk2"/>
                </a:solidFill>
              </a:rPr>
              <a:t>」と「</a:t>
            </a:r>
            <a:r>
              <a:rPr lang="ja" altLang="en-US" sz="1500" b="1">
                <a:solidFill>
                  <a:schemeClr val="accent5"/>
                </a:solidFill>
              </a:rPr>
              <a:t>また</a:t>
            </a:r>
            <a:r>
              <a:rPr lang="ja" altLang="en-US" sz="1500" b="1">
                <a:solidFill>
                  <a:schemeClr val="dk2"/>
                </a:solidFill>
              </a:rPr>
              <a:t>」は、</a:t>
            </a:r>
            <a:endParaRPr lang="ja" sz="1500" b="1" dirty="0">
              <a:solidFill>
                <a:schemeClr val="dk2"/>
              </a:solidFill>
            </a:endParaRPr>
          </a:p>
          <a:p>
            <a:pPr>
              <a:lnSpc>
                <a:spcPct val="150000"/>
              </a:lnSpc>
            </a:pPr>
            <a:r>
              <a:rPr lang="ja" altLang="en-US" sz="1500" b="1">
                <a:solidFill>
                  <a:schemeClr val="dk2"/>
                </a:solidFill>
              </a:rPr>
              <a:t>こんなちがいがあるよ。</a:t>
            </a:r>
            <a:endParaRPr lang="ja" sz="1500" b="1">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29974" y="3224873"/>
            <a:ext cx="3124922" cy="1468674"/>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なるほど。</a:t>
            </a:r>
          </a:p>
          <a:p>
            <a:pPr>
              <a:lnSpc>
                <a:spcPct val="150000"/>
              </a:lnSpc>
            </a:pPr>
            <a:r>
              <a:rPr lang="ja" altLang="en-US" sz="1500" b="1">
                <a:solidFill>
                  <a:schemeClr val="dk2"/>
                </a:solidFill>
              </a:rPr>
              <a:t>「</a:t>
            </a:r>
            <a:r>
              <a:rPr lang="ja" altLang="en-US" sz="1500" b="1">
                <a:solidFill>
                  <a:schemeClr val="accent5"/>
                </a:solidFill>
              </a:rPr>
              <a:t>かつ</a:t>
            </a:r>
            <a:r>
              <a:rPr lang="ja" altLang="en-US" sz="1500" b="1">
                <a:solidFill>
                  <a:schemeClr val="dk2"/>
                </a:solidFill>
              </a:rPr>
              <a:t>」は</a:t>
            </a:r>
            <a:r>
              <a:rPr lang="ja" altLang="en-US" sz="1500" b="1">
                <a:solidFill>
                  <a:schemeClr val="accent5"/>
                </a:solidFill>
              </a:rPr>
              <a:t>両方</a:t>
            </a:r>
            <a:r>
              <a:rPr lang="ja" altLang="en-US" sz="1500" b="1">
                <a:solidFill>
                  <a:schemeClr val="dk2"/>
                </a:solidFill>
              </a:rPr>
              <a:t>、</a:t>
            </a:r>
          </a:p>
          <a:p>
            <a:pPr>
              <a:lnSpc>
                <a:spcPct val="150000"/>
              </a:lnSpc>
            </a:pPr>
            <a:r>
              <a:rPr lang="ja" altLang="en-US" sz="1500" b="1">
                <a:solidFill>
                  <a:schemeClr val="dk2"/>
                </a:solidFill>
              </a:rPr>
              <a:t>「</a:t>
            </a:r>
            <a:r>
              <a:rPr lang="ja" altLang="en-US" sz="1500" b="1">
                <a:solidFill>
                  <a:schemeClr val="accent5"/>
                </a:solidFill>
              </a:rPr>
              <a:t>または</a:t>
            </a:r>
            <a:r>
              <a:rPr lang="ja" altLang="en-US" sz="1500" b="1">
                <a:solidFill>
                  <a:schemeClr val="dk2"/>
                </a:solidFill>
              </a:rPr>
              <a:t>」は、</a:t>
            </a:r>
            <a:r>
              <a:rPr lang="ja" altLang="en-US" sz="1500" b="1">
                <a:solidFill>
                  <a:schemeClr val="accent5"/>
                </a:solidFill>
              </a:rPr>
              <a:t>どちらか一方</a:t>
            </a:r>
            <a:r>
              <a:rPr lang="ja" altLang="en-US" sz="1500" b="1">
                <a:solidFill>
                  <a:schemeClr val="dk2"/>
                </a:solidFill>
              </a:rPr>
              <a:t>ってことだね。</a:t>
            </a:r>
            <a:endParaRPr lang="ja" altLang="en-US" sz="1500" b="1" dirty="0">
              <a:solidFill>
                <a:schemeClr val="dk2"/>
              </a:solidFill>
            </a:endParaRPr>
          </a:p>
        </p:txBody>
      </p:sp>
      <p:pic>
        <p:nvPicPr>
          <p:cNvPr id="6" name="図 6">
            <a:extLst>
              <a:ext uri="{FF2B5EF4-FFF2-40B4-BE49-F238E27FC236}">
                <a16:creationId xmlns:a16="http://schemas.microsoft.com/office/drawing/2014/main" id="{4F120B37-25EA-4AC9-99D6-7AE16D3AB292}"/>
              </a:ext>
            </a:extLst>
          </p:cNvPr>
          <p:cNvPicPr>
            <a:picLocks noChangeAspect="1"/>
          </p:cNvPicPr>
          <p:nvPr/>
        </p:nvPicPr>
        <p:blipFill>
          <a:blip r:embed="rId5"/>
          <a:stretch>
            <a:fillRect/>
          </a:stretch>
        </p:blipFill>
        <p:spPr>
          <a:xfrm>
            <a:off x="5108599" y="1282889"/>
            <a:ext cx="1076325" cy="342900"/>
          </a:xfrm>
          <a:prstGeom prst="rect">
            <a:avLst/>
          </a:prstGeom>
        </p:spPr>
      </p:pic>
      <p:sp>
        <p:nvSpPr>
          <p:cNvPr id="7" name="テキスト ボックス 6">
            <a:extLst>
              <a:ext uri="{FF2B5EF4-FFF2-40B4-BE49-F238E27FC236}">
                <a16:creationId xmlns:a16="http://schemas.microsoft.com/office/drawing/2014/main" id="{FA6A6665-EE60-4C38-9008-14CF39E9E9C4}"/>
              </a:ext>
            </a:extLst>
          </p:cNvPr>
          <p:cNvSpPr txBox="1"/>
          <p:nvPr/>
        </p:nvSpPr>
        <p:spPr>
          <a:xfrm>
            <a:off x="5102557" y="1908127"/>
            <a:ext cx="3417057" cy="3736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a:t>左右の条件が</a:t>
            </a:r>
            <a:r>
              <a:rPr lang="ja-JP" altLang="en-US" b="1">
                <a:solidFill>
                  <a:schemeClr val="accent5"/>
                </a:solidFill>
              </a:rPr>
              <a:t>両方</a:t>
            </a:r>
            <a:r>
              <a:rPr lang="ja-JP" altLang="en-US"/>
              <a:t>あてはまったらOK。</a:t>
            </a:r>
          </a:p>
        </p:txBody>
      </p:sp>
      <p:pic>
        <p:nvPicPr>
          <p:cNvPr id="8" name="図 8">
            <a:extLst>
              <a:ext uri="{FF2B5EF4-FFF2-40B4-BE49-F238E27FC236}">
                <a16:creationId xmlns:a16="http://schemas.microsoft.com/office/drawing/2014/main" id="{66F0C5F6-CEDA-4C41-BDC5-4766049B1DA6}"/>
              </a:ext>
            </a:extLst>
          </p:cNvPr>
          <p:cNvPicPr>
            <a:picLocks noChangeAspect="1"/>
          </p:cNvPicPr>
          <p:nvPr/>
        </p:nvPicPr>
        <p:blipFill>
          <a:blip r:embed="rId6"/>
          <a:stretch>
            <a:fillRect/>
          </a:stretch>
        </p:blipFill>
        <p:spPr>
          <a:xfrm>
            <a:off x="5098647" y="3063851"/>
            <a:ext cx="1266825" cy="295275"/>
          </a:xfrm>
          <a:prstGeom prst="rect">
            <a:avLst/>
          </a:prstGeom>
        </p:spPr>
      </p:pic>
      <p:sp>
        <p:nvSpPr>
          <p:cNvPr id="18" name="テキスト ボックス 17">
            <a:extLst>
              <a:ext uri="{FF2B5EF4-FFF2-40B4-BE49-F238E27FC236}">
                <a16:creationId xmlns:a16="http://schemas.microsoft.com/office/drawing/2014/main" id="{584916C0-05F5-4FF2-855F-97664AF63460}"/>
              </a:ext>
            </a:extLst>
          </p:cNvPr>
          <p:cNvSpPr txBox="1"/>
          <p:nvPr/>
        </p:nvSpPr>
        <p:spPr>
          <a:xfrm>
            <a:off x="5213444" y="3426440"/>
            <a:ext cx="3860610" cy="3736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ja-JP" altLang="en-US"/>
              <a:t>左右</a:t>
            </a:r>
            <a:r>
              <a:rPr lang="ja-JP" altLang="en-US" b="1">
                <a:solidFill>
                  <a:schemeClr val="accent5"/>
                </a:solidFill>
              </a:rPr>
              <a:t>どちらか一方</a:t>
            </a:r>
            <a:r>
              <a:rPr lang="ja-JP" altLang="en-US"/>
              <a:t>の条件があてはまればOK。</a:t>
            </a:r>
            <a:endParaRPr lang="ja-JP"/>
          </a:p>
        </p:txBody>
      </p:sp>
      <p:sp>
        <p:nvSpPr>
          <p:cNvPr id="5" name="Google Shape;176;p29">
            <a:extLst>
              <a:ext uri="{FF2B5EF4-FFF2-40B4-BE49-F238E27FC236}">
                <a16:creationId xmlns:a16="http://schemas.microsoft.com/office/drawing/2014/main" id="{6CF1E0A6-0D62-4CF5-BBAF-CFCF23707A0B}"/>
              </a:ext>
            </a:extLst>
          </p:cNvPr>
          <p:cNvSpPr txBox="1"/>
          <p:nvPr/>
        </p:nvSpPr>
        <p:spPr>
          <a:xfrm>
            <a:off x="2648159" y="349228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りょうほう</a:t>
            </a:r>
            <a:endParaRPr lang="ja" altLang="en-US" sz="900" b="1" dirty="0">
              <a:solidFill>
                <a:srgbClr val="AF4345"/>
              </a:solidFill>
              <a:ea typeface="Lato"/>
            </a:endParaRPr>
          </a:p>
        </p:txBody>
      </p:sp>
      <p:sp>
        <p:nvSpPr>
          <p:cNvPr id="13" name="Google Shape;176;p29">
            <a:extLst>
              <a:ext uri="{FF2B5EF4-FFF2-40B4-BE49-F238E27FC236}">
                <a16:creationId xmlns:a16="http://schemas.microsoft.com/office/drawing/2014/main" id="{A58D03B0-E216-4B88-AF4B-516CA3DAD2A2}"/>
              </a:ext>
            </a:extLst>
          </p:cNvPr>
          <p:cNvSpPr txBox="1"/>
          <p:nvPr/>
        </p:nvSpPr>
        <p:spPr>
          <a:xfrm>
            <a:off x="3791159" y="384200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いっぽう</a:t>
            </a:r>
            <a:endParaRPr lang="ja" altLang="en-US" sz="900" b="1" dirty="0">
              <a:solidFill>
                <a:srgbClr val="AF4345"/>
              </a:solidFill>
              <a:ea typeface="Lato"/>
            </a:endParaRPr>
          </a:p>
        </p:txBody>
      </p:sp>
      <p:sp>
        <p:nvSpPr>
          <p:cNvPr id="14" name="Google Shape;176;p29">
            <a:extLst>
              <a:ext uri="{FF2B5EF4-FFF2-40B4-BE49-F238E27FC236}">
                <a16:creationId xmlns:a16="http://schemas.microsoft.com/office/drawing/2014/main" id="{802B2B79-3AEE-4F37-B376-FCB5FC633A22}"/>
              </a:ext>
            </a:extLst>
          </p:cNvPr>
          <p:cNvSpPr txBox="1"/>
          <p:nvPr/>
        </p:nvSpPr>
        <p:spPr>
          <a:xfrm>
            <a:off x="5104755" y="181190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さゆう</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A5A27525-DDC6-40A6-8D3A-67EF43F4B412}"/>
              </a:ext>
            </a:extLst>
          </p:cNvPr>
          <p:cNvSpPr txBox="1"/>
          <p:nvPr/>
        </p:nvSpPr>
        <p:spPr>
          <a:xfrm>
            <a:off x="5522716" y="181190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
        <p:nvSpPr>
          <p:cNvPr id="16" name="Google Shape;176;p29">
            <a:extLst>
              <a:ext uri="{FF2B5EF4-FFF2-40B4-BE49-F238E27FC236}">
                <a16:creationId xmlns:a16="http://schemas.microsoft.com/office/drawing/2014/main" id="{276DE9AA-BDC4-447C-A5F1-69AFF2DA382A}"/>
              </a:ext>
            </a:extLst>
          </p:cNvPr>
          <p:cNvSpPr txBox="1"/>
          <p:nvPr/>
        </p:nvSpPr>
        <p:spPr>
          <a:xfrm>
            <a:off x="6170984" y="181190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りょうほう</a:t>
            </a:r>
            <a:endParaRPr lang="ja" altLang="en-US" sz="900" b="1" dirty="0">
              <a:solidFill>
                <a:srgbClr val="AF4345"/>
              </a:solidFill>
              <a:ea typeface="Lato"/>
            </a:endParaRPr>
          </a:p>
        </p:txBody>
      </p:sp>
      <p:sp>
        <p:nvSpPr>
          <p:cNvPr id="20" name="Google Shape;176;p29">
            <a:extLst>
              <a:ext uri="{FF2B5EF4-FFF2-40B4-BE49-F238E27FC236}">
                <a16:creationId xmlns:a16="http://schemas.microsoft.com/office/drawing/2014/main" id="{BC29AAE9-4F78-4BCA-9394-A21677EBF746}"/>
              </a:ext>
            </a:extLst>
          </p:cNvPr>
          <p:cNvSpPr txBox="1"/>
          <p:nvPr/>
        </p:nvSpPr>
        <p:spPr>
          <a:xfrm>
            <a:off x="5215643" y="333874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さゆう</a:t>
            </a:r>
            <a:endParaRPr lang="ja" altLang="en-US" sz="900" b="1" dirty="0">
              <a:solidFill>
                <a:schemeClr val="dk2"/>
              </a:solidFill>
              <a:ea typeface="Lato"/>
            </a:endParaRPr>
          </a:p>
        </p:txBody>
      </p:sp>
      <p:sp>
        <p:nvSpPr>
          <p:cNvPr id="21" name="Google Shape;176;p29">
            <a:extLst>
              <a:ext uri="{FF2B5EF4-FFF2-40B4-BE49-F238E27FC236}">
                <a16:creationId xmlns:a16="http://schemas.microsoft.com/office/drawing/2014/main" id="{28DAF64B-5F1E-4F70-98E4-EC9BF544AAAC}"/>
              </a:ext>
            </a:extLst>
          </p:cNvPr>
          <p:cNvSpPr txBox="1"/>
          <p:nvPr/>
        </p:nvSpPr>
        <p:spPr>
          <a:xfrm>
            <a:off x="6179517" y="333874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いっぽう</a:t>
            </a:r>
            <a:endParaRPr lang="ja" altLang="en-US" sz="900" b="1" dirty="0">
              <a:solidFill>
                <a:srgbClr val="AF4345"/>
              </a:solidFill>
              <a:ea typeface="Lato"/>
            </a:endParaRPr>
          </a:p>
        </p:txBody>
      </p:sp>
      <p:sp>
        <p:nvSpPr>
          <p:cNvPr id="9" name="Google Shape;176;p29">
            <a:extLst>
              <a:ext uri="{FF2B5EF4-FFF2-40B4-BE49-F238E27FC236}">
                <a16:creationId xmlns:a16="http://schemas.microsoft.com/office/drawing/2014/main" id="{8C9C1F8A-3557-4D2A-8BA6-DF6A103D733D}"/>
              </a:ext>
            </a:extLst>
          </p:cNvPr>
          <p:cNvSpPr txBox="1"/>
          <p:nvPr/>
        </p:nvSpPr>
        <p:spPr>
          <a:xfrm>
            <a:off x="6691309" y="333874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
        <p:nvSpPr>
          <p:cNvPr id="10" name="Google Shape;175;p29">
            <a:extLst>
              <a:ext uri="{FF2B5EF4-FFF2-40B4-BE49-F238E27FC236}">
                <a16:creationId xmlns:a16="http://schemas.microsoft.com/office/drawing/2014/main" id="{FECF2C5F-926C-46B5-9D97-D6697007D0D3}"/>
              </a:ext>
            </a:extLst>
          </p:cNvPr>
          <p:cNvSpPr txBox="1"/>
          <p:nvPr/>
        </p:nvSpPr>
        <p:spPr>
          <a:xfrm>
            <a:off x="2860779" y="20092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じょうけん</a:t>
            </a:r>
            <a:endParaRPr lang="ja" altLang="en-US" b="1" dirty="0">
              <a:solidFill>
                <a:schemeClr val="dk1"/>
              </a:solidFill>
              <a:ea typeface="Lato"/>
            </a:endParaRPr>
          </a:p>
        </p:txBody>
      </p:sp>
      <p:sp>
        <p:nvSpPr>
          <p:cNvPr id="22" name="Google Shape;175;p29">
            <a:extLst>
              <a:ext uri="{FF2B5EF4-FFF2-40B4-BE49-F238E27FC236}">
                <a16:creationId xmlns:a16="http://schemas.microsoft.com/office/drawing/2014/main" id="{3EAB2C28-54D2-4E53-9CD4-918F5EE63A08}"/>
              </a:ext>
            </a:extLst>
          </p:cNvPr>
          <p:cNvSpPr txBox="1"/>
          <p:nvPr/>
        </p:nvSpPr>
        <p:spPr>
          <a:xfrm>
            <a:off x="4218932" y="20092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ついか</a:t>
            </a:r>
            <a:endParaRPr lang="ja" altLang="en-US" b="1" dirty="0">
              <a:solidFill>
                <a:schemeClr val="dk1"/>
              </a:solidFill>
              <a:ea typeface="Lato"/>
            </a:endParaRPr>
          </a:p>
        </p:txBody>
      </p:sp>
    </p:spTree>
    <p:extLst>
      <p:ext uri="{BB962C8B-B14F-4D97-AF65-F5344CB8AC3E}">
        <p14:creationId xmlns:p14="http://schemas.microsoft.com/office/powerpoint/2010/main" val="1822278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条件を追加するよ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174054" y="2772241"/>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246852" y="1011835"/>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305193" y="2776169"/>
            <a:ext cx="1970070" cy="1585530"/>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ピンポン！</a:t>
            </a:r>
            <a:endParaRPr lang="ja-JP" altLang="en-US">
              <a:solidFill>
                <a:schemeClr val="dk2"/>
              </a:solidFill>
            </a:endParaRPr>
          </a:p>
          <a:p>
            <a:pPr>
              <a:lnSpc>
                <a:spcPct val="150000"/>
              </a:lnSpc>
            </a:pPr>
            <a:r>
              <a:rPr lang="ja" altLang="en-US" sz="1500" b="1">
                <a:solidFill>
                  <a:schemeClr val="dk2"/>
                </a:solidFill>
              </a:rPr>
              <a:t>そのとおりだよ！</a:t>
            </a:r>
            <a:endParaRPr lang="ja">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303482" y="1083880"/>
            <a:ext cx="1973393" cy="1485733"/>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または</a:t>
            </a:r>
            <a:r>
              <a:rPr lang="ja" altLang="en-US" sz="1500" b="1">
                <a:solidFill>
                  <a:schemeClr val="dk2"/>
                </a:solidFill>
              </a:rPr>
              <a:t>」をつかうのがただしいとおもうけど、どう？</a:t>
            </a:r>
            <a:endParaRPr lang="ja" altLang="en-US" sz="1500" b="1" dirty="0">
              <a:solidFill>
                <a:schemeClr val="dk2"/>
              </a:solidFill>
            </a:endParaRPr>
          </a:p>
        </p:txBody>
      </p:sp>
      <p:pic>
        <p:nvPicPr>
          <p:cNvPr id="5" name="図 8" descr="グラフィカル ユーザー インターフェイス, Web サイト&#10;&#10;説明は自動で生成されたものです">
            <a:extLst>
              <a:ext uri="{FF2B5EF4-FFF2-40B4-BE49-F238E27FC236}">
                <a16:creationId xmlns:a16="http://schemas.microsoft.com/office/drawing/2014/main" id="{485EDF96-BEEC-450F-9470-E3C4D754320F}"/>
              </a:ext>
            </a:extLst>
          </p:cNvPr>
          <p:cNvPicPr>
            <a:picLocks noChangeAspect="1"/>
          </p:cNvPicPr>
          <p:nvPr/>
        </p:nvPicPr>
        <p:blipFill>
          <a:blip r:embed="rId5"/>
          <a:stretch>
            <a:fillRect/>
          </a:stretch>
        </p:blipFill>
        <p:spPr>
          <a:xfrm>
            <a:off x="3413646" y="1140128"/>
            <a:ext cx="5549521" cy="1259632"/>
          </a:xfrm>
          <a:prstGeom prst="rect">
            <a:avLst/>
          </a:prstGeom>
        </p:spPr>
      </p:pic>
      <p:sp>
        <p:nvSpPr>
          <p:cNvPr id="9" name="Google Shape;269;p36">
            <a:extLst>
              <a:ext uri="{FF2B5EF4-FFF2-40B4-BE49-F238E27FC236}">
                <a16:creationId xmlns:a16="http://schemas.microsoft.com/office/drawing/2014/main" id="{7D77D682-41DC-4F0C-AF52-324C986CB503}"/>
              </a:ext>
            </a:extLst>
          </p:cNvPr>
          <p:cNvSpPr/>
          <p:nvPr/>
        </p:nvSpPr>
        <p:spPr>
          <a:xfrm>
            <a:off x="5835036" y="1264883"/>
            <a:ext cx="512474" cy="31680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5;p29">
            <a:extLst>
              <a:ext uri="{FF2B5EF4-FFF2-40B4-BE49-F238E27FC236}">
                <a16:creationId xmlns:a16="http://schemas.microsoft.com/office/drawing/2014/main" id="{E07C9296-FEA5-4C6A-8CEC-19590179A2B7}"/>
              </a:ext>
            </a:extLst>
          </p:cNvPr>
          <p:cNvSpPr txBox="1"/>
          <p:nvPr/>
        </p:nvSpPr>
        <p:spPr>
          <a:xfrm>
            <a:off x="2860779" y="20092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じょうけん</a:t>
            </a:r>
            <a:endParaRPr lang="ja" altLang="en-US" b="1" dirty="0">
              <a:solidFill>
                <a:schemeClr val="dk1"/>
              </a:solidFill>
              <a:ea typeface="Lato"/>
            </a:endParaRPr>
          </a:p>
        </p:txBody>
      </p:sp>
      <p:sp>
        <p:nvSpPr>
          <p:cNvPr id="7" name="Google Shape;175;p29">
            <a:extLst>
              <a:ext uri="{FF2B5EF4-FFF2-40B4-BE49-F238E27FC236}">
                <a16:creationId xmlns:a16="http://schemas.microsoft.com/office/drawing/2014/main" id="{E7AE37FC-A0C1-4E4C-879B-7542EA5DCA9E}"/>
              </a:ext>
            </a:extLst>
          </p:cNvPr>
          <p:cNvSpPr txBox="1"/>
          <p:nvPr/>
        </p:nvSpPr>
        <p:spPr>
          <a:xfrm>
            <a:off x="4223415" y="225576"/>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ついか</a:t>
            </a:r>
            <a:endParaRPr lang="ja" altLang="en-US" b="1" dirty="0">
              <a:solidFill>
                <a:schemeClr val="dk1"/>
              </a:solidFill>
              <a:ea typeface="Lato"/>
            </a:endParaRPr>
          </a:p>
        </p:txBody>
      </p:sp>
    </p:spTree>
    <p:extLst>
      <p:ext uri="{BB962C8B-B14F-4D97-AF65-F5344CB8AC3E}">
        <p14:creationId xmlns:p14="http://schemas.microsoft.com/office/powerpoint/2010/main" val="273517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10" name="図 11" descr="グラフィカル ユーザー インターフェイス が含まれている画像&#10;&#10;説明は自動で生成されたものです">
            <a:extLst>
              <a:ext uri="{FF2B5EF4-FFF2-40B4-BE49-F238E27FC236}">
                <a16:creationId xmlns:a16="http://schemas.microsoft.com/office/drawing/2014/main" id="{6A1582B5-AC57-48E6-9895-093ED6CB91F0}"/>
              </a:ext>
            </a:extLst>
          </p:cNvPr>
          <p:cNvPicPr>
            <a:picLocks noChangeAspect="1"/>
          </p:cNvPicPr>
          <p:nvPr/>
        </p:nvPicPr>
        <p:blipFill>
          <a:blip r:embed="rId3"/>
          <a:stretch>
            <a:fillRect/>
          </a:stretch>
        </p:blipFill>
        <p:spPr>
          <a:xfrm>
            <a:off x="3302758" y="1016957"/>
            <a:ext cx="4048267" cy="3186353"/>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リストが空のときもあてはまるよ</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156995" y="1415994"/>
            <a:ext cx="980577" cy="1047852"/>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221262" y="3775507"/>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296663" y="3697392"/>
            <a:ext cx="1970070" cy="117609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ほんとだ！</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294953" y="1049761"/>
            <a:ext cx="1973393" cy="241548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ちなみに、</a:t>
            </a:r>
            <a:r>
              <a:rPr lang="ja" sz="1500" b="1">
                <a:solidFill>
                  <a:schemeClr val="dk2"/>
                </a:solidFill>
              </a:rPr>
              <a:t>「順番」が「リストの長さ＋</a:t>
            </a:r>
            <a:r>
              <a:rPr lang="en-US" altLang="ja" sz="1500" b="1" dirty="0">
                <a:solidFill>
                  <a:schemeClr val="dk2"/>
                </a:solidFill>
              </a:rPr>
              <a:t>1</a:t>
            </a:r>
            <a:r>
              <a:rPr lang="ja" sz="1500" b="1">
                <a:solidFill>
                  <a:schemeClr val="dk2"/>
                </a:solidFill>
              </a:rPr>
              <a:t>」っていう条件</a:t>
            </a:r>
            <a:r>
              <a:rPr lang="ja" altLang="en-US" sz="1500" b="1">
                <a:solidFill>
                  <a:schemeClr val="dk2"/>
                </a:solidFill>
              </a:rPr>
              <a:t>は、リストが空で、はじめて点数を挿入するときにもあてはまるよ。</a:t>
            </a:r>
          </a:p>
        </p:txBody>
      </p:sp>
      <p:sp>
        <p:nvSpPr>
          <p:cNvPr id="9" name="Google Shape;269;p36">
            <a:extLst>
              <a:ext uri="{FF2B5EF4-FFF2-40B4-BE49-F238E27FC236}">
                <a16:creationId xmlns:a16="http://schemas.microsoft.com/office/drawing/2014/main" id="{7D77D682-41DC-4F0C-AF52-324C986CB503}"/>
              </a:ext>
            </a:extLst>
          </p:cNvPr>
          <p:cNvSpPr/>
          <p:nvPr/>
        </p:nvSpPr>
        <p:spPr>
          <a:xfrm>
            <a:off x="3719633" y="3397345"/>
            <a:ext cx="1442227" cy="29121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図 6" descr="アプリケーション が含まれている画像&#10;&#10;説明は自動で生成されたものです">
            <a:extLst>
              <a:ext uri="{FF2B5EF4-FFF2-40B4-BE49-F238E27FC236}">
                <a16:creationId xmlns:a16="http://schemas.microsoft.com/office/drawing/2014/main" id="{C36E0793-7D58-403D-A899-B2D4B065702A}"/>
              </a:ext>
            </a:extLst>
          </p:cNvPr>
          <p:cNvPicPr>
            <a:picLocks noChangeAspect="1"/>
          </p:cNvPicPr>
          <p:nvPr/>
        </p:nvPicPr>
        <p:blipFill>
          <a:blip r:embed="rId6"/>
          <a:stretch>
            <a:fillRect/>
          </a:stretch>
        </p:blipFill>
        <p:spPr>
          <a:xfrm>
            <a:off x="7449546" y="1044550"/>
            <a:ext cx="915253" cy="1723742"/>
          </a:xfrm>
          <a:prstGeom prst="rect">
            <a:avLst/>
          </a:prstGeom>
        </p:spPr>
      </p:pic>
      <p:pic>
        <p:nvPicPr>
          <p:cNvPr id="7" name="図 7" descr="レゴ が含まれている画像&#10;&#10;説明は自動で生成されたものです">
            <a:extLst>
              <a:ext uri="{FF2B5EF4-FFF2-40B4-BE49-F238E27FC236}">
                <a16:creationId xmlns:a16="http://schemas.microsoft.com/office/drawing/2014/main" id="{A59EC26E-9E72-4DDB-8365-40C40929F117}"/>
              </a:ext>
            </a:extLst>
          </p:cNvPr>
          <p:cNvPicPr>
            <a:picLocks noChangeAspect="1"/>
          </p:cNvPicPr>
          <p:nvPr/>
        </p:nvPicPr>
        <p:blipFill>
          <a:blip r:embed="rId7"/>
          <a:stretch>
            <a:fillRect/>
          </a:stretch>
        </p:blipFill>
        <p:spPr>
          <a:xfrm>
            <a:off x="8116510" y="3999789"/>
            <a:ext cx="809625" cy="999414"/>
          </a:xfrm>
          <a:prstGeom prst="rect">
            <a:avLst/>
          </a:prstGeom>
        </p:spPr>
      </p:pic>
      <p:sp>
        <p:nvSpPr>
          <p:cNvPr id="13" name="Google Shape;269;p36">
            <a:extLst>
              <a:ext uri="{FF2B5EF4-FFF2-40B4-BE49-F238E27FC236}">
                <a16:creationId xmlns:a16="http://schemas.microsoft.com/office/drawing/2014/main" id="{CCE9798D-79C7-4932-BBB6-BE89F5EDEF62}"/>
              </a:ext>
            </a:extLst>
          </p:cNvPr>
          <p:cNvSpPr/>
          <p:nvPr/>
        </p:nvSpPr>
        <p:spPr>
          <a:xfrm>
            <a:off x="3378438" y="1665784"/>
            <a:ext cx="1032795" cy="23150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吹き出し: 四角形 10">
            <a:extLst>
              <a:ext uri="{FF2B5EF4-FFF2-40B4-BE49-F238E27FC236}">
                <a16:creationId xmlns:a16="http://schemas.microsoft.com/office/drawing/2014/main" id="{DEF3F547-0043-43CB-BF40-328DC57269CD}"/>
              </a:ext>
            </a:extLst>
          </p:cNvPr>
          <p:cNvSpPr/>
          <p:nvPr/>
        </p:nvSpPr>
        <p:spPr>
          <a:xfrm>
            <a:off x="7452105" y="2821998"/>
            <a:ext cx="1501252" cy="1270947"/>
          </a:xfrm>
          <a:prstGeom prst="wedgeRectCallou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ja-JP" altLang="en-US" b="1">
                <a:solidFill>
                  <a:schemeClr val="bg2"/>
                </a:solidFill>
                <a:ea typeface="ＭＳ Ｐゴシック"/>
                <a:cs typeface="Arial"/>
              </a:rPr>
              <a:t>順番は「1」、リストの長さは「0」だから+1すると「1」だ</a:t>
            </a:r>
            <a:r>
              <a:rPr lang="ja-JP" altLang="en-US" b="1">
                <a:solidFill>
                  <a:schemeClr val="accent1"/>
                </a:solidFill>
                <a:ea typeface="ＭＳ Ｐゴシック"/>
                <a:cs typeface="Arial"/>
              </a:rPr>
              <a:t>ね。</a:t>
            </a:r>
            <a:endParaRPr lang="ja-JP">
              <a:solidFill>
                <a:schemeClr val="accent1"/>
              </a:solidFill>
              <a:cs typeface="Arial"/>
            </a:endParaRPr>
          </a:p>
        </p:txBody>
      </p:sp>
      <p:sp>
        <p:nvSpPr>
          <p:cNvPr id="5" name="Google Shape;176;p29">
            <a:extLst>
              <a:ext uri="{FF2B5EF4-FFF2-40B4-BE49-F238E27FC236}">
                <a16:creationId xmlns:a16="http://schemas.microsoft.com/office/drawing/2014/main" id="{77B76254-24CE-4F7B-BF6E-2E784DC5A3E1}"/>
              </a:ext>
            </a:extLst>
          </p:cNvPr>
          <p:cNvSpPr txBox="1"/>
          <p:nvPr/>
        </p:nvSpPr>
        <p:spPr>
          <a:xfrm>
            <a:off x="2341085" y="95891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じゅんばん</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1074EE95-45BD-4A3A-847A-432F0465177A}"/>
              </a:ext>
            </a:extLst>
          </p:cNvPr>
          <p:cNvSpPr txBox="1"/>
          <p:nvPr/>
        </p:nvSpPr>
        <p:spPr>
          <a:xfrm>
            <a:off x="2400794" y="127452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なが</a:t>
            </a:r>
            <a:endParaRPr lang="ja" altLang="en-US" sz="900" b="1" dirty="0">
              <a:solidFill>
                <a:schemeClr val="dk2"/>
              </a:solidFill>
              <a:ea typeface="Lato"/>
            </a:endParaRPr>
          </a:p>
        </p:txBody>
      </p:sp>
      <p:sp>
        <p:nvSpPr>
          <p:cNvPr id="16" name="Google Shape;176;p29">
            <a:extLst>
              <a:ext uri="{FF2B5EF4-FFF2-40B4-BE49-F238E27FC236}">
                <a16:creationId xmlns:a16="http://schemas.microsoft.com/office/drawing/2014/main" id="{30DEBFCF-4D3F-4DE5-A801-3896F3F85161}"/>
              </a:ext>
            </a:extLst>
          </p:cNvPr>
          <p:cNvSpPr txBox="1"/>
          <p:nvPr/>
        </p:nvSpPr>
        <p:spPr>
          <a:xfrm>
            <a:off x="2281376" y="159865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
        <p:nvSpPr>
          <p:cNvPr id="17" name="Google Shape;176;p29">
            <a:extLst>
              <a:ext uri="{FF2B5EF4-FFF2-40B4-BE49-F238E27FC236}">
                <a16:creationId xmlns:a16="http://schemas.microsoft.com/office/drawing/2014/main" id="{3D5554C3-92C6-4A5B-B141-FC9429FE955E}"/>
              </a:ext>
            </a:extLst>
          </p:cNvPr>
          <p:cNvSpPr txBox="1"/>
          <p:nvPr/>
        </p:nvSpPr>
        <p:spPr>
          <a:xfrm>
            <a:off x="2042540" y="196543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から</a:t>
            </a:r>
            <a:endParaRPr lang="ja" altLang="en-US" sz="900" b="1" dirty="0">
              <a:solidFill>
                <a:schemeClr val="dk2"/>
              </a:solidFill>
              <a:ea typeface="Lato"/>
            </a:endParaRPr>
          </a:p>
        </p:txBody>
      </p:sp>
      <p:sp>
        <p:nvSpPr>
          <p:cNvPr id="18" name="Google Shape;176;p29">
            <a:extLst>
              <a:ext uri="{FF2B5EF4-FFF2-40B4-BE49-F238E27FC236}">
                <a16:creationId xmlns:a16="http://schemas.microsoft.com/office/drawing/2014/main" id="{F89C9E98-C301-4B56-B7AE-00999BBE8BF3}"/>
              </a:ext>
            </a:extLst>
          </p:cNvPr>
          <p:cNvSpPr txBox="1"/>
          <p:nvPr/>
        </p:nvSpPr>
        <p:spPr>
          <a:xfrm>
            <a:off x="1641637" y="228104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9" name="Google Shape;176;p29">
            <a:extLst>
              <a:ext uri="{FF2B5EF4-FFF2-40B4-BE49-F238E27FC236}">
                <a16:creationId xmlns:a16="http://schemas.microsoft.com/office/drawing/2014/main" id="{30D65AD3-4F6E-47B8-B1EA-520E725C53AD}"/>
              </a:ext>
            </a:extLst>
          </p:cNvPr>
          <p:cNvSpPr txBox="1"/>
          <p:nvPr/>
        </p:nvSpPr>
        <p:spPr>
          <a:xfrm>
            <a:off x="2170487" y="228104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20" name="Google Shape;176;p29">
            <a:extLst>
              <a:ext uri="{FF2B5EF4-FFF2-40B4-BE49-F238E27FC236}">
                <a16:creationId xmlns:a16="http://schemas.microsoft.com/office/drawing/2014/main" id="{BF997123-072D-499E-8635-516A444160AA}"/>
              </a:ext>
            </a:extLst>
          </p:cNvPr>
          <p:cNvSpPr txBox="1"/>
          <p:nvPr/>
        </p:nvSpPr>
        <p:spPr>
          <a:xfrm>
            <a:off x="7407816" y="271606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b="1" dirty="0">
                <a:solidFill>
                  <a:schemeClr val="dk2"/>
                </a:solidFill>
                <a:ea typeface="Lato"/>
              </a:rPr>
              <a:t>じゅんばん</a:t>
            </a:r>
          </a:p>
        </p:txBody>
      </p:sp>
      <p:sp>
        <p:nvSpPr>
          <p:cNvPr id="21" name="Google Shape;176;p29">
            <a:extLst>
              <a:ext uri="{FF2B5EF4-FFF2-40B4-BE49-F238E27FC236}">
                <a16:creationId xmlns:a16="http://schemas.microsoft.com/office/drawing/2014/main" id="{AAF205C8-D799-429A-B32F-FC53985F25FC}"/>
              </a:ext>
            </a:extLst>
          </p:cNvPr>
          <p:cNvSpPr txBox="1"/>
          <p:nvPr/>
        </p:nvSpPr>
        <p:spPr>
          <a:xfrm>
            <a:off x="7723420" y="303167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b="1">
                <a:solidFill>
                  <a:schemeClr val="dk2"/>
                </a:solidFill>
                <a:ea typeface="Lato"/>
              </a:rPr>
              <a:t>なが</a:t>
            </a:r>
            <a:endParaRPr lang="ja" altLang="en-US" sz="800" b="1" dirty="0">
              <a:solidFill>
                <a:schemeClr val="dk2"/>
              </a:solidFill>
              <a:ea typeface="Lato"/>
            </a:endParaRPr>
          </a:p>
        </p:txBody>
      </p:sp>
      <p:sp>
        <p:nvSpPr>
          <p:cNvPr id="8" name="Google Shape;175;p29">
            <a:extLst>
              <a:ext uri="{FF2B5EF4-FFF2-40B4-BE49-F238E27FC236}">
                <a16:creationId xmlns:a16="http://schemas.microsoft.com/office/drawing/2014/main" id="{8D9605D6-7B67-4BAC-9F24-B4CABE7EF282}"/>
              </a:ext>
            </a:extLst>
          </p:cNvPr>
          <p:cNvSpPr txBox="1"/>
          <p:nvPr/>
        </p:nvSpPr>
        <p:spPr>
          <a:xfrm>
            <a:off x="3069208" y="22109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から</a:t>
            </a:r>
            <a:endParaRPr lang="ja" altLang="en-US" b="1" dirty="0">
              <a:solidFill>
                <a:schemeClr val="dk1"/>
              </a:solidFill>
              <a:ea typeface="Lato"/>
            </a:endParaRPr>
          </a:p>
        </p:txBody>
      </p:sp>
    </p:spTree>
    <p:extLst>
      <p:ext uri="{BB962C8B-B14F-4D97-AF65-F5344CB8AC3E}">
        <p14:creationId xmlns:p14="http://schemas.microsoft.com/office/powerpoint/2010/main" val="143333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1点のときはどうかな？</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438479" y="1219951"/>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518811" y="2809217"/>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31687" y="1223736"/>
            <a:ext cx="2515267" cy="118718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じゃあつぎでさいご。</a:t>
            </a:r>
            <a:endParaRPr lang="ja-JP" altLang="en-US">
              <a:solidFill>
                <a:schemeClr val="dk2"/>
              </a:solidFill>
            </a:endParaRPr>
          </a:p>
          <a:p>
            <a:pPr>
              <a:lnSpc>
                <a:spcPct val="150000"/>
              </a:lnSpc>
            </a:pPr>
            <a:r>
              <a:rPr lang="ja" altLang="en-US" sz="1500" b="1">
                <a:solidFill>
                  <a:schemeClr val="dk2"/>
                </a:solidFill>
              </a:rPr>
              <a:t>点数が1点のときはどうなるかな？</a:t>
            </a:r>
            <a:endParaRPr lang="ja">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29974" y="2553290"/>
            <a:ext cx="3030381" cy="233871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すでにリストにおなじ点数があるときってことだよね。</a:t>
            </a:r>
            <a:endParaRPr lang="ja" altLang="en-US" sz="1500" b="1" dirty="0">
              <a:solidFill>
                <a:schemeClr val="dk2"/>
              </a:solidFill>
            </a:endParaRPr>
          </a:p>
          <a:p>
            <a:pPr>
              <a:lnSpc>
                <a:spcPct val="150000"/>
              </a:lnSpc>
            </a:pPr>
            <a:r>
              <a:rPr lang="ja" altLang="en-US" sz="1500" b="1">
                <a:solidFill>
                  <a:schemeClr val="dk2"/>
                </a:solidFill>
              </a:rPr>
              <a:t>「1」点のほうがおおきくなるのは、リストの5番目とくらべたときだから、5番目に挿入されるんじゃないかな？</a:t>
            </a:r>
          </a:p>
        </p:txBody>
      </p:sp>
      <p:pic>
        <p:nvPicPr>
          <p:cNvPr id="5" name="図 6" descr="グラフ&#10;&#10;説明は自動で生成されたものです">
            <a:extLst>
              <a:ext uri="{FF2B5EF4-FFF2-40B4-BE49-F238E27FC236}">
                <a16:creationId xmlns:a16="http://schemas.microsoft.com/office/drawing/2014/main" id="{77BFA5DF-02CB-4085-8538-8E9CD654C565}"/>
              </a:ext>
            </a:extLst>
          </p:cNvPr>
          <p:cNvPicPr>
            <a:picLocks noChangeAspect="1"/>
          </p:cNvPicPr>
          <p:nvPr/>
        </p:nvPicPr>
        <p:blipFill>
          <a:blip r:embed="rId5"/>
          <a:stretch>
            <a:fillRect/>
          </a:stretch>
        </p:blipFill>
        <p:spPr>
          <a:xfrm>
            <a:off x="5365489" y="2549217"/>
            <a:ext cx="1057275" cy="1819275"/>
          </a:xfrm>
          <a:prstGeom prst="rect">
            <a:avLst/>
          </a:prstGeom>
        </p:spPr>
      </p:pic>
      <p:pic>
        <p:nvPicPr>
          <p:cNvPr id="7" name="図 7">
            <a:extLst>
              <a:ext uri="{FF2B5EF4-FFF2-40B4-BE49-F238E27FC236}">
                <a16:creationId xmlns:a16="http://schemas.microsoft.com/office/drawing/2014/main" id="{5DA34AE8-096F-45EE-8FAC-24B3761EEE58}"/>
              </a:ext>
            </a:extLst>
          </p:cNvPr>
          <p:cNvPicPr>
            <a:picLocks noChangeAspect="1"/>
          </p:cNvPicPr>
          <p:nvPr/>
        </p:nvPicPr>
        <p:blipFill>
          <a:blip r:embed="rId6"/>
          <a:stretch>
            <a:fillRect/>
          </a:stretch>
        </p:blipFill>
        <p:spPr>
          <a:xfrm>
            <a:off x="4377520" y="1222669"/>
            <a:ext cx="4764774" cy="958072"/>
          </a:xfrm>
          <a:prstGeom prst="rect">
            <a:avLst/>
          </a:prstGeom>
        </p:spPr>
      </p:pic>
      <p:pic>
        <p:nvPicPr>
          <p:cNvPr id="8" name="図 6" descr="グラフ, 棒グラフ&#10;&#10;説明は自動で生成されたものです">
            <a:extLst>
              <a:ext uri="{FF2B5EF4-FFF2-40B4-BE49-F238E27FC236}">
                <a16:creationId xmlns:a16="http://schemas.microsoft.com/office/drawing/2014/main" id="{AEBB4ED4-FA82-48FD-A548-2D757AC0807C}"/>
              </a:ext>
            </a:extLst>
          </p:cNvPr>
          <p:cNvPicPr>
            <a:picLocks noChangeAspect="1"/>
          </p:cNvPicPr>
          <p:nvPr/>
        </p:nvPicPr>
        <p:blipFill>
          <a:blip r:embed="rId7"/>
          <a:stretch>
            <a:fillRect/>
          </a:stretch>
        </p:blipFill>
        <p:spPr>
          <a:xfrm>
            <a:off x="7869499" y="2569617"/>
            <a:ext cx="1047750" cy="2000250"/>
          </a:xfrm>
          <a:prstGeom prst="rect">
            <a:avLst/>
          </a:prstGeom>
        </p:spPr>
      </p:pic>
      <p:sp>
        <p:nvSpPr>
          <p:cNvPr id="9" name="矢印: 右 8">
            <a:extLst>
              <a:ext uri="{FF2B5EF4-FFF2-40B4-BE49-F238E27FC236}">
                <a16:creationId xmlns:a16="http://schemas.microsoft.com/office/drawing/2014/main" id="{1D0F87D8-05EC-48A2-8C27-00CC3E65D616}"/>
              </a:ext>
            </a:extLst>
          </p:cNvPr>
          <p:cNvSpPr/>
          <p:nvPr/>
        </p:nvSpPr>
        <p:spPr>
          <a:xfrm>
            <a:off x="6675871" y="3327425"/>
            <a:ext cx="980932" cy="486201"/>
          </a:xfrm>
          <a:prstGeom prst="rightArrow">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 name="Google Shape;176;p29">
            <a:extLst>
              <a:ext uri="{FF2B5EF4-FFF2-40B4-BE49-F238E27FC236}">
                <a16:creationId xmlns:a16="http://schemas.microsoft.com/office/drawing/2014/main" id="{B912EF92-E172-44A9-8AAE-A31065DC7380}"/>
              </a:ext>
            </a:extLst>
          </p:cNvPr>
          <p:cNvSpPr txBox="1"/>
          <p:nvPr/>
        </p:nvSpPr>
        <p:spPr>
          <a:xfrm>
            <a:off x="1692816" y="152188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3" name="Google Shape;176;p29">
            <a:extLst>
              <a:ext uri="{FF2B5EF4-FFF2-40B4-BE49-F238E27FC236}">
                <a16:creationId xmlns:a16="http://schemas.microsoft.com/office/drawing/2014/main" id="{AB6018D1-1ED5-4F48-9A43-F7AA3415AF93}"/>
              </a:ext>
            </a:extLst>
          </p:cNvPr>
          <p:cNvSpPr txBox="1"/>
          <p:nvPr/>
        </p:nvSpPr>
        <p:spPr>
          <a:xfrm>
            <a:off x="2375204" y="152188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a:t>
            </a:r>
            <a:endParaRPr lang="ja" altLang="en-US" sz="900" b="1" dirty="0">
              <a:solidFill>
                <a:schemeClr val="dk2"/>
              </a:solidFill>
              <a:ea typeface="Lato"/>
            </a:endParaRPr>
          </a:p>
        </p:txBody>
      </p:sp>
      <p:sp>
        <p:nvSpPr>
          <p:cNvPr id="14" name="Google Shape;176;p29">
            <a:extLst>
              <a:ext uri="{FF2B5EF4-FFF2-40B4-BE49-F238E27FC236}">
                <a16:creationId xmlns:a16="http://schemas.microsoft.com/office/drawing/2014/main" id="{644047DA-78F5-43A4-AF16-AD745B72E8F7}"/>
              </a:ext>
            </a:extLst>
          </p:cNvPr>
          <p:cNvSpPr txBox="1"/>
          <p:nvPr/>
        </p:nvSpPr>
        <p:spPr>
          <a:xfrm>
            <a:off x="3603501" y="255399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6" name="Google Shape;176;p29">
            <a:extLst>
              <a:ext uri="{FF2B5EF4-FFF2-40B4-BE49-F238E27FC236}">
                <a16:creationId xmlns:a16="http://schemas.microsoft.com/office/drawing/2014/main" id="{8D022F88-36B7-46A8-B660-BAD826B6FAFE}"/>
              </a:ext>
            </a:extLst>
          </p:cNvPr>
          <p:cNvSpPr txBox="1"/>
          <p:nvPr/>
        </p:nvSpPr>
        <p:spPr>
          <a:xfrm>
            <a:off x="2989351" y="356904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17" name="Google Shape;176;p29">
            <a:extLst>
              <a:ext uri="{FF2B5EF4-FFF2-40B4-BE49-F238E27FC236}">
                <a16:creationId xmlns:a16="http://schemas.microsoft.com/office/drawing/2014/main" id="{EBF26720-518D-4BB8-AEA9-7995C8945FA2}"/>
              </a:ext>
            </a:extLst>
          </p:cNvPr>
          <p:cNvSpPr txBox="1"/>
          <p:nvPr/>
        </p:nvSpPr>
        <p:spPr>
          <a:xfrm>
            <a:off x="2759044" y="393583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ばんめ</a:t>
            </a:r>
            <a:endParaRPr lang="ja" altLang="en-US" sz="900" b="1" dirty="0">
              <a:solidFill>
                <a:schemeClr val="dk2"/>
              </a:solidFill>
              <a:ea typeface="Lato"/>
            </a:endParaRPr>
          </a:p>
        </p:txBody>
      </p:sp>
      <p:sp>
        <p:nvSpPr>
          <p:cNvPr id="18" name="Google Shape;176;p29">
            <a:extLst>
              <a:ext uri="{FF2B5EF4-FFF2-40B4-BE49-F238E27FC236}">
                <a16:creationId xmlns:a16="http://schemas.microsoft.com/office/drawing/2014/main" id="{E5BC65AD-9BC7-42FD-9249-C70C0C59E4C4}"/>
              </a:ext>
            </a:extLst>
          </p:cNvPr>
          <p:cNvSpPr txBox="1"/>
          <p:nvPr/>
        </p:nvSpPr>
        <p:spPr>
          <a:xfrm>
            <a:off x="3287894" y="393583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10" name="Google Shape;175;p29">
            <a:extLst>
              <a:ext uri="{FF2B5EF4-FFF2-40B4-BE49-F238E27FC236}">
                <a16:creationId xmlns:a16="http://schemas.microsoft.com/office/drawing/2014/main" id="{CBDF3299-3740-4764-A2A8-259D6C19EC8F}"/>
              </a:ext>
            </a:extLst>
          </p:cNvPr>
          <p:cNvSpPr txBox="1"/>
          <p:nvPr/>
        </p:nvSpPr>
        <p:spPr>
          <a:xfrm>
            <a:off x="2618732" y="194199"/>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a:t>
            </a:r>
            <a:endParaRPr lang="ja" altLang="en-US" b="1" dirty="0">
              <a:solidFill>
                <a:schemeClr val="dk1"/>
              </a:solidFill>
              <a:ea typeface="Lato"/>
            </a:endParaRPr>
          </a:p>
        </p:txBody>
      </p:sp>
      <p:sp>
        <p:nvSpPr>
          <p:cNvPr id="19" name="Google Shape;176;p29">
            <a:extLst>
              <a:ext uri="{FF2B5EF4-FFF2-40B4-BE49-F238E27FC236}">
                <a16:creationId xmlns:a16="http://schemas.microsoft.com/office/drawing/2014/main" id="{81FC78BD-4C31-4967-A0CD-D89D9B22A233}"/>
              </a:ext>
            </a:extLst>
          </p:cNvPr>
          <p:cNvSpPr txBox="1"/>
          <p:nvPr/>
        </p:nvSpPr>
        <p:spPr>
          <a:xfrm>
            <a:off x="2179014" y="326197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a:t>
            </a:r>
            <a:endParaRPr lang="ja" altLang="en-US" sz="900" b="1" dirty="0">
              <a:solidFill>
                <a:schemeClr val="dk2"/>
              </a:solidFill>
              <a:ea typeface="Lato"/>
            </a:endParaRPr>
          </a:p>
        </p:txBody>
      </p:sp>
      <p:sp>
        <p:nvSpPr>
          <p:cNvPr id="11" name="Google Shape;269;p36">
            <a:extLst>
              <a:ext uri="{FF2B5EF4-FFF2-40B4-BE49-F238E27FC236}">
                <a16:creationId xmlns:a16="http://schemas.microsoft.com/office/drawing/2014/main" id="{C02E9FC6-D9FF-43C3-A4FC-FC68EC55F403}"/>
              </a:ext>
            </a:extLst>
          </p:cNvPr>
          <p:cNvSpPr/>
          <p:nvPr/>
        </p:nvSpPr>
        <p:spPr>
          <a:xfrm>
            <a:off x="7831021" y="3730010"/>
            <a:ext cx="1135153" cy="38504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7717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すでにおなじ点数がリストにあるときは</a:t>
            </a:r>
            <a:br>
              <a:rPr lang="ja" altLang="en-US" dirty="0">
                <a:latin typeface="Arial"/>
                <a:cs typeface="Arial"/>
              </a:rPr>
            </a:b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438479" y="1219951"/>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518811" y="3099232"/>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731687" y="1223736"/>
            <a:ext cx="2984410" cy="172456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そのとおり。すでにおなじ点数がリストにあるときは、あとからその点数をとった人のほうが順位がうしろになるよ。</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729974" y="3158908"/>
            <a:ext cx="2987733" cy="1101890"/>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なるほど、OK!!</a:t>
            </a:r>
          </a:p>
        </p:txBody>
      </p:sp>
      <p:pic>
        <p:nvPicPr>
          <p:cNvPr id="6" name="図 6" descr="グラフ, 棒グラフ&#10;&#10;説明は自動で生成されたものです">
            <a:extLst>
              <a:ext uri="{FF2B5EF4-FFF2-40B4-BE49-F238E27FC236}">
                <a16:creationId xmlns:a16="http://schemas.microsoft.com/office/drawing/2014/main" id="{39CE1179-9CDB-4551-95F1-2EC6E3767F42}"/>
              </a:ext>
            </a:extLst>
          </p:cNvPr>
          <p:cNvPicPr>
            <a:picLocks noChangeAspect="1"/>
          </p:cNvPicPr>
          <p:nvPr/>
        </p:nvPicPr>
        <p:blipFill>
          <a:blip r:embed="rId5"/>
          <a:stretch>
            <a:fillRect/>
          </a:stretch>
        </p:blipFill>
        <p:spPr>
          <a:xfrm>
            <a:off x="6717969" y="1221901"/>
            <a:ext cx="1047750" cy="2000250"/>
          </a:xfrm>
          <a:prstGeom prst="rect">
            <a:avLst/>
          </a:prstGeom>
        </p:spPr>
      </p:pic>
      <p:sp>
        <p:nvSpPr>
          <p:cNvPr id="5" name="矢印: 右 4">
            <a:extLst>
              <a:ext uri="{FF2B5EF4-FFF2-40B4-BE49-F238E27FC236}">
                <a16:creationId xmlns:a16="http://schemas.microsoft.com/office/drawing/2014/main" id="{D2DC5F59-6B65-4838-8246-F27375283975}"/>
              </a:ext>
            </a:extLst>
          </p:cNvPr>
          <p:cNvSpPr/>
          <p:nvPr/>
        </p:nvSpPr>
        <p:spPr>
          <a:xfrm>
            <a:off x="5592580" y="2329433"/>
            <a:ext cx="980932" cy="486201"/>
          </a:xfrm>
          <a:prstGeom prst="rightArrow">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Google Shape;176;p29">
            <a:extLst>
              <a:ext uri="{FF2B5EF4-FFF2-40B4-BE49-F238E27FC236}">
                <a16:creationId xmlns:a16="http://schemas.microsoft.com/office/drawing/2014/main" id="{A93CE513-DCAE-4EF7-8C9B-CEC9C733E866}"/>
              </a:ext>
            </a:extLst>
          </p:cNvPr>
          <p:cNvSpPr txBox="1"/>
          <p:nvPr/>
        </p:nvSpPr>
        <p:spPr>
          <a:xfrm>
            <a:off x="3995876" y="128304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1" name="Google Shape;176;p29">
            <a:extLst>
              <a:ext uri="{FF2B5EF4-FFF2-40B4-BE49-F238E27FC236}">
                <a16:creationId xmlns:a16="http://schemas.microsoft.com/office/drawing/2014/main" id="{F166B69F-E046-4F45-81EC-482BF47616F3}"/>
              </a:ext>
            </a:extLst>
          </p:cNvPr>
          <p:cNvSpPr txBox="1"/>
          <p:nvPr/>
        </p:nvSpPr>
        <p:spPr>
          <a:xfrm>
            <a:off x="2289905" y="196543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2" name="Google Shape;176;p29">
            <a:extLst>
              <a:ext uri="{FF2B5EF4-FFF2-40B4-BE49-F238E27FC236}">
                <a16:creationId xmlns:a16="http://schemas.microsoft.com/office/drawing/2014/main" id="{8803BB89-069D-4134-8727-006A67159C0F}"/>
              </a:ext>
            </a:extLst>
          </p:cNvPr>
          <p:cNvSpPr txBox="1"/>
          <p:nvPr/>
        </p:nvSpPr>
        <p:spPr>
          <a:xfrm>
            <a:off x="1692815" y="230663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じゅんい</a:t>
            </a:r>
            <a:endParaRPr lang="ja" altLang="en-US" sz="900" b="1" dirty="0">
              <a:solidFill>
                <a:schemeClr val="dk2"/>
              </a:solidFill>
              <a:ea typeface="Lato"/>
            </a:endParaRPr>
          </a:p>
        </p:txBody>
      </p:sp>
      <p:sp>
        <p:nvSpPr>
          <p:cNvPr id="8" name="Google Shape;175;p29">
            <a:extLst>
              <a:ext uri="{FF2B5EF4-FFF2-40B4-BE49-F238E27FC236}">
                <a16:creationId xmlns:a16="http://schemas.microsoft.com/office/drawing/2014/main" id="{80F636B0-10A4-491B-B70F-66D1AC938406}"/>
              </a:ext>
            </a:extLst>
          </p:cNvPr>
          <p:cNvSpPr txBox="1"/>
          <p:nvPr/>
        </p:nvSpPr>
        <p:spPr>
          <a:xfrm>
            <a:off x="3344874" y="22109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てんすう</a:t>
            </a:r>
            <a:endParaRPr lang="ja" altLang="en-US" b="1" dirty="0">
              <a:solidFill>
                <a:schemeClr val="dk1"/>
              </a:solidFill>
              <a:ea typeface="Lato"/>
            </a:endParaRPr>
          </a:p>
        </p:txBody>
      </p:sp>
      <p:sp>
        <p:nvSpPr>
          <p:cNvPr id="13" name="Google Shape;176;p29">
            <a:extLst>
              <a:ext uri="{FF2B5EF4-FFF2-40B4-BE49-F238E27FC236}">
                <a16:creationId xmlns:a16="http://schemas.microsoft.com/office/drawing/2014/main" id="{659CD3F2-5063-4197-B0E1-4F4EF82EA2B1}"/>
              </a:ext>
            </a:extLst>
          </p:cNvPr>
          <p:cNvSpPr txBox="1"/>
          <p:nvPr/>
        </p:nvSpPr>
        <p:spPr>
          <a:xfrm>
            <a:off x="3407315" y="196543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9" name="Google Shape;269;p36">
            <a:extLst>
              <a:ext uri="{FF2B5EF4-FFF2-40B4-BE49-F238E27FC236}">
                <a16:creationId xmlns:a16="http://schemas.microsoft.com/office/drawing/2014/main" id="{D13031C8-33F8-4ADB-B0C7-8BB724FE902B}"/>
              </a:ext>
            </a:extLst>
          </p:cNvPr>
          <p:cNvSpPr/>
          <p:nvPr/>
        </p:nvSpPr>
        <p:spPr>
          <a:xfrm>
            <a:off x="6670961" y="2433472"/>
            <a:ext cx="1135153" cy="26562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7441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名前も表示するようにしよう</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387300" y="3130638"/>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90863" y="1128837"/>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620799" y="3168542"/>
            <a:ext cx="3069708" cy="105071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そうそう。つぎはスコアランキングの名前のぶぶんをつくるよ。</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584967" y="1052036"/>
            <a:ext cx="3098619" cy="180986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いまめんたくんが「あとからその点数をとった人」って言っておもいだしたんだけど、スコアランキングには名前もだすようにするんじゃなかったけ？</a:t>
            </a:r>
          </a:p>
        </p:txBody>
      </p:sp>
      <p:graphicFrame>
        <p:nvGraphicFramePr>
          <p:cNvPr id="5" name="表 6">
            <a:extLst>
              <a:ext uri="{FF2B5EF4-FFF2-40B4-BE49-F238E27FC236}">
                <a16:creationId xmlns:a16="http://schemas.microsoft.com/office/drawing/2014/main" id="{684ADAAA-7142-46AD-83BD-E73CB4358962}"/>
              </a:ext>
            </a:extLst>
          </p:cNvPr>
          <p:cNvGraphicFramePr>
            <a:graphicFrameLocks noGrp="1"/>
          </p:cNvGraphicFramePr>
          <p:nvPr>
            <p:extLst>
              <p:ext uri="{D42A27DB-BD31-4B8C-83A1-F6EECF244321}">
                <p14:modId xmlns:p14="http://schemas.microsoft.com/office/powerpoint/2010/main" val="239899916"/>
              </p:ext>
            </p:extLst>
          </p:nvPr>
        </p:nvGraphicFramePr>
        <p:xfrm>
          <a:off x="4785245" y="1757149"/>
          <a:ext cx="4173321" cy="2229615"/>
        </p:xfrm>
        <a:graphic>
          <a:graphicData uri="http://schemas.openxmlformats.org/drawingml/2006/table">
            <a:tbl>
              <a:tblPr firstRow="1" bandRow="1">
                <a:tableStyleId>{E716A814-4B6B-4D53-AE64-6539C0FC2E98}</a:tableStyleId>
              </a:tblPr>
              <a:tblGrid>
                <a:gridCol w="1391107">
                  <a:extLst>
                    <a:ext uri="{9D8B030D-6E8A-4147-A177-3AD203B41FA5}">
                      <a16:colId xmlns:a16="http://schemas.microsoft.com/office/drawing/2014/main" val="2800502822"/>
                    </a:ext>
                  </a:extLst>
                </a:gridCol>
                <a:gridCol w="1391107">
                  <a:extLst>
                    <a:ext uri="{9D8B030D-6E8A-4147-A177-3AD203B41FA5}">
                      <a16:colId xmlns:a16="http://schemas.microsoft.com/office/drawing/2014/main" val="3207389463"/>
                    </a:ext>
                  </a:extLst>
                </a:gridCol>
                <a:gridCol w="1391107">
                  <a:extLst>
                    <a:ext uri="{9D8B030D-6E8A-4147-A177-3AD203B41FA5}">
                      <a16:colId xmlns:a16="http://schemas.microsoft.com/office/drawing/2014/main" val="848183721"/>
                    </a:ext>
                  </a:extLst>
                </a:gridCol>
              </a:tblGrid>
              <a:tr h="307074">
                <a:tc>
                  <a:txBody>
                    <a:bodyPr/>
                    <a:lstStyle/>
                    <a:p>
                      <a:pPr lvl="0" algn="ctr">
                        <a:lnSpc>
                          <a:spcPct val="150000"/>
                        </a:lnSpc>
                        <a:buNone/>
                      </a:pPr>
                      <a:r>
                        <a:rPr lang="ja-JP" altLang="en-US" b="1">
                          <a:solidFill>
                            <a:schemeClr val="accent1"/>
                          </a:solidFill>
                        </a:rPr>
                        <a:t>順位</a:t>
                      </a:r>
                      <a:endParaRPr kumimoji="1" lang="ja-JP" altLang="en-US" b="1">
                        <a:solidFill>
                          <a:schemeClr val="accent1"/>
                        </a:solidFill>
                      </a:endParaRPr>
                    </a:p>
                  </a:txBody>
                  <a:tcPr>
                    <a:solidFill>
                      <a:schemeClr val="tx1"/>
                    </a:solidFill>
                  </a:tcPr>
                </a:tc>
                <a:tc>
                  <a:txBody>
                    <a:bodyPr/>
                    <a:lstStyle/>
                    <a:p>
                      <a:pPr algn="ctr">
                        <a:lnSpc>
                          <a:spcPct val="150000"/>
                        </a:lnSpc>
                      </a:pPr>
                      <a:r>
                        <a:rPr lang="ja-JP" altLang="en-US" b="1">
                          <a:solidFill>
                            <a:schemeClr val="accent1"/>
                          </a:solidFill>
                        </a:rPr>
                        <a:t>名前</a:t>
                      </a:r>
                      <a:endParaRPr kumimoji="1" lang="ja-JP" altLang="en-US" b="1">
                        <a:solidFill>
                          <a:schemeClr val="accent1"/>
                        </a:solidFill>
                      </a:endParaRPr>
                    </a:p>
                  </a:txBody>
                  <a:tcPr>
                    <a:solidFill>
                      <a:schemeClr val="tx1"/>
                    </a:solidFill>
                  </a:tcPr>
                </a:tc>
                <a:tc>
                  <a:txBody>
                    <a:bodyPr/>
                    <a:lstStyle/>
                    <a:p>
                      <a:pPr algn="ctr">
                        <a:lnSpc>
                          <a:spcPct val="150000"/>
                        </a:lnSpc>
                      </a:pPr>
                      <a:r>
                        <a:rPr lang="ja-JP" altLang="en-US" b="1">
                          <a:solidFill>
                            <a:schemeClr val="accent1"/>
                          </a:solidFill>
                        </a:rPr>
                        <a:t>点数</a:t>
                      </a:r>
                      <a:endParaRPr kumimoji="1" lang="ja-JP" altLang="en-US" b="1">
                        <a:solidFill>
                          <a:schemeClr val="accent1"/>
                        </a:solidFill>
                      </a:endParaRPr>
                    </a:p>
                  </a:txBody>
                  <a:tcPr>
                    <a:solidFill>
                      <a:schemeClr val="tx1"/>
                    </a:solidFill>
                  </a:tcPr>
                </a:tc>
                <a:extLst>
                  <a:ext uri="{0D108BD9-81ED-4DB2-BD59-A6C34878D82A}">
                    <a16:rowId xmlns:a16="http://schemas.microsoft.com/office/drawing/2014/main" val="797501721"/>
                  </a:ext>
                </a:extLst>
              </a:tr>
              <a:tr h="370840">
                <a:tc>
                  <a:txBody>
                    <a:bodyPr/>
                    <a:lstStyle/>
                    <a:p>
                      <a:pPr algn="ctr">
                        <a:lnSpc>
                          <a:spcPct val="150000"/>
                        </a:lnSpc>
                      </a:pPr>
                      <a:r>
                        <a:rPr lang="ja-JP" altLang="en-US" dirty="0">
                          <a:solidFill>
                            <a:schemeClr val="accent1"/>
                          </a:solidFill>
                        </a:rPr>
                        <a:t>1</a:t>
                      </a:r>
                      <a:endParaRPr kumimoji="1" lang="ja-JP" altLang="en-US" dirty="0">
                        <a:solidFill>
                          <a:schemeClr val="accent1"/>
                        </a:solidFill>
                      </a:endParaRPr>
                    </a:p>
                  </a:txBody>
                  <a:tcPr/>
                </a:tc>
                <a:tc>
                  <a:txBody>
                    <a:bodyPr/>
                    <a:lstStyle/>
                    <a:p>
                      <a:pPr algn="l">
                        <a:lnSpc>
                          <a:spcPct val="150000"/>
                        </a:lnSpc>
                      </a:pPr>
                      <a:r>
                        <a:rPr lang="ja-JP" altLang="en-US">
                          <a:solidFill>
                            <a:schemeClr val="accent1"/>
                          </a:solidFill>
                        </a:rPr>
                        <a:t>スコアタロウ</a:t>
                      </a:r>
                      <a:endParaRPr kumimoji="1" lang="ja-JP" altLang="en-US">
                        <a:solidFill>
                          <a:schemeClr val="accent1"/>
                        </a:solidFill>
                      </a:endParaRPr>
                    </a:p>
                  </a:txBody>
                  <a:tcPr/>
                </a:tc>
                <a:tc>
                  <a:txBody>
                    <a:bodyPr/>
                    <a:lstStyle/>
                    <a:p>
                      <a:pPr algn="ctr">
                        <a:lnSpc>
                          <a:spcPct val="150000"/>
                        </a:lnSpc>
                      </a:pPr>
                      <a:r>
                        <a:rPr lang="ja-JP" altLang="en-US" dirty="0">
                          <a:solidFill>
                            <a:schemeClr val="accent1"/>
                          </a:solidFill>
                        </a:rPr>
                        <a:t>32</a:t>
                      </a:r>
                      <a:endParaRPr kumimoji="1" lang="ja-JP" altLang="en-US" dirty="0">
                        <a:solidFill>
                          <a:schemeClr val="accent1"/>
                        </a:solidFill>
                      </a:endParaRPr>
                    </a:p>
                  </a:txBody>
                  <a:tcPr/>
                </a:tc>
                <a:extLst>
                  <a:ext uri="{0D108BD9-81ED-4DB2-BD59-A6C34878D82A}">
                    <a16:rowId xmlns:a16="http://schemas.microsoft.com/office/drawing/2014/main" val="3550920410"/>
                  </a:ext>
                </a:extLst>
              </a:tr>
              <a:tr h="370840">
                <a:tc>
                  <a:txBody>
                    <a:bodyPr/>
                    <a:lstStyle/>
                    <a:p>
                      <a:pPr algn="ctr">
                        <a:lnSpc>
                          <a:spcPct val="150000"/>
                        </a:lnSpc>
                      </a:pPr>
                      <a:r>
                        <a:rPr lang="ja-JP" altLang="en-US" dirty="0">
                          <a:solidFill>
                            <a:schemeClr val="accent1"/>
                          </a:solidFill>
                        </a:rPr>
                        <a:t>2</a:t>
                      </a:r>
                      <a:endParaRPr kumimoji="1" lang="ja-JP" altLang="en-US" dirty="0">
                        <a:solidFill>
                          <a:schemeClr val="accent1"/>
                        </a:solidFill>
                      </a:endParaRPr>
                    </a:p>
                  </a:txBody>
                  <a:tcPr/>
                </a:tc>
                <a:tc>
                  <a:txBody>
                    <a:bodyPr/>
                    <a:lstStyle/>
                    <a:p>
                      <a:pPr algn="l">
                        <a:lnSpc>
                          <a:spcPct val="150000"/>
                        </a:lnSpc>
                      </a:pPr>
                      <a:r>
                        <a:rPr lang="ja-JP" altLang="en-US">
                          <a:solidFill>
                            <a:schemeClr val="accent1"/>
                          </a:solidFill>
                        </a:rPr>
                        <a:t>スクラッチー</a:t>
                      </a:r>
                      <a:endParaRPr kumimoji="1" lang="ja-JP" altLang="en-US">
                        <a:solidFill>
                          <a:schemeClr val="accent1"/>
                        </a:solidFill>
                      </a:endParaRPr>
                    </a:p>
                  </a:txBody>
                  <a:tcPr/>
                </a:tc>
                <a:tc>
                  <a:txBody>
                    <a:bodyPr/>
                    <a:lstStyle/>
                    <a:p>
                      <a:pPr algn="ctr">
                        <a:lnSpc>
                          <a:spcPct val="150000"/>
                        </a:lnSpc>
                      </a:pPr>
                      <a:r>
                        <a:rPr lang="ja-JP" altLang="en-US" dirty="0">
                          <a:solidFill>
                            <a:schemeClr val="accent1"/>
                          </a:solidFill>
                        </a:rPr>
                        <a:t>31</a:t>
                      </a:r>
                      <a:endParaRPr kumimoji="1" lang="ja-JP" altLang="en-US" dirty="0">
                        <a:solidFill>
                          <a:schemeClr val="accent1"/>
                        </a:solidFill>
                      </a:endParaRPr>
                    </a:p>
                  </a:txBody>
                  <a:tcPr/>
                </a:tc>
                <a:extLst>
                  <a:ext uri="{0D108BD9-81ED-4DB2-BD59-A6C34878D82A}">
                    <a16:rowId xmlns:a16="http://schemas.microsoft.com/office/drawing/2014/main" val="761997759"/>
                  </a:ext>
                </a:extLst>
              </a:tr>
              <a:tr h="370840">
                <a:tc>
                  <a:txBody>
                    <a:bodyPr/>
                    <a:lstStyle/>
                    <a:p>
                      <a:pPr algn="ctr">
                        <a:lnSpc>
                          <a:spcPct val="150000"/>
                        </a:lnSpc>
                      </a:pPr>
                      <a:r>
                        <a:rPr lang="ja-JP" altLang="en-US" dirty="0">
                          <a:solidFill>
                            <a:schemeClr val="accent1"/>
                          </a:solidFill>
                        </a:rPr>
                        <a:t>3</a:t>
                      </a:r>
                      <a:endParaRPr kumimoji="1" lang="ja-JP" altLang="en-US" dirty="0">
                        <a:solidFill>
                          <a:schemeClr val="accent1"/>
                        </a:solidFill>
                      </a:endParaRPr>
                    </a:p>
                  </a:txBody>
                  <a:tcPr/>
                </a:tc>
                <a:tc>
                  <a:txBody>
                    <a:bodyPr/>
                    <a:lstStyle/>
                    <a:p>
                      <a:pPr algn="l">
                        <a:lnSpc>
                          <a:spcPct val="150000"/>
                        </a:lnSpc>
                      </a:pPr>
                      <a:r>
                        <a:rPr lang="ja-JP" altLang="en-US">
                          <a:solidFill>
                            <a:schemeClr val="accent1"/>
                          </a:solidFill>
                        </a:rPr>
                        <a:t>せいと</a:t>
                      </a:r>
                      <a:endParaRPr kumimoji="1" lang="ja-JP" altLang="en-US">
                        <a:solidFill>
                          <a:schemeClr val="accent1"/>
                        </a:solidFill>
                      </a:endParaRPr>
                    </a:p>
                  </a:txBody>
                  <a:tcPr/>
                </a:tc>
                <a:tc>
                  <a:txBody>
                    <a:bodyPr/>
                    <a:lstStyle/>
                    <a:p>
                      <a:pPr algn="ctr">
                        <a:lnSpc>
                          <a:spcPct val="150000"/>
                        </a:lnSpc>
                      </a:pPr>
                      <a:r>
                        <a:rPr lang="ja-JP" altLang="en-US" dirty="0">
                          <a:solidFill>
                            <a:schemeClr val="accent1"/>
                          </a:solidFill>
                        </a:rPr>
                        <a:t>29</a:t>
                      </a:r>
                      <a:endParaRPr kumimoji="1" lang="ja-JP" altLang="en-US" dirty="0">
                        <a:solidFill>
                          <a:schemeClr val="accent1"/>
                        </a:solidFill>
                      </a:endParaRPr>
                    </a:p>
                  </a:txBody>
                  <a:tcPr/>
                </a:tc>
                <a:extLst>
                  <a:ext uri="{0D108BD9-81ED-4DB2-BD59-A6C34878D82A}">
                    <a16:rowId xmlns:a16="http://schemas.microsoft.com/office/drawing/2014/main" val="1954231396"/>
                  </a:ext>
                </a:extLst>
              </a:tr>
              <a:tr h="370840">
                <a:tc>
                  <a:txBody>
                    <a:bodyPr/>
                    <a:lstStyle/>
                    <a:p>
                      <a:pPr algn="ctr">
                        <a:lnSpc>
                          <a:spcPct val="150000"/>
                        </a:lnSpc>
                      </a:pPr>
                      <a:r>
                        <a:rPr lang="ja-JP" altLang="en-US" dirty="0">
                          <a:solidFill>
                            <a:schemeClr val="accent1"/>
                          </a:solidFill>
                        </a:rPr>
                        <a:t>4</a:t>
                      </a:r>
                      <a:endParaRPr kumimoji="1" lang="ja-JP" altLang="en-US" dirty="0">
                        <a:solidFill>
                          <a:schemeClr val="accent1"/>
                        </a:solidFill>
                      </a:endParaRPr>
                    </a:p>
                  </a:txBody>
                  <a:tcPr/>
                </a:tc>
                <a:tc>
                  <a:txBody>
                    <a:bodyPr/>
                    <a:lstStyle/>
                    <a:p>
                      <a:pPr algn="l">
                        <a:lnSpc>
                          <a:spcPct val="150000"/>
                        </a:lnSpc>
                      </a:pPr>
                      <a:r>
                        <a:rPr lang="ja-JP" altLang="en-US">
                          <a:solidFill>
                            <a:schemeClr val="accent1"/>
                          </a:solidFill>
                        </a:rPr>
                        <a:t>ネズお</a:t>
                      </a:r>
                      <a:endParaRPr kumimoji="1" lang="ja-JP" altLang="en-US">
                        <a:solidFill>
                          <a:schemeClr val="accent1"/>
                        </a:solidFill>
                      </a:endParaRPr>
                    </a:p>
                  </a:txBody>
                  <a:tcPr/>
                </a:tc>
                <a:tc>
                  <a:txBody>
                    <a:bodyPr/>
                    <a:lstStyle/>
                    <a:p>
                      <a:pPr algn="ctr">
                        <a:lnSpc>
                          <a:spcPct val="150000"/>
                        </a:lnSpc>
                      </a:pPr>
                      <a:r>
                        <a:rPr lang="ja-JP" altLang="en-US" dirty="0">
                          <a:solidFill>
                            <a:schemeClr val="accent1"/>
                          </a:solidFill>
                        </a:rPr>
                        <a:t>27</a:t>
                      </a:r>
                      <a:endParaRPr kumimoji="1" lang="ja-JP" altLang="en-US" dirty="0">
                        <a:solidFill>
                          <a:schemeClr val="accent1"/>
                        </a:solidFill>
                      </a:endParaRPr>
                    </a:p>
                  </a:txBody>
                  <a:tcPr/>
                </a:tc>
                <a:extLst>
                  <a:ext uri="{0D108BD9-81ED-4DB2-BD59-A6C34878D82A}">
                    <a16:rowId xmlns:a16="http://schemas.microsoft.com/office/drawing/2014/main" val="538402827"/>
                  </a:ext>
                </a:extLst>
              </a:tr>
              <a:tr h="370840">
                <a:tc>
                  <a:txBody>
                    <a:bodyPr/>
                    <a:lstStyle/>
                    <a:p>
                      <a:pPr algn="ctr">
                        <a:lnSpc>
                          <a:spcPct val="150000"/>
                        </a:lnSpc>
                      </a:pPr>
                      <a:r>
                        <a:rPr lang="ja-JP" altLang="en-US" dirty="0">
                          <a:solidFill>
                            <a:schemeClr val="accent1"/>
                          </a:solidFill>
                        </a:rPr>
                        <a:t>5</a:t>
                      </a:r>
                      <a:endParaRPr kumimoji="1" lang="ja-JP" altLang="en-US" dirty="0">
                        <a:solidFill>
                          <a:schemeClr val="accent1"/>
                        </a:solidFill>
                      </a:endParaRPr>
                    </a:p>
                  </a:txBody>
                  <a:tcPr/>
                </a:tc>
                <a:tc>
                  <a:txBody>
                    <a:bodyPr/>
                    <a:lstStyle/>
                    <a:p>
                      <a:pPr algn="l">
                        <a:lnSpc>
                          <a:spcPct val="150000"/>
                        </a:lnSpc>
                      </a:pPr>
                      <a:r>
                        <a:rPr lang="ja-JP" altLang="en-US">
                          <a:solidFill>
                            <a:schemeClr val="accent1"/>
                          </a:solidFill>
                        </a:rPr>
                        <a:t>めんた</a:t>
                      </a:r>
                      <a:endParaRPr kumimoji="1" lang="ja-JP" altLang="en-US">
                        <a:solidFill>
                          <a:schemeClr val="accent1"/>
                        </a:solidFill>
                      </a:endParaRPr>
                    </a:p>
                  </a:txBody>
                  <a:tcPr/>
                </a:tc>
                <a:tc>
                  <a:txBody>
                    <a:bodyPr/>
                    <a:lstStyle/>
                    <a:p>
                      <a:pPr algn="ctr">
                        <a:lnSpc>
                          <a:spcPct val="150000"/>
                        </a:lnSpc>
                      </a:pPr>
                      <a:r>
                        <a:rPr lang="ja-JP" altLang="en-US" dirty="0">
                          <a:solidFill>
                            <a:schemeClr val="accent1"/>
                          </a:solidFill>
                        </a:rPr>
                        <a:t>22</a:t>
                      </a:r>
                      <a:endParaRPr kumimoji="1" lang="ja-JP" altLang="en-US" dirty="0">
                        <a:solidFill>
                          <a:schemeClr val="accent1"/>
                        </a:solidFill>
                      </a:endParaRPr>
                    </a:p>
                  </a:txBody>
                  <a:tcPr/>
                </a:tc>
                <a:extLst>
                  <a:ext uri="{0D108BD9-81ED-4DB2-BD59-A6C34878D82A}">
                    <a16:rowId xmlns:a16="http://schemas.microsoft.com/office/drawing/2014/main" val="4128937559"/>
                  </a:ext>
                </a:extLst>
              </a:tr>
            </a:tbl>
          </a:graphicData>
        </a:graphic>
      </p:graphicFrame>
      <p:sp>
        <p:nvSpPr>
          <p:cNvPr id="6" name="Google Shape;176;p29">
            <a:extLst>
              <a:ext uri="{FF2B5EF4-FFF2-40B4-BE49-F238E27FC236}">
                <a16:creationId xmlns:a16="http://schemas.microsoft.com/office/drawing/2014/main" id="{F71D49CD-A41D-418C-B9F8-BA5AF3214776}"/>
              </a:ext>
            </a:extLst>
          </p:cNvPr>
          <p:cNvSpPr txBox="1"/>
          <p:nvPr/>
        </p:nvSpPr>
        <p:spPr>
          <a:xfrm>
            <a:off x="5157220" y="1663062"/>
            <a:ext cx="731023"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a:solidFill>
                  <a:schemeClr val="accent1"/>
                </a:solidFill>
                <a:ea typeface="Lato"/>
              </a:rPr>
              <a:t>じゅんい</a:t>
            </a:r>
          </a:p>
        </p:txBody>
      </p:sp>
      <p:sp>
        <p:nvSpPr>
          <p:cNvPr id="9" name="Google Shape;176;p29">
            <a:extLst>
              <a:ext uri="{FF2B5EF4-FFF2-40B4-BE49-F238E27FC236}">
                <a16:creationId xmlns:a16="http://schemas.microsoft.com/office/drawing/2014/main" id="{7A360A0A-1460-4A07-9DD6-9C871E637D0F}"/>
              </a:ext>
            </a:extLst>
          </p:cNvPr>
          <p:cNvSpPr txBox="1"/>
          <p:nvPr/>
        </p:nvSpPr>
        <p:spPr>
          <a:xfrm>
            <a:off x="6615824" y="1663062"/>
            <a:ext cx="731023"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a:solidFill>
                  <a:schemeClr val="accent1"/>
                </a:solidFill>
                <a:ea typeface="Lato"/>
              </a:rPr>
              <a:t>なまえ</a:t>
            </a:r>
          </a:p>
        </p:txBody>
      </p:sp>
      <p:sp>
        <p:nvSpPr>
          <p:cNvPr id="11" name="Google Shape;176;p29">
            <a:extLst>
              <a:ext uri="{FF2B5EF4-FFF2-40B4-BE49-F238E27FC236}">
                <a16:creationId xmlns:a16="http://schemas.microsoft.com/office/drawing/2014/main" id="{5F911931-98FE-4137-878A-C17FB663A174}"/>
              </a:ext>
            </a:extLst>
          </p:cNvPr>
          <p:cNvSpPr txBox="1"/>
          <p:nvPr/>
        </p:nvSpPr>
        <p:spPr>
          <a:xfrm>
            <a:off x="7962740" y="1663062"/>
            <a:ext cx="731023" cy="3795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a:solidFill>
                  <a:schemeClr val="accent1"/>
                </a:solidFill>
                <a:ea typeface="Lato"/>
              </a:rPr>
              <a:t>てんすう</a:t>
            </a:r>
            <a:endParaRPr lang="ja" altLang="en-US" sz="900" dirty="0">
              <a:solidFill>
                <a:schemeClr val="accent1"/>
              </a:solidFill>
              <a:ea typeface="Lato"/>
            </a:endParaRPr>
          </a:p>
        </p:txBody>
      </p:sp>
      <p:sp>
        <p:nvSpPr>
          <p:cNvPr id="7" name="Google Shape;176;p29">
            <a:extLst>
              <a:ext uri="{FF2B5EF4-FFF2-40B4-BE49-F238E27FC236}">
                <a16:creationId xmlns:a16="http://schemas.microsoft.com/office/drawing/2014/main" id="{E0F4D693-311E-4858-86A3-7A70A3036773}"/>
              </a:ext>
            </a:extLst>
          </p:cNvPr>
          <p:cNvSpPr txBox="1"/>
          <p:nvPr/>
        </p:nvSpPr>
        <p:spPr>
          <a:xfrm>
            <a:off x="1581927" y="130010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13" name="Google Shape;176;p29">
            <a:extLst>
              <a:ext uri="{FF2B5EF4-FFF2-40B4-BE49-F238E27FC236}">
                <a16:creationId xmlns:a16="http://schemas.microsoft.com/office/drawing/2014/main" id="{68F1DD1D-2EDF-487E-BE4A-4DB3602F8A7B}"/>
              </a:ext>
            </a:extLst>
          </p:cNvPr>
          <p:cNvSpPr txBox="1"/>
          <p:nvPr/>
        </p:nvSpPr>
        <p:spPr>
          <a:xfrm>
            <a:off x="2699338" y="131716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14" name="Google Shape;176;p29">
            <a:extLst>
              <a:ext uri="{FF2B5EF4-FFF2-40B4-BE49-F238E27FC236}">
                <a16:creationId xmlns:a16="http://schemas.microsoft.com/office/drawing/2014/main" id="{A71B025C-2363-4283-8182-80810145180B}"/>
              </a:ext>
            </a:extLst>
          </p:cNvPr>
          <p:cNvSpPr txBox="1"/>
          <p:nvPr/>
        </p:nvSpPr>
        <p:spPr>
          <a:xfrm>
            <a:off x="3518203" y="130010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0EB117A4-ACBC-457F-95F2-36666DD97B46}"/>
              </a:ext>
            </a:extLst>
          </p:cNvPr>
          <p:cNvSpPr txBox="1"/>
          <p:nvPr/>
        </p:nvSpPr>
        <p:spPr>
          <a:xfrm>
            <a:off x="2349613" y="197396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6" name="Google Shape;176;p29">
            <a:extLst>
              <a:ext uri="{FF2B5EF4-FFF2-40B4-BE49-F238E27FC236}">
                <a16:creationId xmlns:a16="http://schemas.microsoft.com/office/drawing/2014/main" id="{5C647826-6D17-4329-8D58-8B0AB4E965B7}"/>
              </a:ext>
            </a:extLst>
          </p:cNvPr>
          <p:cNvSpPr txBox="1"/>
          <p:nvPr/>
        </p:nvSpPr>
        <p:spPr>
          <a:xfrm>
            <a:off x="2025478" y="356051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8" name="Google Shape;175;p29">
            <a:extLst>
              <a:ext uri="{FF2B5EF4-FFF2-40B4-BE49-F238E27FC236}">
                <a16:creationId xmlns:a16="http://schemas.microsoft.com/office/drawing/2014/main" id="{06374440-92DE-4B5B-A7AE-2C3E1ED63B19}"/>
              </a:ext>
            </a:extLst>
          </p:cNvPr>
          <p:cNvSpPr txBox="1"/>
          <p:nvPr/>
        </p:nvSpPr>
        <p:spPr>
          <a:xfrm>
            <a:off x="2053956"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18" name="Google Shape;175;p29">
            <a:extLst>
              <a:ext uri="{FF2B5EF4-FFF2-40B4-BE49-F238E27FC236}">
                <a16:creationId xmlns:a16="http://schemas.microsoft.com/office/drawing/2014/main" id="{D9BB7E04-BDD2-47BB-AFEE-FD43AFD7B713}"/>
              </a:ext>
            </a:extLst>
          </p:cNvPr>
          <p:cNvSpPr txBox="1"/>
          <p:nvPr/>
        </p:nvSpPr>
        <p:spPr>
          <a:xfrm>
            <a:off x="3136444"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Tree>
    <p:extLst>
      <p:ext uri="{BB962C8B-B14F-4D97-AF65-F5344CB8AC3E}">
        <p14:creationId xmlns:p14="http://schemas.microsoft.com/office/powerpoint/2010/main" val="2238051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名前用のリストを作成しよう</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310531" y="1288190"/>
            <a:ext cx="1065875" cy="1133150"/>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663448" y="1283446"/>
            <a:ext cx="3069708" cy="105071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名前用のリストも用意しようね。</a:t>
            </a:r>
            <a:endParaRPr lang="ja-JP" altLang="en-US"/>
          </a:p>
          <a:p>
            <a:pPr>
              <a:lnSpc>
                <a:spcPct val="150000"/>
              </a:lnSpc>
            </a:pPr>
            <a:r>
              <a:rPr lang="ja" altLang="en-US" sz="1500" b="1">
                <a:solidFill>
                  <a:schemeClr val="dk2"/>
                </a:solidFill>
              </a:rPr>
              <a:t>「名前」っていう名前にしよう。</a:t>
            </a:r>
            <a:endParaRPr lang="ja" altLang="en-US" sz="1500" b="1" dirty="0">
              <a:solidFill>
                <a:schemeClr val="dk2"/>
              </a:solidFill>
            </a:endParaRPr>
          </a:p>
        </p:txBody>
      </p:sp>
      <p:pic>
        <p:nvPicPr>
          <p:cNvPr id="5" name="図 5" descr="グラフィカル ユーザー インターフェイス, アプリケーション&#10;&#10;説明は自動で生成されたものです">
            <a:extLst>
              <a:ext uri="{FF2B5EF4-FFF2-40B4-BE49-F238E27FC236}">
                <a16:creationId xmlns:a16="http://schemas.microsoft.com/office/drawing/2014/main" id="{CEA8F272-A7A7-4202-8A4E-7F94C3ED6AA4}"/>
              </a:ext>
            </a:extLst>
          </p:cNvPr>
          <p:cNvPicPr>
            <a:picLocks noChangeAspect="1"/>
          </p:cNvPicPr>
          <p:nvPr/>
        </p:nvPicPr>
        <p:blipFill>
          <a:blip r:embed="rId4"/>
          <a:stretch>
            <a:fillRect/>
          </a:stretch>
        </p:blipFill>
        <p:spPr>
          <a:xfrm>
            <a:off x="5477870" y="1286236"/>
            <a:ext cx="2743200" cy="2417490"/>
          </a:xfrm>
          <a:prstGeom prst="rect">
            <a:avLst/>
          </a:prstGeom>
        </p:spPr>
      </p:pic>
      <p:sp>
        <p:nvSpPr>
          <p:cNvPr id="2" name="Google Shape;176;p29">
            <a:extLst>
              <a:ext uri="{FF2B5EF4-FFF2-40B4-BE49-F238E27FC236}">
                <a16:creationId xmlns:a16="http://schemas.microsoft.com/office/drawing/2014/main" id="{50DF4A21-97F2-4D58-A2FF-2CA0D38217E5}"/>
              </a:ext>
            </a:extLst>
          </p:cNvPr>
          <p:cNvSpPr txBox="1"/>
          <p:nvPr/>
        </p:nvSpPr>
        <p:spPr>
          <a:xfrm>
            <a:off x="1667225" y="132569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なまえよう</a:t>
            </a:r>
            <a:endParaRPr lang="ja" altLang="en-US" sz="900" b="1" dirty="0">
              <a:solidFill>
                <a:schemeClr val="dk2"/>
              </a:solidFill>
              <a:ea typeface="Lato"/>
            </a:endParaRPr>
          </a:p>
        </p:txBody>
      </p:sp>
      <p:sp>
        <p:nvSpPr>
          <p:cNvPr id="8" name="Google Shape;176;p29">
            <a:extLst>
              <a:ext uri="{FF2B5EF4-FFF2-40B4-BE49-F238E27FC236}">
                <a16:creationId xmlns:a16="http://schemas.microsoft.com/office/drawing/2014/main" id="{56708A5D-A6D2-4909-AD9B-F463C7D3790D}"/>
              </a:ext>
            </a:extLst>
          </p:cNvPr>
          <p:cNvSpPr txBox="1"/>
          <p:nvPr/>
        </p:nvSpPr>
        <p:spPr>
          <a:xfrm>
            <a:off x="3194068" y="132569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ようい</a:t>
            </a:r>
            <a:endParaRPr lang="ja" altLang="en-US" sz="900" b="1" dirty="0">
              <a:solidFill>
                <a:schemeClr val="dk2"/>
              </a:solidFill>
              <a:ea typeface="Lato"/>
            </a:endParaRPr>
          </a:p>
        </p:txBody>
      </p:sp>
      <p:sp>
        <p:nvSpPr>
          <p:cNvPr id="9" name="Google Shape;176;p29">
            <a:extLst>
              <a:ext uri="{FF2B5EF4-FFF2-40B4-BE49-F238E27FC236}">
                <a16:creationId xmlns:a16="http://schemas.microsoft.com/office/drawing/2014/main" id="{D428B4B3-D9F7-4CB6-A725-EF8485B0153A}"/>
              </a:ext>
            </a:extLst>
          </p:cNvPr>
          <p:cNvSpPr txBox="1"/>
          <p:nvPr/>
        </p:nvSpPr>
        <p:spPr>
          <a:xfrm>
            <a:off x="1871941" y="167542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0" name="Google Shape;176;p29">
            <a:extLst>
              <a:ext uri="{FF2B5EF4-FFF2-40B4-BE49-F238E27FC236}">
                <a16:creationId xmlns:a16="http://schemas.microsoft.com/office/drawing/2014/main" id="{D40DB284-0ABA-460B-AD07-95C614883071}"/>
              </a:ext>
            </a:extLst>
          </p:cNvPr>
          <p:cNvSpPr txBox="1"/>
          <p:nvPr/>
        </p:nvSpPr>
        <p:spPr>
          <a:xfrm>
            <a:off x="3202597" y="1675422"/>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4" name="Google Shape;175;p29">
            <a:extLst>
              <a:ext uri="{FF2B5EF4-FFF2-40B4-BE49-F238E27FC236}">
                <a16:creationId xmlns:a16="http://schemas.microsoft.com/office/drawing/2014/main" id="{74149C92-C751-4DFF-9F40-58A6D6D7910C}"/>
              </a:ext>
            </a:extLst>
          </p:cNvPr>
          <p:cNvSpPr txBox="1"/>
          <p:nvPr/>
        </p:nvSpPr>
        <p:spPr>
          <a:xfrm>
            <a:off x="2053956"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なまえよう</a:t>
            </a:r>
            <a:endParaRPr lang="ja" altLang="en-US" b="1" dirty="0">
              <a:solidFill>
                <a:schemeClr val="dk1"/>
              </a:solidFill>
              <a:ea typeface="Lato"/>
            </a:endParaRPr>
          </a:p>
        </p:txBody>
      </p:sp>
      <p:sp>
        <p:nvSpPr>
          <p:cNvPr id="6" name="Google Shape;175;p29">
            <a:extLst>
              <a:ext uri="{FF2B5EF4-FFF2-40B4-BE49-F238E27FC236}">
                <a16:creationId xmlns:a16="http://schemas.microsoft.com/office/drawing/2014/main" id="{AE264B6D-AD9D-44F5-8770-83A8A58D24CB}"/>
              </a:ext>
            </a:extLst>
          </p:cNvPr>
          <p:cNvSpPr txBox="1"/>
          <p:nvPr/>
        </p:nvSpPr>
        <p:spPr>
          <a:xfrm>
            <a:off x="5211774" y="225575"/>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さくせい</a:t>
            </a:r>
            <a:endParaRPr lang="ja" altLang="en-US" b="1" dirty="0">
              <a:solidFill>
                <a:schemeClr val="dk1"/>
              </a:solidFill>
              <a:ea typeface="Lato"/>
            </a:endParaRPr>
          </a:p>
        </p:txBody>
      </p:sp>
    </p:spTree>
    <p:extLst>
      <p:ext uri="{BB962C8B-B14F-4D97-AF65-F5344CB8AC3E}">
        <p14:creationId xmlns:p14="http://schemas.microsoft.com/office/powerpoint/2010/main" val="1458330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sz="2800">
                <a:latin typeface="Arial"/>
                <a:cs typeface="Arial"/>
              </a:rPr>
              <a:t>名前用のリストを点数リストの横にならべよう</a:t>
            </a:r>
            <a:endParaRPr lang="ja" altLang="en-US" sz="2800" dirty="0">
              <a:latin typeface="Arial"/>
              <a:cs typeface="Arial"/>
            </a:endParaRPr>
          </a:p>
        </p:txBody>
      </p:sp>
      <p:pic>
        <p:nvPicPr>
          <p:cNvPr id="236" name="Google Shape;236;p34"/>
          <p:cNvPicPr preferRelativeResize="0"/>
          <p:nvPr/>
        </p:nvPicPr>
        <p:blipFill rotWithShape="1">
          <a:blip r:embed="rId3">
            <a:alphaModFix/>
          </a:blip>
          <a:srcRect/>
          <a:stretch/>
        </p:blipFill>
        <p:spPr>
          <a:xfrm>
            <a:off x="310531" y="1288190"/>
            <a:ext cx="1065875" cy="1133150"/>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569620" y="1368744"/>
            <a:ext cx="3069708" cy="105071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名前のリストは点数リストのひだりがわにならべておこうね。</a:t>
            </a:r>
            <a:endParaRPr lang="ja" altLang="en-US" sz="1500" b="1" dirty="0">
              <a:solidFill>
                <a:schemeClr val="dk2"/>
              </a:solidFill>
            </a:endParaRPr>
          </a:p>
        </p:txBody>
      </p:sp>
      <p:pic>
        <p:nvPicPr>
          <p:cNvPr id="6" name="図 6" descr="グラフィカル ユーザー インターフェイス&#10;&#10;説明は自動で生成されたものです">
            <a:extLst>
              <a:ext uri="{FF2B5EF4-FFF2-40B4-BE49-F238E27FC236}">
                <a16:creationId xmlns:a16="http://schemas.microsoft.com/office/drawing/2014/main" id="{20FB7941-130E-443F-A555-36E2B765F6C6}"/>
              </a:ext>
            </a:extLst>
          </p:cNvPr>
          <p:cNvPicPr>
            <a:picLocks noChangeAspect="1"/>
          </p:cNvPicPr>
          <p:nvPr/>
        </p:nvPicPr>
        <p:blipFill>
          <a:blip r:embed="rId4"/>
          <a:stretch>
            <a:fillRect/>
          </a:stretch>
        </p:blipFill>
        <p:spPr>
          <a:xfrm>
            <a:off x="4786952" y="1437113"/>
            <a:ext cx="3681483" cy="3054019"/>
          </a:xfrm>
          <a:prstGeom prst="rect">
            <a:avLst/>
          </a:prstGeom>
        </p:spPr>
      </p:pic>
      <p:sp>
        <p:nvSpPr>
          <p:cNvPr id="2" name="Google Shape;176;p29">
            <a:extLst>
              <a:ext uri="{FF2B5EF4-FFF2-40B4-BE49-F238E27FC236}">
                <a16:creationId xmlns:a16="http://schemas.microsoft.com/office/drawing/2014/main" id="{C66F5A6E-9BCC-4ADC-BB9F-43C61EE98D84}"/>
              </a:ext>
            </a:extLst>
          </p:cNvPr>
          <p:cNvSpPr txBox="1"/>
          <p:nvPr/>
        </p:nvSpPr>
        <p:spPr>
          <a:xfrm>
            <a:off x="1573397" y="142805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8" name="Google Shape;176;p29">
            <a:extLst>
              <a:ext uri="{FF2B5EF4-FFF2-40B4-BE49-F238E27FC236}">
                <a16:creationId xmlns:a16="http://schemas.microsoft.com/office/drawing/2014/main" id="{99637FB7-EE23-4856-B20C-8BE27AB721CC}"/>
              </a:ext>
            </a:extLst>
          </p:cNvPr>
          <p:cNvSpPr txBox="1"/>
          <p:nvPr/>
        </p:nvSpPr>
        <p:spPr>
          <a:xfrm>
            <a:off x="2861404" y="142805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4" name="Google Shape;175;p29">
            <a:extLst>
              <a:ext uri="{FF2B5EF4-FFF2-40B4-BE49-F238E27FC236}">
                <a16:creationId xmlns:a16="http://schemas.microsoft.com/office/drawing/2014/main" id="{8C5D8AF0-ADEC-4845-B225-63BB78DDF126}"/>
              </a:ext>
            </a:extLst>
          </p:cNvPr>
          <p:cNvSpPr txBox="1"/>
          <p:nvPr/>
        </p:nvSpPr>
        <p:spPr>
          <a:xfrm>
            <a:off x="800068"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なまえよう</a:t>
            </a:r>
            <a:endParaRPr lang="ja" altLang="en-US" b="1" dirty="0">
              <a:solidFill>
                <a:schemeClr val="dk1"/>
              </a:solidFill>
              <a:ea typeface="Lato"/>
            </a:endParaRPr>
          </a:p>
        </p:txBody>
      </p:sp>
      <p:sp>
        <p:nvSpPr>
          <p:cNvPr id="5" name="Google Shape;175;p29">
            <a:extLst>
              <a:ext uri="{FF2B5EF4-FFF2-40B4-BE49-F238E27FC236}">
                <a16:creationId xmlns:a16="http://schemas.microsoft.com/office/drawing/2014/main" id="{AE288A0D-3BEF-4E4C-9B6A-AC3C4A528104}"/>
              </a:ext>
            </a:extLst>
          </p:cNvPr>
          <p:cNvSpPr txBox="1"/>
          <p:nvPr/>
        </p:nvSpPr>
        <p:spPr>
          <a:xfrm>
            <a:off x="5712426" y="21885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よこ</a:t>
            </a:r>
            <a:endParaRPr lang="ja" altLang="en-US" b="1" dirty="0">
              <a:solidFill>
                <a:schemeClr val="dk1"/>
              </a:solidFill>
              <a:ea typeface="Lato"/>
            </a:endParaRPr>
          </a:p>
        </p:txBody>
      </p:sp>
      <p:sp>
        <p:nvSpPr>
          <p:cNvPr id="10" name="Google Shape;175;p29">
            <a:extLst>
              <a:ext uri="{FF2B5EF4-FFF2-40B4-BE49-F238E27FC236}">
                <a16:creationId xmlns:a16="http://schemas.microsoft.com/office/drawing/2014/main" id="{77329327-C624-47E3-B474-80F9E5AAC776}"/>
              </a:ext>
            </a:extLst>
          </p:cNvPr>
          <p:cNvSpPr txBox="1"/>
          <p:nvPr/>
        </p:nvSpPr>
        <p:spPr>
          <a:xfrm>
            <a:off x="3614083" y="21885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てんすう</a:t>
            </a:r>
            <a:endParaRPr lang="ja" altLang="en-US" b="1" dirty="0">
              <a:solidFill>
                <a:schemeClr val="dk1"/>
              </a:solidFill>
              <a:ea typeface="Lato"/>
            </a:endParaRPr>
          </a:p>
        </p:txBody>
      </p:sp>
    </p:spTree>
    <p:extLst>
      <p:ext uri="{BB962C8B-B14F-4D97-AF65-F5344CB8AC3E}">
        <p14:creationId xmlns:p14="http://schemas.microsoft.com/office/powerpoint/2010/main" val="2882285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sz="2400">
                <a:latin typeface="Arial"/>
                <a:cs typeface="Arial"/>
              </a:rPr>
              <a:t>リスト「名前」に点数とどうじに名前を入れていくよ</a:t>
            </a:r>
          </a:p>
        </p:txBody>
      </p:sp>
      <p:pic>
        <p:nvPicPr>
          <p:cNvPr id="236" name="Google Shape;236;p34"/>
          <p:cNvPicPr preferRelativeResize="0"/>
          <p:nvPr/>
        </p:nvPicPr>
        <p:blipFill rotWithShape="1">
          <a:blip r:embed="rId3">
            <a:alphaModFix/>
          </a:blip>
          <a:srcRect/>
          <a:stretch/>
        </p:blipFill>
        <p:spPr>
          <a:xfrm>
            <a:off x="310531" y="1288190"/>
            <a:ext cx="1065875" cy="1133150"/>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569620" y="1368744"/>
            <a:ext cx="2933231" cy="169044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点数をリストに入れるときに、名前リストのおなじ位置に名前を入れるんだ。</a:t>
            </a:r>
            <a:endParaRPr lang="ja-JP">
              <a:solidFill>
                <a:schemeClr val="dk2"/>
              </a:solidFill>
            </a:endParaRPr>
          </a:p>
          <a:p>
            <a:pPr>
              <a:lnSpc>
                <a:spcPct val="150000"/>
              </a:lnSpc>
            </a:pPr>
            <a:r>
              <a:rPr lang="ja" altLang="en-US" sz="1500" b="1">
                <a:solidFill>
                  <a:schemeClr val="dk2"/>
                </a:solidFill>
              </a:rPr>
              <a:t>たとえばこんなかんじになるよ。</a:t>
            </a:r>
            <a:endParaRPr lang="ja" altLang="en-US" sz="1500" b="1" dirty="0">
              <a:solidFill>
                <a:schemeClr val="dk2"/>
              </a:solidFill>
            </a:endParaRPr>
          </a:p>
        </p:txBody>
      </p:sp>
      <p:pic>
        <p:nvPicPr>
          <p:cNvPr id="2" name="図 3" descr="グラフィカル ユーザー インターフェイス&#10;&#10;説明は自動で生成されたものです">
            <a:extLst>
              <a:ext uri="{FF2B5EF4-FFF2-40B4-BE49-F238E27FC236}">
                <a16:creationId xmlns:a16="http://schemas.microsoft.com/office/drawing/2014/main" id="{330F5885-D065-45DE-97AF-C0CA11F636DE}"/>
              </a:ext>
            </a:extLst>
          </p:cNvPr>
          <p:cNvPicPr>
            <a:picLocks noChangeAspect="1"/>
          </p:cNvPicPr>
          <p:nvPr/>
        </p:nvPicPr>
        <p:blipFill>
          <a:blip r:embed="rId4"/>
          <a:stretch>
            <a:fillRect/>
          </a:stretch>
        </p:blipFill>
        <p:spPr>
          <a:xfrm>
            <a:off x="4889310" y="1368875"/>
            <a:ext cx="3945908" cy="3275795"/>
          </a:xfrm>
          <a:prstGeom prst="rect">
            <a:avLst/>
          </a:prstGeom>
        </p:spPr>
      </p:pic>
      <p:sp>
        <p:nvSpPr>
          <p:cNvPr id="7" name="Google Shape;216;p33">
            <a:extLst>
              <a:ext uri="{FF2B5EF4-FFF2-40B4-BE49-F238E27FC236}">
                <a16:creationId xmlns:a16="http://schemas.microsoft.com/office/drawing/2014/main" id="{C7256FD4-52DD-4890-960E-383CB3076138}"/>
              </a:ext>
            </a:extLst>
          </p:cNvPr>
          <p:cNvSpPr/>
          <p:nvPr/>
        </p:nvSpPr>
        <p:spPr>
          <a:xfrm>
            <a:off x="1567907" y="3210088"/>
            <a:ext cx="3081560" cy="1630740"/>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ja" altLang="en-US" sz="1500" b="1">
                <a:solidFill>
                  <a:schemeClr val="dk2"/>
                </a:solidFill>
              </a:rPr>
              <a:t>なるほどね。</a:t>
            </a:r>
            <a:endParaRPr lang="ja" altLang="en-US" sz="1500" b="1" dirty="0">
              <a:solidFill>
                <a:schemeClr val="dk2"/>
              </a:solidFill>
            </a:endParaRPr>
          </a:p>
          <a:p>
            <a:pPr>
              <a:lnSpc>
                <a:spcPct val="150000"/>
              </a:lnSpc>
            </a:pPr>
            <a:r>
              <a:rPr lang="ja" altLang="en-US" sz="1500" b="1">
                <a:solidFill>
                  <a:schemeClr val="dk2"/>
                </a:solidFill>
              </a:rPr>
              <a:t>ところで、名前がながくてぜんぶ表示できていないから、リストのはばをひろげておいたよ。</a:t>
            </a:r>
          </a:p>
        </p:txBody>
      </p:sp>
      <p:pic>
        <p:nvPicPr>
          <p:cNvPr id="4" name="Google Shape;217;p33" descr="ランプ, 時計 が含まれている画像&#10;&#10;説明は自動で生成されたものです">
            <a:extLst>
              <a:ext uri="{FF2B5EF4-FFF2-40B4-BE49-F238E27FC236}">
                <a16:creationId xmlns:a16="http://schemas.microsoft.com/office/drawing/2014/main" id="{964C7C61-E635-47ED-A6FE-CF36FEECC185}"/>
              </a:ext>
            </a:extLst>
          </p:cNvPr>
          <p:cNvPicPr preferRelativeResize="0"/>
          <p:nvPr/>
        </p:nvPicPr>
        <p:blipFill rotWithShape="1">
          <a:blip r:embed="rId5">
            <a:alphaModFix/>
          </a:blip>
          <a:srcRect/>
          <a:stretch/>
        </p:blipFill>
        <p:spPr>
          <a:xfrm>
            <a:off x="390863" y="3406307"/>
            <a:ext cx="913949" cy="913981"/>
          </a:xfrm>
          <a:prstGeom prst="rect">
            <a:avLst/>
          </a:prstGeom>
          <a:noFill/>
          <a:ln>
            <a:noFill/>
          </a:ln>
        </p:spPr>
      </p:pic>
      <p:sp>
        <p:nvSpPr>
          <p:cNvPr id="5" name="Google Shape;176;p29">
            <a:extLst>
              <a:ext uri="{FF2B5EF4-FFF2-40B4-BE49-F238E27FC236}">
                <a16:creationId xmlns:a16="http://schemas.microsoft.com/office/drawing/2014/main" id="{4FB28D23-E149-40F8-AF67-F6B2A67CBC1B}"/>
              </a:ext>
            </a:extLst>
          </p:cNvPr>
          <p:cNvSpPr txBox="1"/>
          <p:nvPr/>
        </p:nvSpPr>
        <p:spPr>
          <a:xfrm>
            <a:off x="2912584" y="1410997"/>
            <a:ext cx="415418" cy="31131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0" name="Google Shape;176;p29">
            <a:extLst>
              <a:ext uri="{FF2B5EF4-FFF2-40B4-BE49-F238E27FC236}">
                <a16:creationId xmlns:a16="http://schemas.microsoft.com/office/drawing/2014/main" id="{B9E73D59-6D73-4F99-8DF3-DE420C96F9A9}"/>
              </a:ext>
            </a:extLst>
          </p:cNvPr>
          <p:cNvSpPr txBox="1"/>
          <p:nvPr/>
        </p:nvSpPr>
        <p:spPr>
          <a:xfrm>
            <a:off x="1564867" y="173513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1" name="Google Shape;176;p29">
            <a:extLst>
              <a:ext uri="{FF2B5EF4-FFF2-40B4-BE49-F238E27FC236}">
                <a16:creationId xmlns:a16="http://schemas.microsoft.com/office/drawing/2014/main" id="{AFB272F1-F68A-4783-B1C7-E957EC3BECE4}"/>
              </a:ext>
            </a:extLst>
          </p:cNvPr>
          <p:cNvSpPr txBox="1"/>
          <p:nvPr/>
        </p:nvSpPr>
        <p:spPr>
          <a:xfrm>
            <a:off x="3884986" y="173513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2" name="Google Shape;176;p29">
            <a:extLst>
              <a:ext uri="{FF2B5EF4-FFF2-40B4-BE49-F238E27FC236}">
                <a16:creationId xmlns:a16="http://schemas.microsoft.com/office/drawing/2014/main" id="{24EA2DFC-A428-4B8B-B83C-D41AC520E7D3}"/>
              </a:ext>
            </a:extLst>
          </p:cNvPr>
          <p:cNvSpPr txBox="1"/>
          <p:nvPr/>
        </p:nvSpPr>
        <p:spPr>
          <a:xfrm>
            <a:off x="2528739" y="3534929"/>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4" name="Google Shape;176;p29">
            <a:extLst>
              <a:ext uri="{FF2B5EF4-FFF2-40B4-BE49-F238E27FC236}">
                <a16:creationId xmlns:a16="http://schemas.microsoft.com/office/drawing/2014/main" id="{D39A1172-E260-44B4-8152-537575FDFB0C}"/>
              </a:ext>
            </a:extLst>
          </p:cNvPr>
          <p:cNvSpPr txBox="1"/>
          <p:nvPr/>
        </p:nvSpPr>
        <p:spPr>
          <a:xfrm>
            <a:off x="1564867" y="390171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B4DC63F3-AE10-413D-8B35-9600BA978865}"/>
              </a:ext>
            </a:extLst>
          </p:cNvPr>
          <p:cNvSpPr txBox="1"/>
          <p:nvPr/>
        </p:nvSpPr>
        <p:spPr>
          <a:xfrm>
            <a:off x="3356135" y="173513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いち</a:t>
            </a:r>
            <a:endParaRPr lang="ja" altLang="en-US" sz="900" b="1" dirty="0">
              <a:solidFill>
                <a:schemeClr val="dk2"/>
              </a:solidFill>
              <a:ea typeface="Lato"/>
            </a:endParaRPr>
          </a:p>
        </p:txBody>
      </p:sp>
      <p:pic>
        <p:nvPicPr>
          <p:cNvPr id="6" name="図 7" descr="シャツ が含まれている画像&#10;&#10;説明は自動で生成されたものです">
            <a:extLst>
              <a:ext uri="{FF2B5EF4-FFF2-40B4-BE49-F238E27FC236}">
                <a16:creationId xmlns:a16="http://schemas.microsoft.com/office/drawing/2014/main" id="{3737A6E2-52C7-4C94-A48E-21ED4A375687}"/>
              </a:ext>
            </a:extLst>
          </p:cNvPr>
          <p:cNvPicPr>
            <a:picLocks noChangeAspect="1"/>
          </p:cNvPicPr>
          <p:nvPr/>
        </p:nvPicPr>
        <p:blipFill>
          <a:blip r:embed="rId6"/>
          <a:stretch>
            <a:fillRect/>
          </a:stretch>
        </p:blipFill>
        <p:spPr>
          <a:xfrm>
            <a:off x="6041935" y="4040760"/>
            <a:ext cx="471379" cy="711390"/>
          </a:xfrm>
          <a:prstGeom prst="rect">
            <a:avLst/>
          </a:prstGeom>
        </p:spPr>
      </p:pic>
      <p:sp>
        <p:nvSpPr>
          <p:cNvPr id="8" name="矢印: 上下 7">
            <a:extLst>
              <a:ext uri="{FF2B5EF4-FFF2-40B4-BE49-F238E27FC236}">
                <a16:creationId xmlns:a16="http://schemas.microsoft.com/office/drawing/2014/main" id="{3EF409C8-2F55-420F-B46B-3D1697EB797E}"/>
              </a:ext>
            </a:extLst>
          </p:cNvPr>
          <p:cNvSpPr/>
          <p:nvPr/>
        </p:nvSpPr>
        <p:spPr>
          <a:xfrm rot="18780000">
            <a:off x="6295466" y="4253255"/>
            <a:ext cx="264425" cy="545910"/>
          </a:xfrm>
          <a:prstGeom prst="upDownArrow">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Google Shape;175;p29">
            <a:extLst>
              <a:ext uri="{FF2B5EF4-FFF2-40B4-BE49-F238E27FC236}">
                <a16:creationId xmlns:a16="http://schemas.microsoft.com/office/drawing/2014/main" id="{964E3A75-94BD-4C1D-9860-60C83AC80F18}"/>
              </a:ext>
            </a:extLst>
          </p:cNvPr>
          <p:cNvSpPr txBox="1"/>
          <p:nvPr/>
        </p:nvSpPr>
        <p:spPr>
          <a:xfrm>
            <a:off x="2053956"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3CDC3EC5-DB0F-48CB-A696-242C767BF051}"/>
              </a:ext>
            </a:extLst>
          </p:cNvPr>
          <p:cNvSpPr txBox="1"/>
          <p:nvPr/>
        </p:nvSpPr>
        <p:spPr>
          <a:xfrm>
            <a:off x="3208162" y="21885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てんすう</a:t>
            </a:r>
            <a:endParaRPr lang="ja" altLang="en-US" b="1" dirty="0">
              <a:solidFill>
                <a:schemeClr val="dk1"/>
              </a:solidFill>
              <a:ea typeface="Lato"/>
            </a:endParaRPr>
          </a:p>
        </p:txBody>
      </p:sp>
      <p:sp>
        <p:nvSpPr>
          <p:cNvPr id="17" name="Google Shape;175;p29">
            <a:extLst>
              <a:ext uri="{FF2B5EF4-FFF2-40B4-BE49-F238E27FC236}">
                <a16:creationId xmlns:a16="http://schemas.microsoft.com/office/drawing/2014/main" id="{456A10AC-45E4-432A-999E-195A4E403A00}"/>
              </a:ext>
            </a:extLst>
          </p:cNvPr>
          <p:cNvSpPr txBox="1"/>
          <p:nvPr/>
        </p:nvSpPr>
        <p:spPr>
          <a:xfrm>
            <a:off x="5433650" y="225575"/>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19" name="Google Shape;176;p29">
            <a:extLst>
              <a:ext uri="{FF2B5EF4-FFF2-40B4-BE49-F238E27FC236}">
                <a16:creationId xmlns:a16="http://schemas.microsoft.com/office/drawing/2014/main" id="{5D4E7EED-A38B-4B24-A7E2-69EAC61BADBE}"/>
              </a:ext>
            </a:extLst>
          </p:cNvPr>
          <p:cNvSpPr txBox="1"/>
          <p:nvPr/>
        </p:nvSpPr>
        <p:spPr>
          <a:xfrm>
            <a:off x="1786643" y="2101914"/>
            <a:ext cx="415418" cy="31131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20" name="Google Shape;176;p29">
            <a:extLst>
              <a:ext uri="{FF2B5EF4-FFF2-40B4-BE49-F238E27FC236}">
                <a16:creationId xmlns:a16="http://schemas.microsoft.com/office/drawing/2014/main" id="{6CD54678-E3C9-4240-8D90-2455B5C94C5B}"/>
              </a:ext>
            </a:extLst>
          </p:cNvPr>
          <p:cNvSpPr txBox="1"/>
          <p:nvPr/>
        </p:nvSpPr>
        <p:spPr>
          <a:xfrm>
            <a:off x="1513688" y="1410996"/>
            <a:ext cx="713961" cy="32836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Tree>
    <p:extLst>
      <p:ext uri="{BB962C8B-B14F-4D97-AF65-F5344CB8AC3E}">
        <p14:creationId xmlns:p14="http://schemas.microsoft.com/office/powerpoint/2010/main" val="2825057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名前を入力できるようにするよ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276412" y="1578205"/>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56743" y="3764560"/>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518440" y="1291975"/>
            <a:ext cx="3837395" cy="235577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名前はプレイヤーが自分で入力できるようにするよ。</a:t>
            </a:r>
            <a:endParaRPr lang="ja-JP" altLang="en-US"/>
          </a:p>
          <a:p>
            <a:pPr>
              <a:lnSpc>
                <a:spcPct val="150000"/>
              </a:lnSpc>
            </a:pPr>
            <a:r>
              <a:rPr lang="ja" altLang="en-US" sz="1500" b="1">
                <a:solidFill>
                  <a:schemeClr val="dk2"/>
                </a:solidFill>
              </a:rPr>
              <a:t>「調べる」カテゴリにある、「</a:t>
            </a:r>
            <a:r>
              <a:rPr lang="ja" altLang="en-US" sz="1500" b="1">
                <a:solidFill>
                  <a:schemeClr val="accent5"/>
                </a:solidFill>
              </a:rPr>
              <a:t>～と聞いて待つ</a:t>
            </a:r>
            <a:r>
              <a:rPr lang="ja" altLang="en-US" sz="1500" b="1">
                <a:solidFill>
                  <a:schemeClr val="dk2"/>
                </a:solidFill>
              </a:rPr>
              <a:t>」のブロックをつかうよ。入力フォームがでてきて、なにか入力されるまで待つブロックだよ。</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508198" y="3764529"/>
            <a:ext cx="3849246" cy="1059240"/>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え、そんなことできるんだ！</a:t>
            </a:r>
          </a:p>
        </p:txBody>
      </p:sp>
      <p:pic>
        <p:nvPicPr>
          <p:cNvPr id="5" name="図 5" descr="グラフィカル ユーザー インターフェイス, アプリケーション, Word&#10;&#10;説明は自動で生成されたものです">
            <a:extLst>
              <a:ext uri="{FF2B5EF4-FFF2-40B4-BE49-F238E27FC236}">
                <a16:creationId xmlns:a16="http://schemas.microsoft.com/office/drawing/2014/main" id="{8ADE8B73-6005-47C0-B622-21D246B73D25}"/>
              </a:ext>
            </a:extLst>
          </p:cNvPr>
          <p:cNvPicPr>
            <a:picLocks noChangeAspect="1"/>
          </p:cNvPicPr>
          <p:nvPr/>
        </p:nvPicPr>
        <p:blipFill>
          <a:blip r:embed="rId5"/>
          <a:stretch>
            <a:fillRect/>
          </a:stretch>
        </p:blipFill>
        <p:spPr>
          <a:xfrm>
            <a:off x="5935142" y="1408421"/>
            <a:ext cx="2562225" cy="552450"/>
          </a:xfrm>
          <a:prstGeom prst="rect">
            <a:avLst/>
          </a:prstGeom>
        </p:spPr>
      </p:pic>
      <p:sp>
        <p:nvSpPr>
          <p:cNvPr id="6" name="Google Shape;176;p29">
            <a:extLst>
              <a:ext uri="{FF2B5EF4-FFF2-40B4-BE49-F238E27FC236}">
                <a16:creationId xmlns:a16="http://schemas.microsoft.com/office/drawing/2014/main" id="{BB2C8A1D-0C39-4F3E-BE5D-A6575E703A7F}"/>
              </a:ext>
            </a:extLst>
          </p:cNvPr>
          <p:cNvSpPr txBox="1"/>
          <p:nvPr/>
        </p:nvSpPr>
        <p:spPr>
          <a:xfrm>
            <a:off x="1522218" y="131716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0" name="Google Shape;176;p29">
            <a:extLst>
              <a:ext uri="{FF2B5EF4-FFF2-40B4-BE49-F238E27FC236}">
                <a16:creationId xmlns:a16="http://schemas.microsoft.com/office/drawing/2014/main" id="{0EDA4FDD-0323-407F-B619-731118530877}"/>
              </a:ext>
            </a:extLst>
          </p:cNvPr>
          <p:cNvSpPr txBox="1"/>
          <p:nvPr/>
        </p:nvSpPr>
        <p:spPr>
          <a:xfrm>
            <a:off x="3245246" y="130863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11" name="Google Shape;176;p29">
            <a:extLst>
              <a:ext uri="{FF2B5EF4-FFF2-40B4-BE49-F238E27FC236}">
                <a16:creationId xmlns:a16="http://schemas.microsoft.com/office/drawing/2014/main" id="{DFDB0424-ADCB-493F-BF1F-688A3E4924F6}"/>
              </a:ext>
            </a:extLst>
          </p:cNvPr>
          <p:cNvSpPr txBox="1"/>
          <p:nvPr/>
        </p:nvSpPr>
        <p:spPr>
          <a:xfrm>
            <a:off x="3688798" y="131716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12" name="Google Shape;176;p29">
            <a:extLst>
              <a:ext uri="{FF2B5EF4-FFF2-40B4-BE49-F238E27FC236}">
                <a16:creationId xmlns:a16="http://schemas.microsoft.com/office/drawing/2014/main" id="{DD8F6725-AEFF-433E-BA5F-967D2D5E8DD5}"/>
              </a:ext>
            </a:extLst>
          </p:cNvPr>
          <p:cNvSpPr txBox="1"/>
          <p:nvPr/>
        </p:nvSpPr>
        <p:spPr>
          <a:xfrm>
            <a:off x="1675753" y="1999556"/>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しら</a:t>
            </a:r>
            <a:endParaRPr lang="ja" altLang="en-US" sz="900" b="1" dirty="0">
              <a:solidFill>
                <a:schemeClr val="dk2"/>
              </a:solidFill>
              <a:ea typeface="Lato"/>
            </a:endParaRPr>
          </a:p>
        </p:txBody>
      </p:sp>
      <p:pic>
        <p:nvPicPr>
          <p:cNvPr id="8" name="図 8" descr="グラフィカル ユーザー インターフェイス&#10;&#10;説明は自動で生成されたものです">
            <a:extLst>
              <a:ext uri="{FF2B5EF4-FFF2-40B4-BE49-F238E27FC236}">
                <a16:creationId xmlns:a16="http://schemas.microsoft.com/office/drawing/2014/main" id="{38B6C19E-7B56-4AEF-98E2-4F9974894A25}"/>
              </a:ext>
            </a:extLst>
          </p:cNvPr>
          <p:cNvPicPr>
            <a:picLocks noChangeAspect="1"/>
          </p:cNvPicPr>
          <p:nvPr/>
        </p:nvPicPr>
        <p:blipFill>
          <a:blip r:embed="rId6"/>
          <a:stretch>
            <a:fillRect/>
          </a:stretch>
        </p:blipFill>
        <p:spPr>
          <a:xfrm>
            <a:off x="5844654" y="2403941"/>
            <a:ext cx="2743200" cy="2280424"/>
          </a:xfrm>
          <a:prstGeom prst="rect">
            <a:avLst/>
          </a:prstGeom>
        </p:spPr>
      </p:pic>
      <p:sp>
        <p:nvSpPr>
          <p:cNvPr id="14" name="Google Shape;176;p29">
            <a:extLst>
              <a:ext uri="{FF2B5EF4-FFF2-40B4-BE49-F238E27FC236}">
                <a16:creationId xmlns:a16="http://schemas.microsoft.com/office/drawing/2014/main" id="{4AF6890B-426D-4D4D-90A6-C1DA7A207657}"/>
              </a:ext>
            </a:extLst>
          </p:cNvPr>
          <p:cNvSpPr txBox="1"/>
          <p:nvPr/>
        </p:nvSpPr>
        <p:spPr>
          <a:xfrm>
            <a:off x="4772090" y="2690474"/>
            <a:ext cx="961328" cy="362489"/>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ま</a:t>
            </a:r>
            <a:endParaRPr lang="ja" altLang="en-US" sz="900" b="1" dirty="0">
              <a:solidFill>
                <a:schemeClr val="dk2"/>
              </a:solidFill>
              <a:ea typeface="Lato"/>
            </a:endParaRPr>
          </a:p>
        </p:txBody>
      </p:sp>
      <p:sp>
        <p:nvSpPr>
          <p:cNvPr id="15" name="Google Shape;176;p29">
            <a:extLst>
              <a:ext uri="{FF2B5EF4-FFF2-40B4-BE49-F238E27FC236}">
                <a16:creationId xmlns:a16="http://schemas.microsoft.com/office/drawing/2014/main" id="{DF8FCA24-B448-4B2C-9914-860D549F6591}"/>
              </a:ext>
            </a:extLst>
          </p:cNvPr>
          <p:cNvSpPr txBox="1"/>
          <p:nvPr/>
        </p:nvSpPr>
        <p:spPr>
          <a:xfrm>
            <a:off x="4072640" y="234928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16" name="Google Shape;176;p29">
            <a:extLst>
              <a:ext uri="{FF2B5EF4-FFF2-40B4-BE49-F238E27FC236}">
                <a16:creationId xmlns:a16="http://schemas.microsoft.com/office/drawing/2014/main" id="{DA0B9486-7ACA-4A9C-8A58-5C9C14F2C8DD}"/>
              </a:ext>
            </a:extLst>
          </p:cNvPr>
          <p:cNvSpPr txBox="1"/>
          <p:nvPr/>
        </p:nvSpPr>
        <p:spPr>
          <a:xfrm>
            <a:off x="3373193" y="270753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7" name="Google Shape;175;p29">
            <a:extLst>
              <a:ext uri="{FF2B5EF4-FFF2-40B4-BE49-F238E27FC236}">
                <a16:creationId xmlns:a16="http://schemas.microsoft.com/office/drawing/2014/main" id="{783C89CA-79DE-4CB6-9D91-F240BADF2CA7}"/>
              </a:ext>
            </a:extLst>
          </p:cNvPr>
          <p:cNvSpPr txBox="1"/>
          <p:nvPr/>
        </p:nvSpPr>
        <p:spPr>
          <a:xfrm>
            <a:off x="1791738"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9" name="Google Shape;175;p29">
            <a:extLst>
              <a:ext uri="{FF2B5EF4-FFF2-40B4-BE49-F238E27FC236}">
                <a16:creationId xmlns:a16="http://schemas.microsoft.com/office/drawing/2014/main" id="{6DC32DA7-54EF-423E-AC03-936C5CDF064F}"/>
              </a:ext>
            </a:extLst>
          </p:cNvPr>
          <p:cNvSpPr txBox="1"/>
          <p:nvPr/>
        </p:nvSpPr>
        <p:spPr>
          <a:xfrm>
            <a:off x="2766650" y="214369"/>
            <a:ext cx="1301540"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にゅうりょく</a:t>
            </a:r>
            <a:endParaRPr lang="ja" altLang="en-US" b="1" dirty="0">
              <a:solidFill>
                <a:schemeClr val="dk1"/>
              </a:solidFill>
              <a:ea typeface="Lato"/>
            </a:endParaRPr>
          </a:p>
        </p:txBody>
      </p:sp>
      <p:sp>
        <p:nvSpPr>
          <p:cNvPr id="18" name="Google Shape;176;p29">
            <a:extLst>
              <a:ext uri="{FF2B5EF4-FFF2-40B4-BE49-F238E27FC236}">
                <a16:creationId xmlns:a16="http://schemas.microsoft.com/office/drawing/2014/main" id="{F2732851-B8E5-45E6-BD2C-DE60CEAF7139}"/>
              </a:ext>
            </a:extLst>
          </p:cNvPr>
          <p:cNvSpPr txBox="1"/>
          <p:nvPr/>
        </p:nvSpPr>
        <p:spPr>
          <a:xfrm>
            <a:off x="1547806" y="2349280"/>
            <a:ext cx="961328" cy="362489"/>
          </a:xfrm>
          <a:prstGeom prst="rect">
            <a:avLst/>
          </a:prstGeom>
          <a:noFill/>
          <a:ln>
            <a:noFill/>
          </a:ln>
        </p:spPr>
        <p:txBody>
          <a:bodyPr spcFirstLastPara="1" wrap="square" lIns="91425" tIns="91425" rIns="91425" bIns="91425" anchor="t" anchorCtr="0">
            <a:noAutofit/>
          </a:bodyPr>
          <a:lstStyle/>
          <a:p>
            <a:r>
              <a:rPr lang="ja" altLang="en-US" sz="900" b="1">
                <a:solidFill>
                  <a:schemeClr val="accent5"/>
                </a:solidFill>
                <a:ea typeface="Lato"/>
              </a:rPr>
              <a:t>ま</a:t>
            </a:r>
          </a:p>
        </p:txBody>
      </p:sp>
      <p:sp>
        <p:nvSpPr>
          <p:cNvPr id="19" name="Google Shape;176;p29">
            <a:extLst>
              <a:ext uri="{FF2B5EF4-FFF2-40B4-BE49-F238E27FC236}">
                <a16:creationId xmlns:a16="http://schemas.microsoft.com/office/drawing/2014/main" id="{F3FFDBBF-0E48-4D19-A3DA-B696CE40B3A3}"/>
              </a:ext>
            </a:extLst>
          </p:cNvPr>
          <p:cNvSpPr txBox="1"/>
          <p:nvPr/>
        </p:nvSpPr>
        <p:spPr>
          <a:xfrm>
            <a:off x="4575903" y="1982496"/>
            <a:ext cx="961328" cy="362489"/>
          </a:xfrm>
          <a:prstGeom prst="rect">
            <a:avLst/>
          </a:prstGeom>
          <a:noFill/>
          <a:ln>
            <a:noFill/>
          </a:ln>
        </p:spPr>
        <p:txBody>
          <a:bodyPr spcFirstLastPara="1" wrap="square" lIns="91425" tIns="91425" rIns="91425" bIns="91425" anchor="t" anchorCtr="0">
            <a:noAutofit/>
          </a:bodyPr>
          <a:lstStyle/>
          <a:p>
            <a:r>
              <a:rPr lang="ja" altLang="en-US" sz="900" b="1">
                <a:solidFill>
                  <a:schemeClr val="accent5"/>
                </a:solidFill>
                <a:ea typeface="Lato"/>
              </a:rPr>
              <a:t>き</a:t>
            </a:r>
          </a:p>
        </p:txBody>
      </p:sp>
    </p:spTree>
    <p:extLst>
      <p:ext uri="{BB962C8B-B14F-4D97-AF65-F5344CB8AC3E}">
        <p14:creationId xmlns:p14="http://schemas.microsoft.com/office/powerpoint/2010/main" val="3960506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6" name="図 7">
            <a:extLst>
              <a:ext uri="{FF2B5EF4-FFF2-40B4-BE49-F238E27FC236}">
                <a16:creationId xmlns:a16="http://schemas.microsoft.com/office/drawing/2014/main" id="{83589C79-9F29-4D0D-B97D-C57900CA9EE7}"/>
              </a:ext>
            </a:extLst>
          </p:cNvPr>
          <p:cNvPicPr>
            <a:picLocks noChangeAspect="1"/>
          </p:cNvPicPr>
          <p:nvPr/>
        </p:nvPicPr>
        <p:blipFill>
          <a:blip r:embed="rId3"/>
          <a:stretch>
            <a:fillRect/>
          </a:stretch>
        </p:blipFill>
        <p:spPr>
          <a:xfrm>
            <a:off x="3976616" y="2222025"/>
            <a:ext cx="5080379" cy="2089814"/>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「あなたの名前は何ですか？」と聞いて待つ</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276412" y="1578205"/>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314094" y="3278359"/>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484322" y="1471102"/>
            <a:ext cx="2276433" cy="169044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質問の中身はかえられるけど、このままでよさそうだね。</a:t>
            </a:r>
            <a:endParaRPr lang="ja" altLang="en-US" sz="1500" b="1" dirty="0">
              <a:solidFill>
                <a:schemeClr val="dk2"/>
              </a:solidFill>
            </a:endParaRPr>
          </a:p>
          <a:p>
            <a:pPr>
              <a:lnSpc>
                <a:spcPct val="150000"/>
              </a:lnSpc>
            </a:pPr>
            <a:r>
              <a:rPr lang="ja" altLang="en-US" sz="1500" b="1">
                <a:solidFill>
                  <a:schemeClr val="dk2"/>
                </a:solidFill>
              </a:rPr>
              <a:t>ここにおこう。</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499669" y="3465983"/>
            <a:ext cx="2382112" cy="1050711"/>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ちょうど名前をきいてる</a:t>
            </a:r>
            <a:r>
              <a:rPr lang="ja-JP" altLang="en-US" sz="1500" b="1">
                <a:solidFill>
                  <a:schemeClr val="dk2"/>
                </a:solidFill>
              </a:rPr>
              <a:t>からね</a:t>
            </a:r>
            <a:r>
              <a:rPr lang="ja" altLang="en-US" sz="1500" b="1">
                <a:solidFill>
                  <a:schemeClr val="dk2"/>
                </a:solidFill>
              </a:rPr>
              <a:t>。</a:t>
            </a:r>
            <a:endParaRPr lang="ja" altLang="en-US" sz="1500" b="1" dirty="0">
              <a:solidFill>
                <a:schemeClr val="dk2"/>
              </a:solidFill>
            </a:endParaRPr>
          </a:p>
        </p:txBody>
      </p:sp>
      <p:sp>
        <p:nvSpPr>
          <p:cNvPr id="7" name="Google Shape;269;p36">
            <a:extLst>
              <a:ext uri="{FF2B5EF4-FFF2-40B4-BE49-F238E27FC236}">
                <a16:creationId xmlns:a16="http://schemas.microsoft.com/office/drawing/2014/main" id="{0437BF6B-9A14-4DDE-98BD-7E1B1FEC6E2A}"/>
              </a:ext>
            </a:extLst>
          </p:cNvPr>
          <p:cNvSpPr/>
          <p:nvPr/>
        </p:nvSpPr>
        <p:spPr>
          <a:xfrm>
            <a:off x="4207681" y="3405879"/>
            <a:ext cx="1852088" cy="28723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図 10" descr="食品 が含まれている画像&#10;&#10;説明は自動で生成されたものです">
            <a:extLst>
              <a:ext uri="{FF2B5EF4-FFF2-40B4-BE49-F238E27FC236}">
                <a16:creationId xmlns:a16="http://schemas.microsoft.com/office/drawing/2014/main" id="{2AC8A92C-7AA5-4108-9D8E-BD66F37198A6}"/>
              </a:ext>
            </a:extLst>
          </p:cNvPr>
          <p:cNvPicPr>
            <a:picLocks noChangeAspect="1"/>
          </p:cNvPicPr>
          <p:nvPr/>
        </p:nvPicPr>
        <p:blipFill>
          <a:blip r:embed="rId6"/>
          <a:stretch>
            <a:fillRect/>
          </a:stretch>
        </p:blipFill>
        <p:spPr>
          <a:xfrm>
            <a:off x="8446827" y="1686138"/>
            <a:ext cx="609600" cy="542925"/>
          </a:xfrm>
          <a:prstGeom prst="rect">
            <a:avLst/>
          </a:prstGeom>
        </p:spPr>
      </p:pic>
      <p:sp>
        <p:nvSpPr>
          <p:cNvPr id="5" name="Google Shape;176;p29">
            <a:extLst>
              <a:ext uri="{FF2B5EF4-FFF2-40B4-BE49-F238E27FC236}">
                <a16:creationId xmlns:a16="http://schemas.microsoft.com/office/drawing/2014/main" id="{C854ED50-C39F-4D1C-B1CB-214C9F2CAE30}"/>
              </a:ext>
            </a:extLst>
          </p:cNvPr>
          <p:cNvSpPr txBox="1"/>
          <p:nvPr/>
        </p:nvSpPr>
        <p:spPr>
          <a:xfrm>
            <a:off x="2059598" y="149629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なかみ</a:t>
            </a:r>
            <a:endParaRPr lang="ja" altLang="en-US" sz="900" b="1" dirty="0">
              <a:solidFill>
                <a:schemeClr val="dk2"/>
              </a:solidFill>
              <a:ea typeface="Lato"/>
            </a:endParaRPr>
          </a:p>
        </p:txBody>
      </p:sp>
      <p:sp>
        <p:nvSpPr>
          <p:cNvPr id="12" name="Google Shape;176;p29">
            <a:extLst>
              <a:ext uri="{FF2B5EF4-FFF2-40B4-BE49-F238E27FC236}">
                <a16:creationId xmlns:a16="http://schemas.microsoft.com/office/drawing/2014/main" id="{E1BFC931-6C76-43B9-BBA2-B3197D544B28}"/>
              </a:ext>
            </a:extLst>
          </p:cNvPr>
          <p:cNvSpPr txBox="1"/>
          <p:nvPr/>
        </p:nvSpPr>
        <p:spPr>
          <a:xfrm>
            <a:off x="1496628" y="150482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しつもん</a:t>
            </a:r>
            <a:endParaRPr lang="ja" altLang="en-US" sz="900" b="1" dirty="0">
              <a:solidFill>
                <a:schemeClr val="dk2"/>
              </a:solidFill>
              <a:ea typeface="Lato"/>
            </a:endParaRPr>
          </a:p>
        </p:txBody>
      </p:sp>
      <p:sp>
        <p:nvSpPr>
          <p:cNvPr id="13" name="Google Shape;176;p29">
            <a:extLst>
              <a:ext uri="{FF2B5EF4-FFF2-40B4-BE49-F238E27FC236}">
                <a16:creationId xmlns:a16="http://schemas.microsoft.com/office/drawing/2014/main" id="{5B7C8FC6-8A56-4740-9060-9D5A111B9201}"/>
              </a:ext>
            </a:extLst>
          </p:cNvPr>
          <p:cNvSpPr txBox="1"/>
          <p:nvPr/>
        </p:nvSpPr>
        <p:spPr>
          <a:xfrm>
            <a:off x="2289904" y="353492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8" name="Google Shape;175;p29">
            <a:extLst>
              <a:ext uri="{FF2B5EF4-FFF2-40B4-BE49-F238E27FC236}">
                <a16:creationId xmlns:a16="http://schemas.microsoft.com/office/drawing/2014/main" id="{D86F1738-A569-4426-975D-B70239A1C290}"/>
              </a:ext>
            </a:extLst>
          </p:cNvPr>
          <p:cNvSpPr txBox="1"/>
          <p:nvPr/>
        </p:nvSpPr>
        <p:spPr>
          <a:xfrm>
            <a:off x="2618732" y="194199"/>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9" name="Google Shape;175;p29">
            <a:extLst>
              <a:ext uri="{FF2B5EF4-FFF2-40B4-BE49-F238E27FC236}">
                <a16:creationId xmlns:a16="http://schemas.microsoft.com/office/drawing/2014/main" id="{2FB49BC5-2071-45D3-B28D-522FFA318034}"/>
              </a:ext>
            </a:extLst>
          </p:cNvPr>
          <p:cNvSpPr txBox="1"/>
          <p:nvPr/>
        </p:nvSpPr>
        <p:spPr>
          <a:xfrm>
            <a:off x="3701220" y="194199"/>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なん</a:t>
            </a:r>
            <a:endParaRPr lang="ja" altLang="en-US" b="1" dirty="0">
              <a:solidFill>
                <a:schemeClr val="dk1"/>
              </a:solidFill>
              <a:ea typeface="Lato"/>
            </a:endParaRPr>
          </a:p>
        </p:txBody>
      </p:sp>
      <p:sp>
        <p:nvSpPr>
          <p:cNvPr id="11" name="Google Shape;175;p29">
            <a:extLst>
              <a:ext uri="{FF2B5EF4-FFF2-40B4-BE49-F238E27FC236}">
                <a16:creationId xmlns:a16="http://schemas.microsoft.com/office/drawing/2014/main" id="{0B784208-D104-4F90-A76A-427FDB8158DC}"/>
              </a:ext>
            </a:extLst>
          </p:cNvPr>
          <p:cNvSpPr txBox="1"/>
          <p:nvPr/>
        </p:nvSpPr>
        <p:spPr>
          <a:xfrm>
            <a:off x="6592338" y="194199"/>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き</a:t>
            </a:r>
            <a:endParaRPr lang="ja" altLang="en-US" b="1" dirty="0">
              <a:solidFill>
                <a:schemeClr val="dk1"/>
              </a:solidFill>
              <a:ea typeface="Lato"/>
            </a:endParaRPr>
          </a:p>
        </p:txBody>
      </p:sp>
      <p:sp>
        <p:nvSpPr>
          <p:cNvPr id="16" name="Google Shape;175;p29">
            <a:extLst>
              <a:ext uri="{FF2B5EF4-FFF2-40B4-BE49-F238E27FC236}">
                <a16:creationId xmlns:a16="http://schemas.microsoft.com/office/drawing/2014/main" id="{662060EC-DD9D-42CF-8511-32F5FD0F3E35}"/>
              </a:ext>
            </a:extLst>
          </p:cNvPr>
          <p:cNvSpPr txBox="1"/>
          <p:nvPr/>
        </p:nvSpPr>
        <p:spPr>
          <a:xfrm>
            <a:off x="7856362"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ま</a:t>
            </a:r>
            <a:endParaRPr lang="ja" altLang="en-US" b="1" dirty="0">
              <a:solidFill>
                <a:schemeClr val="dk1"/>
              </a:solidFill>
              <a:ea typeface="Lato"/>
            </a:endParaRPr>
          </a:p>
        </p:txBody>
      </p:sp>
    </p:spTree>
    <p:extLst>
      <p:ext uri="{BB962C8B-B14F-4D97-AF65-F5344CB8AC3E}">
        <p14:creationId xmlns:p14="http://schemas.microsoft.com/office/powerpoint/2010/main" val="1763923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7" name="図 8" descr="グラフィカル ユーザー インターフェイス, タイムライン&#10;&#10;説明は自動で生成されたものです">
            <a:extLst>
              <a:ext uri="{FF2B5EF4-FFF2-40B4-BE49-F238E27FC236}">
                <a16:creationId xmlns:a16="http://schemas.microsoft.com/office/drawing/2014/main" id="{1F6072C8-B66A-4400-8489-E5500662FC4A}"/>
              </a:ext>
            </a:extLst>
          </p:cNvPr>
          <p:cNvPicPr>
            <a:picLocks noChangeAspect="1"/>
          </p:cNvPicPr>
          <p:nvPr/>
        </p:nvPicPr>
        <p:blipFill>
          <a:blip r:embed="rId3"/>
          <a:stretch>
            <a:fillRect/>
          </a:stretch>
        </p:blipFill>
        <p:spPr>
          <a:xfrm>
            <a:off x="4737284" y="3055746"/>
            <a:ext cx="4355341" cy="1949406"/>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質問の答えは変数「答え」に入るよ</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276412" y="1578205"/>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356743" y="3568374"/>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501381" y="1198147"/>
            <a:ext cx="3103828" cy="248372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質問の答えとして入力されたものは、変数「</a:t>
            </a:r>
            <a:r>
              <a:rPr lang="ja" altLang="en-US" sz="1500" b="1">
                <a:solidFill>
                  <a:schemeClr val="accent5"/>
                </a:solidFill>
              </a:rPr>
              <a:t>答え</a:t>
            </a:r>
            <a:r>
              <a:rPr lang="ja" altLang="en-US" sz="1500" b="1">
                <a:solidFill>
                  <a:schemeClr val="dk2"/>
                </a:solidFill>
              </a:rPr>
              <a:t>」に入るようになっているんだ。</a:t>
            </a:r>
            <a:endParaRPr lang="ja-JP" altLang="en-US">
              <a:solidFill>
                <a:schemeClr val="dk2"/>
              </a:solidFill>
            </a:endParaRPr>
          </a:p>
          <a:p>
            <a:pPr>
              <a:lnSpc>
                <a:spcPct val="150000"/>
              </a:lnSpc>
            </a:pPr>
            <a:r>
              <a:rPr lang="ja" altLang="en-US" sz="1500" b="1">
                <a:solidFill>
                  <a:schemeClr val="dk2"/>
                </a:solidFill>
              </a:rPr>
              <a:t>変数「答え」のブロックは、「調べる」カテゴリにあるよ。</a:t>
            </a:r>
          </a:p>
          <a:p>
            <a:pPr>
              <a:lnSpc>
                <a:spcPct val="150000"/>
              </a:lnSpc>
            </a:pPr>
            <a:r>
              <a:rPr lang="ja" altLang="en-US" sz="1500" b="1">
                <a:solidFill>
                  <a:schemeClr val="dk2"/>
                </a:solidFill>
              </a:rPr>
              <a:t>名前リストに変数「答え」を挿入するようにしよう。</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499669" y="3738938"/>
            <a:ext cx="3107149" cy="1050711"/>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そのときの点数と同じ順番に挿入すればいいんだね。</a:t>
            </a:r>
            <a:endParaRPr lang="ja" altLang="en-US" sz="1500" b="1" dirty="0">
              <a:solidFill>
                <a:schemeClr val="dk2"/>
              </a:solidFill>
            </a:endParaRPr>
          </a:p>
        </p:txBody>
      </p:sp>
      <p:sp>
        <p:nvSpPr>
          <p:cNvPr id="8" name="Google Shape;269;p36">
            <a:extLst>
              <a:ext uri="{FF2B5EF4-FFF2-40B4-BE49-F238E27FC236}">
                <a16:creationId xmlns:a16="http://schemas.microsoft.com/office/drawing/2014/main" id="{FFD109EA-09B3-4F4F-9AD8-2BB24091206D}"/>
              </a:ext>
            </a:extLst>
          </p:cNvPr>
          <p:cNvSpPr/>
          <p:nvPr/>
        </p:nvSpPr>
        <p:spPr>
          <a:xfrm>
            <a:off x="4836491" y="4242431"/>
            <a:ext cx="2056804" cy="218996"/>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図 10" descr="食品 が含まれている画像&#10;&#10;説明は自動で生成されたものです">
            <a:extLst>
              <a:ext uri="{FF2B5EF4-FFF2-40B4-BE49-F238E27FC236}">
                <a16:creationId xmlns:a16="http://schemas.microsoft.com/office/drawing/2014/main" id="{491C6505-3086-46F0-B485-70BF0BFF3EEE}"/>
              </a:ext>
            </a:extLst>
          </p:cNvPr>
          <p:cNvPicPr>
            <a:picLocks noChangeAspect="1"/>
          </p:cNvPicPr>
          <p:nvPr/>
        </p:nvPicPr>
        <p:blipFill>
          <a:blip r:embed="rId6"/>
          <a:stretch>
            <a:fillRect/>
          </a:stretch>
        </p:blipFill>
        <p:spPr>
          <a:xfrm>
            <a:off x="8482457" y="2512821"/>
            <a:ext cx="609600" cy="542925"/>
          </a:xfrm>
          <a:prstGeom prst="rect">
            <a:avLst/>
          </a:prstGeom>
        </p:spPr>
      </p:pic>
      <p:sp>
        <p:nvSpPr>
          <p:cNvPr id="6" name="Google Shape;176;p29">
            <a:extLst>
              <a:ext uri="{FF2B5EF4-FFF2-40B4-BE49-F238E27FC236}">
                <a16:creationId xmlns:a16="http://schemas.microsoft.com/office/drawing/2014/main" id="{26757D5F-660D-4672-949C-C635F75FF950}"/>
              </a:ext>
            </a:extLst>
          </p:cNvPr>
          <p:cNvSpPr txBox="1"/>
          <p:nvPr/>
        </p:nvSpPr>
        <p:spPr>
          <a:xfrm>
            <a:off x="1488098" y="112098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しつもん</a:t>
            </a:r>
            <a:endParaRPr lang="ja" altLang="en-US" sz="900" b="1" dirty="0">
              <a:solidFill>
                <a:schemeClr val="dk2"/>
              </a:solidFill>
              <a:ea typeface="Lato"/>
            </a:endParaRPr>
          </a:p>
        </p:txBody>
      </p:sp>
      <p:sp>
        <p:nvSpPr>
          <p:cNvPr id="12" name="Google Shape;176;p29">
            <a:extLst>
              <a:ext uri="{FF2B5EF4-FFF2-40B4-BE49-F238E27FC236}">
                <a16:creationId xmlns:a16="http://schemas.microsoft.com/office/drawing/2014/main" id="{939C7DB7-287C-408F-8A22-9A5E979C8EBC}"/>
              </a:ext>
            </a:extLst>
          </p:cNvPr>
          <p:cNvSpPr txBox="1"/>
          <p:nvPr/>
        </p:nvSpPr>
        <p:spPr>
          <a:xfrm>
            <a:off x="2878464" y="112098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13" name="Google Shape;176;p29">
            <a:extLst>
              <a:ext uri="{FF2B5EF4-FFF2-40B4-BE49-F238E27FC236}">
                <a16:creationId xmlns:a16="http://schemas.microsoft.com/office/drawing/2014/main" id="{780FC35B-9E49-4A83-9AEA-BA63C832B33A}"/>
              </a:ext>
            </a:extLst>
          </p:cNvPr>
          <p:cNvSpPr txBox="1"/>
          <p:nvPr/>
        </p:nvSpPr>
        <p:spPr>
          <a:xfrm>
            <a:off x="2034008" y="110392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こた</a:t>
            </a:r>
            <a:endParaRPr lang="ja" altLang="en-US" sz="900" b="1" dirty="0">
              <a:solidFill>
                <a:schemeClr val="dk2"/>
              </a:solidFill>
              <a:ea typeface="Lato"/>
            </a:endParaRPr>
          </a:p>
        </p:txBody>
      </p:sp>
      <p:sp>
        <p:nvSpPr>
          <p:cNvPr id="14" name="Google Shape;176;p29">
            <a:extLst>
              <a:ext uri="{FF2B5EF4-FFF2-40B4-BE49-F238E27FC236}">
                <a16:creationId xmlns:a16="http://schemas.microsoft.com/office/drawing/2014/main" id="{9C607A8C-E683-4556-9556-091E6408C79F}"/>
              </a:ext>
            </a:extLst>
          </p:cNvPr>
          <p:cNvSpPr txBox="1"/>
          <p:nvPr/>
        </p:nvSpPr>
        <p:spPr>
          <a:xfrm>
            <a:off x="1863411" y="143658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bg2"/>
                </a:solidFill>
                <a:ea typeface="Lato"/>
              </a:rPr>
              <a:t>へんすう</a:t>
            </a:r>
          </a:p>
        </p:txBody>
      </p:sp>
      <p:sp>
        <p:nvSpPr>
          <p:cNvPr id="15" name="Google Shape;176;p29">
            <a:extLst>
              <a:ext uri="{FF2B5EF4-FFF2-40B4-BE49-F238E27FC236}">
                <a16:creationId xmlns:a16="http://schemas.microsoft.com/office/drawing/2014/main" id="{41AA4B2B-EC5D-4037-B959-789B7BB52197}"/>
              </a:ext>
            </a:extLst>
          </p:cNvPr>
          <p:cNvSpPr txBox="1"/>
          <p:nvPr/>
        </p:nvSpPr>
        <p:spPr>
          <a:xfrm>
            <a:off x="2400791" y="143658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こた</a:t>
            </a:r>
          </a:p>
        </p:txBody>
      </p:sp>
      <p:sp>
        <p:nvSpPr>
          <p:cNvPr id="16" name="Google Shape;176;p29">
            <a:extLst>
              <a:ext uri="{FF2B5EF4-FFF2-40B4-BE49-F238E27FC236}">
                <a16:creationId xmlns:a16="http://schemas.microsoft.com/office/drawing/2014/main" id="{A6294E61-736A-4791-96EB-11EF7582795C}"/>
              </a:ext>
            </a:extLst>
          </p:cNvPr>
          <p:cNvSpPr txBox="1"/>
          <p:nvPr/>
        </p:nvSpPr>
        <p:spPr>
          <a:xfrm>
            <a:off x="1488097" y="213603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へんすう</a:t>
            </a:r>
            <a:endParaRPr lang="ja" altLang="en-US" sz="900" b="1" dirty="0">
              <a:solidFill>
                <a:schemeClr val="dk2"/>
              </a:solidFill>
              <a:ea typeface="Lato"/>
            </a:endParaRPr>
          </a:p>
        </p:txBody>
      </p:sp>
      <p:sp>
        <p:nvSpPr>
          <p:cNvPr id="17" name="Google Shape;176;p29">
            <a:extLst>
              <a:ext uri="{FF2B5EF4-FFF2-40B4-BE49-F238E27FC236}">
                <a16:creationId xmlns:a16="http://schemas.microsoft.com/office/drawing/2014/main" id="{C8E4FE72-CF4C-4F71-AF50-E2B81680C97C}"/>
              </a:ext>
            </a:extLst>
          </p:cNvPr>
          <p:cNvSpPr txBox="1"/>
          <p:nvPr/>
        </p:nvSpPr>
        <p:spPr>
          <a:xfrm>
            <a:off x="2034007" y="213603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こた</a:t>
            </a:r>
            <a:endParaRPr lang="ja" altLang="en-US" sz="900" b="1" dirty="0">
              <a:solidFill>
                <a:schemeClr val="dk2"/>
              </a:solidFill>
              <a:ea typeface="Lato"/>
            </a:endParaRPr>
          </a:p>
        </p:txBody>
      </p:sp>
      <p:sp>
        <p:nvSpPr>
          <p:cNvPr id="18" name="Google Shape;176;p29">
            <a:extLst>
              <a:ext uri="{FF2B5EF4-FFF2-40B4-BE49-F238E27FC236}">
                <a16:creationId xmlns:a16="http://schemas.microsoft.com/office/drawing/2014/main" id="{4BACB9B8-9C1D-400E-8F42-C09E385525C1}"/>
              </a:ext>
            </a:extLst>
          </p:cNvPr>
          <p:cNvSpPr txBox="1"/>
          <p:nvPr/>
        </p:nvSpPr>
        <p:spPr>
          <a:xfrm>
            <a:off x="1505157" y="283548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9" name="Google Shape;176;p29">
            <a:extLst>
              <a:ext uri="{FF2B5EF4-FFF2-40B4-BE49-F238E27FC236}">
                <a16:creationId xmlns:a16="http://schemas.microsoft.com/office/drawing/2014/main" id="{81EAF527-01C0-4FC6-A09D-CEDD9DD85EC9}"/>
              </a:ext>
            </a:extLst>
          </p:cNvPr>
          <p:cNvSpPr txBox="1"/>
          <p:nvPr/>
        </p:nvSpPr>
        <p:spPr>
          <a:xfrm>
            <a:off x="3177007" y="2809891"/>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こた</a:t>
            </a:r>
            <a:endParaRPr lang="ja" altLang="en-US" sz="900" b="1" dirty="0">
              <a:solidFill>
                <a:schemeClr val="dk2"/>
              </a:solidFill>
              <a:ea typeface="Lato"/>
            </a:endParaRPr>
          </a:p>
        </p:txBody>
      </p:sp>
      <p:sp>
        <p:nvSpPr>
          <p:cNvPr id="20" name="Google Shape;176;p29">
            <a:extLst>
              <a:ext uri="{FF2B5EF4-FFF2-40B4-BE49-F238E27FC236}">
                <a16:creationId xmlns:a16="http://schemas.microsoft.com/office/drawing/2014/main" id="{C03452D8-3699-49A6-BFC5-CC4770F44D56}"/>
              </a:ext>
            </a:extLst>
          </p:cNvPr>
          <p:cNvSpPr txBox="1"/>
          <p:nvPr/>
        </p:nvSpPr>
        <p:spPr>
          <a:xfrm>
            <a:off x="2571388" y="2809888"/>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へんすう</a:t>
            </a:r>
            <a:endParaRPr lang="ja" altLang="en-US" sz="900" b="1" dirty="0">
              <a:solidFill>
                <a:schemeClr val="dk2"/>
              </a:solidFill>
              <a:ea typeface="Lato"/>
            </a:endParaRPr>
          </a:p>
        </p:txBody>
      </p:sp>
      <p:sp>
        <p:nvSpPr>
          <p:cNvPr id="21" name="Google Shape;176;p29">
            <a:extLst>
              <a:ext uri="{FF2B5EF4-FFF2-40B4-BE49-F238E27FC236}">
                <a16:creationId xmlns:a16="http://schemas.microsoft.com/office/drawing/2014/main" id="{F26EF7DB-D965-48ED-B41F-B12BF5CCC358}"/>
              </a:ext>
            </a:extLst>
          </p:cNvPr>
          <p:cNvSpPr txBox="1"/>
          <p:nvPr/>
        </p:nvSpPr>
        <p:spPr>
          <a:xfrm>
            <a:off x="3884985" y="2844007"/>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22" name="Google Shape;176;p29">
            <a:extLst>
              <a:ext uri="{FF2B5EF4-FFF2-40B4-BE49-F238E27FC236}">
                <a16:creationId xmlns:a16="http://schemas.microsoft.com/office/drawing/2014/main" id="{D3039037-2983-449B-9A72-99E285723306}"/>
              </a:ext>
            </a:extLst>
          </p:cNvPr>
          <p:cNvSpPr txBox="1"/>
          <p:nvPr/>
        </p:nvSpPr>
        <p:spPr>
          <a:xfrm>
            <a:off x="3910574" y="3782290"/>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そうにゅう</a:t>
            </a:r>
            <a:endParaRPr lang="ja" altLang="en-US" sz="900" b="1" dirty="0">
              <a:solidFill>
                <a:schemeClr val="dk2"/>
              </a:solidFill>
              <a:ea typeface="Lato"/>
            </a:endParaRPr>
          </a:p>
        </p:txBody>
      </p:sp>
      <p:sp>
        <p:nvSpPr>
          <p:cNvPr id="23" name="Google Shape;176;p29">
            <a:extLst>
              <a:ext uri="{FF2B5EF4-FFF2-40B4-BE49-F238E27FC236}">
                <a16:creationId xmlns:a16="http://schemas.microsoft.com/office/drawing/2014/main" id="{3E6A2DF6-FAF3-493A-81F3-47FF3AB6CB8F}"/>
              </a:ext>
            </a:extLst>
          </p:cNvPr>
          <p:cNvSpPr txBox="1"/>
          <p:nvPr/>
        </p:nvSpPr>
        <p:spPr>
          <a:xfrm>
            <a:off x="2451970" y="378229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24" name="Google Shape;176;p29">
            <a:extLst>
              <a:ext uri="{FF2B5EF4-FFF2-40B4-BE49-F238E27FC236}">
                <a16:creationId xmlns:a16="http://schemas.microsoft.com/office/drawing/2014/main" id="{8C5D3AD2-5618-470D-A937-B1B200BE0D4E}"/>
              </a:ext>
            </a:extLst>
          </p:cNvPr>
          <p:cNvSpPr txBox="1"/>
          <p:nvPr/>
        </p:nvSpPr>
        <p:spPr>
          <a:xfrm>
            <a:off x="3313485" y="377376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じゅんばん</a:t>
            </a:r>
            <a:endParaRPr lang="ja" altLang="en-US" sz="900" b="1" dirty="0">
              <a:solidFill>
                <a:schemeClr val="dk2"/>
              </a:solidFill>
              <a:ea typeface="Lato"/>
            </a:endParaRPr>
          </a:p>
        </p:txBody>
      </p:sp>
      <p:sp>
        <p:nvSpPr>
          <p:cNvPr id="25" name="Google Shape;176;p29">
            <a:extLst>
              <a:ext uri="{FF2B5EF4-FFF2-40B4-BE49-F238E27FC236}">
                <a16:creationId xmlns:a16="http://schemas.microsoft.com/office/drawing/2014/main" id="{6C360632-5E2F-4418-ADE7-EE79A9F3BAC0}"/>
              </a:ext>
            </a:extLst>
          </p:cNvPr>
          <p:cNvSpPr txBox="1"/>
          <p:nvPr/>
        </p:nvSpPr>
        <p:spPr>
          <a:xfrm>
            <a:off x="4115291" y="2127503"/>
            <a:ext cx="961328" cy="37101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しら</a:t>
            </a:r>
            <a:endParaRPr lang="ja" altLang="en-US" sz="900" b="1" dirty="0">
              <a:solidFill>
                <a:schemeClr val="dk2"/>
              </a:solidFill>
              <a:ea typeface="Lato"/>
            </a:endParaRPr>
          </a:p>
        </p:txBody>
      </p:sp>
      <p:sp>
        <p:nvSpPr>
          <p:cNvPr id="5" name="Google Shape;175;p29">
            <a:extLst>
              <a:ext uri="{FF2B5EF4-FFF2-40B4-BE49-F238E27FC236}">
                <a16:creationId xmlns:a16="http://schemas.microsoft.com/office/drawing/2014/main" id="{AE0663B6-9CE5-4614-B7CC-F6283606A6A1}"/>
              </a:ext>
            </a:extLst>
          </p:cNvPr>
          <p:cNvSpPr txBox="1"/>
          <p:nvPr/>
        </p:nvSpPr>
        <p:spPr>
          <a:xfrm>
            <a:off x="1267303"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しつもん</a:t>
            </a:r>
            <a:endParaRPr lang="ja" altLang="en-US" b="1" dirty="0">
              <a:solidFill>
                <a:schemeClr val="dk1"/>
              </a:solidFill>
              <a:ea typeface="Lato"/>
            </a:endParaRPr>
          </a:p>
        </p:txBody>
      </p:sp>
      <p:sp>
        <p:nvSpPr>
          <p:cNvPr id="27" name="Google Shape;175;p29">
            <a:extLst>
              <a:ext uri="{FF2B5EF4-FFF2-40B4-BE49-F238E27FC236}">
                <a16:creationId xmlns:a16="http://schemas.microsoft.com/office/drawing/2014/main" id="{C8FDDF24-BAA8-44F5-9C85-E1E5D5DF453E}"/>
              </a:ext>
            </a:extLst>
          </p:cNvPr>
          <p:cNvSpPr txBox="1"/>
          <p:nvPr/>
        </p:nvSpPr>
        <p:spPr>
          <a:xfrm>
            <a:off x="2464091" y="247987"/>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こた</a:t>
            </a:r>
            <a:endParaRPr lang="ja" altLang="en-US" b="1" dirty="0">
              <a:solidFill>
                <a:schemeClr val="dk1"/>
              </a:solidFill>
              <a:ea typeface="Lato"/>
            </a:endParaRPr>
          </a:p>
        </p:txBody>
      </p:sp>
      <p:sp>
        <p:nvSpPr>
          <p:cNvPr id="28" name="Google Shape;175;p29">
            <a:extLst>
              <a:ext uri="{FF2B5EF4-FFF2-40B4-BE49-F238E27FC236}">
                <a16:creationId xmlns:a16="http://schemas.microsoft.com/office/drawing/2014/main" id="{DCB238E8-0C6C-4E26-ABF7-5EE633ADB396}"/>
              </a:ext>
            </a:extLst>
          </p:cNvPr>
          <p:cNvSpPr txBox="1"/>
          <p:nvPr/>
        </p:nvSpPr>
        <p:spPr>
          <a:xfrm>
            <a:off x="3707944" y="247987"/>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へんすう</a:t>
            </a:r>
            <a:endParaRPr lang="ja" altLang="en-US" b="1" dirty="0">
              <a:solidFill>
                <a:schemeClr val="dk1"/>
              </a:solidFill>
              <a:ea typeface="Lato"/>
            </a:endParaRPr>
          </a:p>
        </p:txBody>
      </p:sp>
      <p:sp>
        <p:nvSpPr>
          <p:cNvPr id="29" name="Google Shape;175;p29">
            <a:extLst>
              <a:ext uri="{FF2B5EF4-FFF2-40B4-BE49-F238E27FC236}">
                <a16:creationId xmlns:a16="http://schemas.microsoft.com/office/drawing/2014/main" id="{6B8B02A4-B282-4BE1-8743-0996F1D35BA6}"/>
              </a:ext>
            </a:extLst>
          </p:cNvPr>
          <p:cNvSpPr txBox="1"/>
          <p:nvPr/>
        </p:nvSpPr>
        <p:spPr>
          <a:xfrm>
            <a:off x="4904732"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こた</a:t>
            </a:r>
            <a:endParaRPr lang="ja" altLang="en-US" b="1" dirty="0">
              <a:solidFill>
                <a:schemeClr val="dk1"/>
              </a:solidFill>
              <a:ea typeface="Lato"/>
            </a:endParaRPr>
          </a:p>
        </p:txBody>
      </p:sp>
      <p:sp>
        <p:nvSpPr>
          <p:cNvPr id="30" name="Google Shape;175;p29">
            <a:extLst>
              <a:ext uri="{FF2B5EF4-FFF2-40B4-BE49-F238E27FC236}">
                <a16:creationId xmlns:a16="http://schemas.microsoft.com/office/drawing/2014/main" id="{DD7814C0-2DCE-4B82-8EF2-7FF0775BA503}"/>
              </a:ext>
            </a:extLst>
          </p:cNvPr>
          <p:cNvSpPr txBox="1"/>
          <p:nvPr/>
        </p:nvSpPr>
        <p:spPr>
          <a:xfrm>
            <a:off x="6551997"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はい</a:t>
            </a:r>
            <a:endParaRPr lang="ja" altLang="en-US" b="1" dirty="0">
              <a:solidFill>
                <a:schemeClr val="dk1"/>
              </a:solidFill>
              <a:ea typeface="Lato"/>
            </a:endParaRPr>
          </a:p>
        </p:txBody>
      </p:sp>
      <p:pic>
        <p:nvPicPr>
          <p:cNvPr id="10" name="図 9">
            <a:extLst>
              <a:ext uri="{FF2B5EF4-FFF2-40B4-BE49-F238E27FC236}">
                <a16:creationId xmlns:a16="http://schemas.microsoft.com/office/drawing/2014/main" id="{2998123E-1914-4898-B646-17701A960EFD}"/>
              </a:ext>
            </a:extLst>
          </p:cNvPr>
          <p:cNvPicPr>
            <a:picLocks noChangeAspect="1"/>
          </p:cNvPicPr>
          <p:nvPr/>
        </p:nvPicPr>
        <p:blipFill rotWithShape="1">
          <a:blip r:embed="rId7"/>
          <a:srcRect t="9203" b="14569"/>
          <a:stretch/>
        </p:blipFill>
        <p:spPr>
          <a:xfrm>
            <a:off x="4798565" y="998721"/>
            <a:ext cx="1791580" cy="2022909"/>
          </a:xfrm>
          <a:prstGeom prst="rect">
            <a:avLst/>
          </a:prstGeom>
        </p:spPr>
      </p:pic>
      <p:sp>
        <p:nvSpPr>
          <p:cNvPr id="32" name="Google Shape;269;p36">
            <a:extLst>
              <a:ext uri="{FF2B5EF4-FFF2-40B4-BE49-F238E27FC236}">
                <a16:creationId xmlns:a16="http://schemas.microsoft.com/office/drawing/2014/main" id="{4C08FF7F-B96F-4FAE-A965-EABF695DB571}"/>
              </a:ext>
            </a:extLst>
          </p:cNvPr>
          <p:cNvSpPr/>
          <p:nvPr/>
        </p:nvSpPr>
        <p:spPr>
          <a:xfrm>
            <a:off x="5260109" y="2524471"/>
            <a:ext cx="303873" cy="24182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69;p36">
            <a:extLst>
              <a:ext uri="{FF2B5EF4-FFF2-40B4-BE49-F238E27FC236}">
                <a16:creationId xmlns:a16="http://schemas.microsoft.com/office/drawing/2014/main" id="{C9AEFB31-8470-4D13-8045-3E15BA592BB4}"/>
              </a:ext>
            </a:extLst>
          </p:cNvPr>
          <p:cNvSpPr/>
          <p:nvPr/>
        </p:nvSpPr>
        <p:spPr>
          <a:xfrm>
            <a:off x="4787609" y="2580372"/>
            <a:ext cx="343192" cy="34154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6;p29">
            <a:extLst>
              <a:ext uri="{FF2B5EF4-FFF2-40B4-BE49-F238E27FC236}">
                <a16:creationId xmlns:a16="http://schemas.microsoft.com/office/drawing/2014/main" id="{24FEA6B5-794C-4FEA-890F-808B1A7EE27A}"/>
              </a:ext>
            </a:extLst>
          </p:cNvPr>
          <p:cNvSpPr txBox="1"/>
          <p:nvPr/>
        </p:nvSpPr>
        <p:spPr>
          <a:xfrm>
            <a:off x="3190080" y="143658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a:solidFill>
                  <a:schemeClr val="bg2"/>
                </a:solidFill>
                <a:ea typeface="Lato"/>
              </a:rPr>
              <a:t>はい</a:t>
            </a:r>
            <a:endParaRPr lang="ja" altLang="en-US" sz="900" b="1" dirty="0">
              <a:solidFill>
                <a:schemeClr val="bg2"/>
              </a:solidFill>
              <a:ea typeface="Lato"/>
            </a:endParaRPr>
          </a:p>
        </p:txBody>
      </p:sp>
      <p:sp>
        <p:nvSpPr>
          <p:cNvPr id="35" name="Google Shape;176;p29">
            <a:extLst>
              <a:ext uri="{FF2B5EF4-FFF2-40B4-BE49-F238E27FC236}">
                <a16:creationId xmlns:a16="http://schemas.microsoft.com/office/drawing/2014/main" id="{3BBAE55B-FFE2-4D49-8608-54A5CB5149FB}"/>
              </a:ext>
            </a:extLst>
          </p:cNvPr>
          <p:cNvSpPr txBox="1"/>
          <p:nvPr/>
        </p:nvSpPr>
        <p:spPr>
          <a:xfrm>
            <a:off x="2981480" y="3782293"/>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おな</a:t>
            </a:r>
            <a:endParaRPr lang="ja" altLang="en-US" sz="900" b="1" dirty="0">
              <a:solidFill>
                <a:schemeClr val="dk2"/>
              </a:solidFill>
              <a:ea typeface="Lato"/>
            </a:endParaRPr>
          </a:p>
        </p:txBody>
      </p:sp>
    </p:spTree>
    <p:extLst>
      <p:ext uri="{BB962C8B-B14F-4D97-AF65-F5344CB8AC3E}">
        <p14:creationId xmlns:p14="http://schemas.microsoft.com/office/powerpoint/2010/main" val="2804857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実行してみよう</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242293" y="3335354"/>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14095" y="1282375"/>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305195" y="2921177"/>
            <a:ext cx="3146476"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​いいね！</a:t>
            </a:r>
            <a:endParaRPr lang="ja-JP" altLang="en-US"/>
          </a:p>
          <a:p>
            <a:pPr>
              <a:lnSpc>
                <a:spcPct val="150000"/>
              </a:lnSpc>
            </a:pPr>
            <a:r>
              <a:rPr lang="ja" altLang="en-US" sz="1500" b="1">
                <a:solidFill>
                  <a:schemeClr val="dk2"/>
                </a:solidFill>
              </a:rPr>
              <a:t>でも、何度もやってるとずら～っとリストがながくなっちゃうから、TOP5だけ表示されるようにしよう。</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346132" y="1145863"/>
            <a:ext cx="3107149" cy="1724569"/>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よーし、ためしにもういっかいやってみよう！点数は１点で、名前は「りんご」って入力しよう。</a:t>
            </a:r>
            <a:endParaRPr lang="ja" altLang="en-US" sz="1500" b="1" dirty="0">
              <a:solidFill>
                <a:schemeClr val="dk2"/>
              </a:solidFill>
            </a:endParaRPr>
          </a:p>
          <a:p>
            <a:pPr>
              <a:lnSpc>
                <a:spcPct val="150000"/>
              </a:lnSpc>
            </a:pPr>
            <a:r>
              <a:rPr lang="ja" altLang="en-US" sz="1500" b="1">
                <a:solidFill>
                  <a:schemeClr val="dk2"/>
                </a:solidFill>
              </a:rPr>
              <a:t>6番目に挿入されたね。</a:t>
            </a:r>
          </a:p>
          <a:p>
            <a:pPr>
              <a:lnSpc>
                <a:spcPct val="150000"/>
              </a:lnSpc>
            </a:pPr>
            <a:r>
              <a:rPr lang="ja" altLang="en-US" sz="1500" b="1">
                <a:solidFill>
                  <a:schemeClr val="dk2"/>
                </a:solidFill>
              </a:rPr>
              <a:t>いいかんじじゃない？</a:t>
            </a:r>
            <a:endParaRPr lang="ja">
              <a:solidFill>
                <a:schemeClr val="dk2"/>
              </a:solidFill>
            </a:endParaRPr>
          </a:p>
        </p:txBody>
      </p:sp>
      <p:pic>
        <p:nvPicPr>
          <p:cNvPr id="5" name="図 5" descr="グラフィカル ユーザー インターフェイス&#10;&#10;説明は自動で生成されたものです">
            <a:extLst>
              <a:ext uri="{FF2B5EF4-FFF2-40B4-BE49-F238E27FC236}">
                <a16:creationId xmlns:a16="http://schemas.microsoft.com/office/drawing/2014/main" id="{85AE314B-3EC4-4A1B-BF5D-29145C2A4C1F}"/>
              </a:ext>
            </a:extLst>
          </p:cNvPr>
          <p:cNvPicPr>
            <a:picLocks noChangeAspect="1"/>
          </p:cNvPicPr>
          <p:nvPr/>
        </p:nvPicPr>
        <p:blipFill>
          <a:blip r:embed="rId5"/>
          <a:stretch>
            <a:fillRect/>
          </a:stretch>
        </p:blipFill>
        <p:spPr>
          <a:xfrm>
            <a:off x="4880780" y="1150375"/>
            <a:ext cx="3954438" cy="3243653"/>
          </a:xfrm>
          <a:prstGeom prst="rect">
            <a:avLst/>
          </a:prstGeom>
        </p:spPr>
      </p:pic>
      <p:sp>
        <p:nvSpPr>
          <p:cNvPr id="6" name="Google Shape;176;p29">
            <a:extLst>
              <a:ext uri="{FF2B5EF4-FFF2-40B4-BE49-F238E27FC236}">
                <a16:creationId xmlns:a16="http://schemas.microsoft.com/office/drawing/2014/main" id="{7D7D4829-0F5F-4043-99BB-7B7D0D80419F}"/>
              </a:ext>
            </a:extLst>
          </p:cNvPr>
          <p:cNvSpPr txBox="1"/>
          <p:nvPr/>
        </p:nvSpPr>
        <p:spPr>
          <a:xfrm>
            <a:off x="2494619" y="1368345"/>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てんすう</a:t>
            </a:r>
            <a:endParaRPr lang="ja" altLang="en-US" sz="900" b="1" dirty="0">
              <a:solidFill>
                <a:schemeClr val="dk2"/>
              </a:solidFill>
              <a:ea typeface="Lato"/>
            </a:endParaRPr>
          </a:p>
        </p:txBody>
      </p:sp>
      <p:sp>
        <p:nvSpPr>
          <p:cNvPr id="7" name="Google Shape;175;p29">
            <a:extLst>
              <a:ext uri="{FF2B5EF4-FFF2-40B4-BE49-F238E27FC236}">
                <a16:creationId xmlns:a16="http://schemas.microsoft.com/office/drawing/2014/main" id="{A18CE396-CF58-481D-9352-CA178C09D22C}"/>
              </a:ext>
            </a:extLst>
          </p:cNvPr>
          <p:cNvSpPr txBox="1"/>
          <p:nvPr/>
        </p:nvSpPr>
        <p:spPr>
          <a:xfrm>
            <a:off x="3089379" y="26143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じっこう</a:t>
            </a:r>
            <a:endParaRPr lang="ja" altLang="en-US" b="1" dirty="0">
              <a:solidFill>
                <a:schemeClr val="dk1"/>
              </a:solidFill>
              <a:ea typeface="Lato"/>
            </a:endParaRPr>
          </a:p>
        </p:txBody>
      </p:sp>
      <p:sp>
        <p:nvSpPr>
          <p:cNvPr id="8" name="Google Shape;1047;p87">
            <a:extLst>
              <a:ext uri="{FF2B5EF4-FFF2-40B4-BE49-F238E27FC236}">
                <a16:creationId xmlns:a16="http://schemas.microsoft.com/office/drawing/2014/main" id="{28F2B5B2-CD13-46DE-AF9A-243B62FC58AD}"/>
              </a:ext>
            </a:extLst>
          </p:cNvPr>
          <p:cNvSpPr txBox="1"/>
          <p:nvPr/>
        </p:nvSpPr>
        <p:spPr>
          <a:xfrm>
            <a:off x="1201829" y="2028346"/>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ばんめ</a:t>
            </a:r>
            <a:endParaRPr lang="ja" altLang="en-US" sz="900" b="1" dirty="0">
              <a:solidFill>
                <a:schemeClr val="bg2"/>
              </a:solidFill>
              <a:ea typeface="Lato"/>
            </a:endParaRPr>
          </a:p>
        </p:txBody>
      </p:sp>
      <p:sp>
        <p:nvSpPr>
          <p:cNvPr id="12" name="Google Shape;1047;p87">
            <a:extLst>
              <a:ext uri="{FF2B5EF4-FFF2-40B4-BE49-F238E27FC236}">
                <a16:creationId xmlns:a16="http://schemas.microsoft.com/office/drawing/2014/main" id="{1047AB8F-1A0E-4FD5-9117-4D625DF0C77B}"/>
              </a:ext>
            </a:extLst>
          </p:cNvPr>
          <p:cNvSpPr txBox="1"/>
          <p:nvPr/>
        </p:nvSpPr>
        <p:spPr>
          <a:xfrm>
            <a:off x="3595405" y="1349269"/>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なまえ</a:t>
            </a:r>
            <a:endParaRPr lang="ja" altLang="en-US" sz="900" b="1" dirty="0">
              <a:solidFill>
                <a:schemeClr val="bg2"/>
              </a:solidFill>
              <a:ea typeface="Lato"/>
            </a:endParaRPr>
          </a:p>
        </p:txBody>
      </p:sp>
      <p:sp>
        <p:nvSpPr>
          <p:cNvPr id="13" name="Google Shape;1047;p87">
            <a:extLst>
              <a:ext uri="{FF2B5EF4-FFF2-40B4-BE49-F238E27FC236}">
                <a16:creationId xmlns:a16="http://schemas.microsoft.com/office/drawing/2014/main" id="{4029ACCF-D140-4502-931C-183A9F8BCF6A}"/>
              </a:ext>
            </a:extLst>
          </p:cNvPr>
          <p:cNvSpPr txBox="1"/>
          <p:nvPr/>
        </p:nvSpPr>
        <p:spPr>
          <a:xfrm>
            <a:off x="2896158" y="1349269"/>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てん</a:t>
            </a:r>
            <a:endParaRPr lang="ja" altLang="en-US" sz="900" b="1" dirty="0">
              <a:solidFill>
                <a:schemeClr val="bg2"/>
              </a:solidFill>
              <a:ea typeface="Lato"/>
            </a:endParaRPr>
          </a:p>
        </p:txBody>
      </p:sp>
      <p:sp>
        <p:nvSpPr>
          <p:cNvPr id="14" name="Google Shape;1047;p87">
            <a:extLst>
              <a:ext uri="{FF2B5EF4-FFF2-40B4-BE49-F238E27FC236}">
                <a16:creationId xmlns:a16="http://schemas.microsoft.com/office/drawing/2014/main" id="{D3904675-3E95-4220-95B7-86F9145194E3}"/>
              </a:ext>
            </a:extLst>
          </p:cNvPr>
          <p:cNvSpPr txBox="1"/>
          <p:nvPr/>
        </p:nvSpPr>
        <p:spPr>
          <a:xfrm>
            <a:off x="1739711" y="2028345"/>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そうにゅう</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FAA24A2E-FB4E-4662-97F4-DCBB5149A888}"/>
              </a:ext>
            </a:extLst>
          </p:cNvPr>
          <p:cNvSpPr txBox="1"/>
          <p:nvPr/>
        </p:nvSpPr>
        <p:spPr>
          <a:xfrm>
            <a:off x="1665752" y="3225133"/>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なんど</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1906D32C-0E05-4BC8-B7E5-49D0CFD4A79A}"/>
              </a:ext>
            </a:extLst>
          </p:cNvPr>
          <p:cNvSpPr txBox="1"/>
          <p:nvPr/>
        </p:nvSpPr>
        <p:spPr>
          <a:xfrm>
            <a:off x="1948140" y="3937827"/>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ひょうじ</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ADFEFECF-81E9-42CF-9078-9EAF4F76B1E8}"/>
              </a:ext>
            </a:extLst>
          </p:cNvPr>
          <p:cNvSpPr txBox="1"/>
          <p:nvPr/>
        </p:nvSpPr>
        <p:spPr>
          <a:xfrm>
            <a:off x="2766102" y="1689760"/>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にゅうりょく</a:t>
            </a:r>
            <a:endParaRPr lang="ja" altLang="en-US" sz="900" b="1" dirty="0">
              <a:solidFill>
                <a:schemeClr val="bg2"/>
              </a:solidFill>
              <a:ea typeface="Lato"/>
            </a:endParaRPr>
          </a:p>
        </p:txBody>
      </p:sp>
      <p:sp>
        <p:nvSpPr>
          <p:cNvPr id="18" name="Google Shape;1047;p87">
            <a:extLst>
              <a:ext uri="{FF2B5EF4-FFF2-40B4-BE49-F238E27FC236}">
                <a16:creationId xmlns:a16="http://schemas.microsoft.com/office/drawing/2014/main" id="{D0F57152-678E-4E53-AE4E-132308DF0B6C}"/>
              </a:ext>
            </a:extLst>
          </p:cNvPr>
          <p:cNvSpPr txBox="1"/>
          <p:nvPr/>
        </p:nvSpPr>
        <p:spPr>
          <a:xfrm>
            <a:off x="1086625" y="3946357"/>
            <a:ext cx="1019571" cy="32837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とっぷ</a:t>
            </a:r>
            <a:endParaRPr lang="ja" altLang="en-US" sz="900" b="1" dirty="0">
              <a:solidFill>
                <a:schemeClr val="bg2"/>
              </a:solidFill>
              <a:ea typeface="Lato"/>
            </a:endParaRPr>
          </a:p>
        </p:txBody>
      </p:sp>
    </p:spTree>
    <p:extLst>
      <p:ext uri="{BB962C8B-B14F-4D97-AF65-F5344CB8AC3E}">
        <p14:creationId xmlns:p14="http://schemas.microsoft.com/office/powerpoint/2010/main" val="2958665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5" name="図 8" descr="グラフィカル ユーザー インターフェイス が含まれている画像&#10;&#10;説明は自動で生成されたものです">
            <a:extLst>
              <a:ext uri="{FF2B5EF4-FFF2-40B4-BE49-F238E27FC236}">
                <a16:creationId xmlns:a16="http://schemas.microsoft.com/office/drawing/2014/main" id="{60B84A4D-AEFA-4411-A7DE-8E68DB6ACF01}"/>
              </a:ext>
            </a:extLst>
          </p:cNvPr>
          <p:cNvPicPr>
            <a:picLocks noChangeAspect="1"/>
          </p:cNvPicPr>
          <p:nvPr/>
        </p:nvPicPr>
        <p:blipFill>
          <a:blip r:embed="rId3"/>
          <a:stretch>
            <a:fillRect/>
          </a:stretch>
        </p:blipFill>
        <p:spPr>
          <a:xfrm>
            <a:off x="4513997" y="1339570"/>
            <a:ext cx="4628297" cy="2967620"/>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6番目の名前と点数は消しちゃおう</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71696" y="1339369"/>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211737" y="3329539"/>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254016" y="1078729"/>
            <a:ext cx="3069708"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リストは「長さ」がわかるよね。</a:t>
            </a:r>
            <a:endParaRPr lang="ja-JP" altLang="en-US"/>
          </a:p>
          <a:p>
            <a:pPr>
              <a:lnSpc>
                <a:spcPct val="150000"/>
              </a:lnSpc>
            </a:pPr>
            <a:r>
              <a:rPr lang="ja" altLang="en-US" sz="1500" b="1">
                <a:solidFill>
                  <a:schemeClr val="dk2"/>
                </a:solidFill>
              </a:rPr>
              <a:t>挿入したあとに、点数リストの長さが「5」より大きくなっていたら、6番目の名前と点数を消してしまえばいいよ。</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252303" y="3235676"/>
            <a:ext cx="3107149" cy="991002"/>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なるほど、じゃあ、こんなかんじかな？</a:t>
            </a:r>
            <a:endParaRPr lang="ja" altLang="en-US" sz="1500" b="1" dirty="0">
              <a:solidFill>
                <a:schemeClr val="dk2"/>
              </a:solidFill>
            </a:endParaRPr>
          </a:p>
        </p:txBody>
      </p:sp>
      <p:pic>
        <p:nvPicPr>
          <p:cNvPr id="7" name="図 7" descr="食品 が含まれている画像&#10;&#10;説明は自動で生成されたものです">
            <a:extLst>
              <a:ext uri="{FF2B5EF4-FFF2-40B4-BE49-F238E27FC236}">
                <a16:creationId xmlns:a16="http://schemas.microsoft.com/office/drawing/2014/main" id="{0598BFDD-B01E-41BD-B5D3-8E2A10CEF167}"/>
              </a:ext>
            </a:extLst>
          </p:cNvPr>
          <p:cNvPicPr>
            <a:picLocks noChangeAspect="1"/>
          </p:cNvPicPr>
          <p:nvPr/>
        </p:nvPicPr>
        <p:blipFill>
          <a:blip r:embed="rId6"/>
          <a:stretch>
            <a:fillRect/>
          </a:stretch>
        </p:blipFill>
        <p:spPr>
          <a:xfrm>
            <a:off x="8416475" y="839906"/>
            <a:ext cx="619125" cy="495300"/>
          </a:xfrm>
          <a:prstGeom prst="rect">
            <a:avLst/>
          </a:prstGeom>
        </p:spPr>
      </p:pic>
      <p:sp>
        <p:nvSpPr>
          <p:cNvPr id="8" name="Google Shape;269;p36">
            <a:extLst>
              <a:ext uri="{FF2B5EF4-FFF2-40B4-BE49-F238E27FC236}">
                <a16:creationId xmlns:a16="http://schemas.microsoft.com/office/drawing/2014/main" id="{A293A60F-4E7C-46E9-897A-42C3D9EBD7F4}"/>
              </a:ext>
            </a:extLst>
          </p:cNvPr>
          <p:cNvSpPr/>
          <p:nvPr/>
        </p:nvSpPr>
        <p:spPr>
          <a:xfrm>
            <a:off x="4574466" y="2885557"/>
            <a:ext cx="1945916" cy="892853"/>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5;p29">
            <a:extLst>
              <a:ext uri="{FF2B5EF4-FFF2-40B4-BE49-F238E27FC236}">
                <a16:creationId xmlns:a16="http://schemas.microsoft.com/office/drawing/2014/main" id="{1854BE69-4146-4EFD-AD06-053808C6D457}"/>
              </a:ext>
            </a:extLst>
          </p:cNvPr>
          <p:cNvSpPr txBox="1"/>
          <p:nvPr/>
        </p:nvSpPr>
        <p:spPr>
          <a:xfrm>
            <a:off x="1636093"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ばんめ</a:t>
            </a:r>
            <a:endParaRPr lang="ja" altLang="en-US" b="1" dirty="0">
              <a:solidFill>
                <a:schemeClr val="dk1"/>
              </a:solidFill>
              <a:ea typeface="Lato"/>
            </a:endParaRPr>
          </a:p>
        </p:txBody>
      </p:sp>
      <p:sp>
        <p:nvSpPr>
          <p:cNvPr id="12" name="Google Shape;175;p29">
            <a:extLst>
              <a:ext uri="{FF2B5EF4-FFF2-40B4-BE49-F238E27FC236}">
                <a16:creationId xmlns:a16="http://schemas.microsoft.com/office/drawing/2014/main" id="{2E15CD7C-4741-468F-8F2F-7783305C64E0}"/>
              </a:ext>
            </a:extLst>
          </p:cNvPr>
          <p:cNvSpPr txBox="1"/>
          <p:nvPr/>
        </p:nvSpPr>
        <p:spPr>
          <a:xfrm>
            <a:off x="2934738"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904B826D-9EE1-47F8-B6A8-2788A347B3DB}"/>
              </a:ext>
            </a:extLst>
          </p:cNvPr>
          <p:cNvSpPr txBox="1"/>
          <p:nvPr/>
        </p:nvSpPr>
        <p:spPr>
          <a:xfrm>
            <a:off x="4104632" y="18075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てんすう</a:t>
            </a:r>
            <a:endParaRPr lang="ja" altLang="en-US" b="1" dirty="0">
              <a:solidFill>
                <a:schemeClr val="dk1"/>
              </a:solidFill>
              <a:ea typeface="Lato"/>
            </a:endParaRPr>
          </a:p>
        </p:txBody>
      </p:sp>
      <p:sp>
        <p:nvSpPr>
          <p:cNvPr id="14" name="Google Shape;175;p29">
            <a:extLst>
              <a:ext uri="{FF2B5EF4-FFF2-40B4-BE49-F238E27FC236}">
                <a16:creationId xmlns:a16="http://schemas.microsoft.com/office/drawing/2014/main" id="{48E19E3B-20DD-4020-8370-D79B5DF36FD3}"/>
              </a:ext>
            </a:extLst>
          </p:cNvPr>
          <p:cNvSpPr txBox="1"/>
          <p:nvPr/>
        </p:nvSpPr>
        <p:spPr>
          <a:xfrm>
            <a:off x="5335037" y="18075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け</a:t>
            </a:r>
            <a:endParaRPr lang="ja" altLang="en-US" b="1" dirty="0">
              <a:solidFill>
                <a:schemeClr val="dk1"/>
              </a:solidFill>
              <a:ea typeface="Lato"/>
            </a:endParaRPr>
          </a:p>
        </p:txBody>
      </p:sp>
      <p:sp>
        <p:nvSpPr>
          <p:cNvPr id="9" name="Google Shape;1047;p87">
            <a:extLst>
              <a:ext uri="{FF2B5EF4-FFF2-40B4-BE49-F238E27FC236}">
                <a16:creationId xmlns:a16="http://schemas.microsoft.com/office/drawing/2014/main" id="{219F3AD8-F671-4409-A09A-26E53AC60FAE}"/>
              </a:ext>
            </a:extLst>
          </p:cNvPr>
          <p:cNvSpPr txBox="1"/>
          <p:nvPr/>
        </p:nvSpPr>
        <p:spPr>
          <a:xfrm>
            <a:off x="1860734" y="1053435"/>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なが</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08A4810B-3319-4833-93C8-0ACEE719A122}"/>
              </a:ext>
            </a:extLst>
          </p:cNvPr>
          <p:cNvSpPr txBox="1"/>
          <p:nvPr/>
        </p:nvSpPr>
        <p:spPr>
          <a:xfrm>
            <a:off x="979952" y="1389611"/>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そうにゅう</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2C5E20C4-C458-4379-8362-73D299A82E17}"/>
              </a:ext>
            </a:extLst>
          </p:cNvPr>
          <p:cNvSpPr txBox="1"/>
          <p:nvPr/>
        </p:nvSpPr>
        <p:spPr>
          <a:xfrm>
            <a:off x="2546534" y="1389611"/>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てんすう</a:t>
            </a:r>
            <a:endParaRPr lang="ja" altLang="en-US" sz="900" b="1" dirty="0">
              <a:solidFill>
                <a:schemeClr val="bg2"/>
              </a:solidFill>
              <a:ea typeface="Lato"/>
            </a:endParaRPr>
          </a:p>
        </p:txBody>
      </p:sp>
      <p:sp>
        <p:nvSpPr>
          <p:cNvPr id="18" name="Google Shape;1047;p87">
            <a:extLst>
              <a:ext uri="{FF2B5EF4-FFF2-40B4-BE49-F238E27FC236}">
                <a16:creationId xmlns:a16="http://schemas.microsoft.com/office/drawing/2014/main" id="{CBF26820-5FD6-4EE5-AEDB-85999A5B62FF}"/>
              </a:ext>
            </a:extLst>
          </p:cNvPr>
          <p:cNvSpPr txBox="1"/>
          <p:nvPr/>
        </p:nvSpPr>
        <p:spPr>
          <a:xfrm>
            <a:off x="3575234" y="1389611"/>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なが</a:t>
            </a:r>
            <a:endParaRPr lang="ja" altLang="en-US" sz="900" b="1" dirty="0">
              <a:solidFill>
                <a:schemeClr val="bg2"/>
              </a:solidFill>
              <a:ea typeface="Lato"/>
            </a:endParaRPr>
          </a:p>
        </p:txBody>
      </p:sp>
      <p:sp>
        <p:nvSpPr>
          <p:cNvPr id="19" name="Google Shape;1047;p87">
            <a:extLst>
              <a:ext uri="{FF2B5EF4-FFF2-40B4-BE49-F238E27FC236}">
                <a16:creationId xmlns:a16="http://schemas.microsoft.com/office/drawing/2014/main" id="{7503B36B-E23F-4C00-8898-0AA99529F8D2}"/>
              </a:ext>
            </a:extLst>
          </p:cNvPr>
          <p:cNvSpPr txBox="1"/>
          <p:nvPr/>
        </p:nvSpPr>
        <p:spPr>
          <a:xfrm>
            <a:off x="2183463" y="1725787"/>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おお</a:t>
            </a:r>
            <a:endParaRPr lang="ja" altLang="en-US" sz="900" b="1" dirty="0">
              <a:solidFill>
                <a:schemeClr val="bg2"/>
              </a:solidFill>
              <a:ea typeface="Lato"/>
            </a:endParaRPr>
          </a:p>
        </p:txBody>
      </p:sp>
      <p:sp>
        <p:nvSpPr>
          <p:cNvPr id="20" name="Google Shape;1047;p87">
            <a:extLst>
              <a:ext uri="{FF2B5EF4-FFF2-40B4-BE49-F238E27FC236}">
                <a16:creationId xmlns:a16="http://schemas.microsoft.com/office/drawing/2014/main" id="{77B5A4AE-CB38-47D2-A6C8-867F45C8B858}"/>
              </a:ext>
            </a:extLst>
          </p:cNvPr>
          <p:cNvSpPr txBox="1"/>
          <p:nvPr/>
        </p:nvSpPr>
        <p:spPr>
          <a:xfrm>
            <a:off x="2694452" y="2088858"/>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てんすう</a:t>
            </a:r>
            <a:endParaRPr lang="ja" altLang="en-US" sz="900" b="1" dirty="0">
              <a:solidFill>
                <a:schemeClr val="bg2"/>
              </a:solidFill>
              <a:ea typeface="Lato"/>
            </a:endParaRPr>
          </a:p>
        </p:txBody>
      </p:sp>
      <p:sp>
        <p:nvSpPr>
          <p:cNvPr id="21" name="Google Shape;1047;p87">
            <a:extLst>
              <a:ext uri="{FF2B5EF4-FFF2-40B4-BE49-F238E27FC236}">
                <a16:creationId xmlns:a16="http://schemas.microsoft.com/office/drawing/2014/main" id="{56CD6B25-2659-4E79-A8BC-AD771C496E29}"/>
              </a:ext>
            </a:extLst>
          </p:cNvPr>
          <p:cNvSpPr txBox="1"/>
          <p:nvPr/>
        </p:nvSpPr>
        <p:spPr>
          <a:xfrm>
            <a:off x="1497664" y="2088858"/>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ばんめ</a:t>
            </a:r>
            <a:endParaRPr lang="ja" altLang="en-US" sz="900" b="1" dirty="0">
              <a:solidFill>
                <a:schemeClr val="bg2"/>
              </a:solidFill>
              <a:ea typeface="Lato"/>
            </a:endParaRPr>
          </a:p>
        </p:txBody>
      </p:sp>
      <p:sp>
        <p:nvSpPr>
          <p:cNvPr id="22" name="Google Shape;1047;p87">
            <a:extLst>
              <a:ext uri="{FF2B5EF4-FFF2-40B4-BE49-F238E27FC236}">
                <a16:creationId xmlns:a16="http://schemas.microsoft.com/office/drawing/2014/main" id="{A377A9B4-0A19-423B-B40A-5CB0ABDEED89}"/>
              </a:ext>
            </a:extLst>
          </p:cNvPr>
          <p:cNvSpPr txBox="1"/>
          <p:nvPr/>
        </p:nvSpPr>
        <p:spPr>
          <a:xfrm>
            <a:off x="2055717" y="2088858"/>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なまえ</a:t>
            </a:r>
            <a:endParaRPr lang="ja" altLang="en-US" sz="900" b="1" dirty="0">
              <a:solidFill>
                <a:schemeClr val="bg2"/>
              </a:solidFill>
              <a:ea typeface="Lato"/>
            </a:endParaRPr>
          </a:p>
        </p:txBody>
      </p:sp>
      <p:sp>
        <p:nvSpPr>
          <p:cNvPr id="24" name="Google Shape;1047;p87">
            <a:extLst>
              <a:ext uri="{FF2B5EF4-FFF2-40B4-BE49-F238E27FC236}">
                <a16:creationId xmlns:a16="http://schemas.microsoft.com/office/drawing/2014/main" id="{0AE7AAB6-7CB5-4BCD-A894-AFE0D6DBF2ED}"/>
              </a:ext>
            </a:extLst>
          </p:cNvPr>
          <p:cNvSpPr txBox="1"/>
          <p:nvPr/>
        </p:nvSpPr>
        <p:spPr>
          <a:xfrm>
            <a:off x="3410958" y="2122976"/>
            <a:ext cx="439540" cy="285721"/>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け</a:t>
            </a:r>
            <a:endParaRPr lang="ja" altLang="en-US" sz="900" b="1" dirty="0">
              <a:solidFill>
                <a:schemeClr val="bg2"/>
              </a:solidFill>
              <a:ea typeface="Lato"/>
            </a:endParaRPr>
          </a:p>
        </p:txBody>
      </p:sp>
      <p:sp>
        <p:nvSpPr>
          <p:cNvPr id="25" name="吹き出し: 四角形 24">
            <a:extLst>
              <a:ext uri="{FF2B5EF4-FFF2-40B4-BE49-F238E27FC236}">
                <a16:creationId xmlns:a16="http://schemas.microsoft.com/office/drawing/2014/main" id="{3571B07E-2E2F-4CC9-BD1B-3ECCA1DE968B}"/>
              </a:ext>
            </a:extLst>
          </p:cNvPr>
          <p:cNvSpPr/>
          <p:nvPr/>
        </p:nvSpPr>
        <p:spPr>
          <a:xfrm>
            <a:off x="6883468" y="2807855"/>
            <a:ext cx="2152132" cy="1212720"/>
          </a:xfrm>
          <a:prstGeom prst="wedgeRectCallout">
            <a:avLst>
              <a:gd name="adj1" fmla="val 12642"/>
              <a:gd name="adj2" fmla="val 59493"/>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pPr>
            <a:r>
              <a:rPr lang="ja-JP" altLang="en-US" b="1" dirty="0">
                <a:solidFill>
                  <a:schemeClr val="bg2"/>
                </a:solidFill>
                <a:ea typeface="ＭＳ Ｐゴシック"/>
                <a:cs typeface="Arial"/>
              </a:rPr>
              <a:t>ブロックがないところで</a:t>
            </a:r>
            <a:endParaRPr lang="en-US" altLang="ja-JP" b="1" dirty="0">
              <a:solidFill>
                <a:schemeClr val="bg2"/>
              </a:solidFill>
              <a:ea typeface="ＭＳ Ｐゴシック"/>
              <a:cs typeface="Arial"/>
            </a:endParaRPr>
          </a:p>
          <a:p>
            <a:pPr>
              <a:lnSpc>
                <a:spcPct val="150000"/>
              </a:lnSpc>
            </a:pPr>
            <a:r>
              <a:rPr lang="ja-JP" altLang="en-US" b="1" dirty="0">
                <a:solidFill>
                  <a:schemeClr val="bg2"/>
                </a:solidFill>
                <a:ea typeface="ＭＳ Ｐゴシック"/>
                <a:cs typeface="Arial"/>
              </a:rPr>
              <a:t>赤線の中身をつくって、</a:t>
            </a:r>
            <a:endParaRPr lang="en-US" altLang="ja-JP" b="1" dirty="0">
              <a:solidFill>
                <a:schemeClr val="bg2"/>
              </a:solidFill>
              <a:ea typeface="ＭＳ Ｐゴシック"/>
              <a:cs typeface="Arial"/>
            </a:endParaRPr>
          </a:p>
          <a:p>
            <a:pPr>
              <a:lnSpc>
                <a:spcPct val="150000"/>
              </a:lnSpc>
            </a:pPr>
            <a:r>
              <a:rPr lang="ja-JP" altLang="en-US" b="1" dirty="0">
                <a:solidFill>
                  <a:schemeClr val="bg2"/>
                </a:solidFill>
                <a:ea typeface="ＭＳ Ｐゴシック"/>
                <a:cs typeface="Arial"/>
              </a:rPr>
              <a:t>いれるとやりやすいかも！</a:t>
            </a:r>
            <a:endParaRPr lang="en-US" altLang="ja-JP" b="1" dirty="0">
              <a:solidFill>
                <a:schemeClr val="bg2"/>
              </a:solidFill>
              <a:ea typeface="ＭＳ Ｐゴシック"/>
              <a:cs typeface="Arial"/>
            </a:endParaRPr>
          </a:p>
        </p:txBody>
      </p:sp>
      <p:pic>
        <p:nvPicPr>
          <p:cNvPr id="26" name="図 7" descr="レゴ が含まれている画像&#10;&#10;説明は自動で生成されたものです">
            <a:extLst>
              <a:ext uri="{FF2B5EF4-FFF2-40B4-BE49-F238E27FC236}">
                <a16:creationId xmlns:a16="http://schemas.microsoft.com/office/drawing/2014/main" id="{3A2C0BA0-01DB-467A-B106-28857142FD6E}"/>
              </a:ext>
            </a:extLst>
          </p:cNvPr>
          <p:cNvPicPr>
            <a:picLocks noChangeAspect="1"/>
          </p:cNvPicPr>
          <p:nvPr/>
        </p:nvPicPr>
        <p:blipFill>
          <a:blip r:embed="rId7"/>
          <a:stretch>
            <a:fillRect/>
          </a:stretch>
        </p:blipFill>
        <p:spPr>
          <a:xfrm>
            <a:off x="8116510" y="3999789"/>
            <a:ext cx="809625" cy="999414"/>
          </a:xfrm>
          <a:prstGeom prst="rect">
            <a:avLst/>
          </a:prstGeom>
        </p:spPr>
      </p:pic>
      <p:sp>
        <p:nvSpPr>
          <p:cNvPr id="27" name="Google Shape;176;p29">
            <a:extLst>
              <a:ext uri="{FF2B5EF4-FFF2-40B4-BE49-F238E27FC236}">
                <a16:creationId xmlns:a16="http://schemas.microsoft.com/office/drawing/2014/main" id="{66A16534-BA02-4672-A9CD-67A268347CF8}"/>
              </a:ext>
            </a:extLst>
          </p:cNvPr>
          <p:cNvSpPr txBox="1"/>
          <p:nvPr/>
        </p:nvSpPr>
        <p:spPr>
          <a:xfrm>
            <a:off x="6883468" y="314829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800" b="1" dirty="0">
                <a:solidFill>
                  <a:schemeClr val="dk2"/>
                </a:solidFill>
                <a:ea typeface="Lato"/>
              </a:rPr>
              <a:t>あかせん</a:t>
            </a:r>
            <a:endParaRPr lang="ja" altLang="en-US" sz="800" b="1" dirty="0">
              <a:solidFill>
                <a:schemeClr val="dk2"/>
              </a:solidFill>
              <a:ea typeface="Lato"/>
            </a:endParaRPr>
          </a:p>
        </p:txBody>
      </p:sp>
      <p:sp>
        <p:nvSpPr>
          <p:cNvPr id="28" name="Google Shape;176;p29">
            <a:extLst>
              <a:ext uri="{FF2B5EF4-FFF2-40B4-BE49-F238E27FC236}">
                <a16:creationId xmlns:a16="http://schemas.microsoft.com/office/drawing/2014/main" id="{341DE01F-9432-4152-B072-C98CE802BF65}"/>
              </a:ext>
            </a:extLst>
          </p:cNvPr>
          <p:cNvSpPr txBox="1"/>
          <p:nvPr/>
        </p:nvSpPr>
        <p:spPr>
          <a:xfrm>
            <a:off x="7364132" y="3148294"/>
            <a:ext cx="961328" cy="3624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800" b="1" dirty="0">
                <a:solidFill>
                  <a:schemeClr val="dk2"/>
                </a:solidFill>
                <a:ea typeface="Lato"/>
              </a:rPr>
              <a:t>なかみ</a:t>
            </a:r>
            <a:endParaRPr lang="ja" altLang="en-US" sz="800" b="1" dirty="0">
              <a:solidFill>
                <a:schemeClr val="dk2"/>
              </a:solidFill>
              <a:ea typeface="Lato"/>
            </a:endParaRPr>
          </a:p>
        </p:txBody>
      </p:sp>
    </p:spTree>
    <p:extLst>
      <p:ext uri="{BB962C8B-B14F-4D97-AF65-F5344CB8AC3E}">
        <p14:creationId xmlns:p14="http://schemas.microsoft.com/office/powerpoint/2010/main" val="4013167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6" name="図 7" descr="グラフィカル ユーザー インターフェイス&#10;&#10;説明は自動で生成されたものです">
            <a:extLst>
              <a:ext uri="{FF2B5EF4-FFF2-40B4-BE49-F238E27FC236}">
                <a16:creationId xmlns:a16="http://schemas.microsoft.com/office/drawing/2014/main" id="{263A84C1-56C0-4A5B-81DC-C60AA0BD61C3}"/>
              </a:ext>
            </a:extLst>
          </p:cNvPr>
          <p:cNvPicPr>
            <a:picLocks noChangeAspect="1"/>
          </p:cNvPicPr>
          <p:nvPr/>
        </p:nvPicPr>
        <p:blipFill>
          <a:blip r:embed="rId3"/>
          <a:stretch>
            <a:fillRect/>
          </a:stretch>
        </p:blipFill>
        <p:spPr>
          <a:xfrm>
            <a:off x="4394579" y="1337623"/>
            <a:ext cx="4560058" cy="3534484"/>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TOP５に入れなかったら名前は聞かれないよ</a:t>
            </a:r>
            <a:endParaRPr lang="ja" altLang="en-US" dirty="0">
              <a:latin typeface="Arial"/>
              <a:cs typeface="Arial"/>
            </a:endParaRPr>
          </a:p>
        </p:txBody>
      </p:sp>
      <p:pic>
        <p:nvPicPr>
          <p:cNvPr id="236" name="Google Shape;236;p34"/>
          <p:cNvPicPr preferRelativeResize="0"/>
          <p:nvPr/>
        </p:nvPicPr>
        <p:blipFill rotWithShape="1">
          <a:blip r:embed="rId4">
            <a:alphaModFix/>
          </a:blip>
          <a:srcRect/>
          <a:stretch/>
        </p:blipFill>
        <p:spPr>
          <a:xfrm>
            <a:off x="71696" y="1339369"/>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211737" y="3329539"/>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254016" y="1078729"/>
            <a:ext cx="3069708"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あとは、点数の順番が6番目だったら、そのときは名前は聞かないようにしよう。</a:t>
            </a:r>
            <a:endParaRPr lang="ja-JP" altLang="en-US">
              <a:solidFill>
                <a:schemeClr val="dk2"/>
              </a:solidFill>
            </a:endParaRPr>
          </a:p>
          <a:p>
            <a:pPr>
              <a:lnSpc>
                <a:spcPct val="150000"/>
              </a:lnSpc>
            </a:pPr>
            <a:r>
              <a:rPr lang="ja" altLang="en-US" sz="1500" b="1">
                <a:solidFill>
                  <a:schemeClr val="dk2"/>
                </a:solidFill>
              </a:rPr>
              <a:t>どうすればいいかな？</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252303" y="3193027"/>
            <a:ext cx="3081560" cy="1562502"/>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うーーーーん。</a:t>
            </a:r>
          </a:p>
          <a:p>
            <a:pPr>
              <a:lnSpc>
                <a:spcPct val="150000"/>
              </a:lnSpc>
            </a:pPr>
            <a:r>
              <a:rPr lang="ja" altLang="en-US" sz="1500" b="1">
                <a:solidFill>
                  <a:schemeClr val="dk2"/>
                </a:solidFill>
              </a:rPr>
              <a:t>こんなかんじかな？</a:t>
            </a:r>
            <a:endParaRPr lang="ja" altLang="en-US" sz="1500" b="1" dirty="0">
              <a:solidFill>
                <a:schemeClr val="dk2"/>
              </a:solidFill>
            </a:endParaRPr>
          </a:p>
        </p:txBody>
      </p:sp>
      <p:sp>
        <p:nvSpPr>
          <p:cNvPr id="9" name="Google Shape;269;p36">
            <a:extLst>
              <a:ext uri="{FF2B5EF4-FFF2-40B4-BE49-F238E27FC236}">
                <a16:creationId xmlns:a16="http://schemas.microsoft.com/office/drawing/2014/main" id="{D207D68A-BB1B-46FB-8702-7B0AB4F89431}"/>
              </a:ext>
            </a:extLst>
          </p:cNvPr>
          <p:cNvSpPr/>
          <p:nvPr/>
        </p:nvSpPr>
        <p:spPr>
          <a:xfrm>
            <a:off x="4480638" y="2339646"/>
            <a:ext cx="2193280" cy="1199926"/>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図 7" descr="食品 が含まれている画像&#10;&#10;説明は自動で生成されたものです">
            <a:extLst>
              <a:ext uri="{FF2B5EF4-FFF2-40B4-BE49-F238E27FC236}">
                <a16:creationId xmlns:a16="http://schemas.microsoft.com/office/drawing/2014/main" id="{0598BFDD-B01E-41BD-B5D3-8E2A10CEF167}"/>
              </a:ext>
            </a:extLst>
          </p:cNvPr>
          <p:cNvPicPr>
            <a:picLocks noChangeAspect="1"/>
          </p:cNvPicPr>
          <p:nvPr/>
        </p:nvPicPr>
        <p:blipFill>
          <a:blip r:embed="rId6"/>
          <a:stretch>
            <a:fillRect/>
          </a:stretch>
        </p:blipFill>
        <p:spPr>
          <a:xfrm>
            <a:off x="8211759" y="2434988"/>
            <a:ext cx="619125" cy="495300"/>
          </a:xfrm>
          <a:prstGeom prst="rect">
            <a:avLst/>
          </a:prstGeom>
        </p:spPr>
      </p:pic>
      <p:sp>
        <p:nvSpPr>
          <p:cNvPr id="5" name="Google Shape;175;p29">
            <a:extLst>
              <a:ext uri="{FF2B5EF4-FFF2-40B4-BE49-F238E27FC236}">
                <a16:creationId xmlns:a16="http://schemas.microsoft.com/office/drawing/2014/main" id="{717CA371-BB30-49E5-B48B-713B0664112F}"/>
              </a:ext>
            </a:extLst>
          </p:cNvPr>
          <p:cNvSpPr txBox="1"/>
          <p:nvPr/>
        </p:nvSpPr>
        <p:spPr>
          <a:xfrm>
            <a:off x="2053955"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はい</a:t>
            </a:r>
            <a:endParaRPr lang="ja" altLang="en-US" b="1" dirty="0">
              <a:solidFill>
                <a:schemeClr val="dk1"/>
              </a:solidFill>
              <a:ea typeface="Lato"/>
            </a:endParaRPr>
          </a:p>
        </p:txBody>
      </p:sp>
      <p:sp>
        <p:nvSpPr>
          <p:cNvPr id="8" name="Google Shape;175;p29">
            <a:extLst>
              <a:ext uri="{FF2B5EF4-FFF2-40B4-BE49-F238E27FC236}">
                <a16:creationId xmlns:a16="http://schemas.microsoft.com/office/drawing/2014/main" id="{D510363A-94E6-496B-824E-96BF2F4CD075}"/>
              </a:ext>
            </a:extLst>
          </p:cNvPr>
          <p:cNvSpPr txBox="1"/>
          <p:nvPr/>
        </p:nvSpPr>
        <p:spPr>
          <a:xfrm>
            <a:off x="5099715"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14" name="Google Shape;175;p29">
            <a:extLst>
              <a:ext uri="{FF2B5EF4-FFF2-40B4-BE49-F238E27FC236}">
                <a16:creationId xmlns:a16="http://schemas.microsoft.com/office/drawing/2014/main" id="{9D4C8008-0692-4169-9F97-CAA399F364C2}"/>
              </a:ext>
            </a:extLst>
          </p:cNvPr>
          <p:cNvSpPr txBox="1"/>
          <p:nvPr/>
        </p:nvSpPr>
        <p:spPr>
          <a:xfrm>
            <a:off x="6235991"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き</a:t>
            </a:r>
            <a:endParaRPr lang="ja" altLang="en-US" b="1" dirty="0">
              <a:solidFill>
                <a:schemeClr val="dk1"/>
              </a:solidFill>
              <a:ea typeface="Lato"/>
            </a:endParaRPr>
          </a:p>
        </p:txBody>
      </p:sp>
      <p:sp>
        <p:nvSpPr>
          <p:cNvPr id="10" name="Google Shape;1047;p87">
            <a:extLst>
              <a:ext uri="{FF2B5EF4-FFF2-40B4-BE49-F238E27FC236}">
                <a16:creationId xmlns:a16="http://schemas.microsoft.com/office/drawing/2014/main" id="{7247377F-5561-42F0-B4A3-E5DC36BDDABF}"/>
              </a:ext>
            </a:extLst>
          </p:cNvPr>
          <p:cNvSpPr txBox="1"/>
          <p:nvPr/>
        </p:nvSpPr>
        <p:spPr>
          <a:xfrm>
            <a:off x="1793498" y="1208076"/>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てんすう</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741C8547-6670-4B51-A7EF-C7FD9097F36C}"/>
              </a:ext>
            </a:extLst>
          </p:cNvPr>
          <p:cNvSpPr txBox="1"/>
          <p:nvPr/>
        </p:nvSpPr>
        <p:spPr>
          <a:xfrm>
            <a:off x="2371722" y="1208076"/>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じゅんばん</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04B7A950-83A3-4A7B-89C0-1B1C97CD837D}"/>
              </a:ext>
            </a:extLst>
          </p:cNvPr>
          <p:cNvSpPr txBox="1"/>
          <p:nvPr/>
        </p:nvSpPr>
        <p:spPr>
          <a:xfrm>
            <a:off x="2997010" y="1208076"/>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ばんめ</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BDB1FF10-D28E-4E6A-80F9-A1928CB8AE75}"/>
              </a:ext>
            </a:extLst>
          </p:cNvPr>
          <p:cNvSpPr txBox="1"/>
          <p:nvPr/>
        </p:nvSpPr>
        <p:spPr>
          <a:xfrm>
            <a:off x="3023904" y="1544252"/>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き</a:t>
            </a:r>
          </a:p>
        </p:txBody>
      </p:sp>
      <p:sp>
        <p:nvSpPr>
          <p:cNvPr id="18" name="Google Shape;1047;p87">
            <a:extLst>
              <a:ext uri="{FF2B5EF4-FFF2-40B4-BE49-F238E27FC236}">
                <a16:creationId xmlns:a16="http://schemas.microsoft.com/office/drawing/2014/main" id="{1F483603-3F35-4046-84C3-E95895C064A8}"/>
              </a:ext>
            </a:extLst>
          </p:cNvPr>
          <p:cNvSpPr txBox="1"/>
          <p:nvPr/>
        </p:nvSpPr>
        <p:spPr>
          <a:xfrm>
            <a:off x="2512916" y="1544252"/>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なまえ</a:t>
            </a:r>
            <a:endParaRPr lang="ja" altLang="en-US" sz="900" b="1" dirty="0">
              <a:solidFill>
                <a:schemeClr val="bg2"/>
              </a:solidFill>
              <a:ea typeface="Lato"/>
            </a:endParaRPr>
          </a:p>
        </p:txBody>
      </p:sp>
      <p:sp>
        <p:nvSpPr>
          <p:cNvPr id="19" name="Google Shape;175;p29">
            <a:extLst>
              <a:ext uri="{FF2B5EF4-FFF2-40B4-BE49-F238E27FC236}">
                <a16:creationId xmlns:a16="http://schemas.microsoft.com/office/drawing/2014/main" id="{520E4DC5-CF17-48DF-A7A3-0BD0B91244CC}"/>
              </a:ext>
            </a:extLst>
          </p:cNvPr>
          <p:cNvSpPr txBox="1"/>
          <p:nvPr/>
        </p:nvSpPr>
        <p:spPr>
          <a:xfrm>
            <a:off x="527112"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とっぷ</a:t>
            </a:r>
            <a:endParaRPr lang="ja" altLang="en-US" b="1" dirty="0">
              <a:solidFill>
                <a:schemeClr val="dk1"/>
              </a:solidFill>
              <a:ea typeface="Lato"/>
            </a:endParaRPr>
          </a:p>
        </p:txBody>
      </p:sp>
    </p:spTree>
    <p:extLst>
      <p:ext uri="{BB962C8B-B14F-4D97-AF65-F5344CB8AC3E}">
        <p14:creationId xmlns:p14="http://schemas.microsoft.com/office/powerpoint/2010/main" val="4192093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6" name="図 8" descr="グラフィカル ユーザー インターフェイス&#10;&#10;説明は自動で生成されたものです">
            <a:extLst>
              <a:ext uri="{FF2B5EF4-FFF2-40B4-BE49-F238E27FC236}">
                <a16:creationId xmlns:a16="http://schemas.microsoft.com/office/drawing/2014/main" id="{36F5E488-A583-4226-8968-7CDE59791B28}"/>
              </a:ext>
            </a:extLst>
          </p:cNvPr>
          <p:cNvPicPr>
            <a:picLocks noChangeAspect="1"/>
          </p:cNvPicPr>
          <p:nvPr/>
        </p:nvPicPr>
        <p:blipFill>
          <a:blip r:embed="rId3"/>
          <a:stretch>
            <a:fillRect/>
          </a:stretch>
        </p:blipFill>
        <p:spPr>
          <a:xfrm>
            <a:off x="4539586" y="1111912"/>
            <a:ext cx="4560058" cy="3644713"/>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6番目には仮の名前を入れよう</a:t>
            </a:r>
          </a:p>
        </p:txBody>
      </p:sp>
      <p:pic>
        <p:nvPicPr>
          <p:cNvPr id="236" name="Google Shape;236;p34"/>
          <p:cNvPicPr preferRelativeResize="0"/>
          <p:nvPr/>
        </p:nvPicPr>
        <p:blipFill rotWithShape="1">
          <a:blip r:embed="rId4">
            <a:alphaModFix/>
          </a:blip>
          <a:srcRect/>
          <a:stretch/>
        </p:blipFill>
        <p:spPr>
          <a:xfrm>
            <a:off x="139935" y="2695615"/>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211737" y="1171487"/>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424614" y="2383796"/>
            <a:ext cx="3078237" cy="25349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のあとに、名前の6番目を消す処理があるから、てきとうに「仮の名前」って入れておこうか。そうしないと、消したいのに名前の6番目がない！ってなって、おかしなうごきになっちゃうかもしれないからね。</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422900" y="1069094"/>
            <a:ext cx="3090089" cy="1212778"/>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順番が6番目だったときの処理はどうするの</a:t>
            </a:r>
            <a:r>
              <a:rPr lang="ja" altLang="en-US" sz="1500" b="1">
                <a:solidFill>
                  <a:schemeClr val="dk2"/>
                </a:solidFill>
              </a:rPr>
              <a:t>？</a:t>
            </a:r>
          </a:p>
          <a:p>
            <a:pPr>
              <a:lnSpc>
                <a:spcPct val="150000"/>
              </a:lnSpc>
            </a:pPr>
            <a:r>
              <a:rPr lang="ja" sz="1500" b="1">
                <a:solidFill>
                  <a:schemeClr val="dk2"/>
                </a:solidFill>
              </a:rPr>
              <a:t>なにもしなくていい</a:t>
            </a:r>
            <a:r>
              <a:rPr lang="ja" altLang="en-US" sz="1500" b="1">
                <a:solidFill>
                  <a:schemeClr val="dk2"/>
                </a:solidFill>
              </a:rPr>
              <a:t>？</a:t>
            </a:r>
            <a:endParaRPr lang="ja" sz="1500" b="1" dirty="0">
              <a:solidFill>
                <a:schemeClr val="dk2"/>
              </a:solidFill>
            </a:endParaRPr>
          </a:p>
        </p:txBody>
      </p:sp>
      <p:sp>
        <p:nvSpPr>
          <p:cNvPr id="8" name="Google Shape;269;p36">
            <a:extLst>
              <a:ext uri="{FF2B5EF4-FFF2-40B4-BE49-F238E27FC236}">
                <a16:creationId xmlns:a16="http://schemas.microsoft.com/office/drawing/2014/main" id="{A3F33DBD-DCC5-4F8A-9DE1-4109DFE1891E}"/>
              </a:ext>
            </a:extLst>
          </p:cNvPr>
          <p:cNvSpPr/>
          <p:nvPr/>
        </p:nvSpPr>
        <p:spPr>
          <a:xfrm>
            <a:off x="4753593" y="2450534"/>
            <a:ext cx="2176220" cy="24458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図 7" descr="食品 が含まれている画像&#10;&#10;説明は自動で生成されたものです">
            <a:extLst>
              <a:ext uri="{FF2B5EF4-FFF2-40B4-BE49-F238E27FC236}">
                <a16:creationId xmlns:a16="http://schemas.microsoft.com/office/drawing/2014/main" id="{0598BFDD-B01E-41BD-B5D3-8E2A10CEF167}"/>
              </a:ext>
            </a:extLst>
          </p:cNvPr>
          <p:cNvPicPr>
            <a:picLocks noChangeAspect="1"/>
          </p:cNvPicPr>
          <p:nvPr/>
        </p:nvPicPr>
        <p:blipFill>
          <a:blip r:embed="rId6"/>
          <a:stretch>
            <a:fillRect/>
          </a:stretch>
        </p:blipFill>
        <p:spPr>
          <a:xfrm>
            <a:off x="8425005" y="1974376"/>
            <a:ext cx="619125" cy="495300"/>
          </a:xfrm>
          <a:prstGeom prst="rect">
            <a:avLst/>
          </a:prstGeom>
        </p:spPr>
      </p:pic>
      <p:sp>
        <p:nvSpPr>
          <p:cNvPr id="5" name="Google Shape;175;p29">
            <a:extLst>
              <a:ext uri="{FF2B5EF4-FFF2-40B4-BE49-F238E27FC236}">
                <a16:creationId xmlns:a16="http://schemas.microsoft.com/office/drawing/2014/main" id="{3BBA55B8-8C9C-4D0A-9733-FB0AD7C0D006}"/>
              </a:ext>
            </a:extLst>
          </p:cNvPr>
          <p:cNvSpPr txBox="1"/>
          <p:nvPr/>
        </p:nvSpPr>
        <p:spPr>
          <a:xfrm>
            <a:off x="4575279" y="247987"/>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なまえ</a:t>
            </a:r>
            <a:endParaRPr lang="ja" altLang="en-US" b="1" dirty="0">
              <a:solidFill>
                <a:schemeClr val="dk1"/>
              </a:solidFill>
              <a:ea typeface="Lato"/>
            </a:endParaRPr>
          </a:p>
        </p:txBody>
      </p:sp>
      <p:sp>
        <p:nvSpPr>
          <p:cNvPr id="12" name="Google Shape;175;p29">
            <a:extLst>
              <a:ext uri="{FF2B5EF4-FFF2-40B4-BE49-F238E27FC236}">
                <a16:creationId xmlns:a16="http://schemas.microsoft.com/office/drawing/2014/main" id="{8E8A13B0-3E01-4E1F-BE05-661847E296C6}"/>
              </a:ext>
            </a:extLst>
          </p:cNvPr>
          <p:cNvSpPr txBox="1"/>
          <p:nvPr/>
        </p:nvSpPr>
        <p:spPr>
          <a:xfrm>
            <a:off x="3613814" y="194199"/>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かり</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44C9D6E0-A2B0-4D3A-A13E-882E4EA2CFF3}"/>
              </a:ext>
            </a:extLst>
          </p:cNvPr>
          <p:cNvSpPr txBox="1"/>
          <p:nvPr/>
        </p:nvSpPr>
        <p:spPr>
          <a:xfrm>
            <a:off x="1993443" y="174028"/>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ばんめ</a:t>
            </a:r>
            <a:endParaRPr lang="ja" altLang="en-US" b="1" dirty="0">
              <a:solidFill>
                <a:schemeClr val="dk1"/>
              </a:solidFill>
              <a:ea typeface="Lato"/>
            </a:endParaRPr>
          </a:p>
        </p:txBody>
      </p:sp>
      <p:sp>
        <p:nvSpPr>
          <p:cNvPr id="9" name="Google Shape;1047;p87">
            <a:extLst>
              <a:ext uri="{FF2B5EF4-FFF2-40B4-BE49-F238E27FC236}">
                <a16:creationId xmlns:a16="http://schemas.microsoft.com/office/drawing/2014/main" id="{46BBE9E9-75CE-477F-ACD0-7D2DFB2BB96B}"/>
              </a:ext>
            </a:extLst>
          </p:cNvPr>
          <p:cNvSpPr txBox="1"/>
          <p:nvPr/>
        </p:nvSpPr>
        <p:spPr>
          <a:xfrm>
            <a:off x="1208552" y="100637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じゅんばん</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66D15C2C-DE41-4107-99B5-D109F87F60BE}"/>
              </a:ext>
            </a:extLst>
          </p:cNvPr>
          <p:cNvSpPr txBox="1"/>
          <p:nvPr/>
        </p:nvSpPr>
        <p:spPr>
          <a:xfrm>
            <a:off x="1847287" y="100637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ばんめ</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B9E45438-3FC2-43AA-A868-9BB12AD2DDDC}"/>
              </a:ext>
            </a:extLst>
          </p:cNvPr>
          <p:cNvSpPr txBox="1"/>
          <p:nvPr/>
        </p:nvSpPr>
        <p:spPr>
          <a:xfrm>
            <a:off x="3360081" y="100637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36AF8F24-185C-4E74-8EFA-4E6B14B5A83C}"/>
              </a:ext>
            </a:extLst>
          </p:cNvPr>
          <p:cNvSpPr txBox="1"/>
          <p:nvPr/>
        </p:nvSpPr>
        <p:spPr>
          <a:xfrm>
            <a:off x="2963393" y="230090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ばんめ</a:t>
            </a:r>
            <a:endParaRPr lang="ja" altLang="en-US" sz="900" b="1" dirty="0">
              <a:solidFill>
                <a:schemeClr val="bg2"/>
              </a:solidFill>
              <a:ea typeface="Lato"/>
            </a:endParaRPr>
          </a:p>
        </p:txBody>
      </p:sp>
      <p:sp>
        <p:nvSpPr>
          <p:cNvPr id="18" name="Google Shape;1047;p87">
            <a:extLst>
              <a:ext uri="{FF2B5EF4-FFF2-40B4-BE49-F238E27FC236}">
                <a16:creationId xmlns:a16="http://schemas.microsoft.com/office/drawing/2014/main" id="{626BEF18-8F69-440F-A756-68C596683AC8}"/>
              </a:ext>
            </a:extLst>
          </p:cNvPr>
          <p:cNvSpPr txBox="1"/>
          <p:nvPr/>
        </p:nvSpPr>
        <p:spPr>
          <a:xfrm>
            <a:off x="1255616" y="368233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ばんめ</a:t>
            </a:r>
            <a:endParaRPr lang="ja" altLang="en-US" sz="900" b="1" dirty="0">
              <a:solidFill>
                <a:schemeClr val="bg2"/>
              </a:solidFill>
              <a:ea typeface="Lato"/>
            </a:endParaRPr>
          </a:p>
        </p:txBody>
      </p:sp>
      <p:sp>
        <p:nvSpPr>
          <p:cNvPr id="20" name="Google Shape;1047;p87">
            <a:extLst>
              <a:ext uri="{FF2B5EF4-FFF2-40B4-BE49-F238E27FC236}">
                <a16:creationId xmlns:a16="http://schemas.microsoft.com/office/drawing/2014/main" id="{64EF5590-6B5B-4EAF-AE26-83A509D7E230}"/>
              </a:ext>
            </a:extLst>
          </p:cNvPr>
          <p:cNvSpPr txBox="1"/>
          <p:nvPr/>
        </p:nvSpPr>
        <p:spPr>
          <a:xfrm>
            <a:off x="1208551" y="262001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21" name="Google Shape;1047;p87">
            <a:extLst>
              <a:ext uri="{FF2B5EF4-FFF2-40B4-BE49-F238E27FC236}">
                <a16:creationId xmlns:a16="http://schemas.microsoft.com/office/drawing/2014/main" id="{E33C87B5-EBF2-43AF-A585-C43474341B95}"/>
              </a:ext>
            </a:extLst>
          </p:cNvPr>
          <p:cNvSpPr txBox="1"/>
          <p:nvPr/>
        </p:nvSpPr>
        <p:spPr>
          <a:xfrm>
            <a:off x="2331380" y="229728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なまえ</a:t>
            </a:r>
            <a:endParaRPr lang="ja" altLang="en-US" sz="900" b="1" dirty="0">
              <a:solidFill>
                <a:schemeClr val="bg2"/>
              </a:solidFill>
              <a:ea typeface="Lato"/>
            </a:endParaRPr>
          </a:p>
        </p:txBody>
      </p:sp>
      <p:sp>
        <p:nvSpPr>
          <p:cNvPr id="22" name="Google Shape;1047;p87">
            <a:extLst>
              <a:ext uri="{FF2B5EF4-FFF2-40B4-BE49-F238E27FC236}">
                <a16:creationId xmlns:a16="http://schemas.microsoft.com/office/drawing/2014/main" id="{E9F0235B-D435-4B10-869F-BD9CB01F5AD1}"/>
              </a:ext>
            </a:extLst>
          </p:cNvPr>
          <p:cNvSpPr txBox="1"/>
          <p:nvPr/>
        </p:nvSpPr>
        <p:spPr>
          <a:xfrm>
            <a:off x="1376639" y="298308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なまえ</a:t>
            </a:r>
            <a:endParaRPr lang="ja" altLang="en-US" sz="900" b="1" dirty="0">
              <a:solidFill>
                <a:schemeClr val="bg2"/>
              </a:solidFill>
              <a:ea typeface="Lato"/>
            </a:endParaRPr>
          </a:p>
        </p:txBody>
      </p:sp>
      <p:sp>
        <p:nvSpPr>
          <p:cNvPr id="23" name="Google Shape;1047;p87">
            <a:extLst>
              <a:ext uri="{FF2B5EF4-FFF2-40B4-BE49-F238E27FC236}">
                <a16:creationId xmlns:a16="http://schemas.microsoft.com/office/drawing/2014/main" id="{33E67E03-C2E9-45C4-9BB5-A2A5C7E25F1B}"/>
              </a:ext>
            </a:extLst>
          </p:cNvPr>
          <p:cNvSpPr txBox="1"/>
          <p:nvPr/>
        </p:nvSpPr>
        <p:spPr>
          <a:xfrm>
            <a:off x="3474380" y="331254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なまえ</a:t>
            </a:r>
            <a:endParaRPr lang="ja" altLang="en-US" sz="900" b="1" dirty="0">
              <a:solidFill>
                <a:schemeClr val="bg2"/>
              </a:solidFill>
              <a:ea typeface="Lato"/>
            </a:endParaRPr>
          </a:p>
        </p:txBody>
      </p:sp>
      <p:sp>
        <p:nvSpPr>
          <p:cNvPr id="24" name="Google Shape;1047;p87">
            <a:extLst>
              <a:ext uri="{FF2B5EF4-FFF2-40B4-BE49-F238E27FC236}">
                <a16:creationId xmlns:a16="http://schemas.microsoft.com/office/drawing/2014/main" id="{BB917684-187F-45E1-80CE-4A704C3F229B}"/>
              </a:ext>
            </a:extLst>
          </p:cNvPr>
          <p:cNvSpPr txBox="1"/>
          <p:nvPr/>
        </p:nvSpPr>
        <p:spPr>
          <a:xfrm>
            <a:off x="3770215" y="264691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かり</a:t>
            </a:r>
            <a:endParaRPr lang="ja" altLang="en-US" sz="900" b="1" dirty="0">
              <a:solidFill>
                <a:schemeClr val="bg2"/>
              </a:solidFill>
              <a:ea typeface="Lato"/>
            </a:endParaRPr>
          </a:p>
        </p:txBody>
      </p:sp>
      <p:sp>
        <p:nvSpPr>
          <p:cNvPr id="25" name="Google Shape;1047;p87">
            <a:extLst>
              <a:ext uri="{FF2B5EF4-FFF2-40B4-BE49-F238E27FC236}">
                <a16:creationId xmlns:a16="http://schemas.microsoft.com/office/drawing/2014/main" id="{CC236466-F15E-4116-97E6-4C2163A7D9A8}"/>
              </a:ext>
            </a:extLst>
          </p:cNvPr>
          <p:cNvSpPr txBox="1"/>
          <p:nvPr/>
        </p:nvSpPr>
        <p:spPr>
          <a:xfrm>
            <a:off x="2237251" y="297636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い</a:t>
            </a:r>
            <a:endParaRPr lang="ja" altLang="en-US" sz="900" b="1" dirty="0">
              <a:solidFill>
                <a:schemeClr val="bg2"/>
              </a:solidFill>
              <a:ea typeface="Lato"/>
            </a:endParaRPr>
          </a:p>
        </p:txBody>
      </p:sp>
      <p:sp>
        <p:nvSpPr>
          <p:cNvPr id="26" name="Google Shape;1047;p87">
            <a:extLst>
              <a:ext uri="{FF2B5EF4-FFF2-40B4-BE49-F238E27FC236}">
                <a16:creationId xmlns:a16="http://schemas.microsoft.com/office/drawing/2014/main" id="{AE94A834-9257-43E6-983E-CB0FB60535AC}"/>
              </a:ext>
            </a:extLst>
          </p:cNvPr>
          <p:cNvSpPr txBox="1"/>
          <p:nvPr/>
        </p:nvSpPr>
        <p:spPr>
          <a:xfrm>
            <a:off x="2237251" y="331926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け</a:t>
            </a:r>
            <a:endParaRPr lang="ja" altLang="en-US" sz="900" b="1" dirty="0">
              <a:solidFill>
                <a:schemeClr val="bg2"/>
              </a:solidFill>
              <a:ea typeface="Lato"/>
            </a:endParaRPr>
          </a:p>
        </p:txBody>
      </p:sp>
      <p:sp>
        <p:nvSpPr>
          <p:cNvPr id="27" name="Google Shape;1047;p87">
            <a:extLst>
              <a:ext uri="{FF2B5EF4-FFF2-40B4-BE49-F238E27FC236}">
                <a16:creationId xmlns:a16="http://schemas.microsoft.com/office/drawing/2014/main" id="{802FC9AF-3B4B-4A7B-90CF-9A7849A93B47}"/>
              </a:ext>
            </a:extLst>
          </p:cNvPr>
          <p:cNvSpPr txBox="1"/>
          <p:nvPr/>
        </p:nvSpPr>
        <p:spPr>
          <a:xfrm>
            <a:off x="3482609" y="229568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け</a:t>
            </a:r>
            <a:endParaRPr lang="ja" altLang="en-US" sz="900" b="1" dirty="0">
              <a:solidFill>
                <a:schemeClr val="bg2"/>
              </a:solidFill>
              <a:ea typeface="Lato"/>
            </a:endParaRPr>
          </a:p>
        </p:txBody>
      </p:sp>
      <p:sp>
        <p:nvSpPr>
          <p:cNvPr id="28" name="Google Shape;175;p29">
            <a:extLst>
              <a:ext uri="{FF2B5EF4-FFF2-40B4-BE49-F238E27FC236}">
                <a16:creationId xmlns:a16="http://schemas.microsoft.com/office/drawing/2014/main" id="{F9418EC8-7AC7-4A5E-BB4E-0858D64978E7}"/>
              </a:ext>
            </a:extLst>
          </p:cNvPr>
          <p:cNvSpPr txBox="1"/>
          <p:nvPr/>
        </p:nvSpPr>
        <p:spPr>
          <a:xfrm>
            <a:off x="5722962" y="247987"/>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JP" altLang="en-US" b="1" dirty="0">
                <a:solidFill>
                  <a:schemeClr val="dk1"/>
                </a:solidFill>
                <a:ea typeface="Lato"/>
              </a:rPr>
              <a:t>い</a:t>
            </a:r>
            <a:endParaRPr lang="ja" altLang="en-US" b="1" dirty="0">
              <a:solidFill>
                <a:schemeClr val="dk1"/>
              </a:solidFill>
              <a:ea typeface="Lato"/>
            </a:endParaRPr>
          </a:p>
        </p:txBody>
      </p:sp>
    </p:spTree>
    <p:extLst>
      <p:ext uri="{BB962C8B-B14F-4D97-AF65-F5344CB8AC3E}">
        <p14:creationId xmlns:p14="http://schemas.microsoft.com/office/powerpoint/2010/main" val="932313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リストを空にして実行してみよう</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310532" y="1433198"/>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82334" y="3261301"/>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441674" y="1061669"/>
            <a:ext cx="3069708"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よし、じゃあ、いったんリストを両方空にして、実行してみようね。</a:t>
            </a:r>
            <a:endParaRPr lang="ja-JP" altLang="en-US"/>
          </a:p>
          <a:p>
            <a:pPr>
              <a:lnSpc>
                <a:spcPct val="150000"/>
              </a:lnSpc>
            </a:pPr>
            <a:r>
              <a:rPr lang="ja" altLang="en-US" sz="1500" b="1">
                <a:solidFill>
                  <a:schemeClr val="dk2"/>
                </a:solidFill>
              </a:rPr>
              <a:t>点数も毎回てきとうにかえて、ただしいばしょに挿入されるかどうか、かくにんしよう。</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431430" y="3167437"/>
            <a:ext cx="3081560" cy="1562502"/>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どきどき。</a:t>
            </a:r>
            <a:endParaRPr lang="ja" altLang="en-US" sz="1500" b="1" dirty="0">
              <a:solidFill>
                <a:schemeClr val="dk2"/>
              </a:solidFill>
            </a:endParaRPr>
          </a:p>
        </p:txBody>
      </p:sp>
      <p:pic>
        <p:nvPicPr>
          <p:cNvPr id="5" name="図 5" descr="ダイアグラム が含まれている画像&#10;&#10;説明は自動で生成されたものです">
            <a:extLst>
              <a:ext uri="{FF2B5EF4-FFF2-40B4-BE49-F238E27FC236}">
                <a16:creationId xmlns:a16="http://schemas.microsoft.com/office/drawing/2014/main" id="{CF164DDD-BCD9-4E93-8404-452391BE545E}"/>
              </a:ext>
            </a:extLst>
          </p:cNvPr>
          <p:cNvPicPr>
            <a:picLocks noChangeAspect="1"/>
          </p:cNvPicPr>
          <p:nvPr/>
        </p:nvPicPr>
        <p:blipFill>
          <a:blip r:embed="rId5"/>
          <a:stretch>
            <a:fillRect/>
          </a:stretch>
        </p:blipFill>
        <p:spPr>
          <a:xfrm>
            <a:off x="4778422" y="1063840"/>
            <a:ext cx="4048267" cy="3357013"/>
          </a:xfrm>
          <a:prstGeom prst="rect">
            <a:avLst/>
          </a:prstGeom>
        </p:spPr>
      </p:pic>
      <p:sp>
        <p:nvSpPr>
          <p:cNvPr id="6" name="Google Shape;175;p29">
            <a:extLst>
              <a:ext uri="{FF2B5EF4-FFF2-40B4-BE49-F238E27FC236}">
                <a16:creationId xmlns:a16="http://schemas.microsoft.com/office/drawing/2014/main" id="{3399BF8E-E192-4BD7-8213-FF705D8D0609}"/>
              </a:ext>
            </a:extLst>
          </p:cNvPr>
          <p:cNvSpPr txBox="1"/>
          <p:nvPr/>
        </p:nvSpPr>
        <p:spPr>
          <a:xfrm>
            <a:off x="3116273" y="20092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から</a:t>
            </a:r>
            <a:endParaRPr lang="ja" altLang="en-US" b="1" dirty="0">
              <a:solidFill>
                <a:schemeClr val="dk1"/>
              </a:solidFill>
              <a:ea typeface="Lato"/>
            </a:endParaRPr>
          </a:p>
        </p:txBody>
      </p:sp>
      <p:sp>
        <p:nvSpPr>
          <p:cNvPr id="10" name="Google Shape;175;p29">
            <a:extLst>
              <a:ext uri="{FF2B5EF4-FFF2-40B4-BE49-F238E27FC236}">
                <a16:creationId xmlns:a16="http://schemas.microsoft.com/office/drawing/2014/main" id="{AD3B4283-BEB4-4069-9960-4191E5E262E2}"/>
              </a:ext>
            </a:extLst>
          </p:cNvPr>
          <p:cNvSpPr txBox="1"/>
          <p:nvPr/>
        </p:nvSpPr>
        <p:spPr>
          <a:xfrm>
            <a:off x="4716473" y="24126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じっこう</a:t>
            </a:r>
            <a:endParaRPr lang="ja" altLang="en-US" b="1" dirty="0">
              <a:solidFill>
                <a:schemeClr val="dk1"/>
              </a:solidFill>
              <a:ea typeface="Lato"/>
            </a:endParaRPr>
          </a:p>
        </p:txBody>
      </p:sp>
      <p:sp>
        <p:nvSpPr>
          <p:cNvPr id="7" name="Google Shape;1047;p87">
            <a:extLst>
              <a:ext uri="{FF2B5EF4-FFF2-40B4-BE49-F238E27FC236}">
                <a16:creationId xmlns:a16="http://schemas.microsoft.com/office/drawing/2014/main" id="{BB037065-3D0C-4EE3-BAA7-09CBE492B83D}"/>
              </a:ext>
            </a:extLst>
          </p:cNvPr>
          <p:cNvSpPr txBox="1"/>
          <p:nvPr/>
        </p:nvSpPr>
        <p:spPr>
          <a:xfrm>
            <a:off x="1302681" y="138288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りょうほうから</a:t>
            </a:r>
            <a:endParaRPr lang="ja" altLang="en-US" sz="900" b="1" dirty="0">
              <a:solidFill>
                <a:schemeClr val="bg2"/>
              </a:solidFill>
              <a:ea typeface="Lato"/>
            </a:endParaRPr>
          </a:p>
        </p:txBody>
      </p:sp>
      <p:sp>
        <p:nvSpPr>
          <p:cNvPr id="12" name="Google Shape;1047;p87">
            <a:extLst>
              <a:ext uri="{FF2B5EF4-FFF2-40B4-BE49-F238E27FC236}">
                <a16:creationId xmlns:a16="http://schemas.microsoft.com/office/drawing/2014/main" id="{DB211187-B2E2-4176-91FE-66E7A50B17C7}"/>
              </a:ext>
            </a:extLst>
          </p:cNvPr>
          <p:cNvSpPr txBox="1"/>
          <p:nvPr/>
        </p:nvSpPr>
        <p:spPr>
          <a:xfrm>
            <a:off x="2546534" y="135599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じっこう</a:t>
            </a:r>
            <a:endParaRPr lang="ja" altLang="en-US" sz="900" b="1" dirty="0">
              <a:solidFill>
                <a:schemeClr val="bg2"/>
              </a:solidFill>
              <a:ea typeface="Lato"/>
            </a:endParaRPr>
          </a:p>
        </p:txBody>
      </p:sp>
      <p:sp>
        <p:nvSpPr>
          <p:cNvPr id="13" name="Google Shape;1047;p87">
            <a:extLst>
              <a:ext uri="{FF2B5EF4-FFF2-40B4-BE49-F238E27FC236}">
                <a16:creationId xmlns:a16="http://schemas.microsoft.com/office/drawing/2014/main" id="{1DE102DE-5BAB-4AF6-97A5-8C5C95212096}"/>
              </a:ext>
            </a:extLst>
          </p:cNvPr>
          <p:cNvSpPr txBox="1"/>
          <p:nvPr/>
        </p:nvSpPr>
        <p:spPr>
          <a:xfrm>
            <a:off x="1221999" y="171906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てんすう</a:t>
            </a:r>
            <a:endParaRPr lang="ja" altLang="en-US" sz="900" b="1" dirty="0">
              <a:solidFill>
                <a:schemeClr val="bg2"/>
              </a:solidFill>
              <a:ea typeface="Lato"/>
            </a:endParaRPr>
          </a:p>
        </p:txBody>
      </p:sp>
      <p:sp>
        <p:nvSpPr>
          <p:cNvPr id="14" name="Google Shape;1047;p87">
            <a:extLst>
              <a:ext uri="{FF2B5EF4-FFF2-40B4-BE49-F238E27FC236}">
                <a16:creationId xmlns:a16="http://schemas.microsoft.com/office/drawing/2014/main" id="{EAFD6B42-49F4-48BE-90B4-7357F3DF6FC4}"/>
              </a:ext>
            </a:extLst>
          </p:cNvPr>
          <p:cNvSpPr txBox="1"/>
          <p:nvPr/>
        </p:nvSpPr>
        <p:spPr>
          <a:xfrm>
            <a:off x="1773328" y="171906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まいかい</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9AA35859-4180-4C7A-A2DC-8920D9E6EE17}"/>
              </a:ext>
            </a:extLst>
          </p:cNvPr>
          <p:cNvSpPr txBox="1"/>
          <p:nvPr/>
        </p:nvSpPr>
        <p:spPr>
          <a:xfrm>
            <a:off x="2546534" y="204179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そうにゅう</a:t>
            </a:r>
            <a:endParaRPr lang="ja" altLang="en-US" sz="900" b="1" dirty="0">
              <a:solidFill>
                <a:schemeClr val="bg2"/>
              </a:solidFill>
              <a:ea typeface="Lato"/>
            </a:endParaRPr>
          </a:p>
        </p:txBody>
      </p:sp>
    </p:spTree>
    <p:extLst>
      <p:ext uri="{BB962C8B-B14F-4D97-AF65-F5344CB8AC3E}">
        <p14:creationId xmlns:p14="http://schemas.microsoft.com/office/powerpoint/2010/main" val="3705177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表示があっていないときがあるよ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242293" y="3318295"/>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14095" y="1444443"/>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381965" y="2972356"/>
            <a:ext cx="3069708"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表示が</a:t>
            </a:r>
            <a:r>
              <a:rPr lang="ja" altLang="en-US" sz="1500" b="1">
                <a:solidFill>
                  <a:schemeClr val="dk2"/>
                </a:solidFill>
              </a:rPr>
              <a:t>ま</a:t>
            </a:r>
            <a:r>
              <a:rPr lang="ja" sz="1500" b="1">
                <a:solidFill>
                  <a:schemeClr val="dk2"/>
                </a:solidFill>
              </a:rPr>
              <a:t>に</a:t>
            </a:r>
            <a:r>
              <a:rPr lang="ja" altLang="en-US" sz="1500" b="1">
                <a:solidFill>
                  <a:schemeClr val="dk2"/>
                </a:solidFill>
              </a:rPr>
              <a:t>あ</a:t>
            </a:r>
            <a:r>
              <a:rPr lang="ja" sz="1500" b="1">
                <a:solidFill>
                  <a:schemeClr val="dk2"/>
                </a:solidFill>
              </a:rPr>
              <a:t>って</a:t>
            </a:r>
            <a:r>
              <a:rPr lang="ja" altLang="en-US" sz="1500" b="1">
                <a:solidFill>
                  <a:schemeClr val="dk2"/>
                </a:solidFill>
              </a:rPr>
              <a:t>い</a:t>
            </a:r>
            <a:r>
              <a:rPr lang="ja" sz="1500" b="1">
                <a:solidFill>
                  <a:schemeClr val="dk2"/>
                </a:solidFill>
              </a:rPr>
              <a:t>ないんだね。</a:t>
            </a:r>
            <a:endParaRPr lang="en-US" sz="1500">
              <a:solidFill>
                <a:schemeClr val="dk2"/>
              </a:solidFill>
            </a:endParaRPr>
          </a:p>
          <a:p>
            <a:pPr>
              <a:lnSpc>
                <a:spcPct val="150000"/>
              </a:lnSpc>
            </a:pPr>
            <a:r>
              <a:rPr lang="ja" sz="1500" b="1">
                <a:solidFill>
                  <a:schemeClr val="dk2"/>
                </a:solidFill>
              </a:rPr>
              <a:t>リスト</a:t>
            </a:r>
            <a:r>
              <a:rPr lang="ja" altLang="en-US" sz="1500" b="1">
                <a:solidFill>
                  <a:schemeClr val="dk2"/>
                </a:solidFill>
              </a:rPr>
              <a:t>に</a:t>
            </a:r>
            <a:r>
              <a:rPr lang="ja" sz="1500" b="1">
                <a:solidFill>
                  <a:schemeClr val="dk2"/>
                </a:solidFill>
              </a:rPr>
              <a:t>データの</a:t>
            </a:r>
            <a:r>
              <a:rPr lang="ja" altLang="en-US" sz="1500" b="1">
                <a:solidFill>
                  <a:schemeClr val="dk2"/>
                </a:solidFill>
              </a:rPr>
              <a:t>挿入</a:t>
            </a:r>
            <a:r>
              <a:rPr lang="ja" sz="1500" b="1">
                <a:solidFill>
                  <a:schemeClr val="dk2"/>
                </a:solidFill>
              </a:rPr>
              <a:t>と削除があるたびに表示がかわるはずだけど、その</a:t>
            </a:r>
            <a:r>
              <a:rPr lang="ja" altLang="en-US" sz="1500" b="1">
                <a:solidFill>
                  <a:schemeClr val="bg2"/>
                </a:solidFill>
              </a:rPr>
              <a:t>まえ</a:t>
            </a:r>
            <a:r>
              <a:rPr lang="ja" sz="1500" b="1">
                <a:solidFill>
                  <a:schemeClr val="bg2"/>
                </a:solidFill>
              </a:rPr>
              <a:t>に</a:t>
            </a:r>
            <a:r>
              <a:rPr lang="ja" sz="1500" b="1">
                <a:solidFill>
                  <a:schemeClr val="accent5"/>
                </a:solidFill>
              </a:rPr>
              <a:t>「すべてを止める</a:t>
            </a:r>
            <a:r>
              <a:rPr lang="ja" sz="1500" b="1">
                <a:solidFill>
                  <a:schemeClr val="dk2"/>
                </a:solidFill>
              </a:rPr>
              <a:t>」がうごいちゃってるんだとおもう。</a:t>
            </a:r>
            <a:endParaRPr lang="ja">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380250" y="932517"/>
            <a:ext cx="3066308" cy="1912325"/>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うーん、たまに名前が表示されなかったり、6番目が削除されないときがあるな。</a:t>
            </a:r>
            <a:endParaRPr lang="ja" altLang="en-US" sz="1500" b="1" dirty="0">
              <a:solidFill>
                <a:schemeClr val="dk2"/>
              </a:solidFill>
            </a:endParaRPr>
          </a:p>
          <a:p>
            <a:pPr>
              <a:lnSpc>
                <a:spcPct val="150000"/>
              </a:lnSpc>
            </a:pPr>
            <a:r>
              <a:rPr lang="ja" altLang="en-US" sz="1500" b="1">
                <a:solidFill>
                  <a:schemeClr val="dk2"/>
                </a:solidFill>
              </a:rPr>
              <a:t>つぎに表示されるときにはただしくなってるんだけどね。</a:t>
            </a:r>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7FBB6387-0E06-4477-8323-61874501340F}"/>
              </a:ext>
            </a:extLst>
          </p:cNvPr>
          <p:cNvPicPr>
            <a:picLocks noChangeAspect="1"/>
          </p:cNvPicPr>
          <p:nvPr/>
        </p:nvPicPr>
        <p:blipFill>
          <a:blip r:embed="rId5"/>
          <a:stretch>
            <a:fillRect/>
          </a:stretch>
        </p:blipFill>
        <p:spPr>
          <a:xfrm>
            <a:off x="4780271" y="1140796"/>
            <a:ext cx="2381250" cy="1838325"/>
          </a:xfrm>
          <a:prstGeom prst="rect">
            <a:avLst/>
          </a:prstGeom>
        </p:spPr>
      </p:pic>
      <p:pic>
        <p:nvPicPr>
          <p:cNvPr id="7" name="図 7" descr="グラフィカル ユーザー インターフェイス&#10;&#10;説明は自動で生成されたものです">
            <a:extLst>
              <a:ext uri="{FF2B5EF4-FFF2-40B4-BE49-F238E27FC236}">
                <a16:creationId xmlns:a16="http://schemas.microsoft.com/office/drawing/2014/main" id="{E0D996B9-E495-4EB3-9475-505E03D233E9}"/>
              </a:ext>
            </a:extLst>
          </p:cNvPr>
          <p:cNvPicPr>
            <a:picLocks noChangeAspect="1"/>
          </p:cNvPicPr>
          <p:nvPr/>
        </p:nvPicPr>
        <p:blipFill>
          <a:blip r:embed="rId6"/>
          <a:stretch>
            <a:fillRect/>
          </a:stretch>
        </p:blipFill>
        <p:spPr>
          <a:xfrm>
            <a:off x="4764988" y="3033428"/>
            <a:ext cx="2428875" cy="1857375"/>
          </a:xfrm>
          <a:prstGeom prst="rect">
            <a:avLst/>
          </a:prstGeom>
        </p:spPr>
      </p:pic>
      <p:sp>
        <p:nvSpPr>
          <p:cNvPr id="5" name="Google Shape;175;p29">
            <a:extLst>
              <a:ext uri="{FF2B5EF4-FFF2-40B4-BE49-F238E27FC236}">
                <a16:creationId xmlns:a16="http://schemas.microsoft.com/office/drawing/2014/main" id="{1000A754-F225-442B-B374-AF0484F749FA}"/>
              </a:ext>
            </a:extLst>
          </p:cNvPr>
          <p:cNvSpPr txBox="1"/>
          <p:nvPr/>
        </p:nvSpPr>
        <p:spPr>
          <a:xfrm>
            <a:off x="1563138" y="174028"/>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
        <p:nvSpPr>
          <p:cNvPr id="8" name="Google Shape;1047;p87">
            <a:extLst>
              <a:ext uri="{FF2B5EF4-FFF2-40B4-BE49-F238E27FC236}">
                <a16:creationId xmlns:a16="http://schemas.microsoft.com/office/drawing/2014/main" id="{7E2B0D25-2428-4377-97A1-A2B406444EC4}"/>
              </a:ext>
            </a:extLst>
          </p:cNvPr>
          <p:cNvSpPr txBox="1"/>
          <p:nvPr/>
        </p:nvSpPr>
        <p:spPr>
          <a:xfrm>
            <a:off x="2486022" y="85173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なまえ</a:t>
            </a:r>
            <a:endParaRPr lang="ja" altLang="en-US" sz="900" b="1" dirty="0">
              <a:solidFill>
                <a:schemeClr val="bg2"/>
              </a:solidFill>
              <a:ea typeface="Lato"/>
            </a:endParaRPr>
          </a:p>
        </p:txBody>
      </p:sp>
      <p:sp>
        <p:nvSpPr>
          <p:cNvPr id="12" name="Google Shape;1047;p87">
            <a:extLst>
              <a:ext uri="{FF2B5EF4-FFF2-40B4-BE49-F238E27FC236}">
                <a16:creationId xmlns:a16="http://schemas.microsoft.com/office/drawing/2014/main" id="{1F587612-59FE-4068-B52B-10C3E01C85B3}"/>
              </a:ext>
            </a:extLst>
          </p:cNvPr>
          <p:cNvSpPr txBox="1"/>
          <p:nvPr/>
        </p:nvSpPr>
        <p:spPr>
          <a:xfrm>
            <a:off x="3044075" y="85173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13" name="Google Shape;1047;p87">
            <a:extLst>
              <a:ext uri="{FF2B5EF4-FFF2-40B4-BE49-F238E27FC236}">
                <a16:creationId xmlns:a16="http://schemas.microsoft.com/office/drawing/2014/main" id="{C55FFF93-9CEF-4489-96A2-5FD524807D4D}"/>
              </a:ext>
            </a:extLst>
          </p:cNvPr>
          <p:cNvSpPr txBox="1"/>
          <p:nvPr/>
        </p:nvSpPr>
        <p:spPr>
          <a:xfrm>
            <a:off x="2163293" y="122824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ばんめ</a:t>
            </a:r>
            <a:endParaRPr lang="ja" altLang="en-US" sz="900" b="1" dirty="0">
              <a:solidFill>
                <a:schemeClr val="bg2"/>
              </a:solidFill>
              <a:ea typeface="Lato"/>
            </a:endParaRPr>
          </a:p>
        </p:txBody>
      </p:sp>
      <p:sp>
        <p:nvSpPr>
          <p:cNvPr id="14" name="Google Shape;1047;p87">
            <a:extLst>
              <a:ext uri="{FF2B5EF4-FFF2-40B4-BE49-F238E27FC236}">
                <a16:creationId xmlns:a16="http://schemas.microsoft.com/office/drawing/2014/main" id="{693DED74-75F3-4EBB-9DB6-CCB2A3BB7744}"/>
              </a:ext>
            </a:extLst>
          </p:cNvPr>
          <p:cNvSpPr txBox="1"/>
          <p:nvPr/>
        </p:nvSpPr>
        <p:spPr>
          <a:xfrm>
            <a:off x="2748240" y="122824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さくじょ</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9FC12C77-11ED-4F27-87D6-8686E8A172DA}"/>
              </a:ext>
            </a:extLst>
          </p:cNvPr>
          <p:cNvSpPr txBox="1"/>
          <p:nvPr/>
        </p:nvSpPr>
        <p:spPr>
          <a:xfrm>
            <a:off x="1773729" y="188715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EBC90CA9-93AF-4B0A-99AD-F8636207FCEA}"/>
              </a:ext>
            </a:extLst>
          </p:cNvPr>
          <p:cNvSpPr txBox="1"/>
          <p:nvPr/>
        </p:nvSpPr>
        <p:spPr>
          <a:xfrm>
            <a:off x="1174934" y="292930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B4388FD5-EB8F-4B83-A39C-41A0FD30FB9C}"/>
              </a:ext>
            </a:extLst>
          </p:cNvPr>
          <p:cNvSpPr txBox="1"/>
          <p:nvPr/>
        </p:nvSpPr>
        <p:spPr>
          <a:xfrm>
            <a:off x="3265952" y="326547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さくじょ</a:t>
            </a:r>
            <a:endParaRPr lang="ja" altLang="en-US" sz="900" b="1" dirty="0">
              <a:solidFill>
                <a:schemeClr val="bg2"/>
              </a:solidFill>
              <a:ea typeface="Lato"/>
            </a:endParaRPr>
          </a:p>
        </p:txBody>
      </p:sp>
      <p:sp>
        <p:nvSpPr>
          <p:cNvPr id="18" name="Google Shape;1047;p87">
            <a:extLst>
              <a:ext uri="{FF2B5EF4-FFF2-40B4-BE49-F238E27FC236}">
                <a16:creationId xmlns:a16="http://schemas.microsoft.com/office/drawing/2014/main" id="{F7176565-E426-4E08-8572-7871E7142BD7}"/>
              </a:ext>
            </a:extLst>
          </p:cNvPr>
          <p:cNvSpPr txBox="1"/>
          <p:nvPr/>
        </p:nvSpPr>
        <p:spPr>
          <a:xfrm>
            <a:off x="1914522" y="360165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19" name="Google Shape;1047;p87">
            <a:extLst>
              <a:ext uri="{FF2B5EF4-FFF2-40B4-BE49-F238E27FC236}">
                <a16:creationId xmlns:a16="http://schemas.microsoft.com/office/drawing/2014/main" id="{3846DD01-FC87-4B7F-BA79-311B7795D219}"/>
              </a:ext>
            </a:extLst>
          </p:cNvPr>
          <p:cNvSpPr txBox="1"/>
          <p:nvPr/>
        </p:nvSpPr>
        <p:spPr>
          <a:xfrm>
            <a:off x="2647387" y="328564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そうにゅう</a:t>
            </a:r>
            <a:endParaRPr lang="ja" altLang="en-US" sz="900" b="1" dirty="0">
              <a:solidFill>
                <a:schemeClr val="bg2"/>
              </a:solidFill>
              <a:ea typeface="Lato"/>
            </a:endParaRPr>
          </a:p>
        </p:txBody>
      </p:sp>
      <p:sp>
        <p:nvSpPr>
          <p:cNvPr id="20" name="Google Shape;1047;p87">
            <a:extLst>
              <a:ext uri="{FF2B5EF4-FFF2-40B4-BE49-F238E27FC236}">
                <a16:creationId xmlns:a16="http://schemas.microsoft.com/office/drawing/2014/main" id="{E3C31FB5-149F-4012-AB12-C68F1F50EE89}"/>
              </a:ext>
            </a:extLst>
          </p:cNvPr>
          <p:cNvSpPr txBox="1"/>
          <p:nvPr/>
        </p:nvSpPr>
        <p:spPr>
          <a:xfrm>
            <a:off x="2943222" y="397817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C00000"/>
                </a:solidFill>
                <a:ea typeface="Lato"/>
              </a:rPr>
              <a:t>と</a:t>
            </a:r>
            <a:endParaRPr lang="ja" altLang="en-US" sz="900" b="1" dirty="0">
              <a:solidFill>
                <a:srgbClr val="C00000"/>
              </a:solidFill>
              <a:ea typeface="Lato"/>
            </a:endParaRPr>
          </a:p>
        </p:txBody>
      </p:sp>
    </p:spTree>
    <p:extLst>
      <p:ext uri="{BB962C8B-B14F-4D97-AF65-F5344CB8AC3E}">
        <p14:creationId xmlns:p14="http://schemas.microsoft.com/office/powerpoint/2010/main" val="1437993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7" name="図 8" descr="グラフィカル ユーザー インターフェイス&#10;&#10;説明は自動で生成されたものです">
            <a:extLst>
              <a:ext uri="{FF2B5EF4-FFF2-40B4-BE49-F238E27FC236}">
                <a16:creationId xmlns:a16="http://schemas.microsoft.com/office/drawing/2014/main" id="{B0943FBF-740B-424E-856B-2F8B4C8FBE3D}"/>
              </a:ext>
            </a:extLst>
          </p:cNvPr>
          <p:cNvPicPr>
            <a:picLocks noChangeAspect="1"/>
          </p:cNvPicPr>
          <p:nvPr/>
        </p:nvPicPr>
        <p:blipFill>
          <a:blip r:embed="rId3"/>
          <a:stretch>
            <a:fillRect/>
          </a:stretch>
        </p:blipFill>
        <p:spPr>
          <a:xfrm>
            <a:off x="4565176" y="1446407"/>
            <a:ext cx="4329752" cy="3496044"/>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000">
                <a:latin typeface="Arial"/>
                <a:cs typeface="Arial"/>
              </a:rPr>
              <a:t>「すべてを止める」のまえに処理をかくじつにおわらせるには？</a:t>
            </a:r>
          </a:p>
        </p:txBody>
      </p:sp>
      <p:pic>
        <p:nvPicPr>
          <p:cNvPr id="236" name="Google Shape;236;p34"/>
          <p:cNvPicPr preferRelativeResize="0"/>
          <p:nvPr/>
        </p:nvPicPr>
        <p:blipFill rotWithShape="1">
          <a:blip r:embed="rId4">
            <a:alphaModFix/>
          </a:blip>
          <a:srcRect/>
          <a:stretch/>
        </p:blipFill>
        <p:spPr>
          <a:xfrm>
            <a:off x="242293" y="3318295"/>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314095" y="1444443"/>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381965" y="2972356"/>
            <a:ext cx="3069708"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そうだなー。「すべてを止める」まえに、そのまえの処理が完全におわっていることをかくにんしたほうがよさそうだね。</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380250" y="1444407"/>
            <a:ext cx="3073031" cy="1042181"/>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えーじゃあどうしたらいいの？</a:t>
            </a:r>
            <a:endParaRPr lang="ja" altLang="en-US" sz="1500" b="1" dirty="0">
              <a:solidFill>
                <a:schemeClr val="dk2"/>
              </a:solidFill>
            </a:endParaRPr>
          </a:p>
        </p:txBody>
      </p:sp>
      <p:sp>
        <p:nvSpPr>
          <p:cNvPr id="6" name="Google Shape;269;p36">
            <a:extLst>
              <a:ext uri="{FF2B5EF4-FFF2-40B4-BE49-F238E27FC236}">
                <a16:creationId xmlns:a16="http://schemas.microsoft.com/office/drawing/2014/main" id="{E77E991E-0CBA-4E09-AC10-E7FC1A5BBC96}"/>
              </a:ext>
            </a:extLst>
          </p:cNvPr>
          <p:cNvSpPr/>
          <p:nvPr/>
        </p:nvSpPr>
        <p:spPr>
          <a:xfrm>
            <a:off x="4693885" y="2484653"/>
            <a:ext cx="2193280" cy="183113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テキスト ボックス 7">
            <a:extLst>
              <a:ext uri="{FF2B5EF4-FFF2-40B4-BE49-F238E27FC236}">
                <a16:creationId xmlns:a16="http://schemas.microsoft.com/office/drawing/2014/main" id="{B5C09F02-D1B7-4305-B8EB-C6C275E89D27}"/>
              </a:ext>
            </a:extLst>
          </p:cNvPr>
          <p:cNvSpPr txBox="1"/>
          <p:nvPr/>
        </p:nvSpPr>
        <p:spPr>
          <a:xfrm>
            <a:off x="7200900" y="2684343"/>
            <a:ext cx="1557552" cy="1441485"/>
          </a:xfrm>
          <a:prstGeom prst="rect">
            <a:avLst/>
          </a:prstGeom>
          <a:solidFill>
            <a:schemeClr val="bg1"/>
          </a:solidFill>
          <a:ln w="6350">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ja-JP" altLang="en-US" sz="1200" b="1">
                <a:solidFill>
                  <a:schemeClr val="bg2"/>
                </a:solidFill>
              </a:rPr>
              <a:t>「すべてを止める」のまえに、ここの</a:t>
            </a:r>
            <a:endParaRPr lang="ja-JP" b="1">
              <a:solidFill>
                <a:schemeClr val="bg2"/>
              </a:solidFill>
            </a:endParaRPr>
          </a:p>
          <a:p>
            <a:pPr algn="l">
              <a:lnSpc>
                <a:spcPct val="150000"/>
              </a:lnSpc>
            </a:pPr>
            <a:r>
              <a:rPr lang="ja-JP" altLang="en-US" sz="1200" b="1">
                <a:solidFill>
                  <a:schemeClr val="bg2"/>
                </a:solidFill>
              </a:rPr>
              <a:t>処理がかんぜんにおわっていることがひつよう！</a:t>
            </a:r>
            <a:endParaRPr lang="ja-JP" b="1">
              <a:solidFill>
                <a:schemeClr val="bg2"/>
              </a:solidFill>
            </a:endParaRPr>
          </a:p>
        </p:txBody>
      </p:sp>
      <p:sp>
        <p:nvSpPr>
          <p:cNvPr id="10" name="矢印: 左 9">
            <a:extLst>
              <a:ext uri="{FF2B5EF4-FFF2-40B4-BE49-F238E27FC236}">
                <a16:creationId xmlns:a16="http://schemas.microsoft.com/office/drawing/2014/main" id="{89E87565-6CF6-4676-9D1A-2D25AA0CCD80}"/>
              </a:ext>
            </a:extLst>
          </p:cNvPr>
          <p:cNvSpPr/>
          <p:nvPr/>
        </p:nvSpPr>
        <p:spPr>
          <a:xfrm>
            <a:off x="6886984" y="3112046"/>
            <a:ext cx="307076" cy="196189"/>
          </a:xfrm>
          <a:prstGeom prst="left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Google Shape;175;p29">
            <a:extLst>
              <a:ext uri="{FF2B5EF4-FFF2-40B4-BE49-F238E27FC236}">
                <a16:creationId xmlns:a16="http://schemas.microsoft.com/office/drawing/2014/main" id="{5B2EB0DF-0317-4757-BF07-C155112191CD}"/>
              </a:ext>
            </a:extLst>
          </p:cNvPr>
          <p:cNvSpPr txBox="1"/>
          <p:nvPr/>
        </p:nvSpPr>
        <p:spPr>
          <a:xfrm>
            <a:off x="2094297" y="194198"/>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と</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CAF51BF6-60DC-4644-B9AF-BA3DF33F2D1A}"/>
              </a:ext>
            </a:extLst>
          </p:cNvPr>
          <p:cNvSpPr txBox="1"/>
          <p:nvPr/>
        </p:nvSpPr>
        <p:spPr>
          <a:xfrm>
            <a:off x="4064291" y="174028"/>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しょり</a:t>
            </a:r>
            <a:endParaRPr lang="ja" altLang="en-US" b="1" dirty="0">
              <a:solidFill>
                <a:schemeClr val="dk1"/>
              </a:solidFill>
              <a:ea typeface="Lato"/>
            </a:endParaRPr>
          </a:p>
        </p:txBody>
      </p:sp>
      <p:sp>
        <p:nvSpPr>
          <p:cNvPr id="9" name="Google Shape;1047;p87">
            <a:extLst>
              <a:ext uri="{FF2B5EF4-FFF2-40B4-BE49-F238E27FC236}">
                <a16:creationId xmlns:a16="http://schemas.microsoft.com/office/drawing/2014/main" id="{98CFBC97-27AA-4B9F-9A19-DF54E305C02B}"/>
              </a:ext>
            </a:extLst>
          </p:cNvPr>
          <p:cNvSpPr txBox="1"/>
          <p:nvPr/>
        </p:nvSpPr>
        <p:spPr>
          <a:xfrm>
            <a:off x="3144928" y="311083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と</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A0290F6C-2D25-4248-8A02-B83E79D8FCDE}"/>
              </a:ext>
            </a:extLst>
          </p:cNvPr>
          <p:cNvSpPr txBox="1"/>
          <p:nvPr/>
        </p:nvSpPr>
        <p:spPr>
          <a:xfrm>
            <a:off x="2849093" y="347210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1F20CFC0-A834-497D-89FA-9FAB634FD3DE}"/>
              </a:ext>
            </a:extLst>
          </p:cNvPr>
          <p:cNvSpPr txBox="1"/>
          <p:nvPr/>
        </p:nvSpPr>
        <p:spPr>
          <a:xfrm>
            <a:off x="3420593" y="344701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かんぜん</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8082A9FD-B32F-412A-B908-C8E1D78C9051}"/>
              </a:ext>
            </a:extLst>
          </p:cNvPr>
          <p:cNvSpPr txBox="1"/>
          <p:nvPr/>
        </p:nvSpPr>
        <p:spPr>
          <a:xfrm>
            <a:off x="7609351" y="2572956"/>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と</a:t>
            </a:r>
            <a:endParaRPr lang="ja" altLang="en-US" sz="900" b="1" dirty="0">
              <a:solidFill>
                <a:schemeClr val="bg2"/>
              </a:solidFill>
              <a:ea typeface="Lato"/>
            </a:endParaRPr>
          </a:p>
        </p:txBody>
      </p:sp>
      <p:sp>
        <p:nvSpPr>
          <p:cNvPr id="18" name="Google Shape;1047;p87">
            <a:extLst>
              <a:ext uri="{FF2B5EF4-FFF2-40B4-BE49-F238E27FC236}">
                <a16:creationId xmlns:a16="http://schemas.microsoft.com/office/drawing/2014/main" id="{2F719068-04B5-493E-93CF-6BE5F6C16DE1}"/>
              </a:ext>
            </a:extLst>
          </p:cNvPr>
          <p:cNvSpPr txBox="1"/>
          <p:nvPr/>
        </p:nvSpPr>
        <p:spPr>
          <a:xfrm>
            <a:off x="6930275" y="310230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p>
        </p:txBody>
      </p:sp>
    </p:spTree>
    <p:extLst>
      <p:ext uri="{BB962C8B-B14F-4D97-AF65-F5344CB8AC3E}">
        <p14:creationId xmlns:p14="http://schemas.microsoft.com/office/powerpoint/2010/main" val="2227321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「～を送って待つ」をつかおう</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191114" y="1620855"/>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31155" y="4080167"/>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364905" y="972158"/>
            <a:ext cx="3069708" cy="310880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～を送って待つ</a:t>
            </a:r>
            <a:r>
              <a:rPr lang="ja" altLang="en-US" sz="1500" b="1">
                <a:solidFill>
                  <a:schemeClr val="dk2"/>
                </a:solidFill>
              </a:rPr>
              <a:t>」をつかってみよう。</a:t>
            </a:r>
            <a:endParaRPr lang="ja" altLang="en-US" sz="1500" b="1" dirty="0">
              <a:solidFill>
                <a:schemeClr val="dk2"/>
              </a:solidFill>
            </a:endParaRPr>
          </a:p>
          <a:p>
            <a:pPr>
              <a:lnSpc>
                <a:spcPct val="150000"/>
              </a:lnSpc>
            </a:pPr>
            <a:r>
              <a:rPr lang="ja" altLang="en-US" sz="1500" b="1">
                <a:solidFill>
                  <a:schemeClr val="dk2"/>
                </a:solidFill>
              </a:rPr>
              <a:t>メッセージを受け取ったさきの</a:t>
            </a:r>
            <a:endParaRPr lang="ja" altLang="en-US" sz="1500" b="1" dirty="0">
              <a:solidFill>
                <a:schemeClr val="dk2"/>
              </a:solidFill>
            </a:endParaRPr>
          </a:p>
          <a:p>
            <a:pPr>
              <a:lnSpc>
                <a:spcPct val="150000"/>
              </a:lnSpc>
            </a:pPr>
            <a:r>
              <a:rPr lang="ja" altLang="en-US" sz="1500" b="1">
                <a:solidFill>
                  <a:schemeClr val="dk2"/>
                </a:solidFill>
              </a:rPr>
              <a:t>処理が完全に終わるまで、先のブロックにすすまないようにできるよ。そのチェック処理が入るぶん時間がかせげるから、かくじつに表示されるようになるとおもうよ。</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363190" y="4122779"/>
            <a:ext cx="3073031" cy="80334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なるほど。それなら安心かも。</a:t>
            </a:r>
            <a:endParaRPr lang="ja" altLang="en-US" sz="1500" b="1" dirty="0">
              <a:solidFill>
                <a:schemeClr val="dk2"/>
              </a:solidFill>
            </a:endParaRPr>
          </a:p>
        </p:txBody>
      </p:sp>
      <p:pic>
        <p:nvPicPr>
          <p:cNvPr id="6" name="図 6" descr="グラフィカル ユーザー インターフェイス&#10;&#10;説明は自動で生成されたものです">
            <a:extLst>
              <a:ext uri="{FF2B5EF4-FFF2-40B4-BE49-F238E27FC236}">
                <a16:creationId xmlns:a16="http://schemas.microsoft.com/office/drawing/2014/main" id="{E89930B7-8C1F-4AAF-B711-8FF9E88305B9}"/>
              </a:ext>
            </a:extLst>
          </p:cNvPr>
          <p:cNvPicPr>
            <a:picLocks noChangeAspect="1"/>
          </p:cNvPicPr>
          <p:nvPr/>
        </p:nvPicPr>
        <p:blipFill>
          <a:blip r:embed="rId5"/>
          <a:stretch>
            <a:fillRect/>
          </a:stretch>
        </p:blipFill>
        <p:spPr>
          <a:xfrm>
            <a:off x="4472058" y="1146128"/>
            <a:ext cx="1649959" cy="659074"/>
          </a:xfrm>
          <a:prstGeom prst="rect">
            <a:avLst/>
          </a:prstGeom>
        </p:spPr>
      </p:pic>
      <p:pic>
        <p:nvPicPr>
          <p:cNvPr id="7" name="図 7" descr="携帯電話の画面のスクリーンショット&#10;&#10;説明は自動で生成されたものです">
            <a:extLst>
              <a:ext uri="{FF2B5EF4-FFF2-40B4-BE49-F238E27FC236}">
                <a16:creationId xmlns:a16="http://schemas.microsoft.com/office/drawing/2014/main" id="{1F161577-D68C-4276-96DC-2FD5DC457118}"/>
              </a:ext>
            </a:extLst>
          </p:cNvPr>
          <p:cNvPicPr>
            <a:picLocks noChangeAspect="1"/>
          </p:cNvPicPr>
          <p:nvPr/>
        </p:nvPicPr>
        <p:blipFill>
          <a:blip r:embed="rId6"/>
          <a:stretch>
            <a:fillRect/>
          </a:stretch>
        </p:blipFill>
        <p:spPr>
          <a:xfrm>
            <a:off x="6629399" y="1089382"/>
            <a:ext cx="2359357" cy="2597954"/>
          </a:xfrm>
          <a:prstGeom prst="rect">
            <a:avLst/>
          </a:prstGeom>
        </p:spPr>
      </p:pic>
      <p:cxnSp>
        <p:nvCxnSpPr>
          <p:cNvPr id="8" name="直線矢印コネクタ 7">
            <a:extLst>
              <a:ext uri="{FF2B5EF4-FFF2-40B4-BE49-F238E27FC236}">
                <a16:creationId xmlns:a16="http://schemas.microsoft.com/office/drawing/2014/main" id="{21ED4B1A-6E83-441D-8861-08ADB264236D}"/>
              </a:ext>
            </a:extLst>
          </p:cNvPr>
          <p:cNvCxnSpPr/>
          <p:nvPr/>
        </p:nvCxnSpPr>
        <p:spPr>
          <a:xfrm flipV="1">
            <a:off x="6127845" y="1331511"/>
            <a:ext cx="487909" cy="68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コネクタ: カギ線 8">
            <a:extLst>
              <a:ext uri="{FF2B5EF4-FFF2-40B4-BE49-F238E27FC236}">
                <a16:creationId xmlns:a16="http://schemas.microsoft.com/office/drawing/2014/main" id="{C2122F3B-17DF-4AC3-846C-8ABA6BE67B93}"/>
              </a:ext>
            </a:extLst>
          </p:cNvPr>
          <p:cNvCxnSpPr/>
          <p:nvPr/>
        </p:nvCxnSpPr>
        <p:spPr>
          <a:xfrm flipH="1" flipV="1">
            <a:off x="5694528" y="1621525"/>
            <a:ext cx="928048" cy="187486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Google Shape;175;p29">
            <a:extLst>
              <a:ext uri="{FF2B5EF4-FFF2-40B4-BE49-F238E27FC236}">
                <a16:creationId xmlns:a16="http://schemas.microsoft.com/office/drawing/2014/main" id="{A5478411-DA3A-47E2-B5FF-1F9A6F2ED5FF}"/>
              </a:ext>
            </a:extLst>
          </p:cNvPr>
          <p:cNvSpPr txBox="1"/>
          <p:nvPr/>
        </p:nvSpPr>
        <p:spPr>
          <a:xfrm>
            <a:off x="2934738" y="16730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おく</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BF2A5528-C283-475B-AE3F-1D962AEF7A18}"/>
              </a:ext>
            </a:extLst>
          </p:cNvPr>
          <p:cNvSpPr txBox="1"/>
          <p:nvPr/>
        </p:nvSpPr>
        <p:spPr>
          <a:xfrm>
            <a:off x="4218932" y="167304"/>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ま</a:t>
            </a:r>
            <a:endParaRPr lang="ja" altLang="en-US" b="1" dirty="0">
              <a:solidFill>
                <a:schemeClr val="dk1"/>
              </a:solidFill>
              <a:ea typeface="Lato"/>
            </a:endParaRPr>
          </a:p>
        </p:txBody>
      </p:sp>
      <p:sp>
        <p:nvSpPr>
          <p:cNvPr id="10" name="Google Shape;1047;p87">
            <a:extLst>
              <a:ext uri="{FF2B5EF4-FFF2-40B4-BE49-F238E27FC236}">
                <a16:creationId xmlns:a16="http://schemas.microsoft.com/office/drawing/2014/main" id="{6B2D1DB1-683A-4685-B8F6-77F9682CACB5}"/>
              </a:ext>
            </a:extLst>
          </p:cNvPr>
          <p:cNvSpPr txBox="1"/>
          <p:nvPr/>
        </p:nvSpPr>
        <p:spPr>
          <a:xfrm>
            <a:off x="1618686" y="100637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おく</a:t>
            </a:r>
          </a:p>
        </p:txBody>
      </p:sp>
      <p:sp>
        <p:nvSpPr>
          <p:cNvPr id="15" name="Google Shape;1047;p87">
            <a:extLst>
              <a:ext uri="{FF2B5EF4-FFF2-40B4-BE49-F238E27FC236}">
                <a16:creationId xmlns:a16="http://schemas.microsoft.com/office/drawing/2014/main" id="{CD98B7E4-8CE3-4DF6-94B8-128FA209FCE1}"/>
              </a:ext>
            </a:extLst>
          </p:cNvPr>
          <p:cNvSpPr txBox="1"/>
          <p:nvPr/>
        </p:nvSpPr>
        <p:spPr>
          <a:xfrm>
            <a:off x="2176739" y="100637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ま</a:t>
            </a:r>
          </a:p>
        </p:txBody>
      </p:sp>
      <p:sp>
        <p:nvSpPr>
          <p:cNvPr id="16" name="Google Shape;1047;p87">
            <a:extLst>
              <a:ext uri="{FF2B5EF4-FFF2-40B4-BE49-F238E27FC236}">
                <a16:creationId xmlns:a16="http://schemas.microsoft.com/office/drawing/2014/main" id="{354B314B-9440-4860-9C88-CB37A032E47B}"/>
              </a:ext>
            </a:extLst>
          </p:cNvPr>
          <p:cNvSpPr txBox="1"/>
          <p:nvPr/>
        </p:nvSpPr>
        <p:spPr>
          <a:xfrm>
            <a:off x="2176739" y="169217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う</a:t>
            </a:r>
          </a:p>
        </p:txBody>
      </p:sp>
      <p:sp>
        <p:nvSpPr>
          <p:cNvPr id="17" name="Google Shape;1047;p87">
            <a:extLst>
              <a:ext uri="{FF2B5EF4-FFF2-40B4-BE49-F238E27FC236}">
                <a16:creationId xmlns:a16="http://schemas.microsoft.com/office/drawing/2014/main" id="{BC9E539F-663D-4E8D-9093-6291B73C4640}"/>
              </a:ext>
            </a:extLst>
          </p:cNvPr>
          <p:cNvSpPr txBox="1"/>
          <p:nvPr/>
        </p:nvSpPr>
        <p:spPr>
          <a:xfrm>
            <a:off x="2553257" y="1692174"/>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と</a:t>
            </a:r>
          </a:p>
        </p:txBody>
      </p:sp>
      <p:sp>
        <p:nvSpPr>
          <p:cNvPr id="18" name="Google Shape;1047;p87">
            <a:extLst>
              <a:ext uri="{FF2B5EF4-FFF2-40B4-BE49-F238E27FC236}">
                <a16:creationId xmlns:a16="http://schemas.microsoft.com/office/drawing/2014/main" id="{0A4D6261-3A46-4B5C-B533-F301F3A32E84}"/>
              </a:ext>
            </a:extLst>
          </p:cNvPr>
          <p:cNvSpPr txBox="1"/>
          <p:nvPr/>
        </p:nvSpPr>
        <p:spPr>
          <a:xfrm>
            <a:off x="1114422" y="2008180"/>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19" name="Google Shape;1047;p87">
            <a:extLst>
              <a:ext uri="{FF2B5EF4-FFF2-40B4-BE49-F238E27FC236}">
                <a16:creationId xmlns:a16="http://schemas.microsoft.com/office/drawing/2014/main" id="{E10CC1C0-C97B-4B0D-BB06-6B602DB0D027}"/>
              </a:ext>
            </a:extLst>
          </p:cNvPr>
          <p:cNvSpPr txBox="1"/>
          <p:nvPr/>
        </p:nvSpPr>
        <p:spPr>
          <a:xfrm>
            <a:off x="1699369" y="2028350"/>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かんぜん</a:t>
            </a:r>
            <a:endParaRPr lang="ja" altLang="en-US" sz="900" b="1" dirty="0">
              <a:solidFill>
                <a:schemeClr val="bg2"/>
              </a:solidFill>
              <a:ea typeface="Lato"/>
            </a:endParaRPr>
          </a:p>
        </p:txBody>
      </p:sp>
      <p:sp>
        <p:nvSpPr>
          <p:cNvPr id="20" name="Google Shape;1047;p87">
            <a:extLst>
              <a:ext uri="{FF2B5EF4-FFF2-40B4-BE49-F238E27FC236}">
                <a16:creationId xmlns:a16="http://schemas.microsoft.com/office/drawing/2014/main" id="{6D79CDE6-DF2D-4192-9C7F-70B29F3A714B}"/>
              </a:ext>
            </a:extLst>
          </p:cNvPr>
          <p:cNvSpPr txBox="1"/>
          <p:nvPr/>
        </p:nvSpPr>
        <p:spPr>
          <a:xfrm>
            <a:off x="2176739" y="2028350"/>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お</a:t>
            </a:r>
            <a:endParaRPr lang="ja" altLang="en-US" sz="900" b="1" dirty="0">
              <a:solidFill>
                <a:schemeClr val="bg2"/>
              </a:solidFill>
              <a:ea typeface="Lato"/>
            </a:endParaRPr>
          </a:p>
        </p:txBody>
      </p:sp>
      <p:sp>
        <p:nvSpPr>
          <p:cNvPr id="21" name="Google Shape;1047;p87">
            <a:extLst>
              <a:ext uri="{FF2B5EF4-FFF2-40B4-BE49-F238E27FC236}">
                <a16:creationId xmlns:a16="http://schemas.microsoft.com/office/drawing/2014/main" id="{6B677465-5020-43F7-B900-1A0EF1C3DDED}"/>
              </a:ext>
            </a:extLst>
          </p:cNvPr>
          <p:cNvSpPr txBox="1"/>
          <p:nvPr/>
        </p:nvSpPr>
        <p:spPr>
          <a:xfrm>
            <a:off x="3326463" y="2028350"/>
            <a:ext cx="1028100" cy="336900"/>
          </a:xfrm>
          <a:prstGeom prst="rect">
            <a:avLst/>
          </a:prstGeom>
          <a:noFill/>
          <a:ln>
            <a:noFill/>
          </a:ln>
        </p:spPr>
        <p:txBody>
          <a:bodyPr spcFirstLastPara="1" wrap="square" lIns="91425" tIns="91425" rIns="91425" bIns="91425" anchor="b" anchorCtr="0">
            <a:noAutofit/>
          </a:bodyPr>
          <a:lstStyle/>
          <a:p>
            <a:pPr algn="ctr"/>
            <a:r>
              <a:rPr lang="ja" altLang="en-US" sz="900" b="1">
                <a:solidFill>
                  <a:schemeClr val="bg2"/>
                </a:solidFill>
                <a:ea typeface="Lato"/>
              </a:rPr>
              <a:t>さき</a:t>
            </a:r>
            <a:endParaRPr lang="ja" altLang="en-US" sz="900" b="1" dirty="0">
              <a:solidFill>
                <a:schemeClr val="bg2"/>
              </a:solidFill>
              <a:ea typeface="Lato"/>
            </a:endParaRPr>
          </a:p>
        </p:txBody>
      </p:sp>
      <p:sp>
        <p:nvSpPr>
          <p:cNvPr id="22" name="Google Shape;1047;p87">
            <a:extLst>
              <a:ext uri="{FF2B5EF4-FFF2-40B4-BE49-F238E27FC236}">
                <a16:creationId xmlns:a16="http://schemas.microsoft.com/office/drawing/2014/main" id="{ECC40EBF-BB46-4471-A519-EEEAAEE42336}"/>
              </a:ext>
            </a:extLst>
          </p:cNvPr>
          <p:cNvSpPr txBox="1"/>
          <p:nvPr/>
        </p:nvSpPr>
        <p:spPr>
          <a:xfrm>
            <a:off x="2647387" y="2714150"/>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23" name="Google Shape;1047;p87">
            <a:extLst>
              <a:ext uri="{FF2B5EF4-FFF2-40B4-BE49-F238E27FC236}">
                <a16:creationId xmlns:a16="http://schemas.microsoft.com/office/drawing/2014/main" id="{3DD47320-FD49-43E4-B5A7-16EE495098F0}"/>
              </a:ext>
            </a:extLst>
          </p:cNvPr>
          <p:cNvSpPr txBox="1"/>
          <p:nvPr/>
        </p:nvSpPr>
        <p:spPr>
          <a:xfrm>
            <a:off x="3118034" y="2714150"/>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はい</a:t>
            </a:r>
            <a:endParaRPr lang="ja" altLang="en-US" sz="900" b="1" dirty="0">
              <a:solidFill>
                <a:schemeClr val="bg2"/>
              </a:solidFill>
              <a:ea typeface="Lato"/>
            </a:endParaRPr>
          </a:p>
        </p:txBody>
      </p:sp>
      <p:sp>
        <p:nvSpPr>
          <p:cNvPr id="24" name="Google Shape;1047;p87">
            <a:extLst>
              <a:ext uri="{FF2B5EF4-FFF2-40B4-BE49-F238E27FC236}">
                <a16:creationId xmlns:a16="http://schemas.microsoft.com/office/drawing/2014/main" id="{B23B4249-54EC-45C4-A623-34320BA41D45}"/>
              </a:ext>
            </a:extLst>
          </p:cNvPr>
          <p:cNvSpPr txBox="1"/>
          <p:nvPr/>
        </p:nvSpPr>
        <p:spPr>
          <a:xfrm>
            <a:off x="1100975" y="3050326"/>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じかん</a:t>
            </a:r>
            <a:endParaRPr lang="ja" altLang="en-US" sz="900" b="1" dirty="0">
              <a:solidFill>
                <a:schemeClr val="bg2"/>
              </a:solidFill>
              <a:ea typeface="Lato"/>
            </a:endParaRPr>
          </a:p>
        </p:txBody>
      </p:sp>
      <p:sp>
        <p:nvSpPr>
          <p:cNvPr id="25" name="Google Shape;1047;p87">
            <a:extLst>
              <a:ext uri="{FF2B5EF4-FFF2-40B4-BE49-F238E27FC236}">
                <a16:creationId xmlns:a16="http://schemas.microsoft.com/office/drawing/2014/main" id="{86E712AA-DDA5-45A3-A0B0-6C9AF165D040}"/>
              </a:ext>
            </a:extLst>
          </p:cNvPr>
          <p:cNvSpPr txBox="1"/>
          <p:nvPr/>
        </p:nvSpPr>
        <p:spPr>
          <a:xfrm>
            <a:off x="1148040" y="3411590"/>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26" name="Google Shape;1047;p87">
            <a:extLst>
              <a:ext uri="{FF2B5EF4-FFF2-40B4-BE49-F238E27FC236}">
                <a16:creationId xmlns:a16="http://schemas.microsoft.com/office/drawing/2014/main" id="{CDF35E48-C5D6-44D2-9BE5-622458BDE8AC}"/>
              </a:ext>
            </a:extLst>
          </p:cNvPr>
          <p:cNvSpPr txBox="1"/>
          <p:nvPr/>
        </p:nvSpPr>
        <p:spPr>
          <a:xfrm>
            <a:off x="2808752" y="4193326"/>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あんしん</a:t>
            </a:r>
            <a:endParaRPr lang="ja" altLang="en-US" sz="900" b="1" dirty="0">
              <a:solidFill>
                <a:schemeClr val="bg2"/>
              </a:solidFill>
              <a:ea typeface="Lato"/>
            </a:endParaRPr>
          </a:p>
        </p:txBody>
      </p:sp>
    </p:spTree>
    <p:extLst>
      <p:ext uri="{BB962C8B-B14F-4D97-AF65-F5344CB8AC3E}">
        <p14:creationId xmlns:p14="http://schemas.microsoft.com/office/powerpoint/2010/main" val="3514552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「～秒待つ」ではダメ？</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233763" y="3147698"/>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237326" y="1239727"/>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322256" y="2571454"/>
            <a:ext cx="3069708" cy="209988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ぼくもそれをかんがえたんだけど、どうやら「</a:t>
            </a:r>
            <a:r>
              <a:rPr lang="ja" altLang="en-US" sz="1500" b="1">
                <a:solidFill>
                  <a:schemeClr val="accent5"/>
                </a:solidFill>
              </a:rPr>
              <a:t>～秒待つ</a:t>
            </a:r>
            <a:r>
              <a:rPr lang="ja" altLang="en-US" sz="1500" b="1">
                <a:solidFill>
                  <a:schemeClr val="dk2"/>
                </a:solidFill>
              </a:rPr>
              <a:t>」だと、表示の処理もそのあいだとまってしまうみたいなんだよね。</a:t>
            </a:r>
            <a:endParaRPr lang="ja-JP" altLang="en-US">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320541" y="1239691"/>
            <a:ext cx="3073031" cy="1161598"/>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表示されるのを待つんだったら、「</a:t>
            </a:r>
            <a:r>
              <a:rPr lang="ja" altLang="en-US" sz="1500" b="1">
                <a:solidFill>
                  <a:schemeClr val="accent5"/>
                </a:solidFill>
              </a:rPr>
              <a:t>～秒待つ</a:t>
            </a:r>
            <a:r>
              <a:rPr lang="ja" altLang="en-US" sz="1500" b="1">
                <a:solidFill>
                  <a:schemeClr val="dk2"/>
                </a:solidFill>
              </a:rPr>
              <a:t>」ではダメなの？</a:t>
            </a:r>
          </a:p>
          <a:p>
            <a:pPr>
              <a:lnSpc>
                <a:spcPct val="150000"/>
              </a:lnSpc>
            </a:pPr>
            <a:r>
              <a:rPr lang="ja" altLang="en-US" sz="1500" b="1">
                <a:solidFill>
                  <a:schemeClr val="dk2"/>
                </a:solidFill>
              </a:rPr>
              <a:t>こんなかんじで。</a:t>
            </a:r>
            <a:endParaRPr lang="ja" altLang="en-US" sz="1500" b="1" dirty="0">
              <a:solidFill>
                <a:schemeClr val="dk2"/>
              </a:solidFill>
            </a:endParaRPr>
          </a:p>
        </p:txBody>
      </p:sp>
      <p:pic>
        <p:nvPicPr>
          <p:cNvPr id="5" name="図 5" descr="グラフィカル ユーザー インターフェイス&#10;&#10;説明は自動で生成されたものです">
            <a:extLst>
              <a:ext uri="{FF2B5EF4-FFF2-40B4-BE49-F238E27FC236}">
                <a16:creationId xmlns:a16="http://schemas.microsoft.com/office/drawing/2014/main" id="{5D1F3D01-3A1B-42F2-B494-4DB99B2193D0}"/>
              </a:ext>
            </a:extLst>
          </p:cNvPr>
          <p:cNvPicPr>
            <a:picLocks noChangeAspect="1"/>
          </p:cNvPicPr>
          <p:nvPr/>
        </p:nvPicPr>
        <p:blipFill>
          <a:blip r:embed="rId5"/>
          <a:stretch>
            <a:fillRect/>
          </a:stretch>
        </p:blipFill>
        <p:spPr>
          <a:xfrm>
            <a:off x="5034318" y="1358965"/>
            <a:ext cx="2743200" cy="3312674"/>
          </a:xfrm>
          <a:prstGeom prst="rect">
            <a:avLst/>
          </a:prstGeom>
        </p:spPr>
      </p:pic>
      <p:sp>
        <p:nvSpPr>
          <p:cNvPr id="6" name="Google Shape;269;p36">
            <a:extLst>
              <a:ext uri="{FF2B5EF4-FFF2-40B4-BE49-F238E27FC236}">
                <a16:creationId xmlns:a16="http://schemas.microsoft.com/office/drawing/2014/main" id="{7981EBCC-0F31-4A59-AB16-284954AAD2F5}"/>
              </a:ext>
            </a:extLst>
          </p:cNvPr>
          <p:cNvSpPr/>
          <p:nvPr/>
        </p:nvSpPr>
        <p:spPr>
          <a:xfrm>
            <a:off x="5367743" y="3712951"/>
            <a:ext cx="794384" cy="29576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75;p29">
            <a:extLst>
              <a:ext uri="{FF2B5EF4-FFF2-40B4-BE49-F238E27FC236}">
                <a16:creationId xmlns:a16="http://schemas.microsoft.com/office/drawing/2014/main" id="{9AB2D6B9-8BEC-4786-81C4-D2E8CBFC97E6}"/>
              </a:ext>
            </a:extLst>
          </p:cNvPr>
          <p:cNvSpPr txBox="1"/>
          <p:nvPr/>
        </p:nvSpPr>
        <p:spPr>
          <a:xfrm>
            <a:off x="3129720" y="20092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びょうま</a:t>
            </a:r>
            <a:endParaRPr lang="ja" altLang="en-US" b="1" dirty="0">
              <a:solidFill>
                <a:schemeClr val="dk1"/>
              </a:solidFill>
              <a:ea typeface="Lato"/>
            </a:endParaRPr>
          </a:p>
        </p:txBody>
      </p:sp>
      <p:sp>
        <p:nvSpPr>
          <p:cNvPr id="8" name="Google Shape;1047;p87">
            <a:extLst>
              <a:ext uri="{FF2B5EF4-FFF2-40B4-BE49-F238E27FC236}">
                <a16:creationId xmlns:a16="http://schemas.microsoft.com/office/drawing/2014/main" id="{F87A2EE3-A278-4A76-B4F8-CA995CDA7FE0}"/>
              </a:ext>
            </a:extLst>
          </p:cNvPr>
          <p:cNvSpPr txBox="1"/>
          <p:nvPr/>
        </p:nvSpPr>
        <p:spPr>
          <a:xfrm>
            <a:off x="1282510" y="3487356"/>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12" name="Google Shape;1047;p87">
            <a:extLst>
              <a:ext uri="{FF2B5EF4-FFF2-40B4-BE49-F238E27FC236}">
                <a16:creationId xmlns:a16="http://schemas.microsoft.com/office/drawing/2014/main" id="{8B372773-3936-4140-BC59-33DA4DB21F2F}"/>
              </a:ext>
            </a:extLst>
          </p:cNvPr>
          <p:cNvSpPr txBox="1"/>
          <p:nvPr/>
        </p:nvSpPr>
        <p:spPr>
          <a:xfrm>
            <a:off x="3541616" y="312428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13" name="Google Shape;1047;p87">
            <a:extLst>
              <a:ext uri="{FF2B5EF4-FFF2-40B4-BE49-F238E27FC236}">
                <a16:creationId xmlns:a16="http://schemas.microsoft.com/office/drawing/2014/main" id="{AA2E49C1-31B8-4BB3-9573-48C45D9DDC48}"/>
              </a:ext>
            </a:extLst>
          </p:cNvPr>
          <p:cNvSpPr txBox="1"/>
          <p:nvPr/>
        </p:nvSpPr>
        <p:spPr>
          <a:xfrm>
            <a:off x="1067357" y="1147567"/>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
        <p:nvSpPr>
          <p:cNvPr id="14" name="Google Shape;1047;p87">
            <a:extLst>
              <a:ext uri="{FF2B5EF4-FFF2-40B4-BE49-F238E27FC236}">
                <a16:creationId xmlns:a16="http://schemas.microsoft.com/office/drawing/2014/main" id="{35597BD6-CD27-4B30-A8FA-A08175C0C671}"/>
              </a:ext>
            </a:extLst>
          </p:cNvPr>
          <p:cNvSpPr txBox="1"/>
          <p:nvPr/>
        </p:nvSpPr>
        <p:spPr>
          <a:xfrm>
            <a:off x="2344827" y="1147567"/>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ま</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C8A8C2B7-5B6E-436D-8280-2251667A2736}"/>
              </a:ext>
            </a:extLst>
          </p:cNvPr>
          <p:cNvSpPr txBox="1"/>
          <p:nvPr/>
        </p:nvSpPr>
        <p:spPr>
          <a:xfrm>
            <a:off x="1450598" y="1477020"/>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びょうま</a:t>
            </a:r>
          </a:p>
        </p:txBody>
      </p:sp>
      <p:sp>
        <p:nvSpPr>
          <p:cNvPr id="16" name="Google Shape;1047;p87">
            <a:extLst>
              <a:ext uri="{FF2B5EF4-FFF2-40B4-BE49-F238E27FC236}">
                <a16:creationId xmlns:a16="http://schemas.microsoft.com/office/drawing/2014/main" id="{EE59EC73-4AB4-4305-B286-97C2FABF46FA}"/>
              </a:ext>
            </a:extLst>
          </p:cNvPr>
          <p:cNvSpPr txBox="1"/>
          <p:nvPr/>
        </p:nvSpPr>
        <p:spPr>
          <a:xfrm>
            <a:off x="2243974" y="312428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びょうま</a:t>
            </a:r>
          </a:p>
        </p:txBody>
      </p:sp>
    </p:spTree>
    <p:extLst>
      <p:ext uri="{BB962C8B-B14F-4D97-AF65-F5344CB8AC3E}">
        <p14:creationId xmlns:p14="http://schemas.microsoft.com/office/powerpoint/2010/main" val="1478276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sz="2400">
                <a:latin typeface="Arial"/>
                <a:cs typeface="Arial"/>
              </a:rPr>
              <a:t>メッセージを送って処理が終わるまで待つようにしよう</a:t>
            </a:r>
          </a:p>
        </p:txBody>
      </p:sp>
      <p:pic>
        <p:nvPicPr>
          <p:cNvPr id="236" name="Google Shape;236;p34"/>
          <p:cNvPicPr preferRelativeResize="0"/>
          <p:nvPr/>
        </p:nvPicPr>
        <p:blipFill rotWithShape="1">
          <a:blip r:embed="rId3">
            <a:alphaModFix/>
          </a:blip>
          <a:srcRect/>
          <a:stretch/>
        </p:blipFill>
        <p:spPr>
          <a:xfrm>
            <a:off x="310532" y="2695616"/>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09178" y="943088"/>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501383" y="2234273"/>
            <a:ext cx="3069708" cy="275888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メッセージは「</a:t>
            </a:r>
            <a:r>
              <a:rPr lang="ja" altLang="en-US" sz="1500" b="1" dirty="0">
                <a:solidFill>
                  <a:schemeClr val="accent5"/>
                </a:solidFill>
              </a:rPr>
              <a:t>リストの処理</a:t>
            </a:r>
            <a:r>
              <a:rPr lang="ja" altLang="en-US" sz="1500" b="1" dirty="0">
                <a:solidFill>
                  <a:schemeClr val="dk2"/>
                </a:solidFill>
              </a:rPr>
              <a:t>」とでもしておこうか。</a:t>
            </a:r>
          </a:p>
          <a:p>
            <a:pPr>
              <a:lnSpc>
                <a:spcPct val="150000"/>
              </a:lnSpc>
            </a:pPr>
            <a:r>
              <a:rPr lang="ja" altLang="en-US" sz="1500" b="1" dirty="0">
                <a:solidFill>
                  <a:schemeClr val="dk2"/>
                </a:solidFill>
              </a:rPr>
              <a:t>音楽がなったあとの処理をそとに出して、メッセージを受けとったらうごくようにしよう。</a:t>
            </a:r>
          </a:p>
          <a:p>
            <a:pPr>
              <a:lnSpc>
                <a:spcPct val="150000"/>
              </a:lnSpc>
            </a:pPr>
            <a:r>
              <a:rPr lang="ja" altLang="en-US" sz="1500" b="1" dirty="0">
                <a:solidFill>
                  <a:schemeClr val="dk2"/>
                </a:solidFill>
              </a:rPr>
              <a:t>この処理が完全に終わったら</a:t>
            </a:r>
            <a:r>
              <a:rPr lang="ja-JP" altLang="en-US" sz="1500" b="1">
                <a:solidFill>
                  <a:schemeClr val="dk2"/>
                </a:solidFill>
              </a:rPr>
              <a:t>もと</a:t>
            </a:r>
            <a:r>
              <a:rPr lang="ja" altLang="en-US" sz="1500" b="1">
                <a:solidFill>
                  <a:schemeClr val="dk2"/>
                </a:solidFill>
              </a:rPr>
              <a:t>のスクリプトに戻って「すべてを止める」がうごくよ。</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499668" y="885752"/>
            <a:ext cx="3073031" cy="1304499"/>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そっか、それじゃかいけつにはならないね。</a:t>
            </a:r>
          </a:p>
          <a:p>
            <a:pPr>
              <a:lnSpc>
                <a:spcPct val="150000"/>
              </a:lnSpc>
            </a:pPr>
            <a:r>
              <a:rPr lang="ja" altLang="en-US" sz="1500" b="1">
                <a:solidFill>
                  <a:schemeClr val="dk2"/>
                </a:solidFill>
              </a:rPr>
              <a:t>じゃあ、メッセージをつかってみよう。</a:t>
            </a:r>
            <a:endParaRPr lang="ja" altLang="en-US" sz="1500" b="1" dirty="0">
              <a:solidFill>
                <a:schemeClr val="dk2"/>
              </a:solidFill>
            </a:endParaRPr>
          </a:p>
        </p:txBody>
      </p:sp>
      <p:pic>
        <p:nvPicPr>
          <p:cNvPr id="5" name="図 5" descr="グラフィカル ユーザー インターフェイス&#10;&#10;説明は自動で生成されたものです">
            <a:extLst>
              <a:ext uri="{FF2B5EF4-FFF2-40B4-BE49-F238E27FC236}">
                <a16:creationId xmlns:a16="http://schemas.microsoft.com/office/drawing/2014/main" id="{BD487D29-C1DB-4654-B230-FC90D17FB8D4}"/>
              </a:ext>
            </a:extLst>
          </p:cNvPr>
          <p:cNvPicPr>
            <a:picLocks noChangeAspect="1"/>
          </p:cNvPicPr>
          <p:nvPr/>
        </p:nvPicPr>
        <p:blipFill>
          <a:blip r:embed="rId5"/>
          <a:stretch>
            <a:fillRect/>
          </a:stretch>
        </p:blipFill>
        <p:spPr>
          <a:xfrm>
            <a:off x="4573706" y="1158259"/>
            <a:ext cx="4372401" cy="2690504"/>
          </a:xfrm>
          <a:prstGeom prst="rect">
            <a:avLst/>
          </a:prstGeom>
        </p:spPr>
      </p:pic>
      <p:sp>
        <p:nvSpPr>
          <p:cNvPr id="6" name="Google Shape;269;p36">
            <a:extLst>
              <a:ext uri="{FF2B5EF4-FFF2-40B4-BE49-F238E27FC236}">
                <a16:creationId xmlns:a16="http://schemas.microsoft.com/office/drawing/2014/main" id="{F10BA593-626B-46ED-965C-7DC9AC160C43}"/>
              </a:ext>
            </a:extLst>
          </p:cNvPr>
          <p:cNvSpPr/>
          <p:nvPr/>
        </p:nvSpPr>
        <p:spPr>
          <a:xfrm>
            <a:off x="4779184" y="1358712"/>
            <a:ext cx="1451182" cy="29576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69;p36">
            <a:extLst>
              <a:ext uri="{FF2B5EF4-FFF2-40B4-BE49-F238E27FC236}">
                <a16:creationId xmlns:a16="http://schemas.microsoft.com/office/drawing/2014/main" id="{5FDC0240-E46A-4635-A93A-1F568557480D}"/>
              </a:ext>
            </a:extLst>
          </p:cNvPr>
          <p:cNvSpPr/>
          <p:nvPr/>
        </p:nvSpPr>
        <p:spPr>
          <a:xfrm>
            <a:off x="6587512" y="1341652"/>
            <a:ext cx="1451182" cy="29576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75;p29">
            <a:extLst>
              <a:ext uri="{FF2B5EF4-FFF2-40B4-BE49-F238E27FC236}">
                <a16:creationId xmlns:a16="http://schemas.microsoft.com/office/drawing/2014/main" id="{FB24491F-3308-4F86-8CD6-82BF971F3F5A}"/>
              </a:ext>
            </a:extLst>
          </p:cNvPr>
          <p:cNvSpPr txBox="1"/>
          <p:nvPr/>
        </p:nvSpPr>
        <p:spPr>
          <a:xfrm>
            <a:off x="2457367" y="22109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おく</a:t>
            </a:r>
            <a:endParaRPr lang="ja" altLang="en-US" b="1" dirty="0">
              <a:solidFill>
                <a:schemeClr val="dk1"/>
              </a:solidFill>
              <a:ea typeface="Lato"/>
            </a:endParaRPr>
          </a:p>
        </p:txBody>
      </p:sp>
      <p:sp>
        <p:nvSpPr>
          <p:cNvPr id="12" name="Google Shape;175;p29">
            <a:extLst>
              <a:ext uri="{FF2B5EF4-FFF2-40B4-BE49-F238E27FC236}">
                <a16:creationId xmlns:a16="http://schemas.microsoft.com/office/drawing/2014/main" id="{4142CF1B-D8CA-47A2-B9B2-EC775DC6D16E}"/>
              </a:ext>
            </a:extLst>
          </p:cNvPr>
          <p:cNvSpPr txBox="1"/>
          <p:nvPr/>
        </p:nvSpPr>
        <p:spPr>
          <a:xfrm>
            <a:off x="3452449" y="174028"/>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しょり</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B8037A14-627C-4149-83B6-7B7EE186E2E2}"/>
              </a:ext>
            </a:extLst>
          </p:cNvPr>
          <p:cNvSpPr txBox="1"/>
          <p:nvPr/>
        </p:nvSpPr>
        <p:spPr>
          <a:xfrm>
            <a:off x="4400466" y="214369"/>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お</a:t>
            </a:r>
            <a:endParaRPr lang="ja" altLang="en-US" b="1" dirty="0">
              <a:solidFill>
                <a:schemeClr val="dk1"/>
              </a:solidFill>
              <a:ea typeface="Lato"/>
            </a:endParaRPr>
          </a:p>
        </p:txBody>
      </p:sp>
      <p:sp>
        <p:nvSpPr>
          <p:cNvPr id="14" name="Google Shape;175;p29">
            <a:extLst>
              <a:ext uri="{FF2B5EF4-FFF2-40B4-BE49-F238E27FC236}">
                <a16:creationId xmlns:a16="http://schemas.microsoft.com/office/drawing/2014/main" id="{325D230A-90CD-42B9-A305-E3A77223DA10}"/>
              </a:ext>
            </a:extLst>
          </p:cNvPr>
          <p:cNvSpPr txBox="1"/>
          <p:nvPr/>
        </p:nvSpPr>
        <p:spPr>
          <a:xfrm>
            <a:off x="5919984" y="22109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ま</a:t>
            </a:r>
            <a:endParaRPr lang="ja" altLang="en-US" b="1" dirty="0">
              <a:solidFill>
                <a:schemeClr val="dk1"/>
              </a:solidFill>
              <a:ea typeface="Lato"/>
            </a:endParaRPr>
          </a:p>
        </p:txBody>
      </p:sp>
      <p:sp>
        <p:nvSpPr>
          <p:cNvPr id="8" name="Google Shape;1047;p87">
            <a:extLst>
              <a:ext uri="{FF2B5EF4-FFF2-40B4-BE49-F238E27FC236}">
                <a16:creationId xmlns:a16="http://schemas.microsoft.com/office/drawing/2014/main" id="{55D7683D-D76D-4200-BAF0-150D2F6B1665}"/>
              </a:ext>
            </a:extLst>
          </p:cNvPr>
          <p:cNvSpPr txBox="1"/>
          <p:nvPr/>
        </p:nvSpPr>
        <p:spPr>
          <a:xfrm>
            <a:off x="1302682" y="278810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おんがく</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6B1588B2-9C9B-481E-896C-B20FAE14E673}"/>
              </a:ext>
            </a:extLst>
          </p:cNvPr>
          <p:cNvSpPr txBox="1"/>
          <p:nvPr/>
        </p:nvSpPr>
        <p:spPr>
          <a:xfrm>
            <a:off x="2997011" y="278810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18" name="Google Shape;1047;p87">
            <a:extLst>
              <a:ext uri="{FF2B5EF4-FFF2-40B4-BE49-F238E27FC236}">
                <a16:creationId xmlns:a16="http://schemas.microsoft.com/office/drawing/2014/main" id="{3F52E6A0-D03E-4AD1-922A-899F130F72A8}"/>
              </a:ext>
            </a:extLst>
          </p:cNvPr>
          <p:cNvSpPr txBox="1"/>
          <p:nvPr/>
        </p:nvSpPr>
        <p:spPr>
          <a:xfrm>
            <a:off x="1161487" y="312428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だ</a:t>
            </a:r>
            <a:endParaRPr lang="ja" altLang="en-US" sz="900" b="1" dirty="0">
              <a:solidFill>
                <a:schemeClr val="bg2"/>
              </a:solidFill>
              <a:ea typeface="Lato"/>
            </a:endParaRPr>
          </a:p>
        </p:txBody>
      </p:sp>
      <p:sp>
        <p:nvSpPr>
          <p:cNvPr id="19" name="Google Shape;1047;p87">
            <a:extLst>
              <a:ext uri="{FF2B5EF4-FFF2-40B4-BE49-F238E27FC236}">
                <a16:creationId xmlns:a16="http://schemas.microsoft.com/office/drawing/2014/main" id="{FDA1BCF2-B4EF-4C43-A2E5-B90AB5833DCD}"/>
              </a:ext>
            </a:extLst>
          </p:cNvPr>
          <p:cNvSpPr txBox="1"/>
          <p:nvPr/>
        </p:nvSpPr>
        <p:spPr>
          <a:xfrm>
            <a:off x="3057522" y="312428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う</a:t>
            </a:r>
            <a:endParaRPr lang="ja" altLang="en-US" sz="900" b="1" dirty="0">
              <a:solidFill>
                <a:schemeClr val="bg2"/>
              </a:solidFill>
              <a:ea typeface="Lato"/>
            </a:endParaRPr>
          </a:p>
        </p:txBody>
      </p:sp>
      <p:sp>
        <p:nvSpPr>
          <p:cNvPr id="20" name="Google Shape;1047;p87">
            <a:extLst>
              <a:ext uri="{FF2B5EF4-FFF2-40B4-BE49-F238E27FC236}">
                <a16:creationId xmlns:a16="http://schemas.microsoft.com/office/drawing/2014/main" id="{FE7ECE2A-A026-4C83-90B8-AFF66ACE276E}"/>
              </a:ext>
            </a:extLst>
          </p:cNvPr>
          <p:cNvSpPr txBox="1"/>
          <p:nvPr/>
        </p:nvSpPr>
        <p:spPr>
          <a:xfrm>
            <a:off x="1625410" y="379663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しょり</a:t>
            </a:r>
            <a:endParaRPr lang="ja" altLang="en-US" sz="900" b="1" dirty="0">
              <a:solidFill>
                <a:schemeClr val="bg2"/>
              </a:solidFill>
              <a:ea typeface="Lato"/>
            </a:endParaRPr>
          </a:p>
        </p:txBody>
      </p:sp>
      <p:sp>
        <p:nvSpPr>
          <p:cNvPr id="21" name="Google Shape;1047;p87">
            <a:extLst>
              <a:ext uri="{FF2B5EF4-FFF2-40B4-BE49-F238E27FC236}">
                <a16:creationId xmlns:a16="http://schemas.microsoft.com/office/drawing/2014/main" id="{8ED4DB2E-68A4-4610-A0C5-2D9A807FB1F8}"/>
              </a:ext>
            </a:extLst>
          </p:cNvPr>
          <p:cNvSpPr txBox="1"/>
          <p:nvPr/>
        </p:nvSpPr>
        <p:spPr>
          <a:xfrm>
            <a:off x="2210357" y="379663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かんぜん</a:t>
            </a:r>
            <a:endParaRPr lang="ja" altLang="en-US" sz="900" b="1" dirty="0">
              <a:solidFill>
                <a:schemeClr val="bg2"/>
              </a:solidFill>
              <a:ea typeface="Lato"/>
            </a:endParaRPr>
          </a:p>
        </p:txBody>
      </p:sp>
      <p:sp>
        <p:nvSpPr>
          <p:cNvPr id="22" name="Google Shape;1047;p87">
            <a:extLst>
              <a:ext uri="{FF2B5EF4-FFF2-40B4-BE49-F238E27FC236}">
                <a16:creationId xmlns:a16="http://schemas.microsoft.com/office/drawing/2014/main" id="{C4926979-6DC2-4F33-B2BD-7B8F8652B9C2}"/>
              </a:ext>
            </a:extLst>
          </p:cNvPr>
          <p:cNvSpPr txBox="1"/>
          <p:nvPr/>
        </p:nvSpPr>
        <p:spPr>
          <a:xfrm>
            <a:off x="2694451" y="379663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お</a:t>
            </a:r>
            <a:endParaRPr lang="ja" altLang="en-US" sz="900" b="1" dirty="0">
              <a:solidFill>
                <a:schemeClr val="bg2"/>
              </a:solidFill>
              <a:ea typeface="Lato"/>
            </a:endParaRPr>
          </a:p>
        </p:txBody>
      </p:sp>
      <p:sp>
        <p:nvSpPr>
          <p:cNvPr id="28" name="Google Shape;1047;p87">
            <a:extLst>
              <a:ext uri="{FF2B5EF4-FFF2-40B4-BE49-F238E27FC236}">
                <a16:creationId xmlns:a16="http://schemas.microsoft.com/office/drawing/2014/main" id="{C61958C7-767F-499C-9A9B-308F22A07B07}"/>
              </a:ext>
            </a:extLst>
          </p:cNvPr>
          <p:cNvSpPr txBox="1"/>
          <p:nvPr/>
        </p:nvSpPr>
        <p:spPr>
          <a:xfrm>
            <a:off x="2519639" y="416643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もど</a:t>
            </a:r>
            <a:endParaRPr lang="ja" altLang="en-US" sz="900" b="1" dirty="0">
              <a:solidFill>
                <a:schemeClr val="bg2"/>
              </a:solidFill>
              <a:ea typeface="Lato"/>
            </a:endParaRPr>
          </a:p>
        </p:txBody>
      </p:sp>
      <p:sp>
        <p:nvSpPr>
          <p:cNvPr id="29" name="Google Shape;1047;p87">
            <a:extLst>
              <a:ext uri="{FF2B5EF4-FFF2-40B4-BE49-F238E27FC236}">
                <a16:creationId xmlns:a16="http://schemas.microsoft.com/office/drawing/2014/main" id="{D9E8E7B8-E977-4840-A766-C7D38FDEE894}"/>
              </a:ext>
            </a:extLst>
          </p:cNvPr>
          <p:cNvSpPr txBox="1"/>
          <p:nvPr/>
        </p:nvSpPr>
        <p:spPr>
          <a:xfrm>
            <a:off x="1141316" y="450260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と</a:t>
            </a:r>
          </a:p>
        </p:txBody>
      </p:sp>
      <p:sp>
        <p:nvSpPr>
          <p:cNvPr id="32" name="Google Shape;1047;p87">
            <a:extLst>
              <a:ext uri="{FF2B5EF4-FFF2-40B4-BE49-F238E27FC236}">
                <a16:creationId xmlns:a16="http://schemas.microsoft.com/office/drawing/2014/main" id="{0836A0FA-AE5C-467A-B3E5-BE7A74E2761B}"/>
              </a:ext>
            </a:extLst>
          </p:cNvPr>
          <p:cNvSpPr txBox="1"/>
          <p:nvPr/>
        </p:nvSpPr>
        <p:spPr>
          <a:xfrm>
            <a:off x="3373528" y="2122479"/>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しょり</a:t>
            </a:r>
          </a:p>
        </p:txBody>
      </p:sp>
    </p:spTree>
    <p:extLst>
      <p:ext uri="{BB962C8B-B14F-4D97-AF65-F5344CB8AC3E}">
        <p14:creationId xmlns:p14="http://schemas.microsoft.com/office/powerpoint/2010/main" val="3602866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リストを空にして実行してみよう</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310532" y="1433198"/>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382334" y="3542786"/>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441674" y="1061669"/>
            <a:ext cx="3069708" cy="232165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よし、じゃあ、またいったんリストを両方空にして、実行してみようね。</a:t>
            </a:r>
            <a:endParaRPr lang="ja-JP" altLang="en-US"/>
          </a:p>
          <a:p>
            <a:pPr>
              <a:lnSpc>
                <a:spcPct val="150000"/>
              </a:lnSpc>
            </a:pPr>
            <a:r>
              <a:rPr lang="ja" altLang="en-US" sz="1500" b="1">
                <a:solidFill>
                  <a:schemeClr val="dk2"/>
                </a:solidFill>
              </a:rPr>
              <a:t>点数も毎回てきとうにかえて、ただしい場所に挿入されるかどうかかくにんしよう。</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439959" y="3670698"/>
            <a:ext cx="3073031" cy="1059241"/>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こんどこそどうかな。</a:t>
            </a:r>
            <a:endParaRPr lang="ja" altLang="en-US" sz="1500" b="1" dirty="0">
              <a:solidFill>
                <a:schemeClr val="dk2"/>
              </a:solidFill>
            </a:endParaRPr>
          </a:p>
        </p:txBody>
      </p:sp>
      <p:pic>
        <p:nvPicPr>
          <p:cNvPr id="6" name="図 5" descr="ダイアグラム が含まれている画像&#10;&#10;説明は自動で生成されたものです">
            <a:extLst>
              <a:ext uri="{FF2B5EF4-FFF2-40B4-BE49-F238E27FC236}">
                <a16:creationId xmlns:a16="http://schemas.microsoft.com/office/drawing/2014/main" id="{ADAA471F-61B5-4A68-B79D-8EDF126AA7D7}"/>
              </a:ext>
            </a:extLst>
          </p:cNvPr>
          <p:cNvPicPr>
            <a:picLocks noChangeAspect="1"/>
          </p:cNvPicPr>
          <p:nvPr/>
        </p:nvPicPr>
        <p:blipFill>
          <a:blip r:embed="rId5"/>
          <a:stretch>
            <a:fillRect/>
          </a:stretch>
        </p:blipFill>
        <p:spPr>
          <a:xfrm>
            <a:off x="4778422" y="1063840"/>
            <a:ext cx="4048267" cy="3357013"/>
          </a:xfrm>
          <a:prstGeom prst="rect">
            <a:avLst/>
          </a:prstGeom>
        </p:spPr>
      </p:pic>
      <p:sp>
        <p:nvSpPr>
          <p:cNvPr id="5" name="Google Shape;175;p29">
            <a:extLst>
              <a:ext uri="{FF2B5EF4-FFF2-40B4-BE49-F238E27FC236}">
                <a16:creationId xmlns:a16="http://schemas.microsoft.com/office/drawing/2014/main" id="{0AC8E13B-8268-43DB-BD0B-2CCC6C15F94D}"/>
              </a:ext>
            </a:extLst>
          </p:cNvPr>
          <p:cNvSpPr txBox="1"/>
          <p:nvPr/>
        </p:nvSpPr>
        <p:spPr>
          <a:xfrm>
            <a:off x="3062484" y="22109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から</a:t>
            </a:r>
            <a:endParaRPr lang="ja" altLang="en-US" b="1" dirty="0">
              <a:solidFill>
                <a:schemeClr val="dk1"/>
              </a:solidFill>
              <a:ea typeface="Lato"/>
            </a:endParaRPr>
          </a:p>
        </p:txBody>
      </p:sp>
      <p:sp>
        <p:nvSpPr>
          <p:cNvPr id="10" name="Google Shape;175;p29">
            <a:extLst>
              <a:ext uri="{FF2B5EF4-FFF2-40B4-BE49-F238E27FC236}">
                <a16:creationId xmlns:a16="http://schemas.microsoft.com/office/drawing/2014/main" id="{D54F35FA-F5A4-42B9-A8BA-2E48FD757F94}"/>
              </a:ext>
            </a:extLst>
          </p:cNvPr>
          <p:cNvSpPr txBox="1"/>
          <p:nvPr/>
        </p:nvSpPr>
        <p:spPr>
          <a:xfrm>
            <a:off x="4776984" y="194198"/>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じっこう</a:t>
            </a:r>
            <a:endParaRPr lang="ja" altLang="en-US" b="1" dirty="0">
              <a:solidFill>
                <a:schemeClr val="dk1"/>
              </a:solidFill>
              <a:ea typeface="Lato"/>
            </a:endParaRPr>
          </a:p>
        </p:txBody>
      </p:sp>
      <p:sp>
        <p:nvSpPr>
          <p:cNvPr id="7" name="Google Shape;1047;p87">
            <a:extLst>
              <a:ext uri="{FF2B5EF4-FFF2-40B4-BE49-F238E27FC236}">
                <a16:creationId xmlns:a16="http://schemas.microsoft.com/office/drawing/2014/main" id="{E25F07EC-7B32-47F6-94E3-CEB185E7BEC8}"/>
              </a:ext>
            </a:extLst>
          </p:cNvPr>
          <p:cNvSpPr txBox="1"/>
          <p:nvPr/>
        </p:nvSpPr>
        <p:spPr>
          <a:xfrm>
            <a:off x="1706094" y="138289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りょうほうから</a:t>
            </a:r>
            <a:endParaRPr lang="ja" altLang="en-US" sz="900" b="1" dirty="0">
              <a:solidFill>
                <a:schemeClr val="bg2"/>
              </a:solidFill>
              <a:ea typeface="Lato"/>
            </a:endParaRPr>
          </a:p>
        </p:txBody>
      </p:sp>
      <p:sp>
        <p:nvSpPr>
          <p:cNvPr id="13" name="Google Shape;1047;p87">
            <a:extLst>
              <a:ext uri="{FF2B5EF4-FFF2-40B4-BE49-F238E27FC236}">
                <a16:creationId xmlns:a16="http://schemas.microsoft.com/office/drawing/2014/main" id="{BEEF7443-9EB5-4633-9ED5-69D733FE4552}"/>
              </a:ext>
            </a:extLst>
          </p:cNvPr>
          <p:cNvSpPr txBox="1"/>
          <p:nvPr/>
        </p:nvSpPr>
        <p:spPr>
          <a:xfrm>
            <a:off x="2902882" y="1382892"/>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じっこう</a:t>
            </a:r>
            <a:endParaRPr lang="ja" altLang="en-US" sz="900" b="1" dirty="0">
              <a:solidFill>
                <a:schemeClr val="bg2"/>
              </a:solidFill>
              <a:ea typeface="Lato"/>
            </a:endParaRPr>
          </a:p>
        </p:txBody>
      </p:sp>
      <p:sp>
        <p:nvSpPr>
          <p:cNvPr id="14" name="Google Shape;1047;p87">
            <a:extLst>
              <a:ext uri="{FF2B5EF4-FFF2-40B4-BE49-F238E27FC236}">
                <a16:creationId xmlns:a16="http://schemas.microsoft.com/office/drawing/2014/main" id="{08E8DDE7-55EF-49A7-B9D6-5AB9DCC84EB1}"/>
              </a:ext>
            </a:extLst>
          </p:cNvPr>
          <p:cNvSpPr txBox="1"/>
          <p:nvPr/>
        </p:nvSpPr>
        <p:spPr>
          <a:xfrm>
            <a:off x="1222000" y="205524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てんすう</a:t>
            </a:r>
            <a:endParaRPr lang="ja" altLang="en-US" sz="900" b="1" dirty="0">
              <a:solidFill>
                <a:schemeClr val="bg2"/>
              </a:solidFill>
              <a:ea typeface="Lato"/>
            </a:endParaRPr>
          </a:p>
        </p:txBody>
      </p:sp>
      <p:sp>
        <p:nvSpPr>
          <p:cNvPr id="15" name="Google Shape;1047;p87">
            <a:extLst>
              <a:ext uri="{FF2B5EF4-FFF2-40B4-BE49-F238E27FC236}">
                <a16:creationId xmlns:a16="http://schemas.microsoft.com/office/drawing/2014/main" id="{16E5F3EF-1C38-4D78-849D-F6F261F5B798}"/>
              </a:ext>
            </a:extLst>
          </p:cNvPr>
          <p:cNvSpPr txBox="1"/>
          <p:nvPr/>
        </p:nvSpPr>
        <p:spPr>
          <a:xfrm>
            <a:off x="1793500" y="2055245"/>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まいかい</a:t>
            </a:r>
            <a:endParaRPr lang="ja" altLang="en-US" sz="900" b="1" dirty="0">
              <a:solidFill>
                <a:schemeClr val="bg2"/>
              </a:solidFill>
              <a:ea typeface="Lato"/>
            </a:endParaRPr>
          </a:p>
        </p:txBody>
      </p:sp>
      <p:sp>
        <p:nvSpPr>
          <p:cNvPr id="16" name="Google Shape;1047;p87">
            <a:extLst>
              <a:ext uri="{FF2B5EF4-FFF2-40B4-BE49-F238E27FC236}">
                <a16:creationId xmlns:a16="http://schemas.microsoft.com/office/drawing/2014/main" id="{3BF4D604-ADE9-4672-B83D-9EB6B58ED63C}"/>
              </a:ext>
            </a:extLst>
          </p:cNvPr>
          <p:cNvSpPr txBox="1"/>
          <p:nvPr/>
        </p:nvSpPr>
        <p:spPr>
          <a:xfrm>
            <a:off x="1773329" y="2391421"/>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ばしょ</a:t>
            </a:r>
            <a:endParaRPr lang="ja" altLang="en-US" sz="900" b="1" dirty="0">
              <a:solidFill>
                <a:schemeClr val="bg2"/>
              </a:solidFill>
              <a:ea typeface="Lato"/>
            </a:endParaRPr>
          </a:p>
        </p:txBody>
      </p:sp>
      <p:sp>
        <p:nvSpPr>
          <p:cNvPr id="17" name="Google Shape;1047;p87">
            <a:extLst>
              <a:ext uri="{FF2B5EF4-FFF2-40B4-BE49-F238E27FC236}">
                <a16:creationId xmlns:a16="http://schemas.microsoft.com/office/drawing/2014/main" id="{80E0A81E-C8F4-4060-AC96-2AB46A0C8C6B}"/>
              </a:ext>
            </a:extLst>
          </p:cNvPr>
          <p:cNvSpPr txBox="1"/>
          <p:nvPr/>
        </p:nvSpPr>
        <p:spPr>
          <a:xfrm>
            <a:off x="2331382" y="2404868"/>
            <a:ext cx="10281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そうにゅう</a:t>
            </a:r>
            <a:endParaRPr lang="ja" altLang="en-US" sz="900" b="1" dirty="0">
              <a:solidFill>
                <a:schemeClr val="bg2"/>
              </a:solidFill>
              <a:ea typeface="Lato"/>
            </a:endParaRPr>
          </a:p>
        </p:txBody>
      </p:sp>
    </p:spTree>
    <p:extLst>
      <p:ext uri="{BB962C8B-B14F-4D97-AF65-F5344CB8AC3E}">
        <p14:creationId xmlns:p14="http://schemas.microsoft.com/office/powerpoint/2010/main" val="1005707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きちんと表示されるようになったよ</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242293" y="3087990"/>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245856" y="1282375"/>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296667" y="2887058"/>
            <a:ext cx="3069708" cy="1963404"/>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いいねいいね！</a:t>
            </a:r>
            <a:endParaRPr lang="ja" altLang="en-US" sz="1500" b="1" dirty="0">
              <a:solidFill>
                <a:schemeClr val="dk2"/>
              </a:solidFill>
            </a:endParaRPr>
          </a:p>
          <a:p>
            <a:pPr>
              <a:lnSpc>
                <a:spcPct val="150000"/>
              </a:lnSpc>
            </a:pPr>
            <a:r>
              <a:rPr lang="ja" altLang="en-US" sz="1500" b="1">
                <a:solidFill>
                  <a:schemeClr val="dk2"/>
                </a:solidFill>
              </a:rPr>
              <a:t>じゃあつぎは、ゲーム中はリストがじゃまになるから隠しておいて、クリアしたら表示させるようにしよう。</a:t>
            </a:r>
          </a:p>
        </p:txBody>
      </p:sp>
      <p:sp>
        <p:nvSpPr>
          <p:cNvPr id="4" name="Google Shape;216;p33">
            <a:extLst>
              <a:ext uri="{FF2B5EF4-FFF2-40B4-BE49-F238E27FC236}">
                <a16:creationId xmlns:a16="http://schemas.microsoft.com/office/drawing/2014/main" id="{83B0A878-393B-46A3-903D-A7B604038F61}"/>
              </a:ext>
            </a:extLst>
          </p:cNvPr>
          <p:cNvSpPr/>
          <p:nvPr/>
        </p:nvSpPr>
        <p:spPr>
          <a:xfrm>
            <a:off x="1294952" y="1171453"/>
            <a:ext cx="3081560" cy="1562502"/>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うん！よさそうなかんじだよ。</a:t>
            </a:r>
            <a:endParaRPr lang="ja" altLang="en-US" sz="1500" b="1" dirty="0">
              <a:solidFill>
                <a:schemeClr val="dk2"/>
              </a:solidFill>
            </a:endParaRPr>
          </a:p>
        </p:txBody>
      </p:sp>
      <p:pic>
        <p:nvPicPr>
          <p:cNvPr id="7" name="図 7" descr="グラフィカル ユーザー インターフェイス&#10;&#10;説明は自動で生成されたものです">
            <a:extLst>
              <a:ext uri="{FF2B5EF4-FFF2-40B4-BE49-F238E27FC236}">
                <a16:creationId xmlns:a16="http://schemas.microsoft.com/office/drawing/2014/main" id="{A5B9F7C5-594B-4381-B760-4DCC463632A4}"/>
              </a:ext>
            </a:extLst>
          </p:cNvPr>
          <p:cNvPicPr>
            <a:picLocks noChangeAspect="1"/>
          </p:cNvPicPr>
          <p:nvPr/>
        </p:nvPicPr>
        <p:blipFill>
          <a:blip r:embed="rId5"/>
          <a:stretch>
            <a:fillRect/>
          </a:stretch>
        </p:blipFill>
        <p:spPr>
          <a:xfrm>
            <a:off x="4650475" y="1170067"/>
            <a:ext cx="3980028" cy="3332217"/>
          </a:xfrm>
          <a:prstGeom prst="rect">
            <a:avLst/>
          </a:prstGeom>
        </p:spPr>
      </p:pic>
      <p:sp>
        <p:nvSpPr>
          <p:cNvPr id="5" name="Google Shape;175;p29">
            <a:extLst>
              <a:ext uri="{FF2B5EF4-FFF2-40B4-BE49-F238E27FC236}">
                <a16:creationId xmlns:a16="http://schemas.microsoft.com/office/drawing/2014/main" id="{265D6F77-136D-488F-9B41-AE577A8CE8CC}"/>
              </a:ext>
            </a:extLst>
          </p:cNvPr>
          <p:cNvSpPr txBox="1"/>
          <p:nvPr/>
        </p:nvSpPr>
        <p:spPr>
          <a:xfrm>
            <a:off x="2934737" y="22109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
        <p:nvSpPr>
          <p:cNvPr id="6" name="Google Shape;1047;p87">
            <a:extLst>
              <a:ext uri="{FF2B5EF4-FFF2-40B4-BE49-F238E27FC236}">
                <a16:creationId xmlns:a16="http://schemas.microsoft.com/office/drawing/2014/main" id="{AB7B2A95-4B1B-47DE-9A42-55019D757B95}"/>
              </a:ext>
            </a:extLst>
          </p:cNvPr>
          <p:cNvSpPr txBox="1"/>
          <p:nvPr/>
        </p:nvSpPr>
        <p:spPr>
          <a:xfrm>
            <a:off x="2936500" y="321169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ちゅう</a:t>
            </a:r>
          </a:p>
        </p:txBody>
      </p:sp>
      <p:sp>
        <p:nvSpPr>
          <p:cNvPr id="12" name="Google Shape;1047;p87">
            <a:extLst>
              <a:ext uri="{FF2B5EF4-FFF2-40B4-BE49-F238E27FC236}">
                <a16:creationId xmlns:a16="http://schemas.microsoft.com/office/drawing/2014/main" id="{33BF9A5A-5CD5-4E5B-BC44-F13B122BA58A}"/>
              </a:ext>
            </a:extLst>
          </p:cNvPr>
          <p:cNvSpPr txBox="1"/>
          <p:nvPr/>
        </p:nvSpPr>
        <p:spPr>
          <a:xfrm>
            <a:off x="2734794" y="3534421"/>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かく</a:t>
            </a:r>
            <a:endParaRPr lang="ja" altLang="en-US" sz="900" b="1" dirty="0">
              <a:solidFill>
                <a:schemeClr val="bg2"/>
              </a:solidFill>
              <a:ea typeface="Lato"/>
            </a:endParaRPr>
          </a:p>
        </p:txBody>
      </p:sp>
      <p:sp>
        <p:nvSpPr>
          <p:cNvPr id="13" name="Google Shape;1047;p87">
            <a:extLst>
              <a:ext uri="{FF2B5EF4-FFF2-40B4-BE49-F238E27FC236}">
                <a16:creationId xmlns:a16="http://schemas.microsoft.com/office/drawing/2014/main" id="{BDEEAE6E-10DD-455D-AE3E-AB962317D8B4}"/>
              </a:ext>
            </a:extLst>
          </p:cNvPr>
          <p:cNvSpPr txBox="1"/>
          <p:nvPr/>
        </p:nvSpPr>
        <p:spPr>
          <a:xfrm>
            <a:off x="2250700" y="3870597"/>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bg2"/>
                </a:solidFill>
                <a:ea typeface="Lato"/>
              </a:rPr>
              <a:t>ひょうじ</a:t>
            </a:r>
            <a:endParaRPr lang="ja" altLang="en-US" sz="900" b="1" dirty="0">
              <a:solidFill>
                <a:schemeClr val="bg2"/>
              </a:solidFill>
              <a:ea typeface="Lato"/>
            </a:endParaRPr>
          </a:p>
        </p:txBody>
      </p:sp>
    </p:spTree>
    <p:extLst>
      <p:ext uri="{BB962C8B-B14F-4D97-AF65-F5344CB8AC3E}">
        <p14:creationId xmlns:p14="http://schemas.microsoft.com/office/powerpoint/2010/main" val="3855619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リストを「隠す」「表示する」</a:t>
            </a:r>
            <a:endParaRPr lang="ja" altLang="en-US" dirty="0">
              <a:latin typeface="Arial"/>
              <a:cs typeface="Arial"/>
            </a:endParaRPr>
          </a:p>
        </p:txBody>
      </p:sp>
      <p:pic>
        <p:nvPicPr>
          <p:cNvPr id="236" name="Google Shape;236;p34"/>
          <p:cNvPicPr preferRelativeResize="0"/>
          <p:nvPr/>
        </p:nvPicPr>
        <p:blipFill rotWithShape="1">
          <a:blip r:embed="rId3">
            <a:alphaModFix/>
          </a:blip>
          <a:srcRect/>
          <a:stretch/>
        </p:blipFill>
        <p:spPr>
          <a:xfrm>
            <a:off x="242293" y="3087990"/>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245856" y="1282375"/>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296667" y="2912648"/>
            <a:ext cx="3078237" cy="1656330"/>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そうだよ。じゃあ、</a:t>
            </a:r>
            <a:r>
              <a:rPr lang="ja" altLang="en-US" sz="1500" b="1">
                <a:solidFill>
                  <a:schemeClr val="accent5"/>
                </a:solidFill>
              </a:rPr>
              <a:t>リセット処理で隠して、「すべてを止める」の前で表示</a:t>
            </a:r>
            <a:r>
              <a:rPr lang="ja" altLang="en-US" sz="1500" b="1">
                <a:solidFill>
                  <a:schemeClr val="dk2"/>
                </a:solidFill>
              </a:rPr>
              <a:t>させるようにしよう。</a:t>
            </a:r>
            <a:endParaRPr lang="ja" altLang="en-US" sz="1500" b="1" dirty="0">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294952" y="1171453"/>
            <a:ext cx="3081560" cy="1562502"/>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変数</a:t>
            </a:r>
            <a:r>
              <a:rPr lang="ja" altLang="en-US" sz="1500" b="1">
                <a:solidFill>
                  <a:schemeClr val="dk2"/>
                </a:solidFill>
              </a:rPr>
              <a:t>」カテゴリに「</a:t>
            </a:r>
            <a:r>
              <a:rPr lang="ja" altLang="en-US" sz="1500" b="1">
                <a:solidFill>
                  <a:schemeClr val="accent5"/>
                </a:solidFill>
              </a:rPr>
              <a:t>リスト～を表示する</a:t>
            </a:r>
            <a:r>
              <a:rPr lang="ja" altLang="en-US" sz="1500" b="1">
                <a:solidFill>
                  <a:schemeClr val="dk2"/>
                </a:solidFill>
              </a:rPr>
              <a:t>」「</a:t>
            </a:r>
            <a:r>
              <a:rPr lang="ja" altLang="en-US" sz="1500" b="1">
                <a:solidFill>
                  <a:schemeClr val="accent5"/>
                </a:solidFill>
              </a:rPr>
              <a:t>リスト～を隠す</a:t>
            </a:r>
            <a:r>
              <a:rPr lang="ja" altLang="en-US" sz="1500" b="1">
                <a:solidFill>
                  <a:schemeClr val="dk2"/>
                </a:solidFill>
              </a:rPr>
              <a:t>」っていうのがあるね。</a:t>
            </a:r>
          </a:p>
          <a:p>
            <a:pPr>
              <a:lnSpc>
                <a:spcPct val="150000"/>
              </a:lnSpc>
            </a:pPr>
            <a:r>
              <a:rPr lang="ja" altLang="en-US" sz="1500" b="1">
                <a:solidFill>
                  <a:schemeClr val="dk2"/>
                </a:solidFill>
              </a:rPr>
              <a:t>これをつかえばいいのかな？</a:t>
            </a:r>
            <a:endParaRPr lang="ja" altLang="en-US" sz="1500" b="1" dirty="0">
              <a:solidFill>
                <a:schemeClr val="dk2"/>
              </a:solidFill>
            </a:endParaRPr>
          </a:p>
        </p:txBody>
      </p:sp>
      <p:pic>
        <p:nvPicPr>
          <p:cNvPr id="6" name="図 6" descr="グラフィカル ユーザー インターフェイス, グラフ&#10;&#10;説明は自動で生成されたものです">
            <a:extLst>
              <a:ext uri="{FF2B5EF4-FFF2-40B4-BE49-F238E27FC236}">
                <a16:creationId xmlns:a16="http://schemas.microsoft.com/office/drawing/2014/main" id="{D1D074FF-4F18-4B9A-A30F-7640066F59CB}"/>
              </a:ext>
            </a:extLst>
          </p:cNvPr>
          <p:cNvPicPr>
            <a:picLocks noChangeAspect="1"/>
          </p:cNvPicPr>
          <p:nvPr/>
        </p:nvPicPr>
        <p:blipFill>
          <a:blip r:embed="rId5"/>
          <a:stretch>
            <a:fillRect/>
          </a:stretch>
        </p:blipFill>
        <p:spPr>
          <a:xfrm>
            <a:off x="4633130" y="1170082"/>
            <a:ext cx="2035792" cy="2197717"/>
          </a:xfrm>
          <a:prstGeom prst="rect">
            <a:avLst/>
          </a:prstGeom>
        </p:spPr>
      </p:pic>
      <p:pic>
        <p:nvPicPr>
          <p:cNvPr id="7" name="図 7" descr="グラフィカル ユーザー インターフェイス&#10;&#10;説明は自動で生成されたものです">
            <a:extLst>
              <a:ext uri="{FF2B5EF4-FFF2-40B4-BE49-F238E27FC236}">
                <a16:creationId xmlns:a16="http://schemas.microsoft.com/office/drawing/2014/main" id="{9A4A4CFD-6DA5-4C10-A8F0-1CBA54A933CD}"/>
              </a:ext>
            </a:extLst>
          </p:cNvPr>
          <p:cNvPicPr>
            <a:picLocks noChangeAspect="1"/>
          </p:cNvPicPr>
          <p:nvPr/>
        </p:nvPicPr>
        <p:blipFill>
          <a:blip r:embed="rId6"/>
          <a:stretch>
            <a:fillRect/>
          </a:stretch>
        </p:blipFill>
        <p:spPr>
          <a:xfrm>
            <a:off x="6831984" y="2740001"/>
            <a:ext cx="2158906" cy="1830080"/>
          </a:xfrm>
          <a:prstGeom prst="rect">
            <a:avLst/>
          </a:prstGeom>
        </p:spPr>
      </p:pic>
      <p:sp>
        <p:nvSpPr>
          <p:cNvPr id="8" name="Google Shape;269;p36">
            <a:extLst>
              <a:ext uri="{FF2B5EF4-FFF2-40B4-BE49-F238E27FC236}">
                <a16:creationId xmlns:a16="http://schemas.microsoft.com/office/drawing/2014/main" id="{66C73764-0A5B-452C-8C1C-90445FED4D05}"/>
              </a:ext>
            </a:extLst>
          </p:cNvPr>
          <p:cNvSpPr/>
          <p:nvPr/>
        </p:nvSpPr>
        <p:spPr>
          <a:xfrm>
            <a:off x="4736534" y="2518772"/>
            <a:ext cx="1451183" cy="61989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69;p36">
            <a:extLst>
              <a:ext uri="{FF2B5EF4-FFF2-40B4-BE49-F238E27FC236}">
                <a16:creationId xmlns:a16="http://schemas.microsoft.com/office/drawing/2014/main" id="{8A6A66FB-E489-466B-90A0-21CE80C976C1}"/>
              </a:ext>
            </a:extLst>
          </p:cNvPr>
          <p:cNvSpPr/>
          <p:nvPr/>
        </p:nvSpPr>
        <p:spPr>
          <a:xfrm>
            <a:off x="7065183" y="3252339"/>
            <a:ext cx="1451183" cy="61989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75;p29">
            <a:extLst>
              <a:ext uri="{FF2B5EF4-FFF2-40B4-BE49-F238E27FC236}">
                <a16:creationId xmlns:a16="http://schemas.microsoft.com/office/drawing/2014/main" id="{F46C7508-016E-47B8-83AA-061232264FE0}"/>
              </a:ext>
            </a:extLst>
          </p:cNvPr>
          <p:cNvSpPr txBox="1"/>
          <p:nvPr/>
        </p:nvSpPr>
        <p:spPr>
          <a:xfrm>
            <a:off x="3674325" y="241263"/>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かく</a:t>
            </a:r>
            <a:endParaRPr lang="ja" altLang="en-US" b="1" dirty="0">
              <a:solidFill>
                <a:schemeClr val="dk1"/>
              </a:solidFill>
              <a:ea typeface="Lato"/>
            </a:endParaRPr>
          </a:p>
        </p:txBody>
      </p:sp>
      <p:sp>
        <p:nvSpPr>
          <p:cNvPr id="13" name="Google Shape;175;p29">
            <a:extLst>
              <a:ext uri="{FF2B5EF4-FFF2-40B4-BE49-F238E27FC236}">
                <a16:creationId xmlns:a16="http://schemas.microsoft.com/office/drawing/2014/main" id="{8CE87526-EA32-4EAA-B33A-1651D2CA9A97}"/>
              </a:ext>
            </a:extLst>
          </p:cNvPr>
          <p:cNvSpPr txBox="1"/>
          <p:nvPr/>
        </p:nvSpPr>
        <p:spPr>
          <a:xfrm>
            <a:off x="5338950" y="22109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
        <p:nvSpPr>
          <p:cNvPr id="9" name="Google Shape;1047;p87">
            <a:extLst>
              <a:ext uri="{FF2B5EF4-FFF2-40B4-BE49-F238E27FC236}">
                <a16:creationId xmlns:a16="http://schemas.microsoft.com/office/drawing/2014/main" id="{5C332ABA-0592-4364-A6AE-AA00A2333003}"/>
              </a:ext>
            </a:extLst>
          </p:cNvPr>
          <p:cNvSpPr txBox="1"/>
          <p:nvPr/>
        </p:nvSpPr>
        <p:spPr>
          <a:xfrm>
            <a:off x="1295960" y="111395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へんすう</a:t>
            </a:r>
          </a:p>
        </p:txBody>
      </p:sp>
      <p:sp>
        <p:nvSpPr>
          <p:cNvPr id="16" name="Google Shape;1047;p87">
            <a:extLst>
              <a:ext uri="{FF2B5EF4-FFF2-40B4-BE49-F238E27FC236}">
                <a16:creationId xmlns:a16="http://schemas.microsoft.com/office/drawing/2014/main" id="{1EE9605A-58BB-4F3D-AD47-28507361877A}"/>
              </a:ext>
            </a:extLst>
          </p:cNvPr>
          <p:cNvSpPr txBox="1"/>
          <p:nvPr/>
        </p:nvSpPr>
        <p:spPr>
          <a:xfrm>
            <a:off x="1107701" y="1450128"/>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ひょうじ</a:t>
            </a:r>
          </a:p>
        </p:txBody>
      </p:sp>
      <p:sp>
        <p:nvSpPr>
          <p:cNvPr id="17" name="Google Shape;1047;p87">
            <a:extLst>
              <a:ext uri="{FF2B5EF4-FFF2-40B4-BE49-F238E27FC236}">
                <a16:creationId xmlns:a16="http://schemas.microsoft.com/office/drawing/2014/main" id="{D4141865-EA5F-421C-BF8F-9F87B7176261}"/>
              </a:ext>
            </a:extLst>
          </p:cNvPr>
          <p:cNvSpPr txBox="1"/>
          <p:nvPr/>
        </p:nvSpPr>
        <p:spPr>
          <a:xfrm>
            <a:off x="3121649" y="1450128"/>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かく</a:t>
            </a:r>
          </a:p>
        </p:txBody>
      </p:sp>
      <p:sp>
        <p:nvSpPr>
          <p:cNvPr id="18" name="Google Shape;1047;p87">
            <a:extLst>
              <a:ext uri="{FF2B5EF4-FFF2-40B4-BE49-F238E27FC236}">
                <a16:creationId xmlns:a16="http://schemas.microsoft.com/office/drawing/2014/main" id="{8A5D00D4-199A-4A60-8B13-2BF670B18102}"/>
              </a:ext>
            </a:extLst>
          </p:cNvPr>
          <p:cNvSpPr txBox="1"/>
          <p:nvPr/>
        </p:nvSpPr>
        <p:spPr>
          <a:xfrm>
            <a:off x="3581959" y="3090669"/>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しょり</a:t>
            </a:r>
            <a:endParaRPr lang="ja" altLang="en-US" sz="900" b="1" dirty="0">
              <a:solidFill>
                <a:srgbClr val="AF4345"/>
              </a:solidFill>
              <a:ea typeface="Lato"/>
            </a:endParaRPr>
          </a:p>
        </p:txBody>
      </p:sp>
      <p:sp>
        <p:nvSpPr>
          <p:cNvPr id="19" name="Google Shape;1047;p87">
            <a:extLst>
              <a:ext uri="{FF2B5EF4-FFF2-40B4-BE49-F238E27FC236}">
                <a16:creationId xmlns:a16="http://schemas.microsoft.com/office/drawing/2014/main" id="{27010FF5-BDC5-41C6-A725-DACC77C30204}"/>
              </a:ext>
            </a:extLst>
          </p:cNvPr>
          <p:cNvSpPr txBox="1"/>
          <p:nvPr/>
        </p:nvSpPr>
        <p:spPr>
          <a:xfrm>
            <a:off x="1227419" y="3423735"/>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かく</a:t>
            </a:r>
            <a:endParaRPr lang="ja" altLang="en-US" sz="900" b="1" dirty="0">
              <a:solidFill>
                <a:srgbClr val="AF4345"/>
              </a:solidFill>
              <a:ea typeface="Lato"/>
            </a:endParaRPr>
          </a:p>
        </p:txBody>
      </p:sp>
      <p:sp>
        <p:nvSpPr>
          <p:cNvPr id="20" name="Google Shape;1047;p87">
            <a:extLst>
              <a:ext uri="{FF2B5EF4-FFF2-40B4-BE49-F238E27FC236}">
                <a16:creationId xmlns:a16="http://schemas.microsoft.com/office/drawing/2014/main" id="{D4DE3004-D5AA-4107-B594-E528DC1E4819}"/>
              </a:ext>
            </a:extLst>
          </p:cNvPr>
          <p:cNvSpPr txBox="1"/>
          <p:nvPr/>
        </p:nvSpPr>
        <p:spPr>
          <a:xfrm>
            <a:off x="2929776" y="3426845"/>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と</a:t>
            </a:r>
            <a:endParaRPr lang="ja" altLang="en-US" sz="900" b="1" dirty="0">
              <a:solidFill>
                <a:srgbClr val="AF4345"/>
              </a:solidFill>
              <a:ea typeface="Lato"/>
            </a:endParaRPr>
          </a:p>
        </p:txBody>
      </p:sp>
      <p:sp>
        <p:nvSpPr>
          <p:cNvPr id="21" name="Google Shape;1047;p87">
            <a:extLst>
              <a:ext uri="{FF2B5EF4-FFF2-40B4-BE49-F238E27FC236}">
                <a16:creationId xmlns:a16="http://schemas.microsoft.com/office/drawing/2014/main" id="{AC5E8765-496A-491D-BABF-DCF83B8D702B}"/>
              </a:ext>
            </a:extLst>
          </p:cNvPr>
          <p:cNvSpPr txBox="1"/>
          <p:nvPr/>
        </p:nvSpPr>
        <p:spPr>
          <a:xfrm>
            <a:off x="1018989" y="3759911"/>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まえ</a:t>
            </a:r>
          </a:p>
        </p:txBody>
      </p:sp>
      <p:sp>
        <p:nvSpPr>
          <p:cNvPr id="22" name="Google Shape;1047;p87">
            <a:extLst>
              <a:ext uri="{FF2B5EF4-FFF2-40B4-BE49-F238E27FC236}">
                <a16:creationId xmlns:a16="http://schemas.microsoft.com/office/drawing/2014/main" id="{2577FE63-CFB7-4668-A982-7A133318904F}"/>
              </a:ext>
            </a:extLst>
          </p:cNvPr>
          <p:cNvSpPr txBox="1"/>
          <p:nvPr/>
        </p:nvSpPr>
        <p:spPr>
          <a:xfrm>
            <a:off x="1450599" y="3763021"/>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accent5"/>
                </a:solidFill>
                <a:ea typeface="Lato"/>
              </a:rPr>
              <a:t>ひょうじ</a:t>
            </a:r>
          </a:p>
        </p:txBody>
      </p:sp>
    </p:spTree>
    <p:extLst>
      <p:ext uri="{BB962C8B-B14F-4D97-AF65-F5344CB8AC3E}">
        <p14:creationId xmlns:p14="http://schemas.microsoft.com/office/powerpoint/2010/main" val="3573718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12" name="図 12">
            <a:extLst>
              <a:ext uri="{FF2B5EF4-FFF2-40B4-BE49-F238E27FC236}">
                <a16:creationId xmlns:a16="http://schemas.microsoft.com/office/drawing/2014/main" id="{F17BB586-6458-4BDA-9F1E-E9860B1B88BA}"/>
              </a:ext>
            </a:extLst>
          </p:cNvPr>
          <p:cNvPicPr>
            <a:picLocks noChangeAspect="1"/>
          </p:cNvPicPr>
          <p:nvPr/>
        </p:nvPicPr>
        <p:blipFill>
          <a:blip r:embed="rId3"/>
          <a:stretch>
            <a:fillRect/>
          </a:stretch>
        </p:blipFill>
        <p:spPr>
          <a:xfrm>
            <a:off x="4812542" y="2708419"/>
            <a:ext cx="4176214" cy="2021192"/>
          </a:xfrm>
          <a:prstGeom prst="rect">
            <a:avLst/>
          </a:prstGeom>
        </p:spPr>
      </p:pic>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JP" altLang="en-US" dirty="0">
                <a:latin typeface="Arial"/>
                <a:cs typeface="Arial"/>
              </a:rPr>
              <a:t>ゲーム</a:t>
            </a:r>
            <a:r>
              <a:rPr lang="ja" altLang="en-US" dirty="0">
                <a:latin typeface="Arial"/>
                <a:cs typeface="Arial"/>
              </a:rPr>
              <a:t>を</a:t>
            </a:r>
            <a:r>
              <a:rPr lang="ja-JP" altLang="en-US" dirty="0">
                <a:latin typeface="Arial"/>
                <a:cs typeface="Arial"/>
              </a:rPr>
              <a:t>かくにんから</a:t>
            </a:r>
            <a:r>
              <a:rPr lang="ja" altLang="en-US" dirty="0">
                <a:latin typeface="Arial"/>
                <a:cs typeface="Arial"/>
              </a:rPr>
              <a:t>元に戻そうね</a:t>
            </a:r>
          </a:p>
        </p:txBody>
      </p:sp>
      <p:pic>
        <p:nvPicPr>
          <p:cNvPr id="236" name="Google Shape;236;p34"/>
          <p:cNvPicPr preferRelativeResize="0"/>
          <p:nvPr/>
        </p:nvPicPr>
        <p:blipFill rotWithShape="1">
          <a:blip r:embed="rId4">
            <a:alphaModFix/>
          </a:blip>
          <a:srcRect/>
          <a:stretch/>
        </p:blipFill>
        <p:spPr>
          <a:xfrm>
            <a:off x="310532" y="1672034"/>
            <a:ext cx="912338" cy="911374"/>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5">
            <a:alphaModFix/>
          </a:blip>
          <a:srcRect/>
          <a:stretch/>
        </p:blipFill>
        <p:spPr>
          <a:xfrm>
            <a:off x="382334" y="4054577"/>
            <a:ext cx="777472" cy="803093"/>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467263" y="1121379"/>
            <a:ext cx="3155004" cy="292727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あとは、ステージに表示されている</a:t>
            </a:r>
            <a:r>
              <a:rPr lang="ja" altLang="en-US" sz="1500" b="1">
                <a:solidFill>
                  <a:schemeClr val="accent5"/>
                </a:solidFill>
              </a:rPr>
              <a:t>変数「順番」</a:t>
            </a:r>
            <a:r>
              <a:rPr lang="ja" altLang="en-US" sz="1500" b="1">
                <a:solidFill>
                  <a:schemeClr val="dk2"/>
                </a:solidFill>
              </a:rPr>
              <a:t>はブロックパレットでチェックをはずして</a:t>
            </a:r>
            <a:r>
              <a:rPr lang="ja" altLang="en-US" sz="1500" b="1">
                <a:solidFill>
                  <a:schemeClr val="accent5"/>
                </a:solidFill>
              </a:rPr>
              <a:t>表示されないようにしよう</a:t>
            </a:r>
            <a:r>
              <a:rPr lang="ja" altLang="en-US" sz="1500" b="1">
                <a:solidFill>
                  <a:schemeClr val="dk2"/>
                </a:solidFill>
              </a:rPr>
              <a:t>。</a:t>
            </a:r>
            <a:endParaRPr lang="ja-JP" altLang="en-US">
              <a:solidFill>
                <a:schemeClr val="dk2"/>
              </a:solidFill>
            </a:endParaRPr>
          </a:p>
          <a:p>
            <a:pPr>
              <a:lnSpc>
                <a:spcPct val="150000"/>
              </a:lnSpc>
            </a:pPr>
            <a:r>
              <a:rPr lang="ja" altLang="en-US" sz="1500" b="1">
                <a:solidFill>
                  <a:schemeClr val="dk2"/>
                </a:solidFill>
              </a:rPr>
              <a:t>それから、テスト用に</a:t>
            </a:r>
            <a:r>
              <a:rPr lang="ja" altLang="en-US" sz="1500" b="1">
                <a:solidFill>
                  <a:schemeClr val="accent5"/>
                </a:solidFill>
              </a:rPr>
              <a:t>変数</a:t>
            </a:r>
          </a:p>
          <a:p>
            <a:pPr>
              <a:lnSpc>
                <a:spcPct val="150000"/>
              </a:lnSpc>
            </a:pPr>
            <a:r>
              <a:rPr lang="ja" altLang="en-US" sz="1500" b="1">
                <a:solidFill>
                  <a:schemeClr val="accent5"/>
                </a:solidFill>
              </a:rPr>
              <a:t>「点数」を上書きしているブロックを消して</a:t>
            </a:r>
            <a:r>
              <a:rPr lang="ja" altLang="en-US" sz="1500" b="1">
                <a:solidFill>
                  <a:schemeClr val="dk2"/>
                </a:solidFill>
              </a:rPr>
              <a:t>ね。あと、</a:t>
            </a:r>
            <a:r>
              <a:rPr lang="ja" altLang="en-US" sz="1500" b="1">
                <a:solidFill>
                  <a:schemeClr val="accent5"/>
                </a:solidFill>
              </a:rPr>
              <a:t>制限時間も30秒に</a:t>
            </a:r>
            <a:r>
              <a:rPr lang="ja" altLang="en-US" sz="1500" b="1">
                <a:solidFill>
                  <a:schemeClr val="dk2"/>
                </a:solidFill>
              </a:rPr>
              <a:t>戻そう。</a:t>
            </a:r>
            <a:endParaRPr lang="ja">
              <a:solidFill>
                <a:schemeClr val="dk2"/>
              </a:solidFill>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516728" y="4199549"/>
            <a:ext cx="3098619" cy="79481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オッケー！</a:t>
            </a:r>
            <a:endParaRPr lang="ja" altLang="en-US" sz="1500" b="1" dirty="0">
              <a:solidFill>
                <a:schemeClr val="dk2"/>
              </a:solidFill>
            </a:endParaRPr>
          </a:p>
        </p:txBody>
      </p:sp>
      <p:sp>
        <p:nvSpPr>
          <p:cNvPr id="6" name="テキスト ボックス 5">
            <a:extLst>
              <a:ext uri="{FF2B5EF4-FFF2-40B4-BE49-F238E27FC236}">
                <a16:creationId xmlns:a16="http://schemas.microsoft.com/office/drawing/2014/main" id="{7BD69983-A671-444C-8B2A-A5B7E73B7F4B}"/>
              </a:ext>
            </a:extLst>
          </p:cNvPr>
          <p:cNvSpPr txBox="1"/>
          <p:nvPr/>
        </p:nvSpPr>
        <p:spPr>
          <a:xfrm>
            <a:off x="5921424" y="2274911"/>
            <a:ext cx="115664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rgbClr val="5E696C"/>
                </a:solidFill>
              </a:rPr>
              <a:t>30にもどす</a:t>
            </a:r>
          </a:p>
        </p:txBody>
      </p:sp>
      <p:cxnSp>
        <p:nvCxnSpPr>
          <p:cNvPr id="7" name="直線矢印コネクタ 6">
            <a:extLst>
              <a:ext uri="{FF2B5EF4-FFF2-40B4-BE49-F238E27FC236}">
                <a16:creationId xmlns:a16="http://schemas.microsoft.com/office/drawing/2014/main" id="{02700971-1778-45D1-86C4-FA400C3ED524}"/>
              </a:ext>
            </a:extLst>
          </p:cNvPr>
          <p:cNvCxnSpPr/>
          <p:nvPr/>
        </p:nvCxnSpPr>
        <p:spPr>
          <a:xfrm flipH="1">
            <a:off x="5777694" y="2521850"/>
            <a:ext cx="339488" cy="283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0A582AD1-439B-41EE-A8DB-F295263AE954}"/>
              </a:ext>
            </a:extLst>
          </p:cNvPr>
          <p:cNvSpPr txBox="1"/>
          <p:nvPr/>
        </p:nvSpPr>
        <p:spPr>
          <a:xfrm>
            <a:off x="6330856" y="3477620"/>
            <a:ext cx="180491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rgbClr val="5E696C"/>
                </a:solidFill>
              </a:rPr>
              <a:t>このブロックは消す</a:t>
            </a:r>
          </a:p>
        </p:txBody>
      </p:sp>
      <p:pic>
        <p:nvPicPr>
          <p:cNvPr id="8" name="図 8" descr="ダイアグラム&#10;&#10;説明は自動で生成されたものです">
            <a:extLst>
              <a:ext uri="{FF2B5EF4-FFF2-40B4-BE49-F238E27FC236}">
                <a16:creationId xmlns:a16="http://schemas.microsoft.com/office/drawing/2014/main" id="{F96535FE-5F09-48AF-94BC-648E0C0B4D20}"/>
              </a:ext>
            </a:extLst>
          </p:cNvPr>
          <p:cNvPicPr>
            <a:picLocks noChangeAspect="1"/>
          </p:cNvPicPr>
          <p:nvPr/>
        </p:nvPicPr>
        <p:blipFill>
          <a:blip r:embed="rId6"/>
          <a:stretch>
            <a:fillRect/>
          </a:stretch>
        </p:blipFill>
        <p:spPr>
          <a:xfrm>
            <a:off x="4769253" y="1122955"/>
            <a:ext cx="850852" cy="748067"/>
          </a:xfrm>
          <a:prstGeom prst="rect">
            <a:avLst/>
          </a:prstGeom>
        </p:spPr>
      </p:pic>
      <p:cxnSp>
        <p:nvCxnSpPr>
          <p:cNvPr id="9" name="直線矢印コネクタ 8">
            <a:extLst>
              <a:ext uri="{FF2B5EF4-FFF2-40B4-BE49-F238E27FC236}">
                <a16:creationId xmlns:a16="http://schemas.microsoft.com/office/drawing/2014/main" id="{2D56806C-1B0C-4A17-B4AB-63829F36732F}"/>
              </a:ext>
            </a:extLst>
          </p:cNvPr>
          <p:cNvCxnSpPr/>
          <p:nvPr/>
        </p:nvCxnSpPr>
        <p:spPr>
          <a:xfrm flipH="1" flipV="1">
            <a:off x="6082636" y="3630303"/>
            <a:ext cx="305368" cy="6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34F18296-B364-440E-812D-3B7D1C19967D}"/>
              </a:ext>
            </a:extLst>
          </p:cNvPr>
          <p:cNvCxnSpPr/>
          <p:nvPr/>
        </p:nvCxnSpPr>
        <p:spPr>
          <a:xfrm flipH="1" flipV="1">
            <a:off x="4928975" y="1316584"/>
            <a:ext cx="245659" cy="71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9F8038C8-4D24-461D-910C-99E574DA2E32}"/>
              </a:ext>
            </a:extLst>
          </p:cNvPr>
          <p:cNvSpPr txBox="1"/>
          <p:nvPr/>
        </p:nvSpPr>
        <p:spPr>
          <a:xfrm>
            <a:off x="4701654" y="2044604"/>
            <a:ext cx="115664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rgbClr val="5E696C"/>
                </a:solidFill>
              </a:rPr>
              <a:t>チェックをはずす</a:t>
            </a:r>
            <a:endParaRPr lang="ja-JP" altLang="en-US" b="1" dirty="0">
              <a:solidFill>
                <a:srgbClr val="5E696C"/>
              </a:solidFill>
            </a:endParaRPr>
          </a:p>
        </p:txBody>
      </p:sp>
      <p:sp>
        <p:nvSpPr>
          <p:cNvPr id="5" name="Google Shape;175;p29">
            <a:extLst>
              <a:ext uri="{FF2B5EF4-FFF2-40B4-BE49-F238E27FC236}">
                <a16:creationId xmlns:a16="http://schemas.microsoft.com/office/drawing/2014/main" id="{629CCC97-B0ED-4D87-B313-FA1A2BEC3285}"/>
              </a:ext>
            </a:extLst>
          </p:cNvPr>
          <p:cNvSpPr txBox="1"/>
          <p:nvPr/>
        </p:nvSpPr>
        <p:spPr>
          <a:xfrm>
            <a:off x="5316154" y="22109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dirty="0">
                <a:solidFill>
                  <a:schemeClr val="dk1"/>
                </a:solidFill>
                <a:ea typeface="Lato"/>
              </a:rPr>
              <a:t>もと</a:t>
            </a:r>
          </a:p>
        </p:txBody>
      </p:sp>
      <p:sp>
        <p:nvSpPr>
          <p:cNvPr id="17" name="Google Shape;175;p29">
            <a:extLst>
              <a:ext uri="{FF2B5EF4-FFF2-40B4-BE49-F238E27FC236}">
                <a16:creationId xmlns:a16="http://schemas.microsoft.com/office/drawing/2014/main" id="{6EF1543E-400F-4276-A5DA-DE065619B713}"/>
              </a:ext>
            </a:extLst>
          </p:cNvPr>
          <p:cNvSpPr txBox="1"/>
          <p:nvPr/>
        </p:nvSpPr>
        <p:spPr>
          <a:xfrm>
            <a:off x="6082636" y="22109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もど</a:t>
            </a:r>
            <a:endParaRPr lang="ja" altLang="en-US" b="1" dirty="0">
              <a:solidFill>
                <a:schemeClr val="dk1"/>
              </a:solidFill>
              <a:ea typeface="Lato"/>
            </a:endParaRPr>
          </a:p>
        </p:txBody>
      </p:sp>
      <p:sp>
        <p:nvSpPr>
          <p:cNvPr id="13" name="Google Shape;1047;p87">
            <a:extLst>
              <a:ext uri="{FF2B5EF4-FFF2-40B4-BE49-F238E27FC236}">
                <a16:creationId xmlns:a16="http://schemas.microsoft.com/office/drawing/2014/main" id="{099958F0-2689-4A42-91E6-698E75DC2B6B}"/>
              </a:ext>
            </a:extLst>
          </p:cNvPr>
          <p:cNvSpPr txBox="1"/>
          <p:nvPr/>
        </p:nvSpPr>
        <p:spPr>
          <a:xfrm>
            <a:off x="3010461" y="1060166"/>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20" name="Google Shape;1047;p87">
            <a:extLst>
              <a:ext uri="{FF2B5EF4-FFF2-40B4-BE49-F238E27FC236}">
                <a16:creationId xmlns:a16="http://schemas.microsoft.com/office/drawing/2014/main" id="{F10D89DF-7C17-42E4-9DEC-3C8B1F1111EF}"/>
              </a:ext>
            </a:extLst>
          </p:cNvPr>
          <p:cNvSpPr txBox="1"/>
          <p:nvPr/>
        </p:nvSpPr>
        <p:spPr>
          <a:xfrm>
            <a:off x="2701178" y="2418319"/>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よう</a:t>
            </a:r>
            <a:endParaRPr lang="ja" altLang="en-US" sz="900" b="1" dirty="0">
              <a:solidFill>
                <a:schemeClr val="dk2"/>
              </a:solidFill>
              <a:ea typeface="Lato"/>
            </a:endParaRPr>
          </a:p>
        </p:txBody>
      </p:sp>
      <p:sp>
        <p:nvSpPr>
          <p:cNvPr id="21" name="Google Shape;1047;p87">
            <a:extLst>
              <a:ext uri="{FF2B5EF4-FFF2-40B4-BE49-F238E27FC236}">
                <a16:creationId xmlns:a16="http://schemas.microsoft.com/office/drawing/2014/main" id="{8D69CF63-96DE-440E-9EAE-5C8094AEEA18}"/>
              </a:ext>
            </a:extLst>
          </p:cNvPr>
          <p:cNvSpPr txBox="1"/>
          <p:nvPr/>
        </p:nvSpPr>
        <p:spPr>
          <a:xfrm>
            <a:off x="1786778" y="345374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もど</a:t>
            </a:r>
            <a:endParaRPr lang="ja" altLang="en-US" sz="900" b="1" dirty="0">
              <a:solidFill>
                <a:schemeClr val="dk2"/>
              </a:solidFill>
              <a:ea typeface="Lato"/>
            </a:endParaRPr>
          </a:p>
        </p:txBody>
      </p:sp>
      <p:sp>
        <p:nvSpPr>
          <p:cNvPr id="22" name="Google Shape;1047;p87">
            <a:extLst>
              <a:ext uri="{FF2B5EF4-FFF2-40B4-BE49-F238E27FC236}">
                <a16:creationId xmlns:a16="http://schemas.microsoft.com/office/drawing/2014/main" id="{6CDB08D9-1579-40B0-92ED-F1204A6201F7}"/>
              </a:ext>
            </a:extLst>
          </p:cNvPr>
          <p:cNvSpPr txBox="1"/>
          <p:nvPr/>
        </p:nvSpPr>
        <p:spPr>
          <a:xfrm>
            <a:off x="1464049" y="139634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へんすう</a:t>
            </a:r>
          </a:p>
        </p:txBody>
      </p:sp>
      <p:sp>
        <p:nvSpPr>
          <p:cNvPr id="23" name="Google Shape;1047;p87">
            <a:extLst>
              <a:ext uri="{FF2B5EF4-FFF2-40B4-BE49-F238E27FC236}">
                <a16:creationId xmlns:a16="http://schemas.microsoft.com/office/drawing/2014/main" id="{3BCDF3F5-70D9-431F-AF71-12FE2B58C737}"/>
              </a:ext>
            </a:extLst>
          </p:cNvPr>
          <p:cNvSpPr txBox="1"/>
          <p:nvPr/>
        </p:nvSpPr>
        <p:spPr>
          <a:xfrm>
            <a:off x="2042272" y="139634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じゅんばん</a:t>
            </a:r>
            <a:endParaRPr lang="ja" altLang="en-US" sz="900" b="1" dirty="0">
              <a:solidFill>
                <a:srgbClr val="AF4345"/>
              </a:solidFill>
              <a:ea typeface="Lato"/>
            </a:endParaRPr>
          </a:p>
        </p:txBody>
      </p:sp>
      <p:sp>
        <p:nvSpPr>
          <p:cNvPr id="24" name="Google Shape;1047;p87">
            <a:extLst>
              <a:ext uri="{FF2B5EF4-FFF2-40B4-BE49-F238E27FC236}">
                <a16:creationId xmlns:a16="http://schemas.microsoft.com/office/drawing/2014/main" id="{98E66EDE-4DA3-435F-A667-F7F026A82FFE}"/>
              </a:ext>
            </a:extLst>
          </p:cNvPr>
          <p:cNvSpPr txBox="1"/>
          <p:nvPr/>
        </p:nvSpPr>
        <p:spPr>
          <a:xfrm>
            <a:off x="3380255" y="1732518"/>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ひょうじ</a:t>
            </a:r>
            <a:endParaRPr lang="ja" altLang="en-US" sz="900" b="1" dirty="0">
              <a:solidFill>
                <a:srgbClr val="AF4345"/>
              </a:solidFill>
              <a:ea typeface="Lato"/>
            </a:endParaRPr>
          </a:p>
        </p:txBody>
      </p:sp>
      <p:sp>
        <p:nvSpPr>
          <p:cNvPr id="25" name="Google Shape;1047;p87">
            <a:extLst>
              <a:ext uri="{FF2B5EF4-FFF2-40B4-BE49-F238E27FC236}">
                <a16:creationId xmlns:a16="http://schemas.microsoft.com/office/drawing/2014/main" id="{D5D51F57-78A6-4BFA-BE7E-FA3F91B7F4B9}"/>
              </a:ext>
            </a:extLst>
          </p:cNvPr>
          <p:cNvSpPr txBox="1"/>
          <p:nvPr/>
        </p:nvSpPr>
        <p:spPr>
          <a:xfrm>
            <a:off x="1464049" y="2767941"/>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てんすう</a:t>
            </a:r>
          </a:p>
        </p:txBody>
      </p:sp>
      <p:sp>
        <p:nvSpPr>
          <p:cNvPr id="26" name="Google Shape;1047;p87">
            <a:extLst>
              <a:ext uri="{FF2B5EF4-FFF2-40B4-BE49-F238E27FC236}">
                <a16:creationId xmlns:a16="http://schemas.microsoft.com/office/drawing/2014/main" id="{7CE06785-E0EC-45B1-9C4B-0C3C54891590}"/>
              </a:ext>
            </a:extLst>
          </p:cNvPr>
          <p:cNvSpPr txBox="1"/>
          <p:nvPr/>
        </p:nvSpPr>
        <p:spPr>
          <a:xfrm>
            <a:off x="3205443" y="2423235"/>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へんすう</a:t>
            </a:r>
          </a:p>
        </p:txBody>
      </p:sp>
      <p:sp>
        <p:nvSpPr>
          <p:cNvPr id="27" name="Google Shape;1047;p87">
            <a:extLst>
              <a:ext uri="{FF2B5EF4-FFF2-40B4-BE49-F238E27FC236}">
                <a16:creationId xmlns:a16="http://schemas.microsoft.com/office/drawing/2014/main" id="{C08204D5-E301-4319-B5FC-BA5FE71E13AA}"/>
              </a:ext>
            </a:extLst>
          </p:cNvPr>
          <p:cNvSpPr txBox="1"/>
          <p:nvPr/>
        </p:nvSpPr>
        <p:spPr>
          <a:xfrm>
            <a:off x="2243978" y="2767941"/>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うわが</a:t>
            </a:r>
          </a:p>
        </p:txBody>
      </p:sp>
      <p:sp>
        <p:nvSpPr>
          <p:cNvPr id="28" name="Google Shape;1047;p87">
            <a:extLst>
              <a:ext uri="{FF2B5EF4-FFF2-40B4-BE49-F238E27FC236}">
                <a16:creationId xmlns:a16="http://schemas.microsoft.com/office/drawing/2014/main" id="{E3C74C9B-7542-4A43-9314-BADEB2F03A84}"/>
              </a:ext>
            </a:extLst>
          </p:cNvPr>
          <p:cNvSpPr txBox="1"/>
          <p:nvPr/>
        </p:nvSpPr>
        <p:spPr>
          <a:xfrm>
            <a:off x="1585072" y="3104117"/>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け</a:t>
            </a:r>
          </a:p>
        </p:txBody>
      </p:sp>
      <p:sp>
        <p:nvSpPr>
          <p:cNvPr id="29" name="Google Shape;1047;p87">
            <a:extLst>
              <a:ext uri="{FF2B5EF4-FFF2-40B4-BE49-F238E27FC236}">
                <a16:creationId xmlns:a16="http://schemas.microsoft.com/office/drawing/2014/main" id="{802B2D07-F5FB-4CC4-ACD3-2578BF08733B}"/>
              </a:ext>
            </a:extLst>
          </p:cNvPr>
          <p:cNvSpPr txBox="1"/>
          <p:nvPr/>
        </p:nvSpPr>
        <p:spPr>
          <a:xfrm>
            <a:off x="3346637" y="3104117"/>
            <a:ext cx="1034823"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せいげんじかん</a:t>
            </a:r>
            <a:endParaRPr lang="ja" altLang="en-US" sz="900" b="1" dirty="0">
              <a:solidFill>
                <a:srgbClr val="AF4345"/>
              </a:solidFill>
              <a:ea typeface="Lato"/>
            </a:endParaRPr>
          </a:p>
        </p:txBody>
      </p:sp>
      <p:sp>
        <p:nvSpPr>
          <p:cNvPr id="30" name="Google Shape;1047;p87">
            <a:extLst>
              <a:ext uri="{FF2B5EF4-FFF2-40B4-BE49-F238E27FC236}">
                <a16:creationId xmlns:a16="http://schemas.microsoft.com/office/drawing/2014/main" id="{5DA49015-EA17-445D-BE04-DE9ECD9D4198}"/>
              </a:ext>
            </a:extLst>
          </p:cNvPr>
          <p:cNvSpPr txBox="1"/>
          <p:nvPr/>
        </p:nvSpPr>
        <p:spPr>
          <a:xfrm>
            <a:off x="1416984" y="3453740"/>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AF4345"/>
                </a:solidFill>
                <a:ea typeface="Lato"/>
              </a:rPr>
              <a:t>びょう</a:t>
            </a:r>
            <a:endParaRPr lang="ja" altLang="en-US" sz="900" b="1" dirty="0">
              <a:solidFill>
                <a:srgbClr val="AF4345"/>
              </a:solidFill>
              <a:ea typeface="Lato"/>
            </a:endParaRPr>
          </a:p>
        </p:txBody>
      </p:sp>
      <p:sp>
        <p:nvSpPr>
          <p:cNvPr id="31" name="Google Shape;1047;p87">
            <a:extLst>
              <a:ext uri="{FF2B5EF4-FFF2-40B4-BE49-F238E27FC236}">
                <a16:creationId xmlns:a16="http://schemas.microsoft.com/office/drawing/2014/main" id="{31935DB9-3FE5-4A23-8FCD-2D98A81F997A}"/>
              </a:ext>
            </a:extLst>
          </p:cNvPr>
          <p:cNvSpPr txBox="1"/>
          <p:nvPr/>
        </p:nvSpPr>
        <p:spPr>
          <a:xfrm>
            <a:off x="7293348" y="3258758"/>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5E696C"/>
                </a:solidFill>
                <a:ea typeface="Lato"/>
              </a:rPr>
              <a:t>け</a:t>
            </a:r>
          </a:p>
        </p:txBody>
      </p:sp>
    </p:spTree>
    <p:extLst>
      <p:ext uri="{BB962C8B-B14F-4D97-AF65-F5344CB8AC3E}">
        <p14:creationId xmlns:p14="http://schemas.microsoft.com/office/powerpoint/2010/main" val="3369891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完成！</a:t>
            </a: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57769" y="1114466"/>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731588" y="948589"/>
            <a:ext cx="2716802" cy="2249044"/>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これでゲーム完成だよ！</a:t>
            </a:r>
            <a:endParaRPr lang="en-US" altLang="ja" sz="1500" b="1" dirty="0">
              <a:solidFill>
                <a:schemeClr val="dk2"/>
              </a:solidFill>
            </a:endParaRPr>
          </a:p>
          <a:p>
            <a:pPr>
              <a:lnSpc>
                <a:spcPct val="150000"/>
              </a:lnSpc>
            </a:pPr>
            <a:r>
              <a:rPr lang="ja-JP" altLang="en-US" sz="1500" b="1" dirty="0">
                <a:solidFill>
                  <a:schemeClr val="dk2"/>
                </a:solidFill>
              </a:rPr>
              <a:t>遊ぶときは、ねずみにすこし</a:t>
            </a:r>
            <a:endParaRPr lang="en-US" altLang="ja-JP" sz="1500" b="1" dirty="0">
              <a:solidFill>
                <a:schemeClr val="dk2"/>
              </a:solidFill>
            </a:endParaRPr>
          </a:p>
          <a:p>
            <a:pPr>
              <a:lnSpc>
                <a:spcPct val="150000"/>
              </a:lnSpc>
            </a:pPr>
            <a:r>
              <a:rPr lang="ja-JP" altLang="en-US" sz="1500" b="1" dirty="0">
                <a:solidFill>
                  <a:schemeClr val="dk2"/>
                </a:solidFill>
              </a:rPr>
              <a:t>ながくさわってね！</a:t>
            </a:r>
            <a:br>
              <a:rPr lang="en-US" altLang="ja-JP" sz="1500" b="1" dirty="0">
                <a:solidFill>
                  <a:schemeClr val="dk2"/>
                </a:solidFill>
              </a:rPr>
            </a:br>
            <a:r>
              <a:rPr lang="ja-JP" altLang="en-US" sz="1500" b="1" dirty="0">
                <a:solidFill>
                  <a:schemeClr val="dk2"/>
                </a:solidFill>
              </a:rPr>
              <a:t>パソコンがさわった！って</a:t>
            </a:r>
            <a:endParaRPr lang="en-US" altLang="ja-JP" sz="1500" b="1" dirty="0">
              <a:solidFill>
                <a:schemeClr val="dk2"/>
              </a:solidFill>
            </a:endParaRPr>
          </a:p>
          <a:p>
            <a:pPr>
              <a:lnSpc>
                <a:spcPct val="150000"/>
              </a:lnSpc>
            </a:pPr>
            <a:r>
              <a:rPr lang="ja-JP" altLang="en-US" sz="1500" b="1" dirty="0">
                <a:solidFill>
                  <a:schemeClr val="dk2"/>
                </a:solidFill>
              </a:rPr>
              <a:t>わかるのに時間がかかることがあるからね！</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45803" y="3423024"/>
            <a:ext cx="913949" cy="913981"/>
          </a:xfrm>
          <a:prstGeom prst="rect">
            <a:avLst/>
          </a:prstGeom>
          <a:noFill/>
          <a:ln>
            <a:noFill/>
          </a:ln>
        </p:spPr>
      </p:pic>
      <p:sp>
        <p:nvSpPr>
          <p:cNvPr id="8" name="Google Shape;340;p41">
            <a:extLst>
              <a:ext uri="{FF2B5EF4-FFF2-40B4-BE49-F238E27FC236}">
                <a16:creationId xmlns:a16="http://schemas.microsoft.com/office/drawing/2014/main" id="{49F937B6-C496-433C-9B86-8FFA5958DE85}"/>
              </a:ext>
            </a:extLst>
          </p:cNvPr>
          <p:cNvSpPr/>
          <p:nvPr/>
        </p:nvSpPr>
        <p:spPr>
          <a:xfrm>
            <a:off x="1693015" y="3414688"/>
            <a:ext cx="2798056" cy="132353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sz="1500" b="1">
                <a:solidFill>
                  <a:schemeClr val="dk2"/>
                </a:solidFill>
              </a:rPr>
              <a:t>わーい！</a:t>
            </a:r>
            <a:endParaRPr lang="ja" altLang="en-US" sz="1500" b="1" dirty="0">
              <a:solidFill>
                <a:schemeClr val="dk2"/>
              </a:solidFill>
            </a:endParaRPr>
          </a:p>
          <a:p>
            <a:pPr>
              <a:lnSpc>
                <a:spcPct val="114999"/>
              </a:lnSpc>
            </a:pPr>
            <a:r>
              <a:rPr lang="ja" altLang="en-US" sz="1500" b="1">
                <a:solidFill>
                  <a:schemeClr val="dk2"/>
                </a:solidFill>
              </a:rPr>
              <a:t>やっと</a:t>
            </a:r>
            <a:r>
              <a:rPr lang="ja" sz="1500" b="1">
                <a:solidFill>
                  <a:schemeClr val="dk2"/>
                </a:solidFill>
              </a:rPr>
              <a:t>ゲームが完成したよ</a:t>
            </a:r>
            <a:r>
              <a:rPr lang="ja" altLang="en-US" sz="1500" b="1">
                <a:solidFill>
                  <a:schemeClr val="dk2"/>
                </a:solidFill>
              </a:rPr>
              <a:t>！</a:t>
            </a:r>
          </a:p>
          <a:p>
            <a:pPr>
              <a:lnSpc>
                <a:spcPct val="114999"/>
              </a:lnSpc>
            </a:pPr>
            <a:r>
              <a:rPr lang="ja" altLang="en-US" sz="1500" b="1">
                <a:solidFill>
                  <a:schemeClr val="dk2"/>
                </a:solidFill>
              </a:rPr>
              <a:t>やりきったぞー！</a:t>
            </a:r>
            <a:endParaRPr lang="ja" altLang="en-US" sz="1500" b="1" dirty="0">
              <a:solidFill>
                <a:schemeClr val="dk2"/>
              </a:solidFill>
            </a:endParaRPr>
          </a:p>
        </p:txBody>
      </p:sp>
      <p:pic>
        <p:nvPicPr>
          <p:cNvPr id="6" name="図 6" descr="グラフィカル ユーザー インターフェイス&#10;&#10;説明は自動で生成されたものです">
            <a:extLst>
              <a:ext uri="{FF2B5EF4-FFF2-40B4-BE49-F238E27FC236}">
                <a16:creationId xmlns:a16="http://schemas.microsoft.com/office/drawing/2014/main" id="{03351E66-2E5C-4E62-95A1-7A8AA1733E6A}"/>
              </a:ext>
            </a:extLst>
          </p:cNvPr>
          <p:cNvPicPr>
            <a:picLocks noChangeAspect="1"/>
          </p:cNvPicPr>
          <p:nvPr/>
        </p:nvPicPr>
        <p:blipFill>
          <a:blip r:embed="rId5"/>
          <a:stretch>
            <a:fillRect/>
          </a:stretch>
        </p:blipFill>
        <p:spPr>
          <a:xfrm>
            <a:off x="4607825" y="1015304"/>
            <a:ext cx="4397991" cy="3437027"/>
          </a:xfrm>
          <a:prstGeom prst="rect">
            <a:avLst/>
          </a:prstGeom>
        </p:spPr>
      </p:pic>
      <p:sp>
        <p:nvSpPr>
          <p:cNvPr id="4" name="Google Shape;175;p29">
            <a:extLst>
              <a:ext uri="{FF2B5EF4-FFF2-40B4-BE49-F238E27FC236}">
                <a16:creationId xmlns:a16="http://schemas.microsoft.com/office/drawing/2014/main" id="{CF98A0B7-1F36-4A59-B1F2-E07D6FEEE321}"/>
              </a:ext>
            </a:extLst>
          </p:cNvPr>
          <p:cNvSpPr txBox="1"/>
          <p:nvPr/>
        </p:nvSpPr>
        <p:spPr>
          <a:xfrm>
            <a:off x="4030673" y="200922"/>
            <a:ext cx="1079664"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かんせい</a:t>
            </a:r>
            <a:endParaRPr lang="ja" altLang="en-US" b="1" dirty="0">
              <a:solidFill>
                <a:schemeClr val="dk1"/>
              </a:solidFill>
              <a:ea typeface="Lato"/>
            </a:endParaRPr>
          </a:p>
        </p:txBody>
      </p:sp>
      <p:sp>
        <p:nvSpPr>
          <p:cNvPr id="7" name="Google Shape;1047;p87">
            <a:extLst>
              <a:ext uri="{FF2B5EF4-FFF2-40B4-BE49-F238E27FC236}">
                <a16:creationId xmlns:a16="http://schemas.microsoft.com/office/drawing/2014/main" id="{CB37733A-11E1-480D-9D5D-CD072D5BD630}"/>
              </a:ext>
            </a:extLst>
          </p:cNvPr>
          <p:cNvSpPr txBox="1"/>
          <p:nvPr/>
        </p:nvSpPr>
        <p:spPr>
          <a:xfrm>
            <a:off x="2862543" y="3709237"/>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かんせい</a:t>
            </a:r>
            <a:endParaRPr lang="ja" altLang="en-US" sz="900" b="1" dirty="0">
              <a:solidFill>
                <a:schemeClr val="dk2"/>
              </a:solidFill>
              <a:ea typeface="Lato"/>
            </a:endParaRPr>
          </a:p>
        </p:txBody>
      </p:sp>
      <p:sp>
        <p:nvSpPr>
          <p:cNvPr id="12" name="Google Shape;1047;p87">
            <a:extLst>
              <a:ext uri="{FF2B5EF4-FFF2-40B4-BE49-F238E27FC236}">
                <a16:creationId xmlns:a16="http://schemas.microsoft.com/office/drawing/2014/main" id="{777C9771-3F17-47B4-9EE4-0AC2A51652A3}"/>
              </a:ext>
            </a:extLst>
          </p:cNvPr>
          <p:cNvSpPr txBox="1"/>
          <p:nvPr/>
        </p:nvSpPr>
        <p:spPr>
          <a:xfrm>
            <a:off x="2701799" y="897605"/>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dirty="0">
                <a:solidFill>
                  <a:schemeClr val="dk2"/>
                </a:solidFill>
                <a:ea typeface="Lato"/>
              </a:rPr>
              <a:t>かんせい</a:t>
            </a:r>
          </a:p>
        </p:txBody>
      </p:sp>
      <p:sp>
        <p:nvSpPr>
          <p:cNvPr id="11" name="Google Shape;1047;p87">
            <a:extLst>
              <a:ext uri="{FF2B5EF4-FFF2-40B4-BE49-F238E27FC236}">
                <a16:creationId xmlns:a16="http://schemas.microsoft.com/office/drawing/2014/main" id="{D38C5BBA-CF06-488E-BB89-1F6B6DAB75C8}"/>
              </a:ext>
            </a:extLst>
          </p:cNvPr>
          <p:cNvSpPr txBox="1"/>
          <p:nvPr/>
        </p:nvSpPr>
        <p:spPr>
          <a:xfrm>
            <a:off x="1480055" y="1234505"/>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JP" altLang="en-US" sz="900" b="1" dirty="0">
                <a:solidFill>
                  <a:schemeClr val="dk2"/>
                </a:solidFill>
                <a:ea typeface="Lato"/>
              </a:rPr>
              <a:t>あそ</a:t>
            </a:r>
            <a:endParaRPr lang="ja" altLang="en-US" sz="900" b="1" dirty="0">
              <a:solidFill>
                <a:schemeClr val="dk2"/>
              </a:solidFill>
              <a:ea typeface="Lato"/>
            </a:endParaRPr>
          </a:p>
        </p:txBody>
      </p:sp>
      <p:sp>
        <p:nvSpPr>
          <p:cNvPr id="14" name="Google Shape;1047;p87">
            <a:extLst>
              <a:ext uri="{FF2B5EF4-FFF2-40B4-BE49-F238E27FC236}">
                <a16:creationId xmlns:a16="http://schemas.microsoft.com/office/drawing/2014/main" id="{6A80BB57-42EC-4E59-BC49-E85BDF6FC1B1}"/>
              </a:ext>
            </a:extLst>
          </p:cNvPr>
          <p:cNvSpPr txBox="1"/>
          <p:nvPr/>
        </p:nvSpPr>
        <p:spPr>
          <a:xfrm>
            <a:off x="2450266" y="2252123"/>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JP" altLang="en-US" sz="900" b="1" dirty="0">
                <a:solidFill>
                  <a:schemeClr val="dk2"/>
                </a:solidFill>
                <a:ea typeface="Lato"/>
              </a:rPr>
              <a:t>じかん</a:t>
            </a:r>
            <a:endParaRPr lang="ja" altLang="en-US" sz="900" b="1" dirty="0">
              <a:solidFill>
                <a:schemeClr val="dk2"/>
              </a:solidFill>
              <a:ea typeface="Lato"/>
            </a:endParaRPr>
          </a:p>
        </p:txBody>
      </p:sp>
    </p:spTree>
    <p:extLst>
      <p:ext uri="{BB962C8B-B14F-4D97-AF65-F5344CB8AC3E}">
        <p14:creationId xmlns:p14="http://schemas.microsoft.com/office/powerpoint/2010/main" val="1983677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8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sz="3100">
                <a:latin typeface="Arial"/>
                <a:cs typeface="Arial"/>
              </a:rPr>
              <a:t>完成したコードだよ！（１）</a:t>
            </a:r>
          </a:p>
        </p:txBody>
      </p:sp>
      <p:pic>
        <p:nvPicPr>
          <p:cNvPr id="1008" name="Google Shape;1008;p85"/>
          <p:cNvPicPr preferRelativeResize="0"/>
          <p:nvPr/>
        </p:nvPicPr>
        <p:blipFill rotWithShape="1">
          <a:blip r:embed="rId3">
            <a:alphaModFix/>
          </a:blip>
          <a:srcRect/>
          <a:stretch/>
        </p:blipFill>
        <p:spPr>
          <a:xfrm>
            <a:off x="7114141" y="271963"/>
            <a:ext cx="670975" cy="713299"/>
          </a:xfrm>
          <a:prstGeom prst="rect">
            <a:avLst/>
          </a:prstGeom>
          <a:noFill/>
          <a:ln>
            <a:noFill/>
          </a:ln>
        </p:spPr>
      </p:pic>
      <p:sp>
        <p:nvSpPr>
          <p:cNvPr id="1010" name="Google Shape;1010;p85"/>
          <p:cNvSpPr txBox="1"/>
          <p:nvPr/>
        </p:nvSpPr>
        <p:spPr>
          <a:xfrm>
            <a:off x="7877625" y="3290325"/>
            <a:ext cx="1268700" cy="156963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ja" sz="1200">
                <a:solidFill>
                  <a:schemeClr val="dk2"/>
                </a:solidFill>
                <a:ea typeface="Lato"/>
                <a:sym typeface="Lato"/>
              </a:rPr>
              <a:t>※今回のレッスンでは、</a:t>
            </a:r>
            <a:r>
              <a:rPr lang="ja" altLang="en-US" sz="1200">
                <a:solidFill>
                  <a:schemeClr val="dk2"/>
                </a:solidFill>
                <a:ea typeface="Lato"/>
                <a:sym typeface="Lato"/>
              </a:rPr>
              <a:t>ネコとネズミ</a:t>
            </a:r>
            <a:r>
              <a:rPr lang="ja" sz="1200">
                <a:solidFill>
                  <a:schemeClr val="dk2"/>
                </a:solidFill>
                <a:ea typeface="Lato"/>
                <a:sym typeface="Lato"/>
              </a:rPr>
              <a:t>のコードに変更はないよ！</a:t>
            </a:r>
            <a:endParaRPr lang="ja-JP" altLang="en-US" sz="1200">
              <a:solidFill>
                <a:schemeClr val="dk2"/>
              </a:solidFill>
              <a:ea typeface="Lato"/>
            </a:endParaRPr>
          </a:p>
        </p:txBody>
      </p:sp>
      <p:sp>
        <p:nvSpPr>
          <p:cNvPr id="1012" name="Google Shape;1012;p85"/>
          <p:cNvSpPr txBox="1"/>
          <p:nvPr/>
        </p:nvSpPr>
        <p:spPr>
          <a:xfrm>
            <a:off x="1932360" y="292074"/>
            <a:ext cx="9141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sym typeface="Lato"/>
              </a:rPr>
              <a:t>かんせい</a:t>
            </a:r>
            <a:endParaRPr b="1">
              <a:solidFill>
                <a:schemeClr val="dk1"/>
              </a:solidFill>
              <a:ea typeface="Lato"/>
              <a:sym typeface="Lato"/>
            </a:endParaRPr>
          </a:p>
        </p:txBody>
      </p:sp>
      <p:sp>
        <p:nvSpPr>
          <p:cNvPr id="1014" name="Google Shape;1014;p85"/>
          <p:cNvSpPr txBox="1"/>
          <p:nvPr/>
        </p:nvSpPr>
        <p:spPr>
          <a:xfrm>
            <a:off x="7985632" y="4089717"/>
            <a:ext cx="705217"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700">
                <a:solidFill>
                  <a:schemeClr val="dk2"/>
                </a:solidFill>
                <a:ea typeface="Lato"/>
                <a:sym typeface="Lato"/>
              </a:rPr>
              <a:t>へんこう</a:t>
            </a:r>
            <a:endParaRPr sz="700">
              <a:solidFill>
                <a:schemeClr val="dk2"/>
              </a:solidFill>
              <a:ea typeface="Lato"/>
              <a:sym typeface="Lato"/>
            </a:endParaRPr>
          </a:p>
        </p:txBody>
      </p:sp>
      <p:sp>
        <p:nvSpPr>
          <p:cNvPr id="12" name="Google Shape;1014;p85">
            <a:extLst>
              <a:ext uri="{FF2B5EF4-FFF2-40B4-BE49-F238E27FC236}">
                <a16:creationId xmlns:a16="http://schemas.microsoft.com/office/drawing/2014/main" id="{13EAF557-F787-48F5-94C1-53F491BFF21F}"/>
              </a:ext>
            </a:extLst>
          </p:cNvPr>
          <p:cNvSpPr txBox="1"/>
          <p:nvPr/>
        </p:nvSpPr>
        <p:spPr>
          <a:xfrm>
            <a:off x="8009231" y="3268148"/>
            <a:ext cx="679629"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tLang="en-US" sz="700">
                <a:solidFill>
                  <a:schemeClr val="dk2"/>
                </a:solidFill>
                <a:ea typeface="Lato"/>
              </a:rPr>
              <a:t>こんかい</a:t>
            </a:r>
          </a:p>
        </p:txBody>
      </p:sp>
      <p:pic>
        <p:nvPicPr>
          <p:cNvPr id="2" name="図 2" descr="グラフィカル ユーザー インターフェイス&#10;&#10;説明は自動で生成されたものです">
            <a:extLst>
              <a:ext uri="{FF2B5EF4-FFF2-40B4-BE49-F238E27FC236}">
                <a16:creationId xmlns:a16="http://schemas.microsoft.com/office/drawing/2014/main" id="{A2A45519-F4E5-43DE-9802-794BC24A01D6}"/>
              </a:ext>
            </a:extLst>
          </p:cNvPr>
          <p:cNvPicPr>
            <a:picLocks noChangeAspect="1"/>
          </p:cNvPicPr>
          <p:nvPr/>
        </p:nvPicPr>
        <p:blipFill>
          <a:blip r:embed="rId4"/>
          <a:stretch>
            <a:fillRect/>
          </a:stretch>
        </p:blipFill>
        <p:spPr>
          <a:xfrm>
            <a:off x="615855" y="1111719"/>
            <a:ext cx="3050274" cy="3824225"/>
          </a:xfrm>
          <a:prstGeom prst="rect">
            <a:avLst/>
          </a:prstGeom>
        </p:spPr>
      </p:pic>
      <p:pic>
        <p:nvPicPr>
          <p:cNvPr id="3" name="図 3" descr="タイムライン&#10;&#10;説明は自動で生成されたものです">
            <a:extLst>
              <a:ext uri="{FF2B5EF4-FFF2-40B4-BE49-F238E27FC236}">
                <a16:creationId xmlns:a16="http://schemas.microsoft.com/office/drawing/2014/main" id="{B0E295F6-F246-4641-AA20-133EC3362A09}"/>
              </a:ext>
            </a:extLst>
          </p:cNvPr>
          <p:cNvPicPr>
            <a:picLocks noChangeAspect="1"/>
          </p:cNvPicPr>
          <p:nvPr/>
        </p:nvPicPr>
        <p:blipFill>
          <a:blip r:embed="rId5"/>
          <a:stretch>
            <a:fillRect/>
          </a:stretch>
        </p:blipFill>
        <p:spPr>
          <a:xfrm>
            <a:off x="3788959" y="1069995"/>
            <a:ext cx="4090916" cy="332764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8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sz="3100">
                <a:latin typeface="Arial"/>
                <a:cs typeface="Arial"/>
              </a:rPr>
              <a:t>完成したコードだよ！（</a:t>
            </a:r>
            <a:r>
              <a:rPr lang="ja" altLang="en-US" sz="3100">
                <a:latin typeface="Arial"/>
                <a:cs typeface="Arial"/>
              </a:rPr>
              <a:t>２</a:t>
            </a:r>
            <a:r>
              <a:rPr lang="ja" sz="3100">
                <a:latin typeface="Arial"/>
                <a:cs typeface="Arial"/>
              </a:rPr>
              <a:t>）</a:t>
            </a:r>
          </a:p>
        </p:txBody>
      </p:sp>
      <p:pic>
        <p:nvPicPr>
          <p:cNvPr id="1008" name="Google Shape;1008;p85"/>
          <p:cNvPicPr preferRelativeResize="0"/>
          <p:nvPr/>
        </p:nvPicPr>
        <p:blipFill rotWithShape="1">
          <a:blip r:embed="rId3">
            <a:alphaModFix/>
          </a:blip>
          <a:srcRect/>
          <a:stretch/>
        </p:blipFill>
        <p:spPr>
          <a:xfrm>
            <a:off x="7489454" y="306082"/>
            <a:ext cx="670975" cy="713299"/>
          </a:xfrm>
          <a:prstGeom prst="rect">
            <a:avLst/>
          </a:prstGeom>
          <a:noFill/>
          <a:ln>
            <a:noFill/>
          </a:ln>
        </p:spPr>
      </p:pic>
      <p:sp>
        <p:nvSpPr>
          <p:cNvPr id="1012" name="Google Shape;1012;p85"/>
          <p:cNvSpPr txBox="1"/>
          <p:nvPr/>
        </p:nvSpPr>
        <p:spPr>
          <a:xfrm>
            <a:off x="1932360" y="292074"/>
            <a:ext cx="9141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sym typeface="Lato"/>
              </a:rPr>
              <a:t>かんせい</a:t>
            </a:r>
            <a:endParaRPr b="1">
              <a:solidFill>
                <a:schemeClr val="dk1"/>
              </a:solidFill>
              <a:ea typeface="Lato"/>
              <a:sym typeface="Lato"/>
            </a:endParaRPr>
          </a:p>
        </p:txBody>
      </p:sp>
      <p:pic>
        <p:nvPicPr>
          <p:cNvPr id="2" name="図 2"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E8D8852D-2A06-4708-B57C-77DF7BE7F1FC}"/>
              </a:ext>
            </a:extLst>
          </p:cNvPr>
          <p:cNvPicPr>
            <a:picLocks noChangeAspect="1"/>
          </p:cNvPicPr>
          <p:nvPr/>
        </p:nvPicPr>
        <p:blipFill>
          <a:blip r:embed="rId4"/>
          <a:stretch>
            <a:fillRect/>
          </a:stretch>
        </p:blipFill>
        <p:spPr>
          <a:xfrm>
            <a:off x="69944" y="956584"/>
            <a:ext cx="3203811" cy="3827422"/>
          </a:xfrm>
          <a:prstGeom prst="rect">
            <a:avLst/>
          </a:prstGeom>
        </p:spPr>
      </p:pic>
      <p:sp>
        <p:nvSpPr>
          <p:cNvPr id="3" name="Google Shape;1010;p85">
            <a:extLst>
              <a:ext uri="{FF2B5EF4-FFF2-40B4-BE49-F238E27FC236}">
                <a16:creationId xmlns:a16="http://schemas.microsoft.com/office/drawing/2014/main" id="{1D655D8A-CF30-4F2F-8A3A-876CBF18EE41}"/>
              </a:ext>
            </a:extLst>
          </p:cNvPr>
          <p:cNvSpPr txBox="1"/>
          <p:nvPr/>
        </p:nvSpPr>
        <p:spPr>
          <a:xfrm>
            <a:off x="2060266" y="2752944"/>
            <a:ext cx="1268700" cy="1292631"/>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ja" sz="1200">
                <a:solidFill>
                  <a:schemeClr val="dk2"/>
                </a:solidFill>
                <a:ea typeface="Lato"/>
                <a:sym typeface="Lato"/>
              </a:rPr>
              <a:t>※今回のレッスンでは、リンゴのコードに変更はないよ！</a:t>
            </a:r>
            <a:endParaRPr lang="ja-JP" altLang="en-US" sz="1200">
              <a:solidFill>
                <a:schemeClr val="dk2"/>
              </a:solidFill>
              <a:ea typeface="Lato"/>
            </a:endParaRPr>
          </a:p>
        </p:txBody>
      </p:sp>
      <p:sp>
        <p:nvSpPr>
          <p:cNvPr id="5" name="Google Shape;1014;p85">
            <a:extLst>
              <a:ext uri="{FF2B5EF4-FFF2-40B4-BE49-F238E27FC236}">
                <a16:creationId xmlns:a16="http://schemas.microsoft.com/office/drawing/2014/main" id="{DBD60111-AFC9-4210-A4A3-5497900B6C09}"/>
              </a:ext>
            </a:extLst>
          </p:cNvPr>
          <p:cNvSpPr txBox="1"/>
          <p:nvPr/>
        </p:nvSpPr>
        <p:spPr>
          <a:xfrm>
            <a:off x="2765364" y="3279382"/>
            <a:ext cx="705217"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700">
                <a:solidFill>
                  <a:schemeClr val="dk2"/>
                </a:solidFill>
                <a:ea typeface="Lato"/>
                <a:sym typeface="Lato"/>
              </a:rPr>
              <a:t>へんこう</a:t>
            </a:r>
            <a:endParaRPr sz="700">
              <a:solidFill>
                <a:schemeClr val="dk2"/>
              </a:solidFill>
              <a:ea typeface="Lato"/>
              <a:sym typeface="Lato"/>
            </a:endParaRPr>
          </a:p>
        </p:txBody>
      </p:sp>
      <p:sp>
        <p:nvSpPr>
          <p:cNvPr id="6" name="Google Shape;1014;p85">
            <a:extLst>
              <a:ext uri="{FF2B5EF4-FFF2-40B4-BE49-F238E27FC236}">
                <a16:creationId xmlns:a16="http://schemas.microsoft.com/office/drawing/2014/main" id="{CBA769C3-7D6F-4810-AF74-D484EDBBEBA8}"/>
              </a:ext>
            </a:extLst>
          </p:cNvPr>
          <p:cNvSpPr txBox="1"/>
          <p:nvPr/>
        </p:nvSpPr>
        <p:spPr>
          <a:xfrm>
            <a:off x="2208932" y="2722238"/>
            <a:ext cx="679629"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tLang="en-US" sz="700">
                <a:solidFill>
                  <a:schemeClr val="dk2"/>
                </a:solidFill>
                <a:ea typeface="Lato"/>
              </a:rPr>
              <a:t>こんかい</a:t>
            </a:r>
          </a:p>
        </p:txBody>
      </p:sp>
      <p:pic>
        <p:nvPicPr>
          <p:cNvPr id="7" name="図 7">
            <a:extLst>
              <a:ext uri="{FF2B5EF4-FFF2-40B4-BE49-F238E27FC236}">
                <a16:creationId xmlns:a16="http://schemas.microsoft.com/office/drawing/2014/main" id="{51E17F67-FDEA-48A6-8E99-374ADCEF05F1}"/>
              </a:ext>
            </a:extLst>
          </p:cNvPr>
          <p:cNvPicPr>
            <a:picLocks noChangeAspect="1"/>
          </p:cNvPicPr>
          <p:nvPr/>
        </p:nvPicPr>
        <p:blipFill>
          <a:blip r:embed="rId5"/>
          <a:stretch>
            <a:fillRect/>
          </a:stretch>
        </p:blipFill>
        <p:spPr>
          <a:xfrm>
            <a:off x="3370997" y="959188"/>
            <a:ext cx="5694528" cy="3822212"/>
          </a:xfrm>
          <a:prstGeom prst="rect">
            <a:avLst/>
          </a:prstGeom>
        </p:spPr>
      </p:pic>
    </p:spTree>
    <p:extLst>
      <p:ext uri="{BB962C8B-B14F-4D97-AF65-F5344CB8AC3E}">
        <p14:creationId xmlns:p14="http://schemas.microsoft.com/office/powerpoint/2010/main" val="3429178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8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このレッスンで習ったこと</a:t>
            </a:r>
            <a:endParaRPr>
              <a:latin typeface="Arial"/>
              <a:cs typeface="Arial"/>
            </a:endParaRPr>
          </a:p>
        </p:txBody>
      </p:sp>
      <p:sp>
        <p:nvSpPr>
          <p:cNvPr id="1042" name="Google Shape;1042;p87"/>
          <p:cNvSpPr txBox="1"/>
          <p:nvPr/>
        </p:nvSpPr>
        <p:spPr>
          <a:xfrm>
            <a:off x="4972225" y="1157700"/>
            <a:ext cx="3389400" cy="3287700"/>
          </a:xfrm>
          <a:prstGeom prst="rect">
            <a:avLst/>
          </a:prstGeom>
          <a:noFill/>
          <a:ln>
            <a:noFill/>
          </a:ln>
        </p:spPr>
        <p:txBody>
          <a:bodyPr spcFirstLastPara="1" wrap="square" lIns="91425" tIns="91425" rIns="91425" bIns="91425" anchor="t" anchorCtr="0">
            <a:noAutofit/>
          </a:bodyPr>
          <a:lstStyle/>
          <a:p>
            <a:pPr>
              <a:spcBef>
                <a:spcPts val="1600"/>
              </a:spcBef>
              <a:buSzPts val="1800"/>
            </a:pPr>
            <a:r>
              <a:rPr lang="ja" altLang="en-US" sz="1700" b="1" dirty="0">
                <a:solidFill>
                  <a:schemeClr val="dk2"/>
                </a:solidFill>
                <a:ea typeface="Lato"/>
              </a:rPr>
              <a:t>～かつ～</a:t>
            </a:r>
          </a:p>
          <a:p>
            <a:pPr>
              <a:spcBef>
                <a:spcPts val="1600"/>
              </a:spcBef>
              <a:buSzPts val="1800"/>
            </a:pPr>
            <a:r>
              <a:rPr lang="ja" altLang="en-US" sz="1700" b="1" dirty="0">
                <a:solidFill>
                  <a:schemeClr val="dk2"/>
                </a:solidFill>
                <a:ea typeface="Lato"/>
              </a:rPr>
              <a:t>～または～</a:t>
            </a:r>
          </a:p>
          <a:p>
            <a:pPr>
              <a:spcBef>
                <a:spcPts val="1600"/>
              </a:spcBef>
              <a:buSzPts val="1800"/>
            </a:pPr>
            <a:r>
              <a:rPr lang="ja" sz="1700" b="1" dirty="0">
                <a:solidFill>
                  <a:schemeClr val="dk2"/>
                </a:solidFill>
                <a:ea typeface="Lato"/>
              </a:rPr>
              <a:t>～と聞いて</a:t>
            </a:r>
            <a:r>
              <a:rPr lang="ja" altLang="en-US" sz="1700" b="1" dirty="0">
                <a:solidFill>
                  <a:schemeClr val="dk2"/>
                </a:solidFill>
                <a:ea typeface="Lato"/>
              </a:rPr>
              <a:t>待つ</a:t>
            </a:r>
            <a:endParaRPr lang="ja" sz="1700" b="1" dirty="0">
              <a:solidFill>
                <a:schemeClr val="dk2"/>
              </a:solidFill>
              <a:ea typeface="Lato"/>
            </a:endParaRPr>
          </a:p>
          <a:p>
            <a:pPr marL="0" marR="0" lvl="0" indent="0" algn="l" rtl="0">
              <a:lnSpc>
                <a:spcPct val="100000"/>
              </a:lnSpc>
              <a:spcBef>
                <a:spcPts val="1600"/>
              </a:spcBef>
              <a:spcAft>
                <a:spcPts val="0"/>
              </a:spcAft>
              <a:buClr>
                <a:srgbClr val="000000"/>
              </a:buClr>
              <a:buSzPts val="1800"/>
              <a:buFont typeface="Arial"/>
              <a:buNone/>
            </a:pPr>
            <a:r>
              <a:rPr lang="ja" altLang="en-US" sz="1700" b="1" dirty="0">
                <a:solidFill>
                  <a:schemeClr val="dk2"/>
                </a:solidFill>
                <a:ea typeface="Lato"/>
              </a:rPr>
              <a:t>～を送って待つ</a:t>
            </a:r>
          </a:p>
          <a:p>
            <a:pPr marL="0" marR="0" lvl="0" indent="0" algn="l" rtl="0">
              <a:lnSpc>
                <a:spcPct val="100000"/>
              </a:lnSpc>
              <a:spcBef>
                <a:spcPts val="1600"/>
              </a:spcBef>
              <a:spcAft>
                <a:spcPts val="0"/>
              </a:spcAft>
              <a:buClr>
                <a:srgbClr val="000000"/>
              </a:buClr>
              <a:buSzPts val="1800"/>
              <a:buFont typeface="Arial"/>
              <a:buNone/>
            </a:pPr>
            <a:endParaRPr lang="ja" altLang="en-US" sz="1700" b="1" dirty="0">
              <a:solidFill>
                <a:schemeClr val="dk2"/>
              </a:solidFill>
              <a:ea typeface="Lato"/>
            </a:endParaRPr>
          </a:p>
          <a:p>
            <a:pPr>
              <a:spcBef>
                <a:spcPts val="1600"/>
              </a:spcBef>
              <a:spcAft>
                <a:spcPts val="1600"/>
              </a:spcAft>
              <a:buSzPts val="1800"/>
            </a:pPr>
            <a:endParaRPr lang="ja-JP" altLang="en-US" dirty="0">
              <a:solidFill>
                <a:schemeClr val="dk2"/>
              </a:solidFill>
              <a:ea typeface="Lato"/>
            </a:endParaRPr>
          </a:p>
        </p:txBody>
      </p:sp>
      <p:pic>
        <p:nvPicPr>
          <p:cNvPr id="1043" name="Google Shape;1043;p87"/>
          <p:cNvPicPr preferRelativeResize="0"/>
          <p:nvPr/>
        </p:nvPicPr>
        <p:blipFill rotWithShape="1">
          <a:blip r:embed="rId3">
            <a:alphaModFix/>
          </a:blip>
          <a:srcRect/>
          <a:stretch/>
        </p:blipFill>
        <p:spPr>
          <a:xfrm>
            <a:off x="112624" y="1339625"/>
            <a:ext cx="1073926" cy="1073895"/>
          </a:xfrm>
          <a:prstGeom prst="rect">
            <a:avLst/>
          </a:prstGeom>
          <a:noFill/>
          <a:ln>
            <a:noFill/>
          </a:ln>
        </p:spPr>
      </p:pic>
      <p:sp>
        <p:nvSpPr>
          <p:cNvPr id="1044" name="Google Shape;1044;p87"/>
          <p:cNvSpPr/>
          <p:nvPr/>
        </p:nvSpPr>
        <p:spPr>
          <a:xfrm>
            <a:off x="1572050" y="1339625"/>
            <a:ext cx="2642400" cy="1157700"/>
          </a:xfrm>
          <a:prstGeom prst="wedgeRoundRectCallout">
            <a:avLst>
              <a:gd name="adj1" fmla="val -64347"/>
              <a:gd name="adj2" fmla="val -15714"/>
              <a:gd name="adj3" fmla="val 0"/>
            </a:avLst>
          </a:prstGeom>
          <a:solidFill>
            <a:srgbClr val="F6CD4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このレッスンでは</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こんな</a:t>
            </a:r>
            <a:r>
              <a:rPr lang="ja" sz="1500" b="1">
                <a:solidFill>
                  <a:schemeClr val="dk2"/>
                </a:solidFill>
              </a:rPr>
              <a:t>こと</a:t>
            </a:r>
            <a:r>
              <a:rPr lang="ja" sz="1500" b="1" i="0" u="none" strike="noStrike" cap="none">
                <a:solidFill>
                  <a:schemeClr val="dk2"/>
                </a:solidFill>
                <a:latin typeface="Arial"/>
                <a:ea typeface="Arial"/>
                <a:cs typeface="Arial"/>
                <a:sym typeface="Arial"/>
              </a:rPr>
              <a:t>を勉強したよ！</a:t>
            </a:r>
            <a:endParaRPr sz="1500" b="1" i="0" u="none" strike="noStrike" cap="none">
              <a:solidFill>
                <a:schemeClr val="dk2"/>
              </a:solidFill>
              <a:latin typeface="Arial"/>
              <a:ea typeface="Arial"/>
              <a:cs typeface="Arial"/>
              <a:sym typeface="Arial"/>
            </a:endParaRPr>
          </a:p>
        </p:txBody>
      </p:sp>
      <p:sp>
        <p:nvSpPr>
          <p:cNvPr id="1045" name="Google Shape;1045;p87"/>
          <p:cNvSpPr txBox="1"/>
          <p:nvPr/>
        </p:nvSpPr>
        <p:spPr>
          <a:xfrm>
            <a:off x="4714975" y="234500"/>
            <a:ext cx="913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b="1">
                <a:solidFill>
                  <a:schemeClr val="dk1"/>
                </a:solidFill>
                <a:ea typeface="Lato"/>
                <a:sym typeface="Lato"/>
              </a:rPr>
              <a:t>なら</a:t>
            </a:r>
            <a:endParaRPr b="1" u="sng">
              <a:solidFill>
                <a:schemeClr val="dk1"/>
              </a:solidFill>
              <a:ea typeface="Lato"/>
              <a:sym typeface="Lato"/>
            </a:endParaRPr>
          </a:p>
        </p:txBody>
      </p:sp>
      <p:sp>
        <p:nvSpPr>
          <p:cNvPr id="1046" name="Google Shape;1046;p87"/>
          <p:cNvSpPr txBox="1"/>
          <p:nvPr/>
        </p:nvSpPr>
        <p:spPr>
          <a:xfrm>
            <a:off x="2634148" y="1757502"/>
            <a:ext cx="7917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sym typeface="Lato"/>
              </a:rPr>
              <a:t>べんきょう</a:t>
            </a:r>
            <a:endParaRPr sz="900" b="1">
              <a:solidFill>
                <a:schemeClr val="dk2"/>
              </a:solidFill>
              <a:ea typeface="Lato"/>
              <a:sym typeface="Lato"/>
            </a:endParaRPr>
          </a:p>
        </p:txBody>
      </p:sp>
      <p:sp>
        <p:nvSpPr>
          <p:cNvPr id="13" name="Google Shape;1047;p87">
            <a:extLst>
              <a:ext uri="{FF2B5EF4-FFF2-40B4-BE49-F238E27FC236}">
                <a16:creationId xmlns:a16="http://schemas.microsoft.com/office/drawing/2014/main" id="{8616D2A9-70E3-4B41-B3F0-8FAC7800BE9E}"/>
              </a:ext>
            </a:extLst>
          </p:cNvPr>
          <p:cNvSpPr txBox="1"/>
          <p:nvPr/>
        </p:nvSpPr>
        <p:spPr>
          <a:xfrm>
            <a:off x="5794003" y="2571750"/>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ま</a:t>
            </a:r>
            <a:endParaRPr lang="ja" sz="900" b="1">
              <a:solidFill>
                <a:schemeClr val="dk2"/>
              </a:solidFill>
              <a:ea typeface="Lato"/>
            </a:endParaRPr>
          </a:p>
        </p:txBody>
      </p:sp>
      <p:sp>
        <p:nvSpPr>
          <p:cNvPr id="10" name="Google Shape;1047;p87">
            <a:extLst>
              <a:ext uri="{FF2B5EF4-FFF2-40B4-BE49-F238E27FC236}">
                <a16:creationId xmlns:a16="http://schemas.microsoft.com/office/drawing/2014/main" id="{93350766-6C50-47B9-9A67-435E76E17C9C}"/>
              </a:ext>
            </a:extLst>
          </p:cNvPr>
          <p:cNvSpPr txBox="1"/>
          <p:nvPr/>
        </p:nvSpPr>
        <p:spPr>
          <a:xfrm>
            <a:off x="5794002" y="2136727"/>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ま</a:t>
            </a:r>
            <a:endParaRPr lang="ja" sz="900" b="1">
              <a:solidFill>
                <a:schemeClr val="dk2"/>
              </a:solidFill>
              <a:ea typeface="Lato"/>
            </a:endParaRPr>
          </a:p>
        </p:txBody>
      </p:sp>
      <p:sp>
        <p:nvSpPr>
          <p:cNvPr id="16" name="Google Shape;1047;p87">
            <a:extLst>
              <a:ext uri="{FF2B5EF4-FFF2-40B4-BE49-F238E27FC236}">
                <a16:creationId xmlns:a16="http://schemas.microsoft.com/office/drawing/2014/main" id="{5EAED0E3-5CDD-44D6-B217-4EE203E6A1E1}"/>
              </a:ext>
            </a:extLst>
          </p:cNvPr>
          <p:cNvSpPr txBox="1"/>
          <p:nvPr/>
        </p:nvSpPr>
        <p:spPr>
          <a:xfrm>
            <a:off x="5141820" y="2573756"/>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おく</a:t>
            </a:r>
            <a:endParaRPr lang="ja" altLang="en-US" sz="900" b="1" dirty="0">
              <a:solidFill>
                <a:schemeClr val="dk2"/>
              </a:solidFill>
              <a:ea typeface="Lato"/>
            </a:endParaRPr>
          </a:p>
        </p:txBody>
      </p:sp>
      <p:sp>
        <p:nvSpPr>
          <p:cNvPr id="17" name="Google Shape;1047;p87">
            <a:extLst>
              <a:ext uri="{FF2B5EF4-FFF2-40B4-BE49-F238E27FC236}">
                <a16:creationId xmlns:a16="http://schemas.microsoft.com/office/drawing/2014/main" id="{7399A2EA-8734-4DF3-AB56-3D449C3908D6}"/>
              </a:ext>
            </a:extLst>
          </p:cNvPr>
          <p:cNvSpPr txBox="1"/>
          <p:nvPr/>
        </p:nvSpPr>
        <p:spPr>
          <a:xfrm>
            <a:off x="5141819" y="2116556"/>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き</a:t>
            </a: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2643</Words>
  <Application>Microsoft Office PowerPoint</Application>
  <PresentationFormat>画面に合わせる (16:9)</PresentationFormat>
  <Paragraphs>557</Paragraphs>
  <Slides>41</Slides>
  <Notes>41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41</vt:i4>
      </vt:variant>
    </vt:vector>
  </HeadingPairs>
  <TitlesOfParts>
    <vt:vector size="45" baseType="lpstr">
      <vt:lpstr>Lato</vt:lpstr>
      <vt:lpstr>Playfair Display</vt:lpstr>
      <vt:lpstr>Arial</vt:lpstr>
      <vt:lpstr>Coral</vt:lpstr>
      <vt:lpstr>Scratchで ゲームを 作ろう！</vt:lpstr>
      <vt:lpstr>登場人物紹介</vt:lpstr>
      <vt:lpstr>Scratchを開いてね</vt:lpstr>
      <vt:lpstr>保存しておいたゲームを開こう</vt:lpstr>
      <vt:lpstr>開いたゲームを実行してみよう</vt:lpstr>
      <vt:lpstr>ゲームを作ろう！ レベル８の続き</vt:lpstr>
      <vt:lpstr>4点のときはどうかな？</vt:lpstr>
      <vt:lpstr>0点のときはどうかな？</vt:lpstr>
      <vt:lpstr>「点数」がリストにあるどのすうじよりも大きくなかったとき</vt:lpstr>
      <vt:lpstr>条件はこうあらわすよ</vt:lpstr>
      <vt:lpstr>条件を追加するよ</vt:lpstr>
      <vt:lpstr>条件を追加するよ</vt:lpstr>
      <vt:lpstr>条件を追加するよ</vt:lpstr>
      <vt:lpstr>リストが空のときもあてはまるよ</vt:lpstr>
      <vt:lpstr>1点のときはどうかな？</vt:lpstr>
      <vt:lpstr>すでにおなじ点数がリストにあるときは </vt:lpstr>
      <vt:lpstr>名前も表示するようにしよう</vt:lpstr>
      <vt:lpstr>名前用のリストを作成しよう</vt:lpstr>
      <vt:lpstr>名前用のリストを点数リストの横にならべよう</vt:lpstr>
      <vt:lpstr>リスト「名前」に点数とどうじに名前を入れていくよ</vt:lpstr>
      <vt:lpstr>名前を入力できるようにするよ</vt:lpstr>
      <vt:lpstr>「あなたの名前は何ですか？」と聞いて待つ</vt:lpstr>
      <vt:lpstr>質問の答えは変数「答え」に入るよ</vt:lpstr>
      <vt:lpstr>実行してみよう</vt:lpstr>
      <vt:lpstr>6番目の名前と点数は消しちゃおう</vt:lpstr>
      <vt:lpstr>TOP５に入れなかったら名前は聞かれないよ</vt:lpstr>
      <vt:lpstr>6番目には仮の名前を入れよう</vt:lpstr>
      <vt:lpstr>リストを空にして実行してみよう</vt:lpstr>
      <vt:lpstr>表示があっていないときがあるよ</vt:lpstr>
      <vt:lpstr>「すべてを止める」のまえに処理をかくじつにおわらせるには？</vt:lpstr>
      <vt:lpstr>「～を送って待つ」をつかおう</vt:lpstr>
      <vt:lpstr>「～秒待つ」ではダメ？</vt:lpstr>
      <vt:lpstr>メッセージを送って処理が終わるまで待つようにしよう</vt:lpstr>
      <vt:lpstr>リストを空にして実行してみよう</vt:lpstr>
      <vt:lpstr>きちんと表示されるようになったよ</vt:lpstr>
      <vt:lpstr>リストを「隠す」「表示する」</vt:lpstr>
      <vt:lpstr>ゲームをかくにんから元に戻そうね</vt:lpstr>
      <vt:lpstr>完成！</vt:lpstr>
      <vt:lpstr>完成したコードだよ！（１）</vt:lpstr>
      <vt:lpstr>完成したコードだよ！（２）</vt:lpstr>
      <vt:lpstr>このレッスンで習ったこと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Scratchで プログラミングを 勉強しよう</dc:title>
  <cp:lastModifiedBy>中山 大資</cp:lastModifiedBy>
  <cp:revision>4384</cp:revision>
  <dcterms:modified xsi:type="dcterms:W3CDTF">2022-02-03T04:10:06Z</dcterms:modified>
</cp:coreProperties>
</file>